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1" r:id="rId5"/>
    <p:sldId id="260" r:id="rId6"/>
    <p:sldId id="262" r:id="rId7"/>
    <p:sldId id="292" r:id="rId8"/>
    <p:sldId id="269" r:id="rId9"/>
    <p:sldId id="263" r:id="rId10"/>
    <p:sldId id="266" r:id="rId11"/>
    <p:sldId id="264" r:id="rId12"/>
    <p:sldId id="265" r:id="rId13"/>
    <p:sldId id="268" r:id="rId14"/>
    <p:sldId id="267" r:id="rId15"/>
    <p:sldId id="270" r:id="rId16"/>
    <p:sldId id="271" r:id="rId17"/>
    <p:sldId id="272" r:id="rId18"/>
    <p:sldId id="273" r:id="rId19"/>
    <p:sldId id="274" r:id="rId20"/>
    <p:sldId id="275" r:id="rId21"/>
    <p:sldId id="276" r:id="rId22"/>
    <p:sldId id="278" r:id="rId23"/>
    <p:sldId id="279" r:id="rId24"/>
    <p:sldId id="280" r:id="rId25"/>
    <p:sldId id="282" r:id="rId26"/>
    <p:sldId id="291" r:id="rId27"/>
    <p:sldId id="284" r:id="rId28"/>
    <p:sldId id="286" r:id="rId29"/>
    <p:sldId id="288" r:id="rId30"/>
    <p:sldId id="287" r:id="rId31"/>
    <p:sldId id="289" r:id="rId32"/>
    <p:sldId id="290"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9" autoAdjust="0"/>
    <p:restoredTop sz="94660"/>
  </p:normalViewPr>
  <p:slideViewPr>
    <p:cSldViewPr snapToGrid="0">
      <p:cViewPr varScale="1">
        <p:scale>
          <a:sx n="65" d="100"/>
          <a:sy n="65"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Tesis\API_NY.GDP.MKTP.PP.KD_DS2_es_excel_v2_102341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Tesis\API_NY.GDP.MKTP.PP.KD_DS2_es_excel_v2_102341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Tesis\API_NY.GDP.MKTP.PP.KD_DS2_es_excel_v2_10234111.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Files\Tesis\datos%20unasur.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F:\Files\Tesis\datos%20unasur.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Tesis\ConsultaIntegrada%20(1).xls"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F:\Tesis\ConsultaIntegrada%20(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Tesis\datos%20unasur.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F:\Files\Tesis\datos%20unasu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002060"/>
                </a:solidFill>
              </a:defRPr>
            </a:pPr>
            <a:r>
              <a:rPr lang="en-US" sz="2000">
                <a:solidFill>
                  <a:srgbClr val="002060"/>
                </a:solidFill>
              </a:rPr>
              <a:t>COMPARACIÓN PIB PPA UNASUR  </a:t>
            </a:r>
          </a:p>
        </c:rich>
      </c:tx>
      <c:layout/>
      <c:overlay val="0"/>
    </c:title>
    <c:autoTitleDeleted val="0"/>
    <c:plotArea>
      <c:layout/>
      <c:barChart>
        <c:barDir val="col"/>
        <c:grouping val="clustered"/>
        <c:varyColors val="0"/>
        <c:ser>
          <c:idx val="0"/>
          <c:order val="0"/>
          <c:tx>
            <c:strRef>
              <c:f>Hoja1!$B$19</c:f>
              <c:strCache>
                <c:ptCount val="1"/>
                <c:pt idx="0">
                  <c:v>Mundo </c:v>
                </c:pt>
              </c:strCache>
            </c:strRef>
          </c:tx>
          <c:invertIfNegative val="0"/>
          <c:dLbls>
            <c:numFmt formatCode="#,##0.00" sourceLinked="0"/>
            <c:spPr>
              <a:noFill/>
              <a:ln>
                <a:noFill/>
              </a:ln>
              <a:effectLst/>
            </c:spPr>
            <c:txPr>
              <a:bodyPr wrap="square" lIns="38100" tIns="19050" rIns="38100" bIns="19050" anchor="ctr">
                <a:spAutoFit/>
              </a:bodyPr>
              <a:lstStyle/>
              <a:p>
                <a:pPr>
                  <a:defRPr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Hoja1!$C$18</c:f>
              <c:strCache>
                <c:ptCount val="1"/>
                <c:pt idx="0">
                  <c:v>PIB PPA </c:v>
                </c:pt>
              </c:strCache>
            </c:strRef>
          </c:cat>
          <c:val>
            <c:numRef>
              <c:f>Hoja1!$C$19</c:f>
              <c:numCache>
                <c:formatCode>General</c:formatCode>
                <c:ptCount val="1"/>
                <c:pt idx="0">
                  <c:v>116488701706083.33</c:v>
                </c:pt>
              </c:numCache>
            </c:numRef>
          </c:val>
          <c:extLst xmlns:c16r2="http://schemas.microsoft.com/office/drawing/2015/06/chart">
            <c:ext xmlns:c16="http://schemas.microsoft.com/office/drawing/2014/chart" uri="{C3380CC4-5D6E-409C-BE32-E72D297353CC}">
              <c16:uniqueId val="{00000000-2DEE-462F-8903-B5D5A8645BF3}"/>
            </c:ext>
          </c:extLst>
        </c:ser>
        <c:ser>
          <c:idx val="1"/>
          <c:order val="1"/>
          <c:tx>
            <c:strRef>
              <c:f>Hoja1!$B$20</c:f>
              <c:strCache>
                <c:ptCount val="1"/>
                <c:pt idx="0">
                  <c:v>UNASUR </c:v>
                </c:pt>
              </c:strCache>
            </c:strRef>
          </c:tx>
          <c:invertIfNegative val="0"/>
          <c:dLbls>
            <c:dLbl>
              <c:idx val="0"/>
              <c:spPr>
                <a:noFill/>
                <a:ln>
                  <a:noFill/>
                </a:ln>
                <a:effectLst/>
              </c:spPr>
              <c:txPr>
                <a:bodyPr wrap="square" lIns="38100" tIns="19050" rIns="38100" bIns="19050" anchor="ctr">
                  <a:spAutoFit/>
                </a:bodyPr>
                <a:lstStyle/>
                <a:p>
                  <a:pPr>
                    <a:defRPr b="1"/>
                  </a:pPr>
                  <a:endParaRPr lang="es-EC"/>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Hoja1!$C$18</c:f>
              <c:strCache>
                <c:ptCount val="1"/>
                <c:pt idx="0">
                  <c:v>PIB PPA </c:v>
                </c:pt>
              </c:strCache>
            </c:strRef>
          </c:cat>
          <c:val>
            <c:numRef>
              <c:f>Hoja1!$C$20</c:f>
              <c:numCache>
                <c:formatCode>_(* #,##0.00_);_(* \(#,##0.00\);_(* "-"??_);_(@_)</c:formatCode>
                <c:ptCount val="1"/>
                <c:pt idx="0">
                  <c:v>6031052231799.7168</c:v>
                </c:pt>
              </c:numCache>
            </c:numRef>
          </c:val>
          <c:extLst xmlns:c16r2="http://schemas.microsoft.com/office/drawing/2015/06/chart">
            <c:ext xmlns:c16="http://schemas.microsoft.com/office/drawing/2014/chart" uri="{C3380CC4-5D6E-409C-BE32-E72D297353CC}">
              <c16:uniqueId val="{00000001-2DEE-462F-8903-B5D5A8645BF3}"/>
            </c:ext>
          </c:extLst>
        </c:ser>
        <c:ser>
          <c:idx val="2"/>
          <c:order val="2"/>
          <c:tx>
            <c:strRef>
              <c:f>Hoja1!$B$21</c:f>
              <c:strCache>
                <c:ptCount val="1"/>
                <c:pt idx="0">
                  <c:v>Unión Europea </c:v>
                </c:pt>
              </c:strCache>
            </c:strRef>
          </c:tx>
          <c:invertIfNegative val="0"/>
          <c:dLbls>
            <c:numFmt formatCode="#,##0.00" sourceLinked="0"/>
            <c:spPr>
              <a:noFill/>
              <a:ln>
                <a:noFill/>
              </a:ln>
              <a:effectLst/>
            </c:spPr>
            <c:txPr>
              <a:bodyPr wrap="square" lIns="38100" tIns="19050" rIns="38100" bIns="19050" anchor="ctr">
                <a:spAutoFit/>
              </a:bodyPr>
              <a:lstStyle/>
              <a:p>
                <a:pPr>
                  <a:defRPr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Hoja1!$C$18</c:f>
              <c:strCache>
                <c:ptCount val="1"/>
                <c:pt idx="0">
                  <c:v>PIB PPA </c:v>
                </c:pt>
              </c:strCache>
            </c:strRef>
          </c:cat>
          <c:val>
            <c:numRef>
              <c:f>Hoja1!$C$21</c:f>
              <c:numCache>
                <c:formatCode>General</c:formatCode>
                <c:ptCount val="1"/>
                <c:pt idx="0">
                  <c:v>19065922995557.434</c:v>
                </c:pt>
              </c:numCache>
            </c:numRef>
          </c:val>
          <c:extLst xmlns:c16r2="http://schemas.microsoft.com/office/drawing/2015/06/chart">
            <c:ext xmlns:c16="http://schemas.microsoft.com/office/drawing/2014/chart" uri="{C3380CC4-5D6E-409C-BE32-E72D297353CC}">
              <c16:uniqueId val="{00000002-2DEE-462F-8903-B5D5A8645BF3}"/>
            </c:ext>
          </c:extLst>
        </c:ser>
        <c:ser>
          <c:idx val="3"/>
          <c:order val="3"/>
          <c:tx>
            <c:strRef>
              <c:f>Hoja1!$B$22</c:f>
              <c:strCache>
                <c:ptCount val="1"/>
                <c:pt idx="0">
                  <c:v>Miembros OCDE</c:v>
                </c:pt>
              </c:strCache>
            </c:strRef>
          </c:tx>
          <c:invertIfNegative val="0"/>
          <c:dLbls>
            <c:dLbl>
              <c:idx val="0"/>
              <c:layout>
                <c:manualLayout>
                  <c:x val="0"/>
                  <c:y val="1.3888888888888888E-2"/>
                </c:manualLayout>
              </c:layout>
              <c:numFmt formatCode="#,##0.00" sourceLinked="0"/>
              <c:spPr/>
              <c:txPr>
                <a:bodyPr/>
                <a:lstStyle/>
                <a:p>
                  <a:pPr>
                    <a:defRPr b="1"/>
                  </a:pPr>
                  <a:endParaRPr lang="es-EC"/>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DEE-462F-8903-B5D5A8645BF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Hoja1!$C$18</c:f>
              <c:strCache>
                <c:ptCount val="1"/>
                <c:pt idx="0">
                  <c:v>PIB PPA </c:v>
                </c:pt>
              </c:strCache>
            </c:strRef>
          </c:cat>
          <c:val>
            <c:numRef>
              <c:f>Hoja1!$C$22</c:f>
              <c:numCache>
                <c:formatCode>General</c:formatCode>
                <c:ptCount val="1"/>
                <c:pt idx="0">
                  <c:v>51495730019246.203</c:v>
                </c:pt>
              </c:numCache>
            </c:numRef>
          </c:val>
          <c:extLst xmlns:c16r2="http://schemas.microsoft.com/office/drawing/2015/06/chart">
            <c:ext xmlns:c16="http://schemas.microsoft.com/office/drawing/2014/chart" uri="{C3380CC4-5D6E-409C-BE32-E72D297353CC}">
              <c16:uniqueId val="{00000004-2DEE-462F-8903-B5D5A8645BF3}"/>
            </c:ext>
          </c:extLst>
        </c:ser>
        <c:dLbls>
          <c:showLegendKey val="0"/>
          <c:showVal val="0"/>
          <c:showCatName val="0"/>
          <c:showSerName val="0"/>
          <c:showPercent val="0"/>
          <c:showBubbleSize val="0"/>
        </c:dLbls>
        <c:gapWidth val="150"/>
        <c:axId val="248428288"/>
        <c:axId val="248428680"/>
      </c:barChart>
      <c:catAx>
        <c:axId val="248428288"/>
        <c:scaling>
          <c:orientation val="minMax"/>
        </c:scaling>
        <c:delete val="0"/>
        <c:axPos val="b"/>
        <c:numFmt formatCode="General" sourceLinked="1"/>
        <c:majorTickMark val="none"/>
        <c:minorTickMark val="none"/>
        <c:tickLblPos val="nextTo"/>
        <c:crossAx val="248428680"/>
        <c:crosses val="autoZero"/>
        <c:auto val="1"/>
        <c:lblAlgn val="ctr"/>
        <c:lblOffset val="100"/>
        <c:noMultiLvlLbl val="0"/>
      </c:catAx>
      <c:valAx>
        <c:axId val="248428680"/>
        <c:scaling>
          <c:orientation val="minMax"/>
        </c:scaling>
        <c:delete val="0"/>
        <c:axPos val="l"/>
        <c:majorGridlines/>
        <c:numFmt formatCode="General" sourceLinked="1"/>
        <c:majorTickMark val="none"/>
        <c:minorTickMark val="none"/>
        <c:tickLblPos val="nextTo"/>
        <c:crossAx val="248428288"/>
        <c:crosses val="autoZero"/>
        <c:crossBetween val="between"/>
        <c:dispUnits>
          <c:builtInUnit val="trillions"/>
          <c:dispUnitsLbl>
            <c:layout/>
          </c:dispUnitsLbl>
        </c:dispUnits>
      </c:valAx>
    </c:plotArea>
    <c:legend>
      <c:legendPos val="r"/>
      <c:layout/>
      <c:overlay val="0"/>
    </c:legend>
    <c:plotVisOnly val="1"/>
    <c:dispBlanksAs val="gap"/>
    <c:showDLblsOverMax val="0"/>
  </c:chart>
  <c:txPr>
    <a:bodyPr/>
    <a:lstStyle/>
    <a:p>
      <a:pPr>
        <a:defRPr sz="1400">
          <a:latin typeface="Georgia" panose="02040502050405020303"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VARIACIÓN DEL PIB PPA UNASUR 2013-2017 </a:t>
            </a:r>
          </a:p>
        </c:rich>
      </c:tx>
      <c:layout/>
      <c:overlay val="0"/>
    </c:title>
    <c:autoTitleDeleted val="0"/>
    <c:plotArea>
      <c:layout/>
      <c:barChart>
        <c:barDir val="col"/>
        <c:grouping val="clustered"/>
        <c:varyColors val="0"/>
        <c:ser>
          <c:idx val="1"/>
          <c:order val="0"/>
          <c:tx>
            <c:strRef>
              <c:f>Hoja2!$B$15</c:f>
              <c:strCache>
                <c:ptCount val="1"/>
                <c:pt idx="0">
                  <c:v>PIB PPA (miles de millones)</c:v>
                </c:pt>
              </c:strCache>
            </c:strRef>
          </c:tx>
          <c:invertIfNegative val="0"/>
          <c:dLbls>
            <c:dLbl>
              <c:idx val="0"/>
              <c:layout>
                <c:manualLayout>
                  <c:x val="-2.5462668816039986E-17"/>
                  <c:y val="4.678362573099415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74C-4538-BBF3-493C2A5CB18D}"/>
                </c:ext>
                <c:ext xmlns:c15="http://schemas.microsoft.com/office/drawing/2012/chart" uri="{CE6537A1-D6FC-4f65-9D91-7224C49458BB}">
                  <c15:layout/>
                </c:ext>
              </c:extLst>
            </c:dLbl>
            <c:dLbl>
              <c:idx val="1"/>
              <c:layout>
                <c:manualLayout>
                  <c:x val="5.5555555555555558E-3"/>
                  <c:y val="-4.678362573099415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74C-4538-BBF3-493C2A5CB18D}"/>
                </c:ext>
                <c:ext xmlns:c15="http://schemas.microsoft.com/office/drawing/2012/chart" uri="{CE6537A1-D6FC-4f65-9D91-7224C49458BB}">
                  <c15:layout/>
                </c:ext>
              </c:extLst>
            </c:dLbl>
            <c:dLbl>
              <c:idx val="2"/>
              <c:layout>
                <c:manualLayout>
                  <c:x val="2.7777777777777779E-3"/>
                  <c:y val="1.40350877192982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74C-4538-BBF3-493C2A5CB18D}"/>
                </c:ext>
                <c:ext xmlns:c15="http://schemas.microsoft.com/office/drawing/2012/chart" uri="{CE6537A1-D6FC-4f65-9D91-7224C49458BB}">
                  <c15:layout/>
                </c:ext>
              </c:extLst>
            </c:dLbl>
            <c:dLbl>
              <c:idx val="3"/>
              <c:layout>
                <c:manualLayout>
                  <c:x val="0"/>
                  <c:y val="1.40350877192982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74C-4538-BBF3-493C2A5CB18D}"/>
                </c:ext>
                <c:ext xmlns:c15="http://schemas.microsoft.com/office/drawing/2012/chart" uri="{CE6537A1-D6FC-4f65-9D91-7224C49458BB}">
                  <c15:layout/>
                </c:ext>
              </c:extLst>
            </c:dLbl>
            <c:dLbl>
              <c:idx val="4"/>
              <c:layout>
                <c:manualLayout>
                  <c:x val="-2.7777777777777779E-3"/>
                  <c:y val="1.40350877192982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74C-4538-BBF3-493C2A5CB18D}"/>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Hoja2!$A$16:$A$20</c:f>
              <c:strCache>
                <c:ptCount val="5"/>
                <c:pt idx="0">
                  <c:v>2013</c:v>
                </c:pt>
                <c:pt idx="1">
                  <c:v>2014</c:v>
                </c:pt>
                <c:pt idx="2">
                  <c:v>2015</c:v>
                </c:pt>
                <c:pt idx="3">
                  <c:v>2016</c:v>
                </c:pt>
                <c:pt idx="4">
                  <c:v>2017</c:v>
                </c:pt>
              </c:strCache>
            </c:strRef>
          </c:cat>
          <c:val>
            <c:numRef>
              <c:f>Hoja2!$B$16:$B$20</c:f>
              <c:numCache>
                <c:formatCode>_(* #,##0.00_);_(* \(#,##0.00\);_(* "-"??_);_(@_)</c:formatCode>
                <c:ptCount val="5"/>
                <c:pt idx="0">
                  <c:v>6166461174307.6992</c:v>
                </c:pt>
                <c:pt idx="1">
                  <c:v>6195964259451.6611</c:v>
                </c:pt>
                <c:pt idx="2">
                  <c:v>6111801273078.459</c:v>
                </c:pt>
                <c:pt idx="3">
                  <c:v>6020690055451.0332</c:v>
                </c:pt>
                <c:pt idx="4">
                  <c:v>6031052231799.7168</c:v>
                </c:pt>
              </c:numCache>
            </c:numRef>
          </c:val>
          <c:extLst xmlns:c16r2="http://schemas.microsoft.com/office/drawing/2015/06/chart">
            <c:ext xmlns:c16="http://schemas.microsoft.com/office/drawing/2014/chart" uri="{C3380CC4-5D6E-409C-BE32-E72D297353CC}">
              <c16:uniqueId val="{00000005-374C-4538-BBF3-493C2A5CB18D}"/>
            </c:ext>
          </c:extLst>
        </c:ser>
        <c:dLbls>
          <c:showLegendKey val="0"/>
          <c:showVal val="0"/>
          <c:showCatName val="0"/>
          <c:showSerName val="0"/>
          <c:showPercent val="0"/>
          <c:showBubbleSize val="0"/>
        </c:dLbls>
        <c:gapWidth val="150"/>
        <c:axId val="248429464"/>
        <c:axId val="248429856"/>
      </c:barChart>
      <c:lineChart>
        <c:grouping val="standard"/>
        <c:varyColors val="0"/>
        <c:ser>
          <c:idx val="0"/>
          <c:order val="1"/>
          <c:tx>
            <c:strRef>
              <c:f>Hoja2!$C$15</c:f>
              <c:strCache>
                <c:ptCount val="1"/>
                <c:pt idx="0">
                  <c:v>Variación porcentual del PIB PPA UNASUR </c:v>
                </c:pt>
              </c:strCache>
            </c:strRef>
          </c:tx>
          <c:spPr>
            <a:ln>
              <a:solidFill>
                <a:srgbClr val="00B050"/>
              </a:solidFill>
            </a:ln>
          </c:spPr>
          <c:marker>
            <c:spPr>
              <a:solidFill>
                <a:schemeClr val="accent3"/>
              </a:solidFill>
              <a:ln>
                <a:solidFill>
                  <a:srgbClr val="00B050"/>
                </a:solidFill>
              </a:ln>
            </c:spPr>
          </c:marker>
          <c:cat>
            <c:strRef>
              <c:f>Hoja2!$A$16:$A$20</c:f>
              <c:strCache>
                <c:ptCount val="5"/>
                <c:pt idx="0">
                  <c:v>2013</c:v>
                </c:pt>
                <c:pt idx="1">
                  <c:v>2014</c:v>
                </c:pt>
                <c:pt idx="2">
                  <c:v>2015</c:v>
                </c:pt>
                <c:pt idx="3">
                  <c:v>2016</c:v>
                </c:pt>
                <c:pt idx="4">
                  <c:v>2017</c:v>
                </c:pt>
              </c:strCache>
            </c:strRef>
          </c:cat>
          <c:val>
            <c:numRef>
              <c:f>Hoja2!$C$16:$C$20</c:f>
              <c:numCache>
                <c:formatCode>0.0%</c:formatCode>
                <c:ptCount val="5"/>
                <c:pt idx="0" formatCode="0%">
                  <c:v>0</c:v>
                </c:pt>
                <c:pt idx="1">
                  <c:v>4.7844435098181228E-3</c:v>
                </c:pt>
                <c:pt idx="2">
                  <c:v>-1.3648506654653675E-2</c:v>
                </c:pt>
                <c:pt idx="3">
                  <c:v>-1.4775284405752336E-2</c:v>
                </c:pt>
                <c:pt idx="4">
                  <c:v>1.6804089178177534E-3</c:v>
                </c:pt>
              </c:numCache>
            </c:numRef>
          </c:val>
          <c:smooth val="0"/>
          <c:extLst xmlns:c16r2="http://schemas.microsoft.com/office/drawing/2015/06/chart">
            <c:ext xmlns:c16="http://schemas.microsoft.com/office/drawing/2014/chart" uri="{C3380CC4-5D6E-409C-BE32-E72D297353CC}">
              <c16:uniqueId val="{00000006-374C-4538-BBF3-493C2A5CB18D}"/>
            </c:ext>
          </c:extLst>
        </c:ser>
        <c:dLbls>
          <c:showLegendKey val="0"/>
          <c:showVal val="0"/>
          <c:showCatName val="0"/>
          <c:showSerName val="0"/>
          <c:showPercent val="0"/>
          <c:showBubbleSize val="0"/>
        </c:dLbls>
        <c:marker val="1"/>
        <c:smooth val="0"/>
        <c:axId val="248430640"/>
        <c:axId val="248430248"/>
      </c:lineChart>
      <c:catAx>
        <c:axId val="248429464"/>
        <c:scaling>
          <c:orientation val="minMax"/>
        </c:scaling>
        <c:delete val="0"/>
        <c:axPos val="b"/>
        <c:numFmt formatCode="General" sourceLinked="1"/>
        <c:majorTickMark val="none"/>
        <c:minorTickMark val="none"/>
        <c:tickLblPos val="nextTo"/>
        <c:crossAx val="248429856"/>
        <c:crosses val="autoZero"/>
        <c:auto val="1"/>
        <c:lblAlgn val="ctr"/>
        <c:lblOffset val="100"/>
        <c:noMultiLvlLbl val="0"/>
      </c:catAx>
      <c:valAx>
        <c:axId val="248429856"/>
        <c:scaling>
          <c:orientation val="minMax"/>
        </c:scaling>
        <c:delete val="0"/>
        <c:axPos val="l"/>
        <c:majorGridlines/>
        <c:numFmt formatCode="_(* #,##0.00_);_(* \(#,##0.00\);_(* &quot;-&quot;??_);_(@_)" sourceLinked="1"/>
        <c:majorTickMark val="none"/>
        <c:minorTickMark val="none"/>
        <c:tickLblPos val="nextTo"/>
        <c:spPr>
          <a:ln w="6350">
            <a:noFill/>
          </a:ln>
        </c:spPr>
        <c:crossAx val="248429464"/>
        <c:crosses val="autoZero"/>
        <c:crossBetween val="between"/>
        <c:dispUnits>
          <c:builtInUnit val="trillions"/>
          <c:dispUnitsLbl>
            <c:layout/>
          </c:dispUnitsLbl>
        </c:dispUnits>
      </c:valAx>
      <c:valAx>
        <c:axId val="248430248"/>
        <c:scaling>
          <c:orientation val="minMax"/>
        </c:scaling>
        <c:delete val="0"/>
        <c:axPos val="r"/>
        <c:numFmt formatCode="0%" sourceLinked="1"/>
        <c:majorTickMark val="out"/>
        <c:minorTickMark val="none"/>
        <c:tickLblPos val="nextTo"/>
        <c:crossAx val="248430640"/>
        <c:crosses val="max"/>
        <c:crossBetween val="between"/>
      </c:valAx>
      <c:catAx>
        <c:axId val="248430640"/>
        <c:scaling>
          <c:orientation val="minMax"/>
        </c:scaling>
        <c:delete val="1"/>
        <c:axPos val="b"/>
        <c:numFmt formatCode="General" sourceLinked="1"/>
        <c:majorTickMark val="out"/>
        <c:minorTickMark val="none"/>
        <c:tickLblPos val="nextTo"/>
        <c:crossAx val="248430248"/>
        <c:crosses val="autoZero"/>
        <c:auto val="1"/>
        <c:lblAlgn val="ctr"/>
        <c:lblOffset val="100"/>
        <c:noMultiLvlLbl val="0"/>
      </c:catAx>
    </c:plotArea>
    <c:legend>
      <c:legendPos val="b"/>
      <c:layout/>
      <c:overlay val="0"/>
    </c:legend>
    <c:plotVisOnly val="1"/>
    <c:dispBlanksAs val="gap"/>
    <c:showDLblsOverMax val="0"/>
  </c:chart>
  <c:txPr>
    <a:bodyPr/>
    <a:lstStyle/>
    <a:p>
      <a:pPr>
        <a:defRPr sz="1400">
          <a:solidFill>
            <a:srgbClr val="002060"/>
          </a:solidFill>
          <a:latin typeface="Georgia" panose="02040502050405020303"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 DE PARTICIPACIÓN DEL PIB PPA UNASUR-2017</a:t>
            </a:r>
          </a:p>
        </c:rich>
      </c:tx>
      <c:layout>
        <c:manualLayout>
          <c:xMode val="edge"/>
          <c:yMode val="edge"/>
          <c:x val="0.10774133617649682"/>
          <c:y val="2.2917618559878505E-2"/>
        </c:manualLayout>
      </c:layout>
      <c:overlay val="0"/>
    </c:title>
    <c:autoTitleDeleted val="0"/>
    <c:plotArea>
      <c:layout/>
      <c:pieChart>
        <c:varyColors val="1"/>
        <c:ser>
          <c:idx val="0"/>
          <c:order val="0"/>
          <c:dLbls>
            <c:dLbl>
              <c:idx val="0"/>
              <c:layout>
                <c:manualLayout>
                  <c:x val="-1.0971128608923885E-3"/>
                  <c:y val="2.494896471274423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EA56-452F-A381-BA46287801DE}"/>
                </c:ext>
                <c:ext xmlns:c15="http://schemas.microsoft.com/office/drawing/2012/chart" uri="{CE6537A1-D6FC-4f65-9D91-7224C49458BB}">
                  <c15:layout/>
                </c:ext>
              </c:extLst>
            </c:dLbl>
            <c:dLbl>
              <c:idx val="2"/>
              <c:layout>
                <c:manualLayout>
                  <c:x val="7.7385061242344705E-2"/>
                  <c:y val="-0.2517694663167104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A56-452F-A381-BA46287801DE}"/>
                </c:ext>
                <c:ext xmlns:c15="http://schemas.microsoft.com/office/drawing/2012/chart" uri="{CE6537A1-D6FC-4f65-9D91-7224C49458BB}">
                  <c15:layout/>
                </c:ext>
              </c:extLst>
            </c:dLbl>
            <c:dLbl>
              <c:idx val="3"/>
              <c:layout>
                <c:manualLayout>
                  <c:x val="-1.8427384076990377E-4"/>
                  <c:y val="-1.2357830271216097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EA56-452F-A381-BA46287801DE}"/>
                </c:ext>
                <c:ext xmlns:c15="http://schemas.microsoft.com/office/drawing/2012/chart" uri="{CE6537A1-D6FC-4f65-9D91-7224C49458BB}">
                  <c15:layout/>
                </c:ext>
              </c:extLst>
            </c:dLbl>
            <c:dLbl>
              <c:idx val="4"/>
              <c:layout>
                <c:manualLayout>
                  <c:x val="1.5108679547833654E-3"/>
                  <c:y val="3.896031245917235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A56-452F-A381-BA46287801DE}"/>
                </c:ext>
                <c:ext xmlns:c15="http://schemas.microsoft.com/office/drawing/2012/chart" uri="{CE6537A1-D6FC-4f65-9D91-7224C49458BB}">
                  <c15:layout/>
                </c:ext>
              </c:extLst>
            </c:dLbl>
            <c:dLbl>
              <c:idx val="7"/>
              <c:layout>
                <c:manualLayout>
                  <c:x val="-1.5965746392991996E-2"/>
                  <c:y val="-1.2095810803690627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EA56-452F-A381-BA46287801DE}"/>
                </c:ext>
                <c:ext xmlns:c15="http://schemas.microsoft.com/office/drawing/2012/chart" uri="{CE6537A1-D6FC-4f65-9D91-7224C49458BB}">
                  <c15:layout/>
                </c:ext>
              </c:extLst>
            </c:dLbl>
            <c:dLbl>
              <c:idx val="11"/>
              <c:layout>
                <c:manualLayout>
                  <c:x val="6.5610673665791777E-2"/>
                  <c:y val="-1.7488334791484397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A56-452F-A381-BA46287801DE}"/>
                </c:ex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b="1"/>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Hoja2!$A$2:$A$13</c:f>
              <c:strCache>
                <c:ptCount val="12"/>
                <c:pt idx="0">
                  <c:v>Argentina</c:v>
                </c:pt>
                <c:pt idx="1">
                  <c:v>Bolivia</c:v>
                </c:pt>
                <c:pt idx="2">
                  <c:v>Brasil</c:v>
                </c:pt>
                <c:pt idx="3">
                  <c:v>Chile</c:v>
                </c:pt>
                <c:pt idx="4">
                  <c:v>Colombia</c:v>
                </c:pt>
                <c:pt idx="5">
                  <c:v>Ecuador</c:v>
                </c:pt>
                <c:pt idx="6">
                  <c:v>Guyana</c:v>
                </c:pt>
                <c:pt idx="7">
                  <c:v>Perú</c:v>
                </c:pt>
                <c:pt idx="8">
                  <c:v>Paraguay</c:v>
                </c:pt>
                <c:pt idx="9">
                  <c:v>Suriname</c:v>
                </c:pt>
                <c:pt idx="10">
                  <c:v>Uruguay</c:v>
                </c:pt>
                <c:pt idx="11">
                  <c:v>Venezuela</c:v>
                </c:pt>
              </c:strCache>
            </c:strRef>
          </c:cat>
          <c:val>
            <c:numRef>
              <c:f>Hoja2!$G$2:$G$13</c:f>
              <c:numCache>
                <c:formatCode>0.0%</c:formatCode>
                <c:ptCount val="12"/>
                <c:pt idx="0">
                  <c:v>0.13898463417966497</c:v>
                </c:pt>
                <c:pt idx="1">
                  <c:v>1.2617873377893859E-2</c:v>
                </c:pt>
                <c:pt idx="2">
                  <c:v>0.48941527243689653</c:v>
                </c:pt>
                <c:pt idx="3">
                  <c:v>6.8155982177558527E-2</c:v>
                </c:pt>
                <c:pt idx="4">
                  <c:v>0.10783565310705535</c:v>
                </c:pt>
                <c:pt idx="5">
                  <c:v>2.9169557264342783E-2</c:v>
                </c:pt>
                <c:pt idx="6">
                  <c:v>9.5887149298098777E-4</c:v>
                </c:pt>
                <c:pt idx="7">
                  <c:v>6.5262123597756141E-2</c:v>
                </c:pt>
                <c:pt idx="8">
                  <c:v>9.9689141920276548E-3</c:v>
                </c:pt>
                <c:pt idx="9">
                  <c:v>1.2860119833236279E-3</c:v>
                </c:pt>
                <c:pt idx="10">
                  <c:v>1.1779213164942478E-2</c:v>
                </c:pt>
                <c:pt idx="11">
                  <c:v>6.4565893025557083E-2</c:v>
                </c:pt>
              </c:numCache>
            </c:numRef>
          </c:val>
          <c:extLst xmlns:c16r2="http://schemas.microsoft.com/office/drawing/2015/06/chart">
            <c:ext xmlns:c16="http://schemas.microsoft.com/office/drawing/2014/chart" uri="{C3380CC4-5D6E-409C-BE32-E72D297353CC}">
              <c16:uniqueId val="{00000006-EA56-452F-A381-BA46287801DE}"/>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rtl="0">
            <a:defRPr/>
          </a:pPr>
          <a:endParaRPr lang="es-EC"/>
        </a:p>
      </c:txPr>
    </c:legend>
    <c:plotVisOnly val="1"/>
    <c:dispBlanksAs val="gap"/>
    <c:showDLblsOverMax val="0"/>
  </c:chart>
  <c:txPr>
    <a:bodyPr/>
    <a:lstStyle/>
    <a:p>
      <a:pPr>
        <a:defRPr sz="1800">
          <a:solidFill>
            <a:srgbClr val="002060"/>
          </a:solidFill>
          <a:latin typeface="Georgia" panose="02040502050405020303"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'apertura comercial '!$G$2</c:f>
              <c:strCache>
                <c:ptCount val="1"/>
                <c:pt idx="0">
                  <c:v>Apertura comercial </c:v>
                </c:pt>
              </c:strCache>
            </c:strRef>
          </c:tx>
          <c:spPr>
            <a:solidFill>
              <a:schemeClr val="accent3"/>
            </a:solid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'apertura comercial '!$A$3:$A$14</c:f>
              <c:strCache>
                <c:ptCount val="12"/>
                <c:pt idx="0">
                  <c:v> Argentina</c:v>
                </c:pt>
                <c:pt idx="1">
                  <c:v> Bolivia</c:v>
                </c:pt>
                <c:pt idx="2">
                  <c:v> Brasil</c:v>
                </c:pt>
                <c:pt idx="3">
                  <c:v> Chile</c:v>
                </c:pt>
                <c:pt idx="4">
                  <c:v> Colombia</c:v>
                </c:pt>
                <c:pt idx="5">
                  <c:v> Ecuador</c:v>
                </c:pt>
                <c:pt idx="6">
                  <c:v> Guyana</c:v>
                </c:pt>
                <c:pt idx="7">
                  <c:v> Paraguay</c:v>
                </c:pt>
                <c:pt idx="8">
                  <c:v> Perú</c:v>
                </c:pt>
                <c:pt idx="9">
                  <c:v> Surinam</c:v>
                </c:pt>
                <c:pt idx="10">
                  <c:v> Uruguay</c:v>
                </c:pt>
                <c:pt idx="11">
                  <c:v> Venezuela</c:v>
                </c:pt>
              </c:strCache>
            </c:strRef>
          </c:cat>
          <c:val>
            <c:numRef>
              <c:f>'apertura comercial '!$G$3:$G$14</c:f>
              <c:numCache>
                <c:formatCode>0%</c:formatCode>
                <c:ptCount val="12"/>
                <c:pt idx="0">
                  <c:v>0.22439999999999999</c:v>
                </c:pt>
                <c:pt idx="1">
                  <c:v>0.57826</c:v>
                </c:pt>
                <c:pt idx="2">
                  <c:v>0.18801999999999999</c:v>
                </c:pt>
                <c:pt idx="3">
                  <c:v>0.49498000000000009</c:v>
                </c:pt>
                <c:pt idx="4">
                  <c:v>0.29461999999999999</c:v>
                </c:pt>
                <c:pt idx="5">
                  <c:v>0.43620000000000003</c:v>
                </c:pt>
                <c:pt idx="6">
                  <c:v>0.90977999999999992</c:v>
                </c:pt>
                <c:pt idx="7">
                  <c:v>0.6968399999999999</c:v>
                </c:pt>
                <c:pt idx="8">
                  <c:v>0.39526</c:v>
                </c:pt>
                <c:pt idx="9">
                  <c:v>0.69037999999999999</c:v>
                </c:pt>
                <c:pt idx="10">
                  <c:v>0.32351999999999997</c:v>
                </c:pt>
                <c:pt idx="11">
                  <c:v>0.33330000000000004</c:v>
                </c:pt>
              </c:numCache>
            </c:numRef>
          </c:val>
          <c:extLst xmlns:c16r2="http://schemas.microsoft.com/office/drawing/2015/06/chart">
            <c:ext xmlns:c16="http://schemas.microsoft.com/office/drawing/2014/chart" uri="{C3380CC4-5D6E-409C-BE32-E72D297353CC}">
              <c16:uniqueId val="{00000000-FE87-4994-BC7C-5E46EE9A9562}"/>
            </c:ext>
          </c:extLst>
        </c:ser>
        <c:dLbls>
          <c:showLegendKey val="0"/>
          <c:showVal val="0"/>
          <c:showCatName val="0"/>
          <c:showSerName val="0"/>
          <c:showPercent val="0"/>
          <c:showBubbleSize val="0"/>
        </c:dLbls>
        <c:gapWidth val="164"/>
        <c:overlap val="-22"/>
        <c:axId val="248431816"/>
        <c:axId val="248432208"/>
      </c:barChart>
      <c:catAx>
        <c:axId val="24843181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endParaRPr lang="es-EC"/>
          </a:p>
        </c:txPr>
        <c:crossAx val="248432208"/>
        <c:crosses val="autoZero"/>
        <c:auto val="1"/>
        <c:lblAlgn val="ctr"/>
        <c:lblOffset val="100"/>
        <c:noMultiLvlLbl val="0"/>
      </c:catAx>
      <c:valAx>
        <c:axId val="24843220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endParaRPr lang="es-EC"/>
          </a:p>
        </c:txPr>
        <c:crossAx val="2484318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Georgia" panose="02040502050405020303" pitchFamily="18" charset="0"/>
              <a:ea typeface="+mn-ea"/>
              <a:cs typeface="+mn-cs"/>
            </a:defRPr>
          </a:pPr>
          <a:endParaRPr lang="es-EC"/>
        </a:p>
      </c:txPr>
    </c:legend>
    <c:plotVisOnly val="1"/>
    <c:dispBlanksAs val="gap"/>
    <c:showDLblsOverMax val="0"/>
  </c:chart>
  <c:spPr>
    <a:noFill/>
    <a:ln w="9525" cap="flat" cmpd="sng" algn="ctr">
      <a:solidFill>
        <a:schemeClr val="tx1"/>
      </a:solidFill>
      <a:round/>
    </a:ln>
    <a:effectLst/>
  </c:spPr>
  <c:txPr>
    <a:bodyPr/>
    <a:lstStyle/>
    <a:p>
      <a:pPr>
        <a:defRPr sz="1600">
          <a:solidFill>
            <a:srgbClr val="002060"/>
          </a:solidFill>
          <a:latin typeface="Georgia" panose="02040502050405020303"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800"/>
            </a:pPr>
            <a:r>
              <a:rPr lang="en-US" sz="1800"/>
              <a:t>COMERCIO INTRARREGIONAL UNASUR 2013-2017</a:t>
            </a:r>
          </a:p>
        </c:rich>
      </c:tx>
      <c:layout>
        <c:manualLayout>
          <c:xMode val="edge"/>
          <c:yMode val="edge"/>
          <c:x val="0.18721987463281412"/>
          <c:y val="1.4305134044570933E-2"/>
        </c:manualLayout>
      </c:layout>
      <c:overlay val="0"/>
    </c:title>
    <c:autoTitleDeleted val="0"/>
    <c:plotArea>
      <c:layout/>
      <c:barChart>
        <c:barDir val="col"/>
        <c:grouping val="clustered"/>
        <c:varyColors val="0"/>
        <c:ser>
          <c:idx val="0"/>
          <c:order val="0"/>
          <c:tx>
            <c:strRef>
              <c:f>'Comercio intraregional '!$B$15</c:f>
              <c:strCache>
                <c:ptCount val="1"/>
                <c:pt idx="0">
                  <c:v>COMERCIO INTRARREGIONAL </c:v>
                </c:pt>
              </c:strCache>
            </c:strRef>
          </c:tx>
          <c:invertIfNegative val="0"/>
          <c:dLbls>
            <c:dLbl>
              <c:idx val="0"/>
              <c:layout>
                <c:manualLayout>
                  <c:x val="-4.9297682698376593E-3"/>
                  <c:y val="-4.15596617487128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432560899460069E-3"/>
                  <c:y val="-4.38685318458634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1"/>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'Comercio intraregional '!$A$16:$A$20</c:f>
              <c:numCache>
                <c:formatCode>General</c:formatCode>
                <c:ptCount val="5"/>
                <c:pt idx="0">
                  <c:v>2013</c:v>
                </c:pt>
                <c:pt idx="1">
                  <c:v>2014</c:v>
                </c:pt>
                <c:pt idx="2">
                  <c:v>2015</c:v>
                </c:pt>
                <c:pt idx="3">
                  <c:v>2016</c:v>
                </c:pt>
                <c:pt idx="4">
                  <c:v>2017</c:v>
                </c:pt>
              </c:numCache>
            </c:numRef>
          </c:cat>
          <c:val>
            <c:numRef>
              <c:f>'Comercio intraregional '!$B$16:$B$20</c:f>
              <c:numCache>
                <c:formatCode>0</c:formatCode>
                <c:ptCount val="5"/>
                <c:pt idx="0">
                  <c:v>11433.036666666669</c:v>
                </c:pt>
                <c:pt idx="1">
                  <c:v>10287.697922077923</c:v>
                </c:pt>
                <c:pt idx="2">
                  <c:v>7913.3201948051938</c:v>
                </c:pt>
                <c:pt idx="3">
                  <c:v>7263.1164357864354</c:v>
                </c:pt>
                <c:pt idx="4">
                  <c:v>8135.8078354978343</c:v>
                </c:pt>
              </c:numCache>
            </c:numRef>
          </c:val>
          <c:extLst xmlns:c16r2="http://schemas.microsoft.com/office/drawing/2015/06/chart">
            <c:ext xmlns:c16="http://schemas.microsoft.com/office/drawing/2014/chart" uri="{C3380CC4-5D6E-409C-BE32-E72D297353CC}">
              <c16:uniqueId val="{00000000-2482-49DD-A039-08FF75CCE80F}"/>
            </c:ext>
          </c:extLst>
        </c:ser>
        <c:dLbls>
          <c:showLegendKey val="0"/>
          <c:showVal val="0"/>
          <c:showCatName val="0"/>
          <c:showSerName val="0"/>
          <c:showPercent val="0"/>
          <c:showBubbleSize val="0"/>
        </c:dLbls>
        <c:gapWidth val="150"/>
        <c:axId val="248433384"/>
        <c:axId val="248433776"/>
      </c:barChart>
      <c:catAx>
        <c:axId val="248433384"/>
        <c:scaling>
          <c:orientation val="minMax"/>
        </c:scaling>
        <c:delete val="0"/>
        <c:axPos val="b"/>
        <c:numFmt formatCode="General" sourceLinked="1"/>
        <c:majorTickMark val="out"/>
        <c:minorTickMark val="none"/>
        <c:tickLblPos val="nextTo"/>
        <c:txPr>
          <a:bodyPr/>
          <a:lstStyle/>
          <a:p>
            <a:pPr>
              <a:defRPr sz="2400"/>
            </a:pPr>
            <a:endParaRPr lang="es-EC"/>
          </a:p>
        </c:txPr>
        <c:crossAx val="248433776"/>
        <c:crosses val="autoZero"/>
        <c:auto val="1"/>
        <c:lblAlgn val="ctr"/>
        <c:lblOffset val="100"/>
        <c:noMultiLvlLbl val="0"/>
      </c:catAx>
      <c:valAx>
        <c:axId val="248433776"/>
        <c:scaling>
          <c:orientation val="minMax"/>
        </c:scaling>
        <c:delete val="0"/>
        <c:axPos val="l"/>
        <c:majorGridlines/>
        <c:numFmt formatCode="0" sourceLinked="1"/>
        <c:majorTickMark val="out"/>
        <c:minorTickMark val="none"/>
        <c:tickLblPos val="nextTo"/>
        <c:txPr>
          <a:bodyPr/>
          <a:lstStyle/>
          <a:p>
            <a:pPr>
              <a:defRPr sz="1600"/>
            </a:pPr>
            <a:endParaRPr lang="es-EC"/>
          </a:p>
        </c:txPr>
        <c:crossAx val="248433384"/>
        <c:crosses val="autoZero"/>
        <c:crossBetween val="between"/>
      </c:valAx>
    </c:plotArea>
    <c:plotVisOnly val="1"/>
    <c:dispBlanksAs val="gap"/>
    <c:showDLblsOverMax val="0"/>
  </c:chart>
  <c:txPr>
    <a:bodyPr/>
    <a:lstStyle/>
    <a:p>
      <a:pPr>
        <a:defRPr sz="1050">
          <a:solidFill>
            <a:srgbClr val="002060"/>
          </a:solidFill>
          <a:latin typeface="Georgia" panose="02040502050405020303"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Georgia" panose="02040502050405020303" pitchFamily="18" charset="0"/>
                <a:ea typeface="+mn-ea"/>
                <a:cs typeface="+mn-cs"/>
              </a:defRPr>
            </a:pPr>
            <a:r>
              <a:rPr lang="es-EC" sz="1800" b="1" dirty="0"/>
              <a:t>PROMEDIO DE EXPORTACIONES INTRARREGIONALES POR PAÍS DE ORIGEN</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Georgia" panose="02040502050405020303" pitchFamily="18" charset="0"/>
              <a:ea typeface="+mn-ea"/>
              <a:cs typeface="+mn-cs"/>
            </a:defRPr>
          </a:pPr>
          <a:endParaRPr lang="es-EC"/>
        </a:p>
      </c:txPr>
    </c:title>
    <c:autoTitleDeleted val="0"/>
    <c:plotArea>
      <c:layout/>
      <c:barChart>
        <c:barDir val="bar"/>
        <c:grouping val="clustered"/>
        <c:varyColors val="0"/>
        <c:ser>
          <c:idx val="0"/>
          <c:order val="0"/>
          <c:tx>
            <c:strRef>
              <c:f>Nivel!$A$8</c:f>
              <c:strCache>
                <c:ptCount val="1"/>
                <c:pt idx="0">
                  <c:v>Argentina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Nivel!$G$8</c:f>
              <c:numCache>
                <c:formatCode>0.00%</c:formatCode>
                <c:ptCount val="1"/>
                <c:pt idx="0">
                  <c:v>0.36593999999999999</c:v>
                </c:pt>
              </c:numCache>
            </c:numRef>
          </c:val>
          <c:extLst xmlns:c16r2="http://schemas.microsoft.com/office/drawing/2015/06/chart">
            <c:ext xmlns:c16="http://schemas.microsoft.com/office/drawing/2014/chart" uri="{C3380CC4-5D6E-409C-BE32-E72D297353CC}">
              <c16:uniqueId val="{00000000-7F76-4BF5-87DB-38CF9B71AC33}"/>
            </c:ext>
          </c:extLst>
        </c:ser>
        <c:ser>
          <c:idx val="1"/>
          <c:order val="1"/>
          <c:tx>
            <c:strRef>
              <c:f>Nivel!$A$9</c:f>
              <c:strCache>
                <c:ptCount val="1"/>
                <c:pt idx="0">
                  <c:v>Bolivia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Nivel!$G$9</c:f>
              <c:numCache>
                <c:formatCode>0.00%</c:formatCode>
                <c:ptCount val="1"/>
                <c:pt idx="0">
                  <c:v>0.62251999999999996</c:v>
                </c:pt>
              </c:numCache>
            </c:numRef>
          </c:val>
          <c:extLst xmlns:c16r2="http://schemas.microsoft.com/office/drawing/2015/06/chart">
            <c:ext xmlns:c16="http://schemas.microsoft.com/office/drawing/2014/chart" uri="{C3380CC4-5D6E-409C-BE32-E72D297353CC}">
              <c16:uniqueId val="{00000001-7F76-4BF5-87DB-38CF9B71AC33}"/>
            </c:ext>
          </c:extLst>
        </c:ser>
        <c:ser>
          <c:idx val="2"/>
          <c:order val="2"/>
          <c:tx>
            <c:strRef>
              <c:f>Nivel!$A$10</c:f>
              <c:strCache>
                <c:ptCount val="1"/>
                <c:pt idx="0">
                  <c:v>Brasil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Nivel!$G$10</c:f>
              <c:numCache>
                <c:formatCode>0.00%</c:formatCode>
                <c:ptCount val="1"/>
                <c:pt idx="0">
                  <c:v>0.20576</c:v>
                </c:pt>
              </c:numCache>
            </c:numRef>
          </c:val>
          <c:extLst xmlns:c16r2="http://schemas.microsoft.com/office/drawing/2015/06/chart">
            <c:ext xmlns:c16="http://schemas.microsoft.com/office/drawing/2014/chart" uri="{C3380CC4-5D6E-409C-BE32-E72D297353CC}">
              <c16:uniqueId val="{00000002-7F76-4BF5-87DB-38CF9B71AC33}"/>
            </c:ext>
          </c:extLst>
        </c:ser>
        <c:ser>
          <c:idx val="3"/>
          <c:order val="3"/>
          <c:tx>
            <c:strRef>
              <c:f>Nivel!$A$11</c:f>
              <c:strCache>
                <c:ptCount val="1"/>
                <c:pt idx="0">
                  <c:v>Chile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Nivel!$G$11</c:f>
              <c:numCache>
                <c:formatCode>0.00%</c:formatCode>
                <c:ptCount val="1"/>
                <c:pt idx="0">
                  <c:v>0.17810000000000001</c:v>
                </c:pt>
              </c:numCache>
            </c:numRef>
          </c:val>
          <c:extLst xmlns:c16r2="http://schemas.microsoft.com/office/drawing/2015/06/chart">
            <c:ext xmlns:c16="http://schemas.microsoft.com/office/drawing/2014/chart" uri="{C3380CC4-5D6E-409C-BE32-E72D297353CC}">
              <c16:uniqueId val="{00000003-7F76-4BF5-87DB-38CF9B71AC33}"/>
            </c:ext>
          </c:extLst>
        </c:ser>
        <c:ser>
          <c:idx val="4"/>
          <c:order val="4"/>
          <c:tx>
            <c:strRef>
              <c:f>Nivel!$A$12</c:f>
              <c:strCache>
                <c:ptCount val="1"/>
                <c:pt idx="0">
                  <c:v>Colombia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Nivel!$G$12</c:f>
              <c:numCache>
                <c:formatCode>0.00%</c:formatCode>
                <c:ptCount val="1"/>
                <c:pt idx="0">
                  <c:v>0.31412000000000001</c:v>
                </c:pt>
              </c:numCache>
            </c:numRef>
          </c:val>
          <c:extLst xmlns:c16r2="http://schemas.microsoft.com/office/drawing/2015/06/chart">
            <c:ext xmlns:c16="http://schemas.microsoft.com/office/drawing/2014/chart" uri="{C3380CC4-5D6E-409C-BE32-E72D297353CC}">
              <c16:uniqueId val="{00000004-7F76-4BF5-87DB-38CF9B71AC33}"/>
            </c:ext>
          </c:extLst>
        </c:ser>
        <c:ser>
          <c:idx val="5"/>
          <c:order val="5"/>
          <c:tx>
            <c:strRef>
              <c:f>Nivel!$A$13</c:f>
              <c:strCache>
                <c:ptCount val="1"/>
                <c:pt idx="0">
                  <c:v>Ecuador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Nivel!$G$13</c:f>
              <c:numCache>
                <c:formatCode>0.00%</c:formatCode>
                <c:ptCount val="1"/>
                <c:pt idx="0">
                  <c:v>0.28126000000000001</c:v>
                </c:pt>
              </c:numCache>
            </c:numRef>
          </c:val>
          <c:extLst xmlns:c16r2="http://schemas.microsoft.com/office/drawing/2015/06/chart">
            <c:ext xmlns:c16="http://schemas.microsoft.com/office/drawing/2014/chart" uri="{C3380CC4-5D6E-409C-BE32-E72D297353CC}">
              <c16:uniqueId val="{00000005-7F76-4BF5-87DB-38CF9B71AC33}"/>
            </c:ext>
          </c:extLst>
        </c:ser>
        <c:ser>
          <c:idx val="6"/>
          <c:order val="6"/>
          <c:tx>
            <c:strRef>
              <c:f>Nivel!$A$14</c:f>
              <c:strCache>
                <c:ptCount val="1"/>
                <c:pt idx="0">
                  <c:v>Paraguay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Nivel!$G$14</c:f>
              <c:numCache>
                <c:formatCode>0.00%</c:formatCode>
                <c:ptCount val="1"/>
                <c:pt idx="0">
                  <c:v>0.55130000000000001</c:v>
                </c:pt>
              </c:numCache>
            </c:numRef>
          </c:val>
          <c:extLst xmlns:c16r2="http://schemas.microsoft.com/office/drawing/2015/06/chart">
            <c:ext xmlns:c16="http://schemas.microsoft.com/office/drawing/2014/chart" uri="{C3380CC4-5D6E-409C-BE32-E72D297353CC}">
              <c16:uniqueId val="{00000006-7F76-4BF5-87DB-38CF9B71AC33}"/>
            </c:ext>
          </c:extLst>
        </c:ser>
        <c:ser>
          <c:idx val="7"/>
          <c:order val="7"/>
          <c:tx>
            <c:strRef>
              <c:f>Nivel!$A$15</c:f>
              <c:strCache>
                <c:ptCount val="1"/>
                <c:pt idx="0">
                  <c:v>Perú</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Nivel!$G$15</c:f>
              <c:numCache>
                <c:formatCode>0.00%</c:formatCode>
                <c:ptCount val="1"/>
                <c:pt idx="0">
                  <c:v>0.22044</c:v>
                </c:pt>
              </c:numCache>
            </c:numRef>
          </c:val>
          <c:extLst xmlns:c16r2="http://schemas.microsoft.com/office/drawing/2015/06/chart">
            <c:ext xmlns:c16="http://schemas.microsoft.com/office/drawing/2014/chart" uri="{C3380CC4-5D6E-409C-BE32-E72D297353CC}">
              <c16:uniqueId val="{00000007-7F76-4BF5-87DB-38CF9B71AC33}"/>
            </c:ext>
          </c:extLst>
        </c:ser>
        <c:ser>
          <c:idx val="8"/>
          <c:order val="8"/>
          <c:tx>
            <c:strRef>
              <c:f>Nivel!$A$16</c:f>
              <c:strCache>
                <c:ptCount val="1"/>
                <c:pt idx="0">
                  <c:v>Uruguay</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Nivel!$G$16</c:f>
              <c:numCache>
                <c:formatCode>0.00%</c:formatCode>
                <c:ptCount val="1"/>
                <c:pt idx="0">
                  <c:v>0.34100000000000003</c:v>
                </c:pt>
              </c:numCache>
            </c:numRef>
          </c:val>
          <c:extLst xmlns:c16r2="http://schemas.microsoft.com/office/drawing/2015/06/chart">
            <c:ext xmlns:c16="http://schemas.microsoft.com/office/drawing/2014/chart" uri="{C3380CC4-5D6E-409C-BE32-E72D297353CC}">
              <c16:uniqueId val="{00000008-7F76-4BF5-87DB-38CF9B71AC33}"/>
            </c:ext>
          </c:extLst>
        </c:ser>
        <c:ser>
          <c:idx val="9"/>
          <c:order val="9"/>
          <c:tx>
            <c:strRef>
              <c:f>Nivel!$A$17</c:f>
              <c:strCache>
                <c:ptCount val="1"/>
                <c:pt idx="0">
                  <c:v>Venezuela </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Nivel!$G$17</c:f>
              <c:numCache>
                <c:formatCode>0.00%</c:formatCode>
                <c:ptCount val="1"/>
                <c:pt idx="0">
                  <c:v>7.6E-3</c:v>
                </c:pt>
              </c:numCache>
            </c:numRef>
          </c:val>
          <c:extLst xmlns:c16r2="http://schemas.microsoft.com/office/drawing/2015/06/chart">
            <c:ext xmlns:c16="http://schemas.microsoft.com/office/drawing/2014/chart" uri="{C3380CC4-5D6E-409C-BE32-E72D297353CC}">
              <c16:uniqueId val="{00000009-7F76-4BF5-87DB-38CF9B71AC33}"/>
            </c:ext>
          </c:extLst>
        </c:ser>
        <c:ser>
          <c:idx val="10"/>
          <c:order val="10"/>
          <c:tx>
            <c:strRef>
              <c:f>Nivel!$A$18</c:f>
              <c:strCache>
                <c:ptCount val="1"/>
                <c:pt idx="0">
                  <c:v>Guyana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Nivel!$G$18</c:f>
              <c:numCache>
                <c:formatCode>0.00%</c:formatCode>
                <c:ptCount val="1"/>
                <c:pt idx="0">
                  <c:v>0.48496</c:v>
                </c:pt>
              </c:numCache>
            </c:numRef>
          </c:val>
          <c:extLst xmlns:c16r2="http://schemas.microsoft.com/office/drawing/2015/06/chart">
            <c:ext xmlns:c16="http://schemas.microsoft.com/office/drawing/2014/chart" uri="{C3380CC4-5D6E-409C-BE32-E72D297353CC}">
              <c16:uniqueId val="{0000000A-7F76-4BF5-87DB-38CF9B71AC33}"/>
            </c:ext>
          </c:extLst>
        </c:ser>
        <c:ser>
          <c:idx val="11"/>
          <c:order val="11"/>
          <c:tx>
            <c:strRef>
              <c:f>Nivel!$A$19</c:f>
              <c:strCache>
                <c:ptCount val="1"/>
                <c:pt idx="0">
                  <c:v>Suriname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Nivel!$G$19</c:f>
              <c:numCache>
                <c:formatCode>0.00%</c:formatCode>
                <c:ptCount val="1"/>
                <c:pt idx="0">
                  <c:v>0.25330000000000003</c:v>
                </c:pt>
              </c:numCache>
            </c:numRef>
          </c:val>
          <c:extLst xmlns:c16r2="http://schemas.microsoft.com/office/drawing/2015/06/chart">
            <c:ext xmlns:c16="http://schemas.microsoft.com/office/drawing/2014/chart" uri="{C3380CC4-5D6E-409C-BE32-E72D297353CC}">
              <c16:uniqueId val="{0000000B-7F76-4BF5-87DB-38CF9B71AC33}"/>
            </c:ext>
          </c:extLst>
        </c:ser>
        <c:dLbls>
          <c:showLegendKey val="0"/>
          <c:showVal val="1"/>
          <c:showCatName val="0"/>
          <c:showSerName val="0"/>
          <c:showPercent val="0"/>
          <c:showBubbleSize val="0"/>
        </c:dLbls>
        <c:gapWidth val="182"/>
        <c:axId val="248434560"/>
        <c:axId val="249397216"/>
      </c:barChart>
      <c:catAx>
        <c:axId val="248434560"/>
        <c:scaling>
          <c:orientation val="minMax"/>
        </c:scaling>
        <c:delete val="1"/>
        <c:axPos val="l"/>
        <c:majorTickMark val="none"/>
        <c:minorTickMark val="none"/>
        <c:tickLblPos val="nextTo"/>
        <c:crossAx val="249397216"/>
        <c:crosses val="autoZero"/>
        <c:auto val="1"/>
        <c:lblAlgn val="ctr"/>
        <c:lblOffset val="100"/>
        <c:noMultiLvlLbl val="0"/>
      </c:catAx>
      <c:valAx>
        <c:axId val="24939721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Georgia" panose="02040502050405020303" pitchFamily="18" charset="0"/>
                <a:ea typeface="+mn-ea"/>
                <a:cs typeface="+mn-cs"/>
              </a:defRPr>
            </a:pPr>
            <a:endParaRPr lang="es-EC"/>
          </a:p>
        </c:txPr>
        <c:crossAx val="24843456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2060"/>
                </a:solidFill>
                <a:latin typeface="Georgia" panose="02040502050405020303" pitchFamily="18" charset="0"/>
                <a:ea typeface="+mn-ea"/>
                <a:cs typeface="+mn-cs"/>
              </a:defRPr>
            </a:pPr>
            <a:endParaRPr lang="es-EC"/>
          </a:p>
        </c:txPr>
      </c:legendEntry>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Georgia" panose="02040502050405020303" pitchFamily="18" charset="0"/>
              <a:ea typeface="+mn-ea"/>
              <a:cs typeface="+mn-cs"/>
            </a:defRPr>
          </a:pPr>
          <a:endParaRPr lang="es-EC"/>
        </a:p>
      </c:txPr>
    </c:legend>
    <c:plotVisOnly val="1"/>
    <c:dispBlanksAs val="gap"/>
    <c:showDLblsOverMax val="0"/>
  </c:chart>
  <c:spPr>
    <a:noFill/>
    <a:ln>
      <a:noFill/>
    </a:ln>
    <a:effectLst/>
  </c:spPr>
  <c:txPr>
    <a:bodyPr/>
    <a:lstStyle/>
    <a:p>
      <a:pPr>
        <a:defRPr sz="1400">
          <a:solidFill>
            <a:srgbClr val="002060"/>
          </a:solidFill>
          <a:latin typeface="Georgia" panose="02040502050405020303"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800"/>
            </a:pPr>
            <a:r>
              <a:rPr lang="es-EC" sz="1800" dirty="0"/>
              <a:t>PROMEDIO DE IMPORTACIONES INTRARREGIONALES POR PAÍS DE DESTINO</a:t>
            </a:r>
          </a:p>
          <a:p>
            <a:pPr algn="ctr" rtl="0">
              <a:defRPr sz="1800"/>
            </a:pPr>
            <a:endParaRPr lang="es-EC" sz="1800" dirty="0"/>
          </a:p>
        </c:rich>
      </c:tx>
      <c:layout/>
      <c:overlay val="0"/>
    </c:title>
    <c:autoTitleDeleted val="0"/>
    <c:plotArea>
      <c:layout/>
      <c:barChart>
        <c:barDir val="bar"/>
        <c:grouping val="clustered"/>
        <c:varyColors val="0"/>
        <c:ser>
          <c:idx val="0"/>
          <c:order val="0"/>
          <c:tx>
            <c:strRef>
              <c:f>Nivel!$A$8</c:f>
              <c:strCache>
                <c:ptCount val="1"/>
                <c:pt idx="0">
                  <c:v>Argentina</c:v>
                </c:pt>
              </c:strCache>
            </c:strRef>
          </c:tx>
          <c:invertIfNegative val="0"/>
          <c:dLbls>
            <c:dLbl>
              <c:idx val="0"/>
              <c:layout>
                <c:manualLayout>
                  <c:x val="-5.1733326091572898E-3"/>
                  <c:y val="6.5199657265422499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77F-40C7-86C4-078709098994}"/>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Nivel!$G$8</c:f>
              <c:numCache>
                <c:formatCode>0.00%</c:formatCode>
                <c:ptCount val="1"/>
                <c:pt idx="0">
                  <c:v>0.35589999999999999</c:v>
                </c:pt>
              </c:numCache>
            </c:numRef>
          </c:val>
          <c:extLst xmlns:c16r2="http://schemas.microsoft.com/office/drawing/2015/06/chart">
            <c:ext xmlns:c16="http://schemas.microsoft.com/office/drawing/2014/chart" uri="{C3380CC4-5D6E-409C-BE32-E72D297353CC}">
              <c16:uniqueId val="{00000001-F77F-40C7-86C4-078709098994}"/>
            </c:ext>
          </c:extLst>
        </c:ser>
        <c:ser>
          <c:idx val="1"/>
          <c:order val="1"/>
          <c:tx>
            <c:strRef>
              <c:f>Nivel!$A$9</c:f>
              <c:strCache>
                <c:ptCount val="1"/>
                <c:pt idx="0">
                  <c:v>Bolivia </c:v>
                </c:pt>
              </c:strCache>
            </c:strRef>
          </c:tx>
          <c:spPr>
            <a:solidFill>
              <a:srgbClr val="C00000"/>
            </a:solidFill>
          </c:spPr>
          <c:invertIfNegative val="0"/>
          <c:dLbls>
            <c:dLbl>
              <c:idx val="0"/>
              <c:layout>
                <c:manualLayout>
                  <c:x val="-1.0506665195917383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77F-40C7-86C4-078709098994}"/>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Nivel!$G$9</c:f>
              <c:numCache>
                <c:formatCode>0.00%</c:formatCode>
                <c:ptCount val="1"/>
                <c:pt idx="0">
                  <c:v>0.46088000000000001</c:v>
                </c:pt>
              </c:numCache>
            </c:numRef>
          </c:val>
          <c:extLst xmlns:c16r2="http://schemas.microsoft.com/office/drawing/2015/06/chart">
            <c:ext xmlns:c16="http://schemas.microsoft.com/office/drawing/2014/chart" uri="{C3380CC4-5D6E-409C-BE32-E72D297353CC}">
              <c16:uniqueId val="{00000003-F77F-40C7-86C4-078709098994}"/>
            </c:ext>
          </c:extLst>
        </c:ser>
        <c:ser>
          <c:idx val="2"/>
          <c:order val="2"/>
          <c:tx>
            <c:strRef>
              <c:f>Nivel!$A$10</c:f>
              <c:strCache>
                <c:ptCount val="1"/>
                <c:pt idx="0">
                  <c:v>Brasil</c:v>
                </c:pt>
              </c:strCache>
            </c:strRef>
          </c:tx>
          <c:invertIfNegative val="0"/>
          <c:dLbls>
            <c:dLbl>
              <c:idx val="0"/>
              <c:layout>
                <c:manualLayout>
                  <c:x val="3.1665198775222055E-3"/>
                  <c:y val="-8.840105089771245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Nivel!$G$10</c:f>
              <c:numCache>
                <c:formatCode>0.00%</c:formatCode>
                <c:ptCount val="1"/>
                <c:pt idx="0">
                  <c:v>0.16552</c:v>
                </c:pt>
              </c:numCache>
            </c:numRef>
          </c:val>
          <c:extLst xmlns:c16r2="http://schemas.microsoft.com/office/drawing/2015/06/chart">
            <c:ext xmlns:c16="http://schemas.microsoft.com/office/drawing/2014/chart" uri="{C3380CC4-5D6E-409C-BE32-E72D297353CC}">
              <c16:uniqueId val="{00000004-F77F-40C7-86C4-078709098994}"/>
            </c:ext>
          </c:extLst>
        </c:ser>
        <c:ser>
          <c:idx val="3"/>
          <c:order val="3"/>
          <c:tx>
            <c:strRef>
              <c:f>Nivel!$A$11</c:f>
              <c:strCache>
                <c:ptCount val="1"/>
                <c:pt idx="0">
                  <c:v>Chile</c:v>
                </c:pt>
              </c:strCache>
            </c:strRef>
          </c:tx>
          <c:invertIfNegative val="0"/>
          <c:dLbls>
            <c:dLbl>
              <c:idx val="0"/>
              <c:layout>
                <c:manualLayout>
                  <c:x val="1.1561304348605982E-2"/>
                  <c:y val="8.840105089771245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Nivel!$G$11</c:f>
              <c:numCache>
                <c:formatCode>0.00%</c:formatCode>
                <c:ptCount val="1"/>
                <c:pt idx="0">
                  <c:v>0.24643999999999999</c:v>
                </c:pt>
              </c:numCache>
            </c:numRef>
          </c:val>
          <c:extLst xmlns:c16r2="http://schemas.microsoft.com/office/drawing/2015/06/chart">
            <c:ext xmlns:c16="http://schemas.microsoft.com/office/drawing/2014/chart" uri="{C3380CC4-5D6E-409C-BE32-E72D297353CC}">
              <c16:uniqueId val="{00000005-F77F-40C7-86C4-078709098994}"/>
            </c:ext>
          </c:extLst>
        </c:ser>
        <c:ser>
          <c:idx val="4"/>
          <c:order val="4"/>
          <c:tx>
            <c:strRef>
              <c:f>Nivel!$A$12</c:f>
              <c:strCache>
                <c:ptCount val="1"/>
                <c:pt idx="0">
                  <c:v>Colombia</c:v>
                </c:pt>
              </c:strCache>
            </c:strRef>
          </c:tx>
          <c:invertIfNegative val="0"/>
          <c:dLbls>
            <c:dLbl>
              <c:idx val="0"/>
              <c:layout>
                <c:manualLayout>
                  <c:x val="2.3635085176568506E-2"/>
                  <c:y val="2.41096560311443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Nivel!$G$12</c:f>
              <c:numCache>
                <c:formatCode>0.00%</c:formatCode>
                <c:ptCount val="1"/>
                <c:pt idx="0">
                  <c:v>0.22444</c:v>
                </c:pt>
              </c:numCache>
            </c:numRef>
          </c:val>
          <c:extLst xmlns:c16r2="http://schemas.microsoft.com/office/drawing/2015/06/chart">
            <c:ext xmlns:c16="http://schemas.microsoft.com/office/drawing/2014/chart" uri="{C3380CC4-5D6E-409C-BE32-E72D297353CC}">
              <c16:uniqueId val="{00000006-F77F-40C7-86C4-078709098994}"/>
            </c:ext>
          </c:extLst>
        </c:ser>
        <c:ser>
          <c:idx val="5"/>
          <c:order val="5"/>
          <c:tx>
            <c:strRef>
              <c:f>Nivel!$A$13</c:f>
              <c:strCache>
                <c:ptCount val="1"/>
                <c:pt idx="0">
                  <c:v>Ecuador</c:v>
                </c:pt>
              </c:strCache>
            </c:strRef>
          </c:tx>
          <c:invertIfNegative val="0"/>
          <c:dLbls>
            <c:dLbl>
              <c:idx val="0"/>
              <c:layout>
                <c:manualLayout>
                  <c:x val="1.435185268229424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Nivel!$G$13</c:f>
              <c:numCache>
                <c:formatCode>0.00%</c:formatCode>
                <c:ptCount val="1"/>
                <c:pt idx="0">
                  <c:v>0.29205999999999999</c:v>
                </c:pt>
              </c:numCache>
            </c:numRef>
          </c:val>
          <c:extLst xmlns:c16r2="http://schemas.microsoft.com/office/drawing/2015/06/chart">
            <c:ext xmlns:c16="http://schemas.microsoft.com/office/drawing/2014/chart" uri="{C3380CC4-5D6E-409C-BE32-E72D297353CC}">
              <c16:uniqueId val="{00000007-F77F-40C7-86C4-078709098994}"/>
            </c:ext>
          </c:extLst>
        </c:ser>
        <c:ser>
          <c:idx val="6"/>
          <c:order val="6"/>
          <c:tx>
            <c:strRef>
              <c:f>Nivel!$A$14</c:f>
              <c:strCache>
                <c:ptCount val="1"/>
                <c:pt idx="0">
                  <c:v>Paraguay</c:v>
                </c:pt>
              </c:strCache>
            </c:strRef>
          </c:tx>
          <c:invertIfNegative val="0"/>
          <c:dLbls>
            <c:dLbl>
              <c:idx val="0"/>
              <c:layout>
                <c:manualLayout>
                  <c:x val="-1.6744725008026229E-3"/>
                  <c:y val="-7.232896809343396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Nivel!$G$14</c:f>
              <c:numCache>
                <c:formatCode>0.00%</c:formatCode>
                <c:ptCount val="1"/>
                <c:pt idx="0">
                  <c:v>0.41061999999999999</c:v>
                </c:pt>
              </c:numCache>
            </c:numRef>
          </c:val>
          <c:extLst xmlns:c16r2="http://schemas.microsoft.com/office/drawing/2015/06/chart">
            <c:ext xmlns:c16="http://schemas.microsoft.com/office/drawing/2014/chart" uri="{C3380CC4-5D6E-409C-BE32-E72D297353CC}">
              <c16:uniqueId val="{00000008-F77F-40C7-86C4-078709098994}"/>
            </c:ext>
          </c:extLst>
        </c:ser>
        <c:ser>
          <c:idx val="7"/>
          <c:order val="7"/>
          <c:tx>
            <c:strRef>
              <c:f>Nivel!$A$15</c:f>
              <c:strCache>
                <c:ptCount val="1"/>
                <c:pt idx="0">
                  <c:v>Perú</c:v>
                </c:pt>
              </c:strCache>
            </c:strRef>
          </c:tx>
          <c:invertIfNegative val="0"/>
          <c:dLbls>
            <c:dLbl>
              <c:idx val="0"/>
              <c:layout>
                <c:manualLayout>
                  <c:x val="1.011463903323653E-2"/>
                  <c:y val="-8.840105089771245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Nivel!$G$15</c:f>
              <c:numCache>
                <c:formatCode>0.00%</c:formatCode>
                <c:ptCount val="1"/>
                <c:pt idx="0">
                  <c:v>0.26629999999999998</c:v>
                </c:pt>
              </c:numCache>
            </c:numRef>
          </c:val>
          <c:extLst xmlns:c16r2="http://schemas.microsoft.com/office/drawing/2015/06/chart">
            <c:ext xmlns:c16="http://schemas.microsoft.com/office/drawing/2014/chart" uri="{C3380CC4-5D6E-409C-BE32-E72D297353CC}">
              <c16:uniqueId val="{00000009-F77F-40C7-86C4-078709098994}"/>
            </c:ext>
          </c:extLst>
        </c:ser>
        <c:ser>
          <c:idx val="8"/>
          <c:order val="8"/>
          <c:tx>
            <c:strRef>
              <c:f>Nivel!$A$16</c:f>
              <c:strCache>
                <c:ptCount val="1"/>
                <c:pt idx="0">
                  <c:v>Uruguay</c:v>
                </c:pt>
              </c:strCache>
            </c:strRef>
          </c:tx>
          <c:invertIfNegative val="0"/>
          <c:dLbls>
            <c:dLbl>
              <c:idx val="0"/>
              <c:layout>
                <c:manualLayout>
                  <c:x val="1.0171501141726479E-2"/>
                  <c:y val="-8.8401050897712457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Nivel!$G$16</c:f>
              <c:numCache>
                <c:formatCode>0.00%</c:formatCode>
                <c:ptCount val="1"/>
                <c:pt idx="0">
                  <c:v>0.39363999999999999</c:v>
                </c:pt>
              </c:numCache>
            </c:numRef>
          </c:val>
          <c:extLst xmlns:c16r2="http://schemas.microsoft.com/office/drawing/2015/06/chart">
            <c:ext xmlns:c16="http://schemas.microsoft.com/office/drawing/2014/chart" uri="{C3380CC4-5D6E-409C-BE32-E72D297353CC}">
              <c16:uniqueId val="{0000000A-F77F-40C7-86C4-078709098994}"/>
            </c:ext>
          </c:extLst>
        </c:ser>
        <c:ser>
          <c:idx val="9"/>
          <c:order val="9"/>
          <c:tx>
            <c:strRef>
              <c:f>Nivel!$A$17</c:f>
              <c:strCache>
                <c:ptCount val="1"/>
                <c:pt idx="0">
                  <c:v>Venezuela</c:v>
                </c:pt>
              </c:strCache>
            </c:strRef>
          </c:tx>
          <c:invertIfNegative val="0"/>
          <c:dLbls>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B-F77F-40C7-86C4-078709098994}"/>
            </c:ext>
          </c:extLst>
        </c:ser>
        <c:ser>
          <c:idx val="10"/>
          <c:order val="10"/>
          <c:tx>
            <c:strRef>
              <c:f>Nivel!$A$18</c:f>
              <c:strCache>
                <c:ptCount val="1"/>
                <c:pt idx="0">
                  <c:v>Guyana</c:v>
                </c:pt>
              </c:strCache>
            </c:strRef>
          </c:tx>
          <c:invertIfNegative val="0"/>
          <c:dLbls>
            <c:dLbl>
              <c:idx val="0"/>
              <c:layout>
                <c:manualLayout>
                  <c:x val="8.4175651896269757E-3"/>
                  <c:y val="-2.41096560311443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Nivel!$G$18</c:f>
              <c:numCache>
                <c:formatCode>0.00%</c:formatCode>
                <c:ptCount val="1"/>
                <c:pt idx="0">
                  <c:v>0.42677999999999999</c:v>
                </c:pt>
              </c:numCache>
            </c:numRef>
          </c:val>
          <c:extLst xmlns:c16r2="http://schemas.microsoft.com/office/drawing/2015/06/chart">
            <c:ext xmlns:c16="http://schemas.microsoft.com/office/drawing/2014/chart" uri="{C3380CC4-5D6E-409C-BE32-E72D297353CC}">
              <c16:uniqueId val="{0000000C-F77F-40C7-86C4-078709098994}"/>
            </c:ext>
          </c:extLst>
        </c:ser>
        <c:ser>
          <c:idx val="11"/>
          <c:order val="11"/>
          <c:tx>
            <c:strRef>
              <c:f>Nivel!$A$19</c:f>
              <c:strCache>
                <c:ptCount val="1"/>
                <c:pt idx="0">
                  <c:v>Suriname</c:v>
                </c:pt>
              </c:strCache>
            </c:strRef>
          </c:tx>
          <c:invertIfNegative val="0"/>
          <c:dLbls>
            <c:dLbl>
              <c:idx val="0"/>
              <c:layout>
                <c:manualLayout>
                  <c:x val="-2.3464140099625284E-3"/>
                  <c:y val="-4.821931206228916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Nivel!$G$19</c:f>
              <c:numCache>
                <c:formatCode>0.00%</c:formatCode>
                <c:ptCount val="1"/>
                <c:pt idx="0">
                  <c:v>0.29802499999999998</c:v>
                </c:pt>
              </c:numCache>
            </c:numRef>
          </c:val>
          <c:extLst xmlns:c16r2="http://schemas.microsoft.com/office/drawing/2015/06/chart">
            <c:ext xmlns:c16="http://schemas.microsoft.com/office/drawing/2014/chart" uri="{C3380CC4-5D6E-409C-BE32-E72D297353CC}">
              <c16:uniqueId val="{0000000D-F77F-40C7-86C4-078709098994}"/>
            </c:ext>
          </c:extLst>
        </c:ser>
        <c:dLbls>
          <c:dLblPos val="inEnd"/>
          <c:showLegendKey val="0"/>
          <c:showVal val="1"/>
          <c:showCatName val="0"/>
          <c:showSerName val="0"/>
          <c:showPercent val="0"/>
          <c:showBubbleSize val="0"/>
        </c:dLbls>
        <c:gapWidth val="150"/>
        <c:axId val="249398000"/>
        <c:axId val="249398392"/>
      </c:barChart>
      <c:catAx>
        <c:axId val="249398000"/>
        <c:scaling>
          <c:orientation val="minMax"/>
        </c:scaling>
        <c:delete val="1"/>
        <c:axPos val="l"/>
        <c:majorTickMark val="out"/>
        <c:minorTickMark val="none"/>
        <c:tickLblPos val="nextTo"/>
        <c:crossAx val="249398392"/>
        <c:crosses val="autoZero"/>
        <c:auto val="1"/>
        <c:lblAlgn val="ctr"/>
        <c:lblOffset val="100"/>
        <c:noMultiLvlLbl val="0"/>
      </c:catAx>
      <c:valAx>
        <c:axId val="249398392"/>
        <c:scaling>
          <c:orientation val="minMax"/>
        </c:scaling>
        <c:delete val="0"/>
        <c:axPos val="b"/>
        <c:majorGridlines/>
        <c:numFmt formatCode="0.00%" sourceLinked="1"/>
        <c:majorTickMark val="out"/>
        <c:minorTickMark val="none"/>
        <c:tickLblPos val="nextTo"/>
        <c:crossAx val="249398000"/>
        <c:crosses val="autoZero"/>
        <c:crossBetween val="between"/>
      </c:valAx>
    </c:plotArea>
    <c:legend>
      <c:legendPos val="r"/>
      <c:layout/>
      <c:overlay val="0"/>
    </c:legend>
    <c:plotVisOnly val="1"/>
    <c:dispBlanksAs val="gap"/>
    <c:showDLblsOverMax val="0"/>
  </c:chart>
  <c:txPr>
    <a:bodyPr/>
    <a:lstStyle/>
    <a:p>
      <a:pPr>
        <a:defRPr sz="1400">
          <a:solidFill>
            <a:srgbClr val="002060"/>
          </a:solidFill>
          <a:latin typeface="Georgia" panose="02040502050405020303"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 PROMEDIO EN EL FINANCIAMIENTO DEL PRESUPUESTO DE LA UNASUR 2013-2017</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DC6-45DF-ABED-4AA9A85393E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DC6-45DF-ABED-4AA9A85393E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DC6-45DF-ABED-4AA9A85393E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DC6-45DF-ABED-4AA9A85393E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DC6-45DF-ABED-4AA9A85393E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6DC6-45DF-ABED-4AA9A85393E0}"/>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DC6-45DF-ABED-4AA9A85393E0}"/>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6DC6-45DF-ABED-4AA9A85393E0}"/>
              </c:ext>
            </c:extLst>
          </c:dPt>
          <c:dLbls>
            <c:dLbl>
              <c:idx val="0"/>
              <c:layout>
                <c:manualLayout>
                  <c:x val="-1.9981591509574771E-2"/>
                  <c:y val="-3.8625371672454637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6DC6-45DF-ABED-4AA9A85393E0}"/>
                </c:ext>
                <c:ext xmlns:c15="http://schemas.microsoft.com/office/drawing/2012/chart" uri="{CE6537A1-D6FC-4f65-9D91-7224C49458BB}">
                  <c15:layout/>
                </c:ext>
              </c:extLst>
            </c:dLbl>
            <c:dLbl>
              <c:idx val="1"/>
              <c:layout>
                <c:manualLayout>
                  <c:x val="2.1746997217531004E-2"/>
                  <c:y val="-7.3765620288919281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9.4450443108264771E-3"/>
                  <c:y val="1.9593156255643417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9510240864761075E-3"/>
                  <c:y val="9.31596145266563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3.5913382102829806E-3"/>
                  <c:y val="2.2235807038875717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3.5961159071310258E-6"/>
                  <c:y val="1.638028564733385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2.4837621103813646E-2"/>
                  <c:y val="1.3100561413143131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6DC6-45DF-ABED-4AA9A85393E0}"/>
                </c:ext>
                <c:ext xmlns:c15="http://schemas.microsoft.com/office/drawing/2012/chart" uri="{CE6537A1-D6FC-4f65-9D91-7224C49458BB}">
                  <c15:layout/>
                </c:ext>
              </c:extLst>
            </c:dLbl>
            <c:dLbl>
              <c:idx val="7"/>
              <c:layout>
                <c:manualLayout>
                  <c:x val="1.6315137195811947E-2"/>
                  <c:y val="1.5240067926106863E-4"/>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F-6DC6-45DF-ABED-4AA9A85393E0}"/>
                </c:ext>
                <c:ext xmlns:c15="http://schemas.microsoft.com/office/drawing/2012/chart" uri="{CE6537A1-D6FC-4f65-9D91-7224C49458BB}">
                  <c15:layout/>
                </c:ext>
              </c:extLst>
            </c:dLbl>
            <c:spPr>
              <a:noFill/>
              <a:ln>
                <a:noFill/>
              </a:ln>
              <a:effectLst/>
            </c:spPr>
            <c:txPr>
              <a:bodyPr rot="0" vert="horz"/>
              <a:lstStyle/>
              <a:p>
                <a:pPr>
                  <a:defRPr b="1"/>
                </a:pPr>
                <a:endParaRPr lang="es-EC"/>
              </a:p>
            </c:txPr>
            <c:showLegendKey val="0"/>
            <c:showVal val="0"/>
            <c:showCatName val="0"/>
            <c:showSerName val="0"/>
            <c:showPercent val="1"/>
            <c:showBubbleSize val="0"/>
            <c:showLeaderLines val="1"/>
            <c:leaderLines>
              <c:spPr>
                <a:ln>
                  <a:noFill/>
                </a:ln>
                <a:effectLst/>
              </c:spPr>
            </c:leaderLines>
            <c:extLst xmlns:c16r2="http://schemas.microsoft.com/office/drawing/2015/06/chart">
              <c:ext xmlns:c15="http://schemas.microsoft.com/office/drawing/2012/chart" uri="{CE6537A1-D6FC-4f65-9D91-7224C49458BB}">
                <c15:layout/>
              </c:ext>
            </c:extLst>
          </c:dLbls>
          <c:cat>
            <c:strRef>
              <c:f>'participacion '!$A$32:$A$39</c:f>
              <c:strCache>
                <c:ptCount val="8"/>
                <c:pt idx="0">
                  <c:v> Argentina</c:v>
                </c:pt>
                <c:pt idx="1">
                  <c:v> Brasil</c:v>
                </c:pt>
                <c:pt idx="2">
                  <c:v> Chile</c:v>
                </c:pt>
                <c:pt idx="3">
                  <c:v> Colombia</c:v>
                </c:pt>
                <c:pt idx="4">
                  <c:v> Ecuador</c:v>
                </c:pt>
                <c:pt idx="5">
                  <c:v> Perú</c:v>
                </c:pt>
                <c:pt idx="6">
                  <c:v> Venezuela</c:v>
                </c:pt>
                <c:pt idx="7">
                  <c:v> Bolivia, Guyana, Paraguay, Surinam, Uruguay</c:v>
                </c:pt>
              </c:strCache>
            </c:strRef>
          </c:cat>
          <c:val>
            <c:numRef>
              <c:f>'participacion '!$B$32:$B$39</c:f>
              <c:numCache>
                <c:formatCode>0%</c:formatCode>
                <c:ptCount val="8"/>
                <c:pt idx="0">
                  <c:v>0.16</c:v>
                </c:pt>
                <c:pt idx="1">
                  <c:v>0.39</c:v>
                </c:pt>
                <c:pt idx="2">
                  <c:v>7.0000000000000007E-2</c:v>
                </c:pt>
                <c:pt idx="3">
                  <c:v>0.09</c:v>
                </c:pt>
                <c:pt idx="4">
                  <c:v>0.04</c:v>
                </c:pt>
                <c:pt idx="5">
                  <c:v>0.08</c:v>
                </c:pt>
                <c:pt idx="6">
                  <c:v>0.12</c:v>
                </c:pt>
                <c:pt idx="7">
                  <c:v>0.05</c:v>
                </c:pt>
              </c:numCache>
            </c:numRef>
          </c:val>
          <c:extLst xmlns:c16r2="http://schemas.microsoft.com/office/drawing/2015/06/chart">
            <c:ext xmlns:c16="http://schemas.microsoft.com/office/drawing/2014/chart" uri="{C3380CC4-5D6E-409C-BE32-E72D297353CC}">
              <c16:uniqueId val="{00000010-6DC6-45DF-ABED-4AA9A85393E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98439006140484"/>
          <c:y val="0.15888228883670244"/>
          <c:w val="0.32985147586896357"/>
          <c:h val="0.80426271277493822"/>
        </c:manualLayout>
      </c:layout>
      <c:overlay val="0"/>
      <c:spPr>
        <a:noFill/>
        <a:ln>
          <a:noFill/>
        </a:ln>
        <a:effectLst/>
      </c:spPr>
      <c:txPr>
        <a:bodyPr rot="0" vert="horz"/>
        <a:lstStyle/>
        <a:p>
          <a:pPr>
            <a:defRPr/>
          </a:pPr>
          <a:endParaRPr lang="es-EC"/>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600">
          <a:solidFill>
            <a:srgbClr val="002060"/>
          </a:solidFill>
          <a:latin typeface="Georgia" panose="02040502050405020303"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Georgia" panose="02040502050405020303" pitchFamily="18" charset="0"/>
                <a:ea typeface="+mn-ea"/>
                <a:cs typeface="+mn-cs"/>
              </a:defRPr>
            </a:pPr>
            <a:r>
              <a:rPr lang="es-EC" sz="1800" b="1"/>
              <a:t>PARTICIPACIÓN ECONÓMICA ACUMULADA DE LOS PAÍSES MIEMBROS DE LA UNASUR EN EL PRESUPUESTO 2013-2017</a:t>
            </a:r>
          </a:p>
        </c:rich>
      </c:tx>
      <c:layout>
        <c:manualLayout>
          <c:xMode val="edge"/>
          <c:yMode val="edge"/>
          <c:x val="0.15778126946926474"/>
          <c:y val="5.260074853570401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Georgia" panose="02040502050405020303" pitchFamily="18" charset="0"/>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'participacion '!$L$40</c:f>
              <c:strCache>
                <c:ptCount val="1"/>
                <c:pt idx="0">
                  <c:v>% PARTICIPACION</c:v>
                </c:pt>
              </c:strCache>
            </c:strRef>
          </c:tx>
          <c:spPr>
            <a:solidFill>
              <a:schemeClr val="accent1"/>
            </a:solidFill>
            <a:ln>
              <a:noFill/>
            </a:ln>
            <a:effectLst/>
            <a:sp3d/>
          </c:spPr>
          <c:invertIfNegative val="0"/>
          <c:dLbls>
            <c:dLbl>
              <c:idx val="1"/>
              <c:layout>
                <c:manualLayout>
                  <c:x val="-1.952617056933517E-17"/>
                  <c:y val="9.21658986175103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DD-4D94-A672-17259904641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'participacion '!$D$41:$D$53</c:f>
              <c:strCache>
                <c:ptCount val="13"/>
                <c:pt idx="0">
                  <c:v> Argentina</c:v>
                </c:pt>
                <c:pt idx="1">
                  <c:v> Bolivia</c:v>
                </c:pt>
                <c:pt idx="2">
                  <c:v> Brasil</c:v>
                </c:pt>
                <c:pt idx="3">
                  <c:v> Chile</c:v>
                </c:pt>
                <c:pt idx="4">
                  <c:v> Colombia</c:v>
                </c:pt>
                <c:pt idx="5">
                  <c:v> Ecuador</c:v>
                </c:pt>
                <c:pt idx="6">
                  <c:v> Guyana</c:v>
                </c:pt>
                <c:pt idx="7">
                  <c:v> Paraguay</c:v>
                </c:pt>
                <c:pt idx="8">
                  <c:v> Perú</c:v>
                </c:pt>
                <c:pt idx="9">
                  <c:v> Surinam</c:v>
                </c:pt>
                <c:pt idx="10">
                  <c:v> Uruguay</c:v>
                </c:pt>
                <c:pt idx="11">
                  <c:v> Venezuela</c:v>
                </c:pt>
                <c:pt idx="12">
                  <c:v>UNASUR</c:v>
                </c:pt>
              </c:strCache>
            </c:strRef>
          </c:cat>
          <c:val>
            <c:numRef>
              <c:f>'participacion '!$L$41:$L$53</c:f>
              <c:numCache>
                <c:formatCode>0.0%</c:formatCode>
                <c:ptCount val="13"/>
                <c:pt idx="0">
                  <c:v>0.12883771145878103</c:v>
                </c:pt>
                <c:pt idx="1">
                  <c:v>9.9567074078663071E-3</c:v>
                </c:pt>
                <c:pt idx="2">
                  <c:v>0.22090389588921355</c:v>
                </c:pt>
                <c:pt idx="3">
                  <c:v>7.3668229842554694E-2</c:v>
                </c:pt>
                <c:pt idx="4">
                  <c:v>7.910065526860538E-2</c:v>
                </c:pt>
                <c:pt idx="5">
                  <c:v>3.7565754778948378E-2</c:v>
                </c:pt>
                <c:pt idx="6">
                  <c:v>1.0500852508225631E-3</c:v>
                </c:pt>
                <c:pt idx="7">
                  <c:v>5.5824875870804994E-3</c:v>
                </c:pt>
                <c:pt idx="8">
                  <c:v>6.9115855114137356E-2</c:v>
                </c:pt>
                <c:pt idx="9">
                  <c:v>1.0933044325652187E-3</c:v>
                </c:pt>
                <c:pt idx="10">
                  <c:v>1.0414544826255779E-2</c:v>
                </c:pt>
                <c:pt idx="11">
                  <c:v>9.5889765453088527E-2</c:v>
                </c:pt>
                <c:pt idx="12">
                  <c:v>0.73317899730991942</c:v>
                </c:pt>
              </c:numCache>
            </c:numRef>
          </c:val>
          <c:extLst xmlns:c16r2="http://schemas.microsoft.com/office/drawing/2015/06/chart">
            <c:ext xmlns:c16="http://schemas.microsoft.com/office/drawing/2014/chart" uri="{C3380CC4-5D6E-409C-BE32-E72D297353CC}">
              <c16:uniqueId val="{00000001-85DD-4D94-A672-172599046410}"/>
            </c:ext>
          </c:extLst>
        </c:ser>
        <c:ser>
          <c:idx val="1"/>
          <c:order val="1"/>
          <c:tx>
            <c:strRef>
              <c:f>'participacion '!$M$40</c:f>
              <c:strCache>
                <c:ptCount val="1"/>
                <c:pt idx="0">
                  <c:v>% PRESUPUESTADO</c:v>
                </c:pt>
              </c:strCache>
            </c:strRef>
          </c:tx>
          <c:spPr>
            <a:solidFill>
              <a:schemeClr val="accent2"/>
            </a:solidFill>
            <a:ln>
              <a:noFill/>
            </a:ln>
            <a:effectLst/>
            <a:sp3d/>
          </c:spPr>
          <c:invertIfNegative val="0"/>
          <c:dLbls>
            <c:dLbl>
              <c:idx val="0"/>
              <c:layout>
                <c:manualLayout>
                  <c:x val="1.952617056933517E-17"/>
                  <c:y val="-2.91521972475452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5DD-4D94-A672-172599046410}"/>
                </c:ext>
                <c:ext xmlns:c15="http://schemas.microsoft.com/office/drawing/2012/chart" uri="{CE6537A1-D6FC-4f65-9D91-7224C49458BB}">
                  <c15:layout/>
                </c:ext>
              </c:extLst>
            </c:dLbl>
            <c:dLbl>
              <c:idx val="3"/>
              <c:layout>
                <c:manualLayout>
                  <c:x val="0"/>
                  <c:y val="-2.76497695852534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5DD-4D94-A672-172599046410}"/>
                </c:ext>
                <c:ext xmlns:c15="http://schemas.microsoft.com/office/drawing/2012/chart" uri="{CE6537A1-D6FC-4f65-9D91-7224C49458BB}">
                  <c15:layout/>
                </c:ext>
              </c:extLst>
            </c:dLbl>
            <c:dLbl>
              <c:idx val="4"/>
              <c:layout>
                <c:manualLayout>
                  <c:x val="-3.9052341138670339E-17"/>
                  <c:y val="-1.22887864823349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5DD-4D94-A672-172599046410}"/>
                </c:ext>
                <c:ext xmlns:c15="http://schemas.microsoft.com/office/drawing/2012/chart" uri="{CE6537A1-D6FC-4f65-9D91-7224C49458BB}">
                  <c15:layout/>
                </c:ext>
              </c:extLst>
            </c:dLbl>
            <c:dLbl>
              <c:idx val="5"/>
              <c:layout>
                <c:manualLayout>
                  <c:x val="0"/>
                  <c:y val="-9.216589861751152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5DD-4D94-A672-172599046410}"/>
                </c:ext>
                <c:ext xmlns:c15="http://schemas.microsoft.com/office/drawing/2012/chart" uri="{CE6537A1-D6FC-4f65-9D91-7224C49458BB}">
                  <c15:layout/>
                </c:ext>
              </c:extLst>
            </c:dLbl>
            <c:dLbl>
              <c:idx val="6"/>
              <c:layout>
                <c:manualLayout>
                  <c:x val="-7.8104682277340679E-17"/>
                  <c:y val="-3.68663594470046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5DD-4D94-A672-172599046410}"/>
                </c:ext>
                <c:ext xmlns:c15="http://schemas.microsoft.com/office/drawing/2012/chart" uri="{CE6537A1-D6FC-4f65-9D91-7224C49458BB}">
                  <c15:layout/>
                </c:ext>
              </c:extLst>
            </c:dLbl>
            <c:dLbl>
              <c:idx val="7"/>
              <c:layout>
                <c:manualLayout>
                  <c:x val="0"/>
                  <c:y val="-2.76497695852535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5DD-4D94-A672-172599046410}"/>
                </c:ext>
                <c:ext xmlns:c15="http://schemas.microsoft.com/office/drawing/2012/chart" uri="{CE6537A1-D6FC-4f65-9D91-7224C49458BB}">
                  <c15:layout/>
                </c:ext>
              </c:extLst>
            </c:dLbl>
            <c:dLbl>
              <c:idx val="8"/>
              <c:layout>
                <c:manualLayout>
                  <c:x val="-1.4419475017570188E-2"/>
                  <c:y val="-3.07539711367926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5DD-4D94-A672-172599046410}"/>
                </c:ext>
                <c:ext xmlns:c15="http://schemas.microsoft.com/office/drawing/2012/chart" uri="{CE6537A1-D6FC-4f65-9D91-7224C49458BB}">
                  <c15:layout/>
                </c:ext>
              </c:extLst>
            </c:dLbl>
            <c:dLbl>
              <c:idx val="9"/>
              <c:layout>
                <c:manualLayout>
                  <c:x val="0"/>
                  <c:y val="-1.84331797235024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5DD-4D94-A672-172599046410}"/>
                </c:ext>
                <c:ext xmlns:c15="http://schemas.microsoft.com/office/drawing/2012/chart" uri="{CE6537A1-D6FC-4f65-9D91-7224C49458BB}">
                  <c15:layout/>
                </c:ext>
              </c:extLst>
            </c:dLbl>
            <c:dLbl>
              <c:idx val="10"/>
              <c:layout>
                <c:manualLayout>
                  <c:x val="-7.8104682277340679E-17"/>
                  <c:y val="-4.30107526881721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5DD-4D94-A672-172599046410}"/>
                </c:ext>
                <c:ext xmlns:c15="http://schemas.microsoft.com/office/drawing/2012/chart" uri="{CE6537A1-D6FC-4f65-9D91-7224C49458BB}">
                  <c15:layout/>
                </c:ext>
              </c:extLst>
            </c:dLbl>
            <c:dLbl>
              <c:idx val="11"/>
              <c:layout>
                <c:manualLayout>
                  <c:x val="-7.8104682277340679E-17"/>
                  <c:y val="-2.15053763440860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5DD-4D94-A672-17259904641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Georgia" panose="02040502050405020303" pitchFamily="18" charset="0"/>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'participacion '!$D$41:$D$53</c:f>
              <c:strCache>
                <c:ptCount val="13"/>
                <c:pt idx="0">
                  <c:v> Argentina</c:v>
                </c:pt>
                <c:pt idx="1">
                  <c:v> Bolivia</c:v>
                </c:pt>
                <c:pt idx="2">
                  <c:v> Brasil</c:v>
                </c:pt>
                <c:pt idx="3">
                  <c:v> Chile</c:v>
                </c:pt>
                <c:pt idx="4">
                  <c:v> Colombia</c:v>
                </c:pt>
                <c:pt idx="5">
                  <c:v> Ecuador</c:v>
                </c:pt>
                <c:pt idx="6">
                  <c:v> Guyana</c:v>
                </c:pt>
                <c:pt idx="7">
                  <c:v> Paraguay</c:v>
                </c:pt>
                <c:pt idx="8">
                  <c:v> Perú</c:v>
                </c:pt>
                <c:pt idx="9">
                  <c:v> Surinam</c:v>
                </c:pt>
                <c:pt idx="10">
                  <c:v> Uruguay</c:v>
                </c:pt>
                <c:pt idx="11">
                  <c:v> Venezuela</c:v>
                </c:pt>
                <c:pt idx="12">
                  <c:v>UNASUR</c:v>
                </c:pt>
              </c:strCache>
            </c:strRef>
          </c:cat>
          <c:val>
            <c:numRef>
              <c:f>'participacion '!$M$41:$M$53</c:f>
              <c:numCache>
                <c:formatCode>0.0%</c:formatCode>
                <c:ptCount val="13"/>
                <c:pt idx="0">
                  <c:v>0.16434720633323008</c:v>
                </c:pt>
                <c:pt idx="1">
                  <c:v>9.8183752344323024E-3</c:v>
                </c:pt>
                <c:pt idx="2">
                  <c:v>0.38936110889590736</c:v>
                </c:pt>
                <c:pt idx="3">
                  <c:v>7.3950637517459422E-2</c:v>
                </c:pt>
                <c:pt idx="4">
                  <c:v>9.4823587345188323E-2</c:v>
                </c:pt>
                <c:pt idx="5">
                  <c:v>3.917177661890725E-2</c:v>
                </c:pt>
                <c:pt idx="6">
                  <c:v>1.0472782960346733E-3</c:v>
                </c:pt>
                <c:pt idx="7">
                  <c:v>1.2886220942677778E-2</c:v>
                </c:pt>
                <c:pt idx="8">
                  <c:v>8.140900652641761E-2</c:v>
                </c:pt>
                <c:pt idx="9">
                  <c:v>1.0872781966626702E-3</c:v>
                </c:pt>
                <c:pt idx="10">
                  <c:v>1.0392931764269201E-2</c:v>
                </c:pt>
                <c:pt idx="11">
                  <c:v>0.12170459232881319</c:v>
                </c:pt>
                <c:pt idx="12">
                  <c:v>1</c:v>
                </c:pt>
              </c:numCache>
            </c:numRef>
          </c:val>
          <c:extLst xmlns:c16r2="http://schemas.microsoft.com/office/drawing/2015/06/chart">
            <c:ext xmlns:c16="http://schemas.microsoft.com/office/drawing/2014/chart" uri="{C3380CC4-5D6E-409C-BE32-E72D297353CC}">
              <c16:uniqueId val="{0000000C-85DD-4D94-A672-172599046410}"/>
            </c:ext>
          </c:extLst>
        </c:ser>
        <c:dLbls>
          <c:showLegendKey val="0"/>
          <c:showVal val="0"/>
          <c:showCatName val="0"/>
          <c:showSerName val="0"/>
          <c:showPercent val="0"/>
          <c:showBubbleSize val="0"/>
        </c:dLbls>
        <c:gapWidth val="150"/>
        <c:shape val="box"/>
        <c:axId val="249399568"/>
        <c:axId val="249399960"/>
        <c:axId val="249519160"/>
      </c:bar3DChart>
      <c:catAx>
        <c:axId val="249399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Georgia" panose="02040502050405020303" pitchFamily="18" charset="0"/>
                <a:ea typeface="+mn-ea"/>
                <a:cs typeface="+mn-cs"/>
              </a:defRPr>
            </a:pPr>
            <a:endParaRPr lang="es-EC"/>
          </a:p>
        </c:txPr>
        <c:crossAx val="249399960"/>
        <c:crosses val="autoZero"/>
        <c:auto val="1"/>
        <c:lblAlgn val="ctr"/>
        <c:lblOffset val="100"/>
        <c:noMultiLvlLbl val="0"/>
      </c:catAx>
      <c:valAx>
        <c:axId val="249399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Georgia" panose="02040502050405020303" pitchFamily="18" charset="0"/>
                <a:ea typeface="+mn-ea"/>
                <a:cs typeface="+mn-cs"/>
              </a:defRPr>
            </a:pPr>
            <a:endParaRPr lang="es-EC"/>
          </a:p>
        </c:txPr>
        <c:crossAx val="249399568"/>
        <c:crosses val="autoZero"/>
        <c:crossBetween val="between"/>
      </c:valAx>
      <c:serAx>
        <c:axId val="249519160"/>
        <c:scaling>
          <c:orientation val="minMax"/>
        </c:scaling>
        <c:delete val="1"/>
        <c:axPos val="b"/>
        <c:majorTickMark val="none"/>
        <c:minorTickMark val="none"/>
        <c:tickLblPos val="nextTo"/>
        <c:crossAx val="249399960"/>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Georgia" panose="02040502050405020303" pitchFamily="18" charset="0"/>
              <a:ea typeface="+mn-ea"/>
              <a:cs typeface="+mn-cs"/>
            </a:defRPr>
          </a:pPr>
          <a:endParaRPr lang="es-EC"/>
        </a:p>
      </c:txPr>
    </c:legend>
    <c:plotVisOnly val="1"/>
    <c:dispBlanksAs val="gap"/>
    <c:showDLblsOverMax val="0"/>
  </c:chart>
  <c:spPr>
    <a:noFill/>
    <a:ln>
      <a:noFill/>
    </a:ln>
    <a:effectLst/>
  </c:spPr>
  <c:txPr>
    <a:bodyPr/>
    <a:lstStyle/>
    <a:p>
      <a:pPr>
        <a:defRPr sz="1400">
          <a:solidFill>
            <a:srgbClr val="002060"/>
          </a:solidFill>
          <a:latin typeface="Georgia" panose="02040502050405020303"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C1375-535E-432F-B4B9-EF455BFD863E}" type="doc">
      <dgm:prSet loTypeId="urn:microsoft.com/office/officeart/2009/3/layout/StepUpProcess" loCatId="process" qsTypeId="urn:microsoft.com/office/officeart/2005/8/quickstyle/3d4" qsCatId="3D" csTypeId="urn:microsoft.com/office/officeart/2005/8/colors/colorful5" csCatId="colorful" phldr="1"/>
      <dgm:spPr/>
      <dgm:t>
        <a:bodyPr/>
        <a:lstStyle/>
        <a:p>
          <a:endParaRPr lang="es-EC"/>
        </a:p>
      </dgm:t>
    </dgm:pt>
    <dgm:pt modelId="{FE4E3ABE-D37A-4E3D-91F3-D8D505411A8D}">
      <dgm:prSet phldrT="[Texto]" custT="1"/>
      <dgm:spPr/>
      <dgm:t>
        <a:bodyPr/>
        <a:lstStyle/>
        <a:p>
          <a:r>
            <a:rPr lang="es-EC" sz="1800" dirty="0" smtClean="0">
              <a:latin typeface="Georgia" panose="02040502050405020303" pitchFamily="18" charset="0"/>
            </a:rPr>
            <a:t>Integración Económica</a:t>
          </a:r>
          <a:endParaRPr lang="es-EC" sz="1800" dirty="0">
            <a:latin typeface="Georgia" panose="02040502050405020303" pitchFamily="18" charset="0"/>
          </a:endParaRPr>
        </a:p>
      </dgm:t>
    </dgm:pt>
    <dgm:pt modelId="{5259CA4B-5AF7-4FAB-8EB9-11213153235E}" type="parTrans" cxnId="{56A72FEA-3ABF-45C3-94D3-1522FD1430C2}">
      <dgm:prSet/>
      <dgm:spPr/>
      <dgm:t>
        <a:bodyPr/>
        <a:lstStyle/>
        <a:p>
          <a:endParaRPr lang="es-EC" sz="1800">
            <a:solidFill>
              <a:srgbClr val="002060"/>
            </a:solidFill>
            <a:latin typeface="Georgia" panose="02040502050405020303" pitchFamily="18" charset="0"/>
          </a:endParaRPr>
        </a:p>
      </dgm:t>
    </dgm:pt>
    <dgm:pt modelId="{3D51C435-64F9-4FA2-BE76-ED51AD6CC326}" type="sibTrans" cxnId="{56A72FEA-3ABF-45C3-94D3-1522FD1430C2}">
      <dgm:prSet/>
      <dgm:spPr/>
      <dgm:t>
        <a:bodyPr/>
        <a:lstStyle/>
        <a:p>
          <a:endParaRPr lang="es-EC" sz="1800">
            <a:solidFill>
              <a:srgbClr val="002060"/>
            </a:solidFill>
            <a:latin typeface="Georgia" panose="02040502050405020303" pitchFamily="18" charset="0"/>
          </a:endParaRPr>
        </a:p>
      </dgm:t>
    </dgm:pt>
    <dgm:pt modelId="{79A767E2-46A9-4609-BA31-242F2F501121}">
      <dgm:prSet phldrT="[Texto]" custT="1"/>
      <dgm:spPr/>
      <dgm:t>
        <a:bodyPr/>
        <a:lstStyle/>
        <a:p>
          <a:r>
            <a:rPr lang="es-EC" sz="1800" smtClean="0">
              <a:latin typeface="Georgia" panose="02040502050405020303" pitchFamily="18" charset="0"/>
            </a:rPr>
            <a:t>Beneficios económicos y comerciales</a:t>
          </a:r>
          <a:endParaRPr lang="es-EC" sz="1800" dirty="0">
            <a:latin typeface="Georgia" panose="02040502050405020303" pitchFamily="18" charset="0"/>
          </a:endParaRPr>
        </a:p>
      </dgm:t>
    </dgm:pt>
    <dgm:pt modelId="{372C8B08-D34E-4FB5-91B3-0AEF9F1A9BF8}" type="parTrans" cxnId="{2D556F8E-F2BB-44B4-8139-DC1655303A40}">
      <dgm:prSet/>
      <dgm:spPr/>
      <dgm:t>
        <a:bodyPr/>
        <a:lstStyle/>
        <a:p>
          <a:endParaRPr lang="es-EC" sz="1800">
            <a:solidFill>
              <a:srgbClr val="002060"/>
            </a:solidFill>
            <a:latin typeface="Georgia" panose="02040502050405020303" pitchFamily="18" charset="0"/>
          </a:endParaRPr>
        </a:p>
      </dgm:t>
    </dgm:pt>
    <dgm:pt modelId="{3A8B004C-E0A6-4CD7-860D-3BAE9A3C9034}" type="sibTrans" cxnId="{2D556F8E-F2BB-44B4-8139-DC1655303A40}">
      <dgm:prSet/>
      <dgm:spPr/>
      <dgm:t>
        <a:bodyPr/>
        <a:lstStyle/>
        <a:p>
          <a:endParaRPr lang="es-EC" sz="1800">
            <a:solidFill>
              <a:srgbClr val="002060"/>
            </a:solidFill>
            <a:latin typeface="Georgia" panose="02040502050405020303" pitchFamily="18" charset="0"/>
          </a:endParaRPr>
        </a:p>
      </dgm:t>
    </dgm:pt>
    <dgm:pt modelId="{FD64E0F9-1820-4C6A-B5B5-8EC4F1515D60}">
      <dgm:prSet phldrT="[Texto]" custT="1"/>
      <dgm:spPr/>
      <dgm:t>
        <a:bodyPr/>
        <a:lstStyle/>
        <a:p>
          <a:r>
            <a:rPr lang="es-EC" sz="1800" smtClean="0">
              <a:latin typeface="Georgia" panose="02040502050405020303" pitchFamily="18" charset="0"/>
            </a:rPr>
            <a:t>Ventaja ante terceros</a:t>
          </a:r>
          <a:endParaRPr lang="es-EC" sz="1800" dirty="0">
            <a:latin typeface="Georgia" panose="02040502050405020303" pitchFamily="18" charset="0"/>
          </a:endParaRPr>
        </a:p>
      </dgm:t>
    </dgm:pt>
    <dgm:pt modelId="{7CC8ABC5-BCEB-4355-8F4D-A4B1CDB376CB}" type="parTrans" cxnId="{9052DC62-5357-49D5-B501-C4E3B13F3B95}">
      <dgm:prSet/>
      <dgm:spPr/>
      <dgm:t>
        <a:bodyPr/>
        <a:lstStyle/>
        <a:p>
          <a:endParaRPr lang="es-EC" sz="1800">
            <a:solidFill>
              <a:srgbClr val="002060"/>
            </a:solidFill>
            <a:latin typeface="Georgia" panose="02040502050405020303" pitchFamily="18" charset="0"/>
          </a:endParaRPr>
        </a:p>
      </dgm:t>
    </dgm:pt>
    <dgm:pt modelId="{41B3538A-6A79-4C2D-862E-776E2F170C7F}" type="sibTrans" cxnId="{9052DC62-5357-49D5-B501-C4E3B13F3B95}">
      <dgm:prSet/>
      <dgm:spPr/>
      <dgm:t>
        <a:bodyPr/>
        <a:lstStyle/>
        <a:p>
          <a:endParaRPr lang="es-EC" sz="1800">
            <a:solidFill>
              <a:srgbClr val="002060"/>
            </a:solidFill>
            <a:latin typeface="Georgia" panose="02040502050405020303" pitchFamily="18" charset="0"/>
          </a:endParaRPr>
        </a:p>
      </dgm:t>
    </dgm:pt>
    <dgm:pt modelId="{309F5A21-77D8-4492-AA40-A09EE340EEC1}" type="pres">
      <dgm:prSet presAssocID="{9CCC1375-535E-432F-B4B9-EF455BFD863E}" presName="rootnode" presStyleCnt="0">
        <dgm:presLayoutVars>
          <dgm:chMax/>
          <dgm:chPref/>
          <dgm:dir/>
          <dgm:animLvl val="lvl"/>
        </dgm:presLayoutVars>
      </dgm:prSet>
      <dgm:spPr/>
      <dgm:t>
        <a:bodyPr/>
        <a:lstStyle/>
        <a:p>
          <a:endParaRPr lang="es-ES"/>
        </a:p>
      </dgm:t>
    </dgm:pt>
    <dgm:pt modelId="{175120D3-02E0-42F6-902E-59D61B214D83}" type="pres">
      <dgm:prSet presAssocID="{FE4E3ABE-D37A-4E3D-91F3-D8D505411A8D}" presName="composite" presStyleCnt="0"/>
      <dgm:spPr/>
      <dgm:t>
        <a:bodyPr/>
        <a:lstStyle/>
        <a:p>
          <a:endParaRPr lang="es-ES"/>
        </a:p>
      </dgm:t>
    </dgm:pt>
    <dgm:pt modelId="{BD64B2D5-A867-4E9F-B055-CF2A3AA0EAE9}" type="pres">
      <dgm:prSet presAssocID="{FE4E3ABE-D37A-4E3D-91F3-D8D505411A8D}" presName="LShape" presStyleLbl="alignNode1" presStyleIdx="0" presStyleCnt="5"/>
      <dgm:spPr/>
      <dgm:t>
        <a:bodyPr/>
        <a:lstStyle/>
        <a:p>
          <a:endParaRPr lang="es-ES"/>
        </a:p>
      </dgm:t>
    </dgm:pt>
    <dgm:pt modelId="{0EF6049C-94A4-49E8-89F2-A93E118BE2D3}" type="pres">
      <dgm:prSet presAssocID="{FE4E3ABE-D37A-4E3D-91F3-D8D505411A8D}" presName="ParentText" presStyleLbl="revTx" presStyleIdx="0" presStyleCnt="3">
        <dgm:presLayoutVars>
          <dgm:chMax val="0"/>
          <dgm:chPref val="0"/>
          <dgm:bulletEnabled val="1"/>
        </dgm:presLayoutVars>
      </dgm:prSet>
      <dgm:spPr/>
      <dgm:t>
        <a:bodyPr/>
        <a:lstStyle/>
        <a:p>
          <a:endParaRPr lang="es-EC"/>
        </a:p>
      </dgm:t>
    </dgm:pt>
    <dgm:pt modelId="{CFEAB77A-EF26-4C2A-AC0E-6C2D1E9769F0}" type="pres">
      <dgm:prSet presAssocID="{FE4E3ABE-D37A-4E3D-91F3-D8D505411A8D}" presName="Triangle" presStyleLbl="alignNode1" presStyleIdx="1" presStyleCnt="5"/>
      <dgm:spPr/>
      <dgm:t>
        <a:bodyPr/>
        <a:lstStyle/>
        <a:p>
          <a:endParaRPr lang="es-ES"/>
        </a:p>
      </dgm:t>
    </dgm:pt>
    <dgm:pt modelId="{98F25070-EC57-41C1-8189-D277268DF879}" type="pres">
      <dgm:prSet presAssocID="{3D51C435-64F9-4FA2-BE76-ED51AD6CC326}" presName="sibTrans" presStyleCnt="0"/>
      <dgm:spPr/>
      <dgm:t>
        <a:bodyPr/>
        <a:lstStyle/>
        <a:p>
          <a:endParaRPr lang="es-ES"/>
        </a:p>
      </dgm:t>
    </dgm:pt>
    <dgm:pt modelId="{E50D5390-9A1D-4AF6-813A-201CFBEC481A}" type="pres">
      <dgm:prSet presAssocID="{3D51C435-64F9-4FA2-BE76-ED51AD6CC326}" presName="space" presStyleCnt="0"/>
      <dgm:spPr/>
      <dgm:t>
        <a:bodyPr/>
        <a:lstStyle/>
        <a:p>
          <a:endParaRPr lang="es-ES"/>
        </a:p>
      </dgm:t>
    </dgm:pt>
    <dgm:pt modelId="{67020C87-8D80-4B48-AE0A-0DB609CD06C0}" type="pres">
      <dgm:prSet presAssocID="{79A767E2-46A9-4609-BA31-242F2F501121}" presName="composite" presStyleCnt="0"/>
      <dgm:spPr/>
      <dgm:t>
        <a:bodyPr/>
        <a:lstStyle/>
        <a:p>
          <a:endParaRPr lang="es-ES"/>
        </a:p>
      </dgm:t>
    </dgm:pt>
    <dgm:pt modelId="{9BF9847F-30C9-48F6-8F9F-C5569585CDFA}" type="pres">
      <dgm:prSet presAssocID="{79A767E2-46A9-4609-BA31-242F2F501121}" presName="LShape" presStyleLbl="alignNode1" presStyleIdx="2" presStyleCnt="5"/>
      <dgm:spPr/>
      <dgm:t>
        <a:bodyPr/>
        <a:lstStyle/>
        <a:p>
          <a:endParaRPr lang="es-ES"/>
        </a:p>
      </dgm:t>
    </dgm:pt>
    <dgm:pt modelId="{998CD8C8-34B5-4051-B4E6-B58AA2977022}" type="pres">
      <dgm:prSet presAssocID="{79A767E2-46A9-4609-BA31-242F2F501121}" presName="ParentText" presStyleLbl="revTx" presStyleIdx="1" presStyleCnt="3">
        <dgm:presLayoutVars>
          <dgm:chMax val="0"/>
          <dgm:chPref val="0"/>
          <dgm:bulletEnabled val="1"/>
        </dgm:presLayoutVars>
      </dgm:prSet>
      <dgm:spPr/>
      <dgm:t>
        <a:bodyPr/>
        <a:lstStyle/>
        <a:p>
          <a:endParaRPr lang="es-EC"/>
        </a:p>
      </dgm:t>
    </dgm:pt>
    <dgm:pt modelId="{8DA0ACA7-3AE6-487A-A5D4-74DA2780423B}" type="pres">
      <dgm:prSet presAssocID="{79A767E2-46A9-4609-BA31-242F2F501121}" presName="Triangle" presStyleLbl="alignNode1" presStyleIdx="3" presStyleCnt="5"/>
      <dgm:spPr/>
      <dgm:t>
        <a:bodyPr/>
        <a:lstStyle/>
        <a:p>
          <a:endParaRPr lang="es-ES"/>
        </a:p>
      </dgm:t>
    </dgm:pt>
    <dgm:pt modelId="{67EE671B-8E89-4E84-BDC6-65C51E6C6252}" type="pres">
      <dgm:prSet presAssocID="{3A8B004C-E0A6-4CD7-860D-3BAE9A3C9034}" presName="sibTrans" presStyleCnt="0"/>
      <dgm:spPr/>
      <dgm:t>
        <a:bodyPr/>
        <a:lstStyle/>
        <a:p>
          <a:endParaRPr lang="es-ES"/>
        </a:p>
      </dgm:t>
    </dgm:pt>
    <dgm:pt modelId="{B7FEE9EF-9327-45EF-8C0D-5CF5016A5D7D}" type="pres">
      <dgm:prSet presAssocID="{3A8B004C-E0A6-4CD7-860D-3BAE9A3C9034}" presName="space" presStyleCnt="0"/>
      <dgm:spPr/>
      <dgm:t>
        <a:bodyPr/>
        <a:lstStyle/>
        <a:p>
          <a:endParaRPr lang="es-ES"/>
        </a:p>
      </dgm:t>
    </dgm:pt>
    <dgm:pt modelId="{8B144F30-CBF2-42CE-8338-54901D49F284}" type="pres">
      <dgm:prSet presAssocID="{FD64E0F9-1820-4C6A-B5B5-8EC4F1515D60}" presName="composite" presStyleCnt="0"/>
      <dgm:spPr/>
      <dgm:t>
        <a:bodyPr/>
        <a:lstStyle/>
        <a:p>
          <a:endParaRPr lang="es-ES"/>
        </a:p>
      </dgm:t>
    </dgm:pt>
    <dgm:pt modelId="{DD162857-CFAF-45F6-8708-85D7A7CE2821}" type="pres">
      <dgm:prSet presAssocID="{FD64E0F9-1820-4C6A-B5B5-8EC4F1515D60}" presName="LShape" presStyleLbl="alignNode1" presStyleIdx="4" presStyleCnt="5"/>
      <dgm:spPr/>
      <dgm:t>
        <a:bodyPr/>
        <a:lstStyle/>
        <a:p>
          <a:endParaRPr lang="es-ES"/>
        </a:p>
      </dgm:t>
    </dgm:pt>
    <dgm:pt modelId="{27790E6A-ACF1-4F6F-92DD-A83CE5FFBC8C}" type="pres">
      <dgm:prSet presAssocID="{FD64E0F9-1820-4C6A-B5B5-8EC4F1515D60}" presName="ParentText" presStyleLbl="revTx" presStyleIdx="2" presStyleCnt="3">
        <dgm:presLayoutVars>
          <dgm:chMax val="0"/>
          <dgm:chPref val="0"/>
          <dgm:bulletEnabled val="1"/>
        </dgm:presLayoutVars>
      </dgm:prSet>
      <dgm:spPr/>
      <dgm:t>
        <a:bodyPr/>
        <a:lstStyle/>
        <a:p>
          <a:endParaRPr lang="es-ES"/>
        </a:p>
      </dgm:t>
    </dgm:pt>
  </dgm:ptLst>
  <dgm:cxnLst>
    <dgm:cxn modelId="{3B42C1FF-5A17-472C-9543-0DE143468BF1}" type="presOf" srcId="{FE4E3ABE-D37A-4E3D-91F3-D8D505411A8D}" destId="{0EF6049C-94A4-49E8-89F2-A93E118BE2D3}" srcOrd="0" destOrd="0" presId="urn:microsoft.com/office/officeart/2009/3/layout/StepUpProcess"/>
    <dgm:cxn modelId="{6F081863-F1F5-49B2-82B3-32C5D13A8051}" type="presOf" srcId="{9CCC1375-535E-432F-B4B9-EF455BFD863E}" destId="{309F5A21-77D8-4492-AA40-A09EE340EEC1}" srcOrd="0" destOrd="0" presId="urn:microsoft.com/office/officeart/2009/3/layout/StepUpProcess"/>
    <dgm:cxn modelId="{9AB1986D-A820-4C1C-9DB8-98AD67475B27}" type="presOf" srcId="{79A767E2-46A9-4609-BA31-242F2F501121}" destId="{998CD8C8-34B5-4051-B4E6-B58AA2977022}" srcOrd="0" destOrd="0" presId="urn:microsoft.com/office/officeart/2009/3/layout/StepUpProcess"/>
    <dgm:cxn modelId="{2D556F8E-F2BB-44B4-8139-DC1655303A40}" srcId="{9CCC1375-535E-432F-B4B9-EF455BFD863E}" destId="{79A767E2-46A9-4609-BA31-242F2F501121}" srcOrd="1" destOrd="0" parTransId="{372C8B08-D34E-4FB5-91B3-0AEF9F1A9BF8}" sibTransId="{3A8B004C-E0A6-4CD7-860D-3BAE9A3C9034}"/>
    <dgm:cxn modelId="{9F64F86B-E504-4F01-BCC9-168F583C91E9}" type="presOf" srcId="{FD64E0F9-1820-4C6A-B5B5-8EC4F1515D60}" destId="{27790E6A-ACF1-4F6F-92DD-A83CE5FFBC8C}" srcOrd="0" destOrd="0" presId="urn:microsoft.com/office/officeart/2009/3/layout/StepUpProcess"/>
    <dgm:cxn modelId="{56A72FEA-3ABF-45C3-94D3-1522FD1430C2}" srcId="{9CCC1375-535E-432F-B4B9-EF455BFD863E}" destId="{FE4E3ABE-D37A-4E3D-91F3-D8D505411A8D}" srcOrd="0" destOrd="0" parTransId="{5259CA4B-5AF7-4FAB-8EB9-11213153235E}" sibTransId="{3D51C435-64F9-4FA2-BE76-ED51AD6CC326}"/>
    <dgm:cxn modelId="{9052DC62-5357-49D5-B501-C4E3B13F3B95}" srcId="{9CCC1375-535E-432F-B4B9-EF455BFD863E}" destId="{FD64E0F9-1820-4C6A-B5B5-8EC4F1515D60}" srcOrd="2" destOrd="0" parTransId="{7CC8ABC5-BCEB-4355-8F4D-A4B1CDB376CB}" sibTransId="{41B3538A-6A79-4C2D-862E-776E2F170C7F}"/>
    <dgm:cxn modelId="{478ACBED-BA93-419F-BD2E-DB894A86574A}" type="presParOf" srcId="{309F5A21-77D8-4492-AA40-A09EE340EEC1}" destId="{175120D3-02E0-42F6-902E-59D61B214D83}" srcOrd="0" destOrd="0" presId="urn:microsoft.com/office/officeart/2009/3/layout/StepUpProcess"/>
    <dgm:cxn modelId="{B6DADCDB-D98C-4E81-B576-966FE3678BF4}" type="presParOf" srcId="{175120D3-02E0-42F6-902E-59D61B214D83}" destId="{BD64B2D5-A867-4E9F-B055-CF2A3AA0EAE9}" srcOrd="0" destOrd="0" presId="urn:microsoft.com/office/officeart/2009/3/layout/StepUpProcess"/>
    <dgm:cxn modelId="{DBA7DA33-9D83-4447-9BB0-08C17580167A}" type="presParOf" srcId="{175120D3-02E0-42F6-902E-59D61B214D83}" destId="{0EF6049C-94A4-49E8-89F2-A93E118BE2D3}" srcOrd="1" destOrd="0" presId="urn:microsoft.com/office/officeart/2009/3/layout/StepUpProcess"/>
    <dgm:cxn modelId="{21CE8E33-DA92-4644-852A-435FB6938570}" type="presParOf" srcId="{175120D3-02E0-42F6-902E-59D61B214D83}" destId="{CFEAB77A-EF26-4C2A-AC0E-6C2D1E9769F0}" srcOrd="2" destOrd="0" presId="urn:microsoft.com/office/officeart/2009/3/layout/StepUpProcess"/>
    <dgm:cxn modelId="{8C32F166-33B9-41B3-ADAE-57FFC6231844}" type="presParOf" srcId="{309F5A21-77D8-4492-AA40-A09EE340EEC1}" destId="{98F25070-EC57-41C1-8189-D277268DF879}" srcOrd="1" destOrd="0" presId="urn:microsoft.com/office/officeart/2009/3/layout/StepUpProcess"/>
    <dgm:cxn modelId="{58E9C87D-41DE-4397-8042-35094695EAF9}" type="presParOf" srcId="{98F25070-EC57-41C1-8189-D277268DF879}" destId="{E50D5390-9A1D-4AF6-813A-201CFBEC481A}" srcOrd="0" destOrd="0" presId="urn:microsoft.com/office/officeart/2009/3/layout/StepUpProcess"/>
    <dgm:cxn modelId="{18009AF3-028C-4F07-9357-7D85C6AA38B8}" type="presParOf" srcId="{309F5A21-77D8-4492-AA40-A09EE340EEC1}" destId="{67020C87-8D80-4B48-AE0A-0DB609CD06C0}" srcOrd="2" destOrd="0" presId="urn:microsoft.com/office/officeart/2009/3/layout/StepUpProcess"/>
    <dgm:cxn modelId="{15A6081B-0B5A-4253-89B2-F43A48D502CF}" type="presParOf" srcId="{67020C87-8D80-4B48-AE0A-0DB609CD06C0}" destId="{9BF9847F-30C9-48F6-8F9F-C5569585CDFA}" srcOrd="0" destOrd="0" presId="urn:microsoft.com/office/officeart/2009/3/layout/StepUpProcess"/>
    <dgm:cxn modelId="{09D52F37-863F-4F3F-B35D-AEFC1C629CD0}" type="presParOf" srcId="{67020C87-8D80-4B48-AE0A-0DB609CD06C0}" destId="{998CD8C8-34B5-4051-B4E6-B58AA2977022}" srcOrd="1" destOrd="0" presId="urn:microsoft.com/office/officeart/2009/3/layout/StepUpProcess"/>
    <dgm:cxn modelId="{D09783D0-53DF-4371-8C3B-52B988572165}" type="presParOf" srcId="{67020C87-8D80-4B48-AE0A-0DB609CD06C0}" destId="{8DA0ACA7-3AE6-487A-A5D4-74DA2780423B}" srcOrd="2" destOrd="0" presId="urn:microsoft.com/office/officeart/2009/3/layout/StepUpProcess"/>
    <dgm:cxn modelId="{7718AD84-A5AD-4DB2-A866-55B1CCA88F11}" type="presParOf" srcId="{309F5A21-77D8-4492-AA40-A09EE340EEC1}" destId="{67EE671B-8E89-4E84-BDC6-65C51E6C6252}" srcOrd="3" destOrd="0" presId="urn:microsoft.com/office/officeart/2009/3/layout/StepUpProcess"/>
    <dgm:cxn modelId="{DE372436-72AA-4696-BE98-B59124AEBAC6}" type="presParOf" srcId="{67EE671B-8E89-4E84-BDC6-65C51E6C6252}" destId="{B7FEE9EF-9327-45EF-8C0D-5CF5016A5D7D}" srcOrd="0" destOrd="0" presId="urn:microsoft.com/office/officeart/2009/3/layout/StepUpProcess"/>
    <dgm:cxn modelId="{2951CA47-EE18-47B0-BDF7-F3F43DE77B3B}" type="presParOf" srcId="{309F5A21-77D8-4492-AA40-A09EE340EEC1}" destId="{8B144F30-CBF2-42CE-8338-54901D49F284}" srcOrd="4" destOrd="0" presId="urn:microsoft.com/office/officeart/2009/3/layout/StepUpProcess"/>
    <dgm:cxn modelId="{20A7EB72-B772-402A-A204-913E89FD970F}" type="presParOf" srcId="{8B144F30-CBF2-42CE-8338-54901D49F284}" destId="{DD162857-CFAF-45F6-8708-85D7A7CE2821}" srcOrd="0" destOrd="0" presId="urn:microsoft.com/office/officeart/2009/3/layout/StepUpProcess"/>
    <dgm:cxn modelId="{3554B85D-5DF3-41C8-AFAC-2D0EC43A344E}" type="presParOf" srcId="{8B144F30-CBF2-42CE-8338-54901D49F284}" destId="{27790E6A-ACF1-4F6F-92DD-A83CE5FFBC8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365076-0908-4CDE-ABE1-841D3C6DC81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8B1E273F-7235-4175-9326-7E3D2DE17113}">
      <dgm:prSet phldrT="[Texto]"/>
      <dgm:spPr>
        <a:xfrm>
          <a:off x="140600" y="609867"/>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República Argentina - 2010</a:t>
          </a:r>
          <a:endParaRPr lang="es-ES" dirty="0">
            <a:solidFill>
              <a:sysClr val="windowText" lastClr="000000">
                <a:hueOff val="0"/>
                <a:satOff val="0"/>
                <a:lumOff val="0"/>
                <a:alphaOff val="0"/>
              </a:sysClr>
            </a:solidFill>
            <a:latin typeface="Calibri" panose="020F0502020204030204"/>
            <a:ea typeface="+mn-ea"/>
            <a:cs typeface="+mn-cs"/>
          </a:endParaRPr>
        </a:p>
      </dgm:t>
    </dgm:pt>
    <dgm:pt modelId="{7B385E68-CD68-4D69-98DE-A02FF8853CA6}" type="parTrans" cxnId="{7719B416-FF01-414F-BB77-72EF1B1A7AC0}">
      <dgm:prSet/>
      <dgm:spPr/>
      <dgm:t>
        <a:bodyPr/>
        <a:lstStyle/>
        <a:p>
          <a:endParaRPr lang="es-ES"/>
        </a:p>
      </dgm:t>
    </dgm:pt>
    <dgm:pt modelId="{B2C15F06-0332-415E-A345-84EDBBBAE534}" type="sibTrans" cxnId="{7719B416-FF01-414F-BB77-72EF1B1A7AC0}">
      <dgm:prSet/>
      <dgm:spPr/>
      <dgm:t>
        <a:bodyPr/>
        <a:lstStyle/>
        <a:p>
          <a:endParaRPr lang="es-ES"/>
        </a:p>
      </dgm:t>
    </dgm:pt>
    <dgm:pt modelId="{01C0E933-88E7-4120-8D2C-DE678D332F8F}">
      <dgm:prSet phldrT="[Texto]"/>
      <dgm:spPr>
        <a:xfrm>
          <a:off x="3655207" y="609867"/>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Estado Plurinacional de Bolivia - 2009</a:t>
          </a:r>
          <a:endParaRPr lang="es-ES" dirty="0">
            <a:solidFill>
              <a:sysClr val="windowText" lastClr="000000">
                <a:hueOff val="0"/>
                <a:satOff val="0"/>
                <a:lumOff val="0"/>
                <a:alphaOff val="0"/>
              </a:sysClr>
            </a:solidFill>
            <a:latin typeface="Calibri" panose="020F0502020204030204"/>
            <a:ea typeface="+mn-ea"/>
            <a:cs typeface="+mn-cs"/>
          </a:endParaRPr>
        </a:p>
      </dgm:t>
    </dgm:pt>
    <dgm:pt modelId="{84075F11-1BED-40ED-A07E-95D744C80BE0}" type="parTrans" cxnId="{E4059AF1-F888-4309-AE8A-F004A2AE0A65}">
      <dgm:prSet/>
      <dgm:spPr/>
      <dgm:t>
        <a:bodyPr/>
        <a:lstStyle/>
        <a:p>
          <a:endParaRPr lang="es-ES"/>
        </a:p>
      </dgm:t>
    </dgm:pt>
    <dgm:pt modelId="{E1BF0014-5D6F-4762-A977-FCE450E165C2}" type="sibTrans" cxnId="{E4059AF1-F888-4309-AE8A-F004A2AE0A65}">
      <dgm:prSet/>
      <dgm:spPr/>
      <dgm:t>
        <a:bodyPr/>
        <a:lstStyle/>
        <a:p>
          <a:endParaRPr lang="es-ES"/>
        </a:p>
      </dgm:t>
    </dgm:pt>
    <dgm:pt modelId="{32528B2A-C099-4AEC-A969-88FD63E210F4}">
      <dgm:prSet phldrT="[Texto]"/>
      <dgm:spPr>
        <a:xfrm>
          <a:off x="7169814" y="609867"/>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República Federativa del Brasil – 2011</a:t>
          </a:r>
        </a:p>
      </dgm:t>
    </dgm:pt>
    <dgm:pt modelId="{B93FF722-7648-4A29-9FC8-5F9F757FA416}" type="parTrans" cxnId="{52D6C4FD-FE5B-47AE-86D2-2DC9A33D967C}">
      <dgm:prSet/>
      <dgm:spPr/>
      <dgm:t>
        <a:bodyPr/>
        <a:lstStyle/>
        <a:p>
          <a:endParaRPr lang="es-ES"/>
        </a:p>
      </dgm:t>
    </dgm:pt>
    <dgm:pt modelId="{13656BFE-D5C6-4D59-9DD9-A0F5ED395915}" type="sibTrans" cxnId="{52D6C4FD-FE5B-47AE-86D2-2DC9A33D967C}">
      <dgm:prSet/>
      <dgm:spPr/>
      <dgm:t>
        <a:bodyPr/>
        <a:lstStyle/>
        <a:p>
          <a:endParaRPr lang="es-ES"/>
        </a:p>
      </dgm:t>
    </dgm:pt>
    <dgm:pt modelId="{5F70D6DD-E7CD-459A-9D7D-FA7F5E4B0B24}">
      <dgm:prSet phldrT="[Texto]"/>
      <dgm:spPr>
        <a:xfrm>
          <a:off x="140600" y="1866421"/>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República de Chile – 2010</a:t>
          </a:r>
        </a:p>
      </dgm:t>
    </dgm:pt>
    <dgm:pt modelId="{4AC8E02F-338F-4DBB-BDAE-D9C48B2EEBCC}" type="parTrans" cxnId="{319CA34A-C3C9-4EC4-BCCF-6B9CED9A62ED}">
      <dgm:prSet/>
      <dgm:spPr/>
      <dgm:t>
        <a:bodyPr/>
        <a:lstStyle/>
        <a:p>
          <a:endParaRPr lang="es-ES"/>
        </a:p>
      </dgm:t>
    </dgm:pt>
    <dgm:pt modelId="{8A6A4B73-EEC3-42AA-A0D9-79F516B8F166}" type="sibTrans" cxnId="{319CA34A-C3C9-4EC4-BCCF-6B9CED9A62ED}">
      <dgm:prSet/>
      <dgm:spPr/>
      <dgm:t>
        <a:bodyPr/>
        <a:lstStyle/>
        <a:p>
          <a:endParaRPr lang="es-ES"/>
        </a:p>
      </dgm:t>
    </dgm:pt>
    <dgm:pt modelId="{1E75BA30-D18D-44E4-ABD0-F7BF62B89139}">
      <dgm:prSet phldrT="[Texto]"/>
      <dgm:spPr>
        <a:xfrm>
          <a:off x="3655207" y="1866421"/>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República de Colombia - 2011</a:t>
          </a:r>
        </a:p>
      </dgm:t>
    </dgm:pt>
    <dgm:pt modelId="{50D197E4-F5A8-4D84-AE22-571C6C1FBEDC}" type="parTrans" cxnId="{BF0AE23B-A694-425C-BF8E-AAE99B1BE94B}">
      <dgm:prSet/>
      <dgm:spPr/>
      <dgm:t>
        <a:bodyPr/>
        <a:lstStyle/>
        <a:p>
          <a:endParaRPr lang="es-ES"/>
        </a:p>
      </dgm:t>
    </dgm:pt>
    <dgm:pt modelId="{340957C9-E474-451F-AC1A-AFFD21E1680E}" type="sibTrans" cxnId="{BF0AE23B-A694-425C-BF8E-AAE99B1BE94B}">
      <dgm:prSet/>
      <dgm:spPr/>
      <dgm:t>
        <a:bodyPr/>
        <a:lstStyle/>
        <a:p>
          <a:endParaRPr lang="es-ES"/>
        </a:p>
      </dgm:t>
    </dgm:pt>
    <dgm:pt modelId="{2A1A97B5-1947-4E3B-B6A0-9558F75F48A7}">
      <dgm:prSet phldrT="[Texto]"/>
      <dgm:spPr>
        <a:xfrm>
          <a:off x="7169814" y="1866421"/>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República del Ecuador – 2009</a:t>
          </a:r>
        </a:p>
      </dgm:t>
    </dgm:pt>
    <dgm:pt modelId="{BEAE0496-9275-4E93-9953-62631419CE88}" type="parTrans" cxnId="{7985B9CC-5227-4358-BFAD-7812ACBB3C99}">
      <dgm:prSet/>
      <dgm:spPr/>
      <dgm:t>
        <a:bodyPr/>
        <a:lstStyle/>
        <a:p>
          <a:endParaRPr lang="es-ES"/>
        </a:p>
      </dgm:t>
    </dgm:pt>
    <dgm:pt modelId="{23CE54B2-53A6-48DB-8EDF-E5A8020CBCD5}" type="sibTrans" cxnId="{7985B9CC-5227-4358-BFAD-7812ACBB3C99}">
      <dgm:prSet/>
      <dgm:spPr/>
      <dgm:t>
        <a:bodyPr/>
        <a:lstStyle/>
        <a:p>
          <a:endParaRPr lang="es-ES"/>
        </a:p>
      </dgm:t>
    </dgm:pt>
    <dgm:pt modelId="{A2A87C0D-B362-457B-AB6D-1E6C7010684A}">
      <dgm:prSet phldrT="[Texto]"/>
      <dgm:spPr>
        <a:xfrm>
          <a:off x="140600" y="3122975"/>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República Cooperativa de Guyana – 2010</a:t>
          </a:r>
        </a:p>
      </dgm:t>
    </dgm:pt>
    <dgm:pt modelId="{1E5EDB1C-885E-4E36-AF1B-6AC74B6F0357}" type="parTrans" cxnId="{C1DE9756-7504-4BDA-B6B0-4DF0415C17BE}">
      <dgm:prSet/>
      <dgm:spPr/>
      <dgm:t>
        <a:bodyPr/>
        <a:lstStyle/>
        <a:p>
          <a:endParaRPr lang="es-ES"/>
        </a:p>
      </dgm:t>
    </dgm:pt>
    <dgm:pt modelId="{EF48C27A-E0CE-4580-9128-D446FF453F38}" type="sibTrans" cxnId="{C1DE9756-7504-4BDA-B6B0-4DF0415C17BE}">
      <dgm:prSet/>
      <dgm:spPr/>
      <dgm:t>
        <a:bodyPr/>
        <a:lstStyle/>
        <a:p>
          <a:endParaRPr lang="es-ES"/>
        </a:p>
      </dgm:t>
    </dgm:pt>
    <dgm:pt modelId="{066791C3-DD98-4799-B86F-FE72C1D3161B}">
      <dgm:prSet phldrT="[Texto]"/>
      <dgm:spPr>
        <a:xfrm>
          <a:off x="3655207" y="3122975"/>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C" dirty="0" smtClean="0">
              <a:solidFill>
                <a:sysClr val="windowText" lastClr="000000">
                  <a:hueOff val="0"/>
                  <a:satOff val="0"/>
                  <a:lumOff val="0"/>
                  <a:alphaOff val="0"/>
                </a:sysClr>
              </a:solidFill>
              <a:latin typeface="Calibri" panose="020F0502020204030204"/>
              <a:ea typeface="+mn-ea"/>
              <a:cs typeface="+mn-cs"/>
            </a:rPr>
            <a:t>República del Paraguay – 2011</a:t>
          </a:r>
        </a:p>
      </dgm:t>
    </dgm:pt>
    <dgm:pt modelId="{48E2CEF4-4657-4D68-B0C6-DC5C84CB2A7C}" type="parTrans" cxnId="{9C42F01A-FF39-4F9C-83BE-24887FB8A224}">
      <dgm:prSet/>
      <dgm:spPr/>
      <dgm:t>
        <a:bodyPr/>
        <a:lstStyle/>
        <a:p>
          <a:endParaRPr lang="es-EC"/>
        </a:p>
      </dgm:t>
    </dgm:pt>
    <dgm:pt modelId="{D17F887A-E218-4704-8C08-8B9730CBD34F}" type="sibTrans" cxnId="{9C42F01A-FF39-4F9C-83BE-24887FB8A224}">
      <dgm:prSet/>
      <dgm:spPr/>
      <dgm:t>
        <a:bodyPr/>
        <a:lstStyle/>
        <a:p>
          <a:endParaRPr lang="es-EC"/>
        </a:p>
      </dgm:t>
    </dgm:pt>
    <dgm:pt modelId="{2E5B21DB-AEC3-4201-A00A-EC4C77848154}">
      <dgm:prSet phldrT="[Texto]"/>
      <dgm:spPr>
        <a:xfrm>
          <a:off x="7169814" y="3122975"/>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C" dirty="0" smtClean="0">
              <a:solidFill>
                <a:sysClr val="windowText" lastClr="000000">
                  <a:hueOff val="0"/>
                  <a:satOff val="0"/>
                  <a:lumOff val="0"/>
                  <a:alphaOff val="0"/>
                </a:sysClr>
              </a:solidFill>
              <a:latin typeface="Calibri" panose="020F0502020204030204"/>
              <a:ea typeface="+mn-ea"/>
              <a:cs typeface="+mn-cs"/>
            </a:rPr>
            <a:t>República del Perú – 2010</a:t>
          </a:r>
        </a:p>
      </dgm:t>
    </dgm:pt>
    <dgm:pt modelId="{B9E97A46-014C-4427-8D33-F0C83ABEB68F}" type="parTrans" cxnId="{29A65209-EA11-4F3C-B9E7-63418B9F4915}">
      <dgm:prSet/>
      <dgm:spPr/>
      <dgm:t>
        <a:bodyPr/>
        <a:lstStyle/>
        <a:p>
          <a:endParaRPr lang="es-EC"/>
        </a:p>
      </dgm:t>
    </dgm:pt>
    <dgm:pt modelId="{7BFCEB43-9C85-4050-BC98-C83E890D1CB3}" type="sibTrans" cxnId="{29A65209-EA11-4F3C-B9E7-63418B9F4915}">
      <dgm:prSet/>
      <dgm:spPr/>
      <dgm:t>
        <a:bodyPr/>
        <a:lstStyle/>
        <a:p>
          <a:endParaRPr lang="es-EC"/>
        </a:p>
      </dgm:t>
    </dgm:pt>
    <dgm:pt modelId="{5B5BE66F-A0BE-4C66-80CD-2A13C6D19C64}">
      <dgm:prSet phldrT="[Texto]"/>
      <dgm:spPr>
        <a:xfrm>
          <a:off x="140600" y="4379529"/>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C" dirty="0" smtClean="0">
              <a:solidFill>
                <a:sysClr val="windowText" lastClr="000000">
                  <a:hueOff val="0"/>
                  <a:satOff val="0"/>
                  <a:lumOff val="0"/>
                  <a:alphaOff val="0"/>
                </a:sysClr>
              </a:solidFill>
              <a:latin typeface="Calibri" panose="020F0502020204030204"/>
              <a:ea typeface="+mn-ea"/>
              <a:cs typeface="+mn-cs"/>
            </a:rPr>
            <a:t>República de Surinam – 2010</a:t>
          </a:r>
        </a:p>
      </dgm:t>
    </dgm:pt>
    <dgm:pt modelId="{876C6027-1E53-44F6-A965-FE52DD4C7092}" type="parTrans" cxnId="{95F0FCD4-9344-48C0-88D6-DD2555727BC3}">
      <dgm:prSet/>
      <dgm:spPr/>
      <dgm:t>
        <a:bodyPr/>
        <a:lstStyle/>
        <a:p>
          <a:endParaRPr lang="es-EC"/>
        </a:p>
      </dgm:t>
    </dgm:pt>
    <dgm:pt modelId="{271F3F17-C6B2-45EF-9FC0-2860C0B587E2}" type="sibTrans" cxnId="{95F0FCD4-9344-48C0-88D6-DD2555727BC3}">
      <dgm:prSet/>
      <dgm:spPr/>
      <dgm:t>
        <a:bodyPr/>
        <a:lstStyle/>
        <a:p>
          <a:endParaRPr lang="es-EC"/>
        </a:p>
      </dgm:t>
    </dgm:pt>
    <dgm:pt modelId="{23EB6CC1-A139-49BD-8230-22C31E819019}">
      <dgm:prSet phldrT="[Texto]"/>
      <dgm:spPr>
        <a:xfrm>
          <a:off x="3655207" y="4379529"/>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C" dirty="0" smtClean="0">
              <a:solidFill>
                <a:sysClr val="windowText" lastClr="000000">
                  <a:hueOff val="0"/>
                  <a:satOff val="0"/>
                  <a:lumOff val="0"/>
                  <a:alphaOff val="0"/>
                </a:sysClr>
              </a:solidFill>
              <a:latin typeface="Calibri" panose="020F0502020204030204"/>
              <a:ea typeface="+mn-ea"/>
              <a:cs typeface="+mn-cs"/>
            </a:rPr>
            <a:t>República Oriental del Uruguay – 2010</a:t>
          </a:r>
        </a:p>
      </dgm:t>
    </dgm:pt>
    <dgm:pt modelId="{FD7A182B-2CFF-4D07-B6C4-67380D366890}" type="parTrans" cxnId="{012A18E6-0FAC-4D2D-9413-10905DE43496}">
      <dgm:prSet/>
      <dgm:spPr/>
      <dgm:t>
        <a:bodyPr/>
        <a:lstStyle/>
        <a:p>
          <a:endParaRPr lang="es-EC"/>
        </a:p>
      </dgm:t>
    </dgm:pt>
    <dgm:pt modelId="{1FEBDA84-9F31-4617-981B-A44C3980B819}" type="sibTrans" cxnId="{012A18E6-0FAC-4D2D-9413-10905DE43496}">
      <dgm:prSet/>
      <dgm:spPr/>
      <dgm:t>
        <a:bodyPr/>
        <a:lstStyle/>
        <a:p>
          <a:endParaRPr lang="es-EC"/>
        </a:p>
      </dgm:t>
    </dgm:pt>
    <dgm:pt modelId="{2C707196-AB46-4569-8A17-498010820949}">
      <dgm:prSet phldrT="[Texto]"/>
      <dgm:spPr>
        <a:xfrm>
          <a:off x="7169814" y="4379529"/>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r>
            <a:rPr lang="es-EC" dirty="0" smtClean="0">
              <a:solidFill>
                <a:sysClr val="windowText" lastClr="000000">
                  <a:hueOff val="0"/>
                  <a:satOff val="0"/>
                  <a:lumOff val="0"/>
                  <a:alphaOff val="0"/>
                </a:sysClr>
              </a:solidFill>
              <a:latin typeface="Calibri" panose="020F0502020204030204"/>
              <a:ea typeface="+mn-ea"/>
              <a:cs typeface="+mn-cs"/>
            </a:rPr>
            <a:t>República Bolivariana de Venezuela – 2010 </a:t>
          </a:r>
        </a:p>
      </dgm:t>
    </dgm:pt>
    <dgm:pt modelId="{32744BFA-388B-400C-9A0E-0F778CB11229}" type="parTrans" cxnId="{712F2AD7-529A-48F1-884D-88515B8B68F5}">
      <dgm:prSet/>
      <dgm:spPr/>
      <dgm:t>
        <a:bodyPr/>
        <a:lstStyle/>
        <a:p>
          <a:endParaRPr lang="es-EC"/>
        </a:p>
      </dgm:t>
    </dgm:pt>
    <dgm:pt modelId="{81D5A077-2AC7-4474-BB10-CE04D70F4DF6}" type="sibTrans" cxnId="{712F2AD7-529A-48F1-884D-88515B8B68F5}">
      <dgm:prSet/>
      <dgm:spPr/>
      <dgm:t>
        <a:bodyPr/>
        <a:lstStyle/>
        <a:p>
          <a:endParaRPr lang="es-EC"/>
        </a:p>
      </dgm:t>
    </dgm:pt>
    <dgm:pt modelId="{DFC7E7B3-F7AD-4369-B72D-53D24F5FBBFD}" type="pres">
      <dgm:prSet presAssocID="{9A365076-0908-4CDE-ABE1-841D3C6DC818}" presName="Name0" presStyleCnt="0">
        <dgm:presLayoutVars>
          <dgm:dir/>
          <dgm:resizeHandles val="exact"/>
        </dgm:presLayoutVars>
      </dgm:prSet>
      <dgm:spPr/>
      <dgm:t>
        <a:bodyPr/>
        <a:lstStyle/>
        <a:p>
          <a:endParaRPr lang="es-EC"/>
        </a:p>
      </dgm:t>
    </dgm:pt>
    <dgm:pt modelId="{5424E94B-E388-4A31-90EF-F2EA3D6BC4F5}" type="pres">
      <dgm:prSet presAssocID="{8B1E273F-7235-4175-9326-7E3D2DE17113}" presName="composite" presStyleCnt="0"/>
      <dgm:spPr/>
    </dgm:pt>
    <dgm:pt modelId="{81D88EEC-6AFD-4956-A99D-27C623F20678}" type="pres">
      <dgm:prSet presAssocID="{8B1E273F-7235-4175-9326-7E3D2DE17113}" presName="rect1" presStyleLbl="trAlignAcc1" presStyleIdx="0" presStyleCnt="12">
        <dgm:presLayoutVars>
          <dgm:bulletEnabled val="1"/>
        </dgm:presLayoutVars>
      </dgm:prSet>
      <dgm:spPr/>
      <dgm:t>
        <a:bodyPr/>
        <a:lstStyle/>
        <a:p>
          <a:endParaRPr lang="es-ES"/>
        </a:p>
      </dgm:t>
    </dgm:pt>
    <dgm:pt modelId="{58C565A6-AF27-479C-9E4F-E2017558E13B}" type="pres">
      <dgm:prSet presAssocID="{8B1E273F-7235-4175-9326-7E3D2DE17113}" presName="rect2" presStyleLbl="fgImgPlace1" presStyleIdx="0" presStyleCnt="12"/>
      <dgm:spPr>
        <a:xfrm>
          <a:off x="7514" y="465690"/>
          <a:ext cx="698701" cy="1048052"/>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D878BB0A-4E4C-4048-A9EF-625F2B5C9FEA}" type="pres">
      <dgm:prSet presAssocID="{B2C15F06-0332-415E-A345-84EDBBBAE534}" presName="sibTrans" presStyleCnt="0"/>
      <dgm:spPr/>
    </dgm:pt>
    <dgm:pt modelId="{31CC2D61-1CE7-4590-9993-7960FE0BEDF9}" type="pres">
      <dgm:prSet presAssocID="{01C0E933-88E7-4120-8D2C-DE678D332F8F}" presName="composite" presStyleCnt="0"/>
      <dgm:spPr/>
    </dgm:pt>
    <dgm:pt modelId="{5C9A1C74-9D8B-44DA-B912-10DAA1E94BB3}" type="pres">
      <dgm:prSet presAssocID="{01C0E933-88E7-4120-8D2C-DE678D332F8F}" presName="rect1" presStyleLbl="trAlignAcc1" presStyleIdx="1" presStyleCnt="12">
        <dgm:presLayoutVars>
          <dgm:bulletEnabled val="1"/>
        </dgm:presLayoutVars>
      </dgm:prSet>
      <dgm:spPr/>
      <dgm:t>
        <a:bodyPr/>
        <a:lstStyle/>
        <a:p>
          <a:endParaRPr lang="es-ES"/>
        </a:p>
      </dgm:t>
    </dgm:pt>
    <dgm:pt modelId="{1C2099A4-5BC8-4313-8EE3-119B0D760477}" type="pres">
      <dgm:prSet presAssocID="{01C0E933-88E7-4120-8D2C-DE678D332F8F}" presName="rect2" presStyleLbl="fgImgPlace1" presStyleIdx="1" presStyleCnt="12"/>
      <dgm:spPr>
        <a:xfrm>
          <a:off x="3522121" y="465690"/>
          <a:ext cx="698701" cy="1048052"/>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3A1989E7-C437-48EB-B6D7-6EEB3503EFCF}" type="pres">
      <dgm:prSet presAssocID="{E1BF0014-5D6F-4762-A977-FCE450E165C2}" presName="sibTrans" presStyleCnt="0"/>
      <dgm:spPr/>
    </dgm:pt>
    <dgm:pt modelId="{0A52B323-56C7-4CEC-85A7-E62486367A3D}" type="pres">
      <dgm:prSet presAssocID="{32528B2A-C099-4AEC-A969-88FD63E210F4}" presName="composite" presStyleCnt="0"/>
      <dgm:spPr/>
    </dgm:pt>
    <dgm:pt modelId="{5B938607-B92D-48E9-B362-0A0DFE74A8CD}" type="pres">
      <dgm:prSet presAssocID="{32528B2A-C099-4AEC-A969-88FD63E210F4}" presName="rect1" presStyleLbl="trAlignAcc1" presStyleIdx="2" presStyleCnt="12">
        <dgm:presLayoutVars>
          <dgm:bulletEnabled val="1"/>
        </dgm:presLayoutVars>
      </dgm:prSet>
      <dgm:spPr/>
      <dgm:t>
        <a:bodyPr/>
        <a:lstStyle/>
        <a:p>
          <a:endParaRPr lang="es-ES"/>
        </a:p>
      </dgm:t>
    </dgm:pt>
    <dgm:pt modelId="{A1ED8126-83F2-47DA-8253-6A2080C9CEDF}" type="pres">
      <dgm:prSet presAssocID="{32528B2A-C099-4AEC-A969-88FD63E210F4}" presName="rect2" presStyleLbl="fgImgPlace1" presStyleIdx="2" presStyleCnt="12"/>
      <dgm:spPr>
        <a:xfrm>
          <a:off x="7036728" y="465690"/>
          <a:ext cx="698701" cy="1048052"/>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65038D38-2B66-4BA3-976F-0E1E4163A918}" type="pres">
      <dgm:prSet presAssocID="{13656BFE-D5C6-4D59-9DD9-A0F5ED395915}" presName="sibTrans" presStyleCnt="0"/>
      <dgm:spPr/>
    </dgm:pt>
    <dgm:pt modelId="{EF241847-F160-40F7-ADB4-12871D09E145}" type="pres">
      <dgm:prSet presAssocID="{5F70D6DD-E7CD-459A-9D7D-FA7F5E4B0B24}" presName="composite" presStyleCnt="0"/>
      <dgm:spPr/>
    </dgm:pt>
    <dgm:pt modelId="{615E9C4A-9AE0-4CF9-A18D-86164F1AEC61}" type="pres">
      <dgm:prSet presAssocID="{5F70D6DD-E7CD-459A-9D7D-FA7F5E4B0B24}" presName="rect1" presStyleLbl="trAlignAcc1" presStyleIdx="3" presStyleCnt="12">
        <dgm:presLayoutVars>
          <dgm:bulletEnabled val="1"/>
        </dgm:presLayoutVars>
      </dgm:prSet>
      <dgm:spPr/>
      <dgm:t>
        <a:bodyPr/>
        <a:lstStyle/>
        <a:p>
          <a:endParaRPr lang="es-ES"/>
        </a:p>
      </dgm:t>
    </dgm:pt>
    <dgm:pt modelId="{221E88DC-F9DC-48A3-BBD7-D1D1549CC19B}" type="pres">
      <dgm:prSet presAssocID="{5F70D6DD-E7CD-459A-9D7D-FA7F5E4B0B24}" presName="rect2" presStyleLbl="fgImgPlace1" presStyleIdx="3" presStyleCnt="12"/>
      <dgm:spPr>
        <a:xfrm>
          <a:off x="7514" y="1722244"/>
          <a:ext cx="698701" cy="1048052"/>
        </a:xfrm>
        <a:prstGeom prst="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305B0C5C-1247-4BB3-B998-1F692CBB4D2A}" type="pres">
      <dgm:prSet presAssocID="{8A6A4B73-EEC3-42AA-A0D9-79F516B8F166}" presName="sibTrans" presStyleCnt="0"/>
      <dgm:spPr/>
    </dgm:pt>
    <dgm:pt modelId="{516C949D-769D-4230-B0BD-6FCC2B845AE7}" type="pres">
      <dgm:prSet presAssocID="{1E75BA30-D18D-44E4-ABD0-F7BF62B89139}" presName="composite" presStyleCnt="0"/>
      <dgm:spPr/>
    </dgm:pt>
    <dgm:pt modelId="{C8863B9A-08B4-455F-92C9-91F31BE14DDE}" type="pres">
      <dgm:prSet presAssocID="{1E75BA30-D18D-44E4-ABD0-F7BF62B89139}" presName="rect1" presStyleLbl="trAlignAcc1" presStyleIdx="4" presStyleCnt="12">
        <dgm:presLayoutVars>
          <dgm:bulletEnabled val="1"/>
        </dgm:presLayoutVars>
      </dgm:prSet>
      <dgm:spPr/>
      <dgm:t>
        <a:bodyPr/>
        <a:lstStyle/>
        <a:p>
          <a:endParaRPr lang="es-ES"/>
        </a:p>
      </dgm:t>
    </dgm:pt>
    <dgm:pt modelId="{E8F7CB78-6FE8-47F9-B506-944CADE6DD43}" type="pres">
      <dgm:prSet presAssocID="{1E75BA30-D18D-44E4-ABD0-F7BF62B89139}" presName="rect2" presStyleLbl="fgImgPlace1" presStyleIdx="4" presStyleCnt="12"/>
      <dgm:spPr>
        <a:xfrm>
          <a:off x="3522121" y="1722244"/>
          <a:ext cx="698701" cy="1048052"/>
        </a:xfrm>
        <a:prstGeom prst="rect">
          <a:avLst/>
        </a:prstGeom>
        <a:blipFill rotWithShape="1">
          <a:blip xmlns:r="http://schemas.openxmlformats.org/officeDocument/2006/relationships" r:embed="rId5"/>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D3AEB5CD-8BE5-45CD-A457-DB2FCD91F49D}" type="pres">
      <dgm:prSet presAssocID="{340957C9-E474-451F-AC1A-AFFD21E1680E}" presName="sibTrans" presStyleCnt="0"/>
      <dgm:spPr/>
    </dgm:pt>
    <dgm:pt modelId="{CAD4851A-34AB-4D3D-9501-9CD4FC40A691}" type="pres">
      <dgm:prSet presAssocID="{2A1A97B5-1947-4E3B-B6A0-9558F75F48A7}" presName="composite" presStyleCnt="0"/>
      <dgm:spPr/>
    </dgm:pt>
    <dgm:pt modelId="{DBD825FA-C5D1-4618-9F13-CF033466B09B}" type="pres">
      <dgm:prSet presAssocID="{2A1A97B5-1947-4E3B-B6A0-9558F75F48A7}" presName="rect1" presStyleLbl="trAlignAcc1" presStyleIdx="5" presStyleCnt="12">
        <dgm:presLayoutVars>
          <dgm:bulletEnabled val="1"/>
        </dgm:presLayoutVars>
      </dgm:prSet>
      <dgm:spPr/>
      <dgm:t>
        <a:bodyPr/>
        <a:lstStyle/>
        <a:p>
          <a:endParaRPr lang="es-ES"/>
        </a:p>
      </dgm:t>
    </dgm:pt>
    <dgm:pt modelId="{ED1D8E08-DD7A-49ED-B54A-E70F5AAD00A1}" type="pres">
      <dgm:prSet presAssocID="{2A1A97B5-1947-4E3B-B6A0-9558F75F48A7}" presName="rect2" presStyleLbl="fgImgPlace1" presStyleIdx="5" presStyleCnt="12"/>
      <dgm:spPr>
        <a:xfrm>
          <a:off x="7036728" y="1722244"/>
          <a:ext cx="698701" cy="1048052"/>
        </a:xfrm>
        <a:prstGeom prst="rect">
          <a:avLst/>
        </a:prstGeom>
        <a:blipFill rotWithShape="1">
          <a:blip xmlns:r="http://schemas.openxmlformats.org/officeDocument/2006/relationships" r:embed="rId6"/>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13F50096-0892-4947-B6C2-5BB2BCFFE77F}" type="pres">
      <dgm:prSet presAssocID="{23CE54B2-53A6-48DB-8EDF-E5A8020CBCD5}" presName="sibTrans" presStyleCnt="0"/>
      <dgm:spPr/>
    </dgm:pt>
    <dgm:pt modelId="{FB30BC89-6FC7-4A21-B454-BDD6D26E0842}" type="pres">
      <dgm:prSet presAssocID="{A2A87C0D-B362-457B-AB6D-1E6C7010684A}" presName="composite" presStyleCnt="0"/>
      <dgm:spPr/>
    </dgm:pt>
    <dgm:pt modelId="{8722CA0E-477C-47FB-BA75-F89CDB138959}" type="pres">
      <dgm:prSet presAssocID="{A2A87C0D-B362-457B-AB6D-1E6C7010684A}" presName="rect1" presStyleLbl="trAlignAcc1" presStyleIdx="6" presStyleCnt="12">
        <dgm:presLayoutVars>
          <dgm:bulletEnabled val="1"/>
        </dgm:presLayoutVars>
      </dgm:prSet>
      <dgm:spPr/>
      <dgm:t>
        <a:bodyPr/>
        <a:lstStyle/>
        <a:p>
          <a:endParaRPr lang="es-ES"/>
        </a:p>
      </dgm:t>
    </dgm:pt>
    <dgm:pt modelId="{D4EEFA50-AEFF-440E-8F37-1E7BDF4580F7}" type="pres">
      <dgm:prSet presAssocID="{A2A87C0D-B362-457B-AB6D-1E6C7010684A}" presName="rect2" presStyleLbl="fgImgPlace1" presStyleIdx="6" presStyleCnt="12"/>
      <dgm:spPr>
        <a:xfrm>
          <a:off x="7514" y="2978799"/>
          <a:ext cx="698701" cy="1048052"/>
        </a:xfrm>
        <a:prstGeom prst="rect">
          <a:avLst/>
        </a:prstGeom>
        <a:blipFill rotWithShape="1">
          <a:blip xmlns:r="http://schemas.openxmlformats.org/officeDocument/2006/relationships" r:embed="rId7"/>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1A22A63E-975E-42CF-9120-BED5E081C326}" type="pres">
      <dgm:prSet presAssocID="{EF48C27A-E0CE-4580-9128-D446FF453F38}" presName="sibTrans" presStyleCnt="0"/>
      <dgm:spPr/>
    </dgm:pt>
    <dgm:pt modelId="{D9CABD28-BE7C-46AE-A211-70D287B926B5}" type="pres">
      <dgm:prSet presAssocID="{066791C3-DD98-4799-B86F-FE72C1D3161B}" presName="composite" presStyleCnt="0"/>
      <dgm:spPr/>
    </dgm:pt>
    <dgm:pt modelId="{8E67E2E6-C2BD-4BE1-BB97-C764394582F8}" type="pres">
      <dgm:prSet presAssocID="{066791C3-DD98-4799-B86F-FE72C1D3161B}" presName="rect1" presStyleLbl="trAlignAcc1" presStyleIdx="7" presStyleCnt="12">
        <dgm:presLayoutVars>
          <dgm:bulletEnabled val="1"/>
        </dgm:presLayoutVars>
      </dgm:prSet>
      <dgm:spPr/>
      <dgm:t>
        <a:bodyPr/>
        <a:lstStyle/>
        <a:p>
          <a:endParaRPr lang="es-EC"/>
        </a:p>
      </dgm:t>
    </dgm:pt>
    <dgm:pt modelId="{57801CCB-6242-4985-9409-FF7EC776F351}" type="pres">
      <dgm:prSet presAssocID="{066791C3-DD98-4799-B86F-FE72C1D3161B}" presName="rect2" presStyleLbl="fgImgPlace1" presStyleIdx="7" presStyleCnt="12"/>
      <dgm:spPr>
        <a:xfrm>
          <a:off x="3522121" y="2978799"/>
          <a:ext cx="698701" cy="1048052"/>
        </a:xfrm>
        <a:prstGeom prst="rect">
          <a:avLst/>
        </a:prstGeom>
        <a:blipFill rotWithShape="1">
          <a:blip xmlns:r="http://schemas.openxmlformats.org/officeDocument/2006/relationships" r:embed="rId8"/>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9155BFBF-97C0-41DB-8D94-CFE70B19176F}" type="pres">
      <dgm:prSet presAssocID="{D17F887A-E218-4704-8C08-8B9730CBD34F}" presName="sibTrans" presStyleCnt="0"/>
      <dgm:spPr/>
    </dgm:pt>
    <dgm:pt modelId="{539160B4-C99B-4CDF-A24F-74A01F1C42A9}" type="pres">
      <dgm:prSet presAssocID="{2E5B21DB-AEC3-4201-A00A-EC4C77848154}" presName="composite" presStyleCnt="0"/>
      <dgm:spPr/>
    </dgm:pt>
    <dgm:pt modelId="{4E935AF9-CB9B-4AFA-A5C9-FC4AB1572176}" type="pres">
      <dgm:prSet presAssocID="{2E5B21DB-AEC3-4201-A00A-EC4C77848154}" presName="rect1" presStyleLbl="trAlignAcc1" presStyleIdx="8" presStyleCnt="12">
        <dgm:presLayoutVars>
          <dgm:bulletEnabled val="1"/>
        </dgm:presLayoutVars>
      </dgm:prSet>
      <dgm:spPr/>
      <dgm:t>
        <a:bodyPr/>
        <a:lstStyle/>
        <a:p>
          <a:endParaRPr lang="es-EC"/>
        </a:p>
      </dgm:t>
    </dgm:pt>
    <dgm:pt modelId="{C37EFCDB-0480-45F7-81EE-58CCEF4FE820}" type="pres">
      <dgm:prSet presAssocID="{2E5B21DB-AEC3-4201-A00A-EC4C77848154}" presName="rect2" presStyleLbl="fgImgPlace1" presStyleIdx="8" presStyleCnt="12"/>
      <dgm:spPr>
        <a:xfrm>
          <a:off x="7036728" y="2978799"/>
          <a:ext cx="698701" cy="1048052"/>
        </a:xfrm>
        <a:prstGeom prst="rect">
          <a:avLst/>
        </a:prstGeom>
        <a:blipFill rotWithShape="1">
          <a:blip xmlns:r="http://schemas.openxmlformats.org/officeDocument/2006/relationships" r:embed="rId9"/>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29E04473-F3A2-4366-B721-A559EB2B8ED3}" type="pres">
      <dgm:prSet presAssocID="{7BFCEB43-9C85-4050-BC98-C83E890D1CB3}" presName="sibTrans" presStyleCnt="0"/>
      <dgm:spPr/>
    </dgm:pt>
    <dgm:pt modelId="{99CF4D73-23F3-4550-BEA0-B45C73A054D6}" type="pres">
      <dgm:prSet presAssocID="{5B5BE66F-A0BE-4C66-80CD-2A13C6D19C64}" presName="composite" presStyleCnt="0"/>
      <dgm:spPr/>
    </dgm:pt>
    <dgm:pt modelId="{4CEA7E83-BF1C-4C7C-90EA-8A35C1312D31}" type="pres">
      <dgm:prSet presAssocID="{5B5BE66F-A0BE-4C66-80CD-2A13C6D19C64}" presName="rect1" presStyleLbl="trAlignAcc1" presStyleIdx="9" presStyleCnt="12">
        <dgm:presLayoutVars>
          <dgm:bulletEnabled val="1"/>
        </dgm:presLayoutVars>
      </dgm:prSet>
      <dgm:spPr/>
      <dgm:t>
        <a:bodyPr/>
        <a:lstStyle/>
        <a:p>
          <a:endParaRPr lang="es-EC"/>
        </a:p>
      </dgm:t>
    </dgm:pt>
    <dgm:pt modelId="{B62FA51B-C74A-47E7-97F4-72ED19B16132}" type="pres">
      <dgm:prSet presAssocID="{5B5BE66F-A0BE-4C66-80CD-2A13C6D19C64}" presName="rect2" presStyleLbl="fgImgPlace1" presStyleIdx="9" presStyleCnt="12"/>
      <dgm:spPr>
        <a:xfrm>
          <a:off x="7514" y="4235353"/>
          <a:ext cx="698701" cy="1048052"/>
        </a:xfrm>
        <a:prstGeom prst="rect">
          <a:avLst/>
        </a:prstGeom>
        <a:blipFill rotWithShape="1">
          <a:blip xmlns:r="http://schemas.openxmlformats.org/officeDocument/2006/relationships" r:embed="rId10"/>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1771F6DF-96D2-48BC-8077-E99A4797D271}" type="pres">
      <dgm:prSet presAssocID="{271F3F17-C6B2-45EF-9FC0-2860C0B587E2}" presName="sibTrans" presStyleCnt="0"/>
      <dgm:spPr/>
    </dgm:pt>
    <dgm:pt modelId="{B5E4A78E-86B5-412A-B9A0-C23B579581FA}" type="pres">
      <dgm:prSet presAssocID="{23EB6CC1-A139-49BD-8230-22C31E819019}" presName="composite" presStyleCnt="0"/>
      <dgm:spPr/>
    </dgm:pt>
    <dgm:pt modelId="{A6BC9298-8AB3-4CDC-B161-9D4C18CD4C37}" type="pres">
      <dgm:prSet presAssocID="{23EB6CC1-A139-49BD-8230-22C31E819019}" presName="rect1" presStyleLbl="trAlignAcc1" presStyleIdx="10" presStyleCnt="12">
        <dgm:presLayoutVars>
          <dgm:bulletEnabled val="1"/>
        </dgm:presLayoutVars>
      </dgm:prSet>
      <dgm:spPr/>
      <dgm:t>
        <a:bodyPr/>
        <a:lstStyle/>
        <a:p>
          <a:endParaRPr lang="es-EC"/>
        </a:p>
      </dgm:t>
    </dgm:pt>
    <dgm:pt modelId="{AFA8DE16-A67B-4DE4-8F21-AC5243D2BD71}" type="pres">
      <dgm:prSet presAssocID="{23EB6CC1-A139-49BD-8230-22C31E819019}" presName="rect2" presStyleLbl="fgImgPlace1" presStyleIdx="10" presStyleCnt="12"/>
      <dgm:spPr>
        <a:xfrm>
          <a:off x="3522121" y="4235353"/>
          <a:ext cx="698701" cy="1048052"/>
        </a:xfrm>
        <a:prstGeom prst="rect">
          <a:avLst/>
        </a:prstGeom>
        <a:blipFill rotWithShape="1">
          <a:blip xmlns:r="http://schemas.openxmlformats.org/officeDocument/2006/relationships" r:embed="rId1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 modelId="{F019B8D3-2143-44CB-B6BC-A2A7036391C3}" type="pres">
      <dgm:prSet presAssocID="{1FEBDA84-9F31-4617-981B-A44C3980B819}" presName="sibTrans" presStyleCnt="0"/>
      <dgm:spPr/>
    </dgm:pt>
    <dgm:pt modelId="{981C9815-6F1C-48D4-8A14-AAE606729DD9}" type="pres">
      <dgm:prSet presAssocID="{2C707196-AB46-4569-8A17-498010820949}" presName="composite" presStyleCnt="0"/>
      <dgm:spPr/>
    </dgm:pt>
    <dgm:pt modelId="{62FCBF8B-2810-4C2E-B9C5-FE92CDE76D56}" type="pres">
      <dgm:prSet presAssocID="{2C707196-AB46-4569-8A17-498010820949}" presName="rect1" presStyleLbl="trAlignAcc1" presStyleIdx="11" presStyleCnt="12">
        <dgm:presLayoutVars>
          <dgm:bulletEnabled val="1"/>
        </dgm:presLayoutVars>
      </dgm:prSet>
      <dgm:spPr/>
      <dgm:t>
        <a:bodyPr/>
        <a:lstStyle/>
        <a:p>
          <a:endParaRPr lang="es-EC"/>
        </a:p>
      </dgm:t>
    </dgm:pt>
    <dgm:pt modelId="{EDF966D5-D3A9-47B8-95B2-F505E5090F16}" type="pres">
      <dgm:prSet presAssocID="{2C707196-AB46-4569-8A17-498010820949}" presName="rect2" presStyleLbl="fgImgPlace1" presStyleIdx="11" presStyleCnt="12"/>
      <dgm:spPr>
        <a:xfrm>
          <a:off x="7036728" y="4235353"/>
          <a:ext cx="698701" cy="1048052"/>
        </a:xfrm>
        <a:prstGeom prst="rect">
          <a:avLst/>
        </a:prstGeom>
        <a:blipFill rotWithShape="1">
          <a:blip xmlns:r="http://schemas.openxmlformats.org/officeDocument/2006/relationships" r:embed="rId12"/>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C"/>
        </a:p>
      </dgm:t>
    </dgm:pt>
  </dgm:ptLst>
  <dgm:cxnLst>
    <dgm:cxn modelId="{9C42F01A-FF39-4F9C-83BE-24887FB8A224}" srcId="{9A365076-0908-4CDE-ABE1-841D3C6DC818}" destId="{066791C3-DD98-4799-B86F-FE72C1D3161B}" srcOrd="7" destOrd="0" parTransId="{48E2CEF4-4657-4D68-B0C6-DC5C84CB2A7C}" sibTransId="{D17F887A-E218-4704-8C08-8B9730CBD34F}"/>
    <dgm:cxn modelId="{1FDF8A68-1822-4615-8D14-ACF2422C482C}" type="presOf" srcId="{2C707196-AB46-4569-8A17-498010820949}" destId="{62FCBF8B-2810-4C2E-B9C5-FE92CDE76D56}" srcOrd="0" destOrd="0" presId="urn:microsoft.com/office/officeart/2008/layout/PictureStrips"/>
    <dgm:cxn modelId="{29A65209-EA11-4F3C-B9E7-63418B9F4915}" srcId="{9A365076-0908-4CDE-ABE1-841D3C6DC818}" destId="{2E5B21DB-AEC3-4201-A00A-EC4C77848154}" srcOrd="8" destOrd="0" parTransId="{B9E97A46-014C-4427-8D33-F0C83ABEB68F}" sibTransId="{7BFCEB43-9C85-4050-BC98-C83E890D1CB3}"/>
    <dgm:cxn modelId="{70B70D38-8B24-4FB4-9877-9FAF745B17CD}" type="presOf" srcId="{23EB6CC1-A139-49BD-8230-22C31E819019}" destId="{A6BC9298-8AB3-4CDC-B161-9D4C18CD4C37}" srcOrd="0" destOrd="0" presId="urn:microsoft.com/office/officeart/2008/layout/PictureStrips"/>
    <dgm:cxn modelId="{C12F0C3E-B5FB-4F37-9054-FB87A84B1328}" type="presOf" srcId="{5F70D6DD-E7CD-459A-9D7D-FA7F5E4B0B24}" destId="{615E9C4A-9AE0-4CF9-A18D-86164F1AEC61}" srcOrd="0" destOrd="0" presId="urn:microsoft.com/office/officeart/2008/layout/PictureStrips"/>
    <dgm:cxn modelId="{319CA34A-C3C9-4EC4-BCCF-6B9CED9A62ED}" srcId="{9A365076-0908-4CDE-ABE1-841D3C6DC818}" destId="{5F70D6DD-E7CD-459A-9D7D-FA7F5E4B0B24}" srcOrd="3" destOrd="0" parTransId="{4AC8E02F-338F-4DBB-BDAE-D9C48B2EEBCC}" sibTransId="{8A6A4B73-EEC3-42AA-A0D9-79F516B8F166}"/>
    <dgm:cxn modelId="{09E7D155-A91F-4EF5-A981-53FBF021CFEF}" type="presOf" srcId="{32528B2A-C099-4AEC-A969-88FD63E210F4}" destId="{5B938607-B92D-48E9-B362-0A0DFE74A8CD}" srcOrd="0" destOrd="0" presId="urn:microsoft.com/office/officeart/2008/layout/PictureStrips"/>
    <dgm:cxn modelId="{A167A57A-1B87-4084-86CE-9EFDD2248E8B}" type="presOf" srcId="{2E5B21DB-AEC3-4201-A00A-EC4C77848154}" destId="{4E935AF9-CB9B-4AFA-A5C9-FC4AB1572176}" srcOrd="0" destOrd="0" presId="urn:microsoft.com/office/officeart/2008/layout/PictureStrips"/>
    <dgm:cxn modelId="{7985B9CC-5227-4358-BFAD-7812ACBB3C99}" srcId="{9A365076-0908-4CDE-ABE1-841D3C6DC818}" destId="{2A1A97B5-1947-4E3B-B6A0-9558F75F48A7}" srcOrd="5" destOrd="0" parTransId="{BEAE0496-9275-4E93-9953-62631419CE88}" sibTransId="{23CE54B2-53A6-48DB-8EDF-E5A8020CBCD5}"/>
    <dgm:cxn modelId="{2FE2F32B-C9C5-4085-92E8-2D4E6144ECBF}" type="presOf" srcId="{1E75BA30-D18D-44E4-ABD0-F7BF62B89139}" destId="{C8863B9A-08B4-455F-92C9-91F31BE14DDE}" srcOrd="0" destOrd="0" presId="urn:microsoft.com/office/officeart/2008/layout/PictureStrips"/>
    <dgm:cxn modelId="{012A18E6-0FAC-4D2D-9413-10905DE43496}" srcId="{9A365076-0908-4CDE-ABE1-841D3C6DC818}" destId="{23EB6CC1-A139-49BD-8230-22C31E819019}" srcOrd="10" destOrd="0" parTransId="{FD7A182B-2CFF-4D07-B6C4-67380D366890}" sibTransId="{1FEBDA84-9F31-4617-981B-A44C3980B819}"/>
    <dgm:cxn modelId="{99FEAA4F-91F5-4E87-8201-B1A5451924A3}" type="presOf" srcId="{8B1E273F-7235-4175-9326-7E3D2DE17113}" destId="{81D88EEC-6AFD-4956-A99D-27C623F20678}" srcOrd="0" destOrd="0" presId="urn:microsoft.com/office/officeart/2008/layout/PictureStrips"/>
    <dgm:cxn modelId="{E4059AF1-F888-4309-AE8A-F004A2AE0A65}" srcId="{9A365076-0908-4CDE-ABE1-841D3C6DC818}" destId="{01C0E933-88E7-4120-8D2C-DE678D332F8F}" srcOrd="1" destOrd="0" parTransId="{84075F11-1BED-40ED-A07E-95D744C80BE0}" sibTransId="{E1BF0014-5D6F-4762-A977-FCE450E165C2}"/>
    <dgm:cxn modelId="{712F2AD7-529A-48F1-884D-88515B8B68F5}" srcId="{9A365076-0908-4CDE-ABE1-841D3C6DC818}" destId="{2C707196-AB46-4569-8A17-498010820949}" srcOrd="11" destOrd="0" parTransId="{32744BFA-388B-400C-9A0E-0F778CB11229}" sibTransId="{81D5A077-2AC7-4474-BB10-CE04D70F4DF6}"/>
    <dgm:cxn modelId="{1CA7FB03-29B5-42FC-B06A-FAD949DA8213}" type="presOf" srcId="{9A365076-0908-4CDE-ABE1-841D3C6DC818}" destId="{DFC7E7B3-F7AD-4369-B72D-53D24F5FBBFD}" srcOrd="0" destOrd="0" presId="urn:microsoft.com/office/officeart/2008/layout/PictureStrips"/>
    <dgm:cxn modelId="{95F0FCD4-9344-48C0-88D6-DD2555727BC3}" srcId="{9A365076-0908-4CDE-ABE1-841D3C6DC818}" destId="{5B5BE66F-A0BE-4C66-80CD-2A13C6D19C64}" srcOrd="9" destOrd="0" parTransId="{876C6027-1E53-44F6-A965-FE52DD4C7092}" sibTransId="{271F3F17-C6B2-45EF-9FC0-2860C0B587E2}"/>
    <dgm:cxn modelId="{94BBB367-B21A-4F5D-9118-972D19B5CE2A}" type="presOf" srcId="{066791C3-DD98-4799-B86F-FE72C1D3161B}" destId="{8E67E2E6-C2BD-4BE1-BB97-C764394582F8}" srcOrd="0" destOrd="0" presId="urn:microsoft.com/office/officeart/2008/layout/PictureStrips"/>
    <dgm:cxn modelId="{C1DE9756-7504-4BDA-B6B0-4DF0415C17BE}" srcId="{9A365076-0908-4CDE-ABE1-841D3C6DC818}" destId="{A2A87C0D-B362-457B-AB6D-1E6C7010684A}" srcOrd="6" destOrd="0" parTransId="{1E5EDB1C-885E-4E36-AF1B-6AC74B6F0357}" sibTransId="{EF48C27A-E0CE-4580-9128-D446FF453F38}"/>
    <dgm:cxn modelId="{52D6C4FD-FE5B-47AE-86D2-2DC9A33D967C}" srcId="{9A365076-0908-4CDE-ABE1-841D3C6DC818}" destId="{32528B2A-C099-4AEC-A969-88FD63E210F4}" srcOrd="2" destOrd="0" parTransId="{B93FF722-7648-4A29-9FC8-5F9F757FA416}" sibTransId="{13656BFE-D5C6-4D59-9DD9-A0F5ED395915}"/>
    <dgm:cxn modelId="{7719B416-FF01-414F-BB77-72EF1B1A7AC0}" srcId="{9A365076-0908-4CDE-ABE1-841D3C6DC818}" destId="{8B1E273F-7235-4175-9326-7E3D2DE17113}" srcOrd="0" destOrd="0" parTransId="{7B385E68-CD68-4D69-98DE-A02FF8853CA6}" sibTransId="{B2C15F06-0332-415E-A345-84EDBBBAE534}"/>
    <dgm:cxn modelId="{00BD6402-ADDD-4F72-A74D-C723F86E7355}" type="presOf" srcId="{01C0E933-88E7-4120-8D2C-DE678D332F8F}" destId="{5C9A1C74-9D8B-44DA-B912-10DAA1E94BB3}" srcOrd="0" destOrd="0" presId="urn:microsoft.com/office/officeart/2008/layout/PictureStrips"/>
    <dgm:cxn modelId="{E88A4CEE-B23E-49DF-8954-8A5EC65346D9}" type="presOf" srcId="{5B5BE66F-A0BE-4C66-80CD-2A13C6D19C64}" destId="{4CEA7E83-BF1C-4C7C-90EA-8A35C1312D31}" srcOrd="0" destOrd="0" presId="urn:microsoft.com/office/officeart/2008/layout/PictureStrips"/>
    <dgm:cxn modelId="{BF0AE23B-A694-425C-BF8E-AAE99B1BE94B}" srcId="{9A365076-0908-4CDE-ABE1-841D3C6DC818}" destId="{1E75BA30-D18D-44E4-ABD0-F7BF62B89139}" srcOrd="4" destOrd="0" parTransId="{50D197E4-F5A8-4D84-AE22-571C6C1FBEDC}" sibTransId="{340957C9-E474-451F-AC1A-AFFD21E1680E}"/>
    <dgm:cxn modelId="{4EAC34B7-431F-498E-8CF4-1592123AD5ED}" type="presOf" srcId="{A2A87C0D-B362-457B-AB6D-1E6C7010684A}" destId="{8722CA0E-477C-47FB-BA75-F89CDB138959}" srcOrd="0" destOrd="0" presId="urn:microsoft.com/office/officeart/2008/layout/PictureStrips"/>
    <dgm:cxn modelId="{6FA27475-83CB-4975-8202-F4E84394CD5D}" type="presOf" srcId="{2A1A97B5-1947-4E3B-B6A0-9558F75F48A7}" destId="{DBD825FA-C5D1-4618-9F13-CF033466B09B}" srcOrd="0" destOrd="0" presId="urn:microsoft.com/office/officeart/2008/layout/PictureStrips"/>
    <dgm:cxn modelId="{3C3ECABE-36E5-4478-B347-26BB126F8AD2}" type="presParOf" srcId="{DFC7E7B3-F7AD-4369-B72D-53D24F5FBBFD}" destId="{5424E94B-E388-4A31-90EF-F2EA3D6BC4F5}" srcOrd="0" destOrd="0" presId="urn:microsoft.com/office/officeart/2008/layout/PictureStrips"/>
    <dgm:cxn modelId="{AD8454B0-A2D0-405F-9C62-035FCFFF2D78}" type="presParOf" srcId="{5424E94B-E388-4A31-90EF-F2EA3D6BC4F5}" destId="{81D88EEC-6AFD-4956-A99D-27C623F20678}" srcOrd="0" destOrd="0" presId="urn:microsoft.com/office/officeart/2008/layout/PictureStrips"/>
    <dgm:cxn modelId="{1F522185-6311-498C-A624-85D92F42AEDA}" type="presParOf" srcId="{5424E94B-E388-4A31-90EF-F2EA3D6BC4F5}" destId="{58C565A6-AF27-479C-9E4F-E2017558E13B}" srcOrd="1" destOrd="0" presId="urn:microsoft.com/office/officeart/2008/layout/PictureStrips"/>
    <dgm:cxn modelId="{A1B5F674-3E42-4125-B412-2FE78239D6D9}" type="presParOf" srcId="{DFC7E7B3-F7AD-4369-B72D-53D24F5FBBFD}" destId="{D878BB0A-4E4C-4048-A9EF-625F2B5C9FEA}" srcOrd="1" destOrd="0" presId="urn:microsoft.com/office/officeart/2008/layout/PictureStrips"/>
    <dgm:cxn modelId="{843B7C8C-4E64-42D4-954C-C9AAF79B0601}" type="presParOf" srcId="{DFC7E7B3-F7AD-4369-B72D-53D24F5FBBFD}" destId="{31CC2D61-1CE7-4590-9993-7960FE0BEDF9}" srcOrd="2" destOrd="0" presId="urn:microsoft.com/office/officeart/2008/layout/PictureStrips"/>
    <dgm:cxn modelId="{032D0EFB-152A-408C-9B99-264293E32C2B}" type="presParOf" srcId="{31CC2D61-1CE7-4590-9993-7960FE0BEDF9}" destId="{5C9A1C74-9D8B-44DA-B912-10DAA1E94BB3}" srcOrd="0" destOrd="0" presId="urn:microsoft.com/office/officeart/2008/layout/PictureStrips"/>
    <dgm:cxn modelId="{7EA5E479-9AA5-4DB3-A62A-7B35AD24C3AE}" type="presParOf" srcId="{31CC2D61-1CE7-4590-9993-7960FE0BEDF9}" destId="{1C2099A4-5BC8-4313-8EE3-119B0D760477}" srcOrd="1" destOrd="0" presId="urn:microsoft.com/office/officeart/2008/layout/PictureStrips"/>
    <dgm:cxn modelId="{EA145E0C-015E-4624-912B-C97E656277E0}" type="presParOf" srcId="{DFC7E7B3-F7AD-4369-B72D-53D24F5FBBFD}" destId="{3A1989E7-C437-48EB-B6D7-6EEB3503EFCF}" srcOrd="3" destOrd="0" presId="urn:microsoft.com/office/officeart/2008/layout/PictureStrips"/>
    <dgm:cxn modelId="{1E792FA1-0E0D-4E71-B637-9E80E631B63E}" type="presParOf" srcId="{DFC7E7B3-F7AD-4369-B72D-53D24F5FBBFD}" destId="{0A52B323-56C7-4CEC-85A7-E62486367A3D}" srcOrd="4" destOrd="0" presId="urn:microsoft.com/office/officeart/2008/layout/PictureStrips"/>
    <dgm:cxn modelId="{4D682346-0F78-444E-A597-F23119034910}" type="presParOf" srcId="{0A52B323-56C7-4CEC-85A7-E62486367A3D}" destId="{5B938607-B92D-48E9-B362-0A0DFE74A8CD}" srcOrd="0" destOrd="0" presId="urn:microsoft.com/office/officeart/2008/layout/PictureStrips"/>
    <dgm:cxn modelId="{8E8C654F-5F64-4792-85D4-F1A45651EADC}" type="presParOf" srcId="{0A52B323-56C7-4CEC-85A7-E62486367A3D}" destId="{A1ED8126-83F2-47DA-8253-6A2080C9CEDF}" srcOrd="1" destOrd="0" presId="urn:microsoft.com/office/officeart/2008/layout/PictureStrips"/>
    <dgm:cxn modelId="{DADD2A43-11FE-495A-85F8-664ABF4D25B3}" type="presParOf" srcId="{DFC7E7B3-F7AD-4369-B72D-53D24F5FBBFD}" destId="{65038D38-2B66-4BA3-976F-0E1E4163A918}" srcOrd="5" destOrd="0" presId="urn:microsoft.com/office/officeart/2008/layout/PictureStrips"/>
    <dgm:cxn modelId="{256E936A-4BA0-4CBF-BFA9-3FAB67DC2F28}" type="presParOf" srcId="{DFC7E7B3-F7AD-4369-B72D-53D24F5FBBFD}" destId="{EF241847-F160-40F7-ADB4-12871D09E145}" srcOrd="6" destOrd="0" presId="urn:microsoft.com/office/officeart/2008/layout/PictureStrips"/>
    <dgm:cxn modelId="{F5B761EF-773E-460F-8098-82A390B0592F}" type="presParOf" srcId="{EF241847-F160-40F7-ADB4-12871D09E145}" destId="{615E9C4A-9AE0-4CF9-A18D-86164F1AEC61}" srcOrd="0" destOrd="0" presId="urn:microsoft.com/office/officeart/2008/layout/PictureStrips"/>
    <dgm:cxn modelId="{F850F834-85F8-4FFC-8A21-F43BBC5C2A29}" type="presParOf" srcId="{EF241847-F160-40F7-ADB4-12871D09E145}" destId="{221E88DC-F9DC-48A3-BBD7-D1D1549CC19B}" srcOrd="1" destOrd="0" presId="urn:microsoft.com/office/officeart/2008/layout/PictureStrips"/>
    <dgm:cxn modelId="{88A019CA-3671-46DA-8329-29116523B0F6}" type="presParOf" srcId="{DFC7E7B3-F7AD-4369-B72D-53D24F5FBBFD}" destId="{305B0C5C-1247-4BB3-B998-1F692CBB4D2A}" srcOrd="7" destOrd="0" presId="urn:microsoft.com/office/officeart/2008/layout/PictureStrips"/>
    <dgm:cxn modelId="{38B796E0-0D07-4C92-B787-659D77348653}" type="presParOf" srcId="{DFC7E7B3-F7AD-4369-B72D-53D24F5FBBFD}" destId="{516C949D-769D-4230-B0BD-6FCC2B845AE7}" srcOrd="8" destOrd="0" presId="urn:microsoft.com/office/officeart/2008/layout/PictureStrips"/>
    <dgm:cxn modelId="{C94011EE-3CDC-46B7-A72E-AF392E63152C}" type="presParOf" srcId="{516C949D-769D-4230-B0BD-6FCC2B845AE7}" destId="{C8863B9A-08B4-455F-92C9-91F31BE14DDE}" srcOrd="0" destOrd="0" presId="urn:microsoft.com/office/officeart/2008/layout/PictureStrips"/>
    <dgm:cxn modelId="{E6C29D5D-B3AA-4346-8C0E-C66291E8135E}" type="presParOf" srcId="{516C949D-769D-4230-B0BD-6FCC2B845AE7}" destId="{E8F7CB78-6FE8-47F9-B506-944CADE6DD43}" srcOrd="1" destOrd="0" presId="urn:microsoft.com/office/officeart/2008/layout/PictureStrips"/>
    <dgm:cxn modelId="{86790F31-72FA-4DB0-A3D1-E5956B833026}" type="presParOf" srcId="{DFC7E7B3-F7AD-4369-B72D-53D24F5FBBFD}" destId="{D3AEB5CD-8BE5-45CD-A457-DB2FCD91F49D}" srcOrd="9" destOrd="0" presId="urn:microsoft.com/office/officeart/2008/layout/PictureStrips"/>
    <dgm:cxn modelId="{1337DA16-1A15-40FE-93DE-E4CAA5B8DFB7}" type="presParOf" srcId="{DFC7E7B3-F7AD-4369-B72D-53D24F5FBBFD}" destId="{CAD4851A-34AB-4D3D-9501-9CD4FC40A691}" srcOrd="10" destOrd="0" presId="urn:microsoft.com/office/officeart/2008/layout/PictureStrips"/>
    <dgm:cxn modelId="{8401EEC2-0702-441F-8C77-72DC94AE6DEF}" type="presParOf" srcId="{CAD4851A-34AB-4D3D-9501-9CD4FC40A691}" destId="{DBD825FA-C5D1-4618-9F13-CF033466B09B}" srcOrd="0" destOrd="0" presId="urn:microsoft.com/office/officeart/2008/layout/PictureStrips"/>
    <dgm:cxn modelId="{647F861A-B6DF-4FD8-ADFF-113EDF7A5978}" type="presParOf" srcId="{CAD4851A-34AB-4D3D-9501-9CD4FC40A691}" destId="{ED1D8E08-DD7A-49ED-B54A-E70F5AAD00A1}" srcOrd="1" destOrd="0" presId="urn:microsoft.com/office/officeart/2008/layout/PictureStrips"/>
    <dgm:cxn modelId="{A33B8CC7-2745-4D37-BED8-5407628CE26B}" type="presParOf" srcId="{DFC7E7B3-F7AD-4369-B72D-53D24F5FBBFD}" destId="{13F50096-0892-4947-B6C2-5BB2BCFFE77F}" srcOrd="11" destOrd="0" presId="urn:microsoft.com/office/officeart/2008/layout/PictureStrips"/>
    <dgm:cxn modelId="{9FCF14D1-6C2F-4020-825F-C505E121EF28}" type="presParOf" srcId="{DFC7E7B3-F7AD-4369-B72D-53D24F5FBBFD}" destId="{FB30BC89-6FC7-4A21-B454-BDD6D26E0842}" srcOrd="12" destOrd="0" presId="urn:microsoft.com/office/officeart/2008/layout/PictureStrips"/>
    <dgm:cxn modelId="{FDBBD0F2-A8DB-4E98-B38D-0A411A24E864}" type="presParOf" srcId="{FB30BC89-6FC7-4A21-B454-BDD6D26E0842}" destId="{8722CA0E-477C-47FB-BA75-F89CDB138959}" srcOrd="0" destOrd="0" presId="urn:microsoft.com/office/officeart/2008/layout/PictureStrips"/>
    <dgm:cxn modelId="{25EB2A14-876F-4BDA-9B8F-EC0F672B8293}" type="presParOf" srcId="{FB30BC89-6FC7-4A21-B454-BDD6D26E0842}" destId="{D4EEFA50-AEFF-440E-8F37-1E7BDF4580F7}" srcOrd="1" destOrd="0" presId="urn:microsoft.com/office/officeart/2008/layout/PictureStrips"/>
    <dgm:cxn modelId="{3F3EF5BD-AE95-4465-B0DF-6A509AF7DD38}" type="presParOf" srcId="{DFC7E7B3-F7AD-4369-B72D-53D24F5FBBFD}" destId="{1A22A63E-975E-42CF-9120-BED5E081C326}" srcOrd="13" destOrd="0" presId="urn:microsoft.com/office/officeart/2008/layout/PictureStrips"/>
    <dgm:cxn modelId="{1F5984A0-CAF3-4A65-AD12-914A9A3F5B12}" type="presParOf" srcId="{DFC7E7B3-F7AD-4369-B72D-53D24F5FBBFD}" destId="{D9CABD28-BE7C-46AE-A211-70D287B926B5}" srcOrd="14" destOrd="0" presId="urn:microsoft.com/office/officeart/2008/layout/PictureStrips"/>
    <dgm:cxn modelId="{78066703-9751-4EFF-9D5C-7EC37E4FEF1E}" type="presParOf" srcId="{D9CABD28-BE7C-46AE-A211-70D287B926B5}" destId="{8E67E2E6-C2BD-4BE1-BB97-C764394582F8}" srcOrd="0" destOrd="0" presId="urn:microsoft.com/office/officeart/2008/layout/PictureStrips"/>
    <dgm:cxn modelId="{36E93B60-E147-4D66-B1AB-DA80B9947571}" type="presParOf" srcId="{D9CABD28-BE7C-46AE-A211-70D287B926B5}" destId="{57801CCB-6242-4985-9409-FF7EC776F351}" srcOrd="1" destOrd="0" presId="urn:microsoft.com/office/officeart/2008/layout/PictureStrips"/>
    <dgm:cxn modelId="{D2A4FD29-8817-4F2A-A432-F598F08B1EA7}" type="presParOf" srcId="{DFC7E7B3-F7AD-4369-B72D-53D24F5FBBFD}" destId="{9155BFBF-97C0-41DB-8D94-CFE70B19176F}" srcOrd="15" destOrd="0" presId="urn:microsoft.com/office/officeart/2008/layout/PictureStrips"/>
    <dgm:cxn modelId="{11C517AA-1B53-4387-BB29-7F52073E547D}" type="presParOf" srcId="{DFC7E7B3-F7AD-4369-B72D-53D24F5FBBFD}" destId="{539160B4-C99B-4CDF-A24F-74A01F1C42A9}" srcOrd="16" destOrd="0" presId="urn:microsoft.com/office/officeart/2008/layout/PictureStrips"/>
    <dgm:cxn modelId="{4E4A1BEA-DD33-4D07-A24D-1A7459957A7E}" type="presParOf" srcId="{539160B4-C99B-4CDF-A24F-74A01F1C42A9}" destId="{4E935AF9-CB9B-4AFA-A5C9-FC4AB1572176}" srcOrd="0" destOrd="0" presId="urn:microsoft.com/office/officeart/2008/layout/PictureStrips"/>
    <dgm:cxn modelId="{CDA601F2-F238-406E-A2E1-7AF0EA130AA2}" type="presParOf" srcId="{539160B4-C99B-4CDF-A24F-74A01F1C42A9}" destId="{C37EFCDB-0480-45F7-81EE-58CCEF4FE820}" srcOrd="1" destOrd="0" presId="urn:microsoft.com/office/officeart/2008/layout/PictureStrips"/>
    <dgm:cxn modelId="{3F985FEB-F02C-4132-91ED-EA668E7B3152}" type="presParOf" srcId="{DFC7E7B3-F7AD-4369-B72D-53D24F5FBBFD}" destId="{29E04473-F3A2-4366-B721-A559EB2B8ED3}" srcOrd="17" destOrd="0" presId="urn:microsoft.com/office/officeart/2008/layout/PictureStrips"/>
    <dgm:cxn modelId="{2747424B-E34B-47DC-B5FF-0150100EFF6A}" type="presParOf" srcId="{DFC7E7B3-F7AD-4369-B72D-53D24F5FBBFD}" destId="{99CF4D73-23F3-4550-BEA0-B45C73A054D6}" srcOrd="18" destOrd="0" presId="urn:microsoft.com/office/officeart/2008/layout/PictureStrips"/>
    <dgm:cxn modelId="{61C4A203-3FD8-422F-BDED-2A58B5EFB887}" type="presParOf" srcId="{99CF4D73-23F3-4550-BEA0-B45C73A054D6}" destId="{4CEA7E83-BF1C-4C7C-90EA-8A35C1312D31}" srcOrd="0" destOrd="0" presId="urn:microsoft.com/office/officeart/2008/layout/PictureStrips"/>
    <dgm:cxn modelId="{2FE4CF8D-F765-47FE-9E6A-23F89FCB30D4}" type="presParOf" srcId="{99CF4D73-23F3-4550-BEA0-B45C73A054D6}" destId="{B62FA51B-C74A-47E7-97F4-72ED19B16132}" srcOrd="1" destOrd="0" presId="urn:microsoft.com/office/officeart/2008/layout/PictureStrips"/>
    <dgm:cxn modelId="{0C9B6582-17A2-4EAC-8F37-A7AF0E9C3BE7}" type="presParOf" srcId="{DFC7E7B3-F7AD-4369-B72D-53D24F5FBBFD}" destId="{1771F6DF-96D2-48BC-8077-E99A4797D271}" srcOrd="19" destOrd="0" presId="urn:microsoft.com/office/officeart/2008/layout/PictureStrips"/>
    <dgm:cxn modelId="{78080B22-E107-4815-8FBE-FD75B2A976C8}" type="presParOf" srcId="{DFC7E7B3-F7AD-4369-B72D-53D24F5FBBFD}" destId="{B5E4A78E-86B5-412A-B9A0-C23B579581FA}" srcOrd="20" destOrd="0" presId="urn:microsoft.com/office/officeart/2008/layout/PictureStrips"/>
    <dgm:cxn modelId="{A4F7FB7A-47F4-4A2E-8824-9DC535211C99}" type="presParOf" srcId="{B5E4A78E-86B5-412A-B9A0-C23B579581FA}" destId="{A6BC9298-8AB3-4CDC-B161-9D4C18CD4C37}" srcOrd="0" destOrd="0" presId="urn:microsoft.com/office/officeart/2008/layout/PictureStrips"/>
    <dgm:cxn modelId="{C6EAB29B-07B0-4012-87C7-0909EA77CB38}" type="presParOf" srcId="{B5E4A78E-86B5-412A-B9A0-C23B579581FA}" destId="{AFA8DE16-A67B-4DE4-8F21-AC5243D2BD71}" srcOrd="1" destOrd="0" presId="urn:microsoft.com/office/officeart/2008/layout/PictureStrips"/>
    <dgm:cxn modelId="{8A6066E9-3334-4952-87B7-18352FEF4BCC}" type="presParOf" srcId="{DFC7E7B3-F7AD-4369-B72D-53D24F5FBBFD}" destId="{F019B8D3-2143-44CB-B6BC-A2A7036391C3}" srcOrd="21" destOrd="0" presId="urn:microsoft.com/office/officeart/2008/layout/PictureStrips"/>
    <dgm:cxn modelId="{EE3E89BA-C212-4680-B98A-7C2E9A32BE0A}" type="presParOf" srcId="{DFC7E7B3-F7AD-4369-B72D-53D24F5FBBFD}" destId="{981C9815-6F1C-48D4-8A14-AAE606729DD9}" srcOrd="22" destOrd="0" presId="urn:microsoft.com/office/officeart/2008/layout/PictureStrips"/>
    <dgm:cxn modelId="{367C9E75-0C5F-43DE-84B8-34E2569F4715}" type="presParOf" srcId="{981C9815-6F1C-48D4-8A14-AAE606729DD9}" destId="{62FCBF8B-2810-4C2E-B9C5-FE92CDE76D56}" srcOrd="0" destOrd="0" presId="urn:microsoft.com/office/officeart/2008/layout/PictureStrips"/>
    <dgm:cxn modelId="{FEE671F5-457C-4227-886E-29B2748881D7}" type="presParOf" srcId="{981C9815-6F1C-48D4-8A14-AAE606729DD9}" destId="{EDF966D5-D3A9-47B8-95B2-F505E5090F1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4A1270-EDEF-4A44-8DCA-27D5B16700D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C"/>
        </a:p>
      </dgm:t>
    </dgm:pt>
    <dgm:pt modelId="{7667EEED-BE59-477A-8E8B-42A028841341}">
      <dgm:prSet phldrT="[Texto]" custT="1"/>
      <dgm:spPr/>
      <dgm:t>
        <a:bodyPr/>
        <a:lstStyle/>
        <a:p>
          <a:r>
            <a:rPr lang="es-EC" sz="1800" dirty="0" smtClean="0">
              <a:solidFill>
                <a:srgbClr val="002060"/>
              </a:solidFill>
              <a:latin typeface="Georgia" panose="02040502050405020303" pitchFamily="18" charset="0"/>
            </a:rPr>
            <a:t>Integración Comercial por envíos postales para micro, pequeñas y medianas empresas </a:t>
          </a:r>
          <a:endParaRPr lang="es-EC" sz="1800" dirty="0">
            <a:solidFill>
              <a:srgbClr val="002060"/>
            </a:solidFill>
            <a:latin typeface="Georgia" panose="02040502050405020303" pitchFamily="18" charset="0"/>
          </a:endParaRPr>
        </a:p>
      </dgm:t>
    </dgm:pt>
    <dgm:pt modelId="{2F9DF31A-31DA-4FF6-82F7-5BA8FFD2365F}" type="parTrans" cxnId="{AD6F11BB-5EEF-469D-988F-1EA60DE7DBD0}">
      <dgm:prSet/>
      <dgm:spPr/>
      <dgm:t>
        <a:bodyPr/>
        <a:lstStyle/>
        <a:p>
          <a:endParaRPr lang="es-EC">
            <a:solidFill>
              <a:srgbClr val="002060"/>
            </a:solidFill>
            <a:latin typeface="Georgia" panose="02040502050405020303" pitchFamily="18" charset="0"/>
          </a:endParaRPr>
        </a:p>
      </dgm:t>
    </dgm:pt>
    <dgm:pt modelId="{1E1467F9-519D-4F52-B758-CDD3AF08F3A1}" type="sibTrans" cxnId="{AD6F11BB-5EEF-469D-988F-1EA60DE7DBD0}">
      <dgm:prSet/>
      <dgm:spPr/>
      <dgm:t>
        <a:bodyPr/>
        <a:lstStyle/>
        <a:p>
          <a:endParaRPr lang="es-EC">
            <a:solidFill>
              <a:srgbClr val="002060"/>
            </a:solidFill>
            <a:latin typeface="Georgia" panose="02040502050405020303" pitchFamily="18" charset="0"/>
          </a:endParaRPr>
        </a:p>
      </dgm:t>
    </dgm:pt>
    <dgm:pt modelId="{667A9EA0-7C87-45A3-ACA2-81D9EE512579}">
      <dgm:prSet phldrT="[Texto]" custT="1"/>
      <dgm:spPr/>
      <dgm:t>
        <a:bodyPr/>
        <a:lstStyle/>
        <a:p>
          <a:r>
            <a:rPr lang="es-EC" sz="1800" dirty="0" smtClean="0">
              <a:solidFill>
                <a:srgbClr val="002060"/>
              </a:solidFill>
              <a:latin typeface="Georgia" panose="02040502050405020303" pitchFamily="18" charset="0"/>
            </a:rPr>
            <a:t>Flujos de comercio exterior simplificados</a:t>
          </a:r>
          <a:endParaRPr lang="es-EC" sz="1800" dirty="0">
            <a:solidFill>
              <a:srgbClr val="002060"/>
            </a:solidFill>
            <a:latin typeface="Georgia" panose="02040502050405020303" pitchFamily="18" charset="0"/>
          </a:endParaRPr>
        </a:p>
      </dgm:t>
    </dgm:pt>
    <dgm:pt modelId="{64E4E29B-31D4-47A8-92E7-8E839D78DD8B}" type="parTrans" cxnId="{983A1976-5369-4F49-9FB2-9059ED458716}">
      <dgm:prSet/>
      <dgm:spPr/>
      <dgm:t>
        <a:bodyPr/>
        <a:lstStyle/>
        <a:p>
          <a:endParaRPr lang="es-EC">
            <a:solidFill>
              <a:srgbClr val="002060"/>
            </a:solidFill>
            <a:latin typeface="Georgia" panose="02040502050405020303" pitchFamily="18" charset="0"/>
          </a:endParaRPr>
        </a:p>
      </dgm:t>
    </dgm:pt>
    <dgm:pt modelId="{06B9FC67-7D02-4FD2-A90F-BEF8D65C47FA}" type="sibTrans" cxnId="{983A1976-5369-4F49-9FB2-9059ED458716}">
      <dgm:prSet/>
      <dgm:spPr/>
      <dgm:t>
        <a:bodyPr/>
        <a:lstStyle/>
        <a:p>
          <a:endParaRPr lang="es-EC">
            <a:solidFill>
              <a:srgbClr val="002060"/>
            </a:solidFill>
            <a:latin typeface="Georgia" panose="02040502050405020303" pitchFamily="18" charset="0"/>
          </a:endParaRPr>
        </a:p>
      </dgm:t>
    </dgm:pt>
    <dgm:pt modelId="{87A5437F-B274-41A6-8F87-F1BF0DBA8A71}">
      <dgm:prSet phldrT="[Texto]" custT="1"/>
      <dgm:spPr/>
      <dgm:t>
        <a:bodyPr/>
        <a:lstStyle/>
        <a:p>
          <a:r>
            <a:rPr lang="es-EC" sz="1800" dirty="0" smtClean="0">
              <a:solidFill>
                <a:srgbClr val="002060"/>
              </a:solidFill>
              <a:latin typeface="Georgia" panose="02040502050405020303" pitchFamily="18" charset="0"/>
            </a:rPr>
            <a:t>Utilización de la infraestructura del operador postal</a:t>
          </a:r>
          <a:endParaRPr lang="es-EC" sz="1800" dirty="0">
            <a:solidFill>
              <a:srgbClr val="002060"/>
            </a:solidFill>
            <a:latin typeface="Georgia" panose="02040502050405020303" pitchFamily="18" charset="0"/>
          </a:endParaRPr>
        </a:p>
      </dgm:t>
    </dgm:pt>
    <dgm:pt modelId="{4831A41A-B291-4728-A3ED-71AE44DCEB4A}" type="parTrans" cxnId="{BC67B774-B214-4FBD-AF64-0CCFB26EC8D2}">
      <dgm:prSet/>
      <dgm:spPr/>
      <dgm:t>
        <a:bodyPr/>
        <a:lstStyle/>
        <a:p>
          <a:endParaRPr lang="es-EC">
            <a:solidFill>
              <a:srgbClr val="002060"/>
            </a:solidFill>
            <a:latin typeface="Georgia" panose="02040502050405020303" pitchFamily="18" charset="0"/>
          </a:endParaRPr>
        </a:p>
      </dgm:t>
    </dgm:pt>
    <dgm:pt modelId="{DA3B451E-3FF3-4531-A51A-6BF2FAD419CD}" type="sibTrans" cxnId="{BC67B774-B214-4FBD-AF64-0CCFB26EC8D2}">
      <dgm:prSet/>
      <dgm:spPr/>
      <dgm:t>
        <a:bodyPr/>
        <a:lstStyle/>
        <a:p>
          <a:endParaRPr lang="es-EC">
            <a:solidFill>
              <a:srgbClr val="002060"/>
            </a:solidFill>
            <a:latin typeface="Georgia" panose="02040502050405020303" pitchFamily="18" charset="0"/>
          </a:endParaRPr>
        </a:p>
      </dgm:t>
    </dgm:pt>
    <dgm:pt modelId="{F7C04E2F-C87A-4CF1-BB3B-A23976FADF8D}">
      <dgm:prSet phldrT="[Texto]" custT="1"/>
      <dgm:spPr/>
      <dgm:t>
        <a:bodyPr/>
        <a:lstStyle/>
        <a:p>
          <a:r>
            <a:rPr lang="es-EC" sz="1800" dirty="0" smtClean="0">
              <a:solidFill>
                <a:srgbClr val="002060"/>
              </a:solidFill>
              <a:latin typeface="Georgia" panose="02040502050405020303" pitchFamily="18" charset="0"/>
            </a:rPr>
            <a:t>Exporta Fácil</a:t>
          </a:r>
          <a:endParaRPr lang="es-EC" sz="1800" dirty="0">
            <a:solidFill>
              <a:srgbClr val="002060"/>
            </a:solidFill>
            <a:latin typeface="Georgia" panose="02040502050405020303" pitchFamily="18" charset="0"/>
          </a:endParaRPr>
        </a:p>
      </dgm:t>
    </dgm:pt>
    <dgm:pt modelId="{A0B95F18-276E-48FE-B9D8-6BA01BC3069D}" type="parTrans" cxnId="{1F7BA306-B4F5-4458-865A-ECCDC32D7AF4}">
      <dgm:prSet/>
      <dgm:spPr/>
      <dgm:t>
        <a:bodyPr/>
        <a:lstStyle/>
        <a:p>
          <a:endParaRPr lang="es-EC">
            <a:solidFill>
              <a:srgbClr val="002060"/>
            </a:solidFill>
            <a:latin typeface="Georgia" panose="02040502050405020303" pitchFamily="18" charset="0"/>
          </a:endParaRPr>
        </a:p>
      </dgm:t>
    </dgm:pt>
    <dgm:pt modelId="{E6B6A1FD-A23A-428E-A77C-33C01BCDD126}" type="sibTrans" cxnId="{1F7BA306-B4F5-4458-865A-ECCDC32D7AF4}">
      <dgm:prSet/>
      <dgm:spPr/>
      <dgm:t>
        <a:bodyPr/>
        <a:lstStyle/>
        <a:p>
          <a:endParaRPr lang="es-EC">
            <a:solidFill>
              <a:srgbClr val="002060"/>
            </a:solidFill>
            <a:latin typeface="Georgia" panose="02040502050405020303" pitchFamily="18" charset="0"/>
          </a:endParaRPr>
        </a:p>
      </dgm:t>
    </dgm:pt>
    <dgm:pt modelId="{E81D0A7B-F375-42DB-A629-F51E1218854C}" type="pres">
      <dgm:prSet presAssocID="{304A1270-EDEF-4A44-8DCA-27D5B16700D2}" presName="rootnode" presStyleCnt="0">
        <dgm:presLayoutVars>
          <dgm:chMax/>
          <dgm:chPref/>
          <dgm:dir/>
          <dgm:animLvl val="lvl"/>
        </dgm:presLayoutVars>
      </dgm:prSet>
      <dgm:spPr/>
      <dgm:t>
        <a:bodyPr/>
        <a:lstStyle/>
        <a:p>
          <a:endParaRPr lang="es-ES"/>
        </a:p>
      </dgm:t>
    </dgm:pt>
    <dgm:pt modelId="{47A7D805-6BE8-4577-941B-B186D444B2A2}" type="pres">
      <dgm:prSet presAssocID="{7667EEED-BE59-477A-8E8B-42A028841341}" presName="composite" presStyleCnt="0"/>
      <dgm:spPr/>
    </dgm:pt>
    <dgm:pt modelId="{11C415D8-1721-4E6E-AD15-BE94A8745057}" type="pres">
      <dgm:prSet presAssocID="{7667EEED-BE59-477A-8E8B-42A028841341}" presName="LShape" presStyleLbl="alignNode1" presStyleIdx="0" presStyleCnt="7"/>
      <dgm:spPr/>
    </dgm:pt>
    <dgm:pt modelId="{1AA6DFD8-EDF1-46AA-8598-25FE9EF75026}" type="pres">
      <dgm:prSet presAssocID="{7667EEED-BE59-477A-8E8B-42A028841341}" presName="ParentText" presStyleLbl="revTx" presStyleIdx="0" presStyleCnt="4" custScaleX="105776" custScaleY="111422">
        <dgm:presLayoutVars>
          <dgm:chMax val="0"/>
          <dgm:chPref val="0"/>
          <dgm:bulletEnabled val="1"/>
        </dgm:presLayoutVars>
      </dgm:prSet>
      <dgm:spPr/>
      <dgm:t>
        <a:bodyPr/>
        <a:lstStyle/>
        <a:p>
          <a:endParaRPr lang="es-EC"/>
        </a:p>
      </dgm:t>
    </dgm:pt>
    <dgm:pt modelId="{21DD86CC-F9D1-4553-B000-B8EA4B2C1A7F}" type="pres">
      <dgm:prSet presAssocID="{7667EEED-BE59-477A-8E8B-42A028841341}" presName="Triangle" presStyleLbl="alignNode1" presStyleIdx="1" presStyleCnt="7"/>
      <dgm:spPr/>
    </dgm:pt>
    <dgm:pt modelId="{EFED3D70-A1FE-4E98-A41A-373D6F6CE6DD}" type="pres">
      <dgm:prSet presAssocID="{1E1467F9-519D-4F52-B758-CDD3AF08F3A1}" presName="sibTrans" presStyleCnt="0"/>
      <dgm:spPr/>
    </dgm:pt>
    <dgm:pt modelId="{E0B2EA2C-0576-4E3E-A6E3-934A1D03B6BB}" type="pres">
      <dgm:prSet presAssocID="{1E1467F9-519D-4F52-B758-CDD3AF08F3A1}" presName="space" presStyleCnt="0"/>
      <dgm:spPr/>
    </dgm:pt>
    <dgm:pt modelId="{0082537C-95CD-4543-84C1-A1DA2DFFD4E2}" type="pres">
      <dgm:prSet presAssocID="{F7C04E2F-C87A-4CF1-BB3B-A23976FADF8D}" presName="composite" presStyleCnt="0"/>
      <dgm:spPr/>
    </dgm:pt>
    <dgm:pt modelId="{2FA23DC3-384C-4264-A7D6-78F253492745}" type="pres">
      <dgm:prSet presAssocID="{F7C04E2F-C87A-4CF1-BB3B-A23976FADF8D}" presName="LShape" presStyleLbl="alignNode1" presStyleIdx="2" presStyleCnt="7"/>
      <dgm:spPr/>
    </dgm:pt>
    <dgm:pt modelId="{058AC14F-0E1E-4632-BD9B-679C1B27FFD5}" type="pres">
      <dgm:prSet presAssocID="{F7C04E2F-C87A-4CF1-BB3B-A23976FADF8D}" presName="ParentText" presStyleLbl="revTx" presStyleIdx="1" presStyleCnt="4">
        <dgm:presLayoutVars>
          <dgm:chMax val="0"/>
          <dgm:chPref val="0"/>
          <dgm:bulletEnabled val="1"/>
        </dgm:presLayoutVars>
      </dgm:prSet>
      <dgm:spPr/>
      <dgm:t>
        <a:bodyPr/>
        <a:lstStyle/>
        <a:p>
          <a:endParaRPr lang="es-ES"/>
        </a:p>
      </dgm:t>
    </dgm:pt>
    <dgm:pt modelId="{FF111C17-D338-4CDA-B764-AA6798A73995}" type="pres">
      <dgm:prSet presAssocID="{F7C04E2F-C87A-4CF1-BB3B-A23976FADF8D}" presName="Triangle" presStyleLbl="alignNode1" presStyleIdx="3" presStyleCnt="7"/>
      <dgm:spPr/>
    </dgm:pt>
    <dgm:pt modelId="{E155FB0F-B24F-4469-AF0F-ADA8E4D8A802}" type="pres">
      <dgm:prSet presAssocID="{E6B6A1FD-A23A-428E-A77C-33C01BCDD126}" presName="sibTrans" presStyleCnt="0"/>
      <dgm:spPr/>
    </dgm:pt>
    <dgm:pt modelId="{2A601EA0-10F6-47D4-8B2C-3BC7518E348C}" type="pres">
      <dgm:prSet presAssocID="{E6B6A1FD-A23A-428E-A77C-33C01BCDD126}" presName="space" presStyleCnt="0"/>
      <dgm:spPr/>
    </dgm:pt>
    <dgm:pt modelId="{EBCB322C-F3FE-497C-AE8E-CE9B68A39272}" type="pres">
      <dgm:prSet presAssocID="{667A9EA0-7C87-45A3-ACA2-81D9EE512579}" presName="composite" presStyleCnt="0"/>
      <dgm:spPr/>
    </dgm:pt>
    <dgm:pt modelId="{39E81DC2-AC46-4682-B7E9-0658C8546CF6}" type="pres">
      <dgm:prSet presAssocID="{667A9EA0-7C87-45A3-ACA2-81D9EE512579}" presName="LShape" presStyleLbl="alignNode1" presStyleIdx="4" presStyleCnt="7"/>
      <dgm:spPr/>
    </dgm:pt>
    <dgm:pt modelId="{2D506C0B-8B44-48FC-9D72-1BE51F6A8DCE}" type="pres">
      <dgm:prSet presAssocID="{667A9EA0-7C87-45A3-ACA2-81D9EE512579}" presName="ParentText" presStyleLbl="revTx" presStyleIdx="2" presStyleCnt="4" custScaleX="127246" custScaleY="119879" custLinFactNeighborX="12333" custLinFactNeighborY="13870">
        <dgm:presLayoutVars>
          <dgm:chMax val="0"/>
          <dgm:chPref val="0"/>
          <dgm:bulletEnabled val="1"/>
        </dgm:presLayoutVars>
      </dgm:prSet>
      <dgm:spPr/>
      <dgm:t>
        <a:bodyPr/>
        <a:lstStyle/>
        <a:p>
          <a:endParaRPr lang="es-EC"/>
        </a:p>
      </dgm:t>
    </dgm:pt>
    <dgm:pt modelId="{2DEAE2D8-81DC-4503-9F33-8479D92D86C3}" type="pres">
      <dgm:prSet presAssocID="{667A9EA0-7C87-45A3-ACA2-81D9EE512579}" presName="Triangle" presStyleLbl="alignNode1" presStyleIdx="5" presStyleCnt="7"/>
      <dgm:spPr/>
    </dgm:pt>
    <dgm:pt modelId="{37544233-A39D-4912-A1E0-62DB843C0B21}" type="pres">
      <dgm:prSet presAssocID="{06B9FC67-7D02-4FD2-A90F-BEF8D65C47FA}" presName="sibTrans" presStyleCnt="0"/>
      <dgm:spPr/>
    </dgm:pt>
    <dgm:pt modelId="{3F5BC16B-236E-4CE5-A95D-444105CF7267}" type="pres">
      <dgm:prSet presAssocID="{06B9FC67-7D02-4FD2-A90F-BEF8D65C47FA}" presName="space" presStyleCnt="0"/>
      <dgm:spPr/>
    </dgm:pt>
    <dgm:pt modelId="{10D8D0C4-89F9-4917-8EDC-038C0C31ECC0}" type="pres">
      <dgm:prSet presAssocID="{87A5437F-B274-41A6-8F87-F1BF0DBA8A71}" presName="composite" presStyleCnt="0"/>
      <dgm:spPr/>
    </dgm:pt>
    <dgm:pt modelId="{1FED05F0-52A3-4509-A13A-C86267C3A0B9}" type="pres">
      <dgm:prSet presAssocID="{87A5437F-B274-41A6-8F87-F1BF0DBA8A71}" presName="LShape" presStyleLbl="alignNode1" presStyleIdx="6" presStyleCnt="7"/>
      <dgm:spPr/>
    </dgm:pt>
    <dgm:pt modelId="{C729ED7E-C27A-43B1-B558-BEE19A78655A}" type="pres">
      <dgm:prSet presAssocID="{87A5437F-B274-41A6-8F87-F1BF0DBA8A71}" presName="ParentText" presStyleLbl="revTx" presStyleIdx="3" presStyleCnt="4">
        <dgm:presLayoutVars>
          <dgm:chMax val="0"/>
          <dgm:chPref val="0"/>
          <dgm:bulletEnabled val="1"/>
        </dgm:presLayoutVars>
      </dgm:prSet>
      <dgm:spPr/>
      <dgm:t>
        <a:bodyPr/>
        <a:lstStyle/>
        <a:p>
          <a:endParaRPr lang="es-EC"/>
        </a:p>
      </dgm:t>
    </dgm:pt>
  </dgm:ptLst>
  <dgm:cxnLst>
    <dgm:cxn modelId="{A5BD97B9-9B3F-4DE7-94E0-6634B947B2DA}" type="presOf" srcId="{304A1270-EDEF-4A44-8DCA-27D5B16700D2}" destId="{E81D0A7B-F375-42DB-A629-F51E1218854C}" srcOrd="0" destOrd="0" presId="urn:microsoft.com/office/officeart/2009/3/layout/StepUpProcess"/>
    <dgm:cxn modelId="{1F7BA306-B4F5-4458-865A-ECCDC32D7AF4}" srcId="{304A1270-EDEF-4A44-8DCA-27D5B16700D2}" destId="{F7C04E2F-C87A-4CF1-BB3B-A23976FADF8D}" srcOrd="1" destOrd="0" parTransId="{A0B95F18-276E-48FE-B9D8-6BA01BC3069D}" sibTransId="{E6B6A1FD-A23A-428E-A77C-33C01BCDD126}"/>
    <dgm:cxn modelId="{1220E446-D864-4741-8794-ADA4BA6F1EE9}" type="presOf" srcId="{667A9EA0-7C87-45A3-ACA2-81D9EE512579}" destId="{2D506C0B-8B44-48FC-9D72-1BE51F6A8DCE}" srcOrd="0" destOrd="0" presId="urn:microsoft.com/office/officeart/2009/3/layout/StepUpProcess"/>
    <dgm:cxn modelId="{373E1F45-6BC1-4428-8D8F-619DBE631B4D}" type="presOf" srcId="{F7C04E2F-C87A-4CF1-BB3B-A23976FADF8D}" destId="{058AC14F-0E1E-4632-BD9B-679C1B27FFD5}" srcOrd="0" destOrd="0" presId="urn:microsoft.com/office/officeart/2009/3/layout/StepUpProcess"/>
    <dgm:cxn modelId="{983A1976-5369-4F49-9FB2-9059ED458716}" srcId="{304A1270-EDEF-4A44-8DCA-27D5B16700D2}" destId="{667A9EA0-7C87-45A3-ACA2-81D9EE512579}" srcOrd="2" destOrd="0" parTransId="{64E4E29B-31D4-47A8-92E7-8E839D78DD8B}" sibTransId="{06B9FC67-7D02-4FD2-A90F-BEF8D65C47FA}"/>
    <dgm:cxn modelId="{AD6F11BB-5EEF-469D-988F-1EA60DE7DBD0}" srcId="{304A1270-EDEF-4A44-8DCA-27D5B16700D2}" destId="{7667EEED-BE59-477A-8E8B-42A028841341}" srcOrd="0" destOrd="0" parTransId="{2F9DF31A-31DA-4FF6-82F7-5BA8FFD2365F}" sibTransId="{1E1467F9-519D-4F52-B758-CDD3AF08F3A1}"/>
    <dgm:cxn modelId="{BC67B774-B214-4FBD-AF64-0CCFB26EC8D2}" srcId="{304A1270-EDEF-4A44-8DCA-27D5B16700D2}" destId="{87A5437F-B274-41A6-8F87-F1BF0DBA8A71}" srcOrd="3" destOrd="0" parTransId="{4831A41A-B291-4728-A3ED-71AE44DCEB4A}" sibTransId="{DA3B451E-3FF3-4531-A51A-6BF2FAD419CD}"/>
    <dgm:cxn modelId="{90DD112B-4008-4341-95C4-407E92CB3C78}" type="presOf" srcId="{87A5437F-B274-41A6-8F87-F1BF0DBA8A71}" destId="{C729ED7E-C27A-43B1-B558-BEE19A78655A}" srcOrd="0" destOrd="0" presId="urn:microsoft.com/office/officeart/2009/3/layout/StepUpProcess"/>
    <dgm:cxn modelId="{19A0D97A-D4E2-422E-B2C0-0AD2233CFC31}" type="presOf" srcId="{7667EEED-BE59-477A-8E8B-42A028841341}" destId="{1AA6DFD8-EDF1-46AA-8598-25FE9EF75026}" srcOrd="0" destOrd="0" presId="urn:microsoft.com/office/officeart/2009/3/layout/StepUpProcess"/>
    <dgm:cxn modelId="{866A5828-3F2B-467E-9BC8-E4238200E0A1}" type="presParOf" srcId="{E81D0A7B-F375-42DB-A629-F51E1218854C}" destId="{47A7D805-6BE8-4577-941B-B186D444B2A2}" srcOrd="0" destOrd="0" presId="urn:microsoft.com/office/officeart/2009/3/layout/StepUpProcess"/>
    <dgm:cxn modelId="{06CD265D-5201-486D-ADFD-69C82796F868}" type="presParOf" srcId="{47A7D805-6BE8-4577-941B-B186D444B2A2}" destId="{11C415D8-1721-4E6E-AD15-BE94A8745057}" srcOrd="0" destOrd="0" presId="urn:microsoft.com/office/officeart/2009/3/layout/StepUpProcess"/>
    <dgm:cxn modelId="{96B81A85-D541-48A1-A730-E145CE989F53}" type="presParOf" srcId="{47A7D805-6BE8-4577-941B-B186D444B2A2}" destId="{1AA6DFD8-EDF1-46AA-8598-25FE9EF75026}" srcOrd="1" destOrd="0" presId="urn:microsoft.com/office/officeart/2009/3/layout/StepUpProcess"/>
    <dgm:cxn modelId="{4665127E-4E97-4FC7-AA65-8852F021B442}" type="presParOf" srcId="{47A7D805-6BE8-4577-941B-B186D444B2A2}" destId="{21DD86CC-F9D1-4553-B000-B8EA4B2C1A7F}" srcOrd="2" destOrd="0" presId="urn:microsoft.com/office/officeart/2009/3/layout/StepUpProcess"/>
    <dgm:cxn modelId="{56460DAB-EE32-45A1-90B5-13EEF4591D81}" type="presParOf" srcId="{E81D0A7B-F375-42DB-A629-F51E1218854C}" destId="{EFED3D70-A1FE-4E98-A41A-373D6F6CE6DD}" srcOrd="1" destOrd="0" presId="urn:microsoft.com/office/officeart/2009/3/layout/StepUpProcess"/>
    <dgm:cxn modelId="{2DCB6419-DEB5-453C-9E7B-6AB0A891309C}" type="presParOf" srcId="{EFED3D70-A1FE-4E98-A41A-373D6F6CE6DD}" destId="{E0B2EA2C-0576-4E3E-A6E3-934A1D03B6BB}" srcOrd="0" destOrd="0" presId="urn:microsoft.com/office/officeart/2009/3/layout/StepUpProcess"/>
    <dgm:cxn modelId="{1A29FF53-C3D6-4102-9774-D6F016E73AF4}" type="presParOf" srcId="{E81D0A7B-F375-42DB-A629-F51E1218854C}" destId="{0082537C-95CD-4543-84C1-A1DA2DFFD4E2}" srcOrd="2" destOrd="0" presId="urn:microsoft.com/office/officeart/2009/3/layout/StepUpProcess"/>
    <dgm:cxn modelId="{FDA40499-4CEC-45E3-9F67-5D91321194B0}" type="presParOf" srcId="{0082537C-95CD-4543-84C1-A1DA2DFFD4E2}" destId="{2FA23DC3-384C-4264-A7D6-78F253492745}" srcOrd="0" destOrd="0" presId="urn:microsoft.com/office/officeart/2009/3/layout/StepUpProcess"/>
    <dgm:cxn modelId="{C8BD4FAD-97FD-4777-8A17-1871D83A72E5}" type="presParOf" srcId="{0082537C-95CD-4543-84C1-A1DA2DFFD4E2}" destId="{058AC14F-0E1E-4632-BD9B-679C1B27FFD5}" srcOrd="1" destOrd="0" presId="urn:microsoft.com/office/officeart/2009/3/layout/StepUpProcess"/>
    <dgm:cxn modelId="{1502DE28-767F-44FC-AB2A-472BF5E9808A}" type="presParOf" srcId="{0082537C-95CD-4543-84C1-A1DA2DFFD4E2}" destId="{FF111C17-D338-4CDA-B764-AA6798A73995}" srcOrd="2" destOrd="0" presId="urn:microsoft.com/office/officeart/2009/3/layout/StepUpProcess"/>
    <dgm:cxn modelId="{D1378A7E-369B-4F63-B89F-C754A1AD6A43}" type="presParOf" srcId="{E81D0A7B-F375-42DB-A629-F51E1218854C}" destId="{E155FB0F-B24F-4469-AF0F-ADA8E4D8A802}" srcOrd="3" destOrd="0" presId="urn:microsoft.com/office/officeart/2009/3/layout/StepUpProcess"/>
    <dgm:cxn modelId="{1CC97B91-4249-4290-B3D7-FB58C46A24ED}" type="presParOf" srcId="{E155FB0F-B24F-4469-AF0F-ADA8E4D8A802}" destId="{2A601EA0-10F6-47D4-8B2C-3BC7518E348C}" srcOrd="0" destOrd="0" presId="urn:microsoft.com/office/officeart/2009/3/layout/StepUpProcess"/>
    <dgm:cxn modelId="{F74A0160-C8F8-4801-940A-2BA6F41F4996}" type="presParOf" srcId="{E81D0A7B-F375-42DB-A629-F51E1218854C}" destId="{EBCB322C-F3FE-497C-AE8E-CE9B68A39272}" srcOrd="4" destOrd="0" presId="urn:microsoft.com/office/officeart/2009/3/layout/StepUpProcess"/>
    <dgm:cxn modelId="{B32DF74B-BB62-43D5-8DE3-A1916760111F}" type="presParOf" srcId="{EBCB322C-F3FE-497C-AE8E-CE9B68A39272}" destId="{39E81DC2-AC46-4682-B7E9-0658C8546CF6}" srcOrd="0" destOrd="0" presId="urn:microsoft.com/office/officeart/2009/3/layout/StepUpProcess"/>
    <dgm:cxn modelId="{82D16A17-14F2-4BB3-AA8F-E17FF81DCF91}" type="presParOf" srcId="{EBCB322C-F3FE-497C-AE8E-CE9B68A39272}" destId="{2D506C0B-8B44-48FC-9D72-1BE51F6A8DCE}" srcOrd="1" destOrd="0" presId="urn:microsoft.com/office/officeart/2009/3/layout/StepUpProcess"/>
    <dgm:cxn modelId="{D6B3297B-9A56-49EB-B0C6-D85CDAA67358}" type="presParOf" srcId="{EBCB322C-F3FE-497C-AE8E-CE9B68A39272}" destId="{2DEAE2D8-81DC-4503-9F33-8479D92D86C3}" srcOrd="2" destOrd="0" presId="urn:microsoft.com/office/officeart/2009/3/layout/StepUpProcess"/>
    <dgm:cxn modelId="{EF8DB98F-602D-423A-91E5-81E34BD2F1EE}" type="presParOf" srcId="{E81D0A7B-F375-42DB-A629-F51E1218854C}" destId="{37544233-A39D-4912-A1E0-62DB843C0B21}" srcOrd="5" destOrd="0" presId="urn:microsoft.com/office/officeart/2009/3/layout/StepUpProcess"/>
    <dgm:cxn modelId="{D5123F20-F198-48AD-8E9A-5F93EABE996F}" type="presParOf" srcId="{37544233-A39D-4912-A1E0-62DB843C0B21}" destId="{3F5BC16B-236E-4CE5-A95D-444105CF7267}" srcOrd="0" destOrd="0" presId="urn:microsoft.com/office/officeart/2009/3/layout/StepUpProcess"/>
    <dgm:cxn modelId="{3DEEE6B9-9767-4A8F-B4DB-CF904A5CDD7B}" type="presParOf" srcId="{E81D0A7B-F375-42DB-A629-F51E1218854C}" destId="{10D8D0C4-89F9-4917-8EDC-038C0C31ECC0}" srcOrd="6" destOrd="0" presId="urn:microsoft.com/office/officeart/2009/3/layout/StepUpProcess"/>
    <dgm:cxn modelId="{EF5F10A3-197C-429B-8DA4-592BBA324A11}" type="presParOf" srcId="{10D8D0C4-89F9-4917-8EDC-038C0C31ECC0}" destId="{1FED05F0-52A3-4509-A13A-C86267C3A0B9}" srcOrd="0" destOrd="0" presId="urn:microsoft.com/office/officeart/2009/3/layout/StepUpProcess"/>
    <dgm:cxn modelId="{DADE8545-3240-443C-9217-96A143F651ED}" type="presParOf" srcId="{10D8D0C4-89F9-4917-8EDC-038C0C31ECC0}" destId="{C729ED7E-C27A-43B1-B558-BEE19A78655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10DC95-45F4-4DB9-8F4E-9E30F9AFBAB8}" type="doc">
      <dgm:prSet loTypeId="urn:microsoft.com/office/officeart/2009/3/layout/OpposingIdeas" loCatId="relationship" qsTypeId="urn:microsoft.com/office/officeart/2005/8/quickstyle/simple1" qsCatId="simple" csTypeId="urn:microsoft.com/office/officeart/2005/8/colors/accent1_1" csCatId="accent1" phldr="1"/>
      <dgm:spPr/>
      <dgm:t>
        <a:bodyPr/>
        <a:lstStyle/>
        <a:p>
          <a:endParaRPr lang="es-EC"/>
        </a:p>
      </dgm:t>
    </dgm:pt>
    <dgm:pt modelId="{A86A1A6F-060A-4856-81EC-9D619BC96006}">
      <dgm:prSet phldrT="[Texto]" custT="1"/>
      <dgm:spPr/>
      <dgm:t>
        <a:bodyPr/>
        <a:lstStyle/>
        <a:p>
          <a:r>
            <a:rPr lang="es-EC" sz="1800" dirty="0" smtClean="0">
              <a:solidFill>
                <a:srgbClr val="002060"/>
              </a:solidFill>
              <a:latin typeface="Georgia" panose="02040502050405020303" pitchFamily="18" charset="0"/>
            </a:rPr>
            <a:t>Implementado</a:t>
          </a:r>
          <a:endParaRPr lang="es-EC" sz="1800" dirty="0">
            <a:solidFill>
              <a:srgbClr val="002060"/>
            </a:solidFill>
            <a:latin typeface="Georgia" panose="02040502050405020303" pitchFamily="18" charset="0"/>
          </a:endParaRPr>
        </a:p>
      </dgm:t>
    </dgm:pt>
    <dgm:pt modelId="{08CC063F-AD8E-4F8B-8086-85AE9D461B3A}" type="parTrans" cxnId="{1720AD66-E32F-4293-BC6C-B28B2CDD8EAF}">
      <dgm:prSet/>
      <dgm:spPr/>
      <dgm:t>
        <a:bodyPr/>
        <a:lstStyle/>
        <a:p>
          <a:endParaRPr lang="es-EC" sz="1800">
            <a:solidFill>
              <a:srgbClr val="002060"/>
            </a:solidFill>
            <a:latin typeface="Georgia" panose="02040502050405020303" pitchFamily="18" charset="0"/>
          </a:endParaRPr>
        </a:p>
      </dgm:t>
    </dgm:pt>
    <dgm:pt modelId="{F8D6820A-231D-4D80-8093-B5BE2752889E}" type="sibTrans" cxnId="{1720AD66-E32F-4293-BC6C-B28B2CDD8EAF}">
      <dgm:prSet/>
      <dgm:spPr/>
      <dgm:t>
        <a:bodyPr/>
        <a:lstStyle/>
        <a:p>
          <a:endParaRPr lang="es-EC" sz="1800">
            <a:solidFill>
              <a:srgbClr val="002060"/>
            </a:solidFill>
            <a:latin typeface="Georgia" panose="02040502050405020303" pitchFamily="18" charset="0"/>
          </a:endParaRPr>
        </a:p>
      </dgm:t>
    </dgm:pt>
    <dgm:pt modelId="{76915EE3-A0A9-4AD6-9138-88F260DE854D}">
      <dgm:prSet phldrT="[Texto]" custT="1"/>
      <dgm:spPr/>
      <dgm:t>
        <a:bodyPr/>
        <a:lstStyle/>
        <a:p>
          <a:r>
            <a:rPr lang="es-EC" sz="1800" dirty="0" smtClean="0">
              <a:solidFill>
                <a:srgbClr val="002060"/>
              </a:solidFill>
              <a:latin typeface="Georgia" panose="02040502050405020303" pitchFamily="18" charset="0"/>
            </a:rPr>
            <a:t>Argentina - 2017</a:t>
          </a:r>
          <a:endParaRPr lang="es-EC" sz="1800" dirty="0">
            <a:solidFill>
              <a:srgbClr val="002060"/>
            </a:solidFill>
            <a:latin typeface="Georgia" panose="02040502050405020303" pitchFamily="18" charset="0"/>
          </a:endParaRPr>
        </a:p>
      </dgm:t>
    </dgm:pt>
    <dgm:pt modelId="{7BC868A6-EF54-4102-905A-8B34C0186B6B}" type="parTrans" cxnId="{B8EC2695-BFFD-4E95-822B-45AC618CBA60}">
      <dgm:prSet/>
      <dgm:spPr/>
      <dgm:t>
        <a:bodyPr/>
        <a:lstStyle/>
        <a:p>
          <a:endParaRPr lang="es-EC" sz="1800">
            <a:solidFill>
              <a:srgbClr val="002060"/>
            </a:solidFill>
            <a:latin typeface="Georgia" panose="02040502050405020303" pitchFamily="18" charset="0"/>
          </a:endParaRPr>
        </a:p>
      </dgm:t>
    </dgm:pt>
    <dgm:pt modelId="{662B996D-7A7B-48E1-A4C3-B416A7F25A07}" type="sibTrans" cxnId="{B8EC2695-BFFD-4E95-822B-45AC618CBA60}">
      <dgm:prSet/>
      <dgm:spPr/>
      <dgm:t>
        <a:bodyPr/>
        <a:lstStyle/>
        <a:p>
          <a:endParaRPr lang="es-EC" sz="1800">
            <a:solidFill>
              <a:srgbClr val="002060"/>
            </a:solidFill>
            <a:latin typeface="Georgia" panose="02040502050405020303" pitchFamily="18" charset="0"/>
          </a:endParaRPr>
        </a:p>
      </dgm:t>
    </dgm:pt>
    <dgm:pt modelId="{7862ED33-1A10-4B5C-A1EC-A7579F5DAE3E}">
      <dgm:prSet phldrT="[Texto]" custT="1"/>
      <dgm:spPr/>
      <dgm:t>
        <a:bodyPr/>
        <a:lstStyle/>
        <a:p>
          <a:r>
            <a:rPr lang="es-EC" sz="1800" dirty="0" smtClean="0">
              <a:solidFill>
                <a:srgbClr val="002060"/>
              </a:solidFill>
              <a:latin typeface="Georgia" panose="02040502050405020303" pitchFamily="18" charset="0"/>
            </a:rPr>
            <a:t>Brasil – 1999</a:t>
          </a:r>
          <a:endParaRPr lang="es-EC" sz="1800" dirty="0">
            <a:solidFill>
              <a:srgbClr val="002060"/>
            </a:solidFill>
            <a:latin typeface="Georgia" panose="02040502050405020303" pitchFamily="18" charset="0"/>
          </a:endParaRPr>
        </a:p>
      </dgm:t>
    </dgm:pt>
    <dgm:pt modelId="{D250F71C-DB31-4FBF-9199-4B6BBCCC548A}" type="parTrans" cxnId="{45DE2CFE-A8F4-44BA-8B14-95DB884AD861}">
      <dgm:prSet/>
      <dgm:spPr/>
      <dgm:t>
        <a:bodyPr/>
        <a:lstStyle/>
        <a:p>
          <a:endParaRPr lang="es-EC" sz="1800">
            <a:solidFill>
              <a:srgbClr val="002060"/>
            </a:solidFill>
            <a:latin typeface="Georgia" panose="02040502050405020303" pitchFamily="18" charset="0"/>
          </a:endParaRPr>
        </a:p>
      </dgm:t>
    </dgm:pt>
    <dgm:pt modelId="{D82EFA19-AEEF-4DF4-97CD-E913A7DBDAEC}" type="sibTrans" cxnId="{45DE2CFE-A8F4-44BA-8B14-95DB884AD861}">
      <dgm:prSet/>
      <dgm:spPr/>
      <dgm:t>
        <a:bodyPr/>
        <a:lstStyle/>
        <a:p>
          <a:endParaRPr lang="es-EC" sz="1800">
            <a:solidFill>
              <a:srgbClr val="002060"/>
            </a:solidFill>
            <a:latin typeface="Georgia" panose="02040502050405020303" pitchFamily="18" charset="0"/>
          </a:endParaRPr>
        </a:p>
      </dgm:t>
    </dgm:pt>
    <dgm:pt modelId="{9213E88B-2465-4AAC-B76B-4D76F405D2F1}">
      <dgm:prSet phldrT="[Texto]" custT="1"/>
      <dgm:spPr/>
      <dgm:t>
        <a:bodyPr/>
        <a:lstStyle/>
        <a:p>
          <a:r>
            <a:rPr lang="es-EC" sz="1800" dirty="0" smtClean="0">
              <a:solidFill>
                <a:srgbClr val="002060"/>
              </a:solidFill>
              <a:latin typeface="Georgia" panose="02040502050405020303" pitchFamily="18" charset="0"/>
            </a:rPr>
            <a:t>No implementado</a:t>
          </a:r>
          <a:endParaRPr lang="es-EC" sz="1800" dirty="0">
            <a:solidFill>
              <a:srgbClr val="002060"/>
            </a:solidFill>
            <a:latin typeface="Georgia" panose="02040502050405020303" pitchFamily="18" charset="0"/>
          </a:endParaRPr>
        </a:p>
      </dgm:t>
    </dgm:pt>
    <dgm:pt modelId="{1C5955F1-B8A4-435E-80E5-D2D5DA3F48B8}" type="parTrans" cxnId="{BE9DE6AC-BC91-4CA5-9C4E-2A0A60AC243A}">
      <dgm:prSet/>
      <dgm:spPr/>
      <dgm:t>
        <a:bodyPr/>
        <a:lstStyle/>
        <a:p>
          <a:endParaRPr lang="es-EC" sz="1800">
            <a:solidFill>
              <a:srgbClr val="002060"/>
            </a:solidFill>
            <a:latin typeface="Georgia" panose="02040502050405020303" pitchFamily="18" charset="0"/>
          </a:endParaRPr>
        </a:p>
      </dgm:t>
    </dgm:pt>
    <dgm:pt modelId="{781BFFBB-A2FC-4ECE-8AB8-5DC5CE6F0FD5}" type="sibTrans" cxnId="{BE9DE6AC-BC91-4CA5-9C4E-2A0A60AC243A}">
      <dgm:prSet/>
      <dgm:spPr/>
      <dgm:t>
        <a:bodyPr/>
        <a:lstStyle/>
        <a:p>
          <a:endParaRPr lang="es-EC" sz="1800">
            <a:solidFill>
              <a:srgbClr val="002060"/>
            </a:solidFill>
            <a:latin typeface="Georgia" panose="02040502050405020303" pitchFamily="18" charset="0"/>
          </a:endParaRPr>
        </a:p>
      </dgm:t>
    </dgm:pt>
    <dgm:pt modelId="{A084BFA0-6EA5-4619-9848-20F75E623DC5}">
      <dgm:prSet phldrT="[Texto]" custT="1"/>
      <dgm:spPr/>
      <dgm:t>
        <a:bodyPr/>
        <a:lstStyle/>
        <a:p>
          <a:r>
            <a:rPr lang="es-EC" sz="1800" dirty="0" smtClean="0">
              <a:solidFill>
                <a:srgbClr val="002060"/>
              </a:solidFill>
              <a:latin typeface="Georgia" panose="02040502050405020303" pitchFamily="18" charset="0"/>
            </a:rPr>
            <a:t>Bolivia </a:t>
          </a:r>
          <a:endParaRPr lang="es-EC" sz="1800" dirty="0">
            <a:solidFill>
              <a:srgbClr val="002060"/>
            </a:solidFill>
            <a:latin typeface="Georgia" panose="02040502050405020303" pitchFamily="18" charset="0"/>
          </a:endParaRPr>
        </a:p>
      </dgm:t>
    </dgm:pt>
    <dgm:pt modelId="{24EE43D2-23DF-4EA5-B9D0-B4819E264A7D}" type="parTrans" cxnId="{2CE8052A-0F7D-4D25-B58F-4CE246C8D258}">
      <dgm:prSet/>
      <dgm:spPr/>
      <dgm:t>
        <a:bodyPr/>
        <a:lstStyle/>
        <a:p>
          <a:endParaRPr lang="es-EC" sz="1800">
            <a:solidFill>
              <a:srgbClr val="002060"/>
            </a:solidFill>
            <a:latin typeface="Georgia" panose="02040502050405020303" pitchFamily="18" charset="0"/>
          </a:endParaRPr>
        </a:p>
      </dgm:t>
    </dgm:pt>
    <dgm:pt modelId="{5B5A2E0C-4EA1-4338-9A60-EF23946D2154}" type="sibTrans" cxnId="{2CE8052A-0F7D-4D25-B58F-4CE246C8D258}">
      <dgm:prSet/>
      <dgm:spPr/>
      <dgm:t>
        <a:bodyPr/>
        <a:lstStyle/>
        <a:p>
          <a:endParaRPr lang="es-EC" sz="1800">
            <a:solidFill>
              <a:srgbClr val="002060"/>
            </a:solidFill>
            <a:latin typeface="Georgia" panose="02040502050405020303" pitchFamily="18" charset="0"/>
          </a:endParaRPr>
        </a:p>
      </dgm:t>
    </dgm:pt>
    <dgm:pt modelId="{44F3C694-7F99-47B0-8BCE-C5371E472D57}">
      <dgm:prSet phldrT="[Texto]" custT="1"/>
      <dgm:spPr/>
      <dgm:t>
        <a:bodyPr/>
        <a:lstStyle/>
        <a:p>
          <a:r>
            <a:rPr lang="es-EC" sz="1800" dirty="0" smtClean="0">
              <a:solidFill>
                <a:srgbClr val="002060"/>
              </a:solidFill>
              <a:latin typeface="Georgia" panose="02040502050405020303" pitchFamily="18" charset="0"/>
            </a:rPr>
            <a:t>Guyana </a:t>
          </a:r>
          <a:endParaRPr lang="es-EC" sz="1800" dirty="0">
            <a:solidFill>
              <a:srgbClr val="002060"/>
            </a:solidFill>
            <a:latin typeface="Georgia" panose="02040502050405020303" pitchFamily="18" charset="0"/>
          </a:endParaRPr>
        </a:p>
      </dgm:t>
    </dgm:pt>
    <dgm:pt modelId="{13138E4B-FA7D-419E-A34B-528C6DE1BB29}" type="parTrans" cxnId="{D5BE489E-3B6D-432B-AF5D-E14488C2FCEF}">
      <dgm:prSet/>
      <dgm:spPr/>
      <dgm:t>
        <a:bodyPr/>
        <a:lstStyle/>
        <a:p>
          <a:endParaRPr lang="es-EC" sz="1800">
            <a:solidFill>
              <a:srgbClr val="002060"/>
            </a:solidFill>
            <a:latin typeface="Georgia" panose="02040502050405020303" pitchFamily="18" charset="0"/>
          </a:endParaRPr>
        </a:p>
      </dgm:t>
    </dgm:pt>
    <dgm:pt modelId="{9832FBBA-862E-418A-82DF-D95817A91944}" type="sibTrans" cxnId="{D5BE489E-3B6D-432B-AF5D-E14488C2FCEF}">
      <dgm:prSet/>
      <dgm:spPr/>
      <dgm:t>
        <a:bodyPr/>
        <a:lstStyle/>
        <a:p>
          <a:endParaRPr lang="es-EC" sz="1800">
            <a:solidFill>
              <a:srgbClr val="002060"/>
            </a:solidFill>
            <a:latin typeface="Georgia" panose="02040502050405020303" pitchFamily="18" charset="0"/>
          </a:endParaRPr>
        </a:p>
      </dgm:t>
    </dgm:pt>
    <dgm:pt modelId="{7019C1C4-0DA5-4247-992E-B7E9EB4CA5E1}">
      <dgm:prSet phldrT="[Texto]" custT="1"/>
      <dgm:spPr/>
      <dgm:t>
        <a:bodyPr/>
        <a:lstStyle/>
        <a:p>
          <a:r>
            <a:rPr lang="es-EC" sz="1800" dirty="0" smtClean="0">
              <a:solidFill>
                <a:srgbClr val="002060"/>
              </a:solidFill>
              <a:latin typeface="Georgia" panose="02040502050405020303" pitchFamily="18" charset="0"/>
            </a:rPr>
            <a:t>Paraguay </a:t>
          </a:r>
          <a:endParaRPr lang="es-EC" sz="1800" dirty="0">
            <a:solidFill>
              <a:srgbClr val="002060"/>
            </a:solidFill>
            <a:latin typeface="Georgia" panose="02040502050405020303" pitchFamily="18" charset="0"/>
          </a:endParaRPr>
        </a:p>
      </dgm:t>
    </dgm:pt>
    <dgm:pt modelId="{A35E8253-8733-493F-8938-1BBE5A12746A}" type="parTrans" cxnId="{A299145F-16FE-42D9-B3DB-FBB8D25086DA}">
      <dgm:prSet/>
      <dgm:spPr/>
      <dgm:t>
        <a:bodyPr/>
        <a:lstStyle/>
        <a:p>
          <a:endParaRPr lang="es-EC" sz="1800">
            <a:solidFill>
              <a:srgbClr val="002060"/>
            </a:solidFill>
            <a:latin typeface="Georgia" panose="02040502050405020303" pitchFamily="18" charset="0"/>
          </a:endParaRPr>
        </a:p>
      </dgm:t>
    </dgm:pt>
    <dgm:pt modelId="{BADB840D-529B-451E-82C0-8CB0807377DC}" type="sibTrans" cxnId="{A299145F-16FE-42D9-B3DB-FBB8D25086DA}">
      <dgm:prSet/>
      <dgm:spPr/>
      <dgm:t>
        <a:bodyPr/>
        <a:lstStyle/>
        <a:p>
          <a:endParaRPr lang="es-EC" sz="1800">
            <a:solidFill>
              <a:srgbClr val="002060"/>
            </a:solidFill>
            <a:latin typeface="Georgia" panose="02040502050405020303" pitchFamily="18" charset="0"/>
          </a:endParaRPr>
        </a:p>
      </dgm:t>
    </dgm:pt>
    <dgm:pt modelId="{F13EE2F1-CE62-4BF8-81A2-60627B378663}">
      <dgm:prSet phldrT="[Texto]" custT="1"/>
      <dgm:spPr/>
      <dgm:t>
        <a:bodyPr/>
        <a:lstStyle/>
        <a:p>
          <a:r>
            <a:rPr lang="es-EC" sz="1800" dirty="0" smtClean="0">
              <a:solidFill>
                <a:srgbClr val="002060"/>
              </a:solidFill>
              <a:latin typeface="Georgia" panose="02040502050405020303" pitchFamily="18" charset="0"/>
            </a:rPr>
            <a:t>Chile - 2016</a:t>
          </a:r>
          <a:endParaRPr lang="es-EC" sz="1800" dirty="0">
            <a:solidFill>
              <a:srgbClr val="002060"/>
            </a:solidFill>
            <a:latin typeface="Georgia" panose="02040502050405020303" pitchFamily="18" charset="0"/>
          </a:endParaRPr>
        </a:p>
      </dgm:t>
    </dgm:pt>
    <dgm:pt modelId="{C5902882-1CCE-4455-8F50-3EBF237BCDF4}" type="parTrans" cxnId="{3C5FF70E-2ABE-4C77-A8E8-2F70A72AD705}">
      <dgm:prSet/>
      <dgm:spPr/>
      <dgm:t>
        <a:bodyPr/>
        <a:lstStyle/>
        <a:p>
          <a:endParaRPr lang="es-EC" sz="1800">
            <a:solidFill>
              <a:srgbClr val="002060"/>
            </a:solidFill>
            <a:latin typeface="Georgia" panose="02040502050405020303" pitchFamily="18" charset="0"/>
          </a:endParaRPr>
        </a:p>
      </dgm:t>
    </dgm:pt>
    <dgm:pt modelId="{CB6D448A-3271-4877-86A9-878F27498151}" type="sibTrans" cxnId="{3C5FF70E-2ABE-4C77-A8E8-2F70A72AD705}">
      <dgm:prSet/>
      <dgm:spPr/>
      <dgm:t>
        <a:bodyPr/>
        <a:lstStyle/>
        <a:p>
          <a:endParaRPr lang="es-EC" sz="1800">
            <a:solidFill>
              <a:srgbClr val="002060"/>
            </a:solidFill>
            <a:latin typeface="Georgia" panose="02040502050405020303" pitchFamily="18" charset="0"/>
          </a:endParaRPr>
        </a:p>
      </dgm:t>
    </dgm:pt>
    <dgm:pt modelId="{6E818443-90C5-4CAF-B58B-5593B3B43E61}">
      <dgm:prSet phldrT="[Texto]" custT="1"/>
      <dgm:spPr/>
      <dgm:t>
        <a:bodyPr/>
        <a:lstStyle/>
        <a:p>
          <a:r>
            <a:rPr lang="es-EC" sz="1800" dirty="0" smtClean="0">
              <a:solidFill>
                <a:srgbClr val="002060"/>
              </a:solidFill>
              <a:latin typeface="Georgia" panose="02040502050405020303" pitchFamily="18" charset="0"/>
            </a:rPr>
            <a:t>Colombia – 2010</a:t>
          </a:r>
          <a:endParaRPr lang="es-EC" sz="1800" dirty="0">
            <a:solidFill>
              <a:srgbClr val="002060"/>
            </a:solidFill>
            <a:latin typeface="Georgia" panose="02040502050405020303" pitchFamily="18" charset="0"/>
          </a:endParaRPr>
        </a:p>
      </dgm:t>
    </dgm:pt>
    <dgm:pt modelId="{79FC0E9B-3B5F-4262-8D16-B2E1CC5D9C31}" type="parTrans" cxnId="{A601E985-4D1E-4155-8A1A-9B462F9334A0}">
      <dgm:prSet/>
      <dgm:spPr/>
      <dgm:t>
        <a:bodyPr/>
        <a:lstStyle/>
        <a:p>
          <a:endParaRPr lang="es-EC" sz="1800">
            <a:solidFill>
              <a:srgbClr val="002060"/>
            </a:solidFill>
            <a:latin typeface="Georgia" panose="02040502050405020303" pitchFamily="18" charset="0"/>
          </a:endParaRPr>
        </a:p>
      </dgm:t>
    </dgm:pt>
    <dgm:pt modelId="{1F49ECA0-661F-493D-8246-DEA104B6BB74}" type="sibTrans" cxnId="{A601E985-4D1E-4155-8A1A-9B462F9334A0}">
      <dgm:prSet/>
      <dgm:spPr/>
      <dgm:t>
        <a:bodyPr/>
        <a:lstStyle/>
        <a:p>
          <a:endParaRPr lang="es-EC" sz="1800">
            <a:solidFill>
              <a:srgbClr val="002060"/>
            </a:solidFill>
            <a:latin typeface="Georgia" panose="02040502050405020303" pitchFamily="18" charset="0"/>
          </a:endParaRPr>
        </a:p>
      </dgm:t>
    </dgm:pt>
    <dgm:pt modelId="{4BFA2E37-459D-4B94-9C06-D3733E7EAB1C}">
      <dgm:prSet phldrT="[Texto]" custT="1"/>
      <dgm:spPr/>
      <dgm:t>
        <a:bodyPr/>
        <a:lstStyle/>
        <a:p>
          <a:r>
            <a:rPr lang="es-EC" sz="1800" dirty="0" smtClean="0">
              <a:solidFill>
                <a:srgbClr val="002060"/>
              </a:solidFill>
              <a:latin typeface="Georgia" panose="02040502050405020303" pitchFamily="18" charset="0"/>
            </a:rPr>
            <a:t>Ecuador – 2011</a:t>
          </a:r>
          <a:endParaRPr lang="es-EC" sz="1800" dirty="0">
            <a:solidFill>
              <a:srgbClr val="002060"/>
            </a:solidFill>
            <a:latin typeface="Georgia" panose="02040502050405020303" pitchFamily="18" charset="0"/>
          </a:endParaRPr>
        </a:p>
      </dgm:t>
    </dgm:pt>
    <dgm:pt modelId="{EF37E2F3-BA9C-4B97-8A6B-233488E7AE1C}" type="parTrans" cxnId="{76F7869E-F3EE-4BBA-85C2-0A9D29CAC09D}">
      <dgm:prSet/>
      <dgm:spPr/>
      <dgm:t>
        <a:bodyPr/>
        <a:lstStyle/>
        <a:p>
          <a:endParaRPr lang="es-EC" sz="1800">
            <a:solidFill>
              <a:srgbClr val="002060"/>
            </a:solidFill>
            <a:latin typeface="Georgia" panose="02040502050405020303" pitchFamily="18" charset="0"/>
          </a:endParaRPr>
        </a:p>
      </dgm:t>
    </dgm:pt>
    <dgm:pt modelId="{F5EECCA6-8F65-4D4D-B196-65F055FC4D4E}" type="sibTrans" cxnId="{76F7869E-F3EE-4BBA-85C2-0A9D29CAC09D}">
      <dgm:prSet/>
      <dgm:spPr/>
      <dgm:t>
        <a:bodyPr/>
        <a:lstStyle/>
        <a:p>
          <a:endParaRPr lang="es-EC" sz="1800">
            <a:solidFill>
              <a:srgbClr val="002060"/>
            </a:solidFill>
            <a:latin typeface="Georgia" panose="02040502050405020303" pitchFamily="18" charset="0"/>
          </a:endParaRPr>
        </a:p>
      </dgm:t>
    </dgm:pt>
    <dgm:pt modelId="{A7B8B658-0EFE-4253-AFA3-B28797D1F6D6}">
      <dgm:prSet phldrT="[Texto]" custT="1"/>
      <dgm:spPr/>
      <dgm:t>
        <a:bodyPr/>
        <a:lstStyle/>
        <a:p>
          <a:r>
            <a:rPr lang="es-EC" sz="1800" dirty="0" smtClean="0">
              <a:solidFill>
                <a:srgbClr val="002060"/>
              </a:solidFill>
              <a:latin typeface="Georgia" panose="02040502050405020303" pitchFamily="18" charset="0"/>
            </a:rPr>
            <a:t>Uruguay - 2010</a:t>
          </a:r>
          <a:endParaRPr lang="es-EC" sz="1800" dirty="0">
            <a:solidFill>
              <a:srgbClr val="002060"/>
            </a:solidFill>
            <a:latin typeface="Georgia" panose="02040502050405020303" pitchFamily="18" charset="0"/>
          </a:endParaRPr>
        </a:p>
      </dgm:t>
    </dgm:pt>
    <dgm:pt modelId="{5E17FE75-534C-4D6E-945D-9ECE457060DE}" type="parTrans" cxnId="{BF8AE584-280A-4509-B570-148953ABFC70}">
      <dgm:prSet/>
      <dgm:spPr/>
      <dgm:t>
        <a:bodyPr/>
        <a:lstStyle/>
        <a:p>
          <a:endParaRPr lang="es-EC" sz="1800">
            <a:solidFill>
              <a:srgbClr val="002060"/>
            </a:solidFill>
            <a:latin typeface="Georgia" panose="02040502050405020303" pitchFamily="18" charset="0"/>
          </a:endParaRPr>
        </a:p>
      </dgm:t>
    </dgm:pt>
    <dgm:pt modelId="{F746A49C-6062-4B2E-9602-0310F4815800}" type="sibTrans" cxnId="{BF8AE584-280A-4509-B570-148953ABFC70}">
      <dgm:prSet/>
      <dgm:spPr/>
      <dgm:t>
        <a:bodyPr/>
        <a:lstStyle/>
        <a:p>
          <a:endParaRPr lang="es-EC" sz="1800">
            <a:solidFill>
              <a:srgbClr val="002060"/>
            </a:solidFill>
            <a:latin typeface="Georgia" panose="02040502050405020303" pitchFamily="18" charset="0"/>
          </a:endParaRPr>
        </a:p>
      </dgm:t>
    </dgm:pt>
    <dgm:pt modelId="{1432C19F-CAC8-47E3-A22C-BDF2F9757816}">
      <dgm:prSet phldrT="[Texto]" custT="1"/>
      <dgm:spPr/>
      <dgm:t>
        <a:bodyPr/>
        <a:lstStyle/>
        <a:p>
          <a:r>
            <a:rPr lang="es-EC" sz="1800" dirty="0" smtClean="0">
              <a:solidFill>
                <a:srgbClr val="002060"/>
              </a:solidFill>
              <a:latin typeface="Georgia" panose="02040502050405020303" pitchFamily="18" charset="0"/>
            </a:rPr>
            <a:t>Perú - 2007</a:t>
          </a:r>
          <a:endParaRPr lang="es-EC" sz="1800" dirty="0">
            <a:solidFill>
              <a:srgbClr val="002060"/>
            </a:solidFill>
            <a:latin typeface="Georgia" panose="02040502050405020303" pitchFamily="18" charset="0"/>
          </a:endParaRPr>
        </a:p>
      </dgm:t>
    </dgm:pt>
    <dgm:pt modelId="{5C0D2F99-CFD5-474C-B79E-303AFB614ADA}" type="parTrans" cxnId="{AA6BD698-F393-43D7-89BC-5AC025044143}">
      <dgm:prSet/>
      <dgm:spPr/>
      <dgm:t>
        <a:bodyPr/>
        <a:lstStyle/>
        <a:p>
          <a:endParaRPr lang="es-EC" sz="1800">
            <a:solidFill>
              <a:srgbClr val="002060"/>
            </a:solidFill>
            <a:latin typeface="Georgia" panose="02040502050405020303" pitchFamily="18" charset="0"/>
          </a:endParaRPr>
        </a:p>
      </dgm:t>
    </dgm:pt>
    <dgm:pt modelId="{F9567FE0-BF33-42B8-A5CB-E2D1EA94D557}" type="sibTrans" cxnId="{AA6BD698-F393-43D7-89BC-5AC025044143}">
      <dgm:prSet/>
      <dgm:spPr/>
      <dgm:t>
        <a:bodyPr/>
        <a:lstStyle/>
        <a:p>
          <a:endParaRPr lang="es-EC" sz="1800">
            <a:solidFill>
              <a:srgbClr val="002060"/>
            </a:solidFill>
            <a:latin typeface="Georgia" panose="02040502050405020303" pitchFamily="18" charset="0"/>
          </a:endParaRPr>
        </a:p>
      </dgm:t>
    </dgm:pt>
    <dgm:pt modelId="{5FC4DA44-5363-4CFE-A8E2-37FBA2D4B7F5}">
      <dgm:prSet phldrT="[Texto]" custT="1"/>
      <dgm:spPr/>
      <dgm:t>
        <a:bodyPr/>
        <a:lstStyle/>
        <a:p>
          <a:r>
            <a:rPr lang="es-EC" sz="1800" dirty="0" smtClean="0">
              <a:solidFill>
                <a:srgbClr val="002060"/>
              </a:solidFill>
              <a:latin typeface="Georgia" panose="02040502050405020303" pitchFamily="18" charset="0"/>
            </a:rPr>
            <a:t>Surinam</a:t>
          </a:r>
          <a:endParaRPr lang="es-EC" sz="1800" dirty="0">
            <a:solidFill>
              <a:srgbClr val="002060"/>
            </a:solidFill>
            <a:latin typeface="Georgia" panose="02040502050405020303" pitchFamily="18" charset="0"/>
          </a:endParaRPr>
        </a:p>
      </dgm:t>
    </dgm:pt>
    <dgm:pt modelId="{10BA6F72-DD63-491F-8AFF-09EE07E69F3A}" type="parTrans" cxnId="{BDB032D9-1DC2-4FDC-813E-884385DEFC56}">
      <dgm:prSet/>
      <dgm:spPr/>
      <dgm:t>
        <a:bodyPr/>
        <a:lstStyle/>
        <a:p>
          <a:endParaRPr lang="es-EC" sz="1800">
            <a:solidFill>
              <a:srgbClr val="002060"/>
            </a:solidFill>
            <a:latin typeface="Georgia" panose="02040502050405020303" pitchFamily="18" charset="0"/>
          </a:endParaRPr>
        </a:p>
      </dgm:t>
    </dgm:pt>
    <dgm:pt modelId="{71421AAB-5F80-4D9D-BD94-A378221CFCD8}" type="sibTrans" cxnId="{BDB032D9-1DC2-4FDC-813E-884385DEFC56}">
      <dgm:prSet/>
      <dgm:spPr/>
      <dgm:t>
        <a:bodyPr/>
        <a:lstStyle/>
        <a:p>
          <a:endParaRPr lang="es-EC" sz="1800">
            <a:solidFill>
              <a:srgbClr val="002060"/>
            </a:solidFill>
            <a:latin typeface="Georgia" panose="02040502050405020303" pitchFamily="18" charset="0"/>
          </a:endParaRPr>
        </a:p>
      </dgm:t>
    </dgm:pt>
    <dgm:pt modelId="{3E3485AA-E93E-4E54-AE72-E46699E53379}">
      <dgm:prSet phldrT="[Texto]" custT="1"/>
      <dgm:spPr/>
      <dgm:t>
        <a:bodyPr/>
        <a:lstStyle/>
        <a:p>
          <a:r>
            <a:rPr lang="es-EC" sz="1800" dirty="0" smtClean="0">
              <a:solidFill>
                <a:srgbClr val="002060"/>
              </a:solidFill>
              <a:latin typeface="Georgia" panose="02040502050405020303" pitchFamily="18" charset="0"/>
            </a:rPr>
            <a:t>Venezuela </a:t>
          </a:r>
          <a:endParaRPr lang="es-EC" sz="1800" dirty="0">
            <a:solidFill>
              <a:srgbClr val="002060"/>
            </a:solidFill>
            <a:latin typeface="Georgia" panose="02040502050405020303" pitchFamily="18" charset="0"/>
          </a:endParaRPr>
        </a:p>
      </dgm:t>
    </dgm:pt>
    <dgm:pt modelId="{57D513DE-4297-4DD8-96D8-1E68B2AA0DFA}" type="parTrans" cxnId="{FBE04098-9F6E-4B57-8720-E6D7ABBE590D}">
      <dgm:prSet/>
      <dgm:spPr/>
      <dgm:t>
        <a:bodyPr/>
        <a:lstStyle/>
        <a:p>
          <a:endParaRPr lang="es-EC" sz="1800">
            <a:solidFill>
              <a:srgbClr val="002060"/>
            </a:solidFill>
            <a:latin typeface="Georgia" panose="02040502050405020303" pitchFamily="18" charset="0"/>
          </a:endParaRPr>
        </a:p>
      </dgm:t>
    </dgm:pt>
    <dgm:pt modelId="{B8EEA2D2-24FB-4324-BFAB-1C16AF13B4A2}" type="sibTrans" cxnId="{FBE04098-9F6E-4B57-8720-E6D7ABBE590D}">
      <dgm:prSet/>
      <dgm:spPr/>
      <dgm:t>
        <a:bodyPr/>
        <a:lstStyle/>
        <a:p>
          <a:endParaRPr lang="es-EC" sz="1800">
            <a:solidFill>
              <a:srgbClr val="002060"/>
            </a:solidFill>
            <a:latin typeface="Georgia" panose="02040502050405020303" pitchFamily="18" charset="0"/>
          </a:endParaRPr>
        </a:p>
      </dgm:t>
    </dgm:pt>
    <dgm:pt modelId="{371FEDFB-02CC-4730-95FC-DE168988E9E4}" type="pres">
      <dgm:prSet presAssocID="{7110DC95-45F4-4DB9-8F4E-9E30F9AFBAB8}" presName="Name0" presStyleCnt="0">
        <dgm:presLayoutVars>
          <dgm:chMax val="2"/>
          <dgm:dir/>
          <dgm:animOne val="branch"/>
          <dgm:animLvl val="lvl"/>
          <dgm:resizeHandles val="exact"/>
        </dgm:presLayoutVars>
      </dgm:prSet>
      <dgm:spPr/>
      <dgm:t>
        <a:bodyPr/>
        <a:lstStyle/>
        <a:p>
          <a:endParaRPr lang="es-ES"/>
        </a:p>
      </dgm:t>
    </dgm:pt>
    <dgm:pt modelId="{3F1A6603-9348-42D4-BEDD-0A17C896ED49}" type="pres">
      <dgm:prSet presAssocID="{7110DC95-45F4-4DB9-8F4E-9E30F9AFBAB8}" presName="Background" presStyleLbl="node1" presStyleIdx="0" presStyleCnt="1" custScaleY="139481"/>
      <dgm:spPr/>
    </dgm:pt>
    <dgm:pt modelId="{614882B1-075C-4A98-B8B9-BB47AADEF946}" type="pres">
      <dgm:prSet presAssocID="{7110DC95-45F4-4DB9-8F4E-9E30F9AFBAB8}" presName="Divider" presStyleLbl="callout" presStyleIdx="0" presStyleCnt="1"/>
      <dgm:spPr/>
    </dgm:pt>
    <dgm:pt modelId="{D77C87D1-3F72-4492-82B9-AE5A0C3A6550}" type="pres">
      <dgm:prSet presAssocID="{7110DC95-45F4-4DB9-8F4E-9E30F9AFBAB8}" presName="ChildText1" presStyleLbl="revTx" presStyleIdx="0" presStyleCnt="0" custScaleY="110949" custLinFactNeighborX="1689" custLinFactNeighborY="-21634">
        <dgm:presLayoutVars>
          <dgm:chMax val="0"/>
          <dgm:chPref val="0"/>
          <dgm:bulletEnabled val="1"/>
        </dgm:presLayoutVars>
      </dgm:prSet>
      <dgm:spPr/>
      <dgm:t>
        <a:bodyPr/>
        <a:lstStyle/>
        <a:p>
          <a:endParaRPr lang="es-ES"/>
        </a:p>
      </dgm:t>
    </dgm:pt>
    <dgm:pt modelId="{E6F5A862-D3A1-4486-9889-E1B8A2FB99E0}" type="pres">
      <dgm:prSet presAssocID="{7110DC95-45F4-4DB9-8F4E-9E30F9AFBAB8}" presName="ChildText2" presStyleLbl="revTx" presStyleIdx="0" presStyleCnt="0">
        <dgm:presLayoutVars>
          <dgm:chMax val="0"/>
          <dgm:chPref val="0"/>
          <dgm:bulletEnabled val="1"/>
        </dgm:presLayoutVars>
      </dgm:prSet>
      <dgm:spPr/>
      <dgm:t>
        <a:bodyPr/>
        <a:lstStyle/>
        <a:p>
          <a:endParaRPr lang="es-ES"/>
        </a:p>
      </dgm:t>
    </dgm:pt>
    <dgm:pt modelId="{62B8FCC5-8C55-480A-81AF-0E182BE012E1}" type="pres">
      <dgm:prSet presAssocID="{7110DC95-45F4-4DB9-8F4E-9E30F9AFBAB8}" presName="ParentText1" presStyleLbl="revTx" presStyleIdx="0" presStyleCnt="0">
        <dgm:presLayoutVars>
          <dgm:chMax val="1"/>
          <dgm:chPref val="1"/>
        </dgm:presLayoutVars>
      </dgm:prSet>
      <dgm:spPr/>
      <dgm:t>
        <a:bodyPr/>
        <a:lstStyle/>
        <a:p>
          <a:endParaRPr lang="es-ES"/>
        </a:p>
      </dgm:t>
    </dgm:pt>
    <dgm:pt modelId="{CACC131E-99DE-419A-B6DC-8B7299049EAF}" type="pres">
      <dgm:prSet presAssocID="{7110DC95-45F4-4DB9-8F4E-9E30F9AFBAB8}" presName="ParentShape1" presStyleLbl="alignImgPlace1" presStyleIdx="0" presStyleCnt="2">
        <dgm:presLayoutVars/>
      </dgm:prSet>
      <dgm:spPr/>
      <dgm:t>
        <a:bodyPr/>
        <a:lstStyle/>
        <a:p>
          <a:endParaRPr lang="es-ES"/>
        </a:p>
      </dgm:t>
    </dgm:pt>
    <dgm:pt modelId="{3F3E68AA-20D7-47CB-AE5F-A083E5474E71}" type="pres">
      <dgm:prSet presAssocID="{7110DC95-45F4-4DB9-8F4E-9E30F9AFBAB8}" presName="ParentText2" presStyleLbl="revTx" presStyleIdx="0" presStyleCnt="0">
        <dgm:presLayoutVars>
          <dgm:chMax val="1"/>
          <dgm:chPref val="1"/>
        </dgm:presLayoutVars>
      </dgm:prSet>
      <dgm:spPr/>
      <dgm:t>
        <a:bodyPr/>
        <a:lstStyle/>
        <a:p>
          <a:endParaRPr lang="es-ES"/>
        </a:p>
      </dgm:t>
    </dgm:pt>
    <dgm:pt modelId="{91262494-763B-46C6-85BF-502C49E78456}" type="pres">
      <dgm:prSet presAssocID="{7110DC95-45F4-4DB9-8F4E-9E30F9AFBAB8}" presName="ParentShape2" presStyleLbl="alignImgPlace1" presStyleIdx="1" presStyleCnt="2">
        <dgm:presLayoutVars/>
      </dgm:prSet>
      <dgm:spPr/>
      <dgm:t>
        <a:bodyPr/>
        <a:lstStyle/>
        <a:p>
          <a:endParaRPr lang="es-ES"/>
        </a:p>
      </dgm:t>
    </dgm:pt>
  </dgm:ptLst>
  <dgm:cxnLst>
    <dgm:cxn modelId="{76F7869E-F3EE-4BBA-85C2-0A9D29CAC09D}" srcId="{A86A1A6F-060A-4856-81EC-9D619BC96006}" destId="{4BFA2E37-459D-4B94-9C06-D3733E7EAB1C}" srcOrd="4" destOrd="0" parTransId="{EF37E2F3-BA9C-4B97-8A6B-233488E7AE1C}" sibTransId="{F5EECCA6-8F65-4D4D-B196-65F055FC4D4E}"/>
    <dgm:cxn modelId="{45DE2CFE-A8F4-44BA-8B14-95DB884AD861}" srcId="{A86A1A6F-060A-4856-81EC-9D619BC96006}" destId="{7862ED33-1A10-4B5C-A1EC-A7579F5DAE3E}" srcOrd="1" destOrd="0" parTransId="{D250F71C-DB31-4FBF-9199-4B6BBCCC548A}" sibTransId="{D82EFA19-AEEF-4DF4-97CD-E913A7DBDAEC}"/>
    <dgm:cxn modelId="{81AACB61-F14C-4E33-A585-6E2735FEFEE0}" type="presOf" srcId="{1432C19F-CAC8-47E3-A22C-BDF2F9757816}" destId="{D77C87D1-3F72-4492-82B9-AE5A0C3A6550}" srcOrd="0" destOrd="5" presId="urn:microsoft.com/office/officeart/2009/3/layout/OpposingIdeas"/>
    <dgm:cxn modelId="{9A659285-A2BC-41E5-9C51-6F6C5517EF19}" type="presOf" srcId="{7110DC95-45F4-4DB9-8F4E-9E30F9AFBAB8}" destId="{371FEDFB-02CC-4730-95FC-DE168988E9E4}" srcOrd="0" destOrd="0" presId="urn:microsoft.com/office/officeart/2009/3/layout/OpposingIdeas"/>
    <dgm:cxn modelId="{1720AD66-E32F-4293-BC6C-B28B2CDD8EAF}" srcId="{7110DC95-45F4-4DB9-8F4E-9E30F9AFBAB8}" destId="{A86A1A6F-060A-4856-81EC-9D619BC96006}" srcOrd="0" destOrd="0" parTransId="{08CC063F-AD8E-4F8B-8086-85AE9D461B3A}" sibTransId="{F8D6820A-231D-4D80-8093-B5BE2752889E}"/>
    <dgm:cxn modelId="{3C5FF70E-2ABE-4C77-A8E8-2F70A72AD705}" srcId="{A86A1A6F-060A-4856-81EC-9D619BC96006}" destId="{F13EE2F1-CE62-4BF8-81A2-60627B378663}" srcOrd="2" destOrd="0" parTransId="{C5902882-1CCE-4455-8F50-3EBF237BCDF4}" sibTransId="{CB6D448A-3271-4877-86A9-878F27498151}"/>
    <dgm:cxn modelId="{2CE8052A-0F7D-4D25-B58F-4CE246C8D258}" srcId="{9213E88B-2465-4AAC-B76B-4D76F405D2F1}" destId="{A084BFA0-6EA5-4619-9848-20F75E623DC5}" srcOrd="0" destOrd="0" parTransId="{24EE43D2-23DF-4EA5-B9D0-B4819E264A7D}" sibTransId="{5B5A2E0C-4EA1-4338-9A60-EF23946D2154}"/>
    <dgm:cxn modelId="{BFE08FA4-8CB4-44A5-A4A5-D890B7A7DBE5}" type="presOf" srcId="{A084BFA0-6EA5-4619-9848-20F75E623DC5}" destId="{E6F5A862-D3A1-4486-9889-E1B8A2FB99E0}" srcOrd="0" destOrd="0" presId="urn:microsoft.com/office/officeart/2009/3/layout/OpposingIdeas"/>
    <dgm:cxn modelId="{AA6BD698-F393-43D7-89BC-5AC025044143}" srcId="{A86A1A6F-060A-4856-81EC-9D619BC96006}" destId="{1432C19F-CAC8-47E3-A22C-BDF2F9757816}" srcOrd="5" destOrd="0" parTransId="{5C0D2F99-CFD5-474C-B79E-303AFB614ADA}" sibTransId="{F9567FE0-BF33-42B8-A5CB-E2D1EA94D557}"/>
    <dgm:cxn modelId="{BE9DE6AC-BC91-4CA5-9C4E-2A0A60AC243A}" srcId="{7110DC95-45F4-4DB9-8F4E-9E30F9AFBAB8}" destId="{9213E88B-2465-4AAC-B76B-4D76F405D2F1}" srcOrd="1" destOrd="0" parTransId="{1C5955F1-B8A4-435E-80E5-D2D5DA3F48B8}" sibTransId="{781BFFBB-A2FC-4ECE-8AB8-5DC5CE6F0FD5}"/>
    <dgm:cxn modelId="{046CE4D3-2E58-4912-B319-5C964DAEF387}" type="presOf" srcId="{4BFA2E37-459D-4B94-9C06-D3733E7EAB1C}" destId="{D77C87D1-3F72-4492-82B9-AE5A0C3A6550}" srcOrd="0" destOrd="4" presId="urn:microsoft.com/office/officeart/2009/3/layout/OpposingIdeas"/>
    <dgm:cxn modelId="{7D7CEACC-F5F3-4780-BACA-ED22A273C7A4}" type="presOf" srcId="{A7B8B658-0EFE-4253-AFA3-B28797D1F6D6}" destId="{D77C87D1-3F72-4492-82B9-AE5A0C3A6550}" srcOrd="0" destOrd="6" presId="urn:microsoft.com/office/officeart/2009/3/layout/OpposingIdeas"/>
    <dgm:cxn modelId="{92B25D28-A9EB-4755-B785-F981B4C152CA}" type="presOf" srcId="{6E818443-90C5-4CAF-B58B-5593B3B43E61}" destId="{D77C87D1-3F72-4492-82B9-AE5A0C3A6550}" srcOrd="0" destOrd="3" presId="urn:microsoft.com/office/officeart/2009/3/layout/OpposingIdeas"/>
    <dgm:cxn modelId="{FB02231A-83A5-4316-B9EC-F533782F29AF}" type="presOf" srcId="{76915EE3-A0A9-4AD6-9138-88F260DE854D}" destId="{D77C87D1-3F72-4492-82B9-AE5A0C3A6550}" srcOrd="0" destOrd="0" presId="urn:microsoft.com/office/officeart/2009/3/layout/OpposingIdeas"/>
    <dgm:cxn modelId="{B2C7C15E-A059-4C7B-9DCB-5FB9A7C15727}" type="presOf" srcId="{9213E88B-2465-4AAC-B76B-4D76F405D2F1}" destId="{91262494-763B-46C6-85BF-502C49E78456}" srcOrd="1" destOrd="0" presId="urn:microsoft.com/office/officeart/2009/3/layout/OpposingIdeas"/>
    <dgm:cxn modelId="{FBE04098-9F6E-4B57-8720-E6D7ABBE590D}" srcId="{9213E88B-2465-4AAC-B76B-4D76F405D2F1}" destId="{3E3485AA-E93E-4E54-AE72-E46699E53379}" srcOrd="4" destOrd="0" parTransId="{57D513DE-4297-4DD8-96D8-1E68B2AA0DFA}" sibTransId="{B8EEA2D2-24FB-4324-BFAB-1C16AF13B4A2}"/>
    <dgm:cxn modelId="{A299145F-16FE-42D9-B3DB-FBB8D25086DA}" srcId="{9213E88B-2465-4AAC-B76B-4D76F405D2F1}" destId="{7019C1C4-0DA5-4247-992E-B7E9EB4CA5E1}" srcOrd="2" destOrd="0" parTransId="{A35E8253-8733-493F-8938-1BBE5A12746A}" sibTransId="{BADB840D-529B-451E-82C0-8CB0807377DC}"/>
    <dgm:cxn modelId="{BF8AE584-280A-4509-B570-148953ABFC70}" srcId="{A86A1A6F-060A-4856-81EC-9D619BC96006}" destId="{A7B8B658-0EFE-4253-AFA3-B28797D1F6D6}" srcOrd="6" destOrd="0" parTransId="{5E17FE75-534C-4D6E-945D-9ECE457060DE}" sibTransId="{F746A49C-6062-4B2E-9602-0310F4815800}"/>
    <dgm:cxn modelId="{F0E1D21F-D0E4-4962-8FDF-FD7FF9377E81}" type="presOf" srcId="{7019C1C4-0DA5-4247-992E-B7E9EB4CA5E1}" destId="{E6F5A862-D3A1-4486-9889-E1B8A2FB99E0}" srcOrd="0" destOrd="2" presId="urn:microsoft.com/office/officeart/2009/3/layout/OpposingIdeas"/>
    <dgm:cxn modelId="{BDB032D9-1DC2-4FDC-813E-884385DEFC56}" srcId="{9213E88B-2465-4AAC-B76B-4D76F405D2F1}" destId="{5FC4DA44-5363-4CFE-A8E2-37FBA2D4B7F5}" srcOrd="3" destOrd="0" parTransId="{10BA6F72-DD63-491F-8AFF-09EE07E69F3A}" sibTransId="{71421AAB-5F80-4D9D-BD94-A378221CFCD8}"/>
    <dgm:cxn modelId="{C86AA375-D901-4B32-A1B5-44C205EAB914}" type="presOf" srcId="{44F3C694-7F99-47B0-8BCE-C5371E472D57}" destId="{E6F5A862-D3A1-4486-9889-E1B8A2FB99E0}" srcOrd="0" destOrd="1" presId="urn:microsoft.com/office/officeart/2009/3/layout/OpposingIdeas"/>
    <dgm:cxn modelId="{FDB2DF27-CA87-4B7F-BC43-AFE8C2CED1E2}" type="presOf" srcId="{5FC4DA44-5363-4CFE-A8E2-37FBA2D4B7F5}" destId="{E6F5A862-D3A1-4486-9889-E1B8A2FB99E0}" srcOrd="0" destOrd="3" presId="urn:microsoft.com/office/officeart/2009/3/layout/OpposingIdeas"/>
    <dgm:cxn modelId="{D7BDD7C6-0ACE-483D-A421-8DB73ABE4854}" type="presOf" srcId="{F13EE2F1-CE62-4BF8-81A2-60627B378663}" destId="{D77C87D1-3F72-4492-82B9-AE5A0C3A6550}" srcOrd="0" destOrd="2" presId="urn:microsoft.com/office/officeart/2009/3/layout/OpposingIdeas"/>
    <dgm:cxn modelId="{D5BE489E-3B6D-432B-AF5D-E14488C2FCEF}" srcId="{9213E88B-2465-4AAC-B76B-4D76F405D2F1}" destId="{44F3C694-7F99-47B0-8BCE-C5371E472D57}" srcOrd="1" destOrd="0" parTransId="{13138E4B-FA7D-419E-A34B-528C6DE1BB29}" sibTransId="{9832FBBA-862E-418A-82DF-D95817A91944}"/>
    <dgm:cxn modelId="{8B49C39A-FAEA-4EFE-B14A-79DDD2C4F5C4}" type="presOf" srcId="{9213E88B-2465-4AAC-B76B-4D76F405D2F1}" destId="{3F3E68AA-20D7-47CB-AE5F-A083E5474E71}" srcOrd="0" destOrd="0" presId="urn:microsoft.com/office/officeart/2009/3/layout/OpposingIdeas"/>
    <dgm:cxn modelId="{75BEECCA-D412-4ABB-B2D4-AA98BF810FAB}" type="presOf" srcId="{7862ED33-1A10-4B5C-A1EC-A7579F5DAE3E}" destId="{D77C87D1-3F72-4492-82B9-AE5A0C3A6550}" srcOrd="0" destOrd="1" presId="urn:microsoft.com/office/officeart/2009/3/layout/OpposingIdeas"/>
    <dgm:cxn modelId="{B8EC2695-BFFD-4E95-822B-45AC618CBA60}" srcId="{A86A1A6F-060A-4856-81EC-9D619BC96006}" destId="{76915EE3-A0A9-4AD6-9138-88F260DE854D}" srcOrd="0" destOrd="0" parTransId="{7BC868A6-EF54-4102-905A-8B34C0186B6B}" sibTransId="{662B996D-7A7B-48E1-A4C3-B416A7F25A07}"/>
    <dgm:cxn modelId="{A601E985-4D1E-4155-8A1A-9B462F9334A0}" srcId="{A86A1A6F-060A-4856-81EC-9D619BC96006}" destId="{6E818443-90C5-4CAF-B58B-5593B3B43E61}" srcOrd="3" destOrd="0" parTransId="{79FC0E9B-3B5F-4262-8D16-B2E1CC5D9C31}" sibTransId="{1F49ECA0-661F-493D-8246-DEA104B6BB74}"/>
    <dgm:cxn modelId="{0B2DC002-1391-44D2-A3CF-372005127D56}" type="presOf" srcId="{A86A1A6F-060A-4856-81EC-9D619BC96006}" destId="{62B8FCC5-8C55-480A-81AF-0E182BE012E1}" srcOrd="0" destOrd="0" presId="urn:microsoft.com/office/officeart/2009/3/layout/OpposingIdeas"/>
    <dgm:cxn modelId="{ADEEA87E-24DF-4FEF-985A-2DC03EAA3719}" type="presOf" srcId="{A86A1A6F-060A-4856-81EC-9D619BC96006}" destId="{CACC131E-99DE-419A-B6DC-8B7299049EAF}" srcOrd="1" destOrd="0" presId="urn:microsoft.com/office/officeart/2009/3/layout/OpposingIdeas"/>
    <dgm:cxn modelId="{04C7B44F-56B8-4F35-96D6-625D7E39CD4E}" type="presOf" srcId="{3E3485AA-E93E-4E54-AE72-E46699E53379}" destId="{E6F5A862-D3A1-4486-9889-E1B8A2FB99E0}" srcOrd="0" destOrd="4" presId="urn:microsoft.com/office/officeart/2009/3/layout/OpposingIdeas"/>
    <dgm:cxn modelId="{B6714CC3-7856-40E0-9489-EC2FFA5D2420}" type="presParOf" srcId="{371FEDFB-02CC-4730-95FC-DE168988E9E4}" destId="{3F1A6603-9348-42D4-BEDD-0A17C896ED49}" srcOrd="0" destOrd="0" presId="urn:microsoft.com/office/officeart/2009/3/layout/OpposingIdeas"/>
    <dgm:cxn modelId="{8C46607E-09DE-47A3-9CF9-387C15929368}" type="presParOf" srcId="{371FEDFB-02CC-4730-95FC-DE168988E9E4}" destId="{614882B1-075C-4A98-B8B9-BB47AADEF946}" srcOrd="1" destOrd="0" presId="urn:microsoft.com/office/officeart/2009/3/layout/OpposingIdeas"/>
    <dgm:cxn modelId="{D5AF2109-7847-487A-8A35-B848430DC6FF}" type="presParOf" srcId="{371FEDFB-02CC-4730-95FC-DE168988E9E4}" destId="{D77C87D1-3F72-4492-82B9-AE5A0C3A6550}" srcOrd="2" destOrd="0" presId="urn:microsoft.com/office/officeart/2009/3/layout/OpposingIdeas"/>
    <dgm:cxn modelId="{34AAB0EE-4CEA-479C-A86C-FEA30994E38D}" type="presParOf" srcId="{371FEDFB-02CC-4730-95FC-DE168988E9E4}" destId="{E6F5A862-D3A1-4486-9889-E1B8A2FB99E0}" srcOrd="3" destOrd="0" presId="urn:microsoft.com/office/officeart/2009/3/layout/OpposingIdeas"/>
    <dgm:cxn modelId="{7517997B-5242-465D-ACB8-A0EC23C781A9}" type="presParOf" srcId="{371FEDFB-02CC-4730-95FC-DE168988E9E4}" destId="{62B8FCC5-8C55-480A-81AF-0E182BE012E1}" srcOrd="4" destOrd="0" presId="urn:microsoft.com/office/officeart/2009/3/layout/OpposingIdeas"/>
    <dgm:cxn modelId="{8D297B17-5967-4F3B-9B26-4834FEAAF01F}" type="presParOf" srcId="{371FEDFB-02CC-4730-95FC-DE168988E9E4}" destId="{CACC131E-99DE-419A-B6DC-8B7299049EAF}" srcOrd="5" destOrd="0" presId="urn:microsoft.com/office/officeart/2009/3/layout/OpposingIdeas"/>
    <dgm:cxn modelId="{91E4EC98-2B06-4475-A8A7-8BD4F4393D9F}" type="presParOf" srcId="{371FEDFB-02CC-4730-95FC-DE168988E9E4}" destId="{3F3E68AA-20D7-47CB-AE5F-A083E5474E71}" srcOrd="6" destOrd="0" presId="urn:microsoft.com/office/officeart/2009/3/layout/OpposingIdeas"/>
    <dgm:cxn modelId="{4985CA46-8909-437B-A424-8E3776F5F6A2}" type="presParOf" srcId="{371FEDFB-02CC-4730-95FC-DE168988E9E4}" destId="{91262494-763B-46C6-85BF-502C49E78456}" srcOrd="7" destOrd="0" presId="urn:microsoft.com/office/officeart/2009/3/layout/OpposingIdea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07C336-A65A-4F68-9AB0-47D28CA3A841}" type="doc">
      <dgm:prSet loTypeId="urn:microsoft.com/office/officeart/2005/8/layout/cycle4" loCatId="relationship" qsTypeId="urn:microsoft.com/office/officeart/2005/8/quickstyle/simple3" qsCatId="simple" csTypeId="urn:microsoft.com/office/officeart/2005/8/colors/colorful5" csCatId="colorful" phldr="1"/>
      <dgm:spPr/>
      <dgm:t>
        <a:bodyPr/>
        <a:lstStyle/>
        <a:p>
          <a:endParaRPr lang="es-EC"/>
        </a:p>
      </dgm:t>
    </dgm:pt>
    <dgm:pt modelId="{398C74EC-E520-4BB0-88E3-9052AE855387}">
      <dgm:prSet phldrT="[Texto]" custT="1"/>
      <dgm:spPr/>
      <dgm:t>
        <a:bodyPr/>
        <a:lstStyle/>
        <a:p>
          <a:r>
            <a:rPr lang="es-EC" sz="1800" dirty="0" smtClean="0">
              <a:solidFill>
                <a:srgbClr val="002060"/>
              </a:solidFill>
              <a:latin typeface="Georgia" panose="02040502050405020303" pitchFamily="18" charset="0"/>
            </a:rPr>
            <a:t>Efectos generados cooperación económica y comercial</a:t>
          </a:r>
          <a:endParaRPr lang="es-EC" sz="1800" dirty="0">
            <a:solidFill>
              <a:srgbClr val="002060"/>
            </a:solidFill>
            <a:latin typeface="Georgia" panose="02040502050405020303" pitchFamily="18" charset="0"/>
          </a:endParaRPr>
        </a:p>
      </dgm:t>
    </dgm:pt>
    <dgm:pt modelId="{31B95470-7AD5-41FB-B24E-27F6B3FE3C5C}" type="parTrans" cxnId="{D759AA0C-8883-4520-901E-01706DA2E242}">
      <dgm:prSet/>
      <dgm:spPr/>
      <dgm:t>
        <a:bodyPr/>
        <a:lstStyle/>
        <a:p>
          <a:endParaRPr lang="es-EC" sz="1800">
            <a:solidFill>
              <a:srgbClr val="002060"/>
            </a:solidFill>
            <a:latin typeface="Georgia" panose="02040502050405020303" pitchFamily="18" charset="0"/>
          </a:endParaRPr>
        </a:p>
      </dgm:t>
    </dgm:pt>
    <dgm:pt modelId="{9D02EB47-4CAA-48AD-8039-177E440E2AF1}" type="sibTrans" cxnId="{D759AA0C-8883-4520-901E-01706DA2E242}">
      <dgm:prSet/>
      <dgm:spPr/>
      <dgm:t>
        <a:bodyPr/>
        <a:lstStyle/>
        <a:p>
          <a:endParaRPr lang="es-EC" sz="1800">
            <a:solidFill>
              <a:srgbClr val="002060"/>
            </a:solidFill>
            <a:latin typeface="Georgia" panose="02040502050405020303" pitchFamily="18" charset="0"/>
          </a:endParaRPr>
        </a:p>
      </dgm:t>
    </dgm:pt>
    <dgm:pt modelId="{DD639824-0226-428C-A742-CA5E0B7F83D2}">
      <dgm:prSet phldrT="[Texto]" custT="1"/>
      <dgm:spPr/>
      <dgm:t>
        <a:bodyPr/>
        <a:lstStyle/>
        <a:p>
          <a:r>
            <a:rPr lang="es-EC" sz="1800" dirty="0" smtClean="0">
              <a:solidFill>
                <a:srgbClr val="002060"/>
              </a:solidFill>
              <a:latin typeface="Georgia" panose="02040502050405020303" pitchFamily="18" charset="0"/>
            </a:rPr>
            <a:t>Decrecimiento del comercio intrarregional</a:t>
          </a:r>
          <a:endParaRPr lang="es-EC" sz="1800" dirty="0">
            <a:solidFill>
              <a:srgbClr val="002060"/>
            </a:solidFill>
            <a:latin typeface="Georgia" panose="02040502050405020303" pitchFamily="18" charset="0"/>
          </a:endParaRPr>
        </a:p>
      </dgm:t>
    </dgm:pt>
    <dgm:pt modelId="{80B192B9-7FA6-4E83-B46A-08405E810AB5}" type="parTrans" cxnId="{C4AEE97F-77AB-4FFD-A933-22166ACFF677}">
      <dgm:prSet/>
      <dgm:spPr/>
      <dgm:t>
        <a:bodyPr/>
        <a:lstStyle/>
        <a:p>
          <a:endParaRPr lang="es-EC" sz="1800">
            <a:solidFill>
              <a:srgbClr val="002060"/>
            </a:solidFill>
            <a:latin typeface="Georgia" panose="02040502050405020303" pitchFamily="18" charset="0"/>
          </a:endParaRPr>
        </a:p>
      </dgm:t>
    </dgm:pt>
    <dgm:pt modelId="{E9469146-4E4E-4E7A-B971-DB290B4D60FB}" type="sibTrans" cxnId="{C4AEE97F-77AB-4FFD-A933-22166ACFF677}">
      <dgm:prSet/>
      <dgm:spPr/>
      <dgm:t>
        <a:bodyPr/>
        <a:lstStyle/>
        <a:p>
          <a:endParaRPr lang="es-EC" sz="1800">
            <a:solidFill>
              <a:srgbClr val="002060"/>
            </a:solidFill>
            <a:latin typeface="Georgia" panose="02040502050405020303" pitchFamily="18" charset="0"/>
          </a:endParaRPr>
        </a:p>
      </dgm:t>
    </dgm:pt>
    <dgm:pt modelId="{79D3DFF8-F069-4A9E-8E07-72B5185E306C}">
      <dgm:prSet phldrT="[Texto]" custT="1"/>
      <dgm:spPr/>
      <dgm:t>
        <a:bodyPr/>
        <a:lstStyle/>
        <a:p>
          <a:r>
            <a:rPr lang="es-EC" sz="1800" dirty="0" smtClean="0">
              <a:solidFill>
                <a:srgbClr val="002060"/>
              </a:solidFill>
              <a:latin typeface="Georgia" panose="02040502050405020303" pitchFamily="18" charset="0"/>
            </a:rPr>
            <a:t>Caracterización del proceso de creación UNASUR </a:t>
          </a:r>
          <a:endParaRPr lang="es-EC" sz="1800" dirty="0">
            <a:solidFill>
              <a:srgbClr val="002060"/>
            </a:solidFill>
            <a:latin typeface="Georgia" panose="02040502050405020303" pitchFamily="18" charset="0"/>
          </a:endParaRPr>
        </a:p>
      </dgm:t>
    </dgm:pt>
    <dgm:pt modelId="{63107ACF-94C5-4F2E-AFEE-4CFAF736F3E4}" type="parTrans" cxnId="{26B0F8F0-6D96-4967-8715-815C2744447C}">
      <dgm:prSet/>
      <dgm:spPr/>
      <dgm:t>
        <a:bodyPr/>
        <a:lstStyle/>
        <a:p>
          <a:endParaRPr lang="es-EC" sz="1800">
            <a:solidFill>
              <a:srgbClr val="002060"/>
            </a:solidFill>
            <a:latin typeface="Georgia" panose="02040502050405020303" pitchFamily="18" charset="0"/>
          </a:endParaRPr>
        </a:p>
      </dgm:t>
    </dgm:pt>
    <dgm:pt modelId="{F5BC25AB-0EE6-4184-B39F-9512F1C0C602}" type="sibTrans" cxnId="{26B0F8F0-6D96-4967-8715-815C2744447C}">
      <dgm:prSet/>
      <dgm:spPr/>
      <dgm:t>
        <a:bodyPr/>
        <a:lstStyle/>
        <a:p>
          <a:endParaRPr lang="es-EC" sz="1800">
            <a:solidFill>
              <a:srgbClr val="002060"/>
            </a:solidFill>
            <a:latin typeface="Georgia" panose="02040502050405020303" pitchFamily="18" charset="0"/>
          </a:endParaRPr>
        </a:p>
      </dgm:t>
    </dgm:pt>
    <dgm:pt modelId="{4FD35982-CAA7-4290-9EC6-E9B41B7E3C71}">
      <dgm:prSet phldrT="[Texto]" custT="1"/>
      <dgm:spPr/>
      <dgm:t>
        <a:bodyPr/>
        <a:lstStyle/>
        <a:p>
          <a:r>
            <a:rPr lang="es-EC" sz="1800" dirty="0" smtClean="0">
              <a:solidFill>
                <a:srgbClr val="002060"/>
              </a:solidFill>
              <a:latin typeface="Georgia" panose="02040502050405020303" pitchFamily="18" charset="0"/>
            </a:rPr>
            <a:t>Proceso de carácter evolutivo </a:t>
          </a:r>
          <a:endParaRPr lang="es-EC" sz="1800" dirty="0">
            <a:solidFill>
              <a:srgbClr val="002060"/>
            </a:solidFill>
            <a:latin typeface="Georgia" panose="02040502050405020303" pitchFamily="18" charset="0"/>
          </a:endParaRPr>
        </a:p>
      </dgm:t>
    </dgm:pt>
    <dgm:pt modelId="{662730FE-72B6-4BC4-9B23-A31819980216}" type="parTrans" cxnId="{0C1D94F2-CF03-4600-B1D7-6CD7F56C4135}">
      <dgm:prSet/>
      <dgm:spPr/>
      <dgm:t>
        <a:bodyPr/>
        <a:lstStyle/>
        <a:p>
          <a:endParaRPr lang="es-EC" sz="1800">
            <a:solidFill>
              <a:srgbClr val="002060"/>
            </a:solidFill>
            <a:latin typeface="Georgia" panose="02040502050405020303" pitchFamily="18" charset="0"/>
          </a:endParaRPr>
        </a:p>
      </dgm:t>
    </dgm:pt>
    <dgm:pt modelId="{B2F0F46D-27D3-4223-A6BB-1F2745D32A1E}" type="sibTrans" cxnId="{0C1D94F2-CF03-4600-B1D7-6CD7F56C4135}">
      <dgm:prSet/>
      <dgm:spPr/>
      <dgm:t>
        <a:bodyPr/>
        <a:lstStyle/>
        <a:p>
          <a:endParaRPr lang="es-EC" sz="1800">
            <a:solidFill>
              <a:srgbClr val="002060"/>
            </a:solidFill>
            <a:latin typeface="Georgia" panose="02040502050405020303" pitchFamily="18" charset="0"/>
          </a:endParaRPr>
        </a:p>
      </dgm:t>
    </dgm:pt>
    <dgm:pt modelId="{7AA5D538-23FE-412B-BD63-79F57CB79BC5}">
      <dgm:prSet phldrT="[Texto]" custT="1"/>
      <dgm:spPr/>
      <dgm:t>
        <a:bodyPr/>
        <a:lstStyle/>
        <a:p>
          <a:r>
            <a:rPr lang="es-EC" sz="1800" dirty="0" smtClean="0">
              <a:solidFill>
                <a:srgbClr val="002060"/>
              </a:solidFill>
              <a:latin typeface="Georgia" panose="02040502050405020303" pitchFamily="18" charset="0"/>
            </a:rPr>
            <a:t>Comparación con grupos regionales </a:t>
          </a:r>
          <a:endParaRPr lang="es-EC" sz="1800" dirty="0">
            <a:solidFill>
              <a:srgbClr val="002060"/>
            </a:solidFill>
            <a:latin typeface="Georgia" panose="02040502050405020303" pitchFamily="18" charset="0"/>
          </a:endParaRPr>
        </a:p>
      </dgm:t>
    </dgm:pt>
    <dgm:pt modelId="{BBD85EF8-1C23-4309-9D5A-F32EBE7A6392}" type="parTrans" cxnId="{F765AD9B-8C3C-4D5D-8F5F-35F61A2E6E06}">
      <dgm:prSet/>
      <dgm:spPr/>
      <dgm:t>
        <a:bodyPr/>
        <a:lstStyle/>
        <a:p>
          <a:endParaRPr lang="es-EC" sz="1800">
            <a:solidFill>
              <a:srgbClr val="002060"/>
            </a:solidFill>
            <a:latin typeface="Georgia" panose="02040502050405020303" pitchFamily="18" charset="0"/>
          </a:endParaRPr>
        </a:p>
      </dgm:t>
    </dgm:pt>
    <dgm:pt modelId="{8395C62C-027E-4606-8EBE-68AE019DB733}" type="sibTrans" cxnId="{F765AD9B-8C3C-4D5D-8F5F-35F61A2E6E06}">
      <dgm:prSet/>
      <dgm:spPr/>
      <dgm:t>
        <a:bodyPr/>
        <a:lstStyle/>
        <a:p>
          <a:endParaRPr lang="es-EC" sz="1800">
            <a:solidFill>
              <a:srgbClr val="002060"/>
            </a:solidFill>
            <a:latin typeface="Georgia" panose="02040502050405020303" pitchFamily="18" charset="0"/>
          </a:endParaRPr>
        </a:p>
      </dgm:t>
    </dgm:pt>
    <dgm:pt modelId="{5058DC70-DD93-49B6-B8E7-AD64D53ECB2D}">
      <dgm:prSet phldrT="[Texto]" custT="1"/>
      <dgm:spPr/>
      <dgm:t>
        <a:bodyPr/>
        <a:lstStyle/>
        <a:p>
          <a:r>
            <a:rPr lang="es-EC" sz="1800" dirty="0" smtClean="0">
              <a:solidFill>
                <a:srgbClr val="002060"/>
              </a:solidFill>
              <a:latin typeface="Georgia" panose="02040502050405020303" pitchFamily="18" charset="0"/>
            </a:rPr>
            <a:t>Versión de la Unión Europea</a:t>
          </a:r>
          <a:endParaRPr lang="es-EC" sz="1800" dirty="0">
            <a:solidFill>
              <a:srgbClr val="002060"/>
            </a:solidFill>
            <a:latin typeface="Georgia" panose="02040502050405020303" pitchFamily="18" charset="0"/>
          </a:endParaRPr>
        </a:p>
      </dgm:t>
    </dgm:pt>
    <dgm:pt modelId="{91C81470-C03C-4553-996D-E5436AFC1B65}" type="parTrans" cxnId="{3E3D4AB7-D673-4455-BBCF-68F4C91290F2}">
      <dgm:prSet/>
      <dgm:spPr/>
      <dgm:t>
        <a:bodyPr/>
        <a:lstStyle/>
        <a:p>
          <a:endParaRPr lang="es-EC" sz="1800">
            <a:solidFill>
              <a:srgbClr val="002060"/>
            </a:solidFill>
            <a:latin typeface="Georgia" panose="02040502050405020303" pitchFamily="18" charset="0"/>
          </a:endParaRPr>
        </a:p>
      </dgm:t>
    </dgm:pt>
    <dgm:pt modelId="{BC44BAFB-276D-40D5-9D6B-EB506D46E987}" type="sibTrans" cxnId="{3E3D4AB7-D673-4455-BBCF-68F4C91290F2}">
      <dgm:prSet/>
      <dgm:spPr/>
      <dgm:t>
        <a:bodyPr/>
        <a:lstStyle/>
        <a:p>
          <a:endParaRPr lang="es-EC" sz="1800">
            <a:solidFill>
              <a:srgbClr val="002060"/>
            </a:solidFill>
            <a:latin typeface="Georgia" panose="02040502050405020303" pitchFamily="18" charset="0"/>
          </a:endParaRPr>
        </a:p>
      </dgm:t>
    </dgm:pt>
    <dgm:pt modelId="{B0CA2BB9-D02C-4015-8D08-DDE5F44FA0DD}">
      <dgm:prSet phldrT="[Texto]" custT="1"/>
      <dgm:spPr/>
      <dgm:t>
        <a:bodyPr/>
        <a:lstStyle/>
        <a:p>
          <a:r>
            <a:rPr lang="es-EC" sz="1800" dirty="0" smtClean="0">
              <a:solidFill>
                <a:srgbClr val="002060"/>
              </a:solidFill>
              <a:latin typeface="Georgia" panose="02040502050405020303" pitchFamily="18" charset="0"/>
            </a:rPr>
            <a:t>Inexistencia de un acuerdo comercial regional propio</a:t>
          </a:r>
          <a:endParaRPr lang="es-EC" sz="1800" dirty="0">
            <a:solidFill>
              <a:srgbClr val="002060"/>
            </a:solidFill>
            <a:latin typeface="Georgia" panose="02040502050405020303" pitchFamily="18" charset="0"/>
          </a:endParaRPr>
        </a:p>
      </dgm:t>
    </dgm:pt>
    <dgm:pt modelId="{EB30F44E-AA27-4D08-87F2-ACA8AFD8547F}" type="parTrans" cxnId="{40C07420-6E72-4AE0-99EC-97F8BECFACAC}">
      <dgm:prSet/>
      <dgm:spPr/>
      <dgm:t>
        <a:bodyPr/>
        <a:lstStyle/>
        <a:p>
          <a:endParaRPr lang="es-EC" sz="1800">
            <a:solidFill>
              <a:srgbClr val="002060"/>
            </a:solidFill>
            <a:latin typeface="Georgia" panose="02040502050405020303" pitchFamily="18" charset="0"/>
          </a:endParaRPr>
        </a:p>
      </dgm:t>
    </dgm:pt>
    <dgm:pt modelId="{EBE2B8D2-5A20-49CE-9519-4CB99F4406B7}" type="sibTrans" cxnId="{40C07420-6E72-4AE0-99EC-97F8BECFACAC}">
      <dgm:prSet/>
      <dgm:spPr/>
      <dgm:t>
        <a:bodyPr/>
        <a:lstStyle/>
        <a:p>
          <a:endParaRPr lang="es-EC" sz="1800">
            <a:solidFill>
              <a:srgbClr val="002060"/>
            </a:solidFill>
            <a:latin typeface="Georgia" panose="02040502050405020303" pitchFamily="18" charset="0"/>
          </a:endParaRPr>
        </a:p>
      </dgm:t>
    </dgm:pt>
    <dgm:pt modelId="{C9C1EC5A-BF1D-42AE-85F3-AE787AEB3C41}">
      <dgm:prSet phldrT="[Texto]" custT="1"/>
      <dgm:spPr/>
      <dgm:t>
        <a:bodyPr/>
        <a:lstStyle/>
        <a:p>
          <a:r>
            <a:rPr lang="es-EC" sz="1800" dirty="0" smtClean="0">
              <a:solidFill>
                <a:srgbClr val="002060"/>
              </a:solidFill>
              <a:latin typeface="Georgia" panose="02040502050405020303" pitchFamily="18" charset="0"/>
            </a:rPr>
            <a:t>Resultados de la cooperación económica y comercial </a:t>
          </a:r>
          <a:endParaRPr lang="es-EC" sz="1800" dirty="0">
            <a:solidFill>
              <a:srgbClr val="002060"/>
            </a:solidFill>
            <a:latin typeface="Georgia" panose="02040502050405020303" pitchFamily="18" charset="0"/>
          </a:endParaRPr>
        </a:p>
      </dgm:t>
    </dgm:pt>
    <dgm:pt modelId="{06A1D6AD-409F-49E6-A72A-69DE00029C43}" type="parTrans" cxnId="{D9E8F713-490C-4D7A-852A-8FD85DC6E242}">
      <dgm:prSet/>
      <dgm:spPr/>
      <dgm:t>
        <a:bodyPr/>
        <a:lstStyle/>
        <a:p>
          <a:endParaRPr lang="es-EC" sz="1800">
            <a:solidFill>
              <a:srgbClr val="002060"/>
            </a:solidFill>
            <a:latin typeface="Georgia" panose="02040502050405020303" pitchFamily="18" charset="0"/>
          </a:endParaRPr>
        </a:p>
      </dgm:t>
    </dgm:pt>
    <dgm:pt modelId="{88A44FF7-F1D9-4109-96A9-D6F99A82BF27}" type="sibTrans" cxnId="{D9E8F713-490C-4D7A-852A-8FD85DC6E242}">
      <dgm:prSet/>
      <dgm:spPr/>
      <dgm:t>
        <a:bodyPr/>
        <a:lstStyle/>
        <a:p>
          <a:endParaRPr lang="es-EC" sz="1800">
            <a:solidFill>
              <a:srgbClr val="002060"/>
            </a:solidFill>
            <a:latin typeface="Georgia" panose="02040502050405020303" pitchFamily="18" charset="0"/>
          </a:endParaRPr>
        </a:p>
      </dgm:t>
    </dgm:pt>
    <dgm:pt modelId="{5F05BF02-E921-4F35-9F1C-0ECEF020991F}">
      <dgm:prSet phldrT="[Texto]" custT="1"/>
      <dgm:spPr/>
      <dgm:t>
        <a:bodyPr/>
        <a:lstStyle/>
        <a:p>
          <a:r>
            <a:rPr lang="es-EC" sz="1800" dirty="0" smtClean="0">
              <a:solidFill>
                <a:srgbClr val="002060"/>
              </a:solidFill>
              <a:latin typeface="Georgia" panose="02040502050405020303" pitchFamily="18" charset="0"/>
            </a:rPr>
            <a:t>Apertura comercial: fortalecer sus mercados internos </a:t>
          </a:r>
          <a:endParaRPr lang="es-EC" sz="1800" dirty="0">
            <a:solidFill>
              <a:srgbClr val="002060"/>
            </a:solidFill>
            <a:latin typeface="Georgia" panose="02040502050405020303" pitchFamily="18" charset="0"/>
          </a:endParaRPr>
        </a:p>
      </dgm:t>
    </dgm:pt>
    <dgm:pt modelId="{00DA2774-55C0-42B4-9D69-C43663A60DCE}" type="parTrans" cxnId="{FDCF27F6-21B1-4AE2-A9CA-90D9F909B7F2}">
      <dgm:prSet/>
      <dgm:spPr/>
      <dgm:t>
        <a:bodyPr/>
        <a:lstStyle/>
        <a:p>
          <a:endParaRPr lang="es-EC" sz="1800">
            <a:solidFill>
              <a:srgbClr val="002060"/>
            </a:solidFill>
            <a:latin typeface="Georgia" panose="02040502050405020303" pitchFamily="18" charset="0"/>
          </a:endParaRPr>
        </a:p>
      </dgm:t>
    </dgm:pt>
    <dgm:pt modelId="{FADC23FB-4A26-4532-AD43-DCA55336E16D}" type="sibTrans" cxnId="{FDCF27F6-21B1-4AE2-A9CA-90D9F909B7F2}">
      <dgm:prSet/>
      <dgm:spPr/>
      <dgm:t>
        <a:bodyPr/>
        <a:lstStyle/>
        <a:p>
          <a:endParaRPr lang="es-EC" sz="1800">
            <a:solidFill>
              <a:srgbClr val="002060"/>
            </a:solidFill>
            <a:latin typeface="Georgia" panose="02040502050405020303" pitchFamily="18" charset="0"/>
          </a:endParaRPr>
        </a:p>
      </dgm:t>
    </dgm:pt>
    <dgm:pt modelId="{4F5F2A99-81DF-40D3-BB88-5C895071FD1D}">
      <dgm:prSet phldrT="[Texto]" custT="1"/>
      <dgm:spPr/>
      <dgm:t>
        <a:bodyPr/>
        <a:lstStyle/>
        <a:p>
          <a:r>
            <a:rPr lang="es-EC" sz="1800" dirty="0" smtClean="0">
              <a:solidFill>
                <a:srgbClr val="002060"/>
              </a:solidFill>
              <a:latin typeface="Georgia" panose="02040502050405020303" pitchFamily="18" charset="0"/>
            </a:rPr>
            <a:t>Disminución de aportes financieros para su correcto funcionamiento</a:t>
          </a:r>
          <a:endParaRPr lang="es-EC" sz="1800" dirty="0">
            <a:solidFill>
              <a:srgbClr val="002060"/>
            </a:solidFill>
            <a:latin typeface="Georgia" panose="02040502050405020303" pitchFamily="18" charset="0"/>
          </a:endParaRPr>
        </a:p>
      </dgm:t>
    </dgm:pt>
    <dgm:pt modelId="{1D0034C5-790A-453F-8BC5-9952DBF91826}" type="parTrans" cxnId="{50D1A2D3-20E5-4177-AA15-6B46587A2078}">
      <dgm:prSet/>
      <dgm:spPr/>
      <dgm:t>
        <a:bodyPr/>
        <a:lstStyle/>
        <a:p>
          <a:endParaRPr lang="es-EC" sz="1800">
            <a:solidFill>
              <a:srgbClr val="002060"/>
            </a:solidFill>
            <a:latin typeface="Georgia" panose="02040502050405020303" pitchFamily="18" charset="0"/>
          </a:endParaRPr>
        </a:p>
      </dgm:t>
    </dgm:pt>
    <dgm:pt modelId="{F2AE9D5F-4BA5-45F5-B3CD-10726930DEE0}" type="sibTrans" cxnId="{50D1A2D3-20E5-4177-AA15-6B46587A2078}">
      <dgm:prSet/>
      <dgm:spPr/>
      <dgm:t>
        <a:bodyPr/>
        <a:lstStyle/>
        <a:p>
          <a:endParaRPr lang="es-EC" sz="1800">
            <a:solidFill>
              <a:srgbClr val="002060"/>
            </a:solidFill>
            <a:latin typeface="Georgia" panose="02040502050405020303" pitchFamily="18" charset="0"/>
          </a:endParaRPr>
        </a:p>
      </dgm:t>
    </dgm:pt>
    <dgm:pt modelId="{F7898424-B34F-4FBC-A822-E0A1EDD8BC6A}">
      <dgm:prSet phldrT="[Texto]" custT="1"/>
      <dgm:spPr/>
      <dgm:t>
        <a:bodyPr/>
        <a:lstStyle/>
        <a:p>
          <a:r>
            <a:rPr lang="es-EC" sz="1800" dirty="0" smtClean="0">
              <a:solidFill>
                <a:srgbClr val="002060"/>
              </a:solidFill>
              <a:latin typeface="Georgia" panose="02040502050405020303" pitchFamily="18" charset="0"/>
            </a:rPr>
            <a:t>Armonizar intereses y buscar decisiones conjuntas </a:t>
          </a:r>
          <a:endParaRPr lang="es-EC" sz="1800" dirty="0">
            <a:solidFill>
              <a:srgbClr val="002060"/>
            </a:solidFill>
            <a:latin typeface="Georgia" panose="02040502050405020303" pitchFamily="18" charset="0"/>
          </a:endParaRPr>
        </a:p>
      </dgm:t>
    </dgm:pt>
    <dgm:pt modelId="{CC09AF30-2929-4D90-97BF-8B3F49F43AEB}" type="parTrans" cxnId="{C4A2AE5F-5AFA-4589-837A-9E8C584CF309}">
      <dgm:prSet/>
      <dgm:spPr/>
      <dgm:t>
        <a:bodyPr/>
        <a:lstStyle/>
        <a:p>
          <a:endParaRPr lang="es-EC" sz="1800">
            <a:solidFill>
              <a:srgbClr val="002060"/>
            </a:solidFill>
            <a:latin typeface="Georgia" panose="02040502050405020303" pitchFamily="18" charset="0"/>
          </a:endParaRPr>
        </a:p>
      </dgm:t>
    </dgm:pt>
    <dgm:pt modelId="{D46ACBB9-E515-4BD1-8336-E4CAB982FB11}" type="sibTrans" cxnId="{C4A2AE5F-5AFA-4589-837A-9E8C584CF309}">
      <dgm:prSet/>
      <dgm:spPr/>
      <dgm:t>
        <a:bodyPr/>
        <a:lstStyle/>
        <a:p>
          <a:endParaRPr lang="es-EC" sz="1800">
            <a:solidFill>
              <a:srgbClr val="002060"/>
            </a:solidFill>
            <a:latin typeface="Georgia" panose="02040502050405020303" pitchFamily="18" charset="0"/>
          </a:endParaRPr>
        </a:p>
      </dgm:t>
    </dgm:pt>
    <dgm:pt modelId="{409303C0-3E49-44AE-8D47-FF15FBA9F70C}">
      <dgm:prSet phldrT="[Texto]" custT="1"/>
      <dgm:spPr/>
      <dgm:t>
        <a:bodyPr/>
        <a:lstStyle/>
        <a:p>
          <a:r>
            <a:rPr lang="es-EC" sz="1800" dirty="0" smtClean="0">
              <a:solidFill>
                <a:srgbClr val="002060"/>
              </a:solidFill>
              <a:latin typeface="Georgia" panose="02040502050405020303" pitchFamily="18" charset="0"/>
            </a:rPr>
            <a:t>Complementación de los procesos integracionistas</a:t>
          </a:r>
          <a:endParaRPr lang="es-EC" sz="1800" dirty="0">
            <a:solidFill>
              <a:srgbClr val="002060"/>
            </a:solidFill>
            <a:latin typeface="Georgia" panose="02040502050405020303" pitchFamily="18" charset="0"/>
          </a:endParaRPr>
        </a:p>
      </dgm:t>
    </dgm:pt>
    <dgm:pt modelId="{D8875C2D-34E7-44C0-A039-287E08BC4BAA}" type="parTrans" cxnId="{D0A7CDDA-D2BB-4749-BB0A-B0BD229AB0B9}">
      <dgm:prSet/>
      <dgm:spPr/>
      <dgm:t>
        <a:bodyPr/>
        <a:lstStyle/>
        <a:p>
          <a:endParaRPr lang="es-EC" sz="1800">
            <a:solidFill>
              <a:srgbClr val="002060"/>
            </a:solidFill>
            <a:latin typeface="Georgia" panose="02040502050405020303" pitchFamily="18" charset="0"/>
          </a:endParaRPr>
        </a:p>
      </dgm:t>
    </dgm:pt>
    <dgm:pt modelId="{E0CB11B9-392C-44C4-AA5E-F90C6E4B0545}" type="sibTrans" cxnId="{D0A7CDDA-D2BB-4749-BB0A-B0BD229AB0B9}">
      <dgm:prSet/>
      <dgm:spPr/>
      <dgm:t>
        <a:bodyPr/>
        <a:lstStyle/>
        <a:p>
          <a:endParaRPr lang="es-EC" sz="1800">
            <a:solidFill>
              <a:srgbClr val="002060"/>
            </a:solidFill>
            <a:latin typeface="Georgia" panose="02040502050405020303" pitchFamily="18" charset="0"/>
          </a:endParaRPr>
        </a:p>
      </dgm:t>
    </dgm:pt>
    <dgm:pt modelId="{D442094E-953F-4CA1-9973-AD1E4A05E7E8}">
      <dgm:prSet phldrT="[Texto]" custT="1"/>
      <dgm:spPr/>
      <dgm:t>
        <a:bodyPr/>
        <a:lstStyle/>
        <a:p>
          <a:r>
            <a:rPr lang="es-EC" sz="1800" dirty="0" smtClean="0">
              <a:solidFill>
                <a:srgbClr val="002060"/>
              </a:solidFill>
              <a:latin typeface="Georgia" panose="02040502050405020303" pitchFamily="18" charset="0"/>
            </a:rPr>
            <a:t>Consolidación de hegemonías </a:t>
          </a:r>
          <a:endParaRPr lang="es-EC" sz="1800" dirty="0">
            <a:solidFill>
              <a:srgbClr val="002060"/>
            </a:solidFill>
            <a:latin typeface="Georgia" panose="02040502050405020303" pitchFamily="18" charset="0"/>
          </a:endParaRPr>
        </a:p>
      </dgm:t>
    </dgm:pt>
    <dgm:pt modelId="{5D321C68-8D7B-4A71-A289-B8C7ECF2100D}" type="parTrans" cxnId="{2E8AE30B-EA69-4C1C-8284-5BD592253756}">
      <dgm:prSet/>
      <dgm:spPr/>
      <dgm:t>
        <a:bodyPr/>
        <a:lstStyle/>
        <a:p>
          <a:endParaRPr lang="es-EC" sz="1800">
            <a:solidFill>
              <a:srgbClr val="002060"/>
            </a:solidFill>
            <a:latin typeface="Georgia" panose="02040502050405020303" pitchFamily="18" charset="0"/>
          </a:endParaRPr>
        </a:p>
      </dgm:t>
    </dgm:pt>
    <dgm:pt modelId="{E4A3F3E2-1676-4CC2-8325-EC3BC59D783F}" type="sibTrans" cxnId="{2E8AE30B-EA69-4C1C-8284-5BD592253756}">
      <dgm:prSet/>
      <dgm:spPr/>
      <dgm:t>
        <a:bodyPr/>
        <a:lstStyle/>
        <a:p>
          <a:endParaRPr lang="es-EC" sz="1800">
            <a:solidFill>
              <a:srgbClr val="002060"/>
            </a:solidFill>
            <a:latin typeface="Georgia" panose="02040502050405020303" pitchFamily="18" charset="0"/>
          </a:endParaRPr>
        </a:p>
      </dgm:t>
    </dgm:pt>
    <dgm:pt modelId="{DB60B55D-5985-463F-9FB8-39D0ACB667CC}">
      <dgm:prSet phldrT="[Texto]" custT="1"/>
      <dgm:spPr/>
      <dgm:t>
        <a:bodyPr/>
        <a:lstStyle/>
        <a:p>
          <a:r>
            <a:rPr lang="es-EC" sz="1800" dirty="0" smtClean="0">
              <a:solidFill>
                <a:srgbClr val="002060"/>
              </a:solidFill>
              <a:latin typeface="Georgia" panose="02040502050405020303" pitchFamily="18" charset="0"/>
            </a:rPr>
            <a:t>Priorizar agenda comercial y económica </a:t>
          </a:r>
          <a:endParaRPr lang="es-EC" sz="1800" dirty="0">
            <a:solidFill>
              <a:srgbClr val="002060"/>
            </a:solidFill>
            <a:latin typeface="Georgia" panose="02040502050405020303" pitchFamily="18" charset="0"/>
          </a:endParaRPr>
        </a:p>
      </dgm:t>
    </dgm:pt>
    <dgm:pt modelId="{6C2BAE41-D33E-4AA6-A636-D327F8D3A500}" type="parTrans" cxnId="{BABA55BB-6FD7-48B1-9C65-97B1FBE75E24}">
      <dgm:prSet/>
      <dgm:spPr/>
      <dgm:t>
        <a:bodyPr/>
        <a:lstStyle/>
        <a:p>
          <a:endParaRPr lang="es-EC" sz="1800">
            <a:solidFill>
              <a:srgbClr val="002060"/>
            </a:solidFill>
            <a:latin typeface="Georgia" panose="02040502050405020303" pitchFamily="18" charset="0"/>
          </a:endParaRPr>
        </a:p>
      </dgm:t>
    </dgm:pt>
    <dgm:pt modelId="{7C7D803A-329D-451E-9592-EBF05FCCECE0}" type="sibTrans" cxnId="{BABA55BB-6FD7-48B1-9C65-97B1FBE75E24}">
      <dgm:prSet/>
      <dgm:spPr/>
      <dgm:t>
        <a:bodyPr/>
        <a:lstStyle/>
        <a:p>
          <a:endParaRPr lang="es-EC" sz="1800">
            <a:solidFill>
              <a:srgbClr val="002060"/>
            </a:solidFill>
            <a:latin typeface="Georgia" panose="02040502050405020303" pitchFamily="18" charset="0"/>
          </a:endParaRPr>
        </a:p>
      </dgm:t>
    </dgm:pt>
    <dgm:pt modelId="{595C0D56-39E0-4FDA-809C-39EE60237BE5}">
      <dgm:prSet phldrT="[Texto]" custT="1"/>
      <dgm:spPr/>
      <dgm:t>
        <a:bodyPr/>
        <a:lstStyle/>
        <a:p>
          <a:r>
            <a:rPr lang="es-EC" sz="1800" dirty="0" smtClean="0">
              <a:solidFill>
                <a:srgbClr val="002060"/>
              </a:solidFill>
              <a:latin typeface="Georgia" panose="02040502050405020303" pitchFamily="18" charset="0"/>
            </a:rPr>
            <a:t>Programa “Exporta fácil”</a:t>
          </a:r>
          <a:endParaRPr lang="es-EC" sz="1800" dirty="0">
            <a:solidFill>
              <a:srgbClr val="002060"/>
            </a:solidFill>
            <a:latin typeface="Georgia" panose="02040502050405020303" pitchFamily="18" charset="0"/>
          </a:endParaRPr>
        </a:p>
      </dgm:t>
    </dgm:pt>
    <dgm:pt modelId="{2645327D-EDFB-4C60-AD99-60F24BF07BD4}" type="parTrans" cxnId="{7D81F185-7B76-44F5-AB2C-9D3A980FAC67}">
      <dgm:prSet/>
      <dgm:spPr/>
      <dgm:t>
        <a:bodyPr/>
        <a:lstStyle/>
        <a:p>
          <a:endParaRPr lang="es-EC" sz="1800">
            <a:solidFill>
              <a:srgbClr val="002060"/>
            </a:solidFill>
            <a:latin typeface="Georgia" panose="02040502050405020303" pitchFamily="18" charset="0"/>
          </a:endParaRPr>
        </a:p>
      </dgm:t>
    </dgm:pt>
    <dgm:pt modelId="{96B22098-6BE2-4120-B04D-93C458DEBE3A}" type="sibTrans" cxnId="{7D81F185-7B76-44F5-AB2C-9D3A980FAC67}">
      <dgm:prSet/>
      <dgm:spPr/>
      <dgm:t>
        <a:bodyPr/>
        <a:lstStyle/>
        <a:p>
          <a:endParaRPr lang="es-EC" sz="1800">
            <a:solidFill>
              <a:srgbClr val="002060"/>
            </a:solidFill>
            <a:latin typeface="Georgia" panose="02040502050405020303" pitchFamily="18" charset="0"/>
          </a:endParaRPr>
        </a:p>
      </dgm:t>
    </dgm:pt>
    <dgm:pt modelId="{D4DCEDDD-3FA4-46CD-B802-0FD24EF1FD1B}" type="pres">
      <dgm:prSet presAssocID="{E507C336-A65A-4F68-9AB0-47D28CA3A841}" presName="cycleMatrixDiagram" presStyleCnt="0">
        <dgm:presLayoutVars>
          <dgm:chMax val="1"/>
          <dgm:dir/>
          <dgm:animLvl val="lvl"/>
          <dgm:resizeHandles val="exact"/>
        </dgm:presLayoutVars>
      </dgm:prSet>
      <dgm:spPr/>
      <dgm:t>
        <a:bodyPr/>
        <a:lstStyle/>
        <a:p>
          <a:endParaRPr lang="es-ES"/>
        </a:p>
      </dgm:t>
    </dgm:pt>
    <dgm:pt modelId="{2B76FDCB-81DB-4AC7-8903-7B6F4EBD6401}" type="pres">
      <dgm:prSet presAssocID="{E507C336-A65A-4F68-9AB0-47D28CA3A841}" presName="children" presStyleCnt="0"/>
      <dgm:spPr/>
    </dgm:pt>
    <dgm:pt modelId="{18E6F4A8-45D6-41EC-8063-57D1E04B827D}" type="pres">
      <dgm:prSet presAssocID="{E507C336-A65A-4F68-9AB0-47D28CA3A841}" presName="child1group" presStyleCnt="0"/>
      <dgm:spPr/>
    </dgm:pt>
    <dgm:pt modelId="{5FCC712B-31CD-44A8-9652-FE2BE034CEE5}" type="pres">
      <dgm:prSet presAssocID="{E507C336-A65A-4F68-9AB0-47D28CA3A841}" presName="child1" presStyleLbl="bgAcc1" presStyleIdx="0" presStyleCnt="4" custScaleX="146083" custScaleY="118484" custLinFactNeighborX="-27444" custLinFactNeighborY="2310"/>
      <dgm:spPr/>
      <dgm:t>
        <a:bodyPr/>
        <a:lstStyle/>
        <a:p>
          <a:endParaRPr lang="es-EC"/>
        </a:p>
      </dgm:t>
    </dgm:pt>
    <dgm:pt modelId="{7ED48416-9814-46F1-B01D-C5939FDA63EB}" type="pres">
      <dgm:prSet presAssocID="{E507C336-A65A-4F68-9AB0-47D28CA3A841}" presName="child1Text" presStyleLbl="bgAcc1" presStyleIdx="0" presStyleCnt="4">
        <dgm:presLayoutVars>
          <dgm:bulletEnabled val="1"/>
        </dgm:presLayoutVars>
      </dgm:prSet>
      <dgm:spPr/>
      <dgm:t>
        <a:bodyPr/>
        <a:lstStyle/>
        <a:p>
          <a:endParaRPr lang="es-EC"/>
        </a:p>
      </dgm:t>
    </dgm:pt>
    <dgm:pt modelId="{E896F6AB-D9BE-434F-B586-E290E002A677}" type="pres">
      <dgm:prSet presAssocID="{E507C336-A65A-4F68-9AB0-47D28CA3A841}" presName="child2group" presStyleCnt="0"/>
      <dgm:spPr/>
    </dgm:pt>
    <dgm:pt modelId="{67CB8299-56F8-4A8F-92EB-4D86D5A51A2A}" type="pres">
      <dgm:prSet presAssocID="{E507C336-A65A-4F68-9AB0-47D28CA3A841}" presName="child2" presStyleLbl="bgAcc1" presStyleIdx="1" presStyleCnt="4" custScaleX="129378" custLinFactNeighborX="14064" custLinFactNeighborY="-6932"/>
      <dgm:spPr/>
      <dgm:t>
        <a:bodyPr/>
        <a:lstStyle/>
        <a:p>
          <a:endParaRPr lang="es-EC"/>
        </a:p>
      </dgm:t>
    </dgm:pt>
    <dgm:pt modelId="{0078C47D-71F9-4A05-A627-8A57DC919F30}" type="pres">
      <dgm:prSet presAssocID="{E507C336-A65A-4F68-9AB0-47D28CA3A841}" presName="child2Text" presStyleLbl="bgAcc1" presStyleIdx="1" presStyleCnt="4">
        <dgm:presLayoutVars>
          <dgm:bulletEnabled val="1"/>
        </dgm:presLayoutVars>
      </dgm:prSet>
      <dgm:spPr/>
      <dgm:t>
        <a:bodyPr/>
        <a:lstStyle/>
        <a:p>
          <a:endParaRPr lang="es-EC"/>
        </a:p>
      </dgm:t>
    </dgm:pt>
    <dgm:pt modelId="{452F1912-59D9-4E69-8415-AF1DE654C9C2}" type="pres">
      <dgm:prSet presAssocID="{E507C336-A65A-4F68-9AB0-47D28CA3A841}" presName="child3group" presStyleCnt="0"/>
      <dgm:spPr/>
    </dgm:pt>
    <dgm:pt modelId="{AA9562A0-BA82-4EC0-8A5F-F3A073EBBDDD}" type="pres">
      <dgm:prSet presAssocID="{E507C336-A65A-4F68-9AB0-47D28CA3A841}" presName="child3" presStyleLbl="bgAcc1" presStyleIdx="2" presStyleCnt="4" custScaleX="123995" custLinFactNeighborX="5395" custLinFactNeighborY="0"/>
      <dgm:spPr/>
      <dgm:t>
        <a:bodyPr/>
        <a:lstStyle/>
        <a:p>
          <a:endParaRPr lang="es-EC"/>
        </a:p>
      </dgm:t>
    </dgm:pt>
    <dgm:pt modelId="{FBE25311-20F1-46E7-B940-2F03B27A0B00}" type="pres">
      <dgm:prSet presAssocID="{E507C336-A65A-4F68-9AB0-47D28CA3A841}" presName="child3Text" presStyleLbl="bgAcc1" presStyleIdx="2" presStyleCnt="4">
        <dgm:presLayoutVars>
          <dgm:bulletEnabled val="1"/>
        </dgm:presLayoutVars>
      </dgm:prSet>
      <dgm:spPr/>
      <dgm:t>
        <a:bodyPr/>
        <a:lstStyle/>
        <a:p>
          <a:endParaRPr lang="es-EC"/>
        </a:p>
      </dgm:t>
    </dgm:pt>
    <dgm:pt modelId="{F901726F-3040-459D-921A-CBB437C10EB7}" type="pres">
      <dgm:prSet presAssocID="{E507C336-A65A-4F68-9AB0-47D28CA3A841}" presName="child4group" presStyleCnt="0"/>
      <dgm:spPr/>
    </dgm:pt>
    <dgm:pt modelId="{777B9167-09C1-4E93-BC39-04AA83A2793B}" type="pres">
      <dgm:prSet presAssocID="{E507C336-A65A-4F68-9AB0-47D28CA3A841}" presName="child4" presStyleLbl="bgAcc1" presStyleIdx="3" presStyleCnt="4" custScaleX="133690"/>
      <dgm:spPr/>
      <dgm:t>
        <a:bodyPr/>
        <a:lstStyle/>
        <a:p>
          <a:endParaRPr lang="es-EC"/>
        </a:p>
      </dgm:t>
    </dgm:pt>
    <dgm:pt modelId="{5DA9D60E-2B9E-474A-B406-1E0E710C040F}" type="pres">
      <dgm:prSet presAssocID="{E507C336-A65A-4F68-9AB0-47D28CA3A841}" presName="child4Text" presStyleLbl="bgAcc1" presStyleIdx="3" presStyleCnt="4">
        <dgm:presLayoutVars>
          <dgm:bulletEnabled val="1"/>
        </dgm:presLayoutVars>
      </dgm:prSet>
      <dgm:spPr/>
      <dgm:t>
        <a:bodyPr/>
        <a:lstStyle/>
        <a:p>
          <a:endParaRPr lang="es-EC"/>
        </a:p>
      </dgm:t>
    </dgm:pt>
    <dgm:pt modelId="{E5A7F0B3-1F4B-40D9-A592-0604FD1E908B}" type="pres">
      <dgm:prSet presAssocID="{E507C336-A65A-4F68-9AB0-47D28CA3A841}" presName="childPlaceholder" presStyleCnt="0"/>
      <dgm:spPr/>
    </dgm:pt>
    <dgm:pt modelId="{2B1D9EB4-3ECC-4203-B1C1-27AAA2CBC552}" type="pres">
      <dgm:prSet presAssocID="{E507C336-A65A-4F68-9AB0-47D28CA3A841}" presName="circle" presStyleCnt="0"/>
      <dgm:spPr/>
    </dgm:pt>
    <dgm:pt modelId="{7AC7DC88-5761-4F11-98F4-15FCCA0927FE}" type="pres">
      <dgm:prSet presAssocID="{E507C336-A65A-4F68-9AB0-47D28CA3A841}" presName="quadrant1" presStyleLbl="node1" presStyleIdx="0" presStyleCnt="4">
        <dgm:presLayoutVars>
          <dgm:chMax val="1"/>
          <dgm:bulletEnabled val="1"/>
        </dgm:presLayoutVars>
      </dgm:prSet>
      <dgm:spPr/>
      <dgm:t>
        <a:bodyPr/>
        <a:lstStyle/>
        <a:p>
          <a:endParaRPr lang="es-EC"/>
        </a:p>
      </dgm:t>
    </dgm:pt>
    <dgm:pt modelId="{C7352513-937C-411F-BA20-D2B11EDEE1DF}" type="pres">
      <dgm:prSet presAssocID="{E507C336-A65A-4F68-9AB0-47D28CA3A841}" presName="quadrant2" presStyleLbl="node1" presStyleIdx="1" presStyleCnt="4">
        <dgm:presLayoutVars>
          <dgm:chMax val="1"/>
          <dgm:bulletEnabled val="1"/>
        </dgm:presLayoutVars>
      </dgm:prSet>
      <dgm:spPr/>
      <dgm:t>
        <a:bodyPr/>
        <a:lstStyle/>
        <a:p>
          <a:endParaRPr lang="es-EC"/>
        </a:p>
      </dgm:t>
    </dgm:pt>
    <dgm:pt modelId="{BBA78D35-6F60-49C9-8696-2F39B4812208}" type="pres">
      <dgm:prSet presAssocID="{E507C336-A65A-4F68-9AB0-47D28CA3A841}" presName="quadrant3" presStyleLbl="node1" presStyleIdx="2" presStyleCnt="4">
        <dgm:presLayoutVars>
          <dgm:chMax val="1"/>
          <dgm:bulletEnabled val="1"/>
        </dgm:presLayoutVars>
      </dgm:prSet>
      <dgm:spPr/>
      <dgm:t>
        <a:bodyPr/>
        <a:lstStyle/>
        <a:p>
          <a:endParaRPr lang="es-EC"/>
        </a:p>
      </dgm:t>
    </dgm:pt>
    <dgm:pt modelId="{8281CAF4-280A-4A25-87D5-E764B8E97C4E}" type="pres">
      <dgm:prSet presAssocID="{E507C336-A65A-4F68-9AB0-47D28CA3A841}" presName="quadrant4" presStyleLbl="node1" presStyleIdx="3" presStyleCnt="4">
        <dgm:presLayoutVars>
          <dgm:chMax val="1"/>
          <dgm:bulletEnabled val="1"/>
        </dgm:presLayoutVars>
      </dgm:prSet>
      <dgm:spPr/>
      <dgm:t>
        <a:bodyPr/>
        <a:lstStyle/>
        <a:p>
          <a:endParaRPr lang="es-EC"/>
        </a:p>
      </dgm:t>
    </dgm:pt>
    <dgm:pt modelId="{DE30A03B-D628-4604-A1E6-69C8E2C42235}" type="pres">
      <dgm:prSet presAssocID="{E507C336-A65A-4F68-9AB0-47D28CA3A841}" presName="quadrantPlaceholder" presStyleCnt="0"/>
      <dgm:spPr/>
    </dgm:pt>
    <dgm:pt modelId="{A3D8095C-FE8E-49FE-A49E-5094CF011F6B}" type="pres">
      <dgm:prSet presAssocID="{E507C336-A65A-4F68-9AB0-47D28CA3A841}" presName="center1" presStyleLbl="fgShp" presStyleIdx="0" presStyleCnt="2"/>
      <dgm:spPr/>
    </dgm:pt>
    <dgm:pt modelId="{93099120-8572-4FDB-B3DF-86E76B59327A}" type="pres">
      <dgm:prSet presAssocID="{E507C336-A65A-4F68-9AB0-47D28CA3A841}" presName="center2" presStyleLbl="fgShp" presStyleIdx="1" presStyleCnt="2"/>
      <dgm:spPr/>
    </dgm:pt>
  </dgm:ptLst>
  <dgm:cxnLst>
    <dgm:cxn modelId="{8526E1D7-16A6-42E3-9F96-BE54A4A153FE}" type="presOf" srcId="{C9C1EC5A-BF1D-42AE-85F3-AE787AEB3C41}" destId="{8281CAF4-280A-4A25-87D5-E764B8E97C4E}" srcOrd="0" destOrd="0" presId="urn:microsoft.com/office/officeart/2005/8/layout/cycle4"/>
    <dgm:cxn modelId="{8493F52E-7A8A-423B-869C-FE9480A6B4A2}" type="presOf" srcId="{F7898424-B34F-4FBC-A822-E0A1EDD8BC6A}" destId="{0078C47D-71F9-4A05-A627-8A57DC919F30}" srcOrd="1" destOrd="1" presId="urn:microsoft.com/office/officeart/2005/8/layout/cycle4"/>
    <dgm:cxn modelId="{D9E8F713-490C-4D7A-852A-8FD85DC6E242}" srcId="{E507C336-A65A-4F68-9AB0-47D28CA3A841}" destId="{C9C1EC5A-BF1D-42AE-85F3-AE787AEB3C41}" srcOrd="3" destOrd="0" parTransId="{06A1D6AD-409F-49E6-A72A-69DE00029C43}" sibTransId="{88A44FF7-F1D9-4109-96A9-D6F99A82BF27}"/>
    <dgm:cxn modelId="{BABA55BB-6FD7-48B1-9C65-97B1FBE75E24}" srcId="{C9C1EC5A-BF1D-42AE-85F3-AE787AEB3C41}" destId="{DB60B55D-5985-463F-9FB8-39D0ACB667CC}" srcOrd="1" destOrd="0" parTransId="{6C2BAE41-D33E-4AA6-A636-D327F8D3A500}" sibTransId="{7C7D803A-329D-451E-9592-EBF05FCCECE0}"/>
    <dgm:cxn modelId="{280A1925-AA9F-4566-963E-DA1C1B124576}" type="presOf" srcId="{DD639824-0226-428C-A742-CA5E0B7F83D2}" destId="{7ED48416-9814-46F1-B01D-C5939FDA63EB}" srcOrd="1" destOrd="0" presId="urn:microsoft.com/office/officeart/2005/8/layout/cycle4"/>
    <dgm:cxn modelId="{3E6F022B-DF55-4C7C-8AC6-F27A2D41514F}" type="presOf" srcId="{F7898424-B34F-4FBC-A822-E0A1EDD8BC6A}" destId="{67CB8299-56F8-4A8F-92EB-4D86D5A51A2A}" srcOrd="0" destOrd="1" presId="urn:microsoft.com/office/officeart/2005/8/layout/cycle4"/>
    <dgm:cxn modelId="{C4A2AE5F-5AFA-4589-837A-9E8C584CF309}" srcId="{79D3DFF8-F069-4A9E-8E07-72B5185E306C}" destId="{F7898424-B34F-4FBC-A822-E0A1EDD8BC6A}" srcOrd="1" destOrd="0" parTransId="{CC09AF30-2929-4D90-97BF-8B3F49F43AEB}" sibTransId="{D46ACBB9-E515-4BD1-8336-E4CAB982FB11}"/>
    <dgm:cxn modelId="{3E3D4AB7-D673-4455-BBCF-68F4C91290F2}" srcId="{7AA5D538-23FE-412B-BD63-79F57CB79BC5}" destId="{5058DC70-DD93-49B6-B8E7-AD64D53ECB2D}" srcOrd="0" destOrd="0" parTransId="{91C81470-C03C-4553-996D-E5436AFC1B65}" sibTransId="{BC44BAFB-276D-40D5-9D6B-EB506D46E987}"/>
    <dgm:cxn modelId="{9A03A032-4B3B-485C-91C5-E84B630E697D}" type="presOf" srcId="{409303C0-3E49-44AE-8D47-FF15FBA9F70C}" destId="{67CB8299-56F8-4A8F-92EB-4D86D5A51A2A}" srcOrd="0" destOrd="2" presId="urn:microsoft.com/office/officeart/2005/8/layout/cycle4"/>
    <dgm:cxn modelId="{277951A6-F4A3-4A57-A507-AC8E8C7E717F}" type="presOf" srcId="{4F5F2A99-81DF-40D3-BB88-5C895071FD1D}" destId="{7ED48416-9814-46F1-B01D-C5939FDA63EB}" srcOrd="1" destOrd="2" presId="urn:microsoft.com/office/officeart/2005/8/layout/cycle4"/>
    <dgm:cxn modelId="{7A877E85-1374-460B-813C-747469861C88}" type="presOf" srcId="{79D3DFF8-F069-4A9E-8E07-72B5185E306C}" destId="{C7352513-937C-411F-BA20-D2B11EDEE1DF}" srcOrd="0" destOrd="0" presId="urn:microsoft.com/office/officeart/2005/8/layout/cycle4"/>
    <dgm:cxn modelId="{40C07420-6E72-4AE0-99EC-97F8BECFACAC}" srcId="{C9C1EC5A-BF1D-42AE-85F3-AE787AEB3C41}" destId="{B0CA2BB9-D02C-4015-8D08-DDE5F44FA0DD}" srcOrd="0" destOrd="0" parTransId="{EB30F44E-AA27-4D08-87F2-ACA8AFD8547F}" sibTransId="{EBE2B8D2-5A20-49CE-9519-4CB99F4406B7}"/>
    <dgm:cxn modelId="{44F01932-05D4-4E5F-B529-F33595879729}" type="presOf" srcId="{5058DC70-DD93-49B6-B8E7-AD64D53ECB2D}" destId="{FBE25311-20F1-46E7-B940-2F03B27A0B00}" srcOrd="1" destOrd="0" presId="urn:microsoft.com/office/officeart/2005/8/layout/cycle4"/>
    <dgm:cxn modelId="{26B0F8F0-6D96-4967-8715-815C2744447C}" srcId="{E507C336-A65A-4F68-9AB0-47D28CA3A841}" destId="{79D3DFF8-F069-4A9E-8E07-72B5185E306C}" srcOrd="1" destOrd="0" parTransId="{63107ACF-94C5-4F2E-AFEE-4CFAF736F3E4}" sibTransId="{F5BC25AB-0EE6-4184-B39F-9512F1C0C602}"/>
    <dgm:cxn modelId="{9B9210D8-64AC-492E-81F2-A99A8D7BF6C7}" type="presOf" srcId="{5F05BF02-E921-4F35-9F1C-0ECEF020991F}" destId="{5FCC712B-31CD-44A8-9652-FE2BE034CEE5}" srcOrd="0" destOrd="1" presId="urn:microsoft.com/office/officeart/2005/8/layout/cycle4"/>
    <dgm:cxn modelId="{5BC46C22-B791-42EC-AB82-00BAB1AE11B3}" type="presOf" srcId="{595C0D56-39E0-4FDA-809C-39EE60237BE5}" destId="{5DA9D60E-2B9E-474A-B406-1E0E710C040F}" srcOrd="1" destOrd="2" presId="urn:microsoft.com/office/officeart/2005/8/layout/cycle4"/>
    <dgm:cxn modelId="{F765AD9B-8C3C-4D5D-8F5F-35F61A2E6E06}" srcId="{E507C336-A65A-4F68-9AB0-47D28CA3A841}" destId="{7AA5D538-23FE-412B-BD63-79F57CB79BC5}" srcOrd="2" destOrd="0" parTransId="{BBD85EF8-1C23-4309-9D5A-F32EBE7A6392}" sibTransId="{8395C62C-027E-4606-8EBE-68AE019DB733}"/>
    <dgm:cxn modelId="{51CEC450-A875-4FDC-A046-294295E5BF94}" type="presOf" srcId="{5058DC70-DD93-49B6-B8E7-AD64D53ECB2D}" destId="{AA9562A0-BA82-4EC0-8A5F-F3A073EBBDDD}" srcOrd="0" destOrd="0" presId="urn:microsoft.com/office/officeart/2005/8/layout/cycle4"/>
    <dgm:cxn modelId="{C5E2AF17-8C2E-437D-AF13-EC1C49D095A9}" type="presOf" srcId="{DB60B55D-5985-463F-9FB8-39D0ACB667CC}" destId="{5DA9D60E-2B9E-474A-B406-1E0E710C040F}" srcOrd="1" destOrd="1" presId="urn:microsoft.com/office/officeart/2005/8/layout/cycle4"/>
    <dgm:cxn modelId="{67E755A7-4108-4143-BFB6-5CFF4E29E50D}" type="presOf" srcId="{4F5F2A99-81DF-40D3-BB88-5C895071FD1D}" destId="{5FCC712B-31CD-44A8-9652-FE2BE034CEE5}" srcOrd="0" destOrd="2" presId="urn:microsoft.com/office/officeart/2005/8/layout/cycle4"/>
    <dgm:cxn modelId="{6B434BB3-E552-4287-B5CA-BACAD1CBB143}" type="presOf" srcId="{B0CA2BB9-D02C-4015-8D08-DDE5F44FA0DD}" destId="{777B9167-09C1-4E93-BC39-04AA83A2793B}" srcOrd="0" destOrd="0" presId="urn:microsoft.com/office/officeart/2005/8/layout/cycle4"/>
    <dgm:cxn modelId="{50D1A2D3-20E5-4177-AA15-6B46587A2078}" srcId="{398C74EC-E520-4BB0-88E3-9052AE855387}" destId="{4F5F2A99-81DF-40D3-BB88-5C895071FD1D}" srcOrd="2" destOrd="0" parTransId="{1D0034C5-790A-453F-8BC5-9952DBF91826}" sibTransId="{F2AE9D5F-4BA5-45F5-B3CD-10726930DEE0}"/>
    <dgm:cxn modelId="{FDCF27F6-21B1-4AE2-A9CA-90D9F909B7F2}" srcId="{398C74EC-E520-4BB0-88E3-9052AE855387}" destId="{5F05BF02-E921-4F35-9F1C-0ECEF020991F}" srcOrd="1" destOrd="0" parTransId="{00DA2774-55C0-42B4-9D69-C43663A60DCE}" sibTransId="{FADC23FB-4A26-4532-AD43-DCA55336E16D}"/>
    <dgm:cxn modelId="{7B3A3898-C43F-4AD9-9185-83670AEC03BD}" type="presOf" srcId="{D442094E-953F-4CA1-9973-AD1E4A05E7E8}" destId="{FBE25311-20F1-46E7-B940-2F03B27A0B00}" srcOrd="1" destOrd="1" presId="urn:microsoft.com/office/officeart/2005/8/layout/cycle4"/>
    <dgm:cxn modelId="{D0A7CDDA-D2BB-4749-BB0A-B0BD229AB0B9}" srcId="{79D3DFF8-F069-4A9E-8E07-72B5185E306C}" destId="{409303C0-3E49-44AE-8D47-FF15FBA9F70C}" srcOrd="2" destOrd="0" parTransId="{D8875C2D-34E7-44C0-A039-287E08BC4BAA}" sibTransId="{E0CB11B9-392C-44C4-AA5E-F90C6E4B0545}"/>
    <dgm:cxn modelId="{7B17B1E5-82A8-4DAF-89BA-C3B8523E514E}" type="presOf" srcId="{4FD35982-CAA7-4290-9EC6-E9B41B7E3C71}" destId="{0078C47D-71F9-4A05-A627-8A57DC919F30}" srcOrd="1" destOrd="0" presId="urn:microsoft.com/office/officeart/2005/8/layout/cycle4"/>
    <dgm:cxn modelId="{739E4178-D6D2-4EE0-982D-53CDAB9B094B}" type="presOf" srcId="{E507C336-A65A-4F68-9AB0-47D28CA3A841}" destId="{D4DCEDDD-3FA4-46CD-B802-0FD24EF1FD1B}" srcOrd="0" destOrd="0" presId="urn:microsoft.com/office/officeart/2005/8/layout/cycle4"/>
    <dgm:cxn modelId="{2E8AE30B-EA69-4C1C-8284-5BD592253756}" srcId="{7AA5D538-23FE-412B-BD63-79F57CB79BC5}" destId="{D442094E-953F-4CA1-9973-AD1E4A05E7E8}" srcOrd="1" destOrd="0" parTransId="{5D321C68-8D7B-4A71-A289-B8C7ECF2100D}" sibTransId="{E4A3F3E2-1676-4CC2-8325-EC3BC59D783F}"/>
    <dgm:cxn modelId="{468CB87A-5131-4781-9EDD-10B1DF154445}" type="presOf" srcId="{5F05BF02-E921-4F35-9F1C-0ECEF020991F}" destId="{7ED48416-9814-46F1-B01D-C5939FDA63EB}" srcOrd="1" destOrd="1" presId="urn:microsoft.com/office/officeart/2005/8/layout/cycle4"/>
    <dgm:cxn modelId="{0C1D94F2-CF03-4600-B1D7-6CD7F56C4135}" srcId="{79D3DFF8-F069-4A9E-8E07-72B5185E306C}" destId="{4FD35982-CAA7-4290-9EC6-E9B41B7E3C71}" srcOrd="0" destOrd="0" parTransId="{662730FE-72B6-4BC4-9B23-A31819980216}" sibTransId="{B2F0F46D-27D3-4223-A6BB-1F2745D32A1E}"/>
    <dgm:cxn modelId="{58A74BF0-852B-46AB-AE81-28401D47D92C}" type="presOf" srcId="{B0CA2BB9-D02C-4015-8D08-DDE5F44FA0DD}" destId="{5DA9D60E-2B9E-474A-B406-1E0E710C040F}" srcOrd="1" destOrd="0" presId="urn:microsoft.com/office/officeart/2005/8/layout/cycle4"/>
    <dgm:cxn modelId="{C4AEE97F-77AB-4FFD-A933-22166ACFF677}" srcId="{398C74EC-E520-4BB0-88E3-9052AE855387}" destId="{DD639824-0226-428C-A742-CA5E0B7F83D2}" srcOrd="0" destOrd="0" parTransId="{80B192B9-7FA6-4E83-B46A-08405E810AB5}" sibTransId="{E9469146-4E4E-4E7A-B971-DB290B4D60FB}"/>
    <dgm:cxn modelId="{A1BDCA54-B741-4DAE-ABA5-0AE2319D5908}" type="presOf" srcId="{398C74EC-E520-4BB0-88E3-9052AE855387}" destId="{7AC7DC88-5761-4F11-98F4-15FCCA0927FE}" srcOrd="0" destOrd="0" presId="urn:microsoft.com/office/officeart/2005/8/layout/cycle4"/>
    <dgm:cxn modelId="{8E1F0CA2-F589-46B6-A6A1-EFC1D3332324}" type="presOf" srcId="{D442094E-953F-4CA1-9973-AD1E4A05E7E8}" destId="{AA9562A0-BA82-4EC0-8A5F-F3A073EBBDDD}" srcOrd="0" destOrd="1" presId="urn:microsoft.com/office/officeart/2005/8/layout/cycle4"/>
    <dgm:cxn modelId="{1558914D-2A51-47E4-9BFC-CEBA7E3FCAD9}" type="presOf" srcId="{4FD35982-CAA7-4290-9EC6-E9B41B7E3C71}" destId="{67CB8299-56F8-4A8F-92EB-4D86D5A51A2A}" srcOrd="0" destOrd="0" presId="urn:microsoft.com/office/officeart/2005/8/layout/cycle4"/>
    <dgm:cxn modelId="{D759AA0C-8883-4520-901E-01706DA2E242}" srcId="{E507C336-A65A-4F68-9AB0-47D28CA3A841}" destId="{398C74EC-E520-4BB0-88E3-9052AE855387}" srcOrd="0" destOrd="0" parTransId="{31B95470-7AD5-41FB-B24E-27F6B3FE3C5C}" sibTransId="{9D02EB47-4CAA-48AD-8039-177E440E2AF1}"/>
    <dgm:cxn modelId="{7308C80F-C707-486E-8327-CCE185D12FE7}" type="presOf" srcId="{7AA5D538-23FE-412B-BD63-79F57CB79BC5}" destId="{BBA78D35-6F60-49C9-8696-2F39B4812208}" srcOrd="0" destOrd="0" presId="urn:microsoft.com/office/officeart/2005/8/layout/cycle4"/>
    <dgm:cxn modelId="{84B9D098-3490-4620-9FE3-9F87070E0F5E}" type="presOf" srcId="{DD639824-0226-428C-A742-CA5E0B7F83D2}" destId="{5FCC712B-31CD-44A8-9652-FE2BE034CEE5}" srcOrd="0" destOrd="0" presId="urn:microsoft.com/office/officeart/2005/8/layout/cycle4"/>
    <dgm:cxn modelId="{7D81F185-7B76-44F5-AB2C-9D3A980FAC67}" srcId="{C9C1EC5A-BF1D-42AE-85F3-AE787AEB3C41}" destId="{595C0D56-39E0-4FDA-809C-39EE60237BE5}" srcOrd="2" destOrd="0" parTransId="{2645327D-EDFB-4C60-AD99-60F24BF07BD4}" sibTransId="{96B22098-6BE2-4120-B04D-93C458DEBE3A}"/>
    <dgm:cxn modelId="{2F634A4C-84EE-4C86-9530-173811E93730}" type="presOf" srcId="{DB60B55D-5985-463F-9FB8-39D0ACB667CC}" destId="{777B9167-09C1-4E93-BC39-04AA83A2793B}" srcOrd="0" destOrd="1" presId="urn:microsoft.com/office/officeart/2005/8/layout/cycle4"/>
    <dgm:cxn modelId="{8BE53462-9E1E-4926-8CFC-DA257840028E}" type="presOf" srcId="{409303C0-3E49-44AE-8D47-FF15FBA9F70C}" destId="{0078C47D-71F9-4A05-A627-8A57DC919F30}" srcOrd="1" destOrd="2" presId="urn:microsoft.com/office/officeart/2005/8/layout/cycle4"/>
    <dgm:cxn modelId="{6D130AC7-5087-47F3-9135-444881E1E051}" type="presOf" srcId="{595C0D56-39E0-4FDA-809C-39EE60237BE5}" destId="{777B9167-09C1-4E93-BC39-04AA83A2793B}" srcOrd="0" destOrd="2" presId="urn:microsoft.com/office/officeart/2005/8/layout/cycle4"/>
    <dgm:cxn modelId="{39BEC395-11F8-4769-BFC9-23A26EFAE03D}" type="presParOf" srcId="{D4DCEDDD-3FA4-46CD-B802-0FD24EF1FD1B}" destId="{2B76FDCB-81DB-4AC7-8903-7B6F4EBD6401}" srcOrd="0" destOrd="0" presId="urn:microsoft.com/office/officeart/2005/8/layout/cycle4"/>
    <dgm:cxn modelId="{798081B9-8E82-4856-9FE6-03CE37FCB676}" type="presParOf" srcId="{2B76FDCB-81DB-4AC7-8903-7B6F4EBD6401}" destId="{18E6F4A8-45D6-41EC-8063-57D1E04B827D}" srcOrd="0" destOrd="0" presId="urn:microsoft.com/office/officeart/2005/8/layout/cycle4"/>
    <dgm:cxn modelId="{CA9268D7-65ED-482A-8143-31962854047D}" type="presParOf" srcId="{18E6F4A8-45D6-41EC-8063-57D1E04B827D}" destId="{5FCC712B-31CD-44A8-9652-FE2BE034CEE5}" srcOrd="0" destOrd="0" presId="urn:microsoft.com/office/officeart/2005/8/layout/cycle4"/>
    <dgm:cxn modelId="{8DC43AAD-06AB-4B18-8DCD-FC38C74A0389}" type="presParOf" srcId="{18E6F4A8-45D6-41EC-8063-57D1E04B827D}" destId="{7ED48416-9814-46F1-B01D-C5939FDA63EB}" srcOrd="1" destOrd="0" presId="urn:microsoft.com/office/officeart/2005/8/layout/cycle4"/>
    <dgm:cxn modelId="{BE30F1E9-40E9-4B09-B52F-34B4FC22D527}" type="presParOf" srcId="{2B76FDCB-81DB-4AC7-8903-7B6F4EBD6401}" destId="{E896F6AB-D9BE-434F-B586-E290E002A677}" srcOrd="1" destOrd="0" presId="urn:microsoft.com/office/officeart/2005/8/layout/cycle4"/>
    <dgm:cxn modelId="{0C21DE4C-7E36-4D0F-8F72-2F1D28D6574C}" type="presParOf" srcId="{E896F6AB-D9BE-434F-B586-E290E002A677}" destId="{67CB8299-56F8-4A8F-92EB-4D86D5A51A2A}" srcOrd="0" destOrd="0" presId="urn:microsoft.com/office/officeart/2005/8/layout/cycle4"/>
    <dgm:cxn modelId="{A9BE62B9-3739-4B7E-926B-B2522301D6A8}" type="presParOf" srcId="{E896F6AB-D9BE-434F-B586-E290E002A677}" destId="{0078C47D-71F9-4A05-A627-8A57DC919F30}" srcOrd="1" destOrd="0" presId="urn:microsoft.com/office/officeart/2005/8/layout/cycle4"/>
    <dgm:cxn modelId="{521A3780-C5F2-4892-A927-6D95931F9A7D}" type="presParOf" srcId="{2B76FDCB-81DB-4AC7-8903-7B6F4EBD6401}" destId="{452F1912-59D9-4E69-8415-AF1DE654C9C2}" srcOrd="2" destOrd="0" presId="urn:microsoft.com/office/officeart/2005/8/layout/cycle4"/>
    <dgm:cxn modelId="{3B2D3A48-E0A1-4CBD-A1AB-7C15D2400674}" type="presParOf" srcId="{452F1912-59D9-4E69-8415-AF1DE654C9C2}" destId="{AA9562A0-BA82-4EC0-8A5F-F3A073EBBDDD}" srcOrd="0" destOrd="0" presId="urn:microsoft.com/office/officeart/2005/8/layout/cycle4"/>
    <dgm:cxn modelId="{41D30712-1B92-4C89-9B36-93E36B83FBB9}" type="presParOf" srcId="{452F1912-59D9-4E69-8415-AF1DE654C9C2}" destId="{FBE25311-20F1-46E7-B940-2F03B27A0B00}" srcOrd="1" destOrd="0" presId="urn:microsoft.com/office/officeart/2005/8/layout/cycle4"/>
    <dgm:cxn modelId="{B5A19223-FD6F-422D-9E90-E41D5ACFDB5F}" type="presParOf" srcId="{2B76FDCB-81DB-4AC7-8903-7B6F4EBD6401}" destId="{F901726F-3040-459D-921A-CBB437C10EB7}" srcOrd="3" destOrd="0" presId="urn:microsoft.com/office/officeart/2005/8/layout/cycle4"/>
    <dgm:cxn modelId="{D8AB4A38-4A6D-45D6-9D66-575AB28BD925}" type="presParOf" srcId="{F901726F-3040-459D-921A-CBB437C10EB7}" destId="{777B9167-09C1-4E93-BC39-04AA83A2793B}" srcOrd="0" destOrd="0" presId="urn:microsoft.com/office/officeart/2005/8/layout/cycle4"/>
    <dgm:cxn modelId="{3EEEAC82-D1BE-44E2-8119-ABE9347396D6}" type="presParOf" srcId="{F901726F-3040-459D-921A-CBB437C10EB7}" destId="{5DA9D60E-2B9E-474A-B406-1E0E710C040F}" srcOrd="1" destOrd="0" presId="urn:microsoft.com/office/officeart/2005/8/layout/cycle4"/>
    <dgm:cxn modelId="{9AA85608-FCB0-47A5-8857-C798F93A4BA7}" type="presParOf" srcId="{2B76FDCB-81DB-4AC7-8903-7B6F4EBD6401}" destId="{E5A7F0B3-1F4B-40D9-A592-0604FD1E908B}" srcOrd="4" destOrd="0" presId="urn:microsoft.com/office/officeart/2005/8/layout/cycle4"/>
    <dgm:cxn modelId="{D60F95F1-A78B-4116-A5BC-FFF323E42D03}" type="presParOf" srcId="{D4DCEDDD-3FA4-46CD-B802-0FD24EF1FD1B}" destId="{2B1D9EB4-3ECC-4203-B1C1-27AAA2CBC552}" srcOrd="1" destOrd="0" presId="urn:microsoft.com/office/officeart/2005/8/layout/cycle4"/>
    <dgm:cxn modelId="{A240A9DB-C865-4B67-A675-B019812E7ABE}" type="presParOf" srcId="{2B1D9EB4-3ECC-4203-B1C1-27AAA2CBC552}" destId="{7AC7DC88-5761-4F11-98F4-15FCCA0927FE}" srcOrd="0" destOrd="0" presId="urn:microsoft.com/office/officeart/2005/8/layout/cycle4"/>
    <dgm:cxn modelId="{3BD161B8-767A-4EEC-87BE-1F672E0AFB61}" type="presParOf" srcId="{2B1D9EB4-3ECC-4203-B1C1-27AAA2CBC552}" destId="{C7352513-937C-411F-BA20-D2B11EDEE1DF}" srcOrd="1" destOrd="0" presId="urn:microsoft.com/office/officeart/2005/8/layout/cycle4"/>
    <dgm:cxn modelId="{FA087D64-146B-4119-B0EB-C5ED8C069895}" type="presParOf" srcId="{2B1D9EB4-3ECC-4203-B1C1-27AAA2CBC552}" destId="{BBA78D35-6F60-49C9-8696-2F39B4812208}" srcOrd="2" destOrd="0" presId="urn:microsoft.com/office/officeart/2005/8/layout/cycle4"/>
    <dgm:cxn modelId="{2A9B2D52-984C-4D29-A873-AB9743AB2390}" type="presParOf" srcId="{2B1D9EB4-3ECC-4203-B1C1-27AAA2CBC552}" destId="{8281CAF4-280A-4A25-87D5-E764B8E97C4E}" srcOrd="3" destOrd="0" presId="urn:microsoft.com/office/officeart/2005/8/layout/cycle4"/>
    <dgm:cxn modelId="{BE87974C-BD93-4C90-83A4-8ECA1A9563BF}" type="presParOf" srcId="{2B1D9EB4-3ECC-4203-B1C1-27AAA2CBC552}" destId="{DE30A03B-D628-4604-A1E6-69C8E2C42235}" srcOrd="4" destOrd="0" presId="urn:microsoft.com/office/officeart/2005/8/layout/cycle4"/>
    <dgm:cxn modelId="{3329BF1E-FE0D-4EB9-BDC9-628C3892D6E2}" type="presParOf" srcId="{D4DCEDDD-3FA4-46CD-B802-0FD24EF1FD1B}" destId="{A3D8095C-FE8E-49FE-A49E-5094CF011F6B}" srcOrd="2" destOrd="0" presId="urn:microsoft.com/office/officeart/2005/8/layout/cycle4"/>
    <dgm:cxn modelId="{702710BF-5190-4B24-AEAE-5ACEA0AF428B}" type="presParOf" srcId="{D4DCEDDD-3FA4-46CD-B802-0FD24EF1FD1B}" destId="{93099120-8572-4FDB-B3DF-86E76B59327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01C13A-A27F-4E45-97A3-75F15EEAEA62}"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E540ED12-3F6A-4093-A886-5681020A0CD3}">
      <dgm:prSet phldrT="[Texto]" custT="1"/>
      <dgm:spPr/>
      <dgm:t>
        <a:bodyPr/>
        <a:lstStyle/>
        <a:p>
          <a:r>
            <a:rPr lang="es-EC" sz="1800" dirty="0" smtClean="0">
              <a:solidFill>
                <a:srgbClr val="002060"/>
              </a:solidFill>
              <a:latin typeface="Georgia" panose="02040502050405020303" pitchFamily="18" charset="0"/>
            </a:rPr>
            <a:t>A los Estados Miembros, conservar activo este proyecto, además impedir que las ideologías distorsionen las metas del organismo. </a:t>
          </a:r>
          <a:endParaRPr lang="es-EC" sz="1800" dirty="0">
            <a:solidFill>
              <a:srgbClr val="002060"/>
            </a:solidFill>
            <a:latin typeface="Georgia" panose="02040502050405020303" pitchFamily="18" charset="0"/>
          </a:endParaRPr>
        </a:p>
      </dgm:t>
    </dgm:pt>
    <dgm:pt modelId="{C9F0F689-98C6-432E-BEF5-B28E1C278CF0}" type="parTrans" cxnId="{B97626EA-97E8-4A6F-A1D5-EBF9D1DC4212}">
      <dgm:prSet/>
      <dgm:spPr/>
      <dgm:t>
        <a:bodyPr/>
        <a:lstStyle/>
        <a:p>
          <a:endParaRPr lang="es-EC" sz="1800">
            <a:solidFill>
              <a:srgbClr val="002060"/>
            </a:solidFill>
            <a:latin typeface="Georgia" panose="02040502050405020303" pitchFamily="18" charset="0"/>
          </a:endParaRPr>
        </a:p>
      </dgm:t>
    </dgm:pt>
    <dgm:pt modelId="{B465CC63-16C7-4317-8A31-945B736A0FE2}" type="sibTrans" cxnId="{B97626EA-97E8-4A6F-A1D5-EBF9D1DC4212}">
      <dgm:prSet/>
      <dgm:spPr/>
      <dgm:t>
        <a:bodyPr/>
        <a:lstStyle/>
        <a:p>
          <a:endParaRPr lang="es-EC" sz="1800">
            <a:solidFill>
              <a:srgbClr val="002060"/>
            </a:solidFill>
            <a:latin typeface="Georgia" panose="02040502050405020303" pitchFamily="18" charset="0"/>
          </a:endParaRPr>
        </a:p>
      </dgm:t>
    </dgm:pt>
    <dgm:pt modelId="{71C42442-7221-4225-91AC-350EAEB9FE1E}">
      <dgm:prSet phldrT="[Texto]" custT="1"/>
      <dgm:spPr/>
      <dgm:t>
        <a:bodyPr/>
        <a:lstStyle/>
        <a:p>
          <a:r>
            <a:rPr lang="es-EC" sz="1800" dirty="0" smtClean="0">
              <a:solidFill>
                <a:srgbClr val="002060"/>
              </a:solidFill>
              <a:latin typeface="Georgia" panose="02040502050405020303" pitchFamily="18" charset="0"/>
            </a:rPr>
            <a:t>El modelo de la Unión Europea sea un referente para cualquier proceso de unificación, siempre y cuando, se tome en cuenta las realidades de los miembros que conforman el proceso integracionista naciente.</a:t>
          </a:r>
          <a:endParaRPr lang="es-EC" sz="1800" dirty="0">
            <a:solidFill>
              <a:srgbClr val="002060"/>
            </a:solidFill>
            <a:latin typeface="Georgia" panose="02040502050405020303" pitchFamily="18" charset="0"/>
          </a:endParaRPr>
        </a:p>
      </dgm:t>
    </dgm:pt>
    <dgm:pt modelId="{AC6A843C-C39D-48A7-9C99-2B5091CB8890}" type="parTrans" cxnId="{EECE989E-3ED1-4A95-BD01-64596A90BF36}">
      <dgm:prSet/>
      <dgm:spPr/>
      <dgm:t>
        <a:bodyPr/>
        <a:lstStyle/>
        <a:p>
          <a:endParaRPr lang="es-EC" sz="1800">
            <a:solidFill>
              <a:srgbClr val="002060"/>
            </a:solidFill>
            <a:latin typeface="Georgia" panose="02040502050405020303" pitchFamily="18" charset="0"/>
          </a:endParaRPr>
        </a:p>
      </dgm:t>
    </dgm:pt>
    <dgm:pt modelId="{0D8F6CF7-92AD-4392-8162-E8A9E657700C}" type="sibTrans" cxnId="{EECE989E-3ED1-4A95-BD01-64596A90BF36}">
      <dgm:prSet/>
      <dgm:spPr/>
      <dgm:t>
        <a:bodyPr/>
        <a:lstStyle/>
        <a:p>
          <a:endParaRPr lang="es-EC" sz="1800">
            <a:solidFill>
              <a:srgbClr val="002060"/>
            </a:solidFill>
            <a:latin typeface="Georgia" panose="02040502050405020303" pitchFamily="18" charset="0"/>
          </a:endParaRPr>
        </a:p>
      </dgm:t>
    </dgm:pt>
    <dgm:pt modelId="{6ACB161C-EDC4-4FF6-B4D4-5F09B552647F}">
      <dgm:prSet phldrT="[Texto]" custT="1"/>
      <dgm:spPr/>
      <dgm:t>
        <a:bodyPr/>
        <a:lstStyle/>
        <a:p>
          <a:r>
            <a:rPr lang="es-EC" sz="1800" dirty="0" smtClean="0">
              <a:solidFill>
                <a:srgbClr val="002060"/>
              </a:solidFill>
              <a:latin typeface="Georgia" panose="02040502050405020303" pitchFamily="18" charset="0"/>
            </a:rPr>
            <a:t>Fomentar estrategias comerciales y alianzas, favoreciendo el intercambio tecnológico entre los actores nacionales y extranjeros</a:t>
          </a:r>
          <a:endParaRPr lang="es-EC" sz="1800" dirty="0">
            <a:solidFill>
              <a:srgbClr val="002060"/>
            </a:solidFill>
            <a:latin typeface="Georgia" panose="02040502050405020303" pitchFamily="18" charset="0"/>
          </a:endParaRPr>
        </a:p>
      </dgm:t>
    </dgm:pt>
    <dgm:pt modelId="{35A04C3A-DF51-4B79-A445-608A3EF70DDB}" type="parTrans" cxnId="{812EEB94-6A79-4498-BDBA-1A9116174534}">
      <dgm:prSet/>
      <dgm:spPr/>
      <dgm:t>
        <a:bodyPr/>
        <a:lstStyle/>
        <a:p>
          <a:endParaRPr lang="es-EC" sz="1800">
            <a:solidFill>
              <a:srgbClr val="002060"/>
            </a:solidFill>
            <a:latin typeface="Georgia" panose="02040502050405020303" pitchFamily="18" charset="0"/>
          </a:endParaRPr>
        </a:p>
      </dgm:t>
    </dgm:pt>
    <dgm:pt modelId="{3D8B9F93-7950-497B-86BF-34AF196BBE8A}" type="sibTrans" cxnId="{812EEB94-6A79-4498-BDBA-1A9116174534}">
      <dgm:prSet/>
      <dgm:spPr/>
      <dgm:t>
        <a:bodyPr/>
        <a:lstStyle/>
        <a:p>
          <a:endParaRPr lang="es-EC" sz="1800">
            <a:solidFill>
              <a:srgbClr val="002060"/>
            </a:solidFill>
            <a:latin typeface="Georgia" panose="02040502050405020303" pitchFamily="18" charset="0"/>
          </a:endParaRPr>
        </a:p>
      </dgm:t>
    </dgm:pt>
    <dgm:pt modelId="{1CC32509-A50E-493C-A249-B7CE9A9AD607}">
      <dgm:prSet phldrT="[Texto]" custT="1"/>
      <dgm:spPr/>
      <dgm:t>
        <a:bodyPr/>
        <a:lstStyle/>
        <a:p>
          <a:r>
            <a:rPr lang="es-EC" sz="1800" dirty="0" smtClean="0">
              <a:solidFill>
                <a:srgbClr val="002060"/>
              </a:solidFill>
              <a:latin typeface="Georgia" panose="02040502050405020303" pitchFamily="18" charset="0"/>
            </a:rPr>
            <a:t>Consolidación de grupos empresariales nacionales con capacidad de construir consorcios comerciales regionales que incentiven la IED</a:t>
          </a:r>
          <a:endParaRPr lang="es-EC" sz="1800" dirty="0">
            <a:solidFill>
              <a:srgbClr val="002060"/>
            </a:solidFill>
            <a:latin typeface="Georgia" panose="02040502050405020303" pitchFamily="18" charset="0"/>
          </a:endParaRPr>
        </a:p>
      </dgm:t>
    </dgm:pt>
    <dgm:pt modelId="{CB4482D4-E34B-481F-87EC-DEFA43CDD212}" type="parTrans" cxnId="{452ADB52-702D-48EF-ABDC-741A359C0C2A}">
      <dgm:prSet/>
      <dgm:spPr/>
      <dgm:t>
        <a:bodyPr/>
        <a:lstStyle/>
        <a:p>
          <a:endParaRPr lang="es-EC" sz="1800">
            <a:solidFill>
              <a:srgbClr val="002060"/>
            </a:solidFill>
            <a:latin typeface="Georgia" panose="02040502050405020303" pitchFamily="18" charset="0"/>
          </a:endParaRPr>
        </a:p>
      </dgm:t>
    </dgm:pt>
    <dgm:pt modelId="{1DB0EF31-4755-49D5-906B-380762A0D79D}" type="sibTrans" cxnId="{452ADB52-702D-48EF-ABDC-741A359C0C2A}">
      <dgm:prSet/>
      <dgm:spPr/>
      <dgm:t>
        <a:bodyPr/>
        <a:lstStyle/>
        <a:p>
          <a:endParaRPr lang="es-EC" sz="1800">
            <a:solidFill>
              <a:srgbClr val="002060"/>
            </a:solidFill>
            <a:latin typeface="Georgia" panose="02040502050405020303" pitchFamily="18" charset="0"/>
          </a:endParaRPr>
        </a:p>
      </dgm:t>
    </dgm:pt>
    <dgm:pt modelId="{E5EFE884-94C9-4829-AC68-E08C3B552CC1}">
      <dgm:prSet phldrT="[Texto]" custT="1"/>
      <dgm:spPr/>
      <dgm:t>
        <a:bodyPr/>
        <a:lstStyle/>
        <a:p>
          <a:r>
            <a:rPr lang="es-EC" sz="1800" dirty="0" smtClean="0">
              <a:solidFill>
                <a:srgbClr val="002060"/>
              </a:solidFill>
              <a:latin typeface="Georgia" panose="02040502050405020303" pitchFamily="18" charset="0"/>
            </a:rPr>
            <a:t>Creación de una oficina comercial regional, donde se disponga de estadísticas referentes al comercio exterior, planes de negocios y estudios de mercado</a:t>
          </a:r>
          <a:endParaRPr lang="es-EC" sz="1800" dirty="0">
            <a:solidFill>
              <a:srgbClr val="002060"/>
            </a:solidFill>
            <a:latin typeface="Georgia" panose="02040502050405020303" pitchFamily="18" charset="0"/>
          </a:endParaRPr>
        </a:p>
      </dgm:t>
    </dgm:pt>
    <dgm:pt modelId="{651D7345-0747-4D9D-B1B4-D07D9316AD8A}" type="parTrans" cxnId="{264DD385-A816-4DDC-AA1A-B3A53634AC4F}">
      <dgm:prSet/>
      <dgm:spPr/>
      <dgm:t>
        <a:bodyPr/>
        <a:lstStyle/>
        <a:p>
          <a:endParaRPr lang="es-EC" sz="1800">
            <a:solidFill>
              <a:srgbClr val="002060"/>
            </a:solidFill>
            <a:latin typeface="Georgia" panose="02040502050405020303" pitchFamily="18" charset="0"/>
          </a:endParaRPr>
        </a:p>
      </dgm:t>
    </dgm:pt>
    <dgm:pt modelId="{9041FEA4-9BE3-4907-92EE-4289D72467F1}" type="sibTrans" cxnId="{264DD385-A816-4DDC-AA1A-B3A53634AC4F}">
      <dgm:prSet/>
      <dgm:spPr/>
      <dgm:t>
        <a:bodyPr/>
        <a:lstStyle/>
        <a:p>
          <a:endParaRPr lang="es-EC" sz="1800">
            <a:solidFill>
              <a:srgbClr val="002060"/>
            </a:solidFill>
            <a:latin typeface="Georgia" panose="02040502050405020303" pitchFamily="18" charset="0"/>
          </a:endParaRPr>
        </a:p>
      </dgm:t>
    </dgm:pt>
    <dgm:pt modelId="{12E0A9DB-FD1A-487C-91B0-8748ED115B87}">
      <dgm:prSet phldrT="[Texto]" custT="1"/>
      <dgm:spPr/>
      <dgm:t>
        <a:bodyPr/>
        <a:lstStyle/>
        <a:p>
          <a:r>
            <a:rPr lang="es-EC" sz="1800" dirty="0" smtClean="0">
              <a:solidFill>
                <a:srgbClr val="002060"/>
              </a:solidFill>
              <a:latin typeface="Georgia" panose="02040502050405020303" pitchFamily="18" charset="0"/>
            </a:rPr>
            <a:t>Poner el comercio en el centro de la política de desarrollo, destacar continuamente la importancia de la competitividad, evaluar periódicamente el rendimiento en esta materia y estimular la innovación.</a:t>
          </a:r>
          <a:endParaRPr lang="es-EC" sz="1800" dirty="0">
            <a:solidFill>
              <a:srgbClr val="002060"/>
            </a:solidFill>
            <a:latin typeface="Georgia" panose="02040502050405020303" pitchFamily="18" charset="0"/>
          </a:endParaRPr>
        </a:p>
      </dgm:t>
    </dgm:pt>
    <dgm:pt modelId="{A4CCA394-8A3B-4BB0-B276-142508A4A82E}" type="parTrans" cxnId="{FC575378-6AB4-4AE9-9ED6-BF41004C9C3E}">
      <dgm:prSet/>
      <dgm:spPr/>
      <dgm:t>
        <a:bodyPr/>
        <a:lstStyle/>
        <a:p>
          <a:endParaRPr lang="es-EC" sz="1800">
            <a:solidFill>
              <a:srgbClr val="002060"/>
            </a:solidFill>
            <a:latin typeface="Georgia" panose="02040502050405020303" pitchFamily="18" charset="0"/>
          </a:endParaRPr>
        </a:p>
      </dgm:t>
    </dgm:pt>
    <dgm:pt modelId="{D8FE30FE-1581-4202-A878-0BA58CADEAEB}" type="sibTrans" cxnId="{FC575378-6AB4-4AE9-9ED6-BF41004C9C3E}">
      <dgm:prSet/>
      <dgm:spPr/>
      <dgm:t>
        <a:bodyPr/>
        <a:lstStyle/>
        <a:p>
          <a:endParaRPr lang="es-EC" sz="1800">
            <a:solidFill>
              <a:srgbClr val="002060"/>
            </a:solidFill>
            <a:latin typeface="Georgia" panose="02040502050405020303" pitchFamily="18" charset="0"/>
          </a:endParaRPr>
        </a:p>
      </dgm:t>
    </dgm:pt>
    <dgm:pt modelId="{75DD0864-9817-4E9C-86E1-E110ECFD4A2A}" type="pres">
      <dgm:prSet presAssocID="{A401C13A-A27F-4E45-97A3-75F15EEAEA62}" presName="Name0" presStyleCnt="0">
        <dgm:presLayoutVars>
          <dgm:chMax val="7"/>
          <dgm:chPref val="7"/>
          <dgm:dir/>
        </dgm:presLayoutVars>
      </dgm:prSet>
      <dgm:spPr/>
      <dgm:t>
        <a:bodyPr/>
        <a:lstStyle/>
        <a:p>
          <a:endParaRPr lang="es-ES"/>
        </a:p>
      </dgm:t>
    </dgm:pt>
    <dgm:pt modelId="{9CFCC1B1-F089-4B44-9EAA-CC9B5E40F6D0}" type="pres">
      <dgm:prSet presAssocID="{A401C13A-A27F-4E45-97A3-75F15EEAEA62}" presName="Name1" presStyleCnt="0"/>
      <dgm:spPr/>
    </dgm:pt>
    <dgm:pt modelId="{F9F09694-2182-4D17-8259-6752EC134D8C}" type="pres">
      <dgm:prSet presAssocID="{A401C13A-A27F-4E45-97A3-75F15EEAEA62}" presName="cycle" presStyleCnt="0"/>
      <dgm:spPr/>
    </dgm:pt>
    <dgm:pt modelId="{B0626519-1FE0-4373-866E-D653FE5809F7}" type="pres">
      <dgm:prSet presAssocID="{A401C13A-A27F-4E45-97A3-75F15EEAEA62}" presName="srcNode" presStyleLbl="node1" presStyleIdx="0" presStyleCnt="6"/>
      <dgm:spPr/>
    </dgm:pt>
    <dgm:pt modelId="{84BE42BF-A5CE-42F6-90FA-493371DDD68F}" type="pres">
      <dgm:prSet presAssocID="{A401C13A-A27F-4E45-97A3-75F15EEAEA62}" presName="conn" presStyleLbl="parChTrans1D2" presStyleIdx="0" presStyleCnt="1"/>
      <dgm:spPr/>
      <dgm:t>
        <a:bodyPr/>
        <a:lstStyle/>
        <a:p>
          <a:endParaRPr lang="es-ES"/>
        </a:p>
      </dgm:t>
    </dgm:pt>
    <dgm:pt modelId="{2C38A512-D922-4BED-98A1-0EC37922E18A}" type="pres">
      <dgm:prSet presAssocID="{A401C13A-A27F-4E45-97A3-75F15EEAEA62}" presName="extraNode" presStyleLbl="node1" presStyleIdx="0" presStyleCnt="6"/>
      <dgm:spPr/>
    </dgm:pt>
    <dgm:pt modelId="{284C2F66-1C6B-463B-87ED-2353F3EF0B81}" type="pres">
      <dgm:prSet presAssocID="{A401C13A-A27F-4E45-97A3-75F15EEAEA62}" presName="dstNode" presStyleLbl="node1" presStyleIdx="0" presStyleCnt="6"/>
      <dgm:spPr/>
    </dgm:pt>
    <dgm:pt modelId="{B7D77CD9-C9F5-487F-85F7-1822A310D00C}" type="pres">
      <dgm:prSet presAssocID="{E540ED12-3F6A-4093-A886-5681020A0CD3}" presName="text_1" presStyleLbl="node1" presStyleIdx="0" presStyleCnt="6">
        <dgm:presLayoutVars>
          <dgm:bulletEnabled val="1"/>
        </dgm:presLayoutVars>
      </dgm:prSet>
      <dgm:spPr/>
      <dgm:t>
        <a:bodyPr/>
        <a:lstStyle/>
        <a:p>
          <a:endParaRPr lang="es-ES"/>
        </a:p>
      </dgm:t>
    </dgm:pt>
    <dgm:pt modelId="{E3C28742-2BE0-4D72-967C-B4E00A647C88}" type="pres">
      <dgm:prSet presAssocID="{E540ED12-3F6A-4093-A886-5681020A0CD3}" presName="accent_1" presStyleCnt="0"/>
      <dgm:spPr/>
    </dgm:pt>
    <dgm:pt modelId="{8D0F4C7F-EBD6-4FB8-80C0-F49836909659}" type="pres">
      <dgm:prSet presAssocID="{E540ED12-3F6A-4093-A886-5681020A0CD3}" presName="accentRepeatNode" presStyleLbl="solidFgAcc1" presStyleIdx="0" presStyleCnt="6"/>
      <dgm:spPr/>
    </dgm:pt>
    <dgm:pt modelId="{06EEEE09-D950-4D9F-A250-A5AFD83F8229}" type="pres">
      <dgm:prSet presAssocID="{71C42442-7221-4225-91AC-350EAEB9FE1E}" presName="text_2" presStyleLbl="node1" presStyleIdx="1" presStyleCnt="6">
        <dgm:presLayoutVars>
          <dgm:bulletEnabled val="1"/>
        </dgm:presLayoutVars>
      </dgm:prSet>
      <dgm:spPr/>
      <dgm:t>
        <a:bodyPr/>
        <a:lstStyle/>
        <a:p>
          <a:endParaRPr lang="es-ES"/>
        </a:p>
      </dgm:t>
    </dgm:pt>
    <dgm:pt modelId="{AC81EB3A-6C18-4D68-A6F3-1B3B3F713BBB}" type="pres">
      <dgm:prSet presAssocID="{71C42442-7221-4225-91AC-350EAEB9FE1E}" presName="accent_2" presStyleCnt="0"/>
      <dgm:spPr/>
    </dgm:pt>
    <dgm:pt modelId="{70B0501D-9768-4084-B353-041E358165A1}" type="pres">
      <dgm:prSet presAssocID="{71C42442-7221-4225-91AC-350EAEB9FE1E}" presName="accentRepeatNode" presStyleLbl="solidFgAcc1" presStyleIdx="1" presStyleCnt="6"/>
      <dgm:spPr/>
    </dgm:pt>
    <dgm:pt modelId="{60664EAF-E21F-4E2C-A8D6-70A6F683D514}" type="pres">
      <dgm:prSet presAssocID="{6ACB161C-EDC4-4FF6-B4D4-5F09B552647F}" presName="text_3" presStyleLbl="node1" presStyleIdx="2" presStyleCnt="6">
        <dgm:presLayoutVars>
          <dgm:bulletEnabled val="1"/>
        </dgm:presLayoutVars>
      </dgm:prSet>
      <dgm:spPr/>
      <dgm:t>
        <a:bodyPr/>
        <a:lstStyle/>
        <a:p>
          <a:endParaRPr lang="es-ES"/>
        </a:p>
      </dgm:t>
    </dgm:pt>
    <dgm:pt modelId="{60196137-4025-42D4-9C3E-1C266C6FE093}" type="pres">
      <dgm:prSet presAssocID="{6ACB161C-EDC4-4FF6-B4D4-5F09B552647F}" presName="accent_3" presStyleCnt="0"/>
      <dgm:spPr/>
    </dgm:pt>
    <dgm:pt modelId="{5D0E247C-8C13-4E1D-A580-5433A5E656B0}" type="pres">
      <dgm:prSet presAssocID="{6ACB161C-EDC4-4FF6-B4D4-5F09B552647F}" presName="accentRepeatNode" presStyleLbl="solidFgAcc1" presStyleIdx="2" presStyleCnt="6"/>
      <dgm:spPr/>
    </dgm:pt>
    <dgm:pt modelId="{629DA0AD-147E-4037-808A-FFBD3EDAEC4A}" type="pres">
      <dgm:prSet presAssocID="{12E0A9DB-FD1A-487C-91B0-8748ED115B87}" presName="text_4" presStyleLbl="node1" presStyleIdx="3" presStyleCnt="6">
        <dgm:presLayoutVars>
          <dgm:bulletEnabled val="1"/>
        </dgm:presLayoutVars>
      </dgm:prSet>
      <dgm:spPr/>
      <dgm:t>
        <a:bodyPr/>
        <a:lstStyle/>
        <a:p>
          <a:endParaRPr lang="es-ES"/>
        </a:p>
      </dgm:t>
    </dgm:pt>
    <dgm:pt modelId="{09761B9B-3DD7-42CA-B8ED-C178F632D95F}" type="pres">
      <dgm:prSet presAssocID="{12E0A9DB-FD1A-487C-91B0-8748ED115B87}" presName="accent_4" presStyleCnt="0"/>
      <dgm:spPr/>
    </dgm:pt>
    <dgm:pt modelId="{846AF8A9-0763-4A1C-A12D-E55C00A514BB}" type="pres">
      <dgm:prSet presAssocID="{12E0A9DB-FD1A-487C-91B0-8748ED115B87}" presName="accentRepeatNode" presStyleLbl="solidFgAcc1" presStyleIdx="3" presStyleCnt="6"/>
      <dgm:spPr/>
    </dgm:pt>
    <dgm:pt modelId="{2AE15036-5931-45E3-8B55-C620BDB0C839}" type="pres">
      <dgm:prSet presAssocID="{1CC32509-A50E-493C-A249-B7CE9A9AD607}" presName="text_5" presStyleLbl="node1" presStyleIdx="4" presStyleCnt="6">
        <dgm:presLayoutVars>
          <dgm:bulletEnabled val="1"/>
        </dgm:presLayoutVars>
      </dgm:prSet>
      <dgm:spPr/>
      <dgm:t>
        <a:bodyPr/>
        <a:lstStyle/>
        <a:p>
          <a:endParaRPr lang="es-ES"/>
        </a:p>
      </dgm:t>
    </dgm:pt>
    <dgm:pt modelId="{D1591DCF-CE8C-481F-80FD-CAF51F9180FA}" type="pres">
      <dgm:prSet presAssocID="{1CC32509-A50E-493C-A249-B7CE9A9AD607}" presName="accent_5" presStyleCnt="0"/>
      <dgm:spPr/>
    </dgm:pt>
    <dgm:pt modelId="{3381CF9A-7793-45F1-92AD-D2193A9A419C}" type="pres">
      <dgm:prSet presAssocID="{1CC32509-A50E-493C-A249-B7CE9A9AD607}" presName="accentRepeatNode" presStyleLbl="solidFgAcc1" presStyleIdx="4" presStyleCnt="6"/>
      <dgm:spPr/>
    </dgm:pt>
    <dgm:pt modelId="{21A0CC92-533A-4FE4-BA09-1881A427CD4D}" type="pres">
      <dgm:prSet presAssocID="{E5EFE884-94C9-4829-AC68-E08C3B552CC1}" presName="text_6" presStyleLbl="node1" presStyleIdx="5" presStyleCnt="6">
        <dgm:presLayoutVars>
          <dgm:bulletEnabled val="1"/>
        </dgm:presLayoutVars>
      </dgm:prSet>
      <dgm:spPr/>
      <dgm:t>
        <a:bodyPr/>
        <a:lstStyle/>
        <a:p>
          <a:endParaRPr lang="es-ES"/>
        </a:p>
      </dgm:t>
    </dgm:pt>
    <dgm:pt modelId="{CF22553F-4CD1-4064-A140-20EC8769EC52}" type="pres">
      <dgm:prSet presAssocID="{E5EFE884-94C9-4829-AC68-E08C3B552CC1}" presName="accent_6" presStyleCnt="0"/>
      <dgm:spPr/>
    </dgm:pt>
    <dgm:pt modelId="{8249576F-EBDE-4735-973B-70A57ED3C991}" type="pres">
      <dgm:prSet presAssocID="{E5EFE884-94C9-4829-AC68-E08C3B552CC1}" presName="accentRepeatNode" presStyleLbl="solidFgAcc1" presStyleIdx="5" presStyleCnt="6"/>
      <dgm:spPr/>
    </dgm:pt>
  </dgm:ptLst>
  <dgm:cxnLst>
    <dgm:cxn modelId="{2FE4BB0E-7210-4AE9-8871-97808D3591C9}" type="presOf" srcId="{6ACB161C-EDC4-4FF6-B4D4-5F09B552647F}" destId="{60664EAF-E21F-4E2C-A8D6-70A6F683D514}" srcOrd="0" destOrd="0" presId="urn:microsoft.com/office/officeart/2008/layout/VerticalCurvedList"/>
    <dgm:cxn modelId="{FC575378-6AB4-4AE9-9ED6-BF41004C9C3E}" srcId="{A401C13A-A27F-4E45-97A3-75F15EEAEA62}" destId="{12E0A9DB-FD1A-487C-91B0-8748ED115B87}" srcOrd="3" destOrd="0" parTransId="{A4CCA394-8A3B-4BB0-B276-142508A4A82E}" sibTransId="{D8FE30FE-1581-4202-A878-0BA58CADEAEB}"/>
    <dgm:cxn modelId="{B97626EA-97E8-4A6F-A1D5-EBF9D1DC4212}" srcId="{A401C13A-A27F-4E45-97A3-75F15EEAEA62}" destId="{E540ED12-3F6A-4093-A886-5681020A0CD3}" srcOrd="0" destOrd="0" parTransId="{C9F0F689-98C6-432E-BEF5-B28E1C278CF0}" sibTransId="{B465CC63-16C7-4317-8A31-945B736A0FE2}"/>
    <dgm:cxn modelId="{CB9D0D86-3F15-44C3-8D16-89235BD7DAD9}" type="presOf" srcId="{E540ED12-3F6A-4093-A886-5681020A0CD3}" destId="{B7D77CD9-C9F5-487F-85F7-1822A310D00C}" srcOrd="0" destOrd="0" presId="urn:microsoft.com/office/officeart/2008/layout/VerticalCurvedList"/>
    <dgm:cxn modelId="{264DD385-A816-4DDC-AA1A-B3A53634AC4F}" srcId="{A401C13A-A27F-4E45-97A3-75F15EEAEA62}" destId="{E5EFE884-94C9-4829-AC68-E08C3B552CC1}" srcOrd="5" destOrd="0" parTransId="{651D7345-0747-4D9D-B1B4-D07D9316AD8A}" sibTransId="{9041FEA4-9BE3-4907-92EE-4289D72467F1}"/>
    <dgm:cxn modelId="{908B193C-4507-4497-8645-69F52EAC35B4}" type="presOf" srcId="{E5EFE884-94C9-4829-AC68-E08C3B552CC1}" destId="{21A0CC92-533A-4FE4-BA09-1881A427CD4D}" srcOrd="0" destOrd="0" presId="urn:microsoft.com/office/officeart/2008/layout/VerticalCurvedList"/>
    <dgm:cxn modelId="{C9C15D0A-4A8F-4E9F-8B36-0E37DC5CFE44}" type="presOf" srcId="{1CC32509-A50E-493C-A249-B7CE9A9AD607}" destId="{2AE15036-5931-45E3-8B55-C620BDB0C839}" srcOrd="0" destOrd="0" presId="urn:microsoft.com/office/officeart/2008/layout/VerticalCurvedList"/>
    <dgm:cxn modelId="{656D053A-F280-4057-8A93-75BF4A8C3885}" type="presOf" srcId="{12E0A9DB-FD1A-487C-91B0-8748ED115B87}" destId="{629DA0AD-147E-4037-808A-FFBD3EDAEC4A}" srcOrd="0" destOrd="0" presId="urn:microsoft.com/office/officeart/2008/layout/VerticalCurvedList"/>
    <dgm:cxn modelId="{EECE989E-3ED1-4A95-BD01-64596A90BF36}" srcId="{A401C13A-A27F-4E45-97A3-75F15EEAEA62}" destId="{71C42442-7221-4225-91AC-350EAEB9FE1E}" srcOrd="1" destOrd="0" parTransId="{AC6A843C-C39D-48A7-9C99-2B5091CB8890}" sibTransId="{0D8F6CF7-92AD-4392-8162-E8A9E657700C}"/>
    <dgm:cxn modelId="{89E442A9-DCC7-46F1-B258-7048B261E5DA}" type="presOf" srcId="{A401C13A-A27F-4E45-97A3-75F15EEAEA62}" destId="{75DD0864-9817-4E9C-86E1-E110ECFD4A2A}" srcOrd="0" destOrd="0" presId="urn:microsoft.com/office/officeart/2008/layout/VerticalCurvedList"/>
    <dgm:cxn modelId="{96DA60F8-3A57-4B4C-9EAF-9E45B240DE8D}" type="presOf" srcId="{B465CC63-16C7-4317-8A31-945B736A0FE2}" destId="{84BE42BF-A5CE-42F6-90FA-493371DDD68F}" srcOrd="0" destOrd="0" presId="urn:microsoft.com/office/officeart/2008/layout/VerticalCurvedList"/>
    <dgm:cxn modelId="{63432A27-8C32-4A68-831A-2C4338333A39}" type="presOf" srcId="{71C42442-7221-4225-91AC-350EAEB9FE1E}" destId="{06EEEE09-D950-4D9F-A250-A5AFD83F8229}" srcOrd="0" destOrd="0" presId="urn:microsoft.com/office/officeart/2008/layout/VerticalCurvedList"/>
    <dgm:cxn modelId="{812EEB94-6A79-4498-BDBA-1A9116174534}" srcId="{A401C13A-A27F-4E45-97A3-75F15EEAEA62}" destId="{6ACB161C-EDC4-4FF6-B4D4-5F09B552647F}" srcOrd="2" destOrd="0" parTransId="{35A04C3A-DF51-4B79-A445-608A3EF70DDB}" sibTransId="{3D8B9F93-7950-497B-86BF-34AF196BBE8A}"/>
    <dgm:cxn modelId="{452ADB52-702D-48EF-ABDC-741A359C0C2A}" srcId="{A401C13A-A27F-4E45-97A3-75F15EEAEA62}" destId="{1CC32509-A50E-493C-A249-B7CE9A9AD607}" srcOrd="4" destOrd="0" parTransId="{CB4482D4-E34B-481F-87EC-DEFA43CDD212}" sibTransId="{1DB0EF31-4755-49D5-906B-380762A0D79D}"/>
    <dgm:cxn modelId="{C36F7688-2EBA-435D-A5EF-A64E31AFB51C}" type="presParOf" srcId="{75DD0864-9817-4E9C-86E1-E110ECFD4A2A}" destId="{9CFCC1B1-F089-4B44-9EAA-CC9B5E40F6D0}" srcOrd="0" destOrd="0" presId="urn:microsoft.com/office/officeart/2008/layout/VerticalCurvedList"/>
    <dgm:cxn modelId="{1019069E-0AF2-461C-BC43-DF9DDAE24235}" type="presParOf" srcId="{9CFCC1B1-F089-4B44-9EAA-CC9B5E40F6D0}" destId="{F9F09694-2182-4D17-8259-6752EC134D8C}" srcOrd="0" destOrd="0" presId="urn:microsoft.com/office/officeart/2008/layout/VerticalCurvedList"/>
    <dgm:cxn modelId="{599011FB-8199-4812-8A5E-C36867B750E8}" type="presParOf" srcId="{F9F09694-2182-4D17-8259-6752EC134D8C}" destId="{B0626519-1FE0-4373-866E-D653FE5809F7}" srcOrd="0" destOrd="0" presId="urn:microsoft.com/office/officeart/2008/layout/VerticalCurvedList"/>
    <dgm:cxn modelId="{05286A69-05D8-4295-B8EE-0263149C60B3}" type="presParOf" srcId="{F9F09694-2182-4D17-8259-6752EC134D8C}" destId="{84BE42BF-A5CE-42F6-90FA-493371DDD68F}" srcOrd="1" destOrd="0" presId="urn:microsoft.com/office/officeart/2008/layout/VerticalCurvedList"/>
    <dgm:cxn modelId="{CC8AB8DF-259F-43D5-868B-962CB10FBB8E}" type="presParOf" srcId="{F9F09694-2182-4D17-8259-6752EC134D8C}" destId="{2C38A512-D922-4BED-98A1-0EC37922E18A}" srcOrd="2" destOrd="0" presId="urn:microsoft.com/office/officeart/2008/layout/VerticalCurvedList"/>
    <dgm:cxn modelId="{8CFA1C38-B6B9-4459-8567-24B55572D06C}" type="presParOf" srcId="{F9F09694-2182-4D17-8259-6752EC134D8C}" destId="{284C2F66-1C6B-463B-87ED-2353F3EF0B81}" srcOrd="3" destOrd="0" presId="urn:microsoft.com/office/officeart/2008/layout/VerticalCurvedList"/>
    <dgm:cxn modelId="{271DE03D-CE5B-4C66-AABC-4989611719E9}" type="presParOf" srcId="{9CFCC1B1-F089-4B44-9EAA-CC9B5E40F6D0}" destId="{B7D77CD9-C9F5-487F-85F7-1822A310D00C}" srcOrd="1" destOrd="0" presId="urn:microsoft.com/office/officeart/2008/layout/VerticalCurvedList"/>
    <dgm:cxn modelId="{5E562515-F9BD-4989-AF8A-2ABE3E43AE32}" type="presParOf" srcId="{9CFCC1B1-F089-4B44-9EAA-CC9B5E40F6D0}" destId="{E3C28742-2BE0-4D72-967C-B4E00A647C88}" srcOrd="2" destOrd="0" presId="urn:microsoft.com/office/officeart/2008/layout/VerticalCurvedList"/>
    <dgm:cxn modelId="{F147778B-951D-4491-8578-07A20AB8BD5B}" type="presParOf" srcId="{E3C28742-2BE0-4D72-967C-B4E00A647C88}" destId="{8D0F4C7F-EBD6-4FB8-80C0-F49836909659}" srcOrd="0" destOrd="0" presId="urn:microsoft.com/office/officeart/2008/layout/VerticalCurvedList"/>
    <dgm:cxn modelId="{3F55E497-35C2-4C56-9DEB-BA297AFC192D}" type="presParOf" srcId="{9CFCC1B1-F089-4B44-9EAA-CC9B5E40F6D0}" destId="{06EEEE09-D950-4D9F-A250-A5AFD83F8229}" srcOrd="3" destOrd="0" presId="urn:microsoft.com/office/officeart/2008/layout/VerticalCurvedList"/>
    <dgm:cxn modelId="{CEA54E77-459D-432E-85A1-DBAD46088B9E}" type="presParOf" srcId="{9CFCC1B1-F089-4B44-9EAA-CC9B5E40F6D0}" destId="{AC81EB3A-6C18-4D68-A6F3-1B3B3F713BBB}" srcOrd="4" destOrd="0" presId="urn:microsoft.com/office/officeart/2008/layout/VerticalCurvedList"/>
    <dgm:cxn modelId="{0E582F49-9942-4B50-ACDA-520B68A6E67F}" type="presParOf" srcId="{AC81EB3A-6C18-4D68-A6F3-1B3B3F713BBB}" destId="{70B0501D-9768-4084-B353-041E358165A1}" srcOrd="0" destOrd="0" presId="urn:microsoft.com/office/officeart/2008/layout/VerticalCurvedList"/>
    <dgm:cxn modelId="{F328DC68-F498-482D-8DF8-EA9696E70EB9}" type="presParOf" srcId="{9CFCC1B1-F089-4B44-9EAA-CC9B5E40F6D0}" destId="{60664EAF-E21F-4E2C-A8D6-70A6F683D514}" srcOrd="5" destOrd="0" presId="urn:microsoft.com/office/officeart/2008/layout/VerticalCurvedList"/>
    <dgm:cxn modelId="{56300E26-271E-4F23-9955-FF3FAD8129AB}" type="presParOf" srcId="{9CFCC1B1-F089-4B44-9EAA-CC9B5E40F6D0}" destId="{60196137-4025-42D4-9C3E-1C266C6FE093}" srcOrd="6" destOrd="0" presId="urn:microsoft.com/office/officeart/2008/layout/VerticalCurvedList"/>
    <dgm:cxn modelId="{2AF4A545-78AF-46C3-BAA8-D22398BE18F3}" type="presParOf" srcId="{60196137-4025-42D4-9C3E-1C266C6FE093}" destId="{5D0E247C-8C13-4E1D-A580-5433A5E656B0}" srcOrd="0" destOrd="0" presId="urn:microsoft.com/office/officeart/2008/layout/VerticalCurvedList"/>
    <dgm:cxn modelId="{DFFB9D0D-327E-4934-8ADC-B93EF65C234B}" type="presParOf" srcId="{9CFCC1B1-F089-4B44-9EAA-CC9B5E40F6D0}" destId="{629DA0AD-147E-4037-808A-FFBD3EDAEC4A}" srcOrd="7" destOrd="0" presId="urn:microsoft.com/office/officeart/2008/layout/VerticalCurvedList"/>
    <dgm:cxn modelId="{D8709D03-32A0-4E7F-BDF9-302EBCEC78EA}" type="presParOf" srcId="{9CFCC1B1-F089-4B44-9EAA-CC9B5E40F6D0}" destId="{09761B9B-3DD7-42CA-B8ED-C178F632D95F}" srcOrd="8" destOrd="0" presId="urn:microsoft.com/office/officeart/2008/layout/VerticalCurvedList"/>
    <dgm:cxn modelId="{1FB3E7C5-535C-43AC-9AEA-66904C9B914B}" type="presParOf" srcId="{09761B9B-3DD7-42CA-B8ED-C178F632D95F}" destId="{846AF8A9-0763-4A1C-A12D-E55C00A514BB}" srcOrd="0" destOrd="0" presId="urn:microsoft.com/office/officeart/2008/layout/VerticalCurvedList"/>
    <dgm:cxn modelId="{8E06BE08-B0D0-4F98-B0FC-6E732EE792A8}" type="presParOf" srcId="{9CFCC1B1-F089-4B44-9EAA-CC9B5E40F6D0}" destId="{2AE15036-5931-45E3-8B55-C620BDB0C839}" srcOrd="9" destOrd="0" presId="urn:microsoft.com/office/officeart/2008/layout/VerticalCurvedList"/>
    <dgm:cxn modelId="{CFF7AFE0-B514-4E01-9F83-8E78089751FE}" type="presParOf" srcId="{9CFCC1B1-F089-4B44-9EAA-CC9B5E40F6D0}" destId="{D1591DCF-CE8C-481F-80FD-CAF51F9180FA}" srcOrd="10" destOrd="0" presId="urn:microsoft.com/office/officeart/2008/layout/VerticalCurvedList"/>
    <dgm:cxn modelId="{A2A05253-3E20-44D9-BD0C-0DCAE38FA5E4}" type="presParOf" srcId="{D1591DCF-CE8C-481F-80FD-CAF51F9180FA}" destId="{3381CF9A-7793-45F1-92AD-D2193A9A419C}" srcOrd="0" destOrd="0" presId="urn:microsoft.com/office/officeart/2008/layout/VerticalCurvedList"/>
    <dgm:cxn modelId="{AE4B30E7-B73C-44B3-82ED-28A260A0EF26}" type="presParOf" srcId="{9CFCC1B1-F089-4B44-9EAA-CC9B5E40F6D0}" destId="{21A0CC92-533A-4FE4-BA09-1881A427CD4D}" srcOrd="11" destOrd="0" presId="urn:microsoft.com/office/officeart/2008/layout/VerticalCurvedList"/>
    <dgm:cxn modelId="{679062FA-0678-4BEA-9184-0E0B3A0ACE34}" type="presParOf" srcId="{9CFCC1B1-F089-4B44-9EAA-CC9B5E40F6D0}" destId="{CF22553F-4CD1-4064-A140-20EC8769EC52}" srcOrd="12" destOrd="0" presId="urn:microsoft.com/office/officeart/2008/layout/VerticalCurvedList"/>
    <dgm:cxn modelId="{648B1CD9-54D8-4F3D-BD12-C94080731C64}" type="presParOf" srcId="{CF22553F-4CD1-4064-A140-20EC8769EC52}" destId="{8249576F-EBDE-4735-973B-70A57ED3C9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83870-015A-4BEF-B46E-16D0CDA12D29}" type="doc">
      <dgm:prSet loTypeId="urn:microsoft.com/office/officeart/2005/8/layout/process5" loCatId="process" qsTypeId="urn:microsoft.com/office/officeart/2005/8/quickstyle/3d4" qsCatId="3D" csTypeId="urn:microsoft.com/office/officeart/2005/8/colors/colorful5" csCatId="colorful" phldr="1"/>
      <dgm:spPr/>
      <dgm:t>
        <a:bodyPr/>
        <a:lstStyle/>
        <a:p>
          <a:endParaRPr lang="es-EC"/>
        </a:p>
      </dgm:t>
    </dgm:pt>
    <dgm:pt modelId="{AD6550D7-145E-4F35-BE33-941597EB8959}">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800" dirty="0" smtClean="0">
              <a:solidFill>
                <a:srgbClr val="002060"/>
              </a:solidFill>
              <a:latin typeface="Georgia" panose="02040502050405020303" pitchFamily="18" charset="0"/>
            </a:rPr>
            <a:t>Unión de Naciones </a:t>
          </a:r>
          <a:r>
            <a:rPr lang="es-EC" sz="1800" dirty="0" err="1" smtClean="0">
              <a:solidFill>
                <a:srgbClr val="002060"/>
              </a:solidFill>
              <a:latin typeface="Georgia" panose="02040502050405020303" pitchFamily="18" charset="0"/>
            </a:rPr>
            <a:t>Surameticanas</a:t>
          </a:r>
          <a:r>
            <a:rPr lang="es-EC" sz="1800" dirty="0" smtClean="0">
              <a:solidFill>
                <a:srgbClr val="002060"/>
              </a:solidFill>
              <a:latin typeface="Georgia" panose="02040502050405020303" pitchFamily="18" charset="0"/>
            </a:rPr>
            <a:t> - 2007</a:t>
          </a:r>
          <a:endParaRPr lang="es-EC" sz="1800" dirty="0">
            <a:solidFill>
              <a:srgbClr val="002060"/>
            </a:solidFill>
            <a:latin typeface="Georgia" panose="02040502050405020303" pitchFamily="18" charset="0"/>
          </a:endParaRPr>
        </a:p>
      </dgm:t>
    </dgm:pt>
    <dgm:pt modelId="{3AED23B7-F6C5-47C3-A9C6-72B18CF75F86}" type="parTrans" cxnId="{B7EDE875-37B0-4561-B05B-AA76C35DE7B0}">
      <dgm:prSet/>
      <dgm:spPr/>
      <dgm:t>
        <a:bodyPr/>
        <a:lstStyle/>
        <a:p>
          <a:endParaRPr lang="es-EC" sz="1800">
            <a:solidFill>
              <a:srgbClr val="002060"/>
            </a:solidFill>
            <a:latin typeface="Georgia" panose="02040502050405020303" pitchFamily="18" charset="0"/>
          </a:endParaRPr>
        </a:p>
      </dgm:t>
    </dgm:pt>
    <dgm:pt modelId="{5A825BB4-FF9A-4E09-9552-0D1DF8F8874F}" type="sibTrans" cxnId="{B7EDE875-37B0-4561-B05B-AA76C35DE7B0}">
      <dgm:prSet custT="1">
        <dgm:style>
          <a:lnRef idx="2">
            <a:schemeClr val="accent5"/>
          </a:lnRef>
          <a:fillRef idx="1">
            <a:schemeClr val="lt1"/>
          </a:fillRef>
          <a:effectRef idx="0">
            <a:schemeClr val="accent5"/>
          </a:effectRef>
          <a:fontRef idx="minor">
            <a:schemeClr val="dk1"/>
          </a:fontRef>
        </dgm:style>
      </dgm:prSet>
      <dgm:spPr/>
      <dgm:t>
        <a:bodyPr/>
        <a:lstStyle/>
        <a:p>
          <a:endParaRPr lang="es-EC" sz="1800">
            <a:solidFill>
              <a:srgbClr val="002060"/>
            </a:solidFill>
            <a:latin typeface="Georgia" panose="02040502050405020303" pitchFamily="18" charset="0"/>
          </a:endParaRPr>
        </a:p>
      </dgm:t>
    </dgm:pt>
    <dgm:pt modelId="{3BC2F3CD-FD45-4FBC-ABEB-506F163E598F}">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800" dirty="0" smtClean="0">
              <a:solidFill>
                <a:srgbClr val="002060"/>
              </a:solidFill>
              <a:latin typeface="Georgia" panose="02040502050405020303" pitchFamily="18" charset="0"/>
            </a:rPr>
            <a:t>Basado en</a:t>
          </a:r>
          <a:br>
            <a:rPr lang="es-EC" sz="1800" dirty="0" smtClean="0">
              <a:solidFill>
                <a:srgbClr val="002060"/>
              </a:solidFill>
              <a:latin typeface="Georgia" panose="02040502050405020303" pitchFamily="18" charset="0"/>
            </a:rPr>
          </a:br>
          <a:r>
            <a:rPr lang="es-EC" sz="1800" dirty="0" smtClean="0">
              <a:solidFill>
                <a:srgbClr val="002060"/>
              </a:solidFill>
              <a:latin typeface="Georgia" panose="02040502050405020303" pitchFamily="18" charset="0"/>
            </a:rPr>
            <a:t>CAN - MERCOSUR</a:t>
          </a:r>
          <a:endParaRPr lang="es-EC" sz="1800" dirty="0">
            <a:solidFill>
              <a:srgbClr val="002060"/>
            </a:solidFill>
            <a:latin typeface="Georgia" panose="02040502050405020303" pitchFamily="18" charset="0"/>
          </a:endParaRPr>
        </a:p>
      </dgm:t>
    </dgm:pt>
    <dgm:pt modelId="{C4B33B0C-F962-4D09-AE3D-1CA412F99CA4}" type="parTrans" cxnId="{27D08808-5E4B-4E48-B1A1-3834B378FC54}">
      <dgm:prSet/>
      <dgm:spPr/>
      <dgm:t>
        <a:bodyPr/>
        <a:lstStyle/>
        <a:p>
          <a:endParaRPr lang="es-EC" sz="1800">
            <a:solidFill>
              <a:srgbClr val="002060"/>
            </a:solidFill>
            <a:latin typeface="Georgia" panose="02040502050405020303" pitchFamily="18" charset="0"/>
          </a:endParaRPr>
        </a:p>
      </dgm:t>
    </dgm:pt>
    <dgm:pt modelId="{72E5BEAA-DFA5-45BD-9103-DC4EBA6DED63}" type="sibTrans" cxnId="{27D08808-5E4B-4E48-B1A1-3834B378FC54}">
      <dgm:prSet custT="1"/>
      <dgm:spPr/>
      <dgm:t>
        <a:bodyPr/>
        <a:lstStyle/>
        <a:p>
          <a:endParaRPr lang="es-EC" sz="1800">
            <a:solidFill>
              <a:srgbClr val="002060"/>
            </a:solidFill>
            <a:latin typeface="Georgia" panose="02040502050405020303" pitchFamily="18" charset="0"/>
          </a:endParaRPr>
        </a:p>
      </dgm:t>
    </dgm:pt>
    <dgm:pt modelId="{D64031F0-C61A-4379-9698-BE28080F1001}">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dirty="0" smtClean="0">
              <a:solidFill>
                <a:srgbClr val="002060"/>
              </a:solidFill>
              <a:latin typeface="Georgia" panose="02040502050405020303" pitchFamily="18" charset="0"/>
            </a:rPr>
            <a:t>Identidad suramericana propia</a:t>
          </a:r>
          <a:endParaRPr lang="es-EC" sz="1800" dirty="0">
            <a:solidFill>
              <a:srgbClr val="002060"/>
            </a:solidFill>
            <a:latin typeface="Georgia" panose="02040502050405020303" pitchFamily="18" charset="0"/>
          </a:endParaRPr>
        </a:p>
      </dgm:t>
    </dgm:pt>
    <dgm:pt modelId="{1C9C207B-CC0E-4D2C-ADA5-111CCB3A5A47}" type="parTrans" cxnId="{0EAE4D60-447D-4A39-828D-509BCFAAFBED}">
      <dgm:prSet/>
      <dgm:spPr/>
      <dgm:t>
        <a:bodyPr/>
        <a:lstStyle/>
        <a:p>
          <a:endParaRPr lang="es-EC" sz="1800">
            <a:solidFill>
              <a:srgbClr val="002060"/>
            </a:solidFill>
            <a:latin typeface="Georgia" panose="02040502050405020303" pitchFamily="18" charset="0"/>
          </a:endParaRPr>
        </a:p>
      </dgm:t>
    </dgm:pt>
    <dgm:pt modelId="{C5B58682-DD43-4DBE-9203-2CF4C77992FC}" type="sibTrans" cxnId="{0EAE4D60-447D-4A39-828D-509BCFAAFBED}">
      <dgm:prSet/>
      <dgm:spPr/>
      <dgm:t>
        <a:bodyPr/>
        <a:lstStyle/>
        <a:p>
          <a:endParaRPr lang="es-EC" sz="1800">
            <a:solidFill>
              <a:srgbClr val="002060"/>
            </a:solidFill>
            <a:latin typeface="Georgia" panose="02040502050405020303" pitchFamily="18" charset="0"/>
          </a:endParaRPr>
        </a:p>
      </dgm:t>
    </dgm:pt>
    <dgm:pt modelId="{B009C0C8-539B-4BDF-810C-36D28F8390F7}" type="pres">
      <dgm:prSet presAssocID="{DB383870-015A-4BEF-B46E-16D0CDA12D29}" presName="diagram" presStyleCnt="0">
        <dgm:presLayoutVars>
          <dgm:dir/>
          <dgm:resizeHandles val="exact"/>
        </dgm:presLayoutVars>
      </dgm:prSet>
      <dgm:spPr/>
      <dgm:t>
        <a:bodyPr/>
        <a:lstStyle/>
        <a:p>
          <a:endParaRPr lang="es-ES"/>
        </a:p>
      </dgm:t>
    </dgm:pt>
    <dgm:pt modelId="{2D9EB417-B720-405D-A71A-43C7C6520D50}" type="pres">
      <dgm:prSet presAssocID="{AD6550D7-145E-4F35-BE33-941597EB8959}" presName="node" presStyleLbl="node1" presStyleIdx="0" presStyleCnt="3">
        <dgm:presLayoutVars>
          <dgm:bulletEnabled val="1"/>
        </dgm:presLayoutVars>
      </dgm:prSet>
      <dgm:spPr/>
      <dgm:t>
        <a:bodyPr/>
        <a:lstStyle/>
        <a:p>
          <a:endParaRPr lang="es-ES"/>
        </a:p>
      </dgm:t>
    </dgm:pt>
    <dgm:pt modelId="{B42A40C4-23A5-485E-9E7B-34ADEA6FF5F7}" type="pres">
      <dgm:prSet presAssocID="{5A825BB4-FF9A-4E09-9552-0D1DF8F8874F}" presName="sibTrans" presStyleLbl="sibTrans2D1" presStyleIdx="0" presStyleCnt="2"/>
      <dgm:spPr/>
      <dgm:t>
        <a:bodyPr/>
        <a:lstStyle/>
        <a:p>
          <a:endParaRPr lang="es-ES"/>
        </a:p>
      </dgm:t>
    </dgm:pt>
    <dgm:pt modelId="{9CDA1FAB-E146-4309-B851-B189EC403D8E}" type="pres">
      <dgm:prSet presAssocID="{5A825BB4-FF9A-4E09-9552-0D1DF8F8874F}" presName="connectorText" presStyleLbl="sibTrans2D1" presStyleIdx="0" presStyleCnt="2"/>
      <dgm:spPr/>
      <dgm:t>
        <a:bodyPr/>
        <a:lstStyle/>
        <a:p>
          <a:endParaRPr lang="es-ES"/>
        </a:p>
      </dgm:t>
    </dgm:pt>
    <dgm:pt modelId="{374B5DCC-164E-4C34-9835-D3B047EB8C94}" type="pres">
      <dgm:prSet presAssocID="{3BC2F3CD-FD45-4FBC-ABEB-506F163E598F}" presName="node" presStyleLbl="node1" presStyleIdx="1" presStyleCnt="3">
        <dgm:presLayoutVars>
          <dgm:bulletEnabled val="1"/>
        </dgm:presLayoutVars>
      </dgm:prSet>
      <dgm:spPr/>
      <dgm:t>
        <a:bodyPr/>
        <a:lstStyle/>
        <a:p>
          <a:endParaRPr lang="es-EC"/>
        </a:p>
      </dgm:t>
    </dgm:pt>
    <dgm:pt modelId="{CFA29A79-F75E-4DAD-8094-6F28F84A226B}" type="pres">
      <dgm:prSet presAssocID="{72E5BEAA-DFA5-45BD-9103-DC4EBA6DED63}" presName="sibTrans" presStyleLbl="sibTrans2D1" presStyleIdx="1" presStyleCnt="2"/>
      <dgm:spPr/>
      <dgm:t>
        <a:bodyPr/>
        <a:lstStyle/>
        <a:p>
          <a:endParaRPr lang="es-ES"/>
        </a:p>
      </dgm:t>
    </dgm:pt>
    <dgm:pt modelId="{318E1DA3-B9AB-4744-A88F-F41CC2D3F661}" type="pres">
      <dgm:prSet presAssocID="{72E5BEAA-DFA5-45BD-9103-DC4EBA6DED63}" presName="connectorText" presStyleLbl="sibTrans2D1" presStyleIdx="1" presStyleCnt="2"/>
      <dgm:spPr/>
      <dgm:t>
        <a:bodyPr/>
        <a:lstStyle/>
        <a:p>
          <a:endParaRPr lang="es-ES"/>
        </a:p>
      </dgm:t>
    </dgm:pt>
    <dgm:pt modelId="{032CC5BE-CA53-4B29-A67F-BF65DC2623AE}" type="pres">
      <dgm:prSet presAssocID="{D64031F0-C61A-4379-9698-BE28080F1001}" presName="node" presStyleLbl="node1" presStyleIdx="2" presStyleCnt="3">
        <dgm:presLayoutVars>
          <dgm:bulletEnabled val="1"/>
        </dgm:presLayoutVars>
      </dgm:prSet>
      <dgm:spPr/>
      <dgm:t>
        <a:bodyPr/>
        <a:lstStyle/>
        <a:p>
          <a:endParaRPr lang="es-EC"/>
        </a:p>
      </dgm:t>
    </dgm:pt>
  </dgm:ptLst>
  <dgm:cxnLst>
    <dgm:cxn modelId="{27D08808-5E4B-4E48-B1A1-3834B378FC54}" srcId="{DB383870-015A-4BEF-B46E-16D0CDA12D29}" destId="{3BC2F3CD-FD45-4FBC-ABEB-506F163E598F}" srcOrd="1" destOrd="0" parTransId="{C4B33B0C-F962-4D09-AE3D-1CA412F99CA4}" sibTransId="{72E5BEAA-DFA5-45BD-9103-DC4EBA6DED63}"/>
    <dgm:cxn modelId="{F39F6BE5-3478-436D-91E2-3154D931B32D}" type="presOf" srcId="{72E5BEAA-DFA5-45BD-9103-DC4EBA6DED63}" destId="{318E1DA3-B9AB-4744-A88F-F41CC2D3F661}" srcOrd="1" destOrd="0" presId="urn:microsoft.com/office/officeart/2005/8/layout/process5"/>
    <dgm:cxn modelId="{489520DC-91A8-444D-BB16-A65A65FDAAF7}" type="presOf" srcId="{DB383870-015A-4BEF-B46E-16D0CDA12D29}" destId="{B009C0C8-539B-4BDF-810C-36D28F8390F7}" srcOrd="0" destOrd="0" presId="urn:microsoft.com/office/officeart/2005/8/layout/process5"/>
    <dgm:cxn modelId="{EEE633DC-A9EB-492E-A028-1BE7AF47737D}" type="presOf" srcId="{5A825BB4-FF9A-4E09-9552-0D1DF8F8874F}" destId="{9CDA1FAB-E146-4309-B851-B189EC403D8E}" srcOrd="1" destOrd="0" presId="urn:microsoft.com/office/officeart/2005/8/layout/process5"/>
    <dgm:cxn modelId="{FC245731-71C0-41C1-84FE-EBC681FB3F6C}" type="presOf" srcId="{5A825BB4-FF9A-4E09-9552-0D1DF8F8874F}" destId="{B42A40C4-23A5-485E-9E7B-34ADEA6FF5F7}" srcOrd="0" destOrd="0" presId="urn:microsoft.com/office/officeart/2005/8/layout/process5"/>
    <dgm:cxn modelId="{B7EDE875-37B0-4561-B05B-AA76C35DE7B0}" srcId="{DB383870-015A-4BEF-B46E-16D0CDA12D29}" destId="{AD6550D7-145E-4F35-BE33-941597EB8959}" srcOrd="0" destOrd="0" parTransId="{3AED23B7-F6C5-47C3-A9C6-72B18CF75F86}" sibTransId="{5A825BB4-FF9A-4E09-9552-0D1DF8F8874F}"/>
    <dgm:cxn modelId="{6C67BF98-17E4-448A-9EA4-4F70F3A945B5}" type="presOf" srcId="{72E5BEAA-DFA5-45BD-9103-DC4EBA6DED63}" destId="{CFA29A79-F75E-4DAD-8094-6F28F84A226B}" srcOrd="0" destOrd="0" presId="urn:microsoft.com/office/officeart/2005/8/layout/process5"/>
    <dgm:cxn modelId="{8833D1C8-538B-4FE8-A667-81B23B9F253D}" type="presOf" srcId="{3BC2F3CD-FD45-4FBC-ABEB-506F163E598F}" destId="{374B5DCC-164E-4C34-9835-D3B047EB8C94}" srcOrd="0" destOrd="0" presId="urn:microsoft.com/office/officeart/2005/8/layout/process5"/>
    <dgm:cxn modelId="{98D49C55-4874-47DE-BA5A-E069D6ABE034}" type="presOf" srcId="{D64031F0-C61A-4379-9698-BE28080F1001}" destId="{032CC5BE-CA53-4B29-A67F-BF65DC2623AE}" srcOrd="0" destOrd="0" presId="urn:microsoft.com/office/officeart/2005/8/layout/process5"/>
    <dgm:cxn modelId="{0EAE4D60-447D-4A39-828D-509BCFAAFBED}" srcId="{DB383870-015A-4BEF-B46E-16D0CDA12D29}" destId="{D64031F0-C61A-4379-9698-BE28080F1001}" srcOrd="2" destOrd="0" parTransId="{1C9C207B-CC0E-4D2C-ADA5-111CCB3A5A47}" sibTransId="{C5B58682-DD43-4DBE-9203-2CF4C77992FC}"/>
    <dgm:cxn modelId="{5E55E3C9-D8CF-4A7F-BF4A-59C91E4018D7}" type="presOf" srcId="{AD6550D7-145E-4F35-BE33-941597EB8959}" destId="{2D9EB417-B720-405D-A71A-43C7C6520D50}" srcOrd="0" destOrd="0" presId="urn:microsoft.com/office/officeart/2005/8/layout/process5"/>
    <dgm:cxn modelId="{18D64A84-8179-4BFC-BB95-00B63B18334E}" type="presParOf" srcId="{B009C0C8-539B-4BDF-810C-36D28F8390F7}" destId="{2D9EB417-B720-405D-A71A-43C7C6520D50}" srcOrd="0" destOrd="0" presId="urn:microsoft.com/office/officeart/2005/8/layout/process5"/>
    <dgm:cxn modelId="{AF20110A-1C78-458C-B139-E369043521E3}" type="presParOf" srcId="{B009C0C8-539B-4BDF-810C-36D28F8390F7}" destId="{B42A40C4-23A5-485E-9E7B-34ADEA6FF5F7}" srcOrd="1" destOrd="0" presId="urn:microsoft.com/office/officeart/2005/8/layout/process5"/>
    <dgm:cxn modelId="{94021E55-2E77-4F51-A5A4-943F1B11EA85}" type="presParOf" srcId="{B42A40C4-23A5-485E-9E7B-34ADEA6FF5F7}" destId="{9CDA1FAB-E146-4309-B851-B189EC403D8E}" srcOrd="0" destOrd="0" presId="urn:microsoft.com/office/officeart/2005/8/layout/process5"/>
    <dgm:cxn modelId="{28290B62-84AC-438F-812B-BBF517EC0E9C}" type="presParOf" srcId="{B009C0C8-539B-4BDF-810C-36D28F8390F7}" destId="{374B5DCC-164E-4C34-9835-D3B047EB8C94}" srcOrd="2" destOrd="0" presId="urn:microsoft.com/office/officeart/2005/8/layout/process5"/>
    <dgm:cxn modelId="{271D781F-F60D-4CD3-B7CC-65E1FC408FA5}" type="presParOf" srcId="{B009C0C8-539B-4BDF-810C-36D28F8390F7}" destId="{CFA29A79-F75E-4DAD-8094-6F28F84A226B}" srcOrd="3" destOrd="0" presId="urn:microsoft.com/office/officeart/2005/8/layout/process5"/>
    <dgm:cxn modelId="{6CF5B8AD-A1BE-4159-8D90-5D25598ABEAC}" type="presParOf" srcId="{CFA29A79-F75E-4DAD-8094-6F28F84A226B}" destId="{318E1DA3-B9AB-4744-A88F-F41CC2D3F661}" srcOrd="0" destOrd="0" presId="urn:microsoft.com/office/officeart/2005/8/layout/process5"/>
    <dgm:cxn modelId="{C8B65DCB-6A3E-46DD-B15F-9EE80D923D6A}" type="presParOf" srcId="{B009C0C8-539B-4BDF-810C-36D28F8390F7}" destId="{032CC5BE-CA53-4B29-A67F-BF65DC2623AE}"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30B31-2D9A-49A8-9588-7910A55F0A02}"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s-ES"/>
        </a:p>
      </dgm:t>
    </dgm:pt>
    <dgm:pt modelId="{F0BA867B-B8CD-4DE3-ACA1-8E06DC4DFAAC}">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2000" b="1" smtClean="0">
              <a:solidFill>
                <a:srgbClr val="002060"/>
              </a:solidFill>
              <a:latin typeface="Georgia" panose="02040502050405020303" pitchFamily="18" charset="0"/>
            </a:rPr>
            <a:t>Objetivo General</a:t>
          </a:r>
          <a:endParaRPr lang="es-ES" sz="2000" b="1" dirty="0">
            <a:solidFill>
              <a:srgbClr val="002060"/>
            </a:solidFill>
            <a:latin typeface="Georgia" panose="02040502050405020303" pitchFamily="18" charset="0"/>
          </a:endParaRPr>
        </a:p>
      </dgm:t>
    </dgm:pt>
    <dgm:pt modelId="{B9BF700F-9D5B-418E-9456-CC4E31D1C184}" type="parTrans" cxnId="{EB89CAA5-015C-4E7B-9EB3-3E6CD066BB90}">
      <dgm:prSet/>
      <dgm:spPr/>
      <dgm:t>
        <a:bodyPr/>
        <a:lstStyle/>
        <a:p>
          <a:endParaRPr lang="es-ES" sz="1800">
            <a:solidFill>
              <a:srgbClr val="002060"/>
            </a:solidFill>
            <a:latin typeface="Georgia" panose="02040502050405020303" pitchFamily="18" charset="0"/>
          </a:endParaRPr>
        </a:p>
      </dgm:t>
    </dgm:pt>
    <dgm:pt modelId="{FFB2DD7D-FEF4-490D-8AD4-9F6CDB3F6918}" type="sibTrans" cxnId="{EB89CAA5-015C-4E7B-9EB3-3E6CD066BB90}">
      <dgm:prSet/>
      <dgm:spPr/>
      <dgm:t>
        <a:bodyPr/>
        <a:lstStyle/>
        <a:p>
          <a:endParaRPr lang="es-ES" sz="1800">
            <a:solidFill>
              <a:srgbClr val="002060"/>
            </a:solidFill>
            <a:latin typeface="Georgia" panose="02040502050405020303" pitchFamily="18" charset="0"/>
          </a:endParaRPr>
        </a:p>
      </dgm:t>
    </dgm:pt>
    <dgm:pt modelId="{81937D0D-B492-4A14-8DC5-190915554006}">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800" dirty="0" smtClean="0">
              <a:solidFill>
                <a:srgbClr val="002060"/>
              </a:solidFill>
              <a:latin typeface="Georgia" panose="02040502050405020303" pitchFamily="18" charset="0"/>
            </a:rPr>
            <a:t>Evaluar los efectos generados de la cooperación económica y comercial entre los países miembros de la UNASUR en el período 2013-2017.</a:t>
          </a:r>
          <a:endParaRPr lang="es-ES" sz="1800" dirty="0">
            <a:solidFill>
              <a:srgbClr val="002060"/>
            </a:solidFill>
            <a:latin typeface="Georgia" panose="02040502050405020303" pitchFamily="18" charset="0"/>
          </a:endParaRPr>
        </a:p>
      </dgm:t>
    </dgm:pt>
    <dgm:pt modelId="{7A9D0ADE-EFE7-40A5-8AF8-0949121A4D89}" type="parTrans" cxnId="{E950E658-83D7-46E1-9737-21659F5A3856}">
      <dgm:prSet/>
      <dgm:spPr/>
      <dgm:t>
        <a:bodyPr/>
        <a:lstStyle/>
        <a:p>
          <a:endParaRPr lang="es-ES" sz="1800">
            <a:solidFill>
              <a:srgbClr val="002060"/>
            </a:solidFill>
            <a:latin typeface="Georgia" panose="02040502050405020303" pitchFamily="18" charset="0"/>
          </a:endParaRPr>
        </a:p>
      </dgm:t>
    </dgm:pt>
    <dgm:pt modelId="{3114DA9A-5F38-4653-8F1D-0142453827E0}" type="sibTrans" cxnId="{E950E658-83D7-46E1-9737-21659F5A3856}">
      <dgm:prSet/>
      <dgm:spPr/>
      <dgm:t>
        <a:bodyPr/>
        <a:lstStyle/>
        <a:p>
          <a:endParaRPr lang="es-ES" sz="1800">
            <a:solidFill>
              <a:srgbClr val="002060"/>
            </a:solidFill>
            <a:latin typeface="Georgia" panose="02040502050405020303" pitchFamily="18" charset="0"/>
          </a:endParaRPr>
        </a:p>
      </dgm:t>
    </dgm:pt>
    <dgm:pt modelId="{AE675CC8-B49C-4185-ABF4-C6B12D4AAB1C}">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000" b="1" smtClean="0">
              <a:solidFill>
                <a:srgbClr val="002060"/>
              </a:solidFill>
              <a:latin typeface="Georgia" panose="02040502050405020303" pitchFamily="18" charset="0"/>
            </a:rPr>
            <a:t>Objetivos Específicos</a:t>
          </a:r>
          <a:endParaRPr lang="es-ES" sz="2000" b="1" dirty="0">
            <a:solidFill>
              <a:srgbClr val="002060"/>
            </a:solidFill>
            <a:latin typeface="Georgia" panose="02040502050405020303" pitchFamily="18" charset="0"/>
          </a:endParaRPr>
        </a:p>
      </dgm:t>
    </dgm:pt>
    <dgm:pt modelId="{EFCA81E2-D990-4189-BDC9-C1414368EF22}" type="parTrans" cxnId="{5E442B15-B8F3-4EA9-A217-660EE936CE65}">
      <dgm:prSet/>
      <dgm:spPr/>
      <dgm:t>
        <a:bodyPr/>
        <a:lstStyle/>
        <a:p>
          <a:endParaRPr lang="es-ES" sz="1800">
            <a:solidFill>
              <a:srgbClr val="002060"/>
            </a:solidFill>
            <a:latin typeface="Georgia" panose="02040502050405020303" pitchFamily="18" charset="0"/>
          </a:endParaRPr>
        </a:p>
      </dgm:t>
    </dgm:pt>
    <dgm:pt modelId="{80DB6A8F-A864-4EBE-BC67-CEC4639E0A54}" type="sibTrans" cxnId="{5E442B15-B8F3-4EA9-A217-660EE936CE65}">
      <dgm:prSet/>
      <dgm:spPr/>
      <dgm:t>
        <a:bodyPr/>
        <a:lstStyle/>
        <a:p>
          <a:endParaRPr lang="es-ES" sz="1800">
            <a:solidFill>
              <a:srgbClr val="002060"/>
            </a:solidFill>
            <a:latin typeface="Georgia" panose="02040502050405020303" pitchFamily="18" charset="0"/>
          </a:endParaRPr>
        </a:p>
      </dgm:t>
    </dgm:pt>
    <dgm:pt modelId="{2E1F9D76-A454-4866-958D-1E1A4AE20E88}">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dirty="0" smtClean="0">
              <a:solidFill>
                <a:srgbClr val="002060"/>
              </a:solidFill>
              <a:latin typeface="Georgia" panose="02040502050405020303" pitchFamily="18" charset="0"/>
            </a:rPr>
            <a:t>Caracterizar el proceso de creación y constitución de la UNASUR.</a:t>
          </a:r>
          <a:endParaRPr lang="es-ES" sz="1800" dirty="0">
            <a:solidFill>
              <a:srgbClr val="002060"/>
            </a:solidFill>
            <a:latin typeface="Georgia" panose="02040502050405020303" pitchFamily="18" charset="0"/>
          </a:endParaRPr>
        </a:p>
      </dgm:t>
    </dgm:pt>
    <dgm:pt modelId="{3D83191D-0CAC-42C9-8256-36187124E47F}" type="parTrans" cxnId="{2D6FF283-9292-459A-B68E-8D8F8BDF5D53}">
      <dgm:prSet/>
      <dgm:spPr/>
      <dgm:t>
        <a:bodyPr/>
        <a:lstStyle/>
        <a:p>
          <a:endParaRPr lang="es-ES" sz="1800">
            <a:solidFill>
              <a:srgbClr val="002060"/>
            </a:solidFill>
            <a:latin typeface="Georgia" panose="02040502050405020303" pitchFamily="18" charset="0"/>
          </a:endParaRPr>
        </a:p>
      </dgm:t>
    </dgm:pt>
    <dgm:pt modelId="{7BB5AC3F-5ADC-4B8F-BB64-A05BB4C0FA46}" type="sibTrans" cxnId="{2D6FF283-9292-459A-B68E-8D8F8BDF5D53}">
      <dgm:prSet/>
      <dgm:spPr/>
      <dgm:t>
        <a:bodyPr/>
        <a:lstStyle/>
        <a:p>
          <a:endParaRPr lang="es-ES" sz="1800">
            <a:solidFill>
              <a:srgbClr val="002060"/>
            </a:solidFill>
            <a:latin typeface="Georgia" panose="02040502050405020303" pitchFamily="18" charset="0"/>
          </a:endParaRPr>
        </a:p>
      </dgm:t>
    </dgm:pt>
    <dgm:pt modelId="{6A5155EF-5B3D-44BF-ABAA-E100B7D0E6A2}">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dirty="0" smtClean="0">
              <a:solidFill>
                <a:srgbClr val="002060"/>
              </a:solidFill>
              <a:latin typeface="Georgia" panose="02040502050405020303" pitchFamily="18" charset="0"/>
            </a:rPr>
            <a:t>Comparar el proceso de cooperación económica y comercial con otros bloques regionales de mayor relevancia.</a:t>
          </a:r>
          <a:endParaRPr lang="es-ES" sz="1800" dirty="0">
            <a:solidFill>
              <a:srgbClr val="002060"/>
            </a:solidFill>
            <a:latin typeface="Georgia" panose="02040502050405020303" pitchFamily="18" charset="0"/>
          </a:endParaRPr>
        </a:p>
      </dgm:t>
    </dgm:pt>
    <dgm:pt modelId="{222FCA25-14BC-4784-90DC-C0BC78D6C6E2}" type="parTrans" cxnId="{F67A4428-25E0-4E85-A07A-EA90C63E10F8}">
      <dgm:prSet/>
      <dgm:spPr/>
      <dgm:t>
        <a:bodyPr/>
        <a:lstStyle/>
        <a:p>
          <a:endParaRPr lang="es-ES" sz="1800">
            <a:solidFill>
              <a:srgbClr val="002060"/>
            </a:solidFill>
            <a:latin typeface="Georgia" panose="02040502050405020303" pitchFamily="18" charset="0"/>
          </a:endParaRPr>
        </a:p>
      </dgm:t>
    </dgm:pt>
    <dgm:pt modelId="{74E2F256-16BE-43A6-9996-99F7032D30DA}" type="sibTrans" cxnId="{F67A4428-25E0-4E85-A07A-EA90C63E10F8}">
      <dgm:prSet/>
      <dgm:spPr/>
      <dgm:t>
        <a:bodyPr/>
        <a:lstStyle/>
        <a:p>
          <a:endParaRPr lang="es-ES" sz="1800">
            <a:solidFill>
              <a:srgbClr val="002060"/>
            </a:solidFill>
            <a:latin typeface="Georgia" panose="02040502050405020303" pitchFamily="18" charset="0"/>
          </a:endParaRPr>
        </a:p>
      </dgm:t>
    </dgm:pt>
    <dgm:pt modelId="{5700748B-981B-41C3-BDDA-2DFAAED9444E}">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smtClean="0">
              <a:solidFill>
                <a:srgbClr val="002060"/>
              </a:solidFill>
              <a:latin typeface="Georgia" panose="02040502050405020303" pitchFamily="18" charset="0"/>
            </a:rPr>
            <a:t>Definir los resultados del análisis de la cooperación económica y comercial entre los países de la UNASUR</a:t>
          </a:r>
          <a:endParaRPr lang="es-ES" sz="1800" dirty="0">
            <a:solidFill>
              <a:srgbClr val="002060"/>
            </a:solidFill>
            <a:latin typeface="Georgia" panose="02040502050405020303" pitchFamily="18" charset="0"/>
          </a:endParaRPr>
        </a:p>
      </dgm:t>
    </dgm:pt>
    <dgm:pt modelId="{6C3F9901-16FC-487F-82D5-628DB32ECF21}" type="parTrans" cxnId="{D049CAC0-FE3B-4D10-A1AE-BAE2CA568EE4}">
      <dgm:prSet/>
      <dgm:spPr/>
      <dgm:t>
        <a:bodyPr/>
        <a:lstStyle/>
        <a:p>
          <a:endParaRPr lang="es-ES" sz="1800">
            <a:solidFill>
              <a:srgbClr val="002060"/>
            </a:solidFill>
            <a:latin typeface="Georgia" panose="02040502050405020303" pitchFamily="18" charset="0"/>
          </a:endParaRPr>
        </a:p>
      </dgm:t>
    </dgm:pt>
    <dgm:pt modelId="{40B3F433-321F-43C1-B6FD-2A92C47CA5CA}" type="sibTrans" cxnId="{D049CAC0-FE3B-4D10-A1AE-BAE2CA568EE4}">
      <dgm:prSet/>
      <dgm:spPr/>
      <dgm:t>
        <a:bodyPr/>
        <a:lstStyle/>
        <a:p>
          <a:endParaRPr lang="es-ES" sz="1800">
            <a:solidFill>
              <a:srgbClr val="002060"/>
            </a:solidFill>
            <a:latin typeface="Georgia" panose="02040502050405020303" pitchFamily="18" charset="0"/>
          </a:endParaRPr>
        </a:p>
      </dgm:t>
    </dgm:pt>
    <dgm:pt modelId="{7ECF2CFA-2E4C-41C8-AC96-78C15A2F58AC}" type="pres">
      <dgm:prSet presAssocID="{AD930B31-2D9A-49A8-9588-7910A55F0A02}" presName="Name0" presStyleCnt="0">
        <dgm:presLayoutVars>
          <dgm:dir/>
          <dgm:animLvl val="lvl"/>
          <dgm:resizeHandles val="exact"/>
        </dgm:presLayoutVars>
      </dgm:prSet>
      <dgm:spPr/>
      <dgm:t>
        <a:bodyPr/>
        <a:lstStyle/>
        <a:p>
          <a:endParaRPr lang="es-EC"/>
        </a:p>
      </dgm:t>
    </dgm:pt>
    <dgm:pt modelId="{8A5CF3AB-9E85-4356-BDD4-FFE302E98683}" type="pres">
      <dgm:prSet presAssocID="{F0BA867B-B8CD-4DE3-ACA1-8E06DC4DFAAC}" presName="linNode" presStyleCnt="0"/>
      <dgm:spPr/>
    </dgm:pt>
    <dgm:pt modelId="{4AD74BB6-2524-441F-BED3-6E0392B739B7}" type="pres">
      <dgm:prSet presAssocID="{F0BA867B-B8CD-4DE3-ACA1-8E06DC4DFAAC}" presName="parentText" presStyleLbl="node1" presStyleIdx="0" presStyleCnt="2" custScaleX="82674" custScaleY="26901" custLinFactNeighborX="-4767" custLinFactNeighborY="-952">
        <dgm:presLayoutVars>
          <dgm:chMax val="1"/>
          <dgm:bulletEnabled val="1"/>
        </dgm:presLayoutVars>
      </dgm:prSet>
      <dgm:spPr/>
      <dgm:t>
        <a:bodyPr/>
        <a:lstStyle/>
        <a:p>
          <a:endParaRPr lang="es-ES"/>
        </a:p>
      </dgm:t>
    </dgm:pt>
    <dgm:pt modelId="{C756CA8C-F1B5-4981-8ED7-A090924B1DA9}" type="pres">
      <dgm:prSet presAssocID="{F0BA867B-B8CD-4DE3-ACA1-8E06DC4DFAAC}" presName="descendantText" presStyleLbl="alignAccFollowNode1" presStyleIdx="0" presStyleCnt="2" custScaleY="43863">
        <dgm:presLayoutVars>
          <dgm:bulletEnabled val="1"/>
        </dgm:presLayoutVars>
      </dgm:prSet>
      <dgm:spPr/>
      <dgm:t>
        <a:bodyPr/>
        <a:lstStyle/>
        <a:p>
          <a:endParaRPr lang="es-ES"/>
        </a:p>
      </dgm:t>
    </dgm:pt>
    <dgm:pt modelId="{D4628917-4CD1-4217-B616-CFB1FAC2E04D}" type="pres">
      <dgm:prSet presAssocID="{FFB2DD7D-FEF4-490D-8AD4-9F6CDB3F6918}" presName="sp" presStyleCnt="0"/>
      <dgm:spPr/>
    </dgm:pt>
    <dgm:pt modelId="{F4817B9C-4B79-46E0-980C-E03144FCAF37}" type="pres">
      <dgm:prSet presAssocID="{AE675CC8-B49C-4185-ABF4-C6B12D4AAB1C}" presName="linNode" presStyleCnt="0"/>
      <dgm:spPr/>
    </dgm:pt>
    <dgm:pt modelId="{A6C2E1C7-16C5-4A7E-BF61-5A5EB55A4F3A}" type="pres">
      <dgm:prSet presAssocID="{AE675CC8-B49C-4185-ABF4-C6B12D4AAB1C}" presName="parentText" presStyleLbl="node1" presStyleIdx="1" presStyleCnt="2" custScaleX="82674" custScaleY="26901" custLinFactNeighborX="-4550" custLinFactNeighborY="952">
        <dgm:presLayoutVars>
          <dgm:chMax val="1"/>
          <dgm:bulletEnabled val="1"/>
        </dgm:presLayoutVars>
      </dgm:prSet>
      <dgm:spPr/>
      <dgm:t>
        <a:bodyPr/>
        <a:lstStyle/>
        <a:p>
          <a:endParaRPr lang="es-ES"/>
        </a:p>
      </dgm:t>
    </dgm:pt>
    <dgm:pt modelId="{C8E14B59-DF27-4462-A1F6-2C892EF84DAB}" type="pres">
      <dgm:prSet presAssocID="{AE675CC8-B49C-4185-ABF4-C6B12D4AAB1C}" presName="descendantText" presStyleLbl="alignAccFollowNode1" presStyleIdx="1" presStyleCnt="2">
        <dgm:presLayoutVars>
          <dgm:bulletEnabled val="1"/>
        </dgm:presLayoutVars>
      </dgm:prSet>
      <dgm:spPr/>
      <dgm:t>
        <a:bodyPr/>
        <a:lstStyle/>
        <a:p>
          <a:endParaRPr lang="es-ES"/>
        </a:p>
      </dgm:t>
    </dgm:pt>
  </dgm:ptLst>
  <dgm:cxnLst>
    <dgm:cxn modelId="{E950E658-83D7-46E1-9737-21659F5A3856}" srcId="{F0BA867B-B8CD-4DE3-ACA1-8E06DC4DFAAC}" destId="{81937D0D-B492-4A14-8DC5-190915554006}" srcOrd="0" destOrd="0" parTransId="{7A9D0ADE-EFE7-40A5-8AF8-0949121A4D89}" sibTransId="{3114DA9A-5F38-4653-8F1D-0142453827E0}"/>
    <dgm:cxn modelId="{EB89CAA5-015C-4E7B-9EB3-3E6CD066BB90}" srcId="{AD930B31-2D9A-49A8-9588-7910A55F0A02}" destId="{F0BA867B-B8CD-4DE3-ACA1-8E06DC4DFAAC}" srcOrd="0" destOrd="0" parTransId="{B9BF700F-9D5B-418E-9456-CC4E31D1C184}" sibTransId="{FFB2DD7D-FEF4-490D-8AD4-9F6CDB3F6918}"/>
    <dgm:cxn modelId="{29E69F90-9DAC-4462-B74D-2F8616E01A3A}" type="presOf" srcId="{2E1F9D76-A454-4866-958D-1E1A4AE20E88}" destId="{C8E14B59-DF27-4462-A1F6-2C892EF84DAB}" srcOrd="0" destOrd="0" presId="urn:microsoft.com/office/officeart/2005/8/layout/vList5"/>
    <dgm:cxn modelId="{D049CAC0-FE3B-4D10-A1AE-BAE2CA568EE4}" srcId="{AE675CC8-B49C-4185-ABF4-C6B12D4AAB1C}" destId="{5700748B-981B-41C3-BDDA-2DFAAED9444E}" srcOrd="2" destOrd="0" parTransId="{6C3F9901-16FC-487F-82D5-628DB32ECF21}" sibTransId="{40B3F433-321F-43C1-B6FD-2A92C47CA5CA}"/>
    <dgm:cxn modelId="{77281DC0-2484-4077-A421-1396EA5CD259}" type="presOf" srcId="{5700748B-981B-41C3-BDDA-2DFAAED9444E}" destId="{C8E14B59-DF27-4462-A1F6-2C892EF84DAB}" srcOrd="0" destOrd="2" presId="urn:microsoft.com/office/officeart/2005/8/layout/vList5"/>
    <dgm:cxn modelId="{397FC273-4923-4F6D-A82D-C58E91633E4F}" type="presOf" srcId="{AE675CC8-B49C-4185-ABF4-C6B12D4AAB1C}" destId="{A6C2E1C7-16C5-4A7E-BF61-5A5EB55A4F3A}" srcOrd="0" destOrd="0" presId="urn:microsoft.com/office/officeart/2005/8/layout/vList5"/>
    <dgm:cxn modelId="{F67A4428-25E0-4E85-A07A-EA90C63E10F8}" srcId="{AE675CC8-B49C-4185-ABF4-C6B12D4AAB1C}" destId="{6A5155EF-5B3D-44BF-ABAA-E100B7D0E6A2}" srcOrd="1" destOrd="0" parTransId="{222FCA25-14BC-4784-90DC-C0BC78D6C6E2}" sibTransId="{74E2F256-16BE-43A6-9996-99F7032D30DA}"/>
    <dgm:cxn modelId="{2D6FF283-9292-459A-B68E-8D8F8BDF5D53}" srcId="{AE675CC8-B49C-4185-ABF4-C6B12D4AAB1C}" destId="{2E1F9D76-A454-4866-958D-1E1A4AE20E88}" srcOrd="0" destOrd="0" parTransId="{3D83191D-0CAC-42C9-8256-36187124E47F}" sibTransId="{7BB5AC3F-5ADC-4B8F-BB64-A05BB4C0FA46}"/>
    <dgm:cxn modelId="{5564684D-03E4-4BC6-94DD-762C5C9F0197}" type="presOf" srcId="{6A5155EF-5B3D-44BF-ABAA-E100B7D0E6A2}" destId="{C8E14B59-DF27-4462-A1F6-2C892EF84DAB}" srcOrd="0" destOrd="1" presId="urn:microsoft.com/office/officeart/2005/8/layout/vList5"/>
    <dgm:cxn modelId="{9F4E95A1-B84A-4A09-949F-B103A344796F}" type="presOf" srcId="{AD930B31-2D9A-49A8-9588-7910A55F0A02}" destId="{7ECF2CFA-2E4C-41C8-AC96-78C15A2F58AC}" srcOrd="0" destOrd="0" presId="urn:microsoft.com/office/officeart/2005/8/layout/vList5"/>
    <dgm:cxn modelId="{5E442B15-B8F3-4EA9-A217-660EE936CE65}" srcId="{AD930B31-2D9A-49A8-9588-7910A55F0A02}" destId="{AE675CC8-B49C-4185-ABF4-C6B12D4AAB1C}" srcOrd="1" destOrd="0" parTransId="{EFCA81E2-D990-4189-BDC9-C1414368EF22}" sibTransId="{80DB6A8F-A864-4EBE-BC67-CEC4639E0A54}"/>
    <dgm:cxn modelId="{0CA2F698-8198-47A4-A322-71DC39CD6919}" type="presOf" srcId="{F0BA867B-B8CD-4DE3-ACA1-8E06DC4DFAAC}" destId="{4AD74BB6-2524-441F-BED3-6E0392B739B7}" srcOrd="0" destOrd="0" presId="urn:microsoft.com/office/officeart/2005/8/layout/vList5"/>
    <dgm:cxn modelId="{85D506BF-205C-4956-BAD1-BAA9D4ED3DE3}" type="presOf" srcId="{81937D0D-B492-4A14-8DC5-190915554006}" destId="{C756CA8C-F1B5-4981-8ED7-A090924B1DA9}" srcOrd="0" destOrd="0" presId="urn:microsoft.com/office/officeart/2005/8/layout/vList5"/>
    <dgm:cxn modelId="{98C2E738-993D-4A50-97FB-90BC404066B6}" type="presParOf" srcId="{7ECF2CFA-2E4C-41C8-AC96-78C15A2F58AC}" destId="{8A5CF3AB-9E85-4356-BDD4-FFE302E98683}" srcOrd="0" destOrd="0" presId="urn:microsoft.com/office/officeart/2005/8/layout/vList5"/>
    <dgm:cxn modelId="{0B94893B-B452-4D6B-9E45-3B8FCFFDA1A6}" type="presParOf" srcId="{8A5CF3AB-9E85-4356-BDD4-FFE302E98683}" destId="{4AD74BB6-2524-441F-BED3-6E0392B739B7}" srcOrd="0" destOrd="0" presId="urn:microsoft.com/office/officeart/2005/8/layout/vList5"/>
    <dgm:cxn modelId="{0930D462-AF1B-4171-9E20-0772BF2B68F0}" type="presParOf" srcId="{8A5CF3AB-9E85-4356-BDD4-FFE302E98683}" destId="{C756CA8C-F1B5-4981-8ED7-A090924B1DA9}" srcOrd="1" destOrd="0" presId="urn:microsoft.com/office/officeart/2005/8/layout/vList5"/>
    <dgm:cxn modelId="{914582E0-7987-4D70-8BE4-08A433EFB396}" type="presParOf" srcId="{7ECF2CFA-2E4C-41C8-AC96-78C15A2F58AC}" destId="{D4628917-4CD1-4217-B616-CFB1FAC2E04D}" srcOrd="1" destOrd="0" presId="urn:microsoft.com/office/officeart/2005/8/layout/vList5"/>
    <dgm:cxn modelId="{DC961DC7-1915-461C-AD50-3DB1A5EDF41A}" type="presParOf" srcId="{7ECF2CFA-2E4C-41C8-AC96-78C15A2F58AC}" destId="{F4817B9C-4B79-46E0-980C-E03144FCAF37}" srcOrd="2" destOrd="0" presId="urn:microsoft.com/office/officeart/2005/8/layout/vList5"/>
    <dgm:cxn modelId="{21706419-66F9-4801-9DFB-026EE463533D}" type="presParOf" srcId="{F4817B9C-4B79-46E0-980C-E03144FCAF37}" destId="{A6C2E1C7-16C5-4A7E-BF61-5A5EB55A4F3A}" srcOrd="0" destOrd="0" presId="urn:microsoft.com/office/officeart/2005/8/layout/vList5"/>
    <dgm:cxn modelId="{5DF4B47F-740F-4AD6-8DBF-81F7EE3364BC}" type="presParOf" srcId="{F4817B9C-4B79-46E0-980C-E03144FCAF37}" destId="{C8E14B59-DF27-4462-A1F6-2C892EF84D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DD7AE-3034-4B89-968D-3AE689E8F070}" type="doc">
      <dgm:prSet loTypeId="urn:microsoft.com/office/officeart/2005/8/layout/balance1" loCatId="relationship" qsTypeId="urn:microsoft.com/office/officeart/2005/8/quickstyle/simple1" qsCatId="simple" csTypeId="urn:microsoft.com/office/officeart/2005/8/colors/accent3_1" csCatId="accent3" phldr="1"/>
      <dgm:spPr/>
      <dgm:t>
        <a:bodyPr/>
        <a:lstStyle/>
        <a:p>
          <a:endParaRPr lang="es-ES"/>
        </a:p>
      </dgm:t>
    </dgm:pt>
    <dgm:pt modelId="{FE6A5EB8-E0F8-49D6-A215-6648559B4BA4}">
      <dgm:prSet phldrT="[Texto]" custT="1"/>
      <dgm:spPr/>
      <dgm:t>
        <a:bodyPr/>
        <a:lstStyle/>
        <a:p>
          <a:r>
            <a:rPr lang="es-ES" sz="1800" b="1" dirty="0" smtClean="0">
              <a:solidFill>
                <a:srgbClr val="002060"/>
              </a:solidFill>
              <a:latin typeface="Georgia" panose="02040502050405020303" pitchFamily="18" charset="0"/>
            </a:rPr>
            <a:t>Variable Dependiente</a:t>
          </a:r>
          <a:endParaRPr lang="es-ES" sz="1800" b="1" dirty="0">
            <a:solidFill>
              <a:srgbClr val="002060"/>
            </a:solidFill>
            <a:latin typeface="Georgia" panose="02040502050405020303" pitchFamily="18" charset="0"/>
          </a:endParaRPr>
        </a:p>
      </dgm:t>
    </dgm:pt>
    <dgm:pt modelId="{2965A5C1-365B-4EA8-8C20-DB5FBEA42DAB}" type="parTrans" cxnId="{A0E63289-E65B-40FF-99AC-42611EED0B96}">
      <dgm:prSet/>
      <dgm:spPr/>
      <dgm:t>
        <a:bodyPr/>
        <a:lstStyle/>
        <a:p>
          <a:endParaRPr lang="es-ES" sz="1800">
            <a:solidFill>
              <a:srgbClr val="002060"/>
            </a:solidFill>
            <a:latin typeface="Georgia" panose="02040502050405020303" pitchFamily="18" charset="0"/>
          </a:endParaRPr>
        </a:p>
      </dgm:t>
    </dgm:pt>
    <dgm:pt modelId="{98CC59D2-69A1-4CC2-B966-DD9D7B9DCDBD}" type="sibTrans" cxnId="{A0E63289-E65B-40FF-99AC-42611EED0B96}">
      <dgm:prSet/>
      <dgm:spPr/>
      <dgm:t>
        <a:bodyPr/>
        <a:lstStyle/>
        <a:p>
          <a:endParaRPr lang="es-ES" sz="1800">
            <a:solidFill>
              <a:srgbClr val="002060"/>
            </a:solidFill>
            <a:latin typeface="Georgia" panose="02040502050405020303" pitchFamily="18" charset="0"/>
          </a:endParaRPr>
        </a:p>
      </dgm:t>
    </dgm:pt>
    <dgm:pt modelId="{C90EFA18-1E83-4501-978B-9B1FBD977353}">
      <dgm:prSet phldrT="[Texto]" custT="1"/>
      <dgm:spPr/>
      <dgm:t>
        <a:bodyPr/>
        <a:lstStyle/>
        <a:p>
          <a:r>
            <a:rPr lang="es-EC" sz="1800" b="1" dirty="0" smtClean="0">
              <a:solidFill>
                <a:srgbClr val="002060"/>
              </a:solidFill>
              <a:latin typeface="Georgia" panose="02040502050405020303" pitchFamily="18" charset="0"/>
            </a:rPr>
            <a:t>Cumplimiento de objetivos referentes a la cooperación económica y comercial</a:t>
          </a:r>
          <a:endParaRPr lang="es-ES" sz="1800" dirty="0">
            <a:solidFill>
              <a:srgbClr val="002060"/>
            </a:solidFill>
            <a:latin typeface="Georgia" panose="02040502050405020303" pitchFamily="18" charset="0"/>
          </a:endParaRPr>
        </a:p>
      </dgm:t>
    </dgm:pt>
    <dgm:pt modelId="{8640B99F-DD6C-4223-AEFC-46D4F5B7B4DF}" type="parTrans" cxnId="{A4A42149-C8D3-4045-9307-B52CCFBFDD4B}">
      <dgm:prSet/>
      <dgm:spPr/>
      <dgm:t>
        <a:bodyPr/>
        <a:lstStyle/>
        <a:p>
          <a:endParaRPr lang="es-ES" sz="1800">
            <a:solidFill>
              <a:srgbClr val="002060"/>
            </a:solidFill>
            <a:latin typeface="Georgia" panose="02040502050405020303" pitchFamily="18" charset="0"/>
          </a:endParaRPr>
        </a:p>
      </dgm:t>
    </dgm:pt>
    <dgm:pt modelId="{7EBF6949-E690-412B-A522-294DC1BA4557}" type="sibTrans" cxnId="{A4A42149-C8D3-4045-9307-B52CCFBFDD4B}">
      <dgm:prSet/>
      <dgm:spPr/>
      <dgm:t>
        <a:bodyPr/>
        <a:lstStyle/>
        <a:p>
          <a:endParaRPr lang="es-ES" sz="1800">
            <a:solidFill>
              <a:srgbClr val="002060"/>
            </a:solidFill>
            <a:latin typeface="Georgia" panose="02040502050405020303" pitchFamily="18" charset="0"/>
          </a:endParaRPr>
        </a:p>
      </dgm:t>
    </dgm:pt>
    <dgm:pt modelId="{8F124F66-5739-4550-A9D9-EF43D68CABCF}">
      <dgm:prSet phldrT="[Texto]" custT="1"/>
      <dgm:spPr/>
      <dgm:t>
        <a:bodyPr/>
        <a:lstStyle/>
        <a:p>
          <a:r>
            <a:rPr lang="es-ES" sz="1800" b="1" dirty="0" smtClean="0">
              <a:solidFill>
                <a:srgbClr val="002060"/>
              </a:solidFill>
              <a:latin typeface="Georgia" panose="02040502050405020303" pitchFamily="18" charset="0"/>
            </a:rPr>
            <a:t>Variables Independientes</a:t>
          </a:r>
          <a:endParaRPr lang="es-ES" sz="1800" b="1" dirty="0">
            <a:solidFill>
              <a:srgbClr val="002060"/>
            </a:solidFill>
            <a:latin typeface="Georgia" panose="02040502050405020303" pitchFamily="18" charset="0"/>
          </a:endParaRPr>
        </a:p>
      </dgm:t>
    </dgm:pt>
    <dgm:pt modelId="{EA8C7B51-4DD8-40EE-A127-08DFCE991659}" type="parTrans" cxnId="{89FA179A-D530-4CF2-8796-208FE646A3A5}">
      <dgm:prSet/>
      <dgm:spPr/>
      <dgm:t>
        <a:bodyPr/>
        <a:lstStyle/>
        <a:p>
          <a:endParaRPr lang="es-ES" sz="1800">
            <a:solidFill>
              <a:srgbClr val="002060"/>
            </a:solidFill>
            <a:latin typeface="Georgia" panose="02040502050405020303" pitchFamily="18" charset="0"/>
          </a:endParaRPr>
        </a:p>
      </dgm:t>
    </dgm:pt>
    <dgm:pt modelId="{FAF90462-1C4C-4EBF-90D6-E42A7C5A2859}" type="sibTrans" cxnId="{89FA179A-D530-4CF2-8796-208FE646A3A5}">
      <dgm:prSet/>
      <dgm:spPr/>
      <dgm:t>
        <a:bodyPr/>
        <a:lstStyle/>
        <a:p>
          <a:endParaRPr lang="es-ES" sz="1800">
            <a:solidFill>
              <a:srgbClr val="002060"/>
            </a:solidFill>
            <a:latin typeface="Georgia" panose="02040502050405020303" pitchFamily="18" charset="0"/>
          </a:endParaRPr>
        </a:p>
      </dgm:t>
    </dgm:pt>
    <dgm:pt modelId="{8BC3881E-6C72-44B2-B024-83832267632B}">
      <dgm:prSet phldrT="[Texto]" custT="1"/>
      <dgm:spPr/>
      <dgm:t>
        <a:bodyPr/>
        <a:lstStyle/>
        <a:p>
          <a:r>
            <a:rPr lang="es-ES" sz="1800" dirty="0" smtClean="0">
              <a:solidFill>
                <a:srgbClr val="002060"/>
              </a:solidFill>
              <a:latin typeface="Georgia" panose="02040502050405020303" pitchFamily="18" charset="0"/>
            </a:rPr>
            <a:t>Política Comercial</a:t>
          </a:r>
          <a:endParaRPr lang="es-ES" sz="1800" dirty="0">
            <a:solidFill>
              <a:srgbClr val="002060"/>
            </a:solidFill>
            <a:latin typeface="Georgia" panose="02040502050405020303" pitchFamily="18" charset="0"/>
          </a:endParaRPr>
        </a:p>
      </dgm:t>
    </dgm:pt>
    <dgm:pt modelId="{9E9E1A42-58EE-4AC5-A046-1B2A2A0CA36B}" type="parTrans" cxnId="{610410EE-AC81-4279-BEE3-A5586F2F3655}">
      <dgm:prSet/>
      <dgm:spPr/>
      <dgm:t>
        <a:bodyPr/>
        <a:lstStyle/>
        <a:p>
          <a:endParaRPr lang="es-ES" sz="1800">
            <a:solidFill>
              <a:srgbClr val="002060"/>
            </a:solidFill>
            <a:latin typeface="Georgia" panose="02040502050405020303" pitchFamily="18" charset="0"/>
          </a:endParaRPr>
        </a:p>
      </dgm:t>
    </dgm:pt>
    <dgm:pt modelId="{7531251F-740A-40DF-89A7-7FC08D7486BE}" type="sibTrans" cxnId="{610410EE-AC81-4279-BEE3-A5586F2F3655}">
      <dgm:prSet/>
      <dgm:spPr/>
      <dgm:t>
        <a:bodyPr/>
        <a:lstStyle/>
        <a:p>
          <a:endParaRPr lang="es-ES" sz="1800">
            <a:solidFill>
              <a:srgbClr val="002060"/>
            </a:solidFill>
            <a:latin typeface="Georgia" panose="02040502050405020303" pitchFamily="18" charset="0"/>
          </a:endParaRPr>
        </a:p>
      </dgm:t>
    </dgm:pt>
    <dgm:pt modelId="{FAD54F9F-F929-4572-B4F6-75F3AD4F4648}">
      <dgm:prSet phldrT="[Texto]" custT="1"/>
      <dgm:spPr/>
      <dgm:t>
        <a:bodyPr/>
        <a:lstStyle/>
        <a:p>
          <a:r>
            <a:rPr lang="es-ES" sz="1800" dirty="0" smtClean="0">
              <a:solidFill>
                <a:srgbClr val="002060"/>
              </a:solidFill>
              <a:latin typeface="Georgia" panose="02040502050405020303" pitchFamily="18" charset="0"/>
            </a:rPr>
            <a:t>Economía Regional</a:t>
          </a:r>
          <a:endParaRPr lang="es-ES" sz="1800" dirty="0">
            <a:solidFill>
              <a:srgbClr val="002060"/>
            </a:solidFill>
            <a:latin typeface="Georgia" panose="02040502050405020303" pitchFamily="18" charset="0"/>
          </a:endParaRPr>
        </a:p>
      </dgm:t>
    </dgm:pt>
    <dgm:pt modelId="{5D34A329-DEC8-4DAC-97C9-B67F49B2941F}" type="parTrans" cxnId="{49601096-8DEF-4174-ADF4-D60B81D97537}">
      <dgm:prSet/>
      <dgm:spPr/>
      <dgm:t>
        <a:bodyPr/>
        <a:lstStyle/>
        <a:p>
          <a:endParaRPr lang="es-ES" sz="1800">
            <a:solidFill>
              <a:srgbClr val="002060"/>
            </a:solidFill>
            <a:latin typeface="Georgia" panose="02040502050405020303" pitchFamily="18" charset="0"/>
          </a:endParaRPr>
        </a:p>
      </dgm:t>
    </dgm:pt>
    <dgm:pt modelId="{1CFC6953-1F1D-4DDC-B36F-CA850994CF5A}" type="sibTrans" cxnId="{49601096-8DEF-4174-ADF4-D60B81D97537}">
      <dgm:prSet/>
      <dgm:spPr/>
      <dgm:t>
        <a:bodyPr/>
        <a:lstStyle/>
        <a:p>
          <a:endParaRPr lang="es-ES" sz="1800">
            <a:solidFill>
              <a:srgbClr val="002060"/>
            </a:solidFill>
            <a:latin typeface="Georgia" panose="02040502050405020303" pitchFamily="18" charset="0"/>
          </a:endParaRPr>
        </a:p>
      </dgm:t>
    </dgm:pt>
    <dgm:pt modelId="{FC17DE3B-A9D6-4FD0-99BF-2996B37A7136}">
      <dgm:prSet phldrT="[Texto]" custT="1"/>
      <dgm:spPr/>
      <dgm:t>
        <a:bodyPr/>
        <a:lstStyle/>
        <a:p>
          <a:r>
            <a:rPr lang="es-ES" sz="1800" dirty="0" smtClean="0">
              <a:solidFill>
                <a:srgbClr val="002060"/>
              </a:solidFill>
              <a:latin typeface="Georgia" panose="02040502050405020303" pitchFamily="18" charset="0"/>
            </a:rPr>
            <a:t>Comercio Intrarregional</a:t>
          </a:r>
          <a:endParaRPr lang="es-ES" sz="1800" dirty="0">
            <a:solidFill>
              <a:srgbClr val="002060"/>
            </a:solidFill>
            <a:latin typeface="Georgia" panose="02040502050405020303" pitchFamily="18" charset="0"/>
          </a:endParaRPr>
        </a:p>
      </dgm:t>
    </dgm:pt>
    <dgm:pt modelId="{BC1406B8-00E9-4E4C-976D-8475C8048EF9}" type="parTrans" cxnId="{30283DCC-E979-4518-80B7-19D087ACF697}">
      <dgm:prSet/>
      <dgm:spPr/>
      <dgm:t>
        <a:bodyPr/>
        <a:lstStyle/>
        <a:p>
          <a:endParaRPr lang="es-ES" sz="1800">
            <a:solidFill>
              <a:srgbClr val="002060"/>
            </a:solidFill>
            <a:latin typeface="Georgia" panose="02040502050405020303" pitchFamily="18" charset="0"/>
          </a:endParaRPr>
        </a:p>
      </dgm:t>
    </dgm:pt>
    <dgm:pt modelId="{C3A19D2E-9AF6-4BCE-B002-4CA1D201D17F}" type="sibTrans" cxnId="{30283DCC-E979-4518-80B7-19D087ACF697}">
      <dgm:prSet/>
      <dgm:spPr/>
      <dgm:t>
        <a:bodyPr/>
        <a:lstStyle/>
        <a:p>
          <a:endParaRPr lang="es-ES" sz="1800">
            <a:solidFill>
              <a:srgbClr val="002060"/>
            </a:solidFill>
            <a:latin typeface="Georgia" panose="02040502050405020303" pitchFamily="18" charset="0"/>
          </a:endParaRPr>
        </a:p>
      </dgm:t>
    </dgm:pt>
    <dgm:pt modelId="{84A29AF4-52F7-4A2E-A5AF-A4AD5102154B}">
      <dgm:prSet phldrT="[Texto]" custT="1"/>
      <dgm:spPr/>
      <dgm:t>
        <a:bodyPr/>
        <a:lstStyle/>
        <a:p>
          <a:r>
            <a:rPr lang="es-ES" sz="1800" dirty="0" smtClean="0">
              <a:solidFill>
                <a:srgbClr val="002060"/>
              </a:solidFill>
              <a:latin typeface="Georgia" panose="02040502050405020303" pitchFamily="18" charset="0"/>
            </a:rPr>
            <a:t>Participación Económica</a:t>
          </a:r>
          <a:endParaRPr lang="es-ES" sz="1800" dirty="0">
            <a:solidFill>
              <a:srgbClr val="002060"/>
            </a:solidFill>
            <a:latin typeface="Georgia" panose="02040502050405020303" pitchFamily="18" charset="0"/>
          </a:endParaRPr>
        </a:p>
      </dgm:t>
    </dgm:pt>
    <dgm:pt modelId="{077FD346-4EAB-485E-AE00-595876941419}" type="parTrans" cxnId="{D777D999-888B-4565-B968-43566B8FC013}">
      <dgm:prSet/>
      <dgm:spPr/>
      <dgm:t>
        <a:bodyPr/>
        <a:lstStyle/>
        <a:p>
          <a:endParaRPr lang="es-ES" sz="1800">
            <a:solidFill>
              <a:srgbClr val="002060"/>
            </a:solidFill>
            <a:latin typeface="Georgia" panose="02040502050405020303" pitchFamily="18" charset="0"/>
          </a:endParaRPr>
        </a:p>
      </dgm:t>
    </dgm:pt>
    <dgm:pt modelId="{54FB9393-C001-495F-A850-6D451851B735}" type="sibTrans" cxnId="{D777D999-888B-4565-B968-43566B8FC013}">
      <dgm:prSet/>
      <dgm:spPr/>
      <dgm:t>
        <a:bodyPr/>
        <a:lstStyle/>
        <a:p>
          <a:endParaRPr lang="es-ES" sz="1800">
            <a:solidFill>
              <a:srgbClr val="002060"/>
            </a:solidFill>
            <a:latin typeface="Georgia" panose="02040502050405020303" pitchFamily="18" charset="0"/>
          </a:endParaRPr>
        </a:p>
      </dgm:t>
    </dgm:pt>
    <dgm:pt modelId="{3757EBCE-EBFF-400D-BEF0-BF3AB6C90032}" type="pres">
      <dgm:prSet presAssocID="{FC2DD7AE-3034-4B89-968D-3AE689E8F070}" presName="outerComposite" presStyleCnt="0">
        <dgm:presLayoutVars>
          <dgm:chMax val="2"/>
          <dgm:animLvl val="lvl"/>
          <dgm:resizeHandles val="exact"/>
        </dgm:presLayoutVars>
      </dgm:prSet>
      <dgm:spPr/>
      <dgm:t>
        <a:bodyPr/>
        <a:lstStyle/>
        <a:p>
          <a:endParaRPr lang="es-EC"/>
        </a:p>
      </dgm:t>
    </dgm:pt>
    <dgm:pt modelId="{226A3245-E048-4F62-9DF6-3D90C41B43CB}" type="pres">
      <dgm:prSet presAssocID="{FC2DD7AE-3034-4B89-968D-3AE689E8F070}" presName="dummyMaxCanvas" presStyleCnt="0"/>
      <dgm:spPr/>
    </dgm:pt>
    <dgm:pt modelId="{E7928860-192A-4733-8434-C8DCA53CC078}" type="pres">
      <dgm:prSet presAssocID="{FC2DD7AE-3034-4B89-968D-3AE689E8F070}" presName="parentComposite" presStyleCnt="0"/>
      <dgm:spPr/>
    </dgm:pt>
    <dgm:pt modelId="{D2EEC2D2-8840-4EDF-8AF6-116C143E461D}" type="pres">
      <dgm:prSet presAssocID="{FC2DD7AE-3034-4B89-968D-3AE689E8F070}" presName="parent1" presStyleLbl="alignAccFollowNode1" presStyleIdx="0" presStyleCnt="4">
        <dgm:presLayoutVars>
          <dgm:chMax val="4"/>
        </dgm:presLayoutVars>
      </dgm:prSet>
      <dgm:spPr/>
      <dgm:t>
        <a:bodyPr/>
        <a:lstStyle/>
        <a:p>
          <a:endParaRPr lang="es-ES"/>
        </a:p>
      </dgm:t>
    </dgm:pt>
    <dgm:pt modelId="{47F1D43E-65D3-459C-9173-34B664034D19}" type="pres">
      <dgm:prSet presAssocID="{FC2DD7AE-3034-4B89-968D-3AE689E8F070}" presName="parent2" presStyleLbl="alignAccFollowNode1" presStyleIdx="1" presStyleCnt="4">
        <dgm:presLayoutVars>
          <dgm:chMax val="4"/>
        </dgm:presLayoutVars>
      </dgm:prSet>
      <dgm:spPr/>
      <dgm:t>
        <a:bodyPr/>
        <a:lstStyle/>
        <a:p>
          <a:endParaRPr lang="es-ES"/>
        </a:p>
      </dgm:t>
    </dgm:pt>
    <dgm:pt modelId="{71BC64BF-EA9C-48AB-942A-3B7720A83481}" type="pres">
      <dgm:prSet presAssocID="{FC2DD7AE-3034-4B89-968D-3AE689E8F070}" presName="childrenComposite" presStyleCnt="0"/>
      <dgm:spPr/>
    </dgm:pt>
    <dgm:pt modelId="{522EBC75-EC8C-4725-AC63-176939F1E5F6}" type="pres">
      <dgm:prSet presAssocID="{FC2DD7AE-3034-4B89-968D-3AE689E8F070}" presName="dummyMaxCanvas_ChildArea" presStyleCnt="0"/>
      <dgm:spPr/>
    </dgm:pt>
    <dgm:pt modelId="{5B360FB7-A472-4A86-BF34-0D7401353D0F}" type="pres">
      <dgm:prSet presAssocID="{FC2DD7AE-3034-4B89-968D-3AE689E8F070}" presName="fulcrum" presStyleLbl="alignAccFollowNode1" presStyleIdx="2" presStyleCnt="4"/>
      <dgm:spPr/>
    </dgm:pt>
    <dgm:pt modelId="{861B9243-8CB1-45A7-BBEF-DC0C8B132D7B}" type="pres">
      <dgm:prSet presAssocID="{FC2DD7AE-3034-4B89-968D-3AE689E8F070}" presName="balance_14" presStyleLbl="alignAccFollowNode1" presStyleIdx="3" presStyleCnt="4">
        <dgm:presLayoutVars>
          <dgm:bulletEnabled val="1"/>
        </dgm:presLayoutVars>
      </dgm:prSet>
      <dgm:spPr/>
    </dgm:pt>
    <dgm:pt modelId="{3C63A834-4246-46E3-8FFE-71D2693E0FF6}" type="pres">
      <dgm:prSet presAssocID="{FC2DD7AE-3034-4B89-968D-3AE689E8F070}" presName="right_14_1" presStyleLbl="node1" presStyleIdx="0" presStyleCnt="5">
        <dgm:presLayoutVars>
          <dgm:bulletEnabled val="1"/>
        </dgm:presLayoutVars>
      </dgm:prSet>
      <dgm:spPr/>
      <dgm:t>
        <a:bodyPr/>
        <a:lstStyle/>
        <a:p>
          <a:endParaRPr lang="es-EC"/>
        </a:p>
      </dgm:t>
    </dgm:pt>
    <dgm:pt modelId="{C0595919-0CAD-4D49-AE26-7798623CB425}" type="pres">
      <dgm:prSet presAssocID="{FC2DD7AE-3034-4B89-968D-3AE689E8F070}" presName="right_14_2" presStyleLbl="node1" presStyleIdx="1" presStyleCnt="5">
        <dgm:presLayoutVars>
          <dgm:bulletEnabled val="1"/>
        </dgm:presLayoutVars>
      </dgm:prSet>
      <dgm:spPr/>
      <dgm:t>
        <a:bodyPr/>
        <a:lstStyle/>
        <a:p>
          <a:endParaRPr lang="es-EC"/>
        </a:p>
      </dgm:t>
    </dgm:pt>
    <dgm:pt modelId="{A2ABAE65-76E8-47F9-895C-D8D4A6D8A407}" type="pres">
      <dgm:prSet presAssocID="{FC2DD7AE-3034-4B89-968D-3AE689E8F070}" presName="right_14_3" presStyleLbl="node1" presStyleIdx="2" presStyleCnt="5">
        <dgm:presLayoutVars>
          <dgm:bulletEnabled val="1"/>
        </dgm:presLayoutVars>
      </dgm:prSet>
      <dgm:spPr/>
      <dgm:t>
        <a:bodyPr/>
        <a:lstStyle/>
        <a:p>
          <a:endParaRPr lang="es-EC"/>
        </a:p>
      </dgm:t>
    </dgm:pt>
    <dgm:pt modelId="{BD1522EE-9F38-49F4-A75F-1FB9418EDA0A}" type="pres">
      <dgm:prSet presAssocID="{FC2DD7AE-3034-4B89-968D-3AE689E8F070}" presName="right_14_4" presStyleLbl="node1" presStyleIdx="3" presStyleCnt="5">
        <dgm:presLayoutVars>
          <dgm:bulletEnabled val="1"/>
        </dgm:presLayoutVars>
      </dgm:prSet>
      <dgm:spPr/>
      <dgm:t>
        <a:bodyPr/>
        <a:lstStyle/>
        <a:p>
          <a:endParaRPr lang="es-ES"/>
        </a:p>
      </dgm:t>
    </dgm:pt>
    <dgm:pt modelId="{AAB0C81C-9D2B-464B-9C8D-F4643F06405C}" type="pres">
      <dgm:prSet presAssocID="{FC2DD7AE-3034-4B89-968D-3AE689E8F070}" presName="left_14_1" presStyleLbl="node1" presStyleIdx="4" presStyleCnt="5" custScaleX="169090" custScaleY="185199" custLinFactNeighborX="1307" custLinFactNeighborY="-37090">
        <dgm:presLayoutVars>
          <dgm:bulletEnabled val="1"/>
        </dgm:presLayoutVars>
      </dgm:prSet>
      <dgm:spPr/>
      <dgm:t>
        <a:bodyPr/>
        <a:lstStyle/>
        <a:p>
          <a:endParaRPr lang="es-EC"/>
        </a:p>
      </dgm:t>
    </dgm:pt>
  </dgm:ptLst>
  <dgm:cxnLst>
    <dgm:cxn modelId="{22159B64-1530-4B72-A18A-2869F1F32672}" type="presOf" srcId="{C90EFA18-1E83-4501-978B-9B1FBD977353}" destId="{AAB0C81C-9D2B-464B-9C8D-F4643F06405C}" srcOrd="0" destOrd="0" presId="urn:microsoft.com/office/officeart/2005/8/layout/balance1"/>
    <dgm:cxn modelId="{855EDD81-4340-49B1-8CE1-1E0C5AA850AE}" type="presOf" srcId="{FC17DE3B-A9D6-4FD0-99BF-2996B37A7136}" destId="{A2ABAE65-76E8-47F9-895C-D8D4A6D8A407}" srcOrd="0" destOrd="0" presId="urn:microsoft.com/office/officeart/2005/8/layout/balance1"/>
    <dgm:cxn modelId="{9E673073-FF55-4311-9030-12B3C935292D}" type="presOf" srcId="{FE6A5EB8-E0F8-49D6-A215-6648559B4BA4}" destId="{D2EEC2D2-8840-4EDF-8AF6-116C143E461D}" srcOrd="0" destOrd="0" presId="urn:microsoft.com/office/officeart/2005/8/layout/balance1"/>
    <dgm:cxn modelId="{30283DCC-E979-4518-80B7-19D087ACF697}" srcId="{8F124F66-5739-4550-A9D9-EF43D68CABCF}" destId="{FC17DE3B-A9D6-4FD0-99BF-2996B37A7136}" srcOrd="2" destOrd="0" parTransId="{BC1406B8-00E9-4E4C-976D-8475C8048EF9}" sibTransId="{C3A19D2E-9AF6-4BCE-B002-4CA1D201D17F}"/>
    <dgm:cxn modelId="{A4A42149-C8D3-4045-9307-B52CCFBFDD4B}" srcId="{FE6A5EB8-E0F8-49D6-A215-6648559B4BA4}" destId="{C90EFA18-1E83-4501-978B-9B1FBD977353}" srcOrd="0" destOrd="0" parTransId="{8640B99F-DD6C-4223-AEFC-46D4F5B7B4DF}" sibTransId="{7EBF6949-E690-412B-A522-294DC1BA4557}"/>
    <dgm:cxn modelId="{D777D999-888B-4565-B968-43566B8FC013}" srcId="{8F124F66-5739-4550-A9D9-EF43D68CABCF}" destId="{84A29AF4-52F7-4A2E-A5AF-A4AD5102154B}" srcOrd="3" destOrd="0" parTransId="{077FD346-4EAB-485E-AE00-595876941419}" sibTransId="{54FB9393-C001-495F-A850-6D451851B735}"/>
    <dgm:cxn modelId="{89FA179A-D530-4CF2-8796-208FE646A3A5}" srcId="{FC2DD7AE-3034-4B89-968D-3AE689E8F070}" destId="{8F124F66-5739-4550-A9D9-EF43D68CABCF}" srcOrd="1" destOrd="0" parTransId="{EA8C7B51-4DD8-40EE-A127-08DFCE991659}" sibTransId="{FAF90462-1C4C-4EBF-90D6-E42A7C5A2859}"/>
    <dgm:cxn modelId="{B679137C-C93B-494F-92F6-47398104ED85}" type="presOf" srcId="{8BC3881E-6C72-44B2-B024-83832267632B}" destId="{3C63A834-4246-46E3-8FFE-71D2693E0FF6}" srcOrd="0" destOrd="0" presId="urn:microsoft.com/office/officeart/2005/8/layout/balance1"/>
    <dgm:cxn modelId="{610410EE-AC81-4279-BEE3-A5586F2F3655}" srcId="{8F124F66-5739-4550-A9D9-EF43D68CABCF}" destId="{8BC3881E-6C72-44B2-B024-83832267632B}" srcOrd="0" destOrd="0" parTransId="{9E9E1A42-58EE-4AC5-A046-1B2A2A0CA36B}" sibTransId="{7531251F-740A-40DF-89A7-7FC08D7486BE}"/>
    <dgm:cxn modelId="{0A48CD6C-3E2D-4FBC-B868-3CB7F34B7114}" type="presOf" srcId="{FAD54F9F-F929-4572-B4F6-75F3AD4F4648}" destId="{C0595919-0CAD-4D49-AE26-7798623CB425}" srcOrd="0" destOrd="0" presId="urn:microsoft.com/office/officeart/2005/8/layout/balance1"/>
    <dgm:cxn modelId="{49601096-8DEF-4174-ADF4-D60B81D97537}" srcId="{8F124F66-5739-4550-A9D9-EF43D68CABCF}" destId="{FAD54F9F-F929-4572-B4F6-75F3AD4F4648}" srcOrd="1" destOrd="0" parTransId="{5D34A329-DEC8-4DAC-97C9-B67F49B2941F}" sibTransId="{1CFC6953-1F1D-4DDC-B36F-CA850994CF5A}"/>
    <dgm:cxn modelId="{6276CD77-143F-44B0-A823-233D8277AF88}" type="presOf" srcId="{84A29AF4-52F7-4A2E-A5AF-A4AD5102154B}" destId="{BD1522EE-9F38-49F4-A75F-1FB9418EDA0A}" srcOrd="0" destOrd="0" presId="urn:microsoft.com/office/officeart/2005/8/layout/balance1"/>
    <dgm:cxn modelId="{A0E63289-E65B-40FF-99AC-42611EED0B96}" srcId="{FC2DD7AE-3034-4B89-968D-3AE689E8F070}" destId="{FE6A5EB8-E0F8-49D6-A215-6648559B4BA4}" srcOrd="0" destOrd="0" parTransId="{2965A5C1-365B-4EA8-8C20-DB5FBEA42DAB}" sibTransId="{98CC59D2-69A1-4CC2-B966-DD9D7B9DCDBD}"/>
    <dgm:cxn modelId="{1CA78441-DC46-4A11-AE98-7B45B10C9898}" type="presOf" srcId="{8F124F66-5739-4550-A9D9-EF43D68CABCF}" destId="{47F1D43E-65D3-459C-9173-34B664034D19}" srcOrd="0" destOrd="0" presId="urn:microsoft.com/office/officeart/2005/8/layout/balance1"/>
    <dgm:cxn modelId="{B9630F62-269A-40F7-A8DC-DBBAB2C87792}" type="presOf" srcId="{FC2DD7AE-3034-4B89-968D-3AE689E8F070}" destId="{3757EBCE-EBFF-400D-BEF0-BF3AB6C90032}" srcOrd="0" destOrd="0" presId="urn:microsoft.com/office/officeart/2005/8/layout/balance1"/>
    <dgm:cxn modelId="{83A1D3D8-B57A-4D17-894E-ABA9F0083D4D}" type="presParOf" srcId="{3757EBCE-EBFF-400D-BEF0-BF3AB6C90032}" destId="{226A3245-E048-4F62-9DF6-3D90C41B43CB}" srcOrd="0" destOrd="0" presId="urn:microsoft.com/office/officeart/2005/8/layout/balance1"/>
    <dgm:cxn modelId="{6B6F9EF3-22B5-44E0-AD77-4F981A2380E2}" type="presParOf" srcId="{3757EBCE-EBFF-400D-BEF0-BF3AB6C90032}" destId="{E7928860-192A-4733-8434-C8DCA53CC078}" srcOrd="1" destOrd="0" presId="urn:microsoft.com/office/officeart/2005/8/layout/balance1"/>
    <dgm:cxn modelId="{ECEEA9DA-E7C8-4AFF-AAC0-046B71F25328}" type="presParOf" srcId="{E7928860-192A-4733-8434-C8DCA53CC078}" destId="{D2EEC2D2-8840-4EDF-8AF6-116C143E461D}" srcOrd="0" destOrd="0" presId="urn:microsoft.com/office/officeart/2005/8/layout/balance1"/>
    <dgm:cxn modelId="{834F92F0-9E70-4610-BE30-639AF574689C}" type="presParOf" srcId="{E7928860-192A-4733-8434-C8DCA53CC078}" destId="{47F1D43E-65D3-459C-9173-34B664034D19}" srcOrd="1" destOrd="0" presId="urn:microsoft.com/office/officeart/2005/8/layout/balance1"/>
    <dgm:cxn modelId="{FE05C95E-684C-422D-A218-301922C4F766}" type="presParOf" srcId="{3757EBCE-EBFF-400D-BEF0-BF3AB6C90032}" destId="{71BC64BF-EA9C-48AB-942A-3B7720A83481}" srcOrd="2" destOrd="0" presId="urn:microsoft.com/office/officeart/2005/8/layout/balance1"/>
    <dgm:cxn modelId="{38BE5025-827D-44BC-97A2-B6C37F92211F}" type="presParOf" srcId="{71BC64BF-EA9C-48AB-942A-3B7720A83481}" destId="{522EBC75-EC8C-4725-AC63-176939F1E5F6}" srcOrd="0" destOrd="0" presId="urn:microsoft.com/office/officeart/2005/8/layout/balance1"/>
    <dgm:cxn modelId="{191D81E0-AEB3-4A11-976B-297D183810FE}" type="presParOf" srcId="{71BC64BF-EA9C-48AB-942A-3B7720A83481}" destId="{5B360FB7-A472-4A86-BF34-0D7401353D0F}" srcOrd="1" destOrd="0" presId="urn:microsoft.com/office/officeart/2005/8/layout/balance1"/>
    <dgm:cxn modelId="{7CB30538-663F-41F1-BF7F-1BE7C0EDB4E0}" type="presParOf" srcId="{71BC64BF-EA9C-48AB-942A-3B7720A83481}" destId="{861B9243-8CB1-45A7-BBEF-DC0C8B132D7B}" srcOrd="2" destOrd="0" presId="urn:microsoft.com/office/officeart/2005/8/layout/balance1"/>
    <dgm:cxn modelId="{14D664D4-E58D-4B8D-B3C3-D519DA04FBFC}" type="presParOf" srcId="{71BC64BF-EA9C-48AB-942A-3B7720A83481}" destId="{3C63A834-4246-46E3-8FFE-71D2693E0FF6}" srcOrd="3" destOrd="0" presId="urn:microsoft.com/office/officeart/2005/8/layout/balance1"/>
    <dgm:cxn modelId="{9CC4B93E-DDD6-48F9-A480-E87EE931752A}" type="presParOf" srcId="{71BC64BF-EA9C-48AB-942A-3B7720A83481}" destId="{C0595919-0CAD-4D49-AE26-7798623CB425}" srcOrd="4" destOrd="0" presId="urn:microsoft.com/office/officeart/2005/8/layout/balance1"/>
    <dgm:cxn modelId="{312F1B19-62DA-4A23-B73D-2ECF0E613C34}" type="presParOf" srcId="{71BC64BF-EA9C-48AB-942A-3B7720A83481}" destId="{A2ABAE65-76E8-47F9-895C-D8D4A6D8A407}" srcOrd="5" destOrd="0" presId="urn:microsoft.com/office/officeart/2005/8/layout/balance1"/>
    <dgm:cxn modelId="{A14D9B2E-FEE6-4CD3-A5CA-36584DF3364D}" type="presParOf" srcId="{71BC64BF-EA9C-48AB-942A-3B7720A83481}" destId="{BD1522EE-9F38-49F4-A75F-1FB9418EDA0A}" srcOrd="6" destOrd="0" presId="urn:microsoft.com/office/officeart/2005/8/layout/balance1"/>
    <dgm:cxn modelId="{5C86C65C-BDC8-436A-8364-29EE4FB53A3C}" type="presParOf" srcId="{71BC64BF-EA9C-48AB-942A-3B7720A83481}" destId="{AAB0C81C-9D2B-464B-9C8D-F4643F06405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84A7AA-246C-4912-90E9-F6D067B99323}" type="doc">
      <dgm:prSet loTypeId="urn:microsoft.com/office/officeart/2008/layout/SquareAccentList" loCatId="list" qsTypeId="urn:microsoft.com/office/officeart/2005/8/quickstyle/simple3" qsCatId="simple" csTypeId="urn:microsoft.com/office/officeart/2005/8/colors/colorful5" csCatId="colorful" phldr="1"/>
      <dgm:spPr/>
      <dgm:t>
        <a:bodyPr/>
        <a:lstStyle/>
        <a:p>
          <a:endParaRPr lang="es-ES"/>
        </a:p>
      </dgm:t>
    </dgm:pt>
    <dgm:pt modelId="{ECB2CAF3-B190-44AD-B6EF-38ECF48AEDD2}">
      <dgm:prSet phldrT="[Texto]" custT="1"/>
      <dgm:spPr/>
      <dgm:t>
        <a:bodyPr/>
        <a:lstStyle/>
        <a:p>
          <a:pPr algn="ctr"/>
          <a:r>
            <a:rPr lang="es-ES" sz="1800" b="1" dirty="0" smtClean="0">
              <a:solidFill>
                <a:srgbClr val="002060"/>
              </a:solidFill>
              <a:latin typeface="Georgia" panose="02040502050405020303" pitchFamily="18" charset="0"/>
            </a:rPr>
            <a:t>Teoría de la Integración Económica</a:t>
          </a:r>
          <a:endParaRPr lang="es-ES" sz="1800" b="1" dirty="0">
            <a:solidFill>
              <a:srgbClr val="002060"/>
            </a:solidFill>
            <a:latin typeface="Georgia" panose="02040502050405020303" pitchFamily="18" charset="0"/>
          </a:endParaRPr>
        </a:p>
      </dgm:t>
    </dgm:pt>
    <dgm:pt modelId="{5BB07324-6853-4536-A532-8A8BB489A0F6}" type="parTrans" cxnId="{B55B69F1-F7A4-47C1-B33B-C926A2B57DEA}">
      <dgm:prSet/>
      <dgm:spPr/>
      <dgm:t>
        <a:bodyPr/>
        <a:lstStyle/>
        <a:p>
          <a:endParaRPr lang="es-ES" sz="1800">
            <a:solidFill>
              <a:srgbClr val="002060"/>
            </a:solidFill>
            <a:latin typeface="Georgia" panose="02040502050405020303" pitchFamily="18" charset="0"/>
          </a:endParaRPr>
        </a:p>
      </dgm:t>
    </dgm:pt>
    <dgm:pt modelId="{CC105509-4A54-4E8E-AB1B-C604AEA5C290}" type="sibTrans" cxnId="{B55B69F1-F7A4-47C1-B33B-C926A2B57DEA}">
      <dgm:prSet/>
      <dgm:spPr/>
      <dgm:t>
        <a:bodyPr/>
        <a:lstStyle/>
        <a:p>
          <a:endParaRPr lang="es-ES" sz="1800">
            <a:solidFill>
              <a:srgbClr val="002060"/>
            </a:solidFill>
            <a:latin typeface="Georgia" panose="02040502050405020303" pitchFamily="18" charset="0"/>
          </a:endParaRPr>
        </a:p>
      </dgm:t>
    </dgm:pt>
    <dgm:pt modelId="{AFF8081A-AFAE-4A17-A894-14B504DE7BD4}">
      <dgm:prSet phldrT="[Texto]" custT="1"/>
      <dgm:spPr/>
      <dgm:t>
        <a:bodyPr/>
        <a:lstStyle/>
        <a:p>
          <a:pPr algn="just"/>
          <a:r>
            <a:rPr lang="es-ES" sz="1800" dirty="0" smtClean="0">
              <a:solidFill>
                <a:srgbClr val="002060"/>
              </a:solidFill>
              <a:latin typeface="Georgia" panose="02040502050405020303" pitchFamily="18" charset="0"/>
            </a:rPr>
            <a:t>Nace de negociaciones para acceder a beneficios económicos y comerciales</a:t>
          </a:r>
          <a:endParaRPr lang="es-ES" sz="1800" dirty="0">
            <a:solidFill>
              <a:srgbClr val="002060"/>
            </a:solidFill>
            <a:latin typeface="Georgia" panose="02040502050405020303" pitchFamily="18" charset="0"/>
          </a:endParaRPr>
        </a:p>
      </dgm:t>
    </dgm:pt>
    <dgm:pt modelId="{4864F45A-B829-4343-8544-2946E34B30F1}" type="parTrans" cxnId="{FF12012F-86F0-47F9-93F0-CBA6EAF2CAAB}">
      <dgm:prSet/>
      <dgm:spPr/>
      <dgm:t>
        <a:bodyPr/>
        <a:lstStyle/>
        <a:p>
          <a:endParaRPr lang="es-ES" sz="1800">
            <a:solidFill>
              <a:srgbClr val="002060"/>
            </a:solidFill>
            <a:latin typeface="Georgia" panose="02040502050405020303" pitchFamily="18" charset="0"/>
          </a:endParaRPr>
        </a:p>
      </dgm:t>
    </dgm:pt>
    <dgm:pt modelId="{76E4C5B3-C0DB-405F-A2A3-4C0542660313}" type="sibTrans" cxnId="{FF12012F-86F0-47F9-93F0-CBA6EAF2CAAB}">
      <dgm:prSet/>
      <dgm:spPr/>
      <dgm:t>
        <a:bodyPr/>
        <a:lstStyle/>
        <a:p>
          <a:endParaRPr lang="es-ES" sz="1800">
            <a:solidFill>
              <a:srgbClr val="002060"/>
            </a:solidFill>
            <a:latin typeface="Georgia" panose="02040502050405020303" pitchFamily="18" charset="0"/>
          </a:endParaRPr>
        </a:p>
      </dgm:t>
    </dgm:pt>
    <dgm:pt modelId="{A8FA8067-D27F-4CE7-8993-186CF495447D}">
      <dgm:prSet phldrT="[Texto]" custT="1"/>
      <dgm:spPr/>
      <dgm:t>
        <a:bodyPr/>
        <a:lstStyle/>
        <a:p>
          <a:pPr algn="just"/>
          <a:r>
            <a:rPr lang="es-ES" sz="1800" dirty="0" smtClean="0">
              <a:solidFill>
                <a:srgbClr val="002060"/>
              </a:solidFill>
              <a:latin typeface="Georgia" panose="02040502050405020303" pitchFamily="18" charset="0"/>
            </a:rPr>
            <a:t>4 etapas: Zona de libre comercio, Unión Aduanera, Mercado común y Unión Económica</a:t>
          </a:r>
        </a:p>
      </dgm:t>
    </dgm:pt>
    <dgm:pt modelId="{E71EDEF4-43A6-487E-98A2-BD1C6E851DA4}" type="parTrans" cxnId="{35C70CE5-3322-4B7C-9C56-3A3B3BD47056}">
      <dgm:prSet/>
      <dgm:spPr/>
      <dgm:t>
        <a:bodyPr/>
        <a:lstStyle/>
        <a:p>
          <a:endParaRPr lang="es-ES" sz="1800">
            <a:solidFill>
              <a:srgbClr val="002060"/>
            </a:solidFill>
            <a:latin typeface="Georgia" panose="02040502050405020303" pitchFamily="18" charset="0"/>
          </a:endParaRPr>
        </a:p>
      </dgm:t>
    </dgm:pt>
    <dgm:pt modelId="{AF137088-EB0E-4C84-BD11-87723EB6537F}" type="sibTrans" cxnId="{35C70CE5-3322-4B7C-9C56-3A3B3BD47056}">
      <dgm:prSet/>
      <dgm:spPr/>
      <dgm:t>
        <a:bodyPr/>
        <a:lstStyle/>
        <a:p>
          <a:endParaRPr lang="es-ES" sz="1800">
            <a:solidFill>
              <a:srgbClr val="002060"/>
            </a:solidFill>
            <a:latin typeface="Georgia" panose="02040502050405020303" pitchFamily="18" charset="0"/>
          </a:endParaRPr>
        </a:p>
      </dgm:t>
    </dgm:pt>
    <dgm:pt modelId="{4EEFD3A5-E84E-42E8-98A5-A4203F94314B}">
      <dgm:prSet phldrT="[Texto]" custT="1"/>
      <dgm:spPr/>
      <dgm:t>
        <a:bodyPr/>
        <a:lstStyle/>
        <a:p>
          <a:pPr algn="just"/>
          <a:r>
            <a:rPr lang="es-ES" sz="1800" dirty="0" smtClean="0">
              <a:solidFill>
                <a:srgbClr val="002060"/>
              </a:solidFill>
              <a:latin typeface="Georgia" panose="02040502050405020303" pitchFamily="18" charset="0"/>
            </a:rPr>
            <a:t>Establecer políticas para armonizar relaciones y resolución de conflictos.</a:t>
          </a:r>
          <a:endParaRPr lang="es-ES" sz="1800" dirty="0">
            <a:solidFill>
              <a:srgbClr val="002060"/>
            </a:solidFill>
            <a:latin typeface="Georgia" panose="02040502050405020303" pitchFamily="18" charset="0"/>
          </a:endParaRPr>
        </a:p>
      </dgm:t>
    </dgm:pt>
    <dgm:pt modelId="{00CD084E-2C99-4CC3-AF9B-68CC3192FF3E}" type="parTrans" cxnId="{DC2CDCBF-3009-4D2D-AEEB-B7ABCD49D900}">
      <dgm:prSet/>
      <dgm:spPr/>
      <dgm:t>
        <a:bodyPr/>
        <a:lstStyle/>
        <a:p>
          <a:endParaRPr lang="es-ES" sz="1800">
            <a:solidFill>
              <a:srgbClr val="002060"/>
            </a:solidFill>
            <a:latin typeface="Georgia" panose="02040502050405020303" pitchFamily="18" charset="0"/>
          </a:endParaRPr>
        </a:p>
      </dgm:t>
    </dgm:pt>
    <dgm:pt modelId="{6C173AB5-A14E-4F44-9265-89301D48C299}" type="sibTrans" cxnId="{DC2CDCBF-3009-4D2D-AEEB-B7ABCD49D900}">
      <dgm:prSet/>
      <dgm:spPr/>
      <dgm:t>
        <a:bodyPr/>
        <a:lstStyle/>
        <a:p>
          <a:endParaRPr lang="es-ES" sz="1800">
            <a:solidFill>
              <a:srgbClr val="002060"/>
            </a:solidFill>
            <a:latin typeface="Georgia" panose="02040502050405020303" pitchFamily="18" charset="0"/>
          </a:endParaRPr>
        </a:p>
      </dgm:t>
    </dgm:pt>
    <dgm:pt modelId="{F751AAFA-CD1D-4CDC-8607-914779589860}">
      <dgm:prSet phldrT="[Texto]" custT="1"/>
      <dgm:spPr/>
      <dgm:t>
        <a:bodyPr/>
        <a:lstStyle/>
        <a:p>
          <a:pPr algn="ctr"/>
          <a:r>
            <a:rPr lang="es-ES" sz="1800" b="1" dirty="0" smtClean="0">
              <a:solidFill>
                <a:srgbClr val="002060"/>
              </a:solidFill>
              <a:latin typeface="Georgia" panose="02040502050405020303" pitchFamily="18" charset="0"/>
            </a:rPr>
            <a:t>Teoría </a:t>
          </a:r>
          <a:r>
            <a:rPr lang="es-ES" sz="1800" b="1" dirty="0" err="1" smtClean="0">
              <a:solidFill>
                <a:srgbClr val="002060"/>
              </a:solidFill>
              <a:latin typeface="Georgia" panose="02040502050405020303" pitchFamily="18" charset="0"/>
            </a:rPr>
            <a:t>Cepalista</a:t>
          </a:r>
          <a:endParaRPr lang="es-ES" sz="1800" b="1" dirty="0">
            <a:solidFill>
              <a:srgbClr val="002060"/>
            </a:solidFill>
            <a:latin typeface="Georgia" panose="02040502050405020303" pitchFamily="18" charset="0"/>
          </a:endParaRPr>
        </a:p>
      </dgm:t>
    </dgm:pt>
    <dgm:pt modelId="{3CA4717F-F48C-4130-93B7-16AB236845A1}" type="parTrans" cxnId="{9B851174-9155-4719-8EA4-07DA2ACC669C}">
      <dgm:prSet/>
      <dgm:spPr/>
      <dgm:t>
        <a:bodyPr/>
        <a:lstStyle/>
        <a:p>
          <a:endParaRPr lang="es-ES" sz="1800">
            <a:solidFill>
              <a:srgbClr val="002060"/>
            </a:solidFill>
            <a:latin typeface="Georgia" panose="02040502050405020303" pitchFamily="18" charset="0"/>
          </a:endParaRPr>
        </a:p>
      </dgm:t>
    </dgm:pt>
    <dgm:pt modelId="{464F831C-5BF7-4A91-A841-B431F5FE2434}" type="sibTrans" cxnId="{9B851174-9155-4719-8EA4-07DA2ACC669C}">
      <dgm:prSet/>
      <dgm:spPr/>
      <dgm:t>
        <a:bodyPr/>
        <a:lstStyle/>
        <a:p>
          <a:endParaRPr lang="es-ES" sz="1800">
            <a:solidFill>
              <a:srgbClr val="002060"/>
            </a:solidFill>
            <a:latin typeface="Georgia" panose="02040502050405020303" pitchFamily="18" charset="0"/>
          </a:endParaRPr>
        </a:p>
      </dgm:t>
    </dgm:pt>
    <dgm:pt modelId="{D6A07E0D-ECF3-4B3D-9C57-DF768FCD4ABE}">
      <dgm:prSet phldrT="[Texto]" custT="1"/>
      <dgm:spPr/>
      <dgm:t>
        <a:bodyPr/>
        <a:lstStyle/>
        <a:p>
          <a:r>
            <a:rPr lang="es-ES" sz="1800" dirty="0" smtClean="0">
              <a:solidFill>
                <a:srgbClr val="002060"/>
              </a:solidFill>
              <a:latin typeface="Georgia" panose="02040502050405020303" pitchFamily="18" charset="0"/>
            </a:rPr>
            <a:t>Visión multidisciplinaria -Eje estratégico en la economía latinoamericana</a:t>
          </a:r>
          <a:endParaRPr lang="es-ES" sz="1800" dirty="0">
            <a:solidFill>
              <a:srgbClr val="002060"/>
            </a:solidFill>
            <a:latin typeface="Georgia" panose="02040502050405020303" pitchFamily="18" charset="0"/>
          </a:endParaRPr>
        </a:p>
      </dgm:t>
    </dgm:pt>
    <dgm:pt modelId="{8EBE73C3-FCD2-4579-802F-B1B3B9D5A524}" type="parTrans" cxnId="{AF587BBC-BBC5-46F5-963B-239665411C10}">
      <dgm:prSet/>
      <dgm:spPr/>
      <dgm:t>
        <a:bodyPr/>
        <a:lstStyle/>
        <a:p>
          <a:endParaRPr lang="es-ES" sz="1800">
            <a:solidFill>
              <a:srgbClr val="002060"/>
            </a:solidFill>
            <a:latin typeface="Georgia" panose="02040502050405020303" pitchFamily="18" charset="0"/>
          </a:endParaRPr>
        </a:p>
      </dgm:t>
    </dgm:pt>
    <dgm:pt modelId="{5F7BB608-218C-4886-A575-C5115A8615C6}" type="sibTrans" cxnId="{AF587BBC-BBC5-46F5-963B-239665411C10}">
      <dgm:prSet/>
      <dgm:spPr/>
      <dgm:t>
        <a:bodyPr/>
        <a:lstStyle/>
        <a:p>
          <a:endParaRPr lang="es-ES" sz="1800">
            <a:solidFill>
              <a:srgbClr val="002060"/>
            </a:solidFill>
            <a:latin typeface="Georgia" panose="02040502050405020303" pitchFamily="18" charset="0"/>
          </a:endParaRPr>
        </a:p>
      </dgm:t>
    </dgm:pt>
    <dgm:pt modelId="{BFC1664E-5DAE-457E-B823-CA01B49E73CE}">
      <dgm:prSet phldrT="[Texto]" custT="1"/>
      <dgm:spPr/>
      <dgm:t>
        <a:bodyPr/>
        <a:lstStyle/>
        <a:p>
          <a:r>
            <a:rPr lang="es-ES" sz="1800" dirty="0" smtClean="0">
              <a:solidFill>
                <a:srgbClr val="002060"/>
              </a:solidFill>
              <a:latin typeface="Georgia" panose="02040502050405020303" pitchFamily="18" charset="0"/>
            </a:rPr>
            <a:t>Aceleración del crecimiento</a:t>
          </a:r>
          <a:endParaRPr lang="es-ES" sz="1800" dirty="0">
            <a:solidFill>
              <a:srgbClr val="002060"/>
            </a:solidFill>
            <a:latin typeface="Georgia" panose="02040502050405020303" pitchFamily="18" charset="0"/>
          </a:endParaRPr>
        </a:p>
      </dgm:t>
    </dgm:pt>
    <dgm:pt modelId="{B28C395D-1845-497A-BDEF-25C7F0C5C49E}" type="parTrans" cxnId="{B85DAB92-C5C9-4EC9-936F-E674632A7AE4}">
      <dgm:prSet/>
      <dgm:spPr/>
      <dgm:t>
        <a:bodyPr/>
        <a:lstStyle/>
        <a:p>
          <a:endParaRPr lang="es-ES" sz="1800">
            <a:solidFill>
              <a:srgbClr val="002060"/>
            </a:solidFill>
            <a:latin typeface="Georgia" panose="02040502050405020303" pitchFamily="18" charset="0"/>
          </a:endParaRPr>
        </a:p>
      </dgm:t>
    </dgm:pt>
    <dgm:pt modelId="{3F654063-5FC7-4B4B-A6C4-380884D0179A}" type="sibTrans" cxnId="{B85DAB92-C5C9-4EC9-936F-E674632A7AE4}">
      <dgm:prSet/>
      <dgm:spPr/>
      <dgm:t>
        <a:bodyPr/>
        <a:lstStyle/>
        <a:p>
          <a:endParaRPr lang="es-ES" sz="1800">
            <a:solidFill>
              <a:srgbClr val="002060"/>
            </a:solidFill>
            <a:latin typeface="Georgia" panose="02040502050405020303" pitchFamily="18" charset="0"/>
          </a:endParaRPr>
        </a:p>
      </dgm:t>
    </dgm:pt>
    <dgm:pt modelId="{0163A836-AA71-4CDB-BECF-B2CFE3CFD63E}">
      <dgm:prSet phldrT="[Texto]" custT="1"/>
      <dgm:spPr/>
      <dgm:t>
        <a:bodyPr/>
        <a:lstStyle/>
        <a:p>
          <a:r>
            <a:rPr lang="es-ES" sz="1800" dirty="0" smtClean="0">
              <a:solidFill>
                <a:srgbClr val="002060"/>
              </a:solidFill>
              <a:latin typeface="Georgia" panose="02040502050405020303" pitchFamily="18" charset="0"/>
            </a:rPr>
            <a:t>Expansión y diversificación de las exportaciones</a:t>
          </a:r>
          <a:endParaRPr lang="es-ES" sz="1800" dirty="0">
            <a:solidFill>
              <a:srgbClr val="002060"/>
            </a:solidFill>
            <a:latin typeface="Georgia" panose="02040502050405020303" pitchFamily="18" charset="0"/>
          </a:endParaRPr>
        </a:p>
      </dgm:t>
    </dgm:pt>
    <dgm:pt modelId="{2FF999D3-CE9C-4DDC-9159-09C32DBB04B5}" type="parTrans" cxnId="{4F7ACFDC-8218-4A81-AA41-3F19C22C663A}">
      <dgm:prSet/>
      <dgm:spPr/>
      <dgm:t>
        <a:bodyPr/>
        <a:lstStyle/>
        <a:p>
          <a:endParaRPr lang="es-ES" sz="1800">
            <a:solidFill>
              <a:srgbClr val="002060"/>
            </a:solidFill>
            <a:latin typeface="Georgia" panose="02040502050405020303" pitchFamily="18" charset="0"/>
          </a:endParaRPr>
        </a:p>
      </dgm:t>
    </dgm:pt>
    <dgm:pt modelId="{41F68DB1-9DB8-4440-9F99-003CF6F65C6C}" type="sibTrans" cxnId="{4F7ACFDC-8218-4A81-AA41-3F19C22C663A}">
      <dgm:prSet/>
      <dgm:spPr/>
      <dgm:t>
        <a:bodyPr/>
        <a:lstStyle/>
        <a:p>
          <a:endParaRPr lang="es-ES" sz="1800">
            <a:solidFill>
              <a:srgbClr val="002060"/>
            </a:solidFill>
            <a:latin typeface="Georgia" panose="02040502050405020303" pitchFamily="18" charset="0"/>
          </a:endParaRPr>
        </a:p>
      </dgm:t>
    </dgm:pt>
    <dgm:pt modelId="{11B76663-4A4C-4D85-8867-C2247CE8D72F}">
      <dgm:prSet phldrT="[Texto]" custT="1"/>
      <dgm:spPr/>
      <dgm:t>
        <a:bodyPr/>
        <a:lstStyle/>
        <a:p>
          <a:pPr algn="ctr"/>
          <a:r>
            <a:rPr lang="es-ES" sz="1800" b="1" dirty="0" smtClean="0">
              <a:solidFill>
                <a:srgbClr val="002060"/>
              </a:solidFill>
              <a:latin typeface="Georgia" panose="02040502050405020303" pitchFamily="18" charset="0"/>
            </a:rPr>
            <a:t>Teoría de Cooperación Internacional</a:t>
          </a:r>
          <a:endParaRPr lang="es-ES" sz="1800" b="1" dirty="0">
            <a:solidFill>
              <a:srgbClr val="002060"/>
            </a:solidFill>
            <a:latin typeface="Georgia" panose="02040502050405020303" pitchFamily="18" charset="0"/>
          </a:endParaRPr>
        </a:p>
      </dgm:t>
    </dgm:pt>
    <dgm:pt modelId="{8A9F533C-5D03-4E67-9841-A65632D74C7E}" type="parTrans" cxnId="{773C1193-2F5F-4E98-8B58-0C7E1CC1B66D}">
      <dgm:prSet/>
      <dgm:spPr/>
      <dgm:t>
        <a:bodyPr/>
        <a:lstStyle/>
        <a:p>
          <a:endParaRPr lang="es-ES" sz="1800">
            <a:solidFill>
              <a:srgbClr val="002060"/>
            </a:solidFill>
            <a:latin typeface="Georgia" panose="02040502050405020303" pitchFamily="18" charset="0"/>
          </a:endParaRPr>
        </a:p>
      </dgm:t>
    </dgm:pt>
    <dgm:pt modelId="{9221F2EA-8ECD-473C-BBEC-DFCC5511F6A7}" type="sibTrans" cxnId="{773C1193-2F5F-4E98-8B58-0C7E1CC1B66D}">
      <dgm:prSet/>
      <dgm:spPr/>
      <dgm:t>
        <a:bodyPr/>
        <a:lstStyle/>
        <a:p>
          <a:endParaRPr lang="es-ES" sz="1800">
            <a:solidFill>
              <a:srgbClr val="002060"/>
            </a:solidFill>
            <a:latin typeface="Georgia" panose="02040502050405020303" pitchFamily="18" charset="0"/>
          </a:endParaRPr>
        </a:p>
      </dgm:t>
    </dgm:pt>
    <dgm:pt modelId="{1EF60605-AD80-49A9-93AC-3B0D3ECBB2BC}">
      <dgm:prSet phldrT="[Texto]" custT="1"/>
      <dgm:spPr/>
      <dgm:t>
        <a:bodyPr/>
        <a:lstStyle/>
        <a:p>
          <a:r>
            <a:rPr lang="es-ES" sz="1800" dirty="0" smtClean="0">
              <a:solidFill>
                <a:srgbClr val="002060"/>
              </a:solidFill>
              <a:latin typeface="Georgia" panose="02040502050405020303" pitchFamily="18" charset="0"/>
            </a:rPr>
            <a:t>Avance de la industrialización</a:t>
          </a:r>
          <a:endParaRPr lang="es-ES" sz="1800" dirty="0">
            <a:solidFill>
              <a:srgbClr val="002060"/>
            </a:solidFill>
            <a:latin typeface="Georgia" panose="02040502050405020303" pitchFamily="18" charset="0"/>
          </a:endParaRPr>
        </a:p>
      </dgm:t>
    </dgm:pt>
    <dgm:pt modelId="{8891C3AE-5136-43C9-AE78-EDB5C54C4C4C}" type="parTrans" cxnId="{9F8AF1A2-9FDF-4AEF-82FF-F8BA717E06C8}">
      <dgm:prSet/>
      <dgm:spPr/>
      <dgm:t>
        <a:bodyPr/>
        <a:lstStyle/>
        <a:p>
          <a:endParaRPr lang="es-ES" sz="1800">
            <a:solidFill>
              <a:srgbClr val="002060"/>
            </a:solidFill>
            <a:latin typeface="Georgia" panose="02040502050405020303" pitchFamily="18" charset="0"/>
          </a:endParaRPr>
        </a:p>
      </dgm:t>
    </dgm:pt>
    <dgm:pt modelId="{492E46B2-CA7B-4D91-A822-E0A0D93A5C72}" type="sibTrans" cxnId="{9F8AF1A2-9FDF-4AEF-82FF-F8BA717E06C8}">
      <dgm:prSet/>
      <dgm:spPr/>
      <dgm:t>
        <a:bodyPr/>
        <a:lstStyle/>
        <a:p>
          <a:endParaRPr lang="es-ES" sz="1800">
            <a:solidFill>
              <a:srgbClr val="002060"/>
            </a:solidFill>
            <a:latin typeface="Georgia" panose="02040502050405020303" pitchFamily="18" charset="0"/>
          </a:endParaRPr>
        </a:p>
      </dgm:t>
    </dgm:pt>
    <dgm:pt modelId="{92A27E82-65CC-4A1D-BA3E-6C496F1FC0AB}">
      <dgm:prSet phldrT="[Texto]" custT="1"/>
      <dgm:spPr/>
      <dgm:t>
        <a:bodyPr/>
        <a:lstStyle/>
        <a:p>
          <a:r>
            <a:rPr lang="es-ES" sz="1800" dirty="0" smtClean="0">
              <a:solidFill>
                <a:srgbClr val="002060"/>
              </a:solidFill>
              <a:latin typeface="Georgia" panose="02040502050405020303" pitchFamily="18" charset="0"/>
            </a:rPr>
            <a:t>Aprovechar economías a escala, ventajas de especialización y complementación industrial</a:t>
          </a:r>
          <a:endParaRPr lang="es-ES" sz="1800" dirty="0">
            <a:solidFill>
              <a:srgbClr val="002060"/>
            </a:solidFill>
            <a:latin typeface="Georgia" panose="02040502050405020303" pitchFamily="18" charset="0"/>
          </a:endParaRPr>
        </a:p>
      </dgm:t>
    </dgm:pt>
    <dgm:pt modelId="{C4D08E73-975B-4397-B468-9ADE93F872BA}" type="parTrans" cxnId="{6F41E856-F945-49A1-969C-B0D848A3A06D}">
      <dgm:prSet/>
      <dgm:spPr/>
      <dgm:t>
        <a:bodyPr/>
        <a:lstStyle/>
        <a:p>
          <a:endParaRPr lang="es-ES" sz="1800">
            <a:solidFill>
              <a:srgbClr val="002060"/>
            </a:solidFill>
            <a:latin typeface="Georgia" panose="02040502050405020303" pitchFamily="18" charset="0"/>
          </a:endParaRPr>
        </a:p>
      </dgm:t>
    </dgm:pt>
    <dgm:pt modelId="{A0834B38-8E44-48CA-AEFE-48855E967FE2}" type="sibTrans" cxnId="{6F41E856-F945-49A1-969C-B0D848A3A06D}">
      <dgm:prSet/>
      <dgm:spPr/>
      <dgm:t>
        <a:bodyPr/>
        <a:lstStyle/>
        <a:p>
          <a:endParaRPr lang="es-ES" sz="1800">
            <a:solidFill>
              <a:srgbClr val="002060"/>
            </a:solidFill>
            <a:latin typeface="Georgia" panose="02040502050405020303" pitchFamily="18" charset="0"/>
          </a:endParaRPr>
        </a:p>
      </dgm:t>
    </dgm:pt>
    <dgm:pt modelId="{352E0D53-D9F2-4184-87EC-34B1CAE5CA67}">
      <dgm:prSet phldrT="[Texto]" custT="1"/>
      <dgm:spPr/>
      <dgm:t>
        <a:bodyPr/>
        <a:lstStyle/>
        <a:p>
          <a:r>
            <a:rPr lang="es-ES" sz="1800" dirty="0" smtClean="0">
              <a:solidFill>
                <a:srgbClr val="002060"/>
              </a:solidFill>
              <a:latin typeface="Georgia" panose="02040502050405020303" pitchFamily="18" charset="0"/>
            </a:rPr>
            <a:t>Patrones de interacción entre Estados</a:t>
          </a:r>
          <a:endParaRPr lang="es-ES" sz="1800" dirty="0">
            <a:solidFill>
              <a:srgbClr val="002060"/>
            </a:solidFill>
            <a:latin typeface="Georgia" panose="02040502050405020303" pitchFamily="18" charset="0"/>
          </a:endParaRPr>
        </a:p>
      </dgm:t>
    </dgm:pt>
    <dgm:pt modelId="{54A8DF9D-7A20-4C79-A471-651AC7AC3438}" type="parTrans" cxnId="{EC0D8B62-F88C-4A07-89A3-F8D610F3C229}">
      <dgm:prSet/>
      <dgm:spPr/>
      <dgm:t>
        <a:bodyPr/>
        <a:lstStyle/>
        <a:p>
          <a:endParaRPr lang="es-ES" sz="1800">
            <a:solidFill>
              <a:srgbClr val="002060"/>
            </a:solidFill>
            <a:latin typeface="Georgia" panose="02040502050405020303" pitchFamily="18" charset="0"/>
          </a:endParaRPr>
        </a:p>
      </dgm:t>
    </dgm:pt>
    <dgm:pt modelId="{8D6FF507-06FA-4CA8-8678-BBE5519AF298}" type="sibTrans" cxnId="{EC0D8B62-F88C-4A07-89A3-F8D610F3C229}">
      <dgm:prSet/>
      <dgm:spPr/>
      <dgm:t>
        <a:bodyPr/>
        <a:lstStyle/>
        <a:p>
          <a:endParaRPr lang="es-ES" sz="1800">
            <a:solidFill>
              <a:srgbClr val="002060"/>
            </a:solidFill>
            <a:latin typeface="Georgia" panose="02040502050405020303" pitchFamily="18" charset="0"/>
          </a:endParaRPr>
        </a:p>
      </dgm:t>
    </dgm:pt>
    <dgm:pt modelId="{C9824A97-1EAE-4EF5-99B8-881E384C59BD}">
      <dgm:prSet phldrT="[Texto]" custT="1"/>
      <dgm:spPr/>
      <dgm:t>
        <a:bodyPr/>
        <a:lstStyle/>
        <a:p>
          <a:r>
            <a:rPr lang="es-ES" sz="1800" dirty="0" smtClean="0">
              <a:solidFill>
                <a:srgbClr val="002060"/>
              </a:solidFill>
              <a:latin typeface="Georgia" panose="02040502050405020303" pitchFamily="18" charset="0"/>
            </a:rPr>
            <a:t>Aspecto económico</a:t>
          </a:r>
          <a:endParaRPr lang="es-ES" sz="1800" dirty="0">
            <a:solidFill>
              <a:srgbClr val="002060"/>
            </a:solidFill>
            <a:latin typeface="Georgia" panose="02040502050405020303" pitchFamily="18" charset="0"/>
          </a:endParaRPr>
        </a:p>
      </dgm:t>
    </dgm:pt>
    <dgm:pt modelId="{5927CFAB-94EF-4CDC-80C6-18EA98DE1652}" type="parTrans" cxnId="{7801F8DA-CD81-490C-9EB8-AE244369CF2E}">
      <dgm:prSet/>
      <dgm:spPr/>
      <dgm:t>
        <a:bodyPr/>
        <a:lstStyle/>
        <a:p>
          <a:endParaRPr lang="es-ES" sz="1800">
            <a:solidFill>
              <a:srgbClr val="002060"/>
            </a:solidFill>
            <a:latin typeface="Georgia" panose="02040502050405020303" pitchFamily="18" charset="0"/>
          </a:endParaRPr>
        </a:p>
      </dgm:t>
    </dgm:pt>
    <dgm:pt modelId="{007A9197-68EE-46A3-89E9-21E061EA3A7A}" type="sibTrans" cxnId="{7801F8DA-CD81-490C-9EB8-AE244369CF2E}">
      <dgm:prSet/>
      <dgm:spPr/>
      <dgm:t>
        <a:bodyPr/>
        <a:lstStyle/>
        <a:p>
          <a:endParaRPr lang="es-ES" sz="1800">
            <a:solidFill>
              <a:srgbClr val="002060"/>
            </a:solidFill>
            <a:latin typeface="Georgia" panose="02040502050405020303" pitchFamily="18" charset="0"/>
          </a:endParaRPr>
        </a:p>
      </dgm:t>
    </dgm:pt>
    <dgm:pt modelId="{E22D7D65-DFE8-414C-ACB0-6D85633851D6}">
      <dgm:prSet phldrT="[Texto]" custT="1"/>
      <dgm:spPr/>
      <dgm:t>
        <a:bodyPr/>
        <a:lstStyle/>
        <a:p>
          <a:r>
            <a:rPr lang="es-ES" sz="1800" dirty="0" smtClean="0">
              <a:solidFill>
                <a:srgbClr val="002060"/>
              </a:solidFill>
              <a:latin typeface="Georgia" panose="02040502050405020303" pitchFamily="18" charset="0"/>
            </a:rPr>
            <a:t>Aspecto político</a:t>
          </a:r>
          <a:endParaRPr lang="es-ES" sz="1800" dirty="0">
            <a:solidFill>
              <a:srgbClr val="002060"/>
            </a:solidFill>
            <a:latin typeface="Georgia" panose="02040502050405020303" pitchFamily="18" charset="0"/>
          </a:endParaRPr>
        </a:p>
      </dgm:t>
    </dgm:pt>
    <dgm:pt modelId="{2EA390B7-DEE8-42ED-89C2-F2CA5896A0E4}" type="parTrans" cxnId="{70E004C3-BA9E-442E-9CC4-3EE132391BA6}">
      <dgm:prSet/>
      <dgm:spPr/>
      <dgm:t>
        <a:bodyPr/>
        <a:lstStyle/>
        <a:p>
          <a:endParaRPr lang="es-ES" sz="1800">
            <a:solidFill>
              <a:srgbClr val="002060"/>
            </a:solidFill>
            <a:latin typeface="Georgia" panose="02040502050405020303" pitchFamily="18" charset="0"/>
          </a:endParaRPr>
        </a:p>
      </dgm:t>
    </dgm:pt>
    <dgm:pt modelId="{AFC8FF4D-3148-42D4-BA00-1796687F2D41}" type="sibTrans" cxnId="{70E004C3-BA9E-442E-9CC4-3EE132391BA6}">
      <dgm:prSet/>
      <dgm:spPr/>
      <dgm:t>
        <a:bodyPr/>
        <a:lstStyle/>
        <a:p>
          <a:endParaRPr lang="es-ES" sz="1800">
            <a:solidFill>
              <a:srgbClr val="002060"/>
            </a:solidFill>
            <a:latin typeface="Georgia" panose="02040502050405020303" pitchFamily="18" charset="0"/>
          </a:endParaRPr>
        </a:p>
      </dgm:t>
    </dgm:pt>
    <dgm:pt modelId="{90A96D81-2F3F-4ECF-8C7F-7A0F53267A20}" type="pres">
      <dgm:prSet presAssocID="{4D84A7AA-246C-4912-90E9-F6D067B99323}" presName="layout" presStyleCnt="0">
        <dgm:presLayoutVars>
          <dgm:chMax/>
          <dgm:chPref/>
          <dgm:dir/>
          <dgm:resizeHandles/>
        </dgm:presLayoutVars>
      </dgm:prSet>
      <dgm:spPr/>
      <dgm:t>
        <a:bodyPr/>
        <a:lstStyle/>
        <a:p>
          <a:endParaRPr lang="es-EC"/>
        </a:p>
      </dgm:t>
    </dgm:pt>
    <dgm:pt modelId="{18EAE3D7-B8B0-417D-97B1-A6DD88EE44E9}" type="pres">
      <dgm:prSet presAssocID="{ECB2CAF3-B190-44AD-B6EF-38ECF48AEDD2}" presName="root" presStyleCnt="0">
        <dgm:presLayoutVars>
          <dgm:chMax/>
          <dgm:chPref/>
        </dgm:presLayoutVars>
      </dgm:prSet>
      <dgm:spPr/>
    </dgm:pt>
    <dgm:pt modelId="{446B0CDF-237E-410D-822F-939BD3D77B69}" type="pres">
      <dgm:prSet presAssocID="{ECB2CAF3-B190-44AD-B6EF-38ECF48AEDD2}" presName="rootComposite" presStyleCnt="0">
        <dgm:presLayoutVars/>
      </dgm:prSet>
      <dgm:spPr/>
    </dgm:pt>
    <dgm:pt modelId="{19D887E1-CCF3-4199-9821-A8C6B6F3DCFA}" type="pres">
      <dgm:prSet presAssocID="{ECB2CAF3-B190-44AD-B6EF-38ECF48AEDD2}" presName="ParentAccent" presStyleLbl="alignNode1" presStyleIdx="0" presStyleCnt="3">
        <dgm:style>
          <a:lnRef idx="1">
            <a:schemeClr val="accent2"/>
          </a:lnRef>
          <a:fillRef idx="2">
            <a:schemeClr val="accent2"/>
          </a:fillRef>
          <a:effectRef idx="1">
            <a:schemeClr val="accent2"/>
          </a:effectRef>
          <a:fontRef idx="minor">
            <a:schemeClr val="dk1"/>
          </a:fontRef>
        </dgm:style>
      </dgm:prSet>
      <dgm:spPr/>
    </dgm:pt>
    <dgm:pt modelId="{7278B2F9-9169-429D-AF85-8652B959AAE4}" type="pres">
      <dgm:prSet presAssocID="{ECB2CAF3-B190-44AD-B6EF-38ECF48AEDD2}" presName="ParentSmallAccent" presStyleLbl="fgAcc1" presStyleIdx="0" presStyleCnt="3">
        <dgm:style>
          <a:lnRef idx="2">
            <a:schemeClr val="accent2"/>
          </a:lnRef>
          <a:fillRef idx="1">
            <a:schemeClr val="lt1"/>
          </a:fillRef>
          <a:effectRef idx="0">
            <a:schemeClr val="accent2"/>
          </a:effectRef>
          <a:fontRef idx="minor">
            <a:schemeClr val="dk1"/>
          </a:fontRef>
        </dgm:style>
      </dgm:prSet>
      <dgm:spPr/>
    </dgm:pt>
    <dgm:pt modelId="{47DD35C8-30A9-4C66-8DD9-C20B13B35B67}" type="pres">
      <dgm:prSet presAssocID="{ECB2CAF3-B190-44AD-B6EF-38ECF48AEDD2}" presName="Parent" presStyleLbl="revTx" presStyleIdx="0" presStyleCnt="14">
        <dgm:presLayoutVars>
          <dgm:chMax/>
          <dgm:chPref val="4"/>
          <dgm:bulletEnabled val="1"/>
        </dgm:presLayoutVars>
      </dgm:prSet>
      <dgm:spPr/>
      <dgm:t>
        <a:bodyPr/>
        <a:lstStyle/>
        <a:p>
          <a:endParaRPr lang="es-ES"/>
        </a:p>
      </dgm:t>
    </dgm:pt>
    <dgm:pt modelId="{9DE4FAAA-FABC-469B-BBEB-335959E0BB99}" type="pres">
      <dgm:prSet presAssocID="{ECB2CAF3-B190-44AD-B6EF-38ECF48AEDD2}" presName="childShape" presStyleCnt="0">
        <dgm:presLayoutVars>
          <dgm:chMax val="0"/>
          <dgm:chPref val="0"/>
        </dgm:presLayoutVars>
      </dgm:prSet>
      <dgm:spPr/>
    </dgm:pt>
    <dgm:pt modelId="{DBA86E03-DC1B-4C49-BE7C-565A57DF1C7D}" type="pres">
      <dgm:prSet presAssocID="{AFF8081A-AFAE-4A17-A894-14B504DE7BD4}" presName="childComposite" presStyleCnt="0">
        <dgm:presLayoutVars>
          <dgm:chMax val="0"/>
          <dgm:chPref val="0"/>
        </dgm:presLayoutVars>
      </dgm:prSet>
      <dgm:spPr/>
    </dgm:pt>
    <dgm:pt modelId="{8578F817-9763-48B3-A75F-D6DA26B3D625}" type="pres">
      <dgm:prSet presAssocID="{AFF8081A-AFAE-4A17-A894-14B504DE7BD4}" presName="ChildAccent" presStyleLbl="solidFgAcc1" presStyleIdx="0" presStyleCnt="11">
        <dgm:style>
          <a:lnRef idx="2">
            <a:schemeClr val="accent2"/>
          </a:lnRef>
          <a:fillRef idx="1">
            <a:schemeClr val="lt1"/>
          </a:fillRef>
          <a:effectRef idx="0">
            <a:schemeClr val="accent2"/>
          </a:effectRef>
          <a:fontRef idx="minor">
            <a:schemeClr val="dk1"/>
          </a:fontRef>
        </dgm:style>
      </dgm:prSet>
      <dgm:spPr/>
    </dgm:pt>
    <dgm:pt modelId="{174ED14C-0ABE-4E51-9D98-F2A3397106AD}" type="pres">
      <dgm:prSet presAssocID="{AFF8081A-AFAE-4A17-A894-14B504DE7BD4}" presName="Child" presStyleLbl="revTx" presStyleIdx="1" presStyleCnt="14" custLinFactNeighborY="9015">
        <dgm:presLayoutVars>
          <dgm:chMax val="0"/>
          <dgm:chPref val="0"/>
          <dgm:bulletEnabled val="1"/>
        </dgm:presLayoutVars>
      </dgm:prSet>
      <dgm:spPr/>
      <dgm:t>
        <a:bodyPr/>
        <a:lstStyle/>
        <a:p>
          <a:endParaRPr lang="es-ES"/>
        </a:p>
      </dgm:t>
    </dgm:pt>
    <dgm:pt modelId="{B079957F-E436-4637-AA3B-DEEAE33C1C0D}" type="pres">
      <dgm:prSet presAssocID="{A8FA8067-D27F-4CE7-8993-186CF495447D}" presName="childComposite" presStyleCnt="0">
        <dgm:presLayoutVars>
          <dgm:chMax val="0"/>
          <dgm:chPref val="0"/>
        </dgm:presLayoutVars>
      </dgm:prSet>
      <dgm:spPr/>
    </dgm:pt>
    <dgm:pt modelId="{A82E2F87-B519-4FE5-8D57-C858D1724CAD}" type="pres">
      <dgm:prSet presAssocID="{A8FA8067-D27F-4CE7-8993-186CF495447D}" presName="ChildAccent" presStyleLbl="solidFgAcc1" presStyleIdx="1" presStyleCnt="11" custLinFactY="41852" custLinFactNeighborX="5254" custLinFactNeighborY="100000">
        <dgm:style>
          <a:lnRef idx="2">
            <a:schemeClr val="accent2"/>
          </a:lnRef>
          <a:fillRef idx="1">
            <a:schemeClr val="lt1"/>
          </a:fillRef>
          <a:effectRef idx="0">
            <a:schemeClr val="accent2"/>
          </a:effectRef>
          <a:fontRef idx="minor">
            <a:schemeClr val="dk1"/>
          </a:fontRef>
        </dgm:style>
      </dgm:prSet>
      <dgm:spPr/>
    </dgm:pt>
    <dgm:pt modelId="{E70AC015-3F04-4275-A810-FC166E9C79A4}" type="pres">
      <dgm:prSet presAssocID="{A8FA8067-D27F-4CE7-8993-186CF495447D}" presName="Child" presStyleLbl="revTx" presStyleIdx="2" presStyleCnt="14" custLinFactNeighborY="65363">
        <dgm:presLayoutVars>
          <dgm:chMax val="0"/>
          <dgm:chPref val="0"/>
          <dgm:bulletEnabled val="1"/>
        </dgm:presLayoutVars>
      </dgm:prSet>
      <dgm:spPr/>
      <dgm:t>
        <a:bodyPr/>
        <a:lstStyle/>
        <a:p>
          <a:endParaRPr lang="es-ES"/>
        </a:p>
      </dgm:t>
    </dgm:pt>
    <dgm:pt modelId="{7BE61792-1F43-4A84-933C-9977708A3548}" type="pres">
      <dgm:prSet presAssocID="{4EEFD3A5-E84E-42E8-98A5-A4203F94314B}" presName="childComposite" presStyleCnt="0">
        <dgm:presLayoutVars>
          <dgm:chMax val="0"/>
          <dgm:chPref val="0"/>
        </dgm:presLayoutVars>
      </dgm:prSet>
      <dgm:spPr/>
    </dgm:pt>
    <dgm:pt modelId="{6D101A19-289F-4135-BCAC-049049D375DE}" type="pres">
      <dgm:prSet presAssocID="{4EEFD3A5-E84E-42E8-98A5-A4203F94314B}" presName="ChildAccent" presStyleLbl="solidFgAcc1" presStyleIdx="2" presStyleCnt="11" custLinFactY="100000" custLinFactNeighborY="141674">
        <dgm:style>
          <a:lnRef idx="2">
            <a:schemeClr val="accent2"/>
          </a:lnRef>
          <a:fillRef idx="1">
            <a:schemeClr val="lt1"/>
          </a:fillRef>
          <a:effectRef idx="0">
            <a:schemeClr val="accent2"/>
          </a:effectRef>
          <a:fontRef idx="minor">
            <a:schemeClr val="dk1"/>
          </a:fontRef>
        </dgm:style>
      </dgm:prSet>
      <dgm:spPr/>
    </dgm:pt>
    <dgm:pt modelId="{7F24B9B0-5A6A-47FA-9A48-FCF314C60DDF}" type="pres">
      <dgm:prSet presAssocID="{4EEFD3A5-E84E-42E8-98A5-A4203F94314B}" presName="Child" presStyleLbl="revTx" presStyleIdx="3" presStyleCnt="14" custLinFactY="17202" custLinFactNeighborY="100000">
        <dgm:presLayoutVars>
          <dgm:chMax val="0"/>
          <dgm:chPref val="0"/>
          <dgm:bulletEnabled val="1"/>
        </dgm:presLayoutVars>
      </dgm:prSet>
      <dgm:spPr/>
      <dgm:t>
        <a:bodyPr/>
        <a:lstStyle/>
        <a:p>
          <a:endParaRPr lang="es-ES"/>
        </a:p>
      </dgm:t>
    </dgm:pt>
    <dgm:pt modelId="{B0EA8E6B-6677-44F7-9666-02913DB042CB}" type="pres">
      <dgm:prSet presAssocID="{F751AAFA-CD1D-4CDC-8607-914779589860}" presName="root" presStyleCnt="0">
        <dgm:presLayoutVars>
          <dgm:chMax/>
          <dgm:chPref/>
        </dgm:presLayoutVars>
      </dgm:prSet>
      <dgm:spPr/>
    </dgm:pt>
    <dgm:pt modelId="{D218D3A7-F8FD-45DE-9BF8-9CA1EECC4561}" type="pres">
      <dgm:prSet presAssocID="{F751AAFA-CD1D-4CDC-8607-914779589860}" presName="rootComposite" presStyleCnt="0">
        <dgm:presLayoutVars/>
      </dgm:prSet>
      <dgm:spPr/>
    </dgm:pt>
    <dgm:pt modelId="{E1B10EC9-FF41-4AF2-9592-4390AE3120BA}" type="pres">
      <dgm:prSet presAssocID="{F751AAFA-CD1D-4CDC-8607-914779589860}" presName="ParentAccent" presStyleLbl="alignNode1" presStyleIdx="1" presStyleCnt="3"/>
      <dgm:spPr/>
    </dgm:pt>
    <dgm:pt modelId="{337BDEFF-F41E-430A-87DF-C2B2908730EF}" type="pres">
      <dgm:prSet presAssocID="{F751AAFA-CD1D-4CDC-8607-914779589860}" presName="ParentSmallAccent" presStyleLbl="fgAcc1" presStyleIdx="1" presStyleCnt="3">
        <dgm:style>
          <a:lnRef idx="2">
            <a:schemeClr val="accent3"/>
          </a:lnRef>
          <a:fillRef idx="1">
            <a:schemeClr val="lt1"/>
          </a:fillRef>
          <a:effectRef idx="0">
            <a:schemeClr val="accent3"/>
          </a:effectRef>
          <a:fontRef idx="minor">
            <a:schemeClr val="dk1"/>
          </a:fontRef>
        </dgm:style>
      </dgm:prSet>
      <dgm:spPr/>
    </dgm:pt>
    <dgm:pt modelId="{0099E935-3D31-4753-BC19-1DA842A86600}" type="pres">
      <dgm:prSet presAssocID="{F751AAFA-CD1D-4CDC-8607-914779589860}" presName="Parent" presStyleLbl="revTx" presStyleIdx="4" presStyleCnt="14">
        <dgm:presLayoutVars>
          <dgm:chMax/>
          <dgm:chPref val="4"/>
          <dgm:bulletEnabled val="1"/>
        </dgm:presLayoutVars>
      </dgm:prSet>
      <dgm:spPr/>
      <dgm:t>
        <a:bodyPr/>
        <a:lstStyle/>
        <a:p>
          <a:endParaRPr lang="es-ES"/>
        </a:p>
      </dgm:t>
    </dgm:pt>
    <dgm:pt modelId="{B7E1272A-673E-436F-8966-1B9F9DEC70DE}" type="pres">
      <dgm:prSet presAssocID="{F751AAFA-CD1D-4CDC-8607-914779589860}" presName="childShape" presStyleCnt="0">
        <dgm:presLayoutVars>
          <dgm:chMax val="0"/>
          <dgm:chPref val="0"/>
        </dgm:presLayoutVars>
      </dgm:prSet>
      <dgm:spPr/>
    </dgm:pt>
    <dgm:pt modelId="{D183B8B4-AC02-4EC5-9658-33C5127D0BDE}" type="pres">
      <dgm:prSet presAssocID="{D6A07E0D-ECF3-4B3D-9C57-DF768FCD4ABE}" presName="childComposite" presStyleCnt="0">
        <dgm:presLayoutVars>
          <dgm:chMax val="0"/>
          <dgm:chPref val="0"/>
        </dgm:presLayoutVars>
      </dgm:prSet>
      <dgm:spPr/>
    </dgm:pt>
    <dgm:pt modelId="{A6EA4783-8CCC-4208-91B5-BC331F18720F}" type="pres">
      <dgm:prSet presAssocID="{D6A07E0D-ECF3-4B3D-9C57-DF768FCD4ABE}" presName="ChildAccent" presStyleLbl="solidFgAcc1" presStyleIdx="3" presStyleCnt="11">
        <dgm:style>
          <a:lnRef idx="2">
            <a:schemeClr val="accent3"/>
          </a:lnRef>
          <a:fillRef idx="1">
            <a:schemeClr val="lt1"/>
          </a:fillRef>
          <a:effectRef idx="0">
            <a:schemeClr val="accent3"/>
          </a:effectRef>
          <a:fontRef idx="minor">
            <a:schemeClr val="dk1"/>
          </a:fontRef>
        </dgm:style>
      </dgm:prSet>
      <dgm:spPr/>
    </dgm:pt>
    <dgm:pt modelId="{8F2DD942-07AE-419F-93EE-019CF2C8B225}" type="pres">
      <dgm:prSet presAssocID="{D6A07E0D-ECF3-4B3D-9C57-DF768FCD4ABE}" presName="Child" presStyleLbl="revTx" presStyleIdx="5" presStyleCnt="14">
        <dgm:presLayoutVars>
          <dgm:chMax val="0"/>
          <dgm:chPref val="0"/>
          <dgm:bulletEnabled val="1"/>
        </dgm:presLayoutVars>
      </dgm:prSet>
      <dgm:spPr/>
      <dgm:t>
        <a:bodyPr/>
        <a:lstStyle/>
        <a:p>
          <a:endParaRPr lang="es-ES"/>
        </a:p>
      </dgm:t>
    </dgm:pt>
    <dgm:pt modelId="{F3B52E0E-0E1A-44CF-862C-238E3828A0D9}" type="pres">
      <dgm:prSet presAssocID="{BFC1664E-5DAE-457E-B823-CA01B49E73CE}" presName="childComposite" presStyleCnt="0">
        <dgm:presLayoutVars>
          <dgm:chMax val="0"/>
          <dgm:chPref val="0"/>
        </dgm:presLayoutVars>
      </dgm:prSet>
      <dgm:spPr/>
    </dgm:pt>
    <dgm:pt modelId="{59C86ACA-0ADC-4DF4-940B-A2ADC8166488}" type="pres">
      <dgm:prSet presAssocID="{BFC1664E-5DAE-457E-B823-CA01B49E73CE}" presName="ChildAccent" presStyleLbl="solidFgAcc1" presStyleIdx="4" presStyleCnt="11">
        <dgm:style>
          <a:lnRef idx="2">
            <a:schemeClr val="accent3"/>
          </a:lnRef>
          <a:fillRef idx="1">
            <a:schemeClr val="lt1"/>
          </a:fillRef>
          <a:effectRef idx="0">
            <a:schemeClr val="accent3"/>
          </a:effectRef>
          <a:fontRef idx="minor">
            <a:schemeClr val="dk1"/>
          </a:fontRef>
        </dgm:style>
      </dgm:prSet>
      <dgm:spPr/>
    </dgm:pt>
    <dgm:pt modelId="{D87C05D5-8314-4528-B8C9-1DC717E45167}" type="pres">
      <dgm:prSet presAssocID="{BFC1664E-5DAE-457E-B823-CA01B49E73CE}" presName="Child" presStyleLbl="revTx" presStyleIdx="6" presStyleCnt="14" custLinFactNeighborY="13523">
        <dgm:presLayoutVars>
          <dgm:chMax val="0"/>
          <dgm:chPref val="0"/>
          <dgm:bulletEnabled val="1"/>
        </dgm:presLayoutVars>
      </dgm:prSet>
      <dgm:spPr/>
      <dgm:t>
        <a:bodyPr/>
        <a:lstStyle/>
        <a:p>
          <a:endParaRPr lang="es-EC"/>
        </a:p>
      </dgm:t>
    </dgm:pt>
    <dgm:pt modelId="{379F1929-6FA5-4CC8-BF79-96C40B2DBF1B}" type="pres">
      <dgm:prSet presAssocID="{0163A836-AA71-4CDB-BECF-B2CFE3CFD63E}" presName="childComposite" presStyleCnt="0">
        <dgm:presLayoutVars>
          <dgm:chMax val="0"/>
          <dgm:chPref val="0"/>
        </dgm:presLayoutVars>
      </dgm:prSet>
      <dgm:spPr/>
    </dgm:pt>
    <dgm:pt modelId="{DD2931A4-DEBD-445A-B875-8A8181F992A9}" type="pres">
      <dgm:prSet presAssocID="{0163A836-AA71-4CDB-BECF-B2CFE3CFD63E}" presName="ChildAccent" presStyleLbl="solidFgAcc1" presStyleIdx="5" presStyleCnt="11">
        <dgm:style>
          <a:lnRef idx="2">
            <a:schemeClr val="accent3"/>
          </a:lnRef>
          <a:fillRef idx="1">
            <a:schemeClr val="lt1"/>
          </a:fillRef>
          <a:effectRef idx="0">
            <a:schemeClr val="accent3"/>
          </a:effectRef>
          <a:fontRef idx="minor">
            <a:schemeClr val="dk1"/>
          </a:fontRef>
        </dgm:style>
      </dgm:prSet>
      <dgm:spPr/>
    </dgm:pt>
    <dgm:pt modelId="{EFE9220E-29AF-4683-B41C-F858D280D486}" type="pres">
      <dgm:prSet presAssocID="{0163A836-AA71-4CDB-BECF-B2CFE3CFD63E}" presName="Child" presStyleLbl="revTx" presStyleIdx="7" presStyleCnt="14">
        <dgm:presLayoutVars>
          <dgm:chMax val="0"/>
          <dgm:chPref val="0"/>
          <dgm:bulletEnabled val="1"/>
        </dgm:presLayoutVars>
      </dgm:prSet>
      <dgm:spPr/>
      <dgm:t>
        <a:bodyPr/>
        <a:lstStyle/>
        <a:p>
          <a:endParaRPr lang="es-ES"/>
        </a:p>
      </dgm:t>
    </dgm:pt>
    <dgm:pt modelId="{A197F302-3546-4BA1-8EAE-F10A70BA4E86}" type="pres">
      <dgm:prSet presAssocID="{1EF60605-AD80-49A9-93AC-3B0D3ECBB2BC}" presName="childComposite" presStyleCnt="0">
        <dgm:presLayoutVars>
          <dgm:chMax val="0"/>
          <dgm:chPref val="0"/>
        </dgm:presLayoutVars>
      </dgm:prSet>
      <dgm:spPr/>
    </dgm:pt>
    <dgm:pt modelId="{B46D2AA3-2787-4814-9C57-ABDB1B889EDC}" type="pres">
      <dgm:prSet presAssocID="{1EF60605-AD80-49A9-93AC-3B0D3ECBB2BC}" presName="ChildAccent" presStyleLbl="solidFgAcc1" presStyleIdx="6" presStyleCnt="11">
        <dgm:style>
          <a:lnRef idx="2">
            <a:schemeClr val="accent3"/>
          </a:lnRef>
          <a:fillRef idx="1">
            <a:schemeClr val="lt1"/>
          </a:fillRef>
          <a:effectRef idx="0">
            <a:schemeClr val="accent3"/>
          </a:effectRef>
          <a:fontRef idx="minor">
            <a:schemeClr val="dk1"/>
          </a:fontRef>
        </dgm:style>
      </dgm:prSet>
      <dgm:spPr/>
    </dgm:pt>
    <dgm:pt modelId="{A07FCDB2-F560-44F7-8E79-6CDA995DCFAF}" type="pres">
      <dgm:prSet presAssocID="{1EF60605-AD80-49A9-93AC-3B0D3ECBB2BC}" presName="Child" presStyleLbl="revTx" presStyleIdx="8" presStyleCnt="14">
        <dgm:presLayoutVars>
          <dgm:chMax val="0"/>
          <dgm:chPref val="0"/>
          <dgm:bulletEnabled val="1"/>
        </dgm:presLayoutVars>
      </dgm:prSet>
      <dgm:spPr/>
      <dgm:t>
        <a:bodyPr/>
        <a:lstStyle/>
        <a:p>
          <a:endParaRPr lang="es-ES"/>
        </a:p>
      </dgm:t>
    </dgm:pt>
    <dgm:pt modelId="{3DADB101-37D4-491F-BDFB-FF158C185DD5}" type="pres">
      <dgm:prSet presAssocID="{92A27E82-65CC-4A1D-BA3E-6C496F1FC0AB}" presName="childComposite" presStyleCnt="0">
        <dgm:presLayoutVars>
          <dgm:chMax val="0"/>
          <dgm:chPref val="0"/>
        </dgm:presLayoutVars>
      </dgm:prSet>
      <dgm:spPr/>
    </dgm:pt>
    <dgm:pt modelId="{C4EA0600-3A78-4FF1-9F89-FE5EA0887367}" type="pres">
      <dgm:prSet presAssocID="{92A27E82-65CC-4A1D-BA3E-6C496F1FC0AB}" presName="ChildAccent" presStyleLbl="solidFgAcc1" presStyleIdx="7" presStyleCnt="11">
        <dgm:style>
          <a:lnRef idx="2">
            <a:schemeClr val="accent3"/>
          </a:lnRef>
          <a:fillRef idx="1">
            <a:schemeClr val="lt1"/>
          </a:fillRef>
          <a:effectRef idx="0">
            <a:schemeClr val="accent3"/>
          </a:effectRef>
          <a:fontRef idx="minor">
            <a:schemeClr val="dk1"/>
          </a:fontRef>
        </dgm:style>
      </dgm:prSet>
      <dgm:spPr/>
    </dgm:pt>
    <dgm:pt modelId="{B1126C00-71F3-4B8F-B7CE-D9CDE3E9DB1C}" type="pres">
      <dgm:prSet presAssocID="{92A27E82-65CC-4A1D-BA3E-6C496F1FC0AB}" presName="Child" presStyleLbl="revTx" presStyleIdx="9" presStyleCnt="14" custLinFactNeighborX="830" custLinFactNeighborY="40570">
        <dgm:presLayoutVars>
          <dgm:chMax val="0"/>
          <dgm:chPref val="0"/>
          <dgm:bulletEnabled val="1"/>
        </dgm:presLayoutVars>
      </dgm:prSet>
      <dgm:spPr/>
      <dgm:t>
        <a:bodyPr/>
        <a:lstStyle/>
        <a:p>
          <a:endParaRPr lang="es-ES"/>
        </a:p>
      </dgm:t>
    </dgm:pt>
    <dgm:pt modelId="{51B86B7F-0CAB-42A2-B868-E1B6DD2DED42}" type="pres">
      <dgm:prSet presAssocID="{11B76663-4A4C-4D85-8867-C2247CE8D72F}" presName="root" presStyleCnt="0">
        <dgm:presLayoutVars>
          <dgm:chMax/>
          <dgm:chPref/>
        </dgm:presLayoutVars>
      </dgm:prSet>
      <dgm:spPr/>
    </dgm:pt>
    <dgm:pt modelId="{96533583-5BDB-49EB-91C9-4E498736DA46}" type="pres">
      <dgm:prSet presAssocID="{11B76663-4A4C-4D85-8867-C2247CE8D72F}" presName="rootComposite" presStyleCnt="0">
        <dgm:presLayoutVars/>
      </dgm:prSet>
      <dgm:spPr/>
    </dgm:pt>
    <dgm:pt modelId="{DF7E68F7-DDB8-48C9-8AB2-732759936C89}" type="pres">
      <dgm:prSet presAssocID="{11B76663-4A4C-4D85-8867-C2247CE8D72F}" presName="ParentAccent" presStyleLbl="alignNode1" presStyleIdx="2" presStyleCnt="3"/>
      <dgm:spPr/>
    </dgm:pt>
    <dgm:pt modelId="{38FCB1DB-738D-416C-BF62-E99B57972528}" type="pres">
      <dgm:prSet presAssocID="{11B76663-4A4C-4D85-8867-C2247CE8D72F}" presName="ParentSmallAccent" presStyleLbl="fgAcc1" presStyleIdx="2" presStyleCnt="3">
        <dgm:style>
          <a:lnRef idx="2">
            <a:schemeClr val="accent6"/>
          </a:lnRef>
          <a:fillRef idx="1">
            <a:schemeClr val="lt1"/>
          </a:fillRef>
          <a:effectRef idx="0">
            <a:schemeClr val="accent6"/>
          </a:effectRef>
          <a:fontRef idx="minor">
            <a:schemeClr val="dk1"/>
          </a:fontRef>
        </dgm:style>
      </dgm:prSet>
      <dgm:spPr/>
    </dgm:pt>
    <dgm:pt modelId="{60342E3A-597B-4871-96FA-4315B3AD6541}" type="pres">
      <dgm:prSet presAssocID="{11B76663-4A4C-4D85-8867-C2247CE8D72F}" presName="Parent" presStyleLbl="revTx" presStyleIdx="10" presStyleCnt="14">
        <dgm:presLayoutVars>
          <dgm:chMax/>
          <dgm:chPref val="4"/>
          <dgm:bulletEnabled val="1"/>
        </dgm:presLayoutVars>
      </dgm:prSet>
      <dgm:spPr/>
      <dgm:t>
        <a:bodyPr/>
        <a:lstStyle/>
        <a:p>
          <a:endParaRPr lang="es-EC"/>
        </a:p>
      </dgm:t>
    </dgm:pt>
    <dgm:pt modelId="{CA2C7242-E005-4DE1-999A-0D98CF4AF25E}" type="pres">
      <dgm:prSet presAssocID="{11B76663-4A4C-4D85-8867-C2247CE8D72F}" presName="childShape" presStyleCnt="0">
        <dgm:presLayoutVars>
          <dgm:chMax val="0"/>
          <dgm:chPref val="0"/>
        </dgm:presLayoutVars>
      </dgm:prSet>
      <dgm:spPr/>
    </dgm:pt>
    <dgm:pt modelId="{7E8BD4B3-1210-4D0E-9FCB-172F87A5B6F7}" type="pres">
      <dgm:prSet presAssocID="{352E0D53-D9F2-4184-87EC-34B1CAE5CA67}" presName="childComposite" presStyleCnt="0">
        <dgm:presLayoutVars>
          <dgm:chMax val="0"/>
          <dgm:chPref val="0"/>
        </dgm:presLayoutVars>
      </dgm:prSet>
      <dgm:spPr/>
    </dgm:pt>
    <dgm:pt modelId="{73C7C076-E79C-4833-9F5F-B8C8AD072E06}" type="pres">
      <dgm:prSet presAssocID="{352E0D53-D9F2-4184-87EC-34B1CAE5CA67}" presName="ChildAccent" presStyleLbl="solidFgAcc1" presStyleIdx="8" presStyleCnt="11">
        <dgm:style>
          <a:lnRef idx="2">
            <a:schemeClr val="accent6"/>
          </a:lnRef>
          <a:fillRef idx="1">
            <a:schemeClr val="lt1"/>
          </a:fillRef>
          <a:effectRef idx="0">
            <a:schemeClr val="accent6"/>
          </a:effectRef>
          <a:fontRef idx="minor">
            <a:schemeClr val="dk1"/>
          </a:fontRef>
        </dgm:style>
      </dgm:prSet>
      <dgm:spPr/>
    </dgm:pt>
    <dgm:pt modelId="{954EC9AB-ADFD-4E5C-A3D8-65F677FC1004}" type="pres">
      <dgm:prSet presAssocID="{352E0D53-D9F2-4184-87EC-34B1CAE5CA67}" presName="Child" presStyleLbl="revTx" presStyleIdx="11" presStyleCnt="14">
        <dgm:presLayoutVars>
          <dgm:chMax val="0"/>
          <dgm:chPref val="0"/>
          <dgm:bulletEnabled val="1"/>
        </dgm:presLayoutVars>
      </dgm:prSet>
      <dgm:spPr/>
      <dgm:t>
        <a:bodyPr/>
        <a:lstStyle/>
        <a:p>
          <a:endParaRPr lang="es-ES"/>
        </a:p>
      </dgm:t>
    </dgm:pt>
    <dgm:pt modelId="{26CA8E0C-877A-4D42-88FC-C0D296BFD7EE}" type="pres">
      <dgm:prSet presAssocID="{C9824A97-1EAE-4EF5-99B8-881E384C59BD}" presName="childComposite" presStyleCnt="0">
        <dgm:presLayoutVars>
          <dgm:chMax val="0"/>
          <dgm:chPref val="0"/>
        </dgm:presLayoutVars>
      </dgm:prSet>
      <dgm:spPr/>
    </dgm:pt>
    <dgm:pt modelId="{33343112-331B-4EAC-8784-697FADB030E7}" type="pres">
      <dgm:prSet presAssocID="{C9824A97-1EAE-4EF5-99B8-881E384C59BD}" presName="ChildAccent" presStyleLbl="solidFgAcc1" presStyleIdx="9" presStyleCnt="11">
        <dgm:style>
          <a:lnRef idx="2">
            <a:schemeClr val="accent6"/>
          </a:lnRef>
          <a:fillRef idx="1">
            <a:schemeClr val="lt1"/>
          </a:fillRef>
          <a:effectRef idx="0">
            <a:schemeClr val="accent6"/>
          </a:effectRef>
          <a:fontRef idx="minor">
            <a:schemeClr val="dk1"/>
          </a:fontRef>
        </dgm:style>
      </dgm:prSet>
      <dgm:spPr/>
    </dgm:pt>
    <dgm:pt modelId="{0BF1DD64-D8DD-493A-8398-7DDE598A03AB}" type="pres">
      <dgm:prSet presAssocID="{C9824A97-1EAE-4EF5-99B8-881E384C59BD}" presName="Child" presStyleLbl="revTx" presStyleIdx="12" presStyleCnt="14">
        <dgm:presLayoutVars>
          <dgm:chMax val="0"/>
          <dgm:chPref val="0"/>
          <dgm:bulletEnabled val="1"/>
        </dgm:presLayoutVars>
      </dgm:prSet>
      <dgm:spPr/>
      <dgm:t>
        <a:bodyPr/>
        <a:lstStyle/>
        <a:p>
          <a:endParaRPr lang="es-EC"/>
        </a:p>
      </dgm:t>
    </dgm:pt>
    <dgm:pt modelId="{CD03E70A-9284-4F70-A3C2-116E3753965F}" type="pres">
      <dgm:prSet presAssocID="{E22D7D65-DFE8-414C-ACB0-6D85633851D6}" presName="childComposite" presStyleCnt="0">
        <dgm:presLayoutVars>
          <dgm:chMax val="0"/>
          <dgm:chPref val="0"/>
        </dgm:presLayoutVars>
      </dgm:prSet>
      <dgm:spPr/>
    </dgm:pt>
    <dgm:pt modelId="{C9BB13FE-13FC-4362-BCB1-5D0101BFF1C4}" type="pres">
      <dgm:prSet presAssocID="{E22D7D65-DFE8-414C-ACB0-6D85633851D6}" presName="ChildAccent" presStyleLbl="solidFgAcc1" presStyleIdx="10" presStyleCnt="11" custLinFactNeighborX="-14172" custLinFactNeighborY="-21258">
        <dgm:style>
          <a:lnRef idx="2">
            <a:schemeClr val="accent6"/>
          </a:lnRef>
          <a:fillRef idx="1">
            <a:schemeClr val="lt1"/>
          </a:fillRef>
          <a:effectRef idx="0">
            <a:schemeClr val="accent6"/>
          </a:effectRef>
          <a:fontRef idx="minor">
            <a:schemeClr val="dk1"/>
          </a:fontRef>
        </dgm:style>
      </dgm:prSet>
      <dgm:spPr/>
    </dgm:pt>
    <dgm:pt modelId="{AA1DAF52-A766-46AF-97A2-1C390DCA66D7}" type="pres">
      <dgm:prSet presAssocID="{E22D7D65-DFE8-414C-ACB0-6D85633851D6}" presName="Child" presStyleLbl="revTx" presStyleIdx="13" presStyleCnt="14">
        <dgm:presLayoutVars>
          <dgm:chMax val="0"/>
          <dgm:chPref val="0"/>
          <dgm:bulletEnabled val="1"/>
        </dgm:presLayoutVars>
      </dgm:prSet>
      <dgm:spPr/>
      <dgm:t>
        <a:bodyPr/>
        <a:lstStyle/>
        <a:p>
          <a:endParaRPr lang="es-ES"/>
        </a:p>
      </dgm:t>
    </dgm:pt>
  </dgm:ptLst>
  <dgm:cxnLst>
    <dgm:cxn modelId="{56F37BF9-4BE8-4F47-B258-62DC747B1270}" type="presOf" srcId="{BFC1664E-5DAE-457E-B823-CA01B49E73CE}" destId="{D87C05D5-8314-4528-B8C9-1DC717E45167}" srcOrd="0" destOrd="0" presId="urn:microsoft.com/office/officeart/2008/layout/SquareAccentList"/>
    <dgm:cxn modelId="{4F7ACFDC-8218-4A81-AA41-3F19C22C663A}" srcId="{F751AAFA-CD1D-4CDC-8607-914779589860}" destId="{0163A836-AA71-4CDB-BECF-B2CFE3CFD63E}" srcOrd="2" destOrd="0" parTransId="{2FF999D3-CE9C-4DDC-9159-09C32DBB04B5}" sibTransId="{41F68DB1-9DB8-4440-9F99-003CF6F65C6C}"/>
    <dgm:cxn modelId="{6F41E856-F945-49A1-969C-B0D848A3A06D}" srcId="{F751AAFA-CD1D-4CDC-8607-914779589860}" destId="{92A27E82-65CC-4A1D-BA3E-6C496F1FC0AB}" srcOrd="4" destOrd="0" parTransId="{C4D08E73-975B-4397-B468-9ADE93F872BA}" sibTransId="{A0834B38-8E44-48CA-AEFE-48855E967FE2}"/>
    <dgm:cxn modelId="{B55B69F1-F7A4-47C1-B33B-C926A2B57DEA}" srcId="{4D84A7AA-246C-4912-90E9-F6D067B99323}" destId="{ECB2CAF3-B190-44AD-B6EF-38ECF48AEDD2}" srcOrd="0" destOrd="0" parTransId="{5BB07324-6853-4536-A532-8A8BB489A0F6}" sibTransId="{CC105509-4A54-4E8E-AB1B-C604AEA5C290}"/>
    <dgm:cxn modelId="{9B851174-9155-4719-8EA4-07DA2ACC669C}" srcId="{4D84A7AA-246C-4912-90E9-F6D067B99323}" destId="{F751AAFA-CD1D-4CDC-8607-914779589860}" srcOrd="1" destOrd="0" parTransId="{3CA4717F-F48C-4130-93B7-16AB236845A1}" sibTransId="{464F831C-5BF7-4A91-A841-B431F5FE2434}"/>
    <dgm:cxn modelId="{773C1193-2F5F-4E98-8B58-0C7E1CC1B66D}" srcId="{4D84A7AA-246C-4912-90E9-F6D067B99323}" destId="{11B76663-4A4C-4D85-8867-C2247CE8D72F}" srcOrd="2" destOrd="0" parTransId="{8A9F533C-5D03-4E67-9841-A65632D74C7E}" sibTransId="{9221F2EA-8ECD-473C-BBEC-DFCC5511F6A7}"/>
    <dgm:cxn modelId="{80A35C1A-6DA5-4B56-BC1E-78DFB4BA0E96}" type="presOf" srcId="{0163A836-AA71-4CDB-BECF-B2CFE3CFD63E}" destId="{EFE9220E-29AF-4683-B41C-F858D280D486}" srcOrd="0" destOrd="0" presId="urn:microsoft.com/office/officeart/2008/layout/SquareAccentList"/>
    <dgm:cxn modelId="{7801F8DA-CD81-490C-9EB8-AE244369CF2E}" srcId="{11B76663-4A4C-4D85-8867-C2247CE8D72F}" destId="{C9824A97-1EAE-4EF5-99B8-881E384C59BD}" srcOrd="1" destOrd="0" parTransId="{5927CFAB-94EF-4CDC-80C6-18EA98DE1652}" sibTransId="{007A9197-68EE-46A3-89E9-21E061EA3A7A}"/>
    <dgm:cxn modelId="{70E004C3-BA9E-442E-9CC4-3EE132391BA6}" srcId="{11B76663-4A4C-4D85-8867-C2247CE8D72F}" destId="{E22D7D65-DFE8-414C-ACB0-6D85633851D6}" srcOrd="2" destOrd="0" parTransId="{2EA390B7-DEE8-42ED-89C2-F2CA5896A0E4}" sibTransId="{AFC8FF4D-3148-42D4-BA00-1796687F2D41}"/>
    <dgm:cxn modelId="{79939471-4F25-44FC-8B21-736FC37431C7}" type="presOf" srcId="{D6A07E0D-ECF3-4B3D-9C57-DF768FCD4ABE}" destId="{8F2DD942-07AE-419F-93EE-019CF2C8B225}" srcOrd="0" destOrd="0" presId="urn:microsoft.com/office/officeart/2008/layout/SquareAccentList"/>
    <dgm:cxn modelId="{B85DAB92-C5C9-4EC9-936F-E674632A7AE4}" srcId="{F751AAFA-CD1D-4CDC-8607-914779589860}" destId="{BFC1664E-5DAE-457E-B823-CA01B49E73CE}" srcOrd="1" destOrd="0" parTransId="{B28C395D-1845-497A-BDEF-25C7F0C5C49E}" sibTransId="{3F654063-5FC7-4B4B-A6C4-380884D0179A}"/>
    <dgm:cxn modelId="{35C70CE5-3322-4B7C-9C56-3A3B3BD47056}" srcId="{ECB2CAF3-B190-44AD-B6EF-38ECF48AEDD2}" destId="{A8FA8067-D27F-4CE7-8993-186CF495447D}" srcOrd="1" destOrd="0" parTransId="{E71EDEF4-43A6-487E-98A2-BD1C6E851DA4}" sibTransId="{AF137088-EB0E-4C84-BD11-87723EB6537F}"/>
    <dgm:cxn modelId="{034C1640-BB30-4DE5-AB3B-D98F535A8067}" type="presOf" srcId="{4EEFD3A5-E84E-42E8-98A5-A4203F94314B}" destId="{7F24B9B0-5A6A-47FA-9A48-FCF314C60DDF}" srcOrd="0" destOrd="0" presId="urn:microsoft.com/office/officeart/2008/layout/SquareAccentList"/>
    <dgm:cxn modelId="{BB975917-2E25-4CBB-870F-F8261B0B060C}" type="presOf" srcId="{ECB2CAF3-B190-44AD-B6EF-38ECF48AEDD2}" destId="{47DD35C8-30A9-4C66-8DD9-C20B13B35B67}" srcOrd="0" destOrd="0" presId="urn:microsoft.com/office/officeart/2008/layout/SquareAccentList"/>
    <dgm:cxn modelId="{FF12012F-86F0-47F9-93F0-CBA6EAF2CAAB}" srcId="{ECB2CAF3-B190-44AD-B6EF-38ECF48AEDD2}" destId="{AFF8081A-AFAE-4A17-A894-14B504DE7BD4}" srcOrd="0" destOrd="0" parTransId="{4864F45A-B829-4343-8544-2946E34B30F1}" sibTransId="{76E4C5B3-C0DB-405F-A2A3-4C0542660313}"/>
    <dgm:cxn modelId="{7C58733C-C5CE-44C8-B029-8CAAF2CD15EB}" type="presOf" srcId="{E22D7D65-DFE8-414C-ACB0-6D85633851D6}" destId="{AA1DAF52-A766-46AF-97A2-1C390DCA66D7}" srcOrd="0" destOrd="0" presId="urn:microsoft.com/office/officeart/2008/layout/SquareAccentList"/>
    <dgm:cxn modelId="{4F3CFA4A-CEE2-427C-96C9-80A571017881}" type="presOf" srcId="{AFF8081A-AFAE-4A17-A894-14B504DE7BD4}" destId="{174ED14C-0ABE-4E51-9D98-F2A3397106AD}" srcOrd="0" destOrd="0" presId="urn:microsoft.com/office/officeart/2008/layout/SquareAccentList"/>
    <dgm:cxn modelId="{64990BB4-DA77-4417-AD4B-6D3CF1AD1517}" type="presOf" srcId="{A8FA8067-D27F-4CE7-8993-186CF495447D}" destId="{E70AC015-3F04-4275-A810-FC166E9C79A4}" srcOrd="0" destOrd="0" presId="urn:microsoft.com/office/officeart/2008/layout/SquareAccentList"/>
    <dgm:cxn modelId="{E049DA93-D595-4C96-ADB1-98B3ED45E32D}" type="presOf" srcId="{11B76663-4A4C-4D85-8867-C2247CE8D72F}" destId="{60342E3A-597B-4871-96FA-4315B3AD6541}" srcOrd="0" destOrd="0" presId="urn:microsoft.com/office/officeart/2008/layout/SquareAccentList"/>
    <dgm:cxn modelId="{E90ED522-02C4-4B95-BA02-43AED0D41B61}" type="presOf" srcId="{1EF60605-AD80-49A9-93AC-3B0D3ECBB2BC}" destId="{A07FCDB2-F560-44F7-8E79-6CDA995DCFAF}" srcOrd="0" destOrd="0" presId="urn:microsoft.com/office/officeart/2008/layout/SquareAccentList"/>
    <dgm:cxn modelId="{0C5B4DE7-FE74-4ABD-9417-4EF03C6454AB}" type="presOf" srcId="{4D84A7AA-246C-4912-90E9-F6D067B99323}" destId="{90A96D81-2F3F-4ECF-8C7F-7A0F53267A20}" srcOrd="0" destOrd="0" presId="urn:microsoft.com/office/officeart/2008/layout/SquareAccentList"/>
    <dgm:cxn modelId="{3BC53913-7A86-4326-90C1-29CADD03B14D}" type="presOf" srcId="{F751AAFA-CD1D-4CDC-8607-914779589860}" destId="{0099E935-3D31-4753-BC19-1DA842A86600}" srcOrd="0" destOrd="0" presId="urn:microsoft.com/office/officeart/2008/layout/SquareAccentList"/>
    <dgm:cxn modelId="{9F8AF1A2-9FDF-4AEF-82FF-F8BA717E06C8}" srcId="{F751AAFA-CD1D-4CDC-8607-914779589860}" destId="{1EF60605-AD80-49A9-93AC-3B0D3ECBB2BC}" srcOrd="3" destOrd="0" parTransId="{8891C3AE-5136-43C9-AE78-EDB5C54C4C4C}" sibTransId="{492E46B2-CA7B-4D91-A822-E0A0D93A5C72}"/>
    <dgm:cxn modelId="{AF587BBC-BBC5-46F5-963B-239665411C10}" srcId="{F751AAFA-CD1D-4CDC-8607-914779589860}" destId="{D6A07E0D-ECF3-4B3D-9C57-DF768FCD4ABE}" srcOrd="0" destOrd="0" parTransId="{8EBE73C3-FCD2-4579-802F-B1B3B9D5A524}" sibTransId="{5F7BB608-218C-4886-A575-C5115A8615C6}"/>
    <dgm:cxn modelId="{BBA1319D-2945-4175-8D23-076F3FFC38AD}" type="presOf" srcId="{92A27E82-65CC-4A1D-BA3E-6C496F1FC0AB}" destId="{B1126C00-71F3-4B8F-B7CE-D9CDE3E9DB1C}" srcOrd="0" destOrd="0" presId="urn:microsoft.com/office/officeart/2008/layout/SquareAccentList"/>
    <dgm:cxn modelId="{EC0D8B62-F88C-4A07-89A3-F8D610F3C229}" srcId="{11B76663-4A4C-4D85-8867-C2247CE8D72F}" destId="{352E0D53-D9F2-4184-87EC-34B1CAE5CA67}" srcOrd="0" destOrd="0" parTransId="{54A8DF9D-7A20-4C79-A471-651AC7AC3438}" sibTransId="{8D6FF507-06FA-4CA8-8678-BBE5519AF298}"/>
    <dgm:cxn modelId="{04FF639C-C318-4613-85A1-8D06570FDE79}" type="presOf" srcId="{C9824A97-1EAE-4EF5-99B8-881E384C59BD}" destId="{0BF1DD64-D8DD-493A-8398-7DDE598A03AB}" srcOrd="0" destOrd="0" presId="urn:microsoft.com/office/officeart/2008/layout/SquareAccentList"/>
    <dgm:cxn modelId="{0402773F-0DD4-4BCB-8B67-C372F65E55D7}" type="presOf" srcId="{352E0D53-D9F2-4184-87EC-34B1CAE5CA67}" destId="{954EC9AB-ADFD-4E5C-A3D8-65F677FC1004}" srcOrd="0" destOrd="0" presId="urn:microsoft.com/office/officeart/2008/layout/SquareAccentList"/>
    <dgm:cxn modelId="{DC2CDCBF-3009-4D2D-AEEB-B7ABCD49D900}" srcId="{ECB2CAF3-B190-44AD-B6EF-38ECF48AEDD2}" destId="{4EEFD3A5-E84E-42E8-98A5-A4203F94314B}" srcOrd="2" destOrd="0" parTransId="{00CD084E-2C99-4CC3-AF9B-68CC3192FF3E}" sibTransId="{6C173AB5-A14E-4F44-9265-89301D48C299}"/>
    <dgm:cxn modelId="{22587CD9-E920-4A99-8FA6-D7B822111F15}" type="presParOf" srcId="{90A96D81-2F3F-4ECF-8C7F-7A0F53267A20}" destId="{18EAE3D7-B8B0-417D-97B1-A6DD88EE44E9}" srcOrd="0" destOrd="0" presId="urn:microsoft.com/office/officeart/2008/layout/SquareAccentList"/>
    <dgm:cxn modelId="{BF8F06BD-6786-4EF3-951D-21336BF311F3}" type="presParOf" srcId="{18EAE3D7-B8B0-417D-97B1-A6DD88EE44E9}" destId="{446B0CDF-237E-410D-822F-939BD3D77B69}" srcOrd="0" destOrd="0" presId="urn:microsoft.com/office/officeart/2008/layout/SquareAccentList"/>
    <dgm:cxn modelId="{11F62159-919B-43AD-AFE1-6B2144D5B02F}" type="presParOf" srcId="{446B0CDF-237E-410D-822F-939BD3D77B69}" destId="{19D887E1-CCF3-4199-9821-A8C6B6F3DCFA}" srcOrd="0" destOrd="0" presId="urn:microsoft.com/office/officeart/2008/layout/SquareAccentList"/>
    <dgm:cxn modelId="{50C49C00-7361-4EEC-A1E1-537979F153D4}" type="presParOf" srcId="{446B0CDF-237E-410D-822F-939BD3D77B69}" destId="{7278B2F9-9169-429D-AF85-8652B959AAE4}" srcOrd="1" destOrd="0" presId="urn:microsoft.com/office/officeart/2008/layout/SquareAccentList"/>
    <dgm:cxn modelId="{F7BA1E17-BAA5-46BA-9FE8-358A2ED2A334}" type="presParOf" srcId="{446B0CDF-237E-410D-822F-939BD3D77B69}" destId="{47DD35C8-30A9-4C66-8DD9-C20B13B35B67}" srcOrd="2" destOrd="0" presId="urn:microsoft.com/office/officeart/2008/layout/SquareAccentList"/>
    <dgm:cxn modelId="{4F3D8B35-7ED6-4159-ABB4-9E879CD7EC9E}" type="presParOf" srcId="{18EAE3D7-B8B0-417D-97B1-A6DD88EE44E9}" destId="{9DE4FAAA-FABC-469B-BBEB-335959E0BB99}" srcOrd="1" destOrd="0" presId="urn:microsoft.com/office/officeart/2008/layout/SquareAccentList"/>
    <dgm:cxn modelId="{B5F02E12-3213-4588-9742-B82D40D20135}" type="presParOf" srcId="{9DE4FAAA-FABC-469B-BBEB-335959E0BB99}" destId="{DBA86E03-DC1B-4C49-BE7C-565A57DF1C7D}" srcOrd="0" destOrd="0" presId="urn:microsoft.com/office/officeart/2008/layout/SquareAccentList"/>
    <dgm:cxn modelId="{752A3EEE-EFA5-49B5-A0C3-36B947C851A8}" type="presParOf" srcId="{DBA86E03-DC1B-4C49-BE7C-565A57DF1C7D}" destId="{8578F817-9763-48B3-A75F-D6DA26B3D625}" srcOrd="0" destOrd="0" presId="urn:microsoft.com/office/officeart/2008/layout/SquareAccentList"/>
    <dgm:cxn modelId="{26797970-E9BD-49E5-90DA-25F73B9839B2}" type="presParOf" srcId="{DBA86E03-DC1B-4C49-BE7C-565A57DF1C7D}" destId="{174ED14C-0ABE-4E51-9D98-F2A3397106AD}" srcOrd="1" destOrd="0" presId="urn:microsoft.com/office/officeart/2008/layout/SquareAccentList"/>
    <dgm:cxn modelId="{5F1B597D-F6E7-4DDB-BF0C-1F34330CAAC4}" type="presParOf" srcId="{9DE4FAAA-FABC-469B-BBEB-335959E0BB99}" destId="{B079957F-E436-4637-AA3B-DEEAE33C1C0D}" srcOrd="1" destOrd="0" presId="urn:microsoft.com/office/officeart/2008/layout/SquareAccentList"/>
    <dgm:cxn modelId="{2B3A3EDE-77E7-4275-A5D8-DD6BD5071592}" type="presParOf" srcId="{B079957F-E436-4637-AA3B-DEEAE33C1C0D}" destId="{A82E2F87-B519-4FE5-8D57-C858D1724CAD}" srcOrd="0" destOrd="0" presId="urn:microsoft.com/office/officeart/2008/layout/SquareAccentList"/>
    <dgm:cxn modelId="{476E2D20-48C5-4F72-B1BA-DC92CF1258B0}" type="presParOf" srcId="{B079957F-E436-4637-AA3B-DEEAE33C1C0D}" destId="{E70AC015-3F04-4275-A810-FC166E9C79A4}" srcOrd="1" destOrd="0" presId="urn:microsoft.com/office/officeart/2008/layout/SquareAccentList"/>
    <dgm:cxn modelId="{50E97F27-531A-47A9-92CD-CD2BBED9EF6A}" type="presParOf" srcId="{9DE4FAAA-FABC-469B-BBEB-335959E0BB99}" destId="{7BE61792-1F43-4A84-933C-9977708A3548}" srcOrd="2" destOrd="0" presId="urn:microsoft.com/office/officeart/2008/layout/SquareAccentList"/>
    <dgm:cxn modelId="{5E188872-FC98-4D92-85BA-CA453507EB29}" type="presParOf" srcId="{7BE61792-1F43-4A84-933C-9977708A3548}" destId="{6D101A19-289F-4135-BCAC-049049D375DE}" srcOrd="0" destOrd="0" presId="urn:microsoft.com/office/officeart/2008/layout/SquareAccentList"/>
    <dgm:cxn modelId="{BF435885-1EE8-49E4-AAA3-193361314F77}" type="presParOf" srcId="{7BE61792-1F43-4A84-933C-9977708A3548}" destId="{7F24B9B0-5A6A-47FA-9A48-FCF314C60DDF}" srcOrd="1" destOrd="0" presId="urn:microsoft.com/office/officeart/2008/layout/SquareAccentList"/>
    <dgm:cxn modelId="{A90BCC2D-CDE1-4A37-BB38-993A06C5AE59}" type="presParOf" srcId="{90A96D81-2F3F-4ECF-8C7F-7A0F53267A20}" destId="{B0EA8E6B-6677-44F7-9666-02913DB042CB}" srcOrd="1" destOrd="0" presId="urn:microsoft.com/office/officeart/2008/layout/SquareAccentList"/>
    <dgm:cxn modelId="{4AD589B4-0AFB-446A-A112-5B488D55C4EE}" type="presParOf" srcId="{B0EA8E6B-6677-44F7-9666-02913DB042CB}" destId="{D218D3A7-F8FD-45DE-9BF8-9CA1EECC4561}" srcOrd="0" destOrd="0" presId="urn:microsoft.com/office/officeart/2008/layout/SquareAccentList"/>
    <dgm:cxn modelId="{8E05E23D-9AEC-4E22-8C4C-20A10B22370A}" type="presParOf" srcId="{D218D3A7-F8FD-45DE-9BF8-9CA1EECC4561}" destId="{E1B10EC9-FF41-4AF2-9592-4390AE3120BA}" srcOrd="0" destOrd="0" presId="urn:microsoft.com/office/officeart/2008/layout/SquareAccentList"/>
    <dgm:cxn modelId="{BD0D5F39-D8D3-46B8-B295-8A20D63477D7}" type="presParOf" srcId="{D218D3A7-F8FD-45DE-9BF8-9CA1EECC4561}" destId="{337BDEFF-F41E-430A-87DF-C2B2908730EF}" srcOrd="1" destOrd="0" presId="urn:microsoft.com/office/officeart/2008/layout/SquareAccentList"/>
    <dgm:cxn modelId="{F23437ED-BD7B-47CC-8E65-1C703A5035D0}" type="presParOf" srcId="{D218D3A7-F8FD-45DE-9BF8-9CA1EECC4561}" destId="{0099E935-3D31-4753-BC19-1DA842A86600}" srcOrd="2" destOrd="0" presId="urn:microsoft.com/office/officeart/2008/layout/SquareAccentList"/>
    <dgm:cxn modelId="{F77AC36F-7756-4582-B0DA-D9A0D99DE0FE}" type="presParOf" srcId="{B0EA8E6B-6677-44F7-9666-02913DB042CB}" destId="{B7E1272A-673E-436F-8966-1B9F9DEC70DE}" srcOrd="1" destOrd="0" presId="urn:microsoft.com/office/officeart/2008/layout/SquareAccentList"/>
    <dgm:cxn modelId="{4F97B3D7-CCEF-436F-B1B5-E39D5330FA51}" type="presParOf" srcId="{B7E1272A-673E-436F-8966-1B9F9DEC70DE}" destId="{D183B8B4-AC02-4EC5-9658-33C5127D0BDE}" srcOrd="0" destOrd="0" presId="urn:microsoft.com/office/officeart/2008/layout/SquareAccentList"/>
    <dgm:cxn modelId="{F6FC4850-D889-4F00-9A8F-3420C8F7497B}" type="presParOf" srcId="{D183B8B4-AC02-4EC5-9658-33C5127D0BDE}" destId="{A6EA4783-8CCC-4208-91B5-BC331F18720F}" srcOrd="0" destOrd="0" presId="urn:microsoft.com/office/officeart/2008/layout/SquareAccentList"/>
    <dgm:cxn modelId="{6D75EE20-2070-436A-A9DD-2EA746BED2F5}" type="presParOf" srcId="{D183B8B4-AC02-4EC5-9658-33C5127D0BDE}" destId="{8F2DD942-07AE-419F-93EE-019CF2C8B225}" srcOrd="1" destOrd="0" presId="urn:microsoft.com/office/officeart/2008/layout/SquareAccentList"/>
    <dgm:cxn modelId="{881D110E-276E-4B72-BDB7-3CD3114C6D1E}" type="presParOf" srcId="{B7E1272A-673E-436F-8966-1B9F9DEC70DE}" destId="{F3B52E0E-0E1A-44CF-862C-238E3828A0D9}" srcOrd="1" destOrd="0" presId="urn:microsoft.com/office/officeart/2008/layout/SquareAccentList"/>
    <dgm:cxn modelId="{2EE782AD-6626-4853-9323-D9FBE2986B34}" type="presParOf" srcId="{F3B52E0E-0E1A-44CF-862C-238E3828A0D9}" destId="{59C86ACA-0ADC-4DF4-940B-A2ADC8166488}" srcOrd="0" destOrd="0" presId="urn:microsoft.com/office/officeart/2008/layout/SquareAccentList"/>
    <dgm:cxn modelId="{D457E166-CDAD-42D4-AB21-6F21267E6615}" type="presParOf" srcId="{F3B52E0E-0E1A-44CF-862C-238E3828A0D9}" destId="{D87C05D5-8314-4528-B8C9-1DC717E45167}" srcOrd="1" destOrd="0" presId="urn:microsoft.com/office/officeart/2008/layout/SquareAccentList"/>
    <dgm:cxn modelId="{AD3EBF78-5559-4AE2-A80B-EA4F367CC095}" type="presParOf" srcId="{B7E1272A-673E-436F-8966-1B9F9DEC70DE}" destId="{379F1929-6FA5-4CC8-BF79-96C40B2DBF1B}" srcOrd="2" destOrd="0" presId="urn:microsoft.com/office/officeart/2008/layout/SquareAccentList"/>
    <dgm:cxn modelId="{3D77E47F-1513-44DA-956F-2BFCBE4A2E07}" type="presParOf" srcId="{379F1929-6FA5-4CC8-BF79-96C40B2DBF1B}" destId="{DD2931A4-DEBD-445A-B875-8A8181F992A9}" srcOrd="0" destOrd="0" presId="urn:microsoft.com/office/officeart/2008/layout/SquareAccentList"/>
    <dgm:cxn modelId="{FFF7A886-974B-4CDA-AA5F-66E1B5346BC7}" type="presParOf" srcId="{379F1929-6FA5-4CC8-BF79-96C40B2DBF1B}" destId="{EFE9220E-29AF-4683-B41C-F858D280D486}" srcOrd="1" destOrd="0" presId="urn:microsoft.com/office/officeart/2008/layout/SquareAccentList"/>
    <dgm:cxn modelId="{CD9FA648-BA67-459F-B7D1-034200D44E66}" type="presParOf" srcId="{B7E1272A-673E-436F-8966-1B9F9DEC70DE}" destId="{A197F302-3546-4BA1-8EAE-F10A70BA4E86}" srcOrd="3" destOrd="0" presId="urn:microsoft.com/office/officeart/2008/layout/SquareAccentList"/>
    <dgm:cxn modelId="{125FEED8-0FD7-4796-99A3-E07B98ACAC83}" type="presParOf" srcId="{A197F302-3546-4BA1-8EAE-F10A70BA4E86}" destId="{B46D2AA3-2787-4814-9C57-ABDB1B889EDC}" srcOrd="0" destOrd="0" presId="urn:microsoft.com/office/officeart/2008/layout/SquareAccentList"/>
    <dgm:cxn modelId="{DC90F04B-A982-4622-9D36-38D6F04CE601}" type="presParOf" srcId="{A197F302-3546-4BA1-8EAE-F10A70BA4E86}" destId="{A07FCDB2-F560-44F7-8E79-6CDA995DCFAF}" srcOrd="1" destOrd="0" presId="urn:microsoft.com/office/officeart/2008/layout/SquareAccentList"/>
    <dgm:cxn modelId="{A1670C99-1C54-4AAA-9BCD-4690F67D2567}" type="presParOf" srcId="{B7E1272A-673E-436F-8966-1B9F9DEC70DE}" destId="{3DADB101-37D4-491F-BDFB-FF158C185DD5}" srcOrd="4" destOrd="0" presId="urn:microsoft.com/office/officeart/2008/layout/SquareAccentList"/>
    <dgm:cxn modelId="{D67BF38F-36C2-40B4-9DBC-09A82BF3FE5D}" type="presParOf" srcId="{3DADB101-37D4-491F-BDFB-FF158C185DD5}" destId="{C4EA0600-3A78-4FF1-9F89-FE5EA0887367}" srcOrd="0" destOrd="0" presId="urn:microsoft.com/office/officeart/2008/layout/SquareAccentList"/>
    <dgm:cxn modelId="{47AD6B95-4521-49B0-AFB1-747303B7F5A3}" type="presParOf" srcId="{3DADB101-37D4-491F-BDFB-FF158C185DD5}" destId="{B1126C00-71F3-4B8F-B7CE-D9CDE3E9DB1C}" srcOrd="1" destOrd="0" presId="urn:microsoft.com/office/officeart/2008/layout/SquareAccentList"/>
    <dgm:cxn modelId="{5D1442E6-7481-4FCA-ACC6-A236DAD14A72}" type="presParOf" srcId="{90A96D81-2F3F-4ECF-8C7F-7A0F53267A20}" destId="{51B86B7F-0CAB-42A2-B868-E1B6DD2DED42}" srcOrd="2" destOrd="0" presId="urn:microsoft.com/office/officeart/2008/layout/SquareAccentList"/>
    <dgm:cxn modelId="{3F4E83FF-CFEA-45BF-9D11-308853962FB8}" type="presParOf" srcId="{51B86B7F-0CAB-42A2-B868-E1B6DD2DED42}" destId="{96533583-5BDB-49EB-91C9-4E498736DA46}" srcOrd="0" destOrd="0" presId="urn:microsoft.com/office/officeart/2008/layout/SquareAccentList"/>
    <dgm:cxn modelId="{B6734389-E644-4F32-9F92-2779E376C536}" type="presParOf" srcId="{96533583-5BDB-49EB-91C9-4E498736DA46}" destId="{DF7E68F7-DDB8-48C9-8AB2-732759936C89}" srcOrd="0" destOrd="0" presId="urn:microsoft.com/office/officeart/2008/layout/SquareAccentList"/>
    <dgm:cxn modelId="{D7F209A6-B7BF-4A46-8B72-0F3583442D26}" type="presParOf" srcId="{96533583-5BDB-49EB-91C9-4E498736DA46}" destId="{38FCB1DB-738D-416C-BF62-E99B57972528}" srcOrd="1" destOrd="0" presId="urn:microsoft.com/office/officeart/2008/layout/SquareAccentList"/>
    <dgm:cxn modelId="{AED31764-135C-420C-91D7-CB3E631EB769}" type="presParOf" srcId="{96533583-5BDB-49EB-91C9-4E498736DA46}" destId="{60342E3A-597B-4871-96FA-4315B3AD6541}" srcOrd="2" destOrd="0" presId="urn:microsoft.com/office/officeart/2008/layout/SquareAccentList"/>
    <dgm:cxn modelId="{DFA064FF-0C24-40C8-9D8B-651AF866F1F1}" type="presParOf" srcId="{51B86B7F-0CAB-42A2-B868-E1B6DD2DED42}" destId="{CA2C7242-E005-4DE1-999A-0D98CF4AF25E}" srcOrd="1" destOrd="0" presId="urn:microsoft.com/office/officeart/2008/layout/SquareAccentList"/>
    <dgm:cxn modelId="{B374A3BC-CBB0-435B-A44E-5EE3A1CC638E}" type="presParOf" srcId="{CA2C7242-E005-4DE1-999A-0D98CF4AF25E}" destId="{7E8BD4B3-1210-4D0E-9FCB-172F87A5B6F7}" srcOrd="0" destOrd="0" presId="urn:microsoft.com/office/officeart/2008/layout/SquareAccentList"/>
    <dgm:cxn modelId="{2C032FFB-F176-40DD-AD1F-24D850BDAF08}" type="presParOf" srcId="{7E8BD4B3-1210-4D0E-9FCB-172F87A5B6F7}" destId="{73C7C076-E79C-4833-9F5F-B8C8AD072E06}" srcOrd="0" destOrd="0" presId="urn:microsoft.com/office/officeart/2008/layout/SquareAccentList"/>
    <dgm:cxn modelId="{C63A0177-1751-44D3-B158-850B48C1C717}" type="presParOf" srcId="{7E8BD4B3-1210-4D0E-9FCB-172F87A5B6F7}" destId="{954EC9AB-ADFD-4E5C-A3D8-65F677FC1004}" srcOrd="1" destOrd="0" presId="urn:microsoft.com/office/officeart/2008/layout/SquareAccentList"/>
    <dgm:cxn modelId="{5965C148-DF03-42DA-BDF6-1ED2364ADBC8}" type="presParOf" srcId="{CA2C7242-E005-4DE1-999A-0D98CF4AF25E}" destId="{26CA8E0C-877A-4D42-88FC-C0D296BFD7EE}" srcOrd="1" destOrd="0" presId="urn:microsoft.com/office/officeart/2008/layout/SquareAccentList"/>
    <dgm:cxn modelId="{DBF6EF4A-A10B-4740-B6C1-E9078A765AAF}" type="presParOf" srcId="{26CA8E0C-877A-4D42-88FC-C0D296BFD7EE}" destId="{33343112-331B-4EAC-8784-697FADB030E7}" srcOrd="0" destOrd="0" presId="urn:microsoft.com/office/officeart/2008/layout/SquareAccentList"/>
    <dgm:cxn modelId="{A471905D-7C34-40EA-B8C8-C5E4F7D7D88A}" type="presParOf" srcId="{26CA8E0C-877A-4D42-88FC-C0D296BFD7EE}" destId="{0BF1DD64-D8DD-493A-8398-7DDE598A03AB}" srcOrd="1" destOrd="0" presId="urn:microsoft.com/office/officeart/2008/layout/SquareAccentList"/>
    <dgm:cxn modelId="{1F111D0E-B7BC-4AC0-9DCF-E2243085E177}" type="presParOf" srcId="{CA2C7242-E005-4DE1-999A-0D98CF4AF25E}" destId="{CD03E70A-9284-4F70-A3C2-116E3753965F}" srcOrd="2" destOrd="0" presId="urn:microsoft.com/office/officeart/2008/layout/SquareAccentList"/>
    <dgm:cxn modelId="{854E5094-2BC2-4DA8-80E3-2317459D9E62}" type="presParOf" srcId="{CD03E70A-9284-4F70-A3C2-116E3753965F}" destId="{C9BB13FE-13FC-4362-BCB1-5D0101BFF1C4}" srcOrd="0" destOrd="0" presId="urn:microsoft.com/office/officeart/2008/layout/SquareAccentList"/>
    <dgm:cxn modelId="{7952D240-5EA1-409E-9D43-CCFB08B767DE}" type="presParOf" srcId="{CD03E70A-9284-4F70-A3C2-116E3753965F}" destId="{AA1DAF52-A766-46AF-97A2-1C390DCA66D7}"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23E6D1-A554-4030-A14E-BC7CFD4C9F83}"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S"/>
        </a:p>
      </dgm:t>
    </dgm:pt>
    <dgm:pt modelId="{0150B123-941D-4608-8747-6CD63DE1F6EE}">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800" b="1" dirty="0" smtClean="0">
              <a:solidFill>
                <a:schemeClr val="tx2"/>
              </a:solidFill>
              <a:latin typeface="Georgia" panose="02040502050405020303" pitchFamily="18" charset="0"/>
            </a:rPr>
            <a:t>Enfoque de la Investigación</a:t>
          </a:r>
          <a:endParaRPr lang="es-ES" sz="1800" b="1" dirty="0">
            <a:solidFill>
              <a:schemeClr val="tx2"/>
            </a:solidFill>
            <a:latin typeface="Georgia" panose="02040502050405020303" pitchFamily="18" charset="0"/>
          </a:endParaRPr>
        </a:p>
      </dgm:t>
    </dgm:pt>
    <dgm:pt modelId="{484A0F5A-7FEE-4214-9736-C3543F25F7F1}" type="parTrans" cxnId="{8382DA78-22FF-4BE2-B50A-5F5682687F5C}">
      <dgm:prSet/>
      <dgm:spPr/>
      <dgm:t>
        <a:bodyPr/>
        <a:lstStyle/>
        <a:p>
          <a:endParaRPr lang="es-ES" sz="1800">
            <a:latin typeface="Georgia" panose="02040502050405020303" pitchFamily="18" charset="0"/>
          </a:endParaRPr>
        </a:p>
      </dgm:t>
    </dgm:pt>
    <dgm:pt modelId="{0AD17ECF-6F2A-4215-900F-8B9FF7B22997}" type="sibTrans" cxnId="{8382DA78-22FF-4BE2-B50A-5F5682687F5C}">
      <dgm:prSet>
        <dgm:style>
          <a:lnRef idx="1">
            <a:schemeClr val="accent1"/>
          </a:lnRef>
          <a:fillRef idx="2">
            <a:schemeClr val="accent1"/>
          </a:fillRef>
          <a:effectRef idx="1">
            <a:schemeClr val="accent1"/>
          </a:effectRef>
          <a:fontRef idx="minor">
            <a:schemeClr val="dk1"/>
          </a:fontRef>
        </dgm:style>
      </dgm:prSet>
      <dgm:spPr/>
      <dgm:t>
        <a:bodyPr/>
        <a:lstStyle/>
        <a:p>
          <a:endParaRPr lang="es-ES" sz="1800">
            <a:latin typeface="Georgia" panose="02040502050405020303" pitchFamily="18" charset="0"/>
          </a:endParaRPr>
        </a:p>
      </dgm:t>
    </dgm:pt>
    <dgm:pt modelId="{E1150AD2-CA01-4A11-AA4F-9D22B30A0285}">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800" dirty="0" smtClean="0">
              <a:latin typeface="Georgia" panose="02040502050405020303" pitchFamily="18" charset="0"/>
            </a:rPr>
            <a:t> Análisis </a:t>
          </a:r>
          <a:r>
            <a:rPr lang="es-ES" sz="1800" dirty="0" err="1" smtClean="0">
              <a:latin typeface="Georgia" panose="02040502050405020303" pitchFamily="18" charset="0"/>
            </a:rPr>
            <a:t>Cuanti</a:t>
          </a:r>
          <a:r>
            <a:rPr lang="es-ES" sz="1800" dirty="0" smtClean="0">
              <a:latin typeface="Georgia" panose="02040502050405020303" pitchFamily="18" charset="0"/>
            </a:rPr>
            <a:t> - Cualitativo</a:t>
          </a:r>
          <a:endParaRPr lang="es-ES" sz="1800" dirty="0">
            <a:latin typeface="Georgia" panose="02040502050405020303" pitchFamily="18" charset="0"/>
          </a:endParaRPr>
        </a:p>
      </dgm:t>
    </dgm:pt>
    <dgm:pt modelId="{6368B020-E0D3-498B-93E8-FA857EB8608F}" type="parTrans" cxnId="{A4CAC37B-81D9-406B-A083-F190AE9C976C}">
      <dgm:prSet/>
      <dgm:spPr/>
      <dgm:t>
        <a:bodyPr/>
        <a:lstStyle/>
        <a:p>
          <a:endParaRPr lang="es-ES" sz="1800">
            <a:latin typeface="Georgia" panose="02040502050405020303" pitchFamily="18" charset="0"/>
          </a:endParaRPr>
        </a:p>
      </dgm:t>
    </dgm:pt>
    <dgm:pt modelId="{13061492-4680-4BF6-A340-E1B45E9D30E4}" type="sibTrans" cxnId="{A4CAC37B-81D9-406B-A083-F190AE9C976C}">
      <dgm:prSet/>
      <dgm:spPr/>
      <dgm:t>
        <a:bodyPr/>
        <a:lstStyle/>
        <a:p>
          <a:endParaRPr lang="es-ES" sz="1800">
            <a:latin typeface="Georgia" panose="02040502050405020303" pitchFamily="18" charset="0"/>
          </a:endParaRPr>
        </a:p>
      </dgm:t>
    </dgm:pt>
    <dgm:pt modelId="{ADA1B493-DEFB-4AF4-AC02-24EAE7560E59}">
      <dgm:prSet phldrT="[Texto]" custT="1"/>
      <dgm:spPr/>
      <dgm:t>
        <a:bodyPr/>
        <a:lstStyle/>
        <a:p>
          <a:r>
            <a:rPr lang="es-ES" sz="1800" b="1" dirty="0" smtClean="0">
              <a:solidFill>
                <a:schemeClr val="tx2"/>
              </a:solidFill>
              <a:latin typeface="Georgia" panose="02040502050405020303" pitchFamily="18" charset="0"/>
            </a:rPr>
            <a:t>Tipología e Información</a:t>
          </a:r>
          <a:endParaRPr lang="es-ES" sz="1800" b="1" dirty="0">
            <a:solidFill>
              <a:schemeClr val="tx2"/>
            </a:solidFill>
            <a:latin typeface="Georgia" panose="02040502050405020303" pitchFamily="18" charset="0"/>
          </a:endParaRPr>
        </a:p>
      </dgm:t>
    </dgm:pt>
    <dgm:pt modelId="{DDF60202-1475-4651-BE51-854CC63A84D3}" type="parTrans" cxnId="{C546EA70-7BAF-422C-AC17-81783B55A338}">
      <dgm:prSet/>
      <dgm:spPr/>
      <dgm:t>
        <a:bodyPr/>
        <a:lstStyle/>
        <a:p>
          <a:endParaRPr lang="es-ES" sz="1800">
            <a:latin typeface="Georgia" panose="02040502050405020303" pitchFamily="18" charset="0"/>
          </a:endParaRPr>
        </a:p>
      </dgm:t>
    </dgm:pt>
    <dgm:pt modelId="{F8F2B1A4-B102-442C-8FA4-17791E47DB46}" type="sibTrans" cxnId="{C546EA70-7BAF-422C-AC17-81783B55A338}">
      <dgm:prSet/>
      <dgm:spPr/>
      <dgm:t>
        <a:bodyPr/>
        <a:lstStyle/>
        <a:p>
          <a:endParaRPr lang="es-ES" sz="1800">
            <a:latin typeface="Georgia" panose="02040502050405020303" pitchFamily="18" charset="0"/>
          </a:endParaRPr>
        </a:p>
      </dgm:t>
    </dgm:pt>
    <dgm:pt modelId="{ED073F37-A760-45E5-90EF-3DF99EC613B1}">
      <dgm:prSet phldrT="[Texto]" custT="1"/>
      <dgm:spPr/>
      <dgm:t>
        <a:bodyPr/>
        <a:lstStyle/>
        <a:p>
          <a:r>
            <a:rPr lang="es-ES" sz="1800" dirty="0" smtClean="0">
              <a:latin typeface="Georgia" panose="02040502050405020303" pitchFamily="18" charset="0"/>
            </a:rPr>
            <a:t>Aplicada</a:t>
          </a:r>
          <a:endParaRPr lang="es-ES" sz="1800" dirty="0">
            <a:latin typeface="Georgia" panose="02040502050405020303" pitchFamily="18" charset="0"/>
          </a:endParaRPr>
        </a:p>
      </dgm:t>
    </dgm:pt>
    <dgm:pt modelId="{B4A0414F-8620-426D-B68F-BF90ADC112D8}" type="parTrans" cxnId="{75AB8911-2F10-4C4E-98D3-2E3C8EA1CCCD}">
      <dgm:prSet/>
      <dgm:spPr/>
      <dgm:t>
        <a:bodyPr/>
        <a:lstStyle/>
        <a:p>
          <a:endParaRPr lang="es-ES" sz="1800">
            <a:latin typeface="Georgia" panose="02040502050405020303" pitchFamily="18" charset="0"/>
          </a:endParaRPr>
        </a:p>
      </dgm:t>
    </dgm:pt>
    <dgm:pt modelId="{8EDA4EC5-0EBF-4B03-BE45-20F267618DFC}" type="sibTrans" cxnId="{75AB8911-2F10-4C4E-98D3-2E3C8EA1CCCD}">
      <dgm:prSet/>
      <dgm:spPr/>
      <dgm:t>
        <a:bodyPr/>
        <a:lstStyle/>
        <a:p>
          <a:endParaRPr lang="es-ES" sz="1800">
            <a:latin typeface="Georgia" panose="02040502050405020303" pitchFamily="18" charset="0"/>
          </a:endParaRPr>
        </a:p>
      </dgm:t>
    </dgm:pt>
    <dgm:pt modelId="{416E2804-2B56-42E9-95D8-0451C695D2C9}">
      <dgm:prSet phldrT="[Texto]" custT="1"/>
      <dgm:spPr/>
      <dgm:t>
        <a:bodyPr/>
        <a:lstStyle/>
        <a:p>
          <a:r>
            <a:rPr lang="es-ES" sz="1800" dirty="0" smtClean="0">
              <a:latin typeface="Georgia" panose="02040502050405020303" pitchFamily="18" charset="0"/>
            </a:rPr>
            <a:t>Documental</a:t>
          </a:r>
          <a:endParaRPr lang="es-ES" sz="1800" dirty="0">
            <a:latin typeface="Georgia" panose="02040502050405020303" pitchFamily="18" charset="0"/>
          </a:endParaRPr>
        </a:p>
      </dgm:t>
    </dgm:pt>
    <dgm:pt modelId="{480C253B-E4DC-43E3-9A45-90A810AF2B04}" type="parTrans" cxnId="{B392D55A-A5A3-4217-8976-8B39269BCDC6}">
      <dgm:prSet/>
      <dgm:spPr/>
      <dgm:t>
        <a:bodyPr/>
        <a:lstStyle/>
        <a:p>
          <a:endParaRPr lang="es-ES" sz="1800">
            <a:latin typeface="Georgia" panose="02040502050405020303" pitchFamily="18" charset="0"/>
          </a:endParaRPr>
        </a:p>
      </dgm:t>
    </dgm:pt>
    <dgm:pt modelId="{C7EBF302-4931-4784-A65E-394F7FD95A1B}" type="sibTrans" cxnId="{B392D55A-A5A3-4217-8976-8B39269BCDC6}">
      <dgm:prSet/>
      <dgm:spPr/>
      <dgm:t>
        <a:bodyPr/>
        <a:lstStyle/>
        <a:p>
          <a:endParaRPr lang="es-ES" sz="1800">
            <a:latin typeface="Georgia" panose="02040502050405020303" pitchFamily="18" charset="0"/>
          </a:endParaRPr>
        </a:p>
      </dgm:t>
    </dgm:pt>
    <dgm:pt modelId="{A5294A25-06D7-4B9D-9772-6DECCB4CF4B4}">
      <dgm:prSet phldrT="[Texto]" custT="1"/>
      <dgm:spPr/>
      <dgm:t>
        <a:bodyPr/>
        <a:lstStyle/>
        <a:p>
          <a:pPr algn="ctr"/>
          <a:r>
            <a:rPr lang="es-ES" sz="1800" b="1" dirty="0" smtClean="0">
              <a:solidFill>
                <a:schemeClr val="tx2"/>
              </a:solidFill>
              <a:latin typeface="Georgia" panose="02040502050405020303" pitchFamily="18" charset="0"/>
            </a:rPr>
            <a:t>Alcance y control variables</a:t>
          </a:r>
          <a:endParaRPr lang="es-ES" sz="1800" b="1" dirty="0">
            <a:solidFill>
              <a:schemeClr val="tx2"/>
            </a:solidFill>
            <a:latin typeface="Georgia" panose="02040502050405020303" pitchFamily="18" charset="0"/>
          </a:endParaRPr>
        </a:p>
      </dgm:t>
    </dgm:pt>
    <dgm:pt modelId="{D7A2D360-6D2D-4350-B6D8-129590ADBAB4}" type="parTrans" cxnId="{ABB9234A-CAAB-42DB-BAB4-298DF6F776A9}">
      <dgm:prSet/>
      <dgm:spPr/>
      <dgm:t>
        <a:bodyPr/>
        <a:lstStyle/>
        <a:p>
          <a:endParaRPr lang="es-ES" sz="1800">
            <a:latin typeface="Georgia" panose="02040502050405020303" pitchFamily="18" charset="0"/>
          </a:endParaRPr>
        </a:p>
      </dgm:t>
    </dgm:pt>
    <dgm:pt modelId="{DCCC62DD-3892-4398-89D5-61F14E5E4E53}" type="sibTrans" cxnId="{ABB9234A-CAAB-42DB-BAB4-298DF6F776A9}">
      <dgm:prSet/>
      <dgm:spPr/>
      <dgm:t>
        <a:bodyPr/>
        <a:lstStyle/>
        <a:p>
          <a:endParaRPr lang="es-ES" sz="1800">
            <a:latin typeface="Georgia" panose="02040502050405020303" pitchFamily="18" charset="0"/>
          </a:endParaRPr>
        </a:p>
      </dgm:t>
    </dgm:pt>
    <dgm:pt modelId="{ED6FD933-58DD-4869-B97C-B1196F49B351}">
      <dgm:prSet phldrT="[Texto]" custT="1"/>
      <dgm:spPr/>
      <dgm:t>
        <a:bodyPr/>
        <a:lstStyle/>
        <a:p>
          <a:r>
            <a:rPr lang="es-ES" sz="1800" dirty="0" smtClean="0">
              <a:latin typeface="Georgia" panose="02040502050405020303" pitchFamily="18" charset="0"/>
            </a:rPr>
            <a:t>Explicativo</a:t>
          </a:r>
          <a:endParaRPr lang="es-ES" sz="1800" dirty="0">
            <a:latin typeface="Georgia" panose="02040502050405020303" pitchFamily="18" charset="0"/>
          </a:endParaRPr>
        </a:p>
      </dgm:t>
    </dgm:pt>
    <dgm:pt modelId="{8B112448-3D8A-4220-BF7B-023548EDA1B2}" type="parTrans" cxnId="{B2493D48-D3FE-4EFB-B33C-26FC38B0267D}">
      <dgm:prSet/>
      <dgm:spPr/>
      <dgm:t>
        <a:bodyPr/>
        <a:lstStyle/>
        <a:p>
          <a:endParaRPr lang="es-ES" sz="1800">
            <a:latin typeface="Georgia" panose="02040502050405020303" pitchFamily="18" charset="0"/>
          </a:endParaRPr>
        </a:p>
      </dgm:t>
    </dgm:pt>
    <dgm:pt modelId="{2E1F8661-4678-404E-B6AA-3EFDA845801B}" type="sibTrans" cxnId="{B2493D48-D3FE-4EFB-B33C-26FC38B0267D}">
      <dgm:prSet/>
      <dgm:spPr/>
      <dgm:t>
        <a:bodyPr/>
        <a:lstStyle/>
        <a:p>
          <a:endParaRPr lang="es-ES" sz="1800">
            <a:latin typeface="Georgia" panose="02040502050405020303" pitchFamily="18" charset="0"/>
          </a:endParaRPr>
        </a:p>
      </dgm:t>
    </dgm:pt>
    <dgm:pt modelId="{4585AB7C-9AF0-4D6B-8AEB-0681D0E0473D}">
      <dgm:prSet phldrT="[Texto]" custT="1"/>
      <dgm:spPr/>
      <dgm:t>
        <a:bodyPr/>
        <a:lstStyle/>
        <a:p>
          <a:r>
            <a:rPr lang="es-ES" sz="1800" dirty="0" smtClean="0">
              <a:latin typeface="Georgia" panose="02040502050405020303" pitchFamily="18" charset="0"/>
            </a:rPr>
            <a:t>Descriptivo</a:t>
          </a:r>
          <a:endParaRPr lang="es-ES" sz="1800" dirty="0">
            <a:latin typeface="Georgia" panose="02040502050405020303" pitchFamily="18" charset="0"/>
          </a:endParaRPr>
        </a:p>
      </dgm:t>
    </dgm:pt>
    <dgm:pt modelId="{3AE273EA-E5A1-47E3-8D1D-81417F754EEC}" type="parTrans" cxnId="{95A1D7EA-EF8B-4F51-8C26-9F2DC7F50000}">
      <dgm:prSet/>
      <dgm:spPr/>
      <dgm:t>
        <a:bodyPr/>
        <a:lstStyle/>
        <a:p>
          <a:endParaRPr lang="es-ES" sz="1800">
            <a:latin typeface="Georgia" panose="02040502050405020303" pitchFamily="18" charset="0"/>
          </a:endParaRPr>
        </a:p>
      </dgm:t>
    </dgm:pt>
    <dgm:pt modelId="{AF644D9D-100D-4552-82EE-B15C41C68EA5}" type="sibTrans" cxnId="{95A1D7EA-EF8B-4F51-8C26-9F2DC7F50000}">
      <dgm:prSet/>
      <dgm:spPr/>
      <dgm:t>
        <a:bodyPr/>
        <a:lstStyle/>
        <a:p>
          <a:endParaRPr lang="es-ES" sz="1800">
            <a:latin typeface="Georgia" panose="02040502050405020303" pitchFamily="18" charset="0"/>
          </a:endParaRPr>
        </a:p>
      </dgm:t>
    </dgm:pt>
    <dgm:pt modelId="{E7D79E64-0FB0-442C-8EFA-45F8FFE6438B}" type="pres">
      <dgm:prSet presAssocID="{6923E6D1-A554-4030-A14E-BC7CFD4C9F83}" presName="Name0" presStyleCnt="0">
        <dgm:presLayoutVars>
          <dgm:dir/>
          <dgm:animLvl val="lvl"/>
          <dgm:resizeHandles val="exact"/>
        </dgm:presLayoutVars>
      </dgm:prSet>
      <dgm:spPr/>
      <dgm:t>
        <a:bodyPr/>
        <a:lstStyle/>
        <a:p>
          <a:endParaRPr lang="es-EC"/>
        </a:p>
      </dgm:t>
    </dgm:pt>
    <dgm:pt modelId="{76AAC62A-E898-4213-AA15-B7361C23C227}" type="pres">
      <dgm:prSet presAssocID="{6923E6D1-A554-4030-A14E-BC7CFD4C9F83}" presName="tSp" presStyleCnt="0"/>
      <dgm:spPr/>
    </dgm:pt>
    <dgm:pt modelId="{8B714B67-CAA1-4B5F-8700-7DB0A6A8C26A}" type="pres">
      <dgm:prSet presAssocID="{6923E6D1-A554-4030-A14E-BC7CFD4C9F83}" presName="bSp" presStyleCnt="0"/>
      <dgm:spPr/>
    </dgm:pt>
    <dgm:pt modelId="{5A75D035-D4A4-40A7-B3B6-E6D7D59E6903}" type="pres">
      <dgm:prSet presAssocID="{6923E6D1-A554-4030-A14E-BC7CFD4C9F83}" presName="process" presStyleCnt="0"/>
      <dgm:spPr/>
    </dgm:pt>
    <dgm:pt modelId="{013DC021-1EA0-457E-A14C-BDA831855890}" type="pres">
      <dgm:prSet presAssocID="{0150B123-941D-4608-8747-6CD63DE1F6EE}" presName="composite1" presStyleCnt="0"/>
      <dgm:spPr/>
    </dgm:pt>
    <dgm:pt modelId="{F8A9E14F-7A97-43B9-A381-2230F55203D9}" type="pres">
      <dgm:prSet presAssocID="{0150B123-941D-4608-8747-6CD63DE1F6EE}" presName="dummyNode1" presStyleLbl="node1" presStyleIdx="0" presStyleCnt="3"/>
      <dgm:spPr/>
    </dgm:pt>
    <dgm:pt modelId="{6C6DF51D-114A-4B36-9B3C-D64E4629FB6B}" type="pres">
      <dgm:prSet presAssocID="{0150B123-941D-4608-8747-6CD63DE1F6EE}" presName="childNode1" presStyleLbl="bgAcc1" presStyleIdx="0" presStyleCnt="3" custScaleX="374079" custScaleY="141983">
        <dgm:presLayoutVars>
          <dgm:bulletEnabled val="1"/>
        </dgm:presLayoutVars>
      </dgm:prSet>
      <dgm:spPr/>
      <dgm:t>
        <a:bodyPr/>
        <a:lstStyle/>
        <a:p>
          <a:endParaRPr lang="es-ES"/>
        </a:p>
      </dgm:t>
    </dgm:pt>
    <dgm:pt modelId="{40778009-4D32-4498-B27C-AABFA34FC8F8}" type="pres">
      <dgm:prSet presAssocID="{0150B123-941D-4608-8747-6CD63DE1F6EE}" presName="childNode1tx" presStyleLbl="bgAcc1" presStyleIdx="0" presStyleCnt="3">
        <dgm:presLayoutVars>
          <dgm:bulletEnabled val="1"/>
        </dgm:presLayoutVars>
      </dgm:prSet>
      <dgm:spPr/>
      <dgm:t>
        <a:bodyPr/>
        <a:lstStyle/>
        <a:p>
          <a:endParaRPr lang="es-ES"/>
        </a:p>
      </dgm:t>
    </dgm:pt>
    <dgm:pt modelId="{20E577A2-052F-42B2-8D3D-DFA5AE003809}" type="pres">
      <dgm:prSet presAssocID="{0150B123-941D-4608-8747-6CD63DE1F6EE}" presName="parentNode1" presStyleLbl="node1" presStyleIdx="0" presStyleCnt="3" custScaleX="230076" custScaleY="239511">
        <dgm:presLayoutVars>
          <dgm:chMax val="1"/>
          <dgm:bulletEnabled val="1"/>
        </dgm:presLayoutVars>
      </dgm:prSet>
      <dgm:spPr/>
      <dgm:t>
        <a:bodyPr/>
        <a:lstStyle/>
        <a:p>
          <a:endParaRPr lang="es-ES"/>
        </a:p>
      </dgm:t>
    </dgm:pt>
    <dgm:pt modelId="{60C43F8A-E004-4B7D-8535-07C93D7B5BE3}" type="pres">
      <dgm:prSet presAssocID="{0150B123-941D-4608-8747-6CD63DE1F6EE}" presName="connSite1" presStyleCnt="0"/>
      <dgm:spPr/>
    </dgm:pt>
    <dgm:pt modelId="{5F3CC025-A1A1-4DFD-A4C6-DFD7D738B177}" type="pres">
      <dgm:prSet presAssocID="{0AD17ECF-6F2A-4215-900F-8B9FF7B22997}" presName="Name9" presStyleLbl="sibTrans2D1" presStyleIdx="0" presStyleCnt="2"/>
      <dgm:spPr/>
      <dgm:t>
        <a:bodyPr/>
        <a:lstStyle/>
        <a:p>
          <a:endParaRPr lang="es-EC"/>
        </a:p>
      </dgm:t>
    </dgm:pt>
    <dgm:pt modelId="{0CFB5F7F-8E9F-4BC2-A4D2-47EB2C2842DB}" type="pres">
      <dgm:prSet presAssocID="{ADA1B493-DEFB-4AF4-AC02-24EAE7560E59}" presName="composite2" presStyleCnt="0"/>
      <dgm:spPr/>
    </dgm:pt>
    <dgm:pt modelId="{F054A6EB-BE4A-4EE3-9104-EC8C5F39F47B}" type="pres">
      <dgm:prSet presAssocID="{ADA1B493-DEFB-4AF4-AC02-24EAE7560E59}" presName="dummyNode2" presStyleLbl="node1" presStyleIdx="0" presStyleCnt="3"/>
      <dgm:spPr/>
    </dgm:pt>
    <dgm:pt modelId="{F929A444-157E-4BBA-BF5C-0D721C506A51}" type="pres">
      <dgm:prSet presAssocID="{ADA1B493-DEFB-4AF4-AC02-24EAE7560E59}" presName="childNode2" presStyleLbl="bgAcc1" presStyleIdx="1" presStyleCnt="3" custScaleX="322905" custScaleY="151356" custLinFactNeighborY="35876">
        <dgm:presLayoutVars>
          <dgm:bulletEnabled val="1"/>
        </dgm:presLayoutVars>
      </dgm:prSet>
      <dgm:spPr/>
      <dgm:t>
        <a:bodyPr/>
        <a:lstStyle/>
        <a:p>
          <a:endParaRPr lang="es-EC"/>
        </a:p>
      </dgm:t>
    </dgm:pt>
    <dgm:pt modelId="{415707B7-599F-4F96-B692-E44365E2F530}" type="pres">
      <dgm:prSet presAssocID="{ADA1B493-DEFB-4AF4-AC02-24EAE7560E59}" presName="childNode2tx" presStyleLbl="bgAcc1" presStyleIdx="1" presStyleCnt="3">
        <dgm:presLayoutVars>
          <dgm:bulletEnabled val="1"/>
        </dgm:presLayoutVars>
      </dgm:prSet>
      <dgm:spPr/>
      <dgm:t>
        <a:bodyPr/>
        <a:lstStyle/>
        <a:p>
          <a:endParaRPr lang="es-EC"/>
        </a:p>
      </dgm:t>
    </dgm:pt>
    <dgm:pt modelId="{B29137C2-31F5-4408-ABC2-D4D363902957}" type="pres">
      <dgm:prSet presAssocID="{ADA1B493-DEFB-4AF4-AC02-24EAE7560E59}" presName="parentNode2" presStyleLbl="node1" presStyleIdx="1" presStyleCnt="3" custScaleX="230076" custScaleY="239511" custLinFactNeighborX="38045" custLinFactNeighborY="-39863">
        <dgm:presLayoutVars>
          <dgm:chMax val="0"/>
          <dgm:bulletEnabled val="1"/>
        </dgm:presLayoutVars>
      </dgm:prSet>
      <dgm:spPr/>
      <dgm:t>
        <a:bodyPr/>
        <a:lstStyle/>
        <a:p>
          <a:endParaRPr lang="es-ES"/>
        </a:p>
      </dgm:t>
    </dgm:pt>
    <dgm:pt modelId="{8AC5E416-34BB-4723-BBBF-B6A2DF4BE7B5}" type="pres">
      <dgm:prSet presAssocID="{ADA1B493-DEFB-4AF4-AC02-24EAE7560E59}" presName="connSite2" presStyleCnt="0"/>
      <dgm:spPr/>
    </dgm:pt>
    <dgm:pt modelId="{B195E183-085E-4792-AF18-AE0A1045B581}" type="pres">
      <dgm:prSet presAssocID="{F8F2B1A4-B102-442C-8FA4-17791E47DB46}" presName="Name18" presStyleLbl="sibTrans2D1" presStyleIdx="1" presStyleCnt="2"/>
      <dgm:spPr/>
      <dgm:t>
        <a:bodyPr/>
        <a:lstStyle/>
        <a:p>
          <a:endParaRPr lang="es-EC"/>
        </a:p>
      </dgm:t>
    </dgm:pt>
    <dgm:pt modelId="{897D5110-6074-4DB9-989A-1DBAED21CF75}" type="pres">
      <dgm:prSet presAssocID="{A5294A25-06D7-4B9D-9772-6DECCB4CF4B4}" presName="composite1" presStyleCnt="0"/>
      <dgm:spPr/>
    </dgm:pt>
    <dgm:pt modelId="{90B88DCD-406D-432D-AA5D-5DAF2E414351}" type="pres">
      <dgm:prSet presAssocID="{A5294A25-06D7-4B9D-9772-6DECCB4CF4B4}" presName="dummyNode1" presStyleLbl="node1" presStyleIdx="1" presStyleCnt="3"/>
      <dgm:spPr/>
    </dgm:pt>
    <dgm:pt modelId="{F1BFE2E4-B88C-4360-A353-973234010232}" type="pres">
      <dgm:prSet presAssocID="{A5294A25-06D7-4B9D-9772-6DECCB4CF4B4}" presName="childNode1" presStyleLbl="bgAcc1" presStyleIdx="2" presStyleCnt="3" custScaleX="379235" custScaleY="134829">
        <dgm:presLayoutVars>
          <dgm:bulletEnabled val="1"/>
        </dgm:presLayoutVars>
      </dgm:prSet>
      <dgm:spPr/>
      <dgm:t>
        <a:bodyPr/>
        <a:lstStyle/>
        <a:p>
          <a:endParaRPr lang="es-ES"/>
        </a:p>
      </dgm:t>
    </dgm:pt>
    <dgm:pt modelId="{A430CAA3-1952-454D-95D2-7E32CF85355D}" type="pres">
      <dgm:prSet presAssocID="{A5294A25-06D7-4B9D-9772-6DECCB4CF4B4}" presName="childNode1tx" presStyleLbl="bgAcc1" presStyleIdx="2" presStyleCnt="3">
        <dgm:presLayoutVars>
          <dgm:bulletEnabled val="1"/>
        </dgm:presLayoutVars>
      </dgm:prSet>
      <dgm:spPr/>
      <dgm:t>
        <a:bodyPr/>
        <a:lstStyle/>
        <a:p>
          <a:endParaRPr lang="es-ES"/>
        </a:p>
      </dgm:t>
    </dgm:pt>
    <dgm:pt modelId="{55632D00-96B4-43F3-B360-6196ACE7952D}" type="pres">
      <dgm:prSet presAssocID="{A5294A25-06D7-4B9D-9772-6DECCB4CF4B4}" presName="parentNode1" presStyleLbl="node1" presStyleIdx="2" presStyleCnt="3" custScaleX="230076" custScaleY="239511" custLinFactNeighborX="-358" custLinFactNeighborY="67122">
        <dgm:presLayoutVars>
          <dgm:chMax val="1"/>
          <dgm:bulletEnabled val="1"/>
        </dgm:presLayoutVars>
      </dgm:prSet>
      <dgm:spPr/>
      <dgm:t>
        <a:bodyPr/>
        <a:lstStyle/>
        <a:p>
          <a:endParaRPr lang="es-ES"/>
        </a:p>
      </dgm:t>
    </dgm:pt>
    <dgm:pt modelId="{3DC7F6EC-1C70-4C16-AF39-CB1F23D0F84A}" type="pres">
      <dgm:prSet presAssocID="{A5294A25-06D7-4B9D-9772-6DECCB4CF4B4}" presName="connSite1" presStyleCnt="0"/>
      <dgm:spPr/>
    </dgm:pt>
  </dgm:ptLst>
  <dgm:cxnLst>
    <dgm:cxn modelId="{D771268E-D3F7-4EB9-B4C6-D654D2EC6DE3}" type="presOf" srcId="{ED073F37-A760-45E5-90EF-3DF99EC613B1}" destId="{415707B7-599F-4F96-B692-E44365E2F530}" srcOrd="1" destOrd="0" presId="urn:microsoft.com/office/officeart/2005/8/layout/hProcess4"/>
    <dgm:cxn modelId="{A4CAC37B-81D9-406B-A083-F190AE9C976C}" srcId="{0150B123-941D-4608-8747-6CD63DE1F6EE}" destId="{E1150AD2-CA01-4A11-AA4F-9D22B30A0285}" srcOrd="0" destOrd="0" parTransId="{6368B020-E0D3-498B-93E8-FA857EB8608F}" sibTransId="{13061492-4680-4BF6-A340-E1B45E9D30E4}"/>
    <dgm:cxn modelId="{AF9B9203-7AA2-4F18-81AD-A65B4A413789}" type="presOf" srcId="{F8F2B1A4-B102-442C-8FA4-17791E47DB46}" destId="{B195E183-085E-4792-AF18-AE0A1045B581}" srcOrd="0" destOrd="0" presId="urn:microsoft.com/office/officeart/2005/8/layout/hProcess4"/>
    <dgm:cxn modelId="{75AB8911-2F10-4C4E-98D3-2E3C8EA1CCCD}" srcId="{ADA1B493-DEFB-4AF4-AC02-24EAE7560E59}" destId="{ED073F37-A760-45E5-90EF-3DF99EC613B1}" srcOrd="0" destOrd="0" parTransId="{B4A0414F-8620-426D-B68F-BF90ADC112D8}" sibTransId="{8EDA4EC5-0EBF-4B03-BE45-20F267618DFC}"/>
    <dgm:cxn modelId="{998F6456-1FAA-4FA6-B3A1-23F61CC83FE8}" type="presOf" srcId="{6923E6D1-A554-4030-A14E-BC7CFD4C9F83}" destId="{E7D79E64-0FB0-442C-8EFA-45F8FFE6438B}" srcOrd="0" destOrd="0" presId="urn:microsoft.com/office/officeart/2005/8/layout/hProcess4"/>
    <dgm:cxn modelId="{8DC146A1-FC42-4F8E-A835-5BC77E52D2BD}" type="presOf" srcId="{E1150AD2-CA01-4A11-AA4F-9D22B30A0285}" destId="{40778009-4D32-4498-B27C-AABFA34FC8F8}" srcOrd="1" destOrd="0" presId="urn:microsoft.com/office/officeart/2005/8/layout/hProcess4"/>
    <dgm:cxn modelId="{33A6B7A7-58BA-46D6-907A-1992514451D8}" type="presOf" srcId="{ED6FD933-58DD-4869-B97C-B1196F49B351}" destId="{F1BFE2E4-B88C-4360-A353-973234010232}" srcOrd="0" destOrd="0" presId="urn:microsoft.com/office/officeart/2005/8/layout/hProcess4"/>
    <dgm:cxn modelId="{8382DA78-22FF-4BE2-B50A-5F5682687F5C}" srcId="{6923E6D1-A554-4030-A14E-BC7CFD4C9F83}" destId="{0150B123-941D-4608-8747-6CD63DE1F6EE}" srcOrd="0" destOrd="0" parTransId="{484A0F5A-7FEE-4214-9736-C3543F25F7F1}" sibTransId="{0AD17ECF-6F2A-4215-900F-8B9FF7B22997}"/>
    <dgm:cxn modelId="{44212DAF-FBF5-40FA-A281-B36AFECE5788}" type="presOf" srcId="{E1150AD2-CA01-4A11-AA4F-9D22B30A0285}" destId="{6C6DF51D-114A-4B36-9B3C-D64E4629FB6B}" srcOrd="0" destOrd="0" presId="urn:microsoft.com/office/officeart/2005/8/layout/hProcess4"/>
    <dgm:cxn modelId="{2E7D0FAE-5090-4E43-9E79-43CFC70A2956}" type="presOf" srcId="{4585AB7C-9AF0-4D6B-8AEB-0681D0E0473D}" destId="{A430CAA3-1952-454D-95D2-7E32CF85355D}" srcOrd="1" destOrd="1" presId="urn:microsoft.com/office/officeart/2005/8/layout/hProcess4"/>
    <dgm:cxn modelId="{E1A0622A-4141-48EA-BD8B-0734F23992BE}" type="presOf" srcId="{416E2804-2B56-42E9-95D8-0451C695D2C9}" destId="{415707B7-599F-4F96-B692-E44365E2F530}" srcOrd="1" destOrd="1" presId="urn:microsoft.com/office/officeart/2005/8/layout/hProcess4"/>
    <dgm:cxn modelId="{B392D55A-A5A3-4217-8976-8B39269BCDC6}" srcId="{ADA1B493-DEFB-4AF4-AC02-24EAE7560E59}" destId="{416E2804-2B56-42E9-95D8-0451C695D2C9}" srcOrd="1" destOrd="0" parTransId="{480C253B-E4DC-43E3-9A45-90A810AF2B04}" sibTransId="{C7EBF302-4931-4784-A65E-394F7FD95A1B}"/>
    <dgm:cxn modelId="{ABB9234A-CAAB-42DB-BAB4-298DF6F776A9}" srcId="{6923E6D1-A554-4030-A14E-BC7CFD4C9F83}" destId="{A5294A25-06D7-4B9D-9772-6DECCB4CF4B4}" srcOrd="2" destOrd="0" parTransId="{D7A2D360-6D2D-4350-B6D8-129590ADBAB4}" sibTransId="{DCCC62DD-3892-4398-89D5-61F14E5E4E53}"/>
    <dgm:cxn modelId="{B2493D48-D3FE-4EFB-B33C-26FC38B0267D}" srcId="{A5294A25-06D7-4B9D-9772-6DECCB4CF4B4}" destId="{ED6FD933-58DD-4869-B97C-B1196F49B351}" srcOrd="0" destOrd="0" parTransId="{8B112448-3D8A-4220-BF7B-023548EDA1B2}" sibTransId="{2E1F8661-4678-404E-B6AA-3EFDA845801B}"/>
    <dgm:cxn modelId="{A083DEEA-4440-4EA1-8C37-61B585B31853}" type="presOf" srcId="{416E2804-2B56-42E9-95D8-0451C695D2C9}" destId="{F929A444-157E-4BBA-BF5C-0D721C506A51}" srcOrd="0" destOrd="1" presId="urn:microsoft.com/office/officeart/2005/8/layout/hProcess4"/>
    <dgm:cxn modelId="{C546EA70-7BAF-422C-AC17-81783B55A338}" srcId="{6923E6D1-A554-4030-A14E-BC7CFD4C9F83}" destId="{ADA1B493-DEFB-4AF4-AC02-24EAE7560E59}" srcOrd="1" destOrd="0" parTransId="{DDF60202-1475-4651-BE51-854CC63A84D3}" sibTransId="{F8F2B1A4-B102-442C-8FA4-17791E47DB46}"/>
    <dgm:cxn modelId="{95A1D7EA-EF8B-4F51-8C26-9F2DC7F50000}" srcId="{A5294A25-06D7-4B9D-9772-6DECCB4CF4B4}" destId="{4585AB7C-9AF0-4D6B-8AEB-0681D0E0473D}" srcOrd="1" destOrd="0" parTransId="{3AE273EA-E5A1-47E3-8D1D-81417F754EEC}" sibTransId="{AF644D9D-100D-4552-82EE-B15C41C68EA5}"/>
    <dgm:cxn modelId="{6A119EB5-A14C-4623-9662-69AA3E8E849B}" type="presOf" srcId="{ED073F37-A760-45E5-90EF-3DF99EC613B1}" destId="{F929A444-157E-4BBA-BF5C-0D721C506A51}" srcOrd="0" destOrd="0" presId="urn:microsoft.com/office/officeart/2005/8/layout/hProcess4"/>
    <dgm:cxn modelId="{8E2AB74D-9BA8-4E24-A46F-58D592F0D2AA}" type="presOf" srcId="{4585AB7C-9AF0-4D6B-8AEB-0681D0E0473D}" destId="{F1BFE2E4-B88C-4360-A353-973234010232}" srcOrd="0" destOrd="1" presId="urn:microsoft.com/office/officeart/2005/8/layout/hProcess4"/>
    <dgm:cxn modelId="{ED50E356-F57F-4709-ABEE-FC5349BDDB90}" type="presOf" srcId="{0150B123-941D-4608-8747-6CD63DE1F6EE}" destId="{20E577A2-052F-42B2-8D3D-DFA5AE003809}" srcOrd="0" destOrd="0" presId="urn:microsoft.com/office/officeart/2005/8/layout/hProcess4"/>
    <dgm:cxn modelId="{675EC56A-3759-46C5-8834-6E5F0BC20D53}" type="presOf" srcId="{0AD17ECF-6F2A-4215-900F-8B9FF7B22997}" destId="{5F3CC025-A1A1-4DFD-A4C6-DFD7D738B177}" srcOrd="0" destOrd="0" presId="urn:microsoft.com/office/officeart/2005/8/layout/hProcess4"/>
    <dgm:cxn modelId="{52B06618-C6C7-412C-BC69-00E9004D097E}" type="presOf" srcId="{ADA1B493-DEFB-4AF4-AC02-24EAE7560E59}" destId="{B29137C2-31F5-4408-ABC2-D4D363902957}" srcOrd="0" destOrd="0" presId="urn:microsoft.com/office/officeart/2005/8/layout/hProcess4"/>
    <dgm:cxn modelId="{5B431B7D-3A0E-4389-A59F-A1467421B6CA}" type="presOf" srcId="{ED6FD933-58DD-4869-B97C-B1196F49B351}" destId="{A430CAA3-1952-454D-95D2-7E32CF85355D}" srcOrd="1" destOrd="0" presId="urn:microsoft.com/office/officeart/2005/8/layout/hProcess4"/>
    <dgm:cxn modelId="{0690ECF4-9F52-46D9-968A-63CEBF1ED908}" type="presOf" srcId="{A5294A25-06D7-4B9D-9772-6DECCB4CF4B4}" destId="{55632D00-96B4-43F3-B360-6196ACE7952D}" srcOrd="0" destOrd="0" presId="urn:microsoft.com/office/officeart/2005/8/layout/hProcess4"/>
    <dgm:cxn modelId="{A2880FAD-2FEA-4299-9B6B-C57B35746FD9}" type="presParOf" srcId="{E7D79E64-0FB0-442C-8EFA-45F8FFE6438B}" destId="{76AAC62A-E898-4213-AA15-B7361C23C227}" srcOrd="0" destOrd="0" presId="urn:microsoft.com/office/officeart/2005/8/layout/hProcess4"/>
    <dgm:cxn modelId="{76ACBAD0-81DE-4815-96EB-14E07F3D1839}" type="presParOf" srcId="{E7D79E64-0FB0-442C-8EFA-45F8FFE6438B}" destId="{8B714B67-CAA1-4B5F-8700-7DB0A6A8C26A}" srcOrd="1" destOrd="0" presId="urn:microsoft.com/office/officeart/2005/8/layout/hProcess4"/>
    <dgm:cxn modelId="{37927078-3D25-43B0-9303-34CF3A201D31}" type="presParOf" srcId="{E7D79E64-0FB0-442C-8EFA-45F8FFE6438B}" destId="{5A75D035-D4A4-40A7-B3B6-E6D7D59E6903}" srcOrd="2" destOrd="0" presId="urn:microsoft.com/office/officeart/2005/8/layout/hProcess4"/>
    <dgm:cxn modelId="{F66FF363-B021-4C0D-913E-ABC4C43D30C4}" type="presParOf" srcId="{5A75D035-D4A4-40A7-B3B6-E6D7D59E6903}" destId="{013DC021-1EA0-457E-A14C-BDA831855890}" srcOrd="0" destOrd="0" presId="urn:microsoft.com/office/officeart/2005/8/layout/hProcess4"/>
    <dgm:cxn modelId="{B599F9A6-F844-47CC-A888-FA5C3B72C19C}" type="presParOf" srcId="{013DC021-1EA0-457E-A14C-BDA831855890}" destId="{F8A9E14F-7A97-43B9-A381-2230F55203D9}" srcOrd="0" destOrd="0" presId="urn:microsoft.com/office/officeart/2005/8/layout/hProcess4"/>
    <dgm:cxn modelId="{40BE2E08-B290-482C-B8C5-E539E7B17672}" type="presParOf" srcId="{013DC021-1EA0-457E-A14C-BDA831855890}" destId="{6C6DF51D-114A-4B36-9B3C-D64E4629FB6B}" srcOrd="1" destOrd="0" presId="urn:microsoft.com/office/officeart/2005/8/layout/hProcess4"/>
    <dgm:cxn modelId="{F8CFB064-B345-40BB-9BB1-FD5385AF9E24}" type="presParOf" srcId="{013DC021-1EA0-457E-A14C-BDA831855890}" destId="{40778009-4D32-4498-B27C-AABFA34FC8F8}" srcOrd="2" destOrd="0" presId="urn:microsoft.com/office/officeart/2005/8/layout/hProcess4"/>
    <dgm:cxn modelId="{F7C71CEF-CC7C-49DA-A8B0-D779CF1EECA3}" type="presParOf" srcId="{013DC021-1EA0-457E-A14C-BDA831855890}" destId="{20E577A2-052F-42B2-8D3D-DFA5AE003809}" srcOrd="3" destOrd="0" presId="urn:microsoft.com/office/officeart/2005/8/layout/hProcess4"/>
    <dgm:cxn modelId="{B4B628E2-6658-42AE-B90A-A1ABF2203D8C}" type="presParOf" srcId="{013DC021-1EA0-457E-A14C-BDA831855890}" destId="{60C43F8A-E004-4B7D-8535-07C93D7B5BE3}" srcOrd="4" destOrd="0" presId="urn:microsoft.com/office/officeart/2005/8/layout/hProcess4"/>
    <dgm:cxn modelId="{3F16C153-F167-45F6-BEF7-2B017FBD5849}" type="presParOf" srcId="{5A75D035-D4A4-40A7-B3B6-E6D7D59E6903}" destId="{5F3CC025-A1A1-4DFD-A4C6-DFD7D738B177}" srcOrd="1" destOrd="0" presId="urn:microsoft.com/office/officeart/2005/8/layout/hProcess4"/>
    <dgm:cxn modelId="{97C56AA2-B6A4-401A-B948-B5634A1ADA0F}" type="presParOf" srcId="{5A75D035-D4A4-40A7-B3B6-E6D7D59E6903}" destId="{0CFB5F7F-8E9F-4BC2-A4D2-47EB2C2842DB}" srcOrd="2" destOrd="0" presId="urn:microsoft.com/office/officeart/2005/8/layout/hProcess4"/>
    <dgm:cxn modelId="{39AA37C4-12B1-4A8A-B667-68410CFD6D71}" type="presParOf" srcId="{0CFB5F7F-8E9F-4BC2-A4D2-47EB2C2842DB}" destId="{F054A6EB-BE4A-4EE3-9104-EC8C5F39F47B}" srcOrd="0" destOrd="0" presId="urn:microsoft.com/office/officeart/2005/8/layout/hProcess4"/>
    <dgm:cxn modelId="{507148B3-50F9-422E-B582-F67D868C9886}" type="presParOf" srcId="{0CFB5F7F-8E9F-4BC2-A4D2-47EB2C2842DB}" destId="{F929A444-157E-4BBA-BF5C-0D721C506A51}" srcOrd="1" destOrd="0" presId="urn:microsoft.com/office/officeart/2005/8/layout/hProcess4"/>
    <dgm:cxn modelId="{65D132D7-5A04-466E-A06D-B5CC51924C1A}" type="presParOf" srcId="{0CFB5F7F-8E9F-4BC2-A4D2-47EB2C2842DB}" destId="{415707B7-599F-4F96-B692-E44365E2F530}" srcOrd="2" destOrd="0" presId="urn:microsoft.com/office/officeart/2005/8/layout/hProcess4"/>
    <dgm:cxn modelId="{45B6FCDA-FC22-4418-846D-99EFE10576CF}" type="presParOf" srcId="{0CFB5F7F-8E9F-4BC2-A4D2-47EB2C2842DB}" destId="{B29137C2-31F5-4408-ABC2-D4D363902957}" srcOrd="3" destOrd="0" presId="urn:microsoft.com/office/officeart/2005/8/layout/hProcess4"/>
    <dgm:cxn modelId="{DC7D7918-F8D2-46F5-A2DD-A9FE574659A3}" type="presParOf" srcId="{0CFB5F7F-8E9F-4BC2-A4D2-47EB2C2842DB}" destId="{8AC5E416-34BB-4723-BBBF-B6A2DF4BE7B5}" srcOrd="4" destOrd="0" presId="urn:microsoft.com/office/officeart/2005/8/layout/hProcess4"/>
    <dgm:cxn modelId="{6AC8ED01-C4B5-48AC-90A1-3FD971ACE1C2}" type="presParOf" srcId="{5A75D035-D4A4-40A7-B3B6-E6D7D59E6903}" destId="{B195E183-085E-4792-AF18-AE0A1045B581}" srcOrd="3" destOrd="0" presId="urn:microsoft.com/office/officeart/2005/8/layout/hProcess4"/>
    <dgm:cxn modelId="{E0C8651E-40E0-46E0-9BA3-18EBC6BBCA08}" type="presParOf" srcId="{5A75D035-D4A4-40A7-B3B6-E6D7D59E6903}" destId="{897D5110-6074-4DB9-989A-1DBAED21CF75}" srcOrd="4" destOrd="0" presId="urn:microsoft.com/office/officeart/2005/8/layout/hProcess4"/>
    <dgm:cxn modelId="{CC4C6AC6-F9DB-4D7E-A67F-0618CAE024AE}" type="presParOf" srcId="{897D5110-6074-4DB9-989A-1DBAED21CF75}" destId="{90B88DCD-406D-432D-AA5D-5DAF2E414351}" srcOrd="0" destOrd="0" presId="urn:microsoft.com/office/officeart/2005/8/layout/hProcess4"/>
    <dgm:cxn modelId="{784D3F2C-FA68-4677-9B01-BE7992101035}" type="presParOf" srcId="{897D5110-6074-4DB9-989A-1DBAED21CF75}" destId="{F1BFE2E4-B88C-4360-A353-973234010232}" srcOrd="1" destOrd="0" presId="urn:microsoft.com/office/officeart/2005/8/layout/hProcess4"/>
    <dgm:cxn modelId="{F89500BF-DA2B-4FB5-B042-FD50A6602421}" type="presParOf" srcId="{897D5110-6074-4DB9-989A-1DBAED21CF75}" destId="{A430CAA3-1952-454D-95D2-7E32CF85355D}" srcOrd="2" destOrd="0" presId="urn:microsoft.com/office/officeart/2005/8/layout/hProcess4"/>
    <dgm:cxn modelId="{2DFCE665-C9FD-4FFA-99AC-149D4C9443F6}" type="presParOf" srcId="{897D5110-6074-4DB9-989A-1DBAED21CF75}" destId="{55632D00-96B4-43F3-B360-6196ACE7952D}" srcOrd="3" destOrd="0" presId="urn:microsoft.com/office/officeart/2005/8/layout/hProcess4"/>
    <dgm:cxn modelId="{1F91E5CE-49D4-422A-AE99-27C0171D87A7}" type="presParOf" srcId="{897D5110-6074-4DB9-989A-1DBAED21CF75}" destId="{3DC7F6EC-1C70-4C16-AF39-CB1F23D0F84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82792C-B46E-42F8-863D-5EE5AF2C7E9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000ADEF2-6B65-4CE0-AC7F-D23280BFD8AF}">
      <dgm:prSet phldrT="[Texto]" custT="1"/>
      <dgm:spPr/>
      <dgm:t>
        <a:bodyPr/>
        <a:lstStyle/>
        <a:p>
          <a:r>
            <a:rPr lang="es-ES" sz="1800" b="1" dirty="0" smtClean="0">
              <a:solidFill>
                <a:srgbClr val="002060"/>
              </a:solidFill>
              <a:latin typeface="Georgia" panose="02040502050405020303" pitchFamily="18" charset="0"/>
            </a:rPr>
            <a:t>Economía Regional</a:t>
          </a:r>
          <a:endParaRPr lang="es-ES" sz="1800" b="1" dirty="0">
            <a:solidFill>
              <a:srgbClr val="002060"/>
            </a:solidFill>
            <a:latin typeface="Georgia" panose="02040502050405020303" pitchFamily="18" charset="0"/>
          </a:endParaRPr>
        </a:p>
      </dgm:t>
    </dgm:pt>
    <dgm:pt modelId="{74E9860F-26D0-4C1C-84E1-EA9D443107B4}" type="parTrans" cxnId="{E25F3A94-04AB-4662-89F8-6674C6DC5508}">
      <dgm:prSet/>
      <dgm:spPr/>
      <dgm:t>
        <a:bodyPr/>
        <a:lstStyle/>
        <a:p>
          <a:endParaRPr lang="es-ES" sz="1800">
            <a:latin typeface="Georgia" panose="02040502050405020303" pitchFamily="18" charset="0"/>
          </a:endParaRPr>
        </a:p>
      </dgm:t>
    </dgm:pt>
    <dgm:pt modelId="{6145E4B6-DB58-4551-BD52-A1164E785024}" type="sibTrans" cxnId="{E25F3A94-04AB-4662-89F8-6674C6DC5508}">
      <dgm:prSet/>
      <dgm:spPr/>
      <dgm:t>
        <a:bodyPr/>
        <a:lstStyle/>
        <a:p>
          <a:endParaRPr lang="es-ES" sz="1800">
            <a:latin typeface="Georgia" panose="02040502050405020303" pitchFamily="18" charset="0"/>
          </a:endParaRPr>
        </a:p>
      </dgm:t>
    </dgm:pt>
    <dgm:pt modelId="{907E8975-16E5-4A98-8FE2-93A19B49BF18}">
      <dgm:prSet phldrT="[Texto]" custT="1"/>
      <dgm:spPr/>
      <dgm:t>
        <a:bodyPr/>
        <a:lstStyle/>
        <a:p>
          <a:r>
            <a:rPr lang="es-ES" sz="1800" dirty="0" smtClean="0">
              <a:solidFill>
                <a:srgbClr val="002060"/>
              </a:solidFill>
              <a:latin typeface="Georgia" panose="02040502050405020303" pitchFamily="18" charset="0"/>
            </a:rPr>
            <a:t>PIB PPA región</a:t>
          </a:r>
          <a:endParaRPr lang="es-ES" sz="1800" dirty="0">
            <a:solidFill>
              <a:srgbClr val="002060"/>
            </a:solidFill>
            <a:latin typeface="Georgia" panose="02040502050405020303" pitchFamily="18" charset="0"/>
          </a:endParaRPr>
        </a:p>
      </dgm:t>
    </dgm:pt>
    <dgm:pt modelId="{BF91E6B6-2C8F-4CC4-8E8A-7A1F8101D2C5}" type="parTrans" cxnId="{27211514-78EE-44E5-B679-E73C3B97DDD0}">
      <dgm:prSet/>
      <dgm:spPr/>
      <dgm:t>
        <a:bodyPr/>
        <a:lstStyle/>
        <a:p>
          <a:endParaRPr lang="es-ES" sz="1800">
            <a:latin typeface="Georgia" panose="02040502050405020303" pitchFamily="18" charset="0"/>
          </a:endParaRPr>
        </a:p>
      </dgm:t>
    </dgm:pt>
    <dgm:pt modelId="{B04F18FB-49D0-4A5B-8703-9958FA4FCF98}" type="sibTrans" cxnId="{27211514-78EE-44E5-B679-E73C3B97DDD0}">
      <dgm:prSet/>
      <dgm:spPr/>
      <dgm:t>
        <a:bodyPr/>
        <a:lstStyle/>
        <a:p>
          <a:endParaRPr lang="es-ES" sz="1800">
            <a:latin typeface="Georgia" panose="02040502050405020303" pitchFamily="18" charset="0"/>
          </a:endParaRPr>
        </a:p>
      </dgm:t>
    </dgm:pt>
    <dgm:pt modelId="{7AECE731-1034-4B3D-A5B4-8055B367F78C}">
      <dgm:prSet phldrT="[Texto]" custT="1"/>
      <dgm:spPr/>
      <dgm:t>
        <a:bodyPr/>
        <a:lstStyle/>
        <a:p>
          <a:r>
            <a:rPr lang="es-ES" sz="1800" dirty="0" smtClean="0">
              <a:solidFill>
                <a:srgbClr val="002060"/>
              </a:solidFill>
              <a:latin typeface="Georgia" panose="02040502050405020303" pitchFamily="18" charset="0"/>
            </a:rPr>
            <a:t>PIB PPA por país</a:t>
          </a:r>
          <a:endParaRPr lang="es-ES" sz="1800" dirty="0">
            <a:solidFill>
              <a:srgbClr val="002060"/>
            </a:solidFill>
            <a:latin typeface="Georgia" panose="02040502050405020303" pitchFamily="18" charset="0"/>
          </a:endParaRPr>
        </a:p>
      </dgm:t>
    </dgm:pt>
    <dgm:pt modelId="{615A599C-DB6A-4A70-8C77-C42A0EAC33EA}" type="parTrans" cxnId="{68AAA947-32B7-4F3A-B873-34BC481C0767}">
      <dgm:prSet/>
      <dgm:spPr/>
      <dgm:t>
        <a:bodyPr/>
        <a:lstStyle/>
        <a:p>
          <a:endParaRPr lang="es-ES" sz="1800">
            <a:latin typeface="Georgia" panose="02040502050405020303" pitchFamily="18" charset="0"/>
          </a:endParaRPr>
        </a:p>
      </dgm:t>
    </dgm:pt>
    <dgm:pt modelId="{FD21318F-67E7-41C9-84F2-374B1585EDC3}" type="sibTrans" cxnId="{68AAA947-32B7-4F3A-B873-34BC481C0767}">
      <dgm:prSet/>
      <dgm:spPr/>
      <dgm:t>
        <a:bodyPr/>
        <a:lstStyle/>
        <a:p>
          <a:endParaRPr lang="es-ES" sz="1800">
            <a:latin typeface="Georgia" panose="02040502050405020303" pitchFamily="18" charset="0"/>
          </a:endParaRPr>
        </a:p>
      </dgm:t>
    </dgm:pt>
    <dgm:pt modelId="{C8481974-91EB-493C-813D-0B62AF0878D8}">
      <dgm:prSet phldrT="[Texto]" custT="1"/>
      <dgm:spPr/>
      <dgm:t>
        <a:bodyPr/>
        <a:lstStyle/>
        <a:p>
          <a:r>
            <a:rPr lang="es-ES" sz="1800" dirty="0" smtClean="0">
              <a:solidFill>
                <a:srgbClr val="002060"/>
              </a:solidFill>
              <a:latin typeface="Georgia" panose="02040502050405020303" pitchFamily="18" charset="0"/>
            </a:rPr>
            <a:t>Variación PIB PPA región</a:t>
          </a:r>
          <a:endParaRPr lang="es-ES" sz="1800" dirty="0">
            <a:solidFill>
              <a:srgbClr val="002060"/>
            </a:solidFill>
            <a:latin typeface="Georgia" panose="02040502050405020303" pitchFamily="18" charset="0"/>
          </a:endParaRPr>
        </a:p>
      </dgm:t>
    </dgm:pt>
    <dgm:pt modelId="{848D0365-FFB9-4F35-95B8-ADF7B79985E2}" type="parTrans" cxnId="{05C6A016-1AEF-40C9-A6F2-EAE72001233A}">
      <dgm:prSet/>
      <dgm:spPr/>
      <dgm:t>
        <a:bodyPr/>
        <a:lstStyle/>
        <a:p>
          <a:endParaRPr lang="es-ES" sz="1800">
            <a:latin typeface="Georgia" panose="02040502050405020303" pitchFamily="18" charset="0"/>
          </a:endParaRPr>
        </a:p>
      </dgm:t>
    </dgm:pt>
    <dgm:pt modelId="{F666E1AC-1F97-4D3C-B42B-A947BEB888F6}" type="sibTrans" cxnId="{05C6A016-1AEF-40C9-A6F2-EAE72001233A}">
      <dgm:prSet/>
      <dgm:spPr/>
      <dgm:t>
        <a:bodyPr/>
        <a:lstStyle/>
        <a:p>
          <a:endParaRPr lang="es-ES" sz="1800">
            <a:latin typeface="Georgia" panose="02040502050405020303" pitchFamily="18" charset="0"/>
          </a:endParaRPr>
        </a:p>
      </dgm:t>
    </dgm:pt>
    <dgm:pt modelId="{2FBBB094-9940-49D1-8571-4EC7B411CF0E}">
      <dgm:prSet phldrT="[Texto]" custT="1"/>
      <dgm:spPr/>
      <dgm:t>
        <a:bodyPr/>
        <a:lstStyle/>
        <a:p>
          <a:r>
            <a:rPr lang="es-ES" sz="1800" b="1" dirty="0" smtClean="0">
              <a:solidFill>
                <a:srgbClr val="002060"/>
              </a:solidFill>
              <a:latin typeface="Georgia" panose="02040502050405020303" pitchFamily="18" charset="0"/>
            </a:rPr>
            <a:t>Política Comercial</a:t>
          </a:r>
          <a:endParaRPr lang="es-ES" sz="1800" b="1" dirty="0">
            <a:solidFill>
              <a:srgbClr val="002060"/>
            </a:solidFill>
            <a:latin typeface="Georgia" panose="02040502050405020303" pitchFamily="18" charset="0"/>
          </a:endParaRPr>
        </a:p>
      </dgm:t>
    </dgm:pt>
    <dgm:pt modelId="{B8A5C26B-9941-4AB8-AAAF-B1E9E93A31EA}" type="parTrans" cxnId="{D6A96B41-0D72-4D05-8CD3-F4D6B252642C}">
      <dgm:prSet/>
      <dgm:spPr/>
      <dgm:t>
        <a:bodyPr/>
        <a:lstStyle/>
        <a:p>
          <a:endParaRPr lang="es-ES" sz="1800"/>
        </a:p>
      </dgm:t>
    </dgm:pt>
    <dgm:pt modelId="{E7FBFD91-E365-4499-B678-E1FD977F5C93}" type="sibTrans" cxnId="{D6A96B41-0D72-4D05-8CD3-F4D6B252642C}">
      <dgm:prSet/>
      <dgm:spPr/>
      <dgm:t>
        <a:bodyPr/>
        <a:lstStyle/>
        <a:p>
          <a:endParaRPr lang="es-ES" sz="1800"/>
        </a:p>
      </dgm:t>
    </dgm:pt>
    <dgm:pt modelId="{4B585152-EB2D-4F1B-B4FC-46372301B4C5}">
      <dgm:prSet phldrT="[Texto]" custT="1"/>
      <dgm:spPr/>
      <dgm:t>
        <a:bodyPr/>
        <a:lstStyle/>
        <a:p>
          <a:r>
            <a:rPr lang="es-ES" sz="1800" dirty="0" smtClean="0">
              <a:solidFill>
                <a:srgbClr val="002060"/>
              </a:solidFill>
              <a:latin typeface="Georgia" panose="02040502050405020303" pitchFamily="18" charset="0"/>
            </a:rPr>
            <a:t>Apertura comercial</a:t>
          </a:r>
          <a:endParaRPr lang="es-ES" sz="1800" dirty="0">
            <a:solidFill>
              <a:srgbClr val="002060"/>
            </a:solidFill>
            <a:latin typeface="Georgia" panose="02040502050405020303" pitchFamily="18" charset="0"/>
          </a:endParaRPr>
        </a:p>
      </dgm:t>
    </dgm:pt>
    <dgm:pt modelId="{A09A6BA5-A3F4-46DE-A149-DE16F9418C43}" type="parTrans" cxnId="{E4791155-F564-4365-957A-0619801605FA}">
      <dgm:prSet/>
      <dgm:spPr/>
      <dgm:t>
        <a:bodyPr/>
        <a:lstStyle/>
        <a:p>
          <a:endParaRPr lang="es-ES" sz="1800"/>
        </a:p>
      </dgm:t>
    </dgm:pt>
    <dgm:pt modelId="{932E0E75-F96D-4826-BF5E-1AE7E87BE171}" type="sibTrans" cxnId="{E4791155-F564-4365-957A-0619801605FA}">
      <dgm:prSet/>
      <dgm:spPr/>
      <dgm:t>
        <a:bodyPr/>
        <a:lstStyle/>
        <a:p>
          <a:endParaRPr lang="es-ES" sz="1800"/>
        </a:p>
      </dgm:t>
    </dgm:pt>
    <dgm:pt modelId="{D809EE72-2F95-470B-8ED3-7F0EC65D8700}" type="pres">
      <dgm:prSet presAssocID="{0F82792C-B46E-42F8-863D-5EE5AF2C7E9D}" presName="vert0" presStyleCnt="0">
        <dgm:presLayoutVars>
          <dgm:dir/>
          <dgm:animOne val="branch"/>
          <dgm:animLvl val="lvl"/>
        </dgm:presLayoutVars>
      </dgm:prSet>
      <dgm:spPr/>
      <dgm:t>
        <a:bodyPr/>
        <a:lstStyle/>
        <a:p>
          <a:endParaRPr lang="es-EC"/>
        </a:p>
      </dgm:t>
    </dgm:pt>
    <dgm:pt modelId="{3F82FF6A-AB32-4EEB-A398-5649F262A7A6}" type="pres">
      <dgm:prSet presAssocID="{000ADEF2-6B65-4CE0-AC7F-D23280BFD8AF}" presName="thickLine" presStyleLbl="alignNode1" presStyleIdx="0" presStyleCnt="2"/>
      <dgm:spPr/>
    </dgm:pt>
    <dgm:pt modelId="{CE1FC8F7-82B6-40C3-B6B4-1A8CBFB7AE2B}" type="pres">
      <dgm:prSet presAssocID="{000ADEF2-6B65-4CE0-AC7F-D23280BFD8AF}" presName="horz1" presStyleCnt="0"/>
      <dgm:spPr/>
    </dgm:pt>
    <dgm:pt modelId="{561D6B17-62FA-45B8-AA62-127DF9DD3AF7}" type="pres">
      <dgm:prSet presAssocID="{000ADEF2-6B65-4CE0-AC7F-D23280BFD8AF}" presName="tx1" presStyleLbl="revTx" presStyleIdx="0" presStyleCnt="6" custScaleX="208947"/>
      <dgm:spPr/>
      <dgm:t>
        <a:bodyPr/>
        <a:lstStyle/>
        <a:p>
          <a:endParaRPr lang="es-EC"/>
        </a:p>
      </dgm:t>
    </dgm:pt>
    <dgm:pt modelId="{32468BCD-9E3B-4B67-8D6D-744F466937E5}" type="pres">
      <dgm:prSet presAssocID="{000ADEF2-6B65-4CE0-AC7F-D23280BFD8AF}" presName="vert1" presStyleCnt="0"/>
      <dgm:spPr/>
    </dgm:pt>
    <dgm:pt modelId="{C0B0263E-D528-42EC-864A-3B23CDB6DDC9}" type="pres">
      <dgm:prSet presAssocID="{907E8975-16E5-4A98-8FE2-93A19B49BF18}" presName="vertSpace2a" presStyleCnt="0"/>
      <dgm:spPr/>
    </dgm:pt>
    <dgm:pt modelId="{E8D29973-C5CB-4770-A65D-77704AE3161A}" type="pres">
      <dgm:prSet presAssocID="{907E8975-16E5-4A98-8FE2-93A19B49BF18}" presName="horz2" presStyleCnt="0"/>
      <dgm:spPr/>
    </dgm:pt>
    <dgm:pt modelId="{7F9D626B-D194-4E8E-8184-E191B7A1B4FC}" type="pres">
      <dgm:prSet presAssocID="{907E8975-16E5-4A98-8FE2-93A19B49BF18}" presName="horzSpace2" presStyleCnt="0"/>
      <dgm:spPr/>
    </dgm:pt>
    <dgm:pt modelId="{ACB504B4-F998-45A6-9D48-5BD77677FE7E}" type="pres">
      <dgm:prSet presAssocID="{907E8975-16E5-4A98-8FE2-93A19B49BF18}" presName="tx2" presStyleLbl="revTx" presStyleIdx="1" presStyleCnt="6" custScaleX="94939" custLinFactNeighborX="6842" custLinFactNeighborY="-4267"/>
      <dgm:spPr/>
      <dgm:t>
        <a:bodyPr/>
        <a:lstStyle/>
        <a:p>
          <a:endParaRPr lang="es-ES"/>
        </a:p>
      </dgm:t>
    </dgm:pt>
    <dgm:pt modelId="{3FC83F04-4B88-408F-870B-AD181865B512}" type="pres">
      <dgm:prSet presAssocID="{907E8975-16E5-4A98-8FE2-93A19B49BF18}" presName="vert2" presStyleCnt="0"/>
      <dgm:spPr/>
    </dgm:pt>
    <dgm:pt modelId="{B7371DF7-4BB6-4746-8E42-A81FDCD16C66}" type="pres">
      <dgm:prSet presAssocID="{907E8975-16E5-4A98-8FE2-93A19B49BF18}" presName="thinLine2b" presStyleLbl="callout" presStyleIdx="0" presStyleCnt="4"/>
      <dgm:spPr/>
    </dgm:pt>
    <dgm:pt modelId="{588857DB-C64B-421B-8076-BC680B7FA130}" type="pres">
      <dgm:prSet presAssocID="{907E8975-16E5-4A98-8FE2-93A19B49BF18}" presName="vertSpace2b" presStyleCnt="0"/>
      <dgm:spPr/>
    </dgm:pt>
    <dgm:pt modelId="{1E7B38EA-25CD-4471-ADDB-CDB4F519DF25}" type="pres">
      <dgm:prSet presAssocID="{7AECE731-1034-4B3D-A5B4-8055B367F78C}" presName="horz2" presStyleCnt="0"/>
      <dgm:spPr/>
    </dgm:pt>
    <dgm:pt modelId="{DAC58429-AB0F-449F-91A8-8752EB39E3F3}" type="pres">
      <dgm:prSet presAssocID="{7AECE731-1034-4B3D-A5B4-8055B367F78C}" presName="horzSpace2" presStyleCnt="0"/>
      <dgm:spPr/>
    </dgm:pt>
    <dgm:pt modelId="{EF4167A9-A069-494B-818B-5402ECBFEDDC}" type="pres">
      <dgm:prSet presAssocID="{7AECE731-1034-4B3D-A5B4-8055B367F78C}" presName="tx2" presStyleLbl="revTx" presStyleIdx="2" presStyleCnt="6" custScaleX="94939" custLinFactNeighborX="6842" custLinFactNeighborY="-4267"/>
      <dgm:spPr/>
      <dgm:t>
        <a:bodyPr/>
        <a:lstStyle/>
        <a:p>
          <a:endParaRPr lang="es-ES"/>
        </a:p>
      </dgm:t>
    </dgm:pt>
    <dgm:pt modelId="{F50E0C2B-DCCC-4AEF-97D4-E73E0FA57D2F}" type="pres">
      <dgm:prSet presAssocID="{7AECE731-1034-4B3D-A5B4-8055B367F78C}" presName="vert2" presStyleCnt="0"/>
      <dgm:spPr/>
    </dgm:pt>
    <dgm:pt modelId="{5152DA01-4854-4DA6-AC06-B428947A78BA}" type="pres">
      <dgm:prSet presAssocID="{7AECE731-1034-4B3D-A5B4-8055B367F78C}" presName="thinLine2b" presStyleLbl="callout" presStyleIdx="1" presStyleCnt="4"/>
      <dgm:spPr/>
    </dgm:pt>
    <dgm:pt modelId="{97722605-6E99-4ECC-969B-89452C2E2693}" type="pres">
      <dgm:prSet presAssocID="{7AECE731-1034-4B3D-A5B4-8055B367F78C}" presName="vertSpace2b" presStyleCnt="0"/>
      <dgm:spPr/>
    </dgm:pt>
    <dgm:pt modelId="{3494EAFB-540C-472F-A227-BC2CD4E5EEFC}" type="pres">
      <dgm:prSet presAssocID="{C8481974-91EB-493C-813D-0B62AF0878D8}" presName="horz2" presStyleCnt="0"/>
      <dgm:spPr/>
    </dgm:pt>
    <dgm:pt modelId="{FB8FF860-600C-4F9A-855B-4ED3B0D157F6}" type="pres">
      <dgm:prSet presAssocID="{C8481974-91EB-493C-813D-0B62AF0878D8}" presName="horzSpace2" presStyleCnt="0"/>
      <dgm:spPr/>
    </dgm:pt>
    <dgm:pt modelId="{E16C5DDF-5281-471B-9AA4-8339D9E27052}" type="pres">
      <dgm:prSet presAssocID="{C8481974-91EB-493C-813D-0B62AF0878D8}" presName="tx2" presStyleLbl="revTx" presStyleIdx="3" presStyleCnt="6" custScaleX="94939" custLinFactNeighborX="6842" custLinFactNeighborY="-4267"/>
      <dgm:spPr/>
      <dgm:t>
        <a:bodyPr/>
        <a:lstStyle/>
        <a:p>
          <a:endParaRPr lang="es-EC"/>
        </a:p>
      </dgm:t>
    </dgm:pt>
    <dgm:pt modelId="{A973C609-47F0-4E2B-821D-44D5CE345155}" type="pres">
      <dgm:prSet presAssocID="{C8481974-91EB-493C-813D-0B62AF0878D8}" presName="vert2" presStyleCnt="0"/>
      <dgm:spPr/>
    </dgm:pt>
    <dgm:pt modelId="{D5DC5B1D-02E2-467E-9475-2663F6C91B1F}" type="pres">
      <dgm:prSet presAssocID="{C8481974-91EB-493C-813D-0B62AF0878D8}" presName="thinLine2b" presStyleLbl="callout" presStyleIdx="2" presStyleCnt="4"/>
      <dgm:spPr/>
    </dgm:pt>
    <dgm:pt modelId="{0A2E1BF9-1062-44A5-870D-675A1BF88131}" type="pres">
      <dgm:prSet presAssocID="{C8481974-91EB-493C-813D-0B62AF0878D8}" presName="vertSpace2b" presStyleCnt="0"/>
      <dgm:spPr/>
    </dgm:pt>
    <dgm:pt modelId="{6EEC9222-4923-4E54-8856-74EB277C6B43}" type="pres">
      <dgm:prSet presAssocID="{2FBBB094-9940-49D1-8571-4EC7B411CF0E}" presName="thickLine" presStyleLbl="alignNode1" presStyleIdx="1" presStyleCnt="2"/>
      <dgm:spPr/>
    </dgm:pt>
    <dgm:pt modelId="{9E0043FC-9E4C-444C-AC60-36F3E25761BC}" type="pres">
      <dgm:prSet presAssocID="{2FBBB094-9940-49D1-8571-4EC7B411CF0E}" presName="horz1" presStyleCnt="0"/>
      <dgm:spPr/>
    </dgm:pt>
    <dgm:pt modelId="{C31EFB45-83A5-45E5-824B-04DE7A42E994}" type="pres">
      <dgm:prSet presAssocID="{2FBBB094-9940-49D1-8571-4EC7B411CF0E}" presName="tx1" presStyleLbl="revTx" presStyleIdx="4" presStyleCnt="6" custScaleX="208947" custLinFactNeighborY="16000"/>
      <dgm:spPr/>
      <dgm:t>
        <a:bodyPr/>
        <a:lstStyle/>
        <a:p>
          <a:endParaRPr lang="es-EC"/>
        </a:p>
      </dgm:t>
    </dgm:pt>
    <dgm:pt modelId="{EBD6BA6D-58D9-4C58-B386-8E6E3CFD6A92}" type="pres">
      <dgm:prSet presAssocID="{2FBBB094-9940-49D1-8571-4EC7B411CF0E}" presName="vert1" presStyleCnt="0"/>
      <dgm:spPr/>
    </dgm:pt>
    <dgm:pt modelId="{A1BF253C-ABB5-45AC-A72E-79FE42F0157F}" type="pres">
      <dgm:prSet presAssocID="{4B585152-EB2D-4F1B-B4FC-46372301B4C5}" presName="vertSpace2a" presStyleCnt="0"/>
      <dgm:spPr/>
    </dgm:pt>
    <dgm:pt modelId="{2F629F03-6402-45A2-881D-3F0A7CBCA9CC}" type="pres">
      <dgm:prSet presAssocID="{4B585152-EB2D-4F1B-B4FC-46372301B4C5}" presName="horz2" presStyleCnt="0"/>
      <dgm:spPr/>
    </dgm:pt>
    <dgm:pt modelId="{27D8762A-5F37-420C-9145-B790FBB50A37}" type="pres">
      <dgm:prSet presAssocID="{4B585152-EB2D-4F1B-B4FC-46372301B4C5}" presName="horzSpace2" presStyleCnt="0"/>
      <dgm:spPr/>
    </dgm:pt>
    <dgm:pt modelId="{06310CE4-3EB3-474D-AA8D-5A1C8B33DE53}" type="pres">
      <dgm:prSet presAssocID="{4B585152-EB2D-4F1B-B4FC-46372301B4C5}" presName="tx2" presStyleLbl="revTx" presStyleIdx="5" presStyleCnt="6" custScaleX="94939" custScaleY="74765" custLinFactNeighborX="5928"/>
      <dgm:spPr/>
      <dgm:t>
        <a:bodyPr/>
        <a:lstStyle/>
        <a:p>
          <a:endParaRPr lang="es-EC"/>
        </a:p>
      </dgm:t>
    </dgm:pt>
    <dgm:pt modelId="{A6385A53-EA94-429B-9373-BDCDC5DBC9AD}" type="pres">
      <dgm:prSet presAssocID="{4B585152-EB2D-4F1B-B4FC-46372301B4C5}" presName="vert2" presStyleCnt="0"/>
      <dgm:spPr/>
    </dgm:pt>
    <dgm:pt modelId="{CEE5C0E2-5182-471A-984D-09CEAF4DE744}" type="pres">
      <dgm:prSet presAssocID="{4B585152-EB2D-4F1B-B4FC-46372301B4C5}" presName="thinLine2b" presStyleLbl="callout" presStyleIdx="3" presStyleCnt="4"/>
      <dgm:spPr/>
    </dgm:pt>
    <dgm:pt modelId="{B9352EB1-8019-447B-9B05-75232BEC3CC6}" type="pres">
      <dgm:prSet presAssocID="{4B585152-EB2D-4F1B-B4FC-46372301B4C5}" presName="vertSpace2b" presStyleCnt="0"/>
      <dgm:spPr/>
    </dgm:pt>
  </dgm:ptLst>
  <dgm:cxnLst>
    <dgm:cxn modelId="{152776CE-25FC-493F-8E03-655C16071A2E}" type="presOf" srcId="{C8481974-91EB-493C-813D-0B62AF0878D8}" destId="{E16C5DDF-5281-471B-9AA4-8339D9E27052}" srcOrd="0" destOrd="0" presId="urn:microsoft.com/office/officeart/2008/layout/LinedList"/>
    <dgm:cxn modelId="{27211514-78EE-44E5-B679-E73C3B97DDD0}" srcId="{000ADEF2-6B65-4CE0-AC7F-D23280BFD8AF}" destId="{907E8975-16E5-4A98-8FE2-93A19B49BF18}" srcOrd="0" destOrd="0" parTransId="{BF91E6B6-2C8F-4CC4-8E8A-7A1F8101D2C5}" sibTransId="{B04F18FB-49D0-4A5B-8703-9958FA4FCF98}"/>
    <dgm:cxn modelId="{31550EEB-8CF0-4E63-89CC-FCF98892D28F}" type="presOf" srcId="{7AECE731-1034-4B3D-A5B4-8055B367F78C}" destId="{EF4167A9-A069-494B-818B-5402ECBFEDDC}" srcOrd="0" destOrd="0" presId="urn:microsoft.com/office/officeart/2008/layout/LinedList"/>
    <dgm:cxn modelId="{BAF7FEE8-6070-428A-8632-EA348C31CA92}" type="presOf" srcId="{907E8975-16E5-4A98-8FE2-93A19B49BF18}" destId="{ACB504B4-F998-45A6-9D48-5BD77677FE7E}" srcOrd="0" destOrd="0" presId="urn:microsoft.com/office/officeart/2008/layout/LinedList"/>
    <dgm:cxn modelId="{68AAA947-32B7-4F3A-B873-34BC481C0767}" srcId="{000ADEF2-6B65-4CE0-AC7F-D23280BFD8AF}" destId="{7AECE731-1034-4B3D-A5B4-8055B367F78C}" srcOrd="1" destOrd="0" parTransId="{615A599C-DB6A-4A70-8C77-C42A0EAC33EA}" sibTransId="{FD21318F-67E7-41C9-84F2-374B1585EDC3}"/>
    <dgm:cxn modelId="{DAB86497-B032-4D56-A5F0-683A7F4FC5C9}" type="presOf" srcId="{4B585152-EB2D-4F1B-B4FC-46372301B4C5}" destId="{06310CE4-3EB3-474D-AA8D-5A1C8B33DE53}" srcOrd="0" destOrd="0" presId="urn:microsoft.com/office/officeart/2008/layout/LinedList"/>
    <dgm:cxn modelId="{995653C5-F971-4B88-B399-9E11D9B4C08C}" type="presOf" srcId="{0F82792C-B46E-42F8-863D-5EE5AF2C7E9D}" destId="{D809EE72-2F95-470B-8ED3-7F0EC65D8700}" srcOrd="0" destOrd="0" presId="urn:microsoft.com/office/officeart/2008/layout/LinedList"/>
    <dgm:cxn modelId="{05C6A016-1AEF-40C9-A6F2-EAE72001233A}" srcId="{000ADEF2-6B65-4CE0-AC7F-D23280BFD8AF}" destId="{C8481974-91EB-493C-813D-0B62AF0878D8}" srcOrd="2" destOrd="0" parTransId="{848D0365-FFB9-4F35-95B8-ADF7B79985E2}" sibTransId="{F666E1AC-1F97-4D3C-B42B-A947BEB888F6}"/>
    <dgm:cxn modelId="{D6A96B41-0D72-4D05-8CD3-F4D6B252642C}" srcId="{0F82792C-B46E-42F8-863D-5EE5AF2C7E9D}" destId="{2FBBB094-9940-49D1-8571-4EC7B411CF0E}" srcOrd="1" destOrd="0" parTransId="{B8A5C26B-9941-4AB8-AAAF-B1E9E93A31EA}" sibTransId="{E7FBFD91-E365-4499-B678-E1FD977F5C93}"/>
    <dgm:cxn modelId="{E25F3A94-04AB-4662-89F8-6674C6DC5508}" srcId="{0F82792C-B46E-42F8-863D-5EE5AF2C7E9D}" destId="{000ADEF2-6B65-4CE0-AC7F-D23280BFD8AF}" srcOrd="0" destOrd="0" parTransId="{74E9860F-26D0-4C1C-84E1-EA9D443107B4}" sibTransId="{6145E4B6-DB58-4551-BD52-A1164E785024}"/>
    <dgm:cxn modelId="{E4791155-F564-4365-957A-0619801605FA}" srcId="{2FBBB094-9940-49D1-8571-4EC7B411CF0E}" destId="{4B585152-EB2D-4F1B-B4FC-46372301B4C5}" srcOrd="0" destOrd="0" parTransId="{A09A6BA5-A3F4-46DE-A149-DE16F9418C43}" sibTransId="{932E0E75-F96D-4826-BF5E-1AE7E87BE171}"/>
    <dgm:cxn modelId="{DFA3BDEE-7395-4110-A43F-EA2C567871E6}" type="presOf" srcId="{000ADEF2-6B65-4CE0-AC7F-D23280BFD8AF}" destId="{561D6B17-62FA-45B8-AA62-127DF9DD3AF7}" srcOrd="0" destOrd="0" presId="urn:microsoft.com/office/officeart/2008/layout/LinedList"/>
    <dgm:cxn modelId="{D242B589-F284-42D6-B8DD-DA6F1CFA9CE6}" type="presOf" srcId="{2FBBB094-9940-49D1-8571-4EC7B411CF0E}" destId="{C31EFB45-83A5-45E5-824B-04DE7A42E994}" srcOrd="0" destOrd="0" presId="urn:microsoft.com/office/officeart/2008/layout/LinedList"/>
    <dgm:cxn modelId="{352F909D-A6D4-4FAF-86EE-EC1D0CBE763C}" type="presParOf" srcId="{D809EE72-2F95-470B-8ED3-7F0EC65D8700}" destId="{3F82FF6A-AB32-4EEB-A398-5649F262A7A6}" srcOrd="0" destOrd="0" presId="urn:microsoft.com/office/officeart/2008/layout/LinedList"/>
    <dgm:cxn modelId="{C4A8CD13-B36F-49B4-B43E-73C0510A6830}" type="presParOf" srcId="{D809EE72-2F95-470B-8ED3-7F0EC65D8700}" destId="{CE1FC8F7-82B6-40C3-B6B4-1A8CBFB7AE2B}" srcOrd="1" destOrd="0" presId="urn:microsoft.com/office/officeart/2008/layout/LinedList"/>
    <dgm:cxn modelId="{0CB3FC6F-1C29-4F5F-A774-FBA784D3C82C}" type="presParOf" srcId="{CE1FC8F7-82B6-40C3-B6B4-1A8CBFB7AE2B}" destId="{561D6B17-62FA-45B8-AA62-127DF9DD3AF7}" srcOrd="0" destOrd="0" presId="urn:microsoft.com/office/officeart/2008/layout/LinedList"/>
    <dgm:cxn modelId="{BC84F4C5-E69B-4DC2-9F59-EF68EE77C29F}" type="presParOf" srcId="{CE1FC8F7-82B6-40C3-B6B4-1A8CBFB7AE2B}" destId="{32468BCD-9E3B-4B67-8D6D-744F466937E5}" srcOrd="1" destOrd="0" presId="urn:microsoft.com/office/officeart/2008/layout/LinedList"/>
    <dgm:cxn modelId="{D112D576-16DE-4861-A032-18E63487A44B}" type="presParOf" srcId="{32468BCD-9E3B-4B67-8D6D-744F466937E5}" destId="{C0B0263E-D528-42EC-864A-3B23CDB6DDC9}" srcOrd="0" destOrd="0" presId="urn:microsoft.com/office/officeart/2008/layout/LinedList"/>
    <dgm:cxn modelId="{EEE60148-0241-4BC0-9433-AFE857FC9F49}" type="presParOf" srcId="{32468BCD-9E3B-4B67-8D6D-744F466937E5}" destId="{E8D29973-C5CB-4770-A65D-77704AE3161A}" srcOrd="1" destOrd="0" presId="urn:microsoft.com/office/officeart/2008/layout/LinedList"/>
    <dgm:cxn modelId="{1DD0A556-20D9-4C09-B32D-EF6525E1B80E}" type="presParOf" srcId="{E8D29973-C5CB-4770-A65D-77704AE3161A}" destId="{7F9D626B-D194-4E8E-8184-E191B7A1B4FC}" srcOrd="0" destOrd="0" presId="urn:microsoft.com/office/officeart/2008/layout/LinedList"/>
    <dgm:cxn modelId="{35A553C9-6D95-4573-B101-F803AC00DBEA}" type="presParOf" srcId="{E8D29973-C5CB-4770-A65D-77704AE3161A}" destId="{ACB504B4-F998-45A6-9D48-5BD77677FE7E}" srcOrd="1" destOrd="0" presId="urn:microsoft.com/office/officeart/2008/layout/LinedList"/>
    <dgm:cxn modelId="{64FBDCEF-2E10-4B4B-B746-10A985498E70}" type="presParOf" srcId="{E8D29973-C5CB-4770-A65D-77704AE3161A}" destId="{3FC83F04-4B88-408F-870B-AD181865B512}" srcOrd="2" destOrd="0" presId="urn:microsoft.com/office/officeart/2008/layout/LinedList"/>
    <dgm:cxn modelId="{4F9100B1-844F-4E16-A93A-E53AA2DD186F}" type="presParOf" srcId="{32468BCD-9E3B-4B67-8D6D-744F466937E5}" destId="{B7371DF7-4BB6-4746-8E42-A81FDCD16C66}" srcOrd="2" destOrd="0" presId="urn:microsoft.com/office/officeart/2008/layout/LinedList"/>
    <dgm:cxn modelId="{33171B2E-8104-485E-A9A6-1AA099034686}" type="presParOf" srcId="{32468BCD-9E3B-4B67-8D6D-744F466937E5}" destId="{588857DB-C64B-421B-8076-BC680B7FA130}" srcOrd="3" destOrd="0" presId="urn:microsoft.com/office/officeart/2008/layout/LinedList"/>
    <dgm:cxn modelId="{736A35B2-2468-46CB-8122-99563B481E43}" type="presParOf" srcId="{32468BCD-9E3B-4B67-8D6D-744F466937E5}" destId="{1E7B38EA-25CD-4471-ADDB-CDB4F519DF25}" srcOrd="4" destOrd="0" presId="urn:microsoft.com/office/officeart/2008/layout/LinedList"/>
    <dgm:cxn modelId="{CE37BBBD-12ED-4721-81F5-4C45D5DA8178}" type="presParOf" srcId="{1E7B38EA-25CD-4471-ADDB-CDB4F519DF25}" destId="{DAC58429-AB0F-449F-91A8-8752EB39E3F3}" srcOrd="0" destOrd="0" presId="urn:microsoft.com/office/officeart/2008/layout/LinedList"/>
    <dgm:cxn modelId="{B5D340FD-16B8-485B-B1A6-8C0620F925CD}" type="presParOf" srcId="{1E7B38EA-25CD-4471-ADDB-CDB4F519DF25}" destId="{EF4167A9-A069-494B-818B-5402ECBFEDDC}" srcOrd="1" destOrd="0" presId="urn:microsoft.com/office/officeart/2008/layout/LinedList"/>
    <dgm:cxn modelId="{BACFFC5F-2DD0-4A3A-A535-360BE8EBF089}" type="presParOf" srcId="{1E7B38EA-25CD-4471-ADDB-CDB4F519DF25}" destId="{F50E0C2B-DCCC-4AEF-97D4-E73E0FA57D2F}" srcOrd="2" destOrd="0" presId="urn:microsoft.com/office/officeart/2008/layout/LinedList"/>
    <dgm:cxn modelId="{F64732B2-854A-4700-926F-F96200BEBF52}" type="presParOf" srcId="{32468BCD-9E3B-4B67-8D6D-744F466937E5}" destId="{5152DA01-4854-4DA6-AC06-B428947A78BA}" srcOrd="5" destOrd="0" presId="urn:microsoft.com/office/officeart/2008/layout/LinedList"/>
    <dgm:cxn modelId="{D706C6AE-45EF-4A94-95C3-21ACAB0D063C}" type="presParOf" srcId="{32468BCD-9E3B-4B67-8D6D-744F466937E5}" destId="{97722605-6E99-4ECC-969B-89452C2E2693}" srcOrd="6" destOrd="0" presId="urn:microsoft.com/office/officeart/2008/layout/LinedList"/>
    <dgm:cxn modelId="{C8859AD0-7A0C-4488-B24B-4E75DF4BCC2D}" type="presParOf" srcId="{32468BCD-9E3B-4B67-8D6D-744F466937E5}" destId="{3494EAFB-540C-472F-A227-BC2CD4E5EEFC}" srcOrd="7" destOrd="0" presId="urn:microsoft.com/office/officeart/2008/layout/LinedList"/>
    <dgm:cxn modelId="{7E0652FE-2FE4-4732-B35C-9DFC724C6CC7}" type="presParOf" srcId="{3494EAFB-540C-472F-A227-BC2CD4E5EEFC}" destId="{FB8FF860-600C-4F9A-855B-4ED3B0D157F6}" srcOrd="0" destOrd="0" presId="urn:microsoft.com/office/officeart/2008/layout/LinedList"/>
    <dgm:cxn modelId="{E2F7F2DE-18F4-4EF9-ACCD-2360BE335B7A}" type="presParOf" srcId="{3494EAFB-540C-472F-A227-BC2CD4E5EEFC}" destId="{E16C5DDF-5281-471B-9AA4-8339D9E27052}" srcOrd="1" destOrd="0" presId="urn:microsoft.com/office/officeart/2008/layout/LinedList"/>
    <dgm:cxn modelId="{03CEFEF4-3001-42D3-9B05-D2F56CC3C50B}" type="presParOf" srcId="{3494EAFB-540C-472F-A227-BC2CD4E5EEFC}" destId="{A973C609-47F0-4E2B-821D-44D5CE345155}" srcOrd="2" destOrd="0" presId="urn:microsoft.com/office/officeart/2008/layout/LinedList"/>
    <dgm:cxn modelId="{926EE1B0-EE6F-4974-A1F2-922043B1594F}" type="presParOf" srcId="{32468BCD-9E3B-4B67-8D6D-744F466937E5}" destId="{D5DC5B1D-02E2-467E-9475-2663F6C91B1F}" srcOrd="8" destOrd="0" presId="urn:microsoft.com/office/officeart/2008/layout/LinedList"/>
    <dgm:cxn modelId="{22018EF6-8EC1-444D-9108-888CA27A0BF4}" type="presParOf" srcId="{32468BCD-9E3B-4B67-8D6D-744F466937E5}" destId="{0A2E1BF9-1062-44A5-870D-675A1BF88131}" srcOrd="9" destOrd="0" presId="urn:microsoft.com/office/officeart/2008/layout/LinedList"/>
    <dgm:cxn modelId="{ACE6CE1F-29FB-43E6-B558-E38D7A39DE0B}" type="presParOf" srcId="{D809EE72-2F95-470B-8ED3-7F0EC65D8700}" destId="{6EEC9222-4923-4E54-8856-74EB277C6B43}" srcOrd="2" destOrd="0" presId="urn:microsoft.com/office/officeart/2008/layout/LinedList"/>
    <dgm:cxn modelId="{F6FC3B85-9870-474D-923B-3DD4AE97F13F}" type="presParOf" srcId="{D809EE72-2F95-470B-8ED3-7F0EC65D8700}" destId="{9E0043FC-9E4C-444C-AC60-36F3E25761BC}" srcOrd="3" destOrd="0" presId="urn:microsoft.com/office/officeart/2008/layout/LinedList"/>
    <dgm:cxn modelId="{8BC2D80D-F092-45C5-ACFB-49F428A54A27}" type="presParOf" srcId="{9E0043FC-9E4C-444C-AC60-36F3E25761BC}" destId="{C31EFB45-83A5-45E5-824B-04DE7A42E994}" srcOrd="0" destOrd="0" presId="urn:microsoft.com/office/officeart/2008/layout/LinedList"/>
    <dgm:cxn modelId="{F937B7A9-7FB4-4838-B3CC-F514724D6733}" type="presParOf" srcId="{9E0043FC-9E4C-444C-AC60-36F3E25761BC}" destId="{EBD6BA6D-58D9-4C58-B386-8E6E3CFD6A92}" srcOrd="1" destOrd="0" presId="urn:microsoft.com/office/officeart/2008/layout/LinedList"/>
    <dgm:cxn modelId="{67DE9772-F1E4-40F1-A11F-50C9E8E4124A}" type="presParOf" srcId="{EBD6BA6D-58D9-4C58-B386-8E6E3CFD6A92}" destId="{A1BF253C-ABB5-45AC-A72E-79FE42F0157F}" srcOrd="0" destOrd="0" presId="urn:microsoft.com/office/officeart/2008/layout/LinedList"/>
    <dgm:cxn modelId="{54510E25-5AEE-4690-B4A8-E8D15B19DB9E}" type="presParOf" srcId="{EBD6BA6D-58D9-4C58-B386-8E6E3CFD6A92}" destId="{2F629F03-6402-45A2-881D-3F0A7CBCA9CC}" srcOrd="1" destOrd="0" presId="urn:microsoft.com/office/officeart/2008/layout/LinedList"/>
    <dgm:cxn modelId="{043D9B3E-5D59-46DC-8BD7-E7250D00447B}" type="presParOf" srcId="{2F629F03-6402-45A2-881D-3F0A7CBCA9CC}" destId="{27D8762A-5F37-420C-9145-B790FBB50A37}" srcOrd="0" destOrd="0" presId="urn:microsoft.com/office/officeart/2008/layout/LinedList"/>
    <dgm:cxn modelId="{6FB81677-FBEE-4910-91A9-BBA5496C8403}" type="presParOf" srcId="{2F629F03-6402-45A2-881D-3F0A7CBCA9CC}" destId="{06310CE4-3EB3-474D-AA8D-5A1C8B33DE53}" srcOrd="1" destOrd="0" presId="urn:microsoft.com/office/officeart/2008/layout/LinedList"/>
    <dgm:cxn modelId="{D1D27D67-0136-4B92-A9A3-BB9895D1E0A0}" type="presParOf" srcId="{2F629F03-6402-45A2-881D-3F0A7CBCA9CC}" destId="{A6385A53-EA94-429B-9373-BDCDC5DBC9AD}" srcOrd="2" destOrd="0" presId="urn:microsoft.com/office/officeart/2008/layout/LinedList"/>
    <dgm:cxn modelId="{D5A96920-0363-4B28-BAA9-4CF534F09242}" type="presParOf" srcId="{EBD6BA6D-58D9-4C58-B386-8E6E3CFD6A92}" destId="{CEE5C0E2-5182-471A-984D-09CEAF4DE744}" srcOrd="2" destOrd="0" presId="urn:microsoft.com/office/officeart/2008/layout/LinedList"/>
    <dgm:cxn modelId="{2B41E00E-7154-4476-AC1E-A5F7D6C08CD5}" type="presParOf" srcId="{EBD6BA6D-58D9-4C58-B386-8E6E3CFD6A92}" destId="{B9352EB1-8019-447B-9B05-75232BEC3CC6}"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82792C-B46E-42F8-863D-5EE5AF2C7E9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000ADEF2-6B65-4CE0-AC7F-D23280BFD8AF}">
      <dgm:prSet phldrT="[Texto]" custT="1"/>
      <dgm:spPr/>
      <dgm:t>
        <a:bodyPr/>
        <a:lstStyle/>
        <a:p>
          <a:r>
            <a:rPr lang="es-ES" sz="1800" b="1" dirty="0" smtClean="0">
              <a:solidFill>
                <a:srgbClr val="002060"/>
              </a:solidFill>
              <a:latin typeface="Georgia" panose="02040502050405020303" pitchFamily="18" charset="0"/>
            </a:rPr>
            <a:t>Comercio Intrarregional</a:t>
          </a:r>
          <a:endParaRPr lang="es-ES" sz="1800" b="1" dirty="0">
            <a:solidFill>
              <a:srgbClr val="002060"/>
            </a:solidFill>
            <a:latin typeface="Georgia" panose="02040502050405020303" pitchFamily="18" charset="0"/>
          </a:endParaRPr>
        </a:p>
      </dgm:t>
    </dgm:pt>
    <dgm:pt modelId="{74E9860F-26D0-4C1C-84E1-EA9D443107B4}" type="parTrans" cxnId="{E25F3A94-04AB-4662-89F8-6674C6DC5508}">
      <dgm:prSet/>
      <dgm:spPr/>
      <dgm:t>
        <a:bodyPr/>
        <a:lstStyle/>
        <a:p>
          <a:endParaRPr lang="es-ES" sz="1800">
            <a:latin typeface="Georgia" panose="02040502050405020303" pitchFamily="18" charset="0"/>
          </a:endParaRPr>
        </a:p>
      </dgm:t>
    </dgm:pt>
    <dgm:pt modelId="{6145E4B6-DB58-4551-BD52-A1164E785024}" type="sibTrans" cxnId="{E25F3A94-04AB-4662-89F8-6674C6DC5508}">
      <dgm:prSet/>
      <dgm:spPr/>
      <dgm:t>
        <a:bodyPr/>
        <a:lstStyle/>
        <a:p>
          <a:endParaRPr lang="es-ES" sz="1800">
            <a:latin typeface="Georgia" panose="02040502050405020303" pitchFamily="18" charset="0"/>
          </a:endParaRPr>
        </a:p>
      </dgm:t>
    </dgm:pt>
    <dgm:pt modelId="{907E8975-16E5-4A98-8FE2-93A19B49BF18}">
      <dgm:prSet phldrT="[Texto]" custT="1"/>
      <dgm:spPr/>
      <dgm:t>
        <a:bodyPr/>
        <a:lstStyle/>
        <a:p>
          <a:r>
            <a:rPr lang="es-ES" sz="1800" dirty="0" smtClean="0">
              <a:solidFill>
                <a:srgbClr val="002060"/>
              </a:solidFill>
              <a:latin typeface="Georgia" panose="02040502050405020303" pitchFamily="18" charset="0"/>
            </a:rPr>
            <a:t>M intrarregionales</a:t>
          </a:r>
          <a:endParaRPr lang="es-ES" sz="1800" dirty="0">
            <a:solidFill>
              <a:srgbClr val="002060"/>
            </a:solidFill>
            <a:latin typeface="Georgia" panose="02040502050405020303" pitchFamily="18" charset="0"/>
          </a:endParaRPr>
        </a:p>
      </dgm:t>
    </dgm:pt>
    <dgm:pt modelId="{BF91E6B6-2C8F-4CC4-8E8A-7A1F8101D2C5}" type="parTrans" cxnId="{27211514-78EE-44E5-B679-E73C3B97DDD0}">
      <dgm:prSet/>
      <dgm:spPr/>
      <dgm:t>
        <a:bodyPr/>
        <a:lstStyle/>
        <a:p>
          <a:endParaRPr lang="es-ES" sz="1800">
            <a:latin typeface="Georgia" panose="02040502050405020303" pitchFamily="18" charset="0"/>
          </a:endParaRPr>
        </a:p>
      </dgm:t>
    </dgm:pt>
    <dgm:pt modelId="{B04F18FB-49D0-4A5B-8703-9958FA4FCF98}" type="sibTrans" cxnId="{27211514-78EE-44E5-B679-E73C3B97DDD0}">
      <dgm:prSet/>
      <dgm:spPr/>
      <dgm:t>
        <a:bodyPr/>
        <a:lstStyle/>
        <a:p>
          <a:endParaRPr lang="es-ES" sz="1800">
            <a:latin typeface="Georgia" panose="02040502050405020303" pitchFamily="18" charset="0"/>
          </a:endParaRPr>
        </a:p>
      </dgm:t>
    </dgm:pt>
    <dgm:pt modelId="{7AECE731-1034-4B3D-A5B4-8055B367F78C}">
      <dgm:prSet phldrT="[Texto]" custT="1"/>
      <dgm:spPr/>
      <dgm:t>
        <a:bodyPr/>
        <a:lstStyle/>
        <a:p>
          <a:r>
            <a:rPr lang="es-ES" sz="1800" dirty="0" smtClean="0">
              <a:solidFill>
                <a:srgbClr val="002060"/>
              </a:solidFill>
              <a:latin typeface="Georgia" panose="02040502050405020303" pitchFamily="18" charset="0"/>
            </a:rPr>
            <a:t>X intrarregionales</a:t>
          </a:r>
          <a:endParaRPr lang="es-ES" sz="1800" dirty="0">
            <a:solidFill>
              <a:srgbClr val="002060"/>
            </a:solidFill>
            <a:latin typeface="Georgia" panose="02040502050405020303" pitchFamily="18" charset="0"/>
          </a:endParaRPr>
        </a:p>
      </dgm:t>
    </dgm:pt>
    <dgm:pt modelId="{615A599C-DB6A-4A70-8C77-C42A0EAC33EA}" type="parTrans" cxnId="{68AAA947-32B7-4F3A-B873-34BC481C0767}">
      <dgm:prSet/>
      <dgm:spPr/>
      <dgm:t>
        <a:bodyPr/>
        <a:lstStyle/>
        <a:p>
          <a:endParaRPr lang="es-ES" sz="1800">
            <a:latin typeface="Georgia" panose="02040502050405020303" pitchFamily="18" charset="0"/>
          </a:endParaRPr>
        </a:p>
      </dgm:t>
    </dgm:pt>
    <dgm:pt modelId="{FD21318F-67E7-41C9-84F2-374B1585EDC3}" type="sibTrans" cxnId="{68AAA947-32B7-4F3A-B873-34BC481C0767}">
      <dgm:prSet/>
      <dgm:spPr/>
      <dgm:t>
        <a:bodyPr/>
        <a:lstStyle/>
        <a:p>
          <a:endParaRPr lang="es-ES" sz="1800">
            <a:latin typeface="Georgia" panose="02040502050405020303" pitchFamily="18" charset="0"/>
          </a:endParaRPr>
        </a:p>
      </dgm:t>
    </dgm:pt>
    <dgm:pt modelId="{C8481974-91EB-493C-813D-0B62AF0878D8}">
      <dgm:prSet phldrT="[Texto]" custT="1"/>
      <dgm:spPr/>
      <dgm:t>
        <a:bodyPr/>
        <a:lstStyle/>
        <a:p>
          <a:r>
            <a:rPr lang="es-ES" sz="1800" dirty="0" smtClean="0">
              <a:solidFill>
                <a:srgbClr val="002060"/>
              </a:solidFill>
              <a:latin typeface="Georgia" panose="02040502050405020303" pitchFamily="18" charset="0"/>
            </a:rPr>
            <a:t>Comercio </a:t>
          </a:r>
          <a:r>
            <a:rPr lang="es-ES" sz="1800" dirty="0" err="1" smtClean="0">
              <a:solidFill>
                <a:srgbClr val="002060"/>
              </a:solidFill>
              <a:latin typeface="Georgia" panose="02040502050405020303" pitchFamily="18" charset="0"/>
            </a:rPr>
            <a:t>Intra</a:t>
          </a:r>
          <a:r>
            <a:rPr lang="es-ES" sz="1800" dirty="0" smtClean="0">
              <a:solidFill>
                <a:srgbClr val="002060"/>
              </a:solidFill>
              <a:latin typeface="Georgia" panose="02040502050405020303" pitchFamily="18" charset="0"/>
            </a:rPr>
            <a:t> sectorial</a:t>
          </a:r>
          <a:endParaRPr lang="es-ES" sz="1800" dirty="0">
            <a:solidFill>
              <a:srgbClr val="002060"/>
            </a:solidFill>
            <a:latin typeface="Georgia" panose="02040502050405020303" pitchFamily="18" charset="0"/>
          </a:endParaRPr>
        </a:p>
      </dgm:t>
    </dgm:pt>
    <dgm:pt modelId="{848D0365-FFB9-4F35-95B8-ADF7B79985E2}" type="parTrans" cxnId="{05C6A016-1AEF-40C9-A6F2-EAE72001233A}">
      <dgm:prSet/>
      <dgm:spPr/>
      <dgm:t>
        <a:bodyPr/>
        <a:lstStyle/>
        <a:p>
          <a:endParaRPr lang="es-ES" sz="1800">
            <a:latin typeface="Georgia" panose="02040502050405020303" pitchFamily="18" charset="0"/>
          </a:endParaRPr>
        </a:p>
      </dgm:t>
    </dgm:pt>
    <dgm:pt modelId="{F666E1AC-1F97-4D3C-B42B-A947BEB888F6}" type="sibTrans" cxnId="{05C6A016-1AEF-40C9-A6F2-EAE72001233A}">
      <dgm:prSet/>
      <dgm:spPr/>
      <dgm:t>
        <a:bodyPr/>
        <a:lstStyle/>
        <a:p>
          <a:endParaRPr lang="es-ES" sz="1800">
            <a:latin typeface="Georgia" panose="02040502050405020303" pitchFamily="18" charset="0"/>
          </a:endParaRPr>
        </a:p>
      </dgm:t>
    </dgm:pt>
    <dgm:pt modelId="{2FBBB094-9940-49D1-8571-4EC7B411CF0E}">
      <dgm:prSet phldrT="[Texto]" custT="1"/>
      <dgm:spPr/>
      <dgm:t>
        <a:bodyPr/>
        <a:lstStyle/>
        <a:p>
          <a:r>
            <a:rPr lang="es-ES" sz="1800" b="1" dirty="0" smtClean="0">
              <a:solidFill>
                <a:srgbClr val="002060"/>
              </a:solidFill>
              <a:latin typeface="Georgia" panose="02040502050405020303" pitchFamily="18" charset="0"/>
            </a:rPr>
            <a:t>Participación Económica</a:t>
          </a:r>
          <a:endParaRPr lang="es-ES" sz="1800" b="1" dirty="0">
            <a:solidFill>
              <a:srgbClr val="002060"/>
            </a:solidFill>
            <a:latin typeface="Georgia" panose="02040502050405020303" pitchFamily="18" charset="0"/>
          </a:endParaRPr>
        </a:p>
      </dgm:t>
    </dgm:pt>
    <dgm:pt modelId="{B8A5C26B-9941-4AB8-AAAF-B1E9E93A31EA}" type="parTrans" cxnId="{D6A96B41-0D72-4D05-8CD3-F4D6B252642C}">
      <dgm:prSet/>
      <dgm:spPr/>
      <dgm:t>
        <a:bodyPr/>
        <a:lstStyle/>
        <a:p>
          <a:endParaRPr lang="es-ES" sz="1800"/>
        </a:p>
      </dgm:t>
    </dgm:pt>
    <dgm:pt modelId="{E7FBFD91-E365-4499-B678-E1FD977F5C93}" type="sibTrans" cxnId="{D6A96B41-0D72-4D05-8CD3-F4D6B252642C}">
      <dgm:prSet/>
      <dgm:spPr/>
      <dgm:t>
        <a:bodyPr/>
        <a:lstStyle/>
        <a:p>
          <a:endParaRPr lang="es-ES" sz="1800"/>
        </a:p>
      </dgm:t>
    </dgm:pt>
    <dgm:pt modelId="{4B585152-EB2D-4F1B-B4FC-46372301B4C5}">
      <dgm:prSet phldrT="[Texto]" custT="1"/>
      <dgm:spPr/>
      <dgm:t>
        <a:bodyPr/>
        <a:lstStyle/>
        <a:p>
          <a:r>
            <a:rPr lang="es-ES" sz="1800" dirty="0" smtClean="0">
              <a:solidFill>
                <a:srgbClr val="002060"/>
              </a:solidFill>
              <a:latin typeface="Georgia" panose="02040502050405020303" pitchFamily="18" charset="0"/>
            </a:rPr>
            <a:t>Presupuesto por país</a:t>
          </a:r>
          <a:endParaRPr lang="es-ES" sz="1800" dirty="0">
            <a:solidFill>
              <a:srgbClr val="002060"/>
            </a:solidFill>
            <a:latin typeface="Georgia" panose="02040502050405020303" pitchFamily="18" charset="0"/>
          </a:endParaRPr>
        </a:p>
      </dgm:t>
    </dgm:pt>
    <dgm:pt modelId="{A09A6BA5-A3F4-46DE-A149-DE16F9418C43}" type="parTrans" cxnId="{E4791155-F564-4365-957A-0619801605FA}">
      <dgm:prSet/>
      <dgm:spPr/>
      <dgm:t>
        <a:bodyPr/>
        <a:lstStyle/>
        <a:p>
          <a:endParaRPr lang="es-ES" sz="1800"/>
        </a:p>
      </dgm:t>
    </dgm:pt>
    <dgm:pt modelId="{932E0E75-F96D-4826-BF5E-1AE7E87BE171}" type="sibTrans" cxnId="{E4791155-F564-4365-957A-0619801605FA}">
      <dgm:prSet/>
      <dgm:spPr/>
      <dgm:t>
        <a:bodyPr/>
        <a:lstStyle/>
        <a:p>
          <a:endParaRPr lang="es-ES" sz="1800"/>
        </a:p>
      </dgm:t>
    </dgm:pt>
    <dgm:pt modelId="{0166557D-D86E-460B-B56B-ADA4ABA00601}">
      <dgm:prSet phldrT="[Texto]" custT="1"/>
      <dgm:spPr/>
      <dgm:t>
        <a:bodyPr/>
        <a:lstStyle/>
        <a:p>
          <a:r>
            <a:rPr lang="es-ES" sz="1800" dirty="0" smtClean="0">
              <a:solidFill>
                <a:srgbClr val="002060"/>
              </a:solidFill>
              <a:latin typeface="Georgia" panose="02040502050405020303" pitchFamily="18" charset="0"/>
            </a:rPr>
            <a:t>Estado de cuenta por país</a:t>
          </a:r>
          <a:endParaRPr lang="es-ES" sz="1800" dirty="0">
            <a:solidFill>
              <a:srgbClr val="002060"/>
            </a:solidFill>
            <a:latin typeface="Georgia" panose="02040502050405020303" pitchFamily="18" charset="0"/>
          </a:endParaRPr>
        </a:p>
      </dgm:t>
    </dgm:pt>
    <dgm:pt modelId="{D0DEFE2E-11A1-4A51-999D-AA49CD9A9A44}" type="parTrans" cxnId="{DA706055-E641-4518-8FAE-6619C43F0808}">
      <dgm:prSet/>
      <dgm:spPr/>
      <dgm:t>
        <a:bodyPr/>
        <a:lstStyle/>
        <a:p>
          <a:endParaRPr lang="es-ES"/>
        </a:p>
      </dgm:t>
    </dgm:pt>
    <dgm:pt modelId="{A2179940-20C5-4654-BC0C-810142EC86E7}" type="sibTrans" cxnId="{DA706055-E641-4518-8FAE-6619C43F0808}">
      <dgm:prSet/>
      <dgm:spPr/>
      <dgm:t>
        <a:bodyPr/>
        <a:lstStyle/>
        <a:p>
          <a:endParaRPr lang="es-ES"/>
        </a:p>
      </dgm:t>
    </dgm:pt>
    <dgm:pt modelId="{5BCF4779-1051-4F3D-918F-A7851045DF03}">
      <dgm:prSet phldrT="[Texto]" custT="1"/>
      <dgm:spPr/>
      <dgm:t>
        <a:bodyPr/>
        <a:lstStyle/>
        <a:p>
          <a:r>
            <a:rPr lang="es-ES" sz="1800" b="1" dirty="0" smtClean="0">
              <a:solidFill>
                <a:srgbClr val="002060"/>
              </a:solidFill>
              <a:latin typeface="Georgia" panose="02040502050405020303" pitchFamily="18" charset="0"/>
            </a:rPr>
            <a:t>Cumplimiento de Objetivo</a:t>
          </a:r>
        </a:p>
      </dgm:t>
    </dgm:pt>
    <dgm:pt modelId="{CCB510DB-2FA6-4F06-90FE-E3023BAC5C2F}" type="parTrans" cxnId="{743B6601-77A8-4B1F-94AA-C4BE208F2B89}">
      <dgm:prSet/>
      <dgm:spPr/>
      <dgm:t>
        <a:bodyPr/>
        <a:lstStyle/>
        <a:p>
          <a:endParaRPr lang="es-ES"/>
        </a:p>
      </dgm:t>
    </dgm:pt>
    <dgm:pt modelId="{6B5D608B-22D7-4F11-9E53-59DF9D04A856}" type="sibTrans" cxnId="{743B6601-77A8-4B1F-94AA-C4BE208F2B89}">
      <dgm:prSet/>
      <dgm:spPr/>
      <dgm:t>
        <a:bodyPr/>
        <a:lstStyle/>
        <a:p>
          <a:endParaRPr lang="es-ES"/>
        </a:p>
      </dgm:t>
    </dgm:pt>
    <dgm:pt modelId="{E5CE090D-C835-4A5A-84C7-F7916C9AC1DB}">
      <dgm:prSet phldrT="[Texto]" custT="1"/>
      <dgm:spPr/>
      <dgm:t>
        <a:bodyPr/>
        <a:lstStyle/>
        <a:p>
          <a:r>
            <a:rPr lang="es-ES" sz="1800" dirty="0" smtClean="0">
              <a:solidFill>
                <a:srgbClr val="002060"/>
              </a:solidFill>
              <a:latin typeface="Georgia" panose="02040502050405020303" pitchFamily="18" charset="0"/>
            </a:rPr>
            <a:t>Grado del cumplimiento de objetivos</a:t>
          </a:r>
        </a:p>
      </dgm:t>
    </dgm:pt>
    <dgm:pt modelId="{AB249387-AF0C-4DF7-9E40-3F7D89012117}" type="parTrans" cxnId="{3D82C696-4A98-4198-9FF0-3E5968D57C19}">
      <dgm:prSet/>
      <dgm:spPr/>
      <dgm:t>
        <a:bodyPr/>
        <a:lstStyle/>
        <a:p>
          <a:endParaRPr lang="es-ES"/>
        </a:p>
      </dgm:t>
    </dgm:pt>
    <dgm:pt modelId="{B02846CD-57F1-49F3-9724-4C825A5F8E93}" type="sibTrans" cxnId="{3D82C696-4A98-4198-9FF0-3E5968D57C19}">
      <dgm:prSet/>
      <dgm:spPr/>
      <dgm:t>
        <a:bodyPr/>
        <a:lstStyle/>
        <a:p>
          <a:endParaRPr lang="es-ES"/>
        </a:p>
      </dgm:t>
    </dgm:pt>
    <dgm:pt modelId="{D809EE72-2F95-470B-8ED3-7F0EC65D8700}" type="pres">
      <dgm:prSet presAssocID="{0F82792C-B46E-42F8-863D-5EE5AF2C7E9D}" presName="vert0" presStyleCnt="0">
        <dgm:presLayoutVars>
          <dgm:dir/>
          <dgm:animOne val="branch"/>
          <dgm:animLvl val="lvl"/>
        </dgm:presLayoutVars>
      </dgm:prSet>
      <dgm:spPr/>
      <dgm:t>
        <a:bodyPr/>
        <a:lstStyle/>
        <a:p>
          <a:endParaRPr lang="es-EC"/>
        </a:p>
      </dgm:t>
    </dgm:pt>
    <dgm:pt modelId="{3F82FF6A-AB32-4EEB-A398-5649F262A7A6}" type="pres">
      <dgm:prSet presAssocID="{000ADEF2-6B65-4CE0-AC7F-D23280BFD8AF}" presName="thickLine" presStyleLbl="alignNode1" presStyleIdx="0" presStyleCnt="3" custLinFactNeighborX="221" custLinFactNeighborY="4622"/>
      <dgm:spPr/>
    </dgm:pt>
    <dgm:pt modelId="{CE1FC8F7-82B6-40C3-B6B4-1A8CBFB7AE2B}" type="pres">
      <dgm:prSet presAssocID="{000ADEF2-6B65-4CE0-AC7F-D23280BFD8AF}" presName="horz1" presStyleCnt="0"/>
      <dgm:spPr/>
    </dgm:pt>
    <dgm:pt modelId="{561D6B17-62FA-45B8-AA62-127DF9DD3AF7}" type="pres">
      <dgm:prSet presAssocID="{000ADEF2-6B65-4CE0-AC7F-D23280BFD8AF}" presName="tx1" presStyleLbl="revTx" presStyleIdx="0" presStyleCnt="9" custScaleX="246755"/>
      <dgm:spPr/>
      <dgm:t>
        <a:bodyPr/>
        <a:lstStyle/>
        <a:p>
          <a:endParaRPr lang="es-ES"/>
        </a:p>
      </dgm:t>
    </dgm:pt>
    <dgm:pt modelId="{32468BCD-9E3B-4B67-8D6D-744F466937E5}" type="pres">
      <dgm:prSet presAssocID="{000ADEF2-6B65-4CE0-AC7F-D23280BFD8AF}" presName="vert1" presStyleCnt="0"/>
      <dgm:spPr/>
    </dgm:pt>
    <dgm:pt modelId="{C0B0263E-D528-42EC-864A-3B23CDB6DDC9}" type="pres">
      <dgm:prSet presAssocID="{907E8975-16E5-4A98-8FE2-93A19B49BF18}" presName="vertSpace2a" presStyleCnt="0"/>
      <dgm:spPr/>
    </dgm:pt>
    <dgm:pt modelId="{E8D29973-C5CB-4770-A65D-77704AE3161A}" type="pres">
      <dgm:prSet presAssocID="{907E8975-16E5-4A98-8FE2-93A19B49BF18}" presName="horz2" presStyleCnt="0"/>
      <dgm:spPr/>
    </dgm:pt>
    <dgm:pt modelId="{7F9D626B-D194-4E8E-8184-E191B7A1B4FC}" type="pres">
      <dgm:prSet presAssocID="{907E8975-16E5-4A98-8FE2-93A19B49BF18}" presName="horzSpace2" presStyleCnt="0"/>
      <dgm:spPr/>
    </dgm:pt>
    <dgm:pt modelId="{ACB504B4-F998-45A6-9D48-5BD77677FE7E}" type="pres">
      <dgm:prSet presAssocID="{907E8975-16E5-4A98-8FE2-93A19B49BF18}" presName="tx2" presStyleLbl="revTx" presStyleIdx="1" presStyleCnt="9" custScaleX="106088" custScaleY="169226" custLinFactNeighborX="6842" custLinFactNeighborY="-4267"/>
      <dgm:spPr/>
      <dgm:t>
        <a:bodyPr/>
        <a:lstStyle/>
        <a:p>
          <a:endParaRPr lang="es-ES"/>
        </a:p>
      </dgm:t>
    </dgm:pt>
    <dgm:pt modelId="{3FC83F04-4B88-408F-870B-AD181865B512}" type="pres">
      <dgm:prSet presAssocID="{907E8975-16E5-4A98-8FE2-93A19B49BF18}" presName="vert2" presStyleCnt="0"/>
      <dgm:spPr/>
    </dgm:pt>
    <dgm:pt modelId="{B7371DF7-4BB6-4746-8E42-A81FDCD16C66}" type="pres">
      <dgm:prSet presAssocID="{907E8975-16E5-4A98-8FE2-93A19B49BF18}" presName="thinLine2b" presStyleLbl="callout" presStyleIdx="0" presStyleCnt="6"/>
      <dgm:spPr/>
    </dgm:pt>
    <dgm:pt modelId="{588857DB-C64B-421B-8076-BC680B7FA130}" type="pres">
      <dgm:prSet presAssocID="{907E8975-16E5-4A98-8FE2-93A19B49BF18}" presName="vertSpace2b" presStyleCnt="0"/>
      <dgm:spPr/>
    </dgm:pt>
    <dgm:pt modelId="{1E7B38EA-25CD-4471-ADDB-CDB4F519DF25}" type="pres">
      <dgm:prSet presAssocID="{7AECE731-1034-4B3D-A5B4-8055B367F78C}" presName="horz2" presStyleCnt="0"/>
      <dgm:spPr/>
    </dgm:pt>
    <dgm:pt modelId="{DAC58429-AB0F-449F-91A8-8752EB39E3F3}" type="pres">
      <dgm:prSet presAssocID="{7AECE731-1034-4B3D-A5B4-8055B367F78C}" presName="horzSpace2" presStyleCnt="0"/>
      <dgm:spPr/>
    </dgm:pt>
    <dgm:pt modelId="{EF4167A9-A069-494B-818B-5402ECBFEDDC}" type="pres">
      <dgm:prSet presAssocID="{7AECE731-1034-4B3D-A5B4-8055B367F78C}" presName="tx2" presStyleLbl="revTx" presStyleIdx="2" presStyleCnt="9" custScaleX="106920" custScaleY="124829" custLinFactNeighborX="6842" custLinFactNeighborY="-4267"/>
      <dgm:spPr/>
      <dgm:t>
        <a:bodyPr/>
        <a:lstStyle/>
        <a:p>
          <a:endParaRPr lang="es-ES"/>
        </a:p>
      </dgm:t>
    </dgm:pt>
    <dgm:pt modelId="{F50E0C2B-DCCC-4AEF-97D4-E73E0FA57D2F}" type="pres">
      <dgm:prSet presAssocID="{7AECE731-1034-4B3D-A5B4-8055B367F78C}" presName="vert2" presStyleCnt="0"/>
      <dgm:spPr/>
    </dgm:pt>
    <dgm:pt modelId="{5152DA01-4854-4DA6-AC06-B428947A78BA}" type="pres">
      <dgm:prSet presAssocID="{7AECE731-1034-4B3D-A5B4-8055B367F78C}" presName="thinLine2b" presStyleLbl="callout" presStyleIdx="1" presStyleCnt="6"/>
      <dgm:spPr/>
    </dgm:pt>
    <dgm:pt modelId="{97722605-6E99-4ECC-969B-89452C2E2693}" type="pres">
      <dgm:prSet presAssocID="{7AECE731-1034-4B3D-A5B4-8055B367F78C}" presName="vertSpace2b" presStyleCnt="0"/>
      <dgm:spPr/>
    </dgm:pt>
    <dgm:pt modelId="{3494EAFB-540C-472F-A227-BC2CD4E5EEFC}" type="pres">
      <dgm:prSet presAssocID="{C8481974-91EB-493C-813D-0B62AF0878D8}" presName="horz2" presStyleCnt="0"/>
      <dgm:spPr/>
    </dgm:pt>
    <dgm:pt modelId="{FB8FF860-600C-4F9A-855B-4ED3B0D157F6}" type="pres">
      <dgm:prSet presAssocID="{C8481974-91EB-493C-813D-0B62AF0878D8}" presName="horzSpace2" presStyleCnt="0"/>
      <dgm:spPr/>
    </dgm:pt>
    <dgm:pt modelId="{E16C5DDF-5281-471B-9AA4-8339D9E27052}" type="pres">
      <dgm:prSet presAssocID="{C8481974-91EB-493C-813D-0B62AF0878D8}" presName="tx2" presStyleLbl="revTx" presStyleIdx="3" presStyleCnt="9" custScaleX="101478" custScaleY="126003" custLinFactNeighborX="292" custLinFactNeighborY="5565"/>
      <dgm:spPr/>
      <dgm:t>
        <a:bodyPr/>
        <a:lstStyle/>
        <a:p>
          <a:endParaRPr lang="es-ES"/>
        </a:p>
      </dgm:t>
    </dgm:pt>
    <dgm:pt modelId="{A973C609-47F0-4E2B-821D-44D5CE345155}" type="pres">
      <dgm:prSet presAssocID="{C8481974-91EB-493C-813D-0B62AF0878D8}" presName="vert2" presStyleCnt="0"/>
      <dgm:spPr/>
    </dgm:pt>
    <dgm:pt modelId="{D5DC5B1D-02E2-467E-9475-2663F6C91B1F}" type="pres">
      <dgm:prSet presAssocID="{C8481974-91EB-493C-813D-0B62AF0878D8}" presName="thinLine2b" presStyleLbl="callout" presStyleIdx="2" presStyleCnt="6"/>
      <dgm:spPr/>
    </dgm:pt>
    <dgm:pt modelId="{0A2E1BF9-1062-44A5-870D-675A1BF88131}" type="pres">
      <dgm:prSet presAssocID="{C8481974-91EB-493C-813D-0B62AF0878D8}" presName="vertSpace2b" presStyleCnt="0"/>
      <dgm:spPr/>
    </dgm:pt>
    <dgm:pt modelId="{6EEC9222-4923-4E54-8856-74EB277C6B43}" type="pres">
      <dgm:prSet presAssocID="{2FBBB094-9940-49D1-8571-4EC7B411CF0E}" presName="thickLine" presStyleLbl="alignNode1" presStyleIdx="1" presStyleCnt="3"/>
      <dgm:spPr/>
    </dgm:pt>
    <dgm:pt modelId="{9E0043FC-9E4C-444C-AC60-36F3E25761BC}" type="pres">
      <dgm:prSet presAssocID="{2FBBB094-9940-49D1-8571-4EC7B411CF0E}" presName="horz1" presStyleCnt="0"/>
      <dgm:spPr/>
    </dgm:pt>
    <dgm:pt modelId="{C31EFB45-83A5-45E5-824B-04DE7A42E994}" type="pres">
      <dgm:prSet presAssocID="{2FBBB094-9940-49D1-8571-4EC7B411CF0E}" presName="tx1" presStyleLbl="revTx" presStyleIdx="4" presStyleCnt="9" custScaleX="235252"/>
      <dgm:spPr/>
      <dgm:t>
        <a:bodyPr/>
        <a:lstStyle/>
        <a:p>
          <a:endParaRPr lang="es-ES"/>
        </a:p>
      </dgm:t>
    </dgm:pt>
    <dgm:pt modelId="{EBD6BA6D-58D9-4C58-B386-8E6E3CFD6A92}" type="pres">
      <dgm:prSet presAssocID="{2FBBB094-9940-49D1-8571-4EC7B411CF0E}" presName="vert1" presStyleCnt="0"/>
      <dgm:spPr/>
    </dgm:pt>
    <dgm:pt modelId="{A1BF253C-ABB5-45AC-A72E-79FE42F0157F}" type="pres">
      <dgm:prSet presAssocID="{4B585152-EB2D-4F1B-B4FC-46372301B4C5}" presName="vertSpace2a" presStyleCnt="0"/>
      <dgm:spPr/>
    </dgm:pt>
    <dgm:pt modelId="{2F629F03-6402-45A2-881D-3F0A7CBCA9CC}" type="pres">
      <dgm:prSet presAssocID="{4B585152-EB2D-4F1B-B4FC-46372301B4C5}" presName="horz2" presStyleCnt="0"/>
      <dgm:spPr/>
    </dgm:pt>
    <dgm:pt modelId="{27D8762A-5F37-420C-9145-B790FBB50A37}" type="pres">
      <dgm:prSet presAssocID="{4B585152-EB2D-4F1B-B4FC-46372301B4C5}" presName="horzSpace2" presStyleCnt="0"/>
      <dgm:spPr/>
    </dgm:pt>
    <dgm:pt modelId="{06310CE4-3EB3-474D-AA8D-5A1C8B33DE53}" type="pres">
      <dgm:prSet presAssocID="{4B585152-EB2D-4F1B-B4FC-46372301B4C5}" presName="tx2" presStyleLbl="revTx" presStyleIdx="5" presStyleCnt="9" custScaleX="105455" custLinFactNeighborX="5928"/>
      <dgm:spPr/>
      <dgm:t>
        <a:bodyPr/>
        <a:lstStyle/>
        <a:p>
          <a:endParaRPr lang="es-ES"/>
        </a:p>
      </dgm:t>
    </dgm:pt>
    <dgm:pt modelId="{A6385A53-EA94-429B-9373-BDCDC5DBC9AD}" type="pres">
      <dgm:prSet presAssocID="{4B585152-EB2D-4F1B-B4FC-46372301B4C5}" presName="vert2" presStyleCnt="0"/>
      <dgm:spPr/>
    </dgm:pt>
    <dgm:pt modelId="{CEE5C0E2-5182-471A-984D-09CEAF4DE744}" type="pres">
      <dgm:prSet presAssocID="{4B585152-EB2D-4F1B-B4FC-46372301B4C5}" presName="thinLine2b" presStyleLbl="callout" presStyleIdx="3" presStyleCnt="6"/>
      <dgm:spPr/>
    </dgm:pt>
    <dgm:pt modelId="{B9352EB1-8019-447B-9B05-75232BEC3CC6}" type="pres">
      <dgm:prSet presAssocID="{4B585152-EB2D-4F1B-B4FC-46372301B4C5}" presName="vertSpace2b" presStyleCnt="0"/>
      <dgm:spPr/>
    </dgm:pt>
    <dgm:pt modelId="{951ED720-2091-4D54-8297-FBA46837AC30}" type="pres">
      <dgm:prSet presAssocID="{0166557D-D86E-460B-B56B-ADA4ABA00601}" presName="horz2" presStyleCnt="0"/>
      <dgm:spPr/>
    </dgm:pt>
    <dgm:pt modelId="{2DAB0F6A-C857-44C5-AAB3-579E5EC29C03}" type="pres">
      <dgm:prSet presAssocID="{0166557D-D86E-460B-B56B-ADA4ABA00601}" presName="horzSpace2" presStyleCnt="0"/>
      <dgm:spPr/>
    </dgm:pt>
    <dgm:pt modelId="{295F0ED6-DF0E-449A-B4B9-D3A09E165738}" type="pres">
      <dgm:prSet presAssocID="{0166557D-D86E-460B-B56B-ADA4ABA00601}" presName="tx2" presStyleLbl="revTx" presStyleIdx="6" presStyleCnt="9"/>
      <dgm:spPr/>
      <dgm:t>
        <a:bodyPr/>
        <a:lstStyle/>
        <a:p>
          <a:endParaRPr lang="es-ES"/>
        </a:p>
      </dgm:t>
    </dgm:pt>
    <dgm:pt modelId="{750A21A5-161D-4D86-96E9-9EDFAD84C787}" type="pres">
      <dgm:prSet presAssocID="{0166557D-D86E-460B-B56B-ADA4ABA00601}" presName="vert2" presStyleCnt="0"/>
      <dgm:spPr/>
    </dgm:pt>
    <dgm:pt modelId="{5AA1EFAE-607A-47C6-854A-C75929DB72D0}" type="pres">
      <dgm:prSet presAssocID="{0166557D-D86E-460B-B56B-ADA4ABA00601}" presName="thinLine2b" presStyleLbl="callout" presStyleIdx="4" presStyleCnt="6"/>
      <dgm:spPr/>
    </dgm:pt>
    <dgm:pt modelId="{2AFC36FC-5D50-44F9-8DE2-82A83C0E0A81}" type="pres">
      <dgm:prSet presAssocID="{0166557D-D86E-460B-B56B-ADA4ABA00601}" presName="vertSpace2b" presStyleCnt="0"/>
      <dgm:spPr/>
    </dgm:pt>
    <dgm:pt modelId="{3B30C17B-FC4D-4866-A808-65CFBCC7B0FC}" type="pres">
      <dgm:prSet presAssocID="{5BCF4779-1051-4F3D-918F-A7851045DF03}" presName="thickLine" presStyleLbl="alignNode1" presStyleIdx="2" presStyleCnt="3"/>
      <dgm:spPr/>
    </dgm:pt>
    <dgm:pt modelId="{73A7C789-2565-4E7D-A90B-D41292FAF641}" type="pres">
      <dgm:prSet presAssocID="{5BCF4779-1051-4F3D-918F-A7851045DF03}" presName="horz1" presStyleCnt="0"/>
      <dgm:spPr/>
    </dgm:pt>
    <dgm:pt modelId="{03A28F46-1664-44C7-BD68-5A72CC480976}" type="pres">
      <dgm:prSet presAssocID="{5BCF4779-1051-4F3D-918F-A7851045DF03}" presName="tx1" presStyleLbl="revTx" presStyleIdx="7" presStyleCnt="9" custScaleX="248699"/>
      <dgm:spPr/>
      <dgm:t>
        <a:bodyPr/>
        <a:lstStyle/>
        <a:p>
          <a:endParaRPr lang="es-ES"/>
        </a:p>
      </dgm:t>
    </dgm:pt>
    <dgm:pt modelId="{E623B697-7197-445C-A9FB-B17C49E26CE1}" type="pres">
      <dgm:prSet presAssocID="{5BCF4779-1051-4F3D-918F-A7851045DF03}" presName="vert1" presStyleCnt="0"/>
      <dgm:spPr/>
    </dgm:pt>
    <dgm:pt modelId="{AF493F1C-D924-41BD-9B9F-AC47F30AB031}" type="pres">
      <dgm:prSet presAssocID="{E5CE090D-C835-4A5A-84C7-F7916C9AC1DB}" presName="vertSpace2a" presStyleCnt="0"/>
      <dgm:spPr/>
    </dgm:pt>
    <dgm:pt modelId="{87EA1239-D12F-47DC-8C2F-960199057692}" type="pres">
      <dgm:prSet presAssocID="{E5CE090D-C835-4A5A-84C7-F7916C9AC1DB}" presName="horz2" presStyleCnt="0"/>
      <dgm:spPr/>
    </dgm:pt>
    <dgm:pt modelId="{2ADAC9E9-1829-424F-B1A0-7FF1563DA7A2}" type="pres">
      <dgm:prSet presAssocID="{E5CE090D-C835-4A5A-84C7-F7916C9AC1DB}" presName="horzSpace2" presStyleCnt="0"/>
      <dgm:spPr/>
    </dgm:pt>
    <dgm:pt modelId="{6BF4E501-8BCF-4074-BA36-2D69E3929759}" type="pres">
      <dgm:prSet presAssocID="{E5CE090D-C835-4A5A-84C7-F7916C9AC1DB}" presName="tx2" presStyleLbl="revTx" presStyleIdx="8" presStyleCnt="9" custScaleX="102267" custLinFactNeighborX="-2095" custLinFactNeighborY="3392"/>
      <dgm:spPr/>
      <dgm:t>
        <a:bodyPr/>
        <a:lstStyle/>
        <a:p>
          <a:endParaRPr lang="es-ES"/>
        </a:p>
      </dgm:t>
    </dgm:pt>
    <dgm:pt modelId="{02DB3B08-07CB-413F-8158-72E1FAABDA0D}" type="pres">
      <dgm:prSet presAssocID="{E5CE090D-C835-4A5A-84C7-F7916C9AC1DB}" presName="vert2" presStyleCnt="0"/>
      <dgm:spPr/>
    </dgm:pt>
    <dgm:pt modelId="{ADA688E0-8393-4585-996E-B32CE42B620C}" type="pres">
      <dgm:prSet presAssocID="{E5CE090D-C835-4A5A-84C7-F7916C9AC1DB}" presName="thinLine2b" presStyleLbl="callout" presStyleIdx="5" presStyleCnt="6"/>
      <dgm:spPr/>
    </dgm:pt>
    <dgm:pt modelId="{D8892A2C-B0C5-4C29-81A6-420FDF79A419}" type="pres">
      <dgm:prSet presAssocID="{E5CE090D-C835-4A5A-84C7-F7916C9AC1DB}" presName="vertSpace2b" presStyleCnt="0"/>
      <dgm:spPr/>
    </dgm:pt>
  </dgm:ptLst>
  <dgm:cxnLst>
    <dgm:cxn modelId="{E4791155-F564-4365-957A-0619801605FA}" srcId="{2FBBB094-9940-49D1-8571-4EC7B411CF0E}" destId="{4B585152-EB2D-4F1B-B4FC-46372301B4C5}" srcOrd="0" destOrd="0" parTransId="{A09A6BA5-A3F4-46DE-A149-DE16F9418C43}" sibTransId="{932E0E75-F96D-4826-BF5E-1AE7E87BE171}"/>
    <dgm:cxn modelId="{995653C5-F971-4B88-B399-9E11D9B4C08C}" type="presOf" srcId="{0F82792C-B46E-42F8-863D-5EE5AF2C7E9D}" destId="{D809EE72-2F95-470B-8ED3-7F0EC65D8700}" srcOrd="0" destOrd="0" presId="urn:microsoft.com/office/officeart/2008/layout/LinedList"/>
    <dgm:cxn modelId="{31550EEB-8CF0-4E63-89CC-FCF98892D28F}" type="presOf" srcId="{7AECE731-1034-4B3D-A5B4-8055B367F78C}" destId="{EF4167A9-A069-494B-818B-5402ECBFEDDC}" srcOrd="0" destOrd="0" presId="urn:microsoft.com/office/officeart/2008/layout/LinedList"/>
    <dgm:cxn modelId="{0772154C-9189-4BBA-A385-DC3CBB897787}" type="presOf" srcId="{E5CE090D-C835-4A5A-84C7-F7916C9AC1DB}" destId="{6BF4E501-8BCF-4074-BA36-2D69E3929759}" srcOrd="0" destOrd="0" presId="urn:microsoft.com/office/officeart/2008/layout/LinedList"/>
    <dgm:cxn modelId="{E25F3A94-04AB-4662-89F8-6674C6DC5508}" srcId="{0F82792C-B46E-42F8-863D-5EE5AF2C7E9D}" destId="{000ADEF2-6B65-4CE0-AC7F-D23280BFD8AF}" srcOrd="0" destOrd="0" parTransId="{74E9860F-26D0-4C1C-84E1-EA9D443107B4}" sibTransId="{6145E4B6-DB58-4551-BD52-A1164E785024}"/>
    <dgm:cxn modelId="{05C6A016-1AEF-40C9-A6F2-EAE72001233A}" srcId="{000ADEF2-6B65-4CE0-AC7F-D23280BFD8AF}" destId="{C8481974-91EB-493C-813D-0B62AF0878D8}" srcOrd="2" destOrd="0" parTransId="{848D0365-FFB9-4F35-95B8-ADF7B79985E2}" sibTransId="{F666E1AC-1F97-4D3C-B42B-A947BEB888F6}"/>
    <dgm:cxn modelId="{DFA3BDEE-7395-4110-A43F-EA2C567871E6}" type="presOf" srcId="{000ADEF2-6B65-4CE0-AC7F-D23280BFD8AF}" destId="{561D6B17-62FA-45B8-AA62-127DF9DD3AF7}" srcOrd="0" destOrd="0" presId="urn:microsoft.com/office/officeart/2008/layout/LinedList"/>
    <dgm:cxn modelId="{3D82C696-4A98-4198-9FF0-3E5968D57C19}" srcId="{5BCF4779-1051-4F3D-918F-A7851045DF03}" destId="{E5CE090D-C835-4A5A-84C7-F7916C9AC1DB}" srcOrd="0" destOrd="0" parTransId="{AB249387-AF0C-4DF7-9E40-3F7D89012117}" sibTransId="{B02846CD-57F1-49F3-9724-4C825A5F8E93}"/>
    <dgm:cxn modelId="{68AAA947-32B7-4F3A-B873-34BC481C0767}" srcId="{000ADEF2-6B65-4CE0-AC7F-D23280BFD8AF}" destId="{7AECE731-1034-4B3D-A5B4-8055B367F78C}" srcOrd="1" destOrd="0" parTransId="{615A599C-DB6A-4A70-8C77-C42A0EAC33EA}" sibTransId="{FD21318F-67E7-41C9-84F2-374B1585EDC3}"/>
    <dgm:cxn modelId="{BAF7FEE8-6070-428A-8632-EA348C31CA92}" type="presOf" srcId="{907E8975-16E5-4A98-8FE2-93A19B49BF18}" destId="{ACB504B4-F998-45A6-9D48-5BD77677FE7E}" srcOrd="0" destOrd="0" presId="urn:microsoft.com/office/officeart/2008/layout/LinedList"/>
    <dgm:cxn modelId="{743B6601-77A8-4B1F-94AA-C4BE208F2B89}" srcId="{0F82792C-B46E-42F8-863D-5EE5AF2C7E9D}" destId="{5BCF4779-1051-4F3D-918F-A7851045DF03}" srcOrd="2" destOrd="0" parTransId="{CCB510DB-2FA6-4F06-90FE-E3023BAC5C2F}" sibTransId="{6B5D608B-22D7-4F11-9E53-59DF9D04A856}"/>
    <dgm:cxn modelId="{27211514-78EE-44E5-B679-E73C3B97DDD0}" srcId="{000ADEF2-6B65-4CE0-AC7F-D23280BFD8AF}" destId="{907E8975-16E5-4A98-8FE2-93A19B49BF18}" srcOrd="0" destOrd="0" parTransId="{BF91E6B6-2C8F-4CC4-8E8A-7A1F8101D2C5}" sibTransId="{B04F18FB-49D0-4A5B-8703-9958FA4FCF98}"/>
    <dgm:cxn modelId="{DA706055-E641-4518-8FAE-6619C43F0808}" srcId="{2FBBB094-9940-49D1-8571-4EC7B411CF0E}" destId="{0166557D-D86E-460B-B56B-ADA4ABA00601}" srcOrd="1" destOrd="0" parTransId="{D0DEFE2E-11A1-4A51-999D-AA49CD9A9A44}" sibTransId="{A2179940-20C5-4654-BC0C-810142EC86E7}"/>
    <dgm:cxn modelId="{5A04FD92-DE5C-4514-96E4-C550194345AF}" type="presOf" srcId="{0166557D-D86E-460B-B56B-ADA4ABA00601}" destId="{295F0ED6-DF0E-449A-B4B9-D3A09E165738}" srcOrd="0" destOrd="0" presId="urn:microsoft.com/office/officeart/2008/layout/LinedList"/>
    <dgm:cxn modelId="{E26B6220-B58B-4524-8FC8-F72FA5C69D06}" type="presOf" srcId="{5BCF4779-1051-4F3D-918F-A7851045DF03}" destId="{03A28F46-1664-44C7-BD68-5A72CC480976}" srcOrd="0" destOrd="0" presId="urn:microsoft.com/office/officeart/2008/layout/LinedList"/>
    <dgm:cxn modelId="{DAB86497-B032-4D56-A5F0-683A7F4FC5C9}" type="presOf" srcId="{4B585152-EB2D-4F1B-B4FC-46372301B4C5}" destId="{06310CE4-3EB3-474D-AA8D-5A1C8B33DE53}" srcOrd="0" destOrd="0" presId="urn:microsoft.com/office/officeart/2008/layout/LinedList"/>
    <dgm:cxn modelId="{D6A96B41-0D72-4D05-8CD3-F4D6B252642C}" srcId="{0F82792C-B46E-42F8-863D-5EE5AF2C7E9D}" destId="{2FBBB094-9940-49D1-8571-4EC7B411CF0E}" srcOrd="1" destOrd="0" parTransId="{B8A5C26B-9941-4AB8-AAAF-B1E9E93A31EA}" sibTransId="{E7FBFD91-E365-4499-B678-E1FD977F5C93}"/>
    <dgm:cxn modelId="{D242B589-F284-42D6-B8DD-DA6F1CFA9CE6}" type="presOf" srcId="{2FBBB094-9940-49D1-8571-4EC7B411CF0E}" destId="{C31EFB45-83A5-45E5-824B-04DE7A42E994}" srcOrd="0" destOrd="0" presId="urn:microsoft.com/office/officeart/2008/layout/LinedList"/>
    <dgm:cxn modelId="{152776CE-25FC-493F-8E03-655C16071A2E}" type="presOf" srcId="{C8481974-91EB-493C-813D-0B62AF0878D8}" destId="{E16C5DDF-5281-471B-9AA4-8339D9E27052}" srcOrd="0" destOrd="0" presId="urn:microsoft.com/office/officeart/2008/layout/LinedList"/>
    <dgm:cxn modelId="{352F909D-A6D4-4FAF-86EE-EC1D0CBE763C}" type="presParOf" srcId="{D809EE72-2F95-470B-8ED3-7F0EC65D8700}" destId="{3F82FF6A-AB32-4EEB-A398-5649F262A7A6}" srcOrd="0" destOrd="0" presId="urn:microsoft.com/office/officeart/2008/layout/LinedList"/>
    <dgm:cxn modelId="{C4A8CD13-B36F-49B4-B43E-73C0510A6830}" type="presParOf" srcId="{D809EE72-2F95-470B-8ED3-7F0EC65D8700}" destId="{CE1FC8F7-82B6-40C3-B6B4-1A8CBFB7AE2B}" srcOrd="1" destOrd="0" presId="urn:microsoft.com/office/officeart/2008/layout/LinedList"/>
    <dgm:cxn modelId="{0CB3FC6F-1C29-4F5F-A774-FBA784D3C82C}" type="presParOf" srcId="{CE1FC8F7-82B6-40C3-B6B4-1A8CBFB7AE2B}" destId="{561D6B17-62FA-45B8-AA62-127DF9DD3AF7}" srcOrd="0" destOrd="0" presId="urn:microsoft.com/office/officeart/2008/layout/LinedList"/>
    <dgm:cxn modelId="{BC84F4C5-E69B-4DC2-9F59-EF68EE77C29F}" type="presParOf" srcId="{CE1FC8F7-82B6-40C3-B6B4-1A8CBFB7AE2B}" destId="{32468BCD-9E3B-4B67-8D6D-744F466937E5}" srcOrd="1" destOrd="0" presId="urn:microsoft.com/office/officeart/2008/layout/LinedList"/>
    <dgm:cxn modelId="{D112D576-16DE-4861-A032-18E63487A44B}" type="presParOf" srcId="{32468BCD-9E3B-4B67-8D6D-744F466937E5}" destId="{C0B0263E-D528-42EC-864A-3B23CDB6DDC9}" srcOrd="0" destOrd="0" presId="urn:microsoft.com/office/officeart/2008/layout/LinedList"/>
    <dgm:cxn modelId="{EEE60148-0241-4BC0-9433-AFE857FC9F49}" type="presParOf" srcId="{32468BCD-9E3B-4B67-8D6D-744F466937E5}" destId="{E8D29973-C5CB-4770-A65D-77704AE3161A}" srcOrd="1" destOrd="0" presId="urn:microsoft.com/office/officeart/2008/layout/LinedList"/>
    <dgm:cxn modelId="{1DD0A556-20D9-4C09-B32D-EF6525E1B80E}" type="presParOf" srcId="{E8D29973-C5CB-4770-A65D-77704AE3161A}" destId="{7F9D626B-D194-4E8E-8184-E191B7A1B4FC}" srcOrd="0" destOrd="0" presId="urn:microsoft.com/office/officeart/2008/layout/LinedList"/>
    <dgm:cxn modelId="{35A553C9-6D95-4573-B101-F803AC00DBEA}" type="presParOf" srcId="{E8D29973-C5CB-4770-A65D-77704AE3161A}" destId="{ACB504B4-F998-45A6-9D48-5BD77677FE7E}" srcOrd="1" destOrd="0" presId="urn:microsoft.com/office/officeart/2008/layout/LinedList"/>
    <dgm:cxn modelId="{64FBDCEF-2E10-4B4B-B746-10A985498E70}" type="presParOf" srcId="{E8D29973-C5CB-4770-A65D-77704AE3161A}" destId="{3FC83F04-4B88-408F-870B-AD181865B512}" srcOrd="2" destOrd="0" presId="urn:microsoft.com/office/officeart/2008/layout/LinedList"/>
    <dgm:cxn modelId="{4F9100B1-844F-4E16-A93A-E53AA2DD186F}" type="presParOf" srcId="{32468BCD-9E3B-4B67-8D6D-744F466937E5}" destId="{B7371DF7-4BB6-4746-8E42-A81FDCD16C66}" srcOrd="2" destOrd="0" presId="urn:microsoft.com/office/officeart/2008/layout/LinedList"/>
    <dgm:cxn modelId="{33171B2E-8104-485E-A9A6-1AA099034686}" type="presParOf" srcId="{32468BCD-9E3B-4B67-8D6D-744F466937E5}" destId="{588857DB-C64B-421B-8076-BC680B7FA130}" srcOrd="3" destOrd="0" presId="urn:microsoft.com/office/officeart/2008/layout/LinedList"/>
    <dgm:cxn modelId="{736A35B2-2468-46CB-8122-99563B481E43}" type="presParOf" srcId="{32468BCD-9E3B-4B67-8D6D-744F466937E5}" destId="{1E7B38EA-25CD-4471-ADDB-CDB4F519DF25}" srcOrd="4" destOrd="0" presId="urn:microsoft.com/office/officeart/2008/layout/LinedList"/>
    <dgm:cxn modelId="{CE37BBBD-12ED-4721-81F5-4C45D5DA8178}" type="presParOf" srcId="{1E7B38EA-25CD-4471-ADDB-CDB4F519DF25}" destId="{DAC58429-AB0F-449F-91A8-8752EB39E3F3}" srcOrd="0" destOrd="0" presId="urn:microsoft.com/office/officeart/2008/layout/LinedList"/>
    <dgm:cxn modelId="{B5D340FD-16B8-485B-B1A6-8C0620F925CD}" type="presParOf" srcId="{1E7B38EA-25CD-4471-ADDB-CDB4F519DF25}" destId="{EF4167A9-A069-494B-818B-5402ECBFEDDC}" srcOrd="1" destOrd="0" presId="urn:microsoft.com/office/officeart/2008/layout/LinedList"/>
    <dgm:cxn modelId="{BACFFC5F-2DD0-4A3A-A535-360BE8EBF089}" type="presParOf" srcId="{1E7B38EA-25CD-4471-ADDB-CDB4F519DF25}" destId="{F50E0C2B-DCCC-4AEF-97D4-E73E0FA57D2F}" srcOrd="2" destOrd="0" presId="urn:microsoft.com/office/officeart/2008/layout/LinedList"/>
    <dgm:cxn modelId="{F64732B2-854A-4700-926F-F96200BEBF52}" type="presParOf" srcId="{32468BCD-9E3B-4B67-8D6D-744F466937E5}" destId="{5152DA01-4854-4DA6-AC06-B428947A78BA}" srcOrd="5" destOrd="0" presId="urn:microsoft.com/office/officeart/2008/layout/LinedList"/>
    <dgm:cxn modelId="{D706C6AE-45EF-4A94-95C3-21ACAB0D063C}" type="presParOf" srcId="{32468BCD-9E3B-4B67-8D6D-744F466937E5}" destId="{97722605-6E99-4ECC-969B-89452C2E2693}" srcOrd="6" destOrd="0" presId="urn:microsoft.com/office/officeart/2008/layout/LinedList"/>
    <dgm:cxn modelId="{C8859AD0-7A0C-4488-B24B-4E75DF4BCC2D}" type="presParOf" srcId="{32468BCD-9E3B-4B67-8D6D-744F466937E5}" destId="{3494EAFB-540C-472F-A227-BC2CD4E5EEFC}" srcOrd="7" destOrd="0" presId="urn:microsoft.com/office/officeart/2008/layout/LinedList"/>
    <dgm:cxn modelId="{7E0652FE-2FE4-4732-B35C-9DFC724C6CC7}" type="presParOf" srcId="{3494EAFB-540C-472F-A227-BC2CD4E5EEFC}" destId="{FB8FF860-600C-4F9A-855B-4ED3B0D157F6}" srcOrd="0" destOrd="0" presId="urn:microsoft.com/office/officeart/2008/layout/LinedList"/>
    <dgm:cxn modelId="{E2F7F2DE-18F4-4EF9-ACCD-2360BE335B7A}" type="presParOf" srcId="{3494EAFB-540C-472F-A227-BC2CD4E5EEFC}" destId="{E16C5DDF-5281-471B-9AA4-8339D9E27052}" srcOrd="1" destOrd="0" presId="urn:microsoft.com/office/officeart/2008/layout/LinedList"/>
    <dgm:cxn modelId="{03CEFEF4-3001-42D3-9B05-D2F56CC3C50B}" type="presParOf" srcId="{3494EAFB-540C-472F-A227-BC2CD4E5EEFC}" destId="{A973C609-47F0-4E2B-821D-44D5CE345155}" srcOrd="2" destOrd="0" presId="urn:microsoft.com/office/officeart/2008/layout/LinedList"/>
    <dgm:cxn modelId="{926EE1B0-EE6F-4974-A1F2-922043B1594F}" type="presParOf" srcId="{32468BCD-9E3B-4B67-8D6D-744F466937E5}" destId="{D5DC5B1D-02E2-467E-9475-2663F6C91B1F}" srcOrd="8" destOrd="0" presId="urn:microsoft.com/office/officeart/2008/layout/LinedList"/>
    <dgm:cxn modelId="{22018EF6-8EC1-444D-9108-888CA27A0BF4}" type="presParOf" srcId="{32468BCD-9E3B-4B67-8D6D-744F466937E5}" destId="{0A2E1BF9-1062-44A5-870D-675A1BF88131}" srcOrd="9" destOrd="0" presId="urn:microsoft.com/office/officeart/2008/layout/LinedList"/>
    <dgm:cxn modelId="{ACE6CE1F-29FB-43E6-B558-E38D7A39DE0B}" type="presParOf" srcId="{D809EE72-2F95-470B-8ED3-7F0EC65D8700}" destId="{6EEC9222-4923-4E54-8856-74EB277C6B43}" srcOrd="2" destOrd="0" presId="urn:microsoft.com/office/officeart/2008/layout/LinedList"/>
    <dgm:cxn modelId="{F6FC3B85-9870-474D-923B-3DD4AE97F13F}" type="presParOf" srcId="{D809EE72-2F95-470B-8ED3-7F0EC65D8700}" destId="{9E0043FC-9E4C-444C-AC60-36F3E25761BC}" srcOrd="3" destOrd="0" presId="urn:microsoft.com/office/officeart/2008/layout/LinedList"/>
    <dgm:cxn modelId="{8BC2D80D-F092-45C5-ACFB-49F428A54A27}" type="presParOf" srcId="{9E0043FC-9E4C-444C-AC60-36F3E25761BC}" destId="{C31EFB45-83A5-45E5-824B-04DE7A42E994}" srcOrd="0" destOrd="0" presId="urn:microsoft.com/office/officeart/2008/layout/LinedList"/>
    <dgm:cxn modelId="{F937B7A9-7FB4-4838-B3CC-F514724D6733}" type="presParOf" srcId="{9E0043FC-9E4C-444C-AC60-36F3E25761BC}" destId="{EBD6BA6D-58D9-4C58-B386-8E6E3CFD6A92}" srcOrd="1" destOrd="0" presId="urn:microsoft.com/office/officeart/2008/layout/LinedList"/>
    <dgm:cxn modelId="{67DE9772-F1E4-40F1-A11F-50C9E8E4124A}" type="presParOf" srcId="{EBD6BA6D-58D9-4C58-B386-8E6E3CFD6A92}" destId="{A1BF253C-ABB5-45AC-A72E-79FE42F0157F}" srcOrd="0" destOrd="0" presId="urn:microsoft.com/office/officeart/2008/layout/LinedList"/>
    <dgm:cxn modelId="{54510E25-5AEE-4690-B4A8-E8D15B19DB9E}" type="presParOf" srcId="{EBD6BA6D-58D9-4C58-B386-8E6E3CFD6A92}" destId="{2F629F03-6402-45A2-881D-3F0A7CBCA9CC}" srcOrd="1" destOrd="0" presId="urn:microsoft.com/office/officeart/2008/layout/LinedList"/>
    <dgm:cxn modelId="{043D9B3E-5D59-46DC-8BD7-E7250D00447B}" type="presParOf" srcId="{2F629F03-6402-45A2-881D-3F0A7CBCA9CC}" destId="{27D8762A-5F37-420C-9145-B790FBB50A37}" srcOrd="0" destOrd="0" presId="urn:microsoft.com/office/officeart/2008/layout/LinedList"/>
    <dgm:cxn modelId="{6FB81677-FBEE-4910-91A9-BBA5496C8403}" type="presParOf" srcId="{2F629F03-6402-45A2-881D-3F0A7CBCA9CC}" destId="{06310CE4-3EB3-474D-AA8D-5A1C8B33DE53}" srcOrd="1" destOrd="0" presId="urn:microsoft.com/office/officeart/2008/layout/LinedList"/>
    <dgm:cxn modelId="{D1D27D67-0136-4B92-A9A3-BB9895D1E0A0}" type="presParOf" srcId="{2F629F03-6402-45A2-881D-3F0A7CBCA9CC}" destId="{A6385A53-EA94-429B-9373-BDCDC5DBC9AD}" srcOrd="2" destOrd="0" presId="urn:microsoft.com/office/officeart/2008/layout/LinedList"/>
    <dgm:cxn modelId="{D5A96920-0363-4B28-BAA9-4CF534F09242}" type="presParOf" srcId="{EBD6BA6D-58D9-4C58-B386-8E6E3CFD6A92}" destId="{CEE5C0E2-5182-471A-984D-09CEAF4DE744}" srcOrd="2" destOrd="0" presId="urn:microsoft.com/office/officeart/2008/layout/LinedList"/>
    <dgm:cxn modelId="{2B41E00E-7154-4476-AC1E-A5F7D6C08CD5}" type="presParOf" srcId="{EBD6BA6D-58D9-4C58-B386-8E6E3CFD6A92}" destId="{B9352EB1-8019-447B-9B05-75232BEC3CC6}" srcOrd="3" destOrd="0" presId="urn:microsoft.com/office/officeart/2008/layout/LinedList"/>
    <dgm:cxn modelId="{402E180E-36E1-451A-8027-4630C2A5DEB7}" type="presParOf" srcId="{EBD6BA6D-58D9-4C58-B386-8E6E3CFD6A92}" destId="{951ED720-2091-4D54-8297-FBA46837AC30}" srcOrd="4" destOrd="0" presId="urn:microsoft.com/office/officeart/2008/layout/LinedList"/>
    <dgm:cxn modelId="{1E930A08-DD40-40F8-BF12-D629763D6CE7}" type="presParOf" srcId="{951ED720-2091-4D54-8297-FBA46837AC30}" destId="{2DAB0F6A-C857-44C5-AAB3-579E5EC29C03}" srcOrd="0" destOrd="0" presId="urn:microsoft.com/office/officeart/2008/layout/LinedList"/>
    <dgm:cxn modelId="{53516A94-1DE2-4FDA-95E5-13F222EC112A}" type="presParOf" srcId="{951ED720-2091-4D54-8297-FBA46837AC30}" destId="{295F0ED6-DF0E-449A-B4B9-D3A09E165738}" srcOrd="1" destOrd="0" presId="urn:microsoft.com/office/officeart/2008/layout/LinedList"/>
    <dgm:cxn modelId="{C17491D9-7A0A-4452-80F5-0A308702C35D}" type="presParOf" srcId="{951ED720-2091-4D54-8297-FBA46837AC30}" destId="{750A21A5-161D-4D86-96E9-9EDFAD84C787}" srcOrd="2" destOrd="0" presId="urn:microsoft.com/office/officeart/2008/layout/LinedList"/>
    <dgm:cxn modelId="{3229E872-A9F2-4E1C-AD3E-C89C99A75091}" type="presParOf" srcId="{EBD6BA6D-58D9-4C58-B386-8E6E3CFD6A92}" destId="{5AA1EFAE-607A-47C6-854A-C75929DB72D0}" srcOrd="5" destOrd="0" presId="urn:microsoft.com/office/officeart/2008/layout/LinedList"/>
    <dgm:cxn modelId="{D6F2D9D3-A986-4531-89FB-8EC2A4F6FD89}" type="presParOf" srcId="{EBD6BA6D-58D9-4C58-B386-8E6E3CFD6A92}" destId="{2AFC36FC-5D50-44F9-8DE2-82A83C0E0A81}" srcOrd="6" destOrd="0" presId="urn:microsoft.com/office/officeart/2008/layout/LinedList"/>
    <dgm:cxn modelId="{4645691E-EF9A-49FC-89B5-AFBC9B50C0F4}" type="presParOf" srcId="{D809EE72-2F95-470B-8ED3-7F0EC65D8700}" destId="{3B30C17B-FC4D-4866-A808-65CFBCC7B0FC}" srcOrd="4" destOrd="0" presId="urn:microsoft.com/office/officeart/2008/layout/LinedList"/>
    <dgm:cxn modelId="{488889F5-2305-4857-8764-C5962B9A02DD}" type="presParOf" srcId="{D809EE72-2F95-470B-8ED3-7F0EC65D8700}" destId="{73A7C789-2565-4E7D-A90B-D41292FAF641}" srcOrd="5" destOrd="0" presId="urn:microsoft.com/office/officeart/2008/layout/LinedList"/>
    <dgm:cxn modelId="{C79EC352-1849-4893-B045-01CDC44D324F}" type="presParOf" srcId="{73A7C789-2565-4E7D-A90B-D41292FAF641}" destId="{03A28F46-1664-44C7-BD68-5A72CC480976}" srcOrd="0" destOrd="0" presId="urn:microsoft.com/office/officeart/2008/layout/LinedList"/>
    <dgm:cxn modelId="{A207427A-D561-4410-AE63-519127A198C0}" type="presParOf" srcId="{73A7C789-2565-4E7D-A90B-D41292FAF641}" destId="{E623B697-7197-445C-A9FB-B17C49E26CE1}" srcOrd="1" destOrd="0" presId="urn:microsoft.com/office/officeart/2008/layout/LinedList"/>
    <dgm:cxn modelId="{67C2CE83-3F3F-48CA-9BC8-8445DA411A1F}" type="presParOf" srcId="{E623B697-7197-445C-A9FB-B17C49E26CE1}" destId="{AF493F1C-D924-41BD-9B9F-AC47F30AB031}" srcOrd="0" destOrd="0" presId="urn:microsoft.com/office/officeart/2008/layout/LinedList"/>
    <dgm:cxn modelId="{43922B07-661A-4247-BFB3-7F90A7F546ED}" type="presParOf" srcId="{E623B697-7197-445C-A9FB-B17C49E26CE1}" destId="{87EA1239-D12F-47DC-8C2F-960199057692}" srcOrd="1" destOrd="0" presId="urn:microsoft.com/office/officeart/2008/layout/LinedList"/>
    <dgm:cxn modelId="{E8D11277-026A-4B6B-8945-2484DA2EE5A6}" type="presParOf" srcId="{87EA1239-D12F-47DC-8C2F-960199057692}" destId="{2ADAC9E9-1829-424F-B1A0-7FF1563DA7A2}" srcOrd="0" destOrd="0" presId="urn:microsoft.com/office/officeart/2008/layout/LinedList"/>
    <dgm:cxn modelId="{D7E17703-C6F7-4CE5-9891-83EF16F4779C}" type="presParOf" srcId="{87EA1239-D12F-47DC-8C2F-960199057692}" destId="{6BF4E501-8BCF-4074-BA36-2D69E3929759}" srcOrd="1" destOrd="0" presId="urn:microsoft.com/office/officeart/2008/layout/LinedList"/>
    <dgm:cxn modelId="{297440AE-6134-4060-8D5F-03BA332504B0}" type="presParOf" srcId="{87EA1239-D12F-47DC-8C2F-960199057692}" destId="{02DB3B08-07CB-413F-8158-72E1FAABDA0D}" srcOrd="2" destOrd="0" presId="urn:microsoft.com/office/officeart/2008/layout/LinedList"/>
    <dgm:cxn modelId="{2FD6A73E-FE5C-4E55-A914-7E0F25D7D7F9}" type="presParOf" srcId="{E623B697-7197-445C-A9FB-B17C49E26CE1}" destId="{ADA688E0-8393-4585-996E-B32CE42B620C}" srcOrd="2" destOrd="0" presId="urn:microsoft.com/office/officeart/2008/layout/LinedList"/>
    <dgm:cxn modelId="{4B9FA40A-6F67-4EF4-A2EA-CF9D5E5EA130}" type="presParOf" srcId="{E623B697-7197-445C-A9FB-B17C49E26CE1}" destId="{D8892A2C-B0C5-4C29-81A6-420FDF79A419}"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D0BA06-5686-4CE4-AC91-543B58794D0D}" type="doc">
      <dgm:prSet loTypeId="urn:microsoft.com/office/officeart/2005/8/layout/arrow2" loCatId="process" qsTypeId="urn:microsoft.com/office/officeart/2005/8/quickstyle/simple1" qsCatId="simple" csTypeId="urn:microsoft.com/office/officeart/2005/8/colors/colorful5" csCatId="colorful" phldr="1"/>
      <dgm:spPr/>
    </dgm:pt>
    <dgm:pt modelId="{0FC96D25-E018-4B02-800A-B4AEDA176149}">
      <dgm:prSet phldrT="[Texto]" custT="1">
        <dgm:style>
          <a:lnRef idx="0">
            <a:scrgbClr r="0" g="0" b="0"/>
          </a:lnRef>
          <a:fillRef idx="0">
            <a:scrgbClr r="0" g="0" b="0"/>
          </a:fillRef>
          <a:effectRef idx="0">
            <a:scrgbClr r="0" g="0" b="0"/>
          </a:effectRef>
          <a:fontRef idx="minor">
            <a:schemeClr val="accent6"/>
          </a:fontRef>
        </dgm:style>
      </dgm:prSet>
      <dgm:spPr>
        <a:noFill/>
        <a:ln w="9525" cap="flat" cmpd="sng" algn="ctr">
          <a:solidFill>
            <a:schemeClr val="accent6"/>
          </a:solidFill>
          <a:prstDash val="solid"/>
          <a:round/>
          <a:headEnd type="none" w="med" len="med"/>
          <a:tailEnd type="none" w="med" len="med"/>
        </a:ln>
      </dgm:spPr>
      <dgm:t>
        <a:bodyPr/>
        <a:lstStyle/>
        <a:p>
          <a:r>
            <a:rPr lang="es-ES" sz="1800" b="0" dirty="0" smtClean="0">
              <a:solidFill>
                <a:srgbClr val="002060"/>
              </a:solidFill>
              <a:latin typeface="Georgia" panose="02040502050405020303" pitchFamily="18" charset="0"/>
            </a:rPr>
            <a:t>Comunidad Suramericana de Naciones</a:t>
          </a:r>
          <a:endParaRPr lang="es-ES" sz="1800" b="0" dirty="0">
            <a:solidFill>
              <a:srgbClr val="002060"/>
            </a:solidFill>
            <a:latin typeface="Georgia" panose="02040502050405020303" pitchFamily="18" charset="0"/>
          </a:endParaRPr>
        </a:p>
      </dgm:t>
    </dgm:pt>
    <dgm:pt modelId="{E2EB712B-A34C-41D8-8807-4E2ECCBBB647}" type="parTrans" cxnId="{55ADB0E5-43A8-44D3-821F-C8E31C74884F}">
      <dgm:prSet/>
      <dgm:spPr/>
      <dgm:t>
        <a:bodyPr/>
        <a:lstStyle/>
        <a:p>
          <a:endParaRPr lang="es-ES" sz="1800" b="0">
            <a:solidFill>
              <a:srgbClr val="002060"/>
            </a:solidFill>
            <a:latin typeface="Georgia" panose="02040502050405020303" pitchFamily="18" charset="0"/>
          </a:endParaRPr>
        </a:p>
      </dgm:t>
    </dgm:pt>
    <dgm:pt modelId="{FBF95F00-728D-4386-A5B9-F8C3D69830ED}" type="sibTrans" cxnId="{55ADB0E5-43A8-44D3-821F-C8E31C74884F}">
      <dgm:prSet/>
      <dgm:spPr/>
      <dgm:t>
        <a:bodyPr/>
        <a:lstStyle/>
        <a:p>
          <a:endParaRPr lang="es-ES" sz="1800" b="0">
            <a:solidFill>
              <a:srgbClr val="002060"/>
            </a:solidFill>
            <a:latin typeface="Georgia" panose="02040502050405020303" pitchFamily="18" charset="0"/>
          </a:endParaRPr>
        </a:p>
      </dgm:t>
    </dgm:pt>
    <dgm:pt modelId="{0AC53574-F199-4F20-8C78-72B96DA7A7A1}">
      <dgm:prSet phldrT="[Texto]" custT="1">
        <dgm:style>
          <a:lnRef idx="0">
            <a:scrgbClr r="0" g="0" b="0"/>
          </a:lnRef>
          <a:fillRef idx="0">
            <a:scrgbClr r="0" g="0" b="0"/>
          </a:fillRef>
          <a:effectRef idx="0">
            <a:scrgbClr r="0" g="0" b="0"/>
          </a:effectRef>
          <a:fontRef idx="minor">
            <a:schemeClr val="accent6"/>
          </a:fontRef>
        </dgm:style>
      </dgm:prSet>
      <dgm:spPr>
        <a:noFill/>
        <a:ln w="9525" cap="flat" cmpd="sng" algn="ctr">
          <a:solidFill>
            <a:schemeClr val="accent6"/>
          </a:solidFill>
          <a:prstDash val="solid"/>
          <a:round/>
          <a:headEnd type="none" w="med" len="med"/>
          <a:tailEnd type="none" w="med" len="med"/>
        </a:ln>
      </dgm:spPr>
      <dgm:t>
        <a:bodyPr/>
        <a:lstStyle/>
        <a:p>
          <a:r>
            <a:rPr lang="es-ES" sz="1800" b="0" dirty="0" smtClean="0">
              <a:solidFill>
                <a:srgbClr val="002060"/>
              </a:solidFill>
              <a:latin typeface="Georgia" panose="02040502050405020303" pitchFamily="18" charset="0"/>
            </a:rPr>
            <a:t>Plan estratégico . Consolidación de una Agenda común regional</a:t>
          </a:r>
          <a:endParaRPr lang="es-ES" sz="1800" b="0" dirty="0">
            <a:solidFill>
              <a:srgbClr val="002060"/>
            </a:solidFill>
            <a:latin typeface="Georgia" panose="02040502050405020303" pitchFamily="18" charset="0"/>
          </a:endParaRPr>
        </a:p>
      </dgm:t>
    </dgm:pt>
    <dgm:pt modelId="{96E6CFF8-5664-4A97-8A07-9E0437C6447A}" type="parTrans" cxnId="{50EF57D1-BF33-46A2-99D9-010696ACBE25}">
      <dgm:prSet/>
      <dgm:spPr/>
      <dgm:t>
        <a:bodyPr/>
        <a:lstStyle/>
        <a:p>
          <a:endParaRPr lang="es-ES" sz="1800" b="0">
            <a:solidFill>
              <a:srgbClr val="002060"/>
            </a:solidFill>
            <a:latin typeface="Georgia" panose="02040502050405020303" pitchFamily="18" charset="0"/>
          </a:endParaRPr>
        </a:p>
      </dgm:t>
    </dgm:pt>
    <dgm:pt modelId="{4CB7E5B7-6EF0-4330-88F2-DED4CF430119}" type="sibTrans" cxnId="{50EF57D1-BF33-46A2-99D9-010696ACBE25}">
      <dgm:prSet/>
      <dgm:spPr/>
      <dgm:t>
        <a:bodyPr/>
        <a:lstStyle/>
        <a:p>
          <a:endParaRPr lang="es-ES" sz="1800" b="0">
            <a:solidFill>
              <a:srgbClr val="002060"/>
            </a:solidFill>
            <a:latin typeface="Georgia" panose="02040502050405020303" pitchFamily="18" charset="0"/>
          </a:endParaRPr>
        </a:p>
      </dgm:t>
    </dgm:pt>
    <dgm:pt modelId="{8FF23924-A36E-4D1E-9AE3-23C43AE7072A}">
      <dgm:prSet phldrT="[Texto]" custT="1">
        <dgm:style>
          <a:lnRef idx="0">
            <a:scrgbClr r="0" g="0" b="0"/>
          </a:lnRef>
          <a:fillRef idx="0">
            <a:scrgbClr r="0" g="0" b="0"/>
          </a:fillRef>
          <a:effectRef idx="0">
            <a:scrgbClr r="0" g="0" b="0"/>
          </a:effectRef>
          <a:fontRef idx="minor">
            <a:schemeClr val="accent6"/>
          </a:fontRef>
        </dgm:style>
      </dgm:prSet>
      <dgm:spPr>
        <a:noFill/>
        <a:ln w="9525" cap="flat" cmpd="sng" algn="ctr">
          <a:solidFill>
            <a:schemeClr val="accent6"/>
          </a:solidFill>
          <a:prstDash val="solid"/>
          <a:round/>
          <a:headEnd type="none" w="med" len="med"/>
          <a:tailEnd type="none" w="med" len="med"/>
        </a:ln>
      </dgm:spPr>
      <dgm:t>
        <a:bodyPr/>
        <a:lstStyle/>
        <a:p>
          <a:r>
            <a:rPr lang="es-ES" sz="1800" b="0" dirty="0" smtClean="0">
              <a:solidFill>
                <a:srgbClr val="002060"/>
              </a:solidFill>
              <a:latin typeface="Georgia" panose="02040502050405020303" pitchFamily="18" charset="0"/>
            </a:rPr>
            <a:t>Unión Naciones Suramericanas</a:t>
          </a:r>
          <a:br>
            <a:rPr lang="es-ES" sz="1800" b="0" dirty="0" smtClean="0">
              <a:solidFill>
                <a:srgbClr val="002060"/>
              </a:solidFill>
              <a:latin typeface="Georgia" panose="02040502050405020303" pitchFamily="18" charset="0"/>
            </a:rPr>
          </a:br>
          <a:r>
            <a:rPr lang="es-ES" sz="1800" b="0" dirty="0" smtClean="0">
              <a:solidFill>
                <a:srgbClr val="002060"/>
              </a:solidFill>
              <a:latin typeface="Georgia" panose="02040502050405020303" pitchFamily="18" charset="0"/>
            </a:rPr>
            <a:t>Secretaría permanente</a:t>
          </a:r>
          <a:br>
            <a:rPr lang="es-ES" sz="1800" b="0" dirty="0" smtClean="0">
              <a:solidFill>
                <a:srgbClr val="002060"/>
              </a:solidFill>
              <a:latin typeface="Georgia" panose="02040502050405020303" pitchFamily="18" charset="0"/>
            </a:rPr>
          </a:br>
          <a:r>
            <a:rPr lang="es-ES" sz="1800" b="0" dirty="0" smtClean="0">
              <a:solidFill>
                <a:srgbClr val="002060"/>
              </a:solidFill>
              <a:latin typeface="Georgia" panose="02040502050405020303" pitchFamily="18" charset="0"/>
            </a:rPr>
            <a:t>Proyecto de acuerdo constitutivo</a:t>
          </a:r>
          <a:endParaRPr lang="es-ES" sz="1800" b="0" dirty="0">
            <a:solidFill>
              <a:srgbClr val="002060"/>
            </a:solidFill>
            <a:latin typeface="Georgia" panose="02040502050405020303" pitchFamily="18" charset="0"/>
          </a:endParaRPr>
        </a:p>
      </dgm:t>
    </dgm:pt>
    <dgm:pt modelId="{540434D6-8F41-43BF-8E2C-1C442A56FA7B}" type="parTrans" cxnId="{D59BEBB1-8E9B-4B4D-B0FF-55015C7F6BA3}">
      <dgm:prSet/>
      <dgm:spPr/>
      <dgm:t>
        <a:bodyPr/>
        <a:lstStyle/>
        <a:p>
          <a:endParaRPr lang="es-ES" sz="1800" b="0">
            <a:solidFill>
              <a:srgbClr val="002060"/>
            </a:solidFill>
            <a:latin typeface="Georgia" panose="02040502050405020303" pitchFamily="18" charset="0"/>
          </a:endParaRPr>
        </a:p>
      </dgm:t>
    </dgm:pt>
    <dgm:pt modelId="{CA5F2897-7D05-400C-8232-682CE7A8A630}" type="sibTrans" cxnId="{D59BEBB1-8E9B-4B4D-B0FF-55015C7F6BA3}">
      <dgm:prSet/>
      <dgm:spPr/>
      <dgm:t>
        <a:bodyPr/>
        <a:lstStyle/>
        <a:p>
          <a:endParaRPr lang="es-ES" sz="1800" b="0">
            <a:solidFill>
              <a:srgbClr val="002060"/>
            </a:solidFill>
            <a:latin typeface="Georgia" panose="02040502050405020303" pitchFamily="18" charset="0"/>
          </a:endParaRPr>
        </a:p>
      </dgm:t>
    </dgm:pt>
    <dgm:pt modelId="{4CE9DB5F-96D5-4655-A76A-FA2CEB609484}">
      <dgm:prSet phldrT="[Texto]" custT="1">
        <dgm:style>
          <a:lnRef idx="0">
            <a:scrgbClr r="0" g="0" b="0"/>
          </a:lnRef>
          <a:fillRef idx="0">
            <a:scrgbClr r="0" g="0" b="0"/>
          </a:fillRef>
          <a:effectRef idx="0">
            <a:scrgbClr r="0" g="0" b="0"/>
          </a:effectRef>
          <a:fontRef idx="minor">
            <a:schemeClr val="accent6"/>
          </a:fontRef>
        </dgm:style>
      </dgm:prSet>
      <dgm:spPr>
        <a:noFill/>
        <a:ln w="9525" cap="flat" cmpd="sng" algn="ctr">
          <a:solidFill>
            <a:schemeClr val="accent6"/>
          </a:solidFill>
          <a:prstDash val="solid"/>
          <a:round/>
          <a:headEnd type="none" w="med" len="med"/>
          <a:tailEnd type="none" w="med" len="med"/>
        </a:ln>
      </dgm:spPr>
      <dgm:t>
        <a:bodyPr/>
        <a:lstStyle/>
        <a:p>
          <a:r>
            <a:rPr lang="es-ES" sz="1800" b="0" dirty="0" smtClean="0">
              <a:solidFill>
                <a:srgbClr val="002060"/>
              </a:solidFill>
              <a:latin typeface="Georgia" panose="02040502050405020303" pitchFamily="18" charset="0"/>
            </a:rPr>
            <a:t>Aprobación del Tratado Constitutivo</a:t>
          </a:r>
          <a:br>
            <a:rPr lang="es-ES" sz="1800" b="0" dirty="0" smtClean="0">
              <a:solidFill>
                <a:srgbClr val="002060"/>
              </a:solidFill>
              <a:latin typeface="Georgia" panose="02040502050405020303" pitchFamily="18" charset="0"/>
            </a:rPr>
          </a:br>
          <a:r>
            <a:rPr lang="es-ES" sz="1800" b="0" dirty="0" smtClean="0">
              <a:solidFill>
                <a:srgbClr val="002060"/>
              </a:solidFill>
              <a:latin typeface="Georgia" panose="02040502050405020303" pitchFamily="18" charset="0"/>
            </a:rPr>
            <a:t>12 países</a:t>
          </a:r>
        </a:p>
      </dgm:t>
    </dgm:pt>
    <dgm:pt modelId="{B0AFAD7F-D057-4E04-A4D0-EC61BFAFF805}" type="parTrans" cxnId="{57A839A8-E9DE-4CB4-AF2A-DAC834821A4B}">
      <dgm:prSet/>
      <dgm:spPr/>
      <dgm:t>
        <a:bodyPr/>
        <a:lstStyle/>
        <a:p>
          <a:endParaRPr lang="es-ES" sz="1800" b="0">
            <a:solidFill>
              <a:srgbClr val="002060"/>
            </a:solidFill>
            <a:latin typeface="Georgia" panose="02040502050405020303" pitchFamily="18" charset="0"/>
          </a:endParaRPr>
        </a:p>
      </dgm:t>
    </dgm:pt>
    <dgm:pt modelId="{31439911-A8C1-41EB-97C3-1AB9CFF4204E}" type="sibTrans" cxnId="{57A839A8-E9DE-4CB4-AF2A-DAC834821A4B}">
      <dgm:prSet/>
      <dgm:spPr/>
      <dgm:t>
        <a:bodyPr/>
        <a:lstStyle/>
        <a:p>
          <a:endParaRPr lang="es-ES" sz="1800" b="0">
            <a:solidFill>
              <a:srgbClr val="002060"/>
            </a:solidFill>
            <a:latin typeface="Georgia" panose="02040502050405020303" pitchFamily="18" charset="0"/>
          </a:endParaRPr>
        </a:p>
      </dgm:t>
    </dgm:pt>
    <dgm:pt modelId="{22533BBA-35ED-4247-B35C-2DFF0974AD5D}">
      <dgm:prSet phldrT="[Texto]" custT="1">
        <dgm:style>
          <a:lnRef idx="0">
            <a:scrgbClr r="0" g="0" b="0"/>
          </a:lnRef>
          <a:fillRef idx="0">
            <a:scrgbClr r="0" g="0" b="0"/>
          </a:fillRef>
          <a:effectRef idx="0">
            <a:scrgbClr r="0" g="0" b="0"/>
          </a:effectRef>
          <a:fontRef idx="minor">
            <a:schemeClr val="accent6"/>
          </a:fontRef>
        </dgm:style>
      </dgm:prSet>
      <dgm:spPr>
        <a:noFill/>
        <a:ln w="9525" cap="flat" cmpd="sng" algn="ctr">
          <a:solidFill>
            <a:schemeClr val="accent6"/>
          </a:solidFill>
          <a:prstDash val="solid"/>
          <a:round/>
          <a:headEnd type="none" w="med" len="med"/>
          <a:tailEnd type="none" w="med" len="med"/>
        </a:ln>
      </dgm:spPr>
      <dgm:t>
        <a:bodyPr/>
        <a:lstStyle/>
        <a:p>
          <a:r>
            <a:rPr lang="es-ES" sz="1800" b="0" dirty="0" smtClean="0">
              <a:solidFill>
                <a:srgbClr val="002060"/>
              </a:solidFill>
              <a:latin typeface="Georgia" panose="02040502050405020303" pitchFamily="18" charset="0"/>
            </a:rPr>
            <a:t>Entra en vigor el Tratado Constitutivo</a:t>
          </a:r>
        </a:p>
      </dgm:t>
    </dgm:pt>
    <dgm:pt modelId="{8E416FE8-E1CF-4100-BDD9-A17710B23087}" type="parTrans" cxnId="{2E035AD5-34BB-43F2-A555-F2922A7CC4C0}">
      <dgm:prSet/>
      <dgm:spPr/>
      <dgm:t>
        <a:bodyPr/>
        <a:lstStyle/>
        <a:p>
          <a:endParaRPr lang="es-ES" sz="1800" b="0">
            <a:solidFill>
              <a:srgbClr val="002060"/>
            </a:solidFill>
            <a:latin typeface="Georgia" panose="02040502050405020303" pitchFamily="18" charset="0"/>
          </a:endParaRPr>
        </a:p>
      </dgm:t>
    </dgm:pt>
    <dgm:pt modelId="{C8D5BBAB-1152-40EE-B958-8A90FE833A5A}" type="sibTrans" cxnId="{2E035AD5-34BB-43F2-A555-F2922A7CC4C0}">
      <dgm:prSet/>
      <dgm:spPr/>
      <dgm:t>
        <a:bodyPr/>
        <a:lstStyle/>
        <a:p>
          <a:endParaRPr lang="es-ES" sz="1800" b="0">
            <a:solidFill>
              <a:srgbClr val="002060"/>
            </a:solidFill>
            <a:latin typeface="Georgia" panose="02040502050405020303" pitchFamily="18" charset="0"/>
          </a:endParaRPr>
        </a:p>
      </dgm:t>
    </dgm:pt>
    <dgm:pt modelId="{181BC579-5593-47FF-8644-7E0080ACCD64}" type="pres">
      <dgm:prSet presAssocID="{42D0BA06-5686-4CE4-AC91-543B58794D0D}" presName="arrowDiagram" presStyleCnt="0">
        <dgm:presLayoutVars>
          <dgm:chMax val="5"/>
          <dgm:dir/>
          <dgm:resizeHandles val="exact"/>
        </dgm:presLayoutVars>
      </dgm:prSet>
      <dgm:spPr/>
    </dgm:pt>
    <dgm:pt modelId="{E94E7E09-1916-4626-A7A4-FCE096B1AEBA}" type="pres">
      <dgm:prSet presAssocID="{42D0BA06-5686-4CE4-AC91-543B58794D0D}" presName="arrow" presStyleLbl="bgShp" presStyleIdx="0" presStyleCnt="1"/>
      <dgm:spPr/>
    </dgm:pt>
    <dgm:pt modelId="{BC70ED9B-907F-4A1C-A85E-FEBBC3CAD155}" type="pres">
      <dgm:prSet presAssocID="{42D0BA06-5686-4CE4-AC91-543B58794D0D}" presName="arrowDiagram5" presStyleCnt="0"/>
      <dgm:spPr/>
    </dgm:pt>
    <dgm:pt modelId="{FE8E930B-E924-4E5C-81CF-153F64569FB3}" type="pres">
      <dgm:prSet presAssocID="{0FC96D25-E018-4B02-800A-B4AEDA176149}" presName="bullet5a" presStyleLbl="node1" presStyleIdx="0" presStyleCnt="5"/>
      <dgm:spPr/>
    </dgm:pt>
    <dgm:pt modelId="{913E96D0-45E7-4EEC-B9FD-B48584385406}" type="pres">
      <dgm:prSet presAssocID="{0FC96D25-E018-4B02-800A-B4AEDA176149}" presName="textBox5a" presStyleLbl="revTx" presStyleIdx="0" presStyleCnt="5" custScaleX="123100" custScaleY="48716" custLinFactNeighborX="-24415" custLinFactNeighborY="-5375">
        <dgm:presLayoutVars>
          <dgm:bulletEnabled val="1"/>
        </dgm:presLayoutVars>
      </dgm:prSet>
      <dgm:spPr/>
      <dgm:t>
        <a:bodyPr/>
        <a:lstStyle/>
        <a:p>
          <a:endParaRPr lang="es-EC"/>
        </a:p>
      </dgm:t>
    </dgm:pt>
    <dgm:pt modelId="{F2C600BF-F50A-4D1A-BB5D-4D3A03F107FB}" type="pres">
      <dgm:prSet presAssocID="{0AC53574-F199-4F20-8C78-72B96DA7A7A1}" presName="bullet5b" presStyleLbl="node1" presStyleIdx="1" presStyleCnt="5"/>
      <dgm:spPr/>
    </dgm:pt>
    <dgm:pt modelId="{6F3642F5-B725-4454-9F17-85B5A9EDDDC0}" type="pres">
      <dgm:prSet presAssocID="{0AC53574-F199-4F20-8C78-72B96DA7A7A1}" presName="textBox5b" presStyleLbl="revTx" presStyleIdx="1" presStyleCnt="5" custScaleY="55219" custLinFactNeighborY="-13740">
        <dgm:presLayoutVars>
          <dgm:bulletEnabled val="1"/>
        </dgm:presLayoutVars>
      </dgm:prSet>
      <dgm:spPr/>
      <dgm:t>
        <a:bodyPr/>
        <a:lstStyle/>
        <a:p>
          <a:endParaRPr lang="es-EC"/>
        </a:p>
      </dgm:t>
    </dgm:pt>
    <dgm:pt modelId="{2E0A9D40-0EC7-4926-AED4-F584C8D436A7}" type="pres">
      <dgm:prSet presAssocID="{8FF23924-A36E-4D1E-9AE3-23C43AE7072A}" presName="bullet5c" presStyleLbl="node1" presStyleIdx="2" presStyleCnt="5"/>
      <dgm:spPr/>
    </dgm:pt>
    <dgm:pt modelId="{001D7670-669A-45DC-93C6-16A4015896A1}" type="pres">
      <dgm:prSet presAssocID="{8FF23924-A36E-4D1E-9AE3-23C43AE7072A}" presName="textBox5c" presStyleLbl="revTx" presStyleIdx="2" presStyleCnt="5" custScaleX="96778" custScaleY="47963" custLinFactNeighborX="2490" custLinFactNeighborY="-25879">
        <dgm:presLayoutVars>
          <dgm:bulletEnabled val="1"/>
        </dgm:presLayoutVars>
      </dgm:prSet>
      <dgm:spPr/>
      <dgm:t>
        <a:bodyPr/>
        <a:lstStyle/>
        <a:p>
          <a:endParaRPr lang="es-EC"/>
        </a:p>
      </dgm:t>
    </dgm:pt>
    <dgm:pt modelId="{D7C71208-D9B0-4184-84E7-62F63679D566}" type="pres">
      <dgm:prSet presAssocID="{4CE9DB5F-96D5-4655-A76A-FA2CEB609484}" presName="bullet5d" presStyleLbl="node1" presStyleIdx="3" presStyleCnt="5"/>
      <dgm:spPr/>
    </dgm:pt>
    <dgm:pt modelId="{78687603-CBA5-43F6-97F5-3E375E42D491}" type="pres">
      <dgm:prSet presAssocID="{4CE9DB5F-96D5-4655-A76A-FA2CEB609484}" presName="textBox5d" presStyleLbl="revTx" presStyleIdx="3" presStyleCnt="5" custScaleX="90512" custScaleY="26174" custLinFactNeighborX="5997" custLinFactNeighborY="-34052">
        <dgm:presLayoutVars>
          <dgm:bulletEnabled val="1"/>
        </dgm:presLayoutVars>
      </dgm:prSet>
      <dgm:spPr/>
      <dgm:t>
        <a:bodyPr/>
        <a:lstStyle/>
        <a:p>
          <a:endParaRPr lang="es-EC"/>
        </a:p>
      </dgm:t>
    </dgm:pt>
    <dgm:pt modelId="{63B6D5E2-4751-4C3F-A07D-3B5C7D21AF3D}" type="pres">
      <dgm:prSet presAssocID="{22533BBA-35ED-4247-B35C-2DFF0974AD5D}" presName="bullet5e" presStyleLbl="node1" presStyleIdx="4" presStyleCnt="5"/>
      <dgm:spPr/>
    </dgm:pt>
    <dgm:pt modelId="{385A9AB5-718E-4C31-BD00-5B47255DD167}" type="pres">
      <dgm:prSet presAssocID="{22533BBA-35ED-4247-B35C-2DFF0974AD5D}" presName="textBox5e" presStyleLbl="revTx" presStyleIdx="4" presStyleCnt="5" custFlipVert="0" custScaleX="91009" custScaleY="21450" custLinFactNeighborX="15192" custLinFactNeighborY="-47510">
        <dgm:presLayoutVars>
          <dgm:bulletEnabled val="1"/>
        </dgm:presLayoutVars>
      </dgm:prSet>
      <dgm:spPr/>
      <dgm:t>
        <a:bodyPr/>
        <a:lstStyle/>
        <a:p>
          <a:endParaRPr lang="es-ES"/>
        </a:p>
      </dgm:t>
    </dgm:pt>
  </dgm:ptLst>
  <dgm:cxnLst>
    <dgm:cxn modelId="{50EF57D1-BF33-46A2-99D9-010696ACBE25}" srcId="{42D0BA06-5686-4CE4-AC91-543B58794D0D}" destId="{0AC53574-F199-4F20-8C78-72B96DA7A7A1}" srcOrd="1" destOrd="0" parTransId="{96E6CFF8-5664-4A97-8A07-9E0437C6447A}" sibTransId="{4CB7E5B7-6EF0-4330-88F2-DED4CF430119}"/>
    <dgm:cxn modelId="{55ADB0E5-43A8-44D3-821F-C8E31C74884F}" srcId="{42D0BA06-5686-4CE4-AC91-543B58794D0D}" destId="{0FC96D25-E018-4B02-800A-B4AEDA176149}" srcOrd="0" destOrd="0" parTransId="{E2EB712B-A34C-41D8-8807-4E2ECCBBB647}" sibTransId="{FBF95F00-728D-4386-A5B9-F8C3D69830ED}"/>
    <dgm:cxn modelId="{38956219-C70A-4001-BE33-0EE24C4319F8}" type="presOf" srcId="{8FF23924-A36E-4D1E-9AE3-23C43AE7072A}" destId="{001D7670-669A-45DC-93C6-16A4015896A1}" srcOrd="0" destOrd="0" presId="urn:microsoft.com/office/officeart/2005/8/layout/arrow2"/>
    <dgm:cxn modelId="{2E035AD5-34BB-43F2-A555-F2922A7CC4C0}" srcId="{42D0BA06-5686-4CE4-AC91-543B58794D0D}" destId="{22533BBA-35ED-4247-B35C-2DFF0974AD5D}" srcOrd="4" destOrd="0" parTransId="{8E416FE8-E1CF-4100-BDD9-A17710B23087}" sibTransId="{C8D5BBAB-1152-40EE-B958-8A90FE833A5A}"/>
    <dgm:cxn modelId="{F04FCB10-0B35-4BED-8156-6EE205A3CCEE}" type="presOf" srcId="{42D0BA06-5686-4CE4-AC91-543B58794D0D}" destId="{181BC579-5593-47FF-8644-7E0080ACCD64}" srcOrd="0" destOrd="0" presId="urn:microsoft.com/office/officeart/2005/8/layout/arrow2"/>
    <dgm:cxn modelId="{57A839A8-E9DE-4CB4-AF2A-DAC834821A4B}" srcId="{42D0BA06-5686-4CE4-AC91-543B58794D0D}" destId="{4CE9DB5F-96D5-4655-A76A-FA2CEB609484}" srcOrd="3" destOrd="0" parTransId="{B0AFAD7F-D057-4E04-A4D0-EC61BFAFF805}" sibTransId="{31439911-A8C1-41EB-97C3-1AB9CFF4204E}"/>
    <dgm:cxn modelId="{FD0BDAD8-D7C7-4315-A3C9-4391B7BCF826}" type="presOf" srcId="{0FC96D25-E018-4B02-800A-B4AEDA176149}" destId="{913E96D0-45E7-4EEC-B9FD-B48584385406}" srcOrd="0" destOrd="0" presId="urn:microsoft.com/office/officeart/2005/8/layout/arrow2"/>
    <dgm:cxn modelId="{19C61A0D-173E-4FAC-9B83-2B99E2A925F8}" type="presOf" srcId="{4CE9DB5F-96D5-4655-A76A-FA2CEB609484}" destId="{78687603-CBA5-43F6-97F5-3E375E42D491}" srcOrd="0" destOrd="0" presId="urn:microsoft.com/office/officeart/2005/8/layout/arrow2"/>
    <dgm:cxn modelId="{C373A028-6CAD-4904-94C3-F51DCE778FC6}" type="presOf" srcId="{0AC53574-F199-4F20-8C78-72B96DA7A7A1}" destId="{6F3642F5-B725-4454-9F17-85B5A9EDDDC0}" srcOrd="0" destOrd="0" presId="urn:microsoft.com/office/officeart/2005/8/layout/arrow2"/>
    <dgm:cxn modelId="{0FFBF624-49A5-4073-B304-13022AEBA4AF}" type="presOf" srcId="{22533BBA-35ED-4247-B35C-2DFF0974AD5D}" destId="{385A9AB5-718E-4C31-BD00-5B47255DD167}" srcOrd="0" destOrd="0" presId="urn:microsoft.com/office/officeart/2005/8/layout/arrow2"/>
    <dgm:cxn modelId="{D59BEBB1-8E9B-4B4D-B0FF-55015C7F6BA3}" srcId="{42D0BA06-5686-4CE4-AC91-543B58794D0D}" destId="{8FF23924-A36E-4D1E-9AE3-23C43AE7072A}" srcOrd="2" destOrd="0" parTransId="{540434D6-8F41-43BF-8E2C-1C442A56FA7B}" sibTransId="{CA5F2897-7D05-400C-8232-682CE7A8A630}"/>
    <dgm:cxn modelId="{FC5512CE-F0CC-46BF-A59E-54CCEABE8043}" type="presParOf" srcId="{181BC579-5593-47FF-8644-7E0080ACCD64}" destId="{E94E7E09-1916-4626-A7A4-FCE096B1AEBA}" srcOrd="0" destOrd="0" presId="urn:microsoft.com/office/officeart/2005/8/layout/arrow2"/>
    <dgm:cxn modelId="{15BA1082-4C2A-4920-9573-99CE17F11974}" type="presParOf" srcId="{181BC579-5593-47FF-8644-7E0080ACCD64}" destId="{BC70ED9B-907F-4A1C-A85E-FEBBC3CAD155}" srcOrd="1" destOrd="0" presId="urn:microsoft.com/office/officeart/2005/8/layout/arrow2"/>
    <dgm:cxn modelId="{5A454E2A-832A-48B9-9255-B6A955130D0B}" type="presParOf" srcId="{BC70ED9B-907F-4A1C-A85E-FEBBC3CAD155}" destId="{FE8E930B-E924-4E5C-81CF-153F64569FB3}" srcOrd="0" destOrd="0" presId="urn:microsoft.com/office/officeart/2005/8/layout/arrow2"/>
    <dgm:cxn modelId="{AAB6B0F3-F0C9-4433-8253-FB1076DD9555}" type="presParOf" srcId="{BC70ED9B-907F-4A1C-A85E-FEBBC3CAD155}" destId="{913E96D0-45E7-4EEC-B9FD-B48584385406}" srcOrd="1" destOrd="0" presId="urn:microsoft.com/office/officeart/2005/8/layout/arrow2"/>
    <dgm:cxn modelId="{832865B8-2B80-4D96-868B-FE62D3BDF5BB}" type="presParOf" srcId="{BC70ED9B-907F-4A1C-A85E-FEBBC3CAD155}" destId="{F2C600BF-F50A-4D1A-BB5D-4D3A03F107FB}" srcOrd="2" destOrd="0" presId="urn:microsoft.com/office/officeart/2005/8/layout/arrow2"/>
    <dgm:cxn modelId="{89A5F2E5-9C48-4FD8-B829-CA844FE3DDD8}" type="presParOf" srcId="{BC70ED9B-907F-4A1C-A85E-FEBBC3CAD155}" destId="{6F3642F5-B725-4454-9F17-85B5A9EDDDC0}" srcOrd="3" destOrd="0" presId="urn:microsoft.com/office/officeart/2005/8/layout/arrow2"/>
    <dgm:cxn modelId="{7CBBCBE6-A7BE-4DF7-A2E5-FD13F8DBEEF1}" type="presParOf" srcId="{BC70ED9B-907F-4A1C-A85E-FEBBC3CAD155}" destId="{2E0A9D40-0EC7-4926-AED4-F584C8D436A7}" srcOrd="4" destOrd="0" presId="urn:microsoft.com/office/officeart/2005/8/layout/arrow2"/>
    <dgm:cxn modelId="{EE138CAF-FCD9-4A2D-979D-9EBB5D8E38C8}" type="presParOf" srcId="{BC70ED9B-907F-4A1C-A85E-FEBBC3CAD155}" destId="{001D7670-669A-45DC-93C6-16A4015896A1}" srcOrd="5" destOrd="0" presId="urn:microsoft.com/office/officeart/2005/8/layout/arrow2"/>
    <dgm:cxn modelId="{D40D1EA9-239A-4393-934D-A83A72B15740}" type="presParOf" srcId="{BC70ED9B-907F-4A1C-A85E-FEBBC3CAD155}" destId="{D7C71208-D9B0-4184-84E7-62F63679D566}" srcOrd="6" destOrd="0" presId="urn:microsoft.com/office/officeart/2005/8/layout/arrow2"/>
    <dgm:cxn modelId="{D22632EE-22E3-46C0-94A2-2EFC9317AF64}" type="presParOf" srcId="{BC70ED9B-907F-4A1C-A85E-FEBBC3CAD155}" destId="{78687603-CBA5-43F6-97F5-3E375E42D491}" srcOrd="7" destOrd="0" presId="urn:microsoft.com/office/officeart/2005/8/layout/arrow2"/>
    <dgm:cxn modelId="{9FF792E3-DF59-406E-B42B-A55683768C2D}" type="presParOf" srcId="{BC70ED9B-907F-4A1C-A85E-FEBBC3CAD155}" destId="{63B6D5E2-4751-4C3F-A07D-3B5C7D21AF3D}" srcOrd="8" destOrd="0" presId="urn:microsoft.com/office/officeart/2005/8/layout/arrow2"/>
    <dgm:cxn modelId="{DE744F04-C68A-4C44-8E7A-B67C4BA842C6}" type="presParOf" srcId="{BC70ED9B-907F-4A1C-A85E-FEBBC3CAD155}" destId="{385A9AB5-718E-4C31-BD00-5B47255DD16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4B2D5-A867-4E9F-B055-CF2A3AA0EAE9}">
      <dsp:nvSpPr>
        <dsp:cNvPr id="0" name=""/>
        <dsp:cNvSpPr/>
      </dsp:nvSpPr>
      <dsp:spPr>
        <a:xfrm rot="5400000">
          <a:off x="765101" y="531989"/>
          <a:ext cx="917969" cy="1527481"/>
        </a:xfrm>
        <a:prstGeom prst="corner">
          <a:avLst>
            <a:gd name="adj1" fmla="val 16120"/>
            <a:gd name="adj2" fmla="val 16110"/>
          </a:avLst>
        </a:prstGeom>
        <a:solidFill>
          <a:schemeClr val="accent5">
            <a:hueOff val="0"/>
            <a:satOff val="0"/>
            <a:lumOff val="0"/>
            <a:alphaOff val="0"/>
          </a:schemeClr>
        </a:solidFill>
        <a:ln w="6350" cap="flat" cmpd="sng" algn="in">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EF6049C-94A4-49E8-89F2-A93E118BE2D3}">
      <dsp:nvSpPr>
        <dsp:cNvPr id="0" name=""/>
        <dsp:cNvSpPr/>
      </dsp:nvSpPr>
      <dsp:spPr>
        <a:xfrm>
          <a:off x="611869" y="988377"/>
          <a:ext cx="1379018" cy="120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Georgia" panose="02040502050405020303" pitchFamily="18" charset="0"/>
            </a:rPr>
            <a:t>Integración Económica</a:t>
          </a:r>
          <a:endParaRPr lang="es-EC" sz="1800" kern="1200" dirty="0">
            <a:latin typeface="Georgia" panose="02040502050405020303" pitchFamily="18" charset="0"/>
          </a:endParaRPr>
        </a:p>
      </dsp:txBody>
      <dsp:txXfrm>
        <a:off x="611869" y="988377"/>
        <a:ext cx="1379018" cy="1208790"/>
      </dsp:txXfrm>
    </dsp:sp>
    <dsp:sp modelId="{CFEAB77A-EF26-4C2A-AC0E-6C2D1E9769F0}">
      <dsp:nvSpPr>
        <dsp:cNvPr id="0" name=""/>
        <dsp:cNvSpPr/>
      </dsp:nvSpPr>
      <dsp:spPr>
        <a:xfrm>
          <a:off x="1730695" y="419534"/>
          <a:ext cx="260192" cy="260192"/>
        </a:xfrm>
        <a:prstGeom prst="triangle">
          <a:avLst>
            <a:gd name="adj" fmla="val 100000"/>
          </a:avLst>
        </a:prstGeom>
        <a:solidFill>
          <a:schemeClr val="accent5">
            <a:hueOff val="-2483469"/>
            <a:satOff val="9953"/>
            <a:lumOff val="2157"/>
            <a:alphaOff val="0"/>
          </a:schemeClr>
        </a:solidFill>
        <a:ln w="6350" cap="flat" cmpd="sng" algn="in">
          <a:solidFill>
            <a:schemeClr val="accent5">
              <a:hueOff val="-2483469"/>
              <a:satOff val="9953"/>
              <a:lumOff val="215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BF9847F-30C9-48F6-8F9F-C5569585CDFA}">
      <dsp:nvSpPr>
        <dsp:cNvPr id="0" name=""/>
        <dsp:cNvSpPr/>
      </dsp:nvSpPr>
      <dsp:spPr>
        <a:xfrm rot="5400000">
          <a:off x="2453289" y="114245"/>
          <a:ext cx="917969" cy="1527481"/>
        </a:xfrm>
        <a:prstGeom prst="corner">
          <a:avLst>
            <a:gd name="adj1" fmla="val 16120"/>
            <a:gd name="adj2" fmla="val 16110"/>
          </a:avLst>
        </a:prstGeom>
        <a:solidFill>
          <a:schemeClr val="accent5">
            <a:hueOff val="-4966938"/>
            <a:satOff val="19906"/>
            <a:lumOff val="4314"/>
            <a:alphaOff val="0"/>
          </a:schemeClr>
        </a:solidFill>
        <a:ln w="6350" cap="flat" cmpd="sng" algn="in">
          <a:solidFill>
            <a:schemeClr val="accent5">
              <a:hueOff val="-4966938"/>
              <a:satOff val="19906"/>
              <a:lumOff val="431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98CD8C8-34B5-4051-B4E6-B58AA2977022}">
      <dsp:nvSpPr>
        <dsp:cNvPr id="0" name=""/>
        <dsp:cNvSpPr/>
      </dsp:nvSpPr>
      <dsp:spPr>
        <a:xfrm>
          <a:off x="2300057" y="570633"/>
          <a:ext cx="1379018" cy="120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smtClean="0">
              <a:latin typeface="Georgia" panose="02040502050405020303" pitchFamily="18" charset="0"/>
            </a:rPr>
            <a:t>Beneficios económicos y comerciales</a:t>
          </a:r>
          <a:endParaRPr lang="es-EC" sz="1800" kern="1200" dirty="0">
            <a:latin typeface="Georgia" panose="02040502050405020303" pitchFamily="18" charset="0"/>
          </a:endParaRPr>
        </a:p>
      </dsp:txBody>
      <dsp:txXfrm>
        <a:off x="2300057" y="570633"/>
        <a:ext cx="1379018" cy="1208790"/>
      </dsp:txXfrm>
    </dsp:sp>
    <dsp:sp modelId="{8DA0ACA7-3AE6-487A-A5D4-74DA2780423B}">
      <dsp:nvSpPr>
        <dsp:cNvPr id="0" name=""/>
        <dsp:cNvSpPr/>
      </dsp:nvSpPr>
      <dsp:spPr>
        <a:xfrm>
          <a:off x="3418884" y="1790"/>
          <a:ext cx="260192" cy="260192"/>
        </a:xfrm>
        <a:prstGeom prst="triangle">
          <a:avLst>
            <a:gd name="adj" fmla="val 100000"/>
          </a:avLst>
        </a:prstGeom>
        <a:solidFill>
          <a:schemeClr val="accent5">
            <a:hueOff val="-7450407"/>
            <a:satOff val="29858"/>
            <a:lumOff val="6471"/>
            <a:alphaOff val="0"/>
          </a:schemeClr>
        </a:solidFill>
        <a:ln w="6350" cap="flat" cmpd="sng" algn="in">
          <a:solidFill>
            <a:schemeClr val="accent5">
              <a:hueOff val="-7450407"/>
              <a:satOff val="29858"/>
              <a:lumOff val="647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D162857-CFAF-45F6-8708-85D7A7CE2821}">
      <dsp:nvSpPr>
        <dsp:cNvPr id="0" name=""/>
        <dsp:cNvSpPr/>
      </dsp:nvSpPr>
      <dsp:spPr>
        <a:xfrm rot="5400000">
          <a:off x="4141477" y="-303498"/>
          <a:ext cx="917969" cy="1527481"/>
        </a:xfrm>
        <a:prstGeom prst="corner">
          <a:avLst>
            <a:gd name="adj1" fmla="val 16120"/>
            <a:gd name="adj2" fmla="val 16110"/>
          </a:avLst>
        </a:prstGeom>
        <a:solidFill>
          <a:schemeClr val="accent5">
            <a:hueOff val="-9933876"/>
            <a:satOff val="39811"/>
            <a:lumOff val="8628"/>
            <a:alphaOff val="0"/>
          </a:schemeClr>
        </a:solidFill>
        <a:ln w="6350" cap="flat" cmpd="sng" algn="in">
          <a:solidFill>
            <a:schemeClr val="accent5">
              <a:hueOff val="-9933876"/>
              <a:satOff val="39811"/>
              <a:lumOff val="862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7790E6A-ACF1-4F6F-92DD-A83CE5FFBC8C}">
      <dsp:nvSpPr>
        <dsp:cNvPr id="0" name=""/>
        <dsp:cNvSpPr/>
      </dsp:nvSpPr>
      <dsp:spPr>
        <a:xfrm>
          <a:off x="3988245" y="152889"/>
          <a:ext cx="1379018" cy="120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smtClean="0">
              <a:latin typeface="Georgia" panose="02040502050405020303" pitchFamily="18" charset="0"/>
            </a:rPr>
            <a:t>Ventaja ante terceros</a:t>
          </a:r>
          <a:endParaRPr lang="es-EC" sz="1800" kern="1200" dirty="0">
            <a:latin typeface="Georgia" panose="02040502050405020303" pitchFamily="18" charset="0"/>
          </a:endParaRPr>
        </a:p>
      </dsp:txBody>
      <dsp:txXfrm>
        <a:off x="3988245" y="152889"/>
        <a:ext cx="1379018" cy="12087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88EEC-6AFD-4956-A99D-27C623F20678}">
      <dsp:nvSpPr>
        <dsp:cNvPr id="0" name=""/>
        <dsp:cNvSpPr/>
      </dsp:nvSpPr>
      <dsp:spPr>
        <a:xfrm>
          <a:off x="140600" y="609867"/>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República Argentina - 2010</a:t>
          </a:r>
          <a:endParaRPr lang="es-ES" sz="2100" kern="1200" dirty="0">
            <a:solidFill>
              <a:sysClr val="windowText" lastClr="000000">
                <a:hueOff val="0"/>
                <a:satOff val="0"/>
                <a:lumOff val="0"/>
                <a:alphaOff val="0"/>
              </a:sysClr>
            </a:solidFill>
            <a:latin typeface="Calibri" panose="020F0502020204030204"/>
            <a:ea typeface="+mn-ea"/>
            <a:cs typeface="+mn-cs"/>
          </a:endParaRPr>
        </a:p>
      </dsp:txBody>
      <dsp:txXfrm>
        <a:off x="140600" y="609867"/>
        <a:ext cx="3194065" cy="998145"/>
      </dsp:txXfrm>
    </dsp:sp>
    <dsp:sp modelId="{58C565A6-AF27-479C-9E4F-E2017558E13B}">
      <dsp:nvSpPr>
        <dsp:cNvPr id="0" name=""/>
        <dsp:cNvSpPr/>
      </dsp:nvSpPr>
      <dsp:spPr>
        <a:xfrm>
          <a:off x="7514" y="465690"/>
          <a:ext cx="698701" cy="1048052"/>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9A1C74-9D8B-44DA-B912-10DAA1E94BB3}">
      <dsp:nvSpPr>
        <dsp:cNvPr id="0" name=""/>
        <dsp:cNvSpPr/>
      </dsp:nvSpPr>
      <dsp:spPr>
        <a:xfrm>
          <a:off x="3655207" y="609867"/>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Estado Plurinacional de Bolivia - 2009</a:t>
          </a:r>
          <a:endParaRPr lang="es-ES" sz="2100" kern="1200" dirty="0">
            <a:solidFill>
              <a:sysClr val="windowText" lastClr="000000">
                <a:hueOff val="0"/>
                <a:satOff val="0"/>
                <a:lumOff val="0"/>
                <a:alphaOff val="0"/>
              </a:sysClr>
            </a:solidFill>
            <a:latin typeface="Calibri" panose="020F0502020204030204"/>
            <a:ea typeface="+mn-ea"/>
            <a:cs typeface="+mn-cs"/>
          </a:endParaRPr>
        </a:p>
      </dsp:txBody>
      <dsp:txXfrm>
        <a:off x="3655207" y="609867"/>
        <a:ext cx="3194065" cy="998145"/>
      </dsp:txXfrm>
    </dsp:sp>
    <dsp:sp modelId="{1C2099A4-5BC8-4313-8EE3-119B0D760477}">
      <dsp:nvSpPr>
        <dsp:cNvPr id="0" name=""/>
        <dsp:cNvSpPr/>
      </dsp:nvSpPr>
      <dsp:spPr>
        <a:xfrm>
          <a:off x="3522121" y="465690"/>
          <a:ext cx="698701" cy="1048052"/>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B938607-B92D-48E9-B362-0A0DFE74A8CD}">
      <dsp:nvSpPr>
        <dsp:cNvPr id="0" name=""/>
        <dsp:cNvSpPr/>
      </dsp:nvSpPr>
      <dsp:spPr>
        <a:xfrm>
          <a:off x="7169814" y="609867"/>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República Federativa del Brasil – 2011</a:t>
          </a:r>
        </a:p>
      </dsp:txBody>
      <dsp:txXfrm>
        <a:off x="7169814" y="609867"/>
        <a:ext cx="3194065" cy="998145"/>
      </dsp:txXfrm>
    </dsp:sp>
    <dsp:sp modelId="{A1ED8126-83F2-47DA-8253-6A2080C9CEDF}">
      <dsp:nvSpPr>
        <dsp:cNvPr id="0" name=""/>
        <dsp:cNvSpPr/>
      </dsp:nvSpPr>
      <dsp:spPr>
        <a:xfrm>
          <a:off x="7036728" y="465690"/>
          <a:ext cx="698701" cy="1048052"/>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15E9C4A-9AE0-4CF9-A18D-86164F1AEC61}">
      <dsp:nvSpPr>
        <dsp:cNvPr id="0" name=""/>
        <dsp:cNvSpPr/>
      </dsp:nvSpPr>
      <dsp:spPr>
        <a:xfrm>
          <a:off x="140600" y="1866421"/>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República de Chile – 2010</a:t>
          </a:r>
        </a:p>
      </dsp:txBody>
      <dsp:txXfrm>
        <a:off x="140600" y="1866421"/>
        <a:ext cx="3194065" cy="998145"/>
      </dsp:txXfrm>
    </dsp:sp>
    <dsp:sp modelId="{221E88DC-F9DC-48A3-BBD7-D1D1549CC19B}">
      <dsp:nvSpPr>
        <dsp:cNvPr id="0" name=""/>
        <dsp:cNvSpPr/>
      </dsp:nvSpPr>
      <dsp:spPr>
        <a:xfrm>
          <a:off x="7514" y="1722244"/>
          <a:ext cx="698701" cy="1048052"/>
        </a:xfrm>
        <a:prstGeom prst="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8863B9A-08B4-455F-92C9-91F31BE14DDE}">
      <dsp:nvSpPr>
        <dsp:cNvPr id="0" name=""/>
        <dsp:cNvSpPr/>
      </dsp:nvSpPr>
      <dsp:spPr>
        <a:xfrm>
          <a:off x="3655207" y="1866421"/>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República de Colombia - 2011</a:t>
          </a:r>
        </a:p>
      </dsp:txBody>
      <dsp:txXfrm>
        <a:off x="3655207" y="1866421"/>
        <a:ext cx="3194065" cy="998145"/>
      </dsp:txXfrm>
    </dsp:sp>
    <dsp:sp modelId="{E8F7CB78-6FE8-47F9-B506-944CADE6DD43}">
      <dsp:nvSpPr>
        <dsp:cNvPr id="0" name=""/>
        <dsp:cNvSpPr/>
      </dsp:nvSpPr>
      <dsp:spPr>
        <a:xfrm>
          <a:off x="3522121" y="1722244"/>
          <a:ext cx="698701" cy="1048052"/>
        </a:xfrm>
        <a:prstGeom prst="rect">
          <a:avLst/>
        </a:prstGeom>
        <a:blipFill rotWithShape="1">
          <a:blip xmlns:r="http://schemas.openxmlformats.org/officeDocument/2006/relationships" r:embed="rId5"/>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BD825FA-C5D1-4618-9F13-CF033466B09B}">
      <dsp:nvSpPr>
        <dsp:cNvPr id="0" name=""/>
        <dsp:cNvSpPr/>
      </dsp:nvSpPr>
      <dsp:spPr>
        <a:xfrm>
          <a:off x="7169814" y="1866421"/>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República del Ecuador – 2009</a:t>
          </a:r>
        </a:p>
      </dsp:txBody>
      <dsp:txXfrm>
        <a:off x="7169814" y="1866421"/>
        <a:ext cx="3194065" cy="998145"/>
      </dsp:txXfrm>
    </dsp:sp>
    <dsp:sp modelId="{ED1D8E08-DD7A-49ED-B54A-E70F5AAD00A1}">
      <dsp:nvSpPr>
        <dsp:cNvPr id="0" name=""/>
        <dsp:cNvSpPr/>
      </dsp:nvSpPr>
      <dsp:spPr>
        <a:xfrm>
          <a:off x="7036728" y="1722244"/>
          <a:ext cx="698701" cy="1048052"/>
        </a:xfrm>
        <a:prstGeom prst="rect">
          <a:avLst/>
        </a:prstGeom>
        <a:blipFill rotWithShape="1">
          <a:blip xmlns:r="http://schemas.openxmlformats.org/officeDocument/2006/relationships" r:embed="rId6"/>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722CA0E-477C-47FB-BA75-F89CDB138959}">
      <dsp:nvSpPr>
        <dsp:cNvPr id="0" name=""/>
        <dsp:cNvSpPr/>
      </dsp:nvSpPr>
      <dsp:spPr>
        <a:xfrm>
          <a:off x="140600" y="3122975"/>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ysClr val="windowText" lastClr="000000">
                  <a:hueOff val="0"/>
                  <a:satOff val="0"/>
                  <a:lumOff val="0"/>
                  <a:alphaOff val="0"/>
                </a:sysClr>
              </a:solidFill>
              <a:latin typeface="Calibri" panose="020F0502020204030204"/>
              <a:ea typeface="+mn-ea"/>
              <a:cs typeface="+mn-cs"/>
            </a:rPr>
            <a:t>República Cooperativa de Guyana – 2010</a:t>
          </a:r>
        </a:p>
      </dsp:txBody>
      <dsp:txXfrm>
        <a:off x="140600" y="3122975"/>
        <a:ext cx="3194065" cy="998145"/>
      </dsp:txXfrm>
    </dsp:sp>
    <dsp:sp modelId="{D4EEFA50-AEFF-440E-8F37-1E7BDF4580F7}">
      <dsp:nvSpPr>
        <dsp:cNvPr id="0" name=""/>
        <dsp:cNvSpPr/>
      </dsp:nvSpPr>
      <dsp:spPr>
        <a:xfrm>
          <a:off x="7514" y="2978799"/>
          <a:ext cx="698701" cy="1048052"/>
        </a:xfrm>
        <a:prstGeom prst="rect">
          <a:avLst/>
        </a:prstGeom>
        <a:blipFill rotWithShape="1">
          <a:blip xmlns:r="http://schemas.openxmlformats.org/officeDocument/2006/relationships" r:embed="rId7"/>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E67E2E6-C2BD-4BE1-BB97-C764394582F8}">
      <dsp:nvSpPr>
        <dsp:cNvPr id="0" name=""/>
        <dsp:cNvSpPr/>
      </dsp:nvSpPr>
      <dsp:spPr>
        <a:xfrm>
          <a:off x="3655207" y="3122975"/>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ysClr val="windowText" lastClr="000000">
                  <a:hueOff val="0"/>
                  <a:satOff val="0"/>
                  <a:lumOff val="0"/>
                  <a:alphaOff val="0"/>
                </a:sysClr>
              </a:solidFill>
              <a:latin typeface="Calibri" panose="020F0502020204030204"/>
              <a:ea typeface="+mn-ea"/>
              <a:cs typeface="+mn-cs"/>
            </a:rPr>
            <a:t>República del Paraguay – 2011</a:t>
          </a:r>
        </a:p>
      </dsp:txBody>
      <dsp:txXfrm>
        <a:off x="3655207" y="3122975"/>
        <a:ext cx="3194065" cy="998145"/>
      </dsp:txXfrm>
    </dsp:sp>
    <dsp:sp modelId="{57801CCB-6242-4985-9409-FF7EC776F351}">
      <dsp:nvSpPr>
        <dsp:cNvPr id="0" name=""/>
        <dsp:cNvSpPr/>
      </dsp:nvSpPr>
      <dsp:spPr>
        <a:xfrm>
          <a:off x="3522121" y="2978799"/>
          <a:ext cx="698701" cy="1048052"/>
        </a:xfrm>
        <a:prstGeom prst="rect">
          <a:avLst/>
        </a:prstGeom>
        <a:blipFill rotWithShape="1">
          <a:blip xmlns:r="http://schemas.openxmlformats.org/officeDocument/2006/relationships" r:embed="rId8"/>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E935AF9-CB9B-4AFA-A5C9-FC4AB1572176}">
      <dsp:nvSpPr>
        <dsp:cNvPr id="0" name=""/>
        <dsp:cNvSpPr/>
      </dsp:nvSpPr>
      <dsp:spPr>
        <a:xfrm>
          <a:off x="7169814" y="3122975"/>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ysClr val="windowText" lastClr="000000">
                  <a:hueOff val="0"/>
                  <a:satOff val="0"/>
                  <a:lumOff val="0"/>
                  <a:alphaOff val="0"/>
                </a:sysClr>
              </a:solidFill>
              <a:latin typeface="Calibri" panose="020F0502020204030204"/>
              <a:ea typeface="+mn-ea"/>
              <a:cs typeface="+mn-cs"/>
            </a:rPr>
            <a:t>República del Perú – 2010</a:t>
          </a:r>
        </a:p>
      </dsp:txBody>
      <dsp:txXfrm>
        <a:off x="7169814" y="3122975"/>
        <a:ext cx="3194065" cy="998145"/>
      </dsp:txXfrm>
    </dsp:sp>
    <dsp:sp modelId="{C37EFCDB-0480-45F7-81EE-58CCEF4FE820}">
      <dsp:nvSpPr>
        <dsp:cNvPr id="0" name=""/>
        <dsp:cNvSpPr/>
      </dsp:nvSpPr>
      <dsp:spPr>
        <a:xfrm>
          <a:off x="7036728" y="2978799"/>
          <a:ext cx="698701" cy="1048052"/>
        </a:xfrm>
        <a:prstGeom prst="rect">
          <a:avLst/>
        </a:prstGeom>
        <a:blipFill rotWithShape="1">
          <a:blip xmlns:r="http://schemas.openxmlformats.org/officeDocument/2006/relationships" r:embed="rId9"/>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CEA7E83-BF1C-4C7C-90EA-8A35C1312D31}">
      <dsp:nvSpPr>
        <dsp:cNvPr id="0" name=""/>
        <dsp:cNvSpPr/>
      </dsp:nvSpPr>
      <dsp:spPr>
        <a:xfrm>
          <a:off x="140600" y="4379529"/>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ysClr val="windowText" lastClr="000000">
                  <a:hueOff val="0"/>
                  <a:satOff val="0"/>
                  <a:lumOff val="0"/>
                  <a:alphaOff val="0"/>
                </a:sysClr>
              </a:solidFill>
              <a:latin typeface="Calibri" panose="020F0502020204030204"/>
              <a:ea typeface="+mn-ea"/>
              <a:cs typeface="+mn-cs"/>
            </a:rPr>
            <a:t>República de Surinam – 2010</a:t>
          </a:r>
        </a:p>
      </dsp:txBody>
      <dsp:txXfrm>
        <a:off x="140600" y="4379529"/>
        <a:ext cx="3194065" cy="998145"/>
      </dsp:txXfrm>
    </dsp:sp>
    <dsp:sp modelId="{B62FA51B-C74A-47E7-97F4-72ED19B16132}">
      <dsp:nvSpPr>
        <dsp:cNvPr id="0" name=""/>
        <dsp:cNvSpPr/>
      </dsp:nvSpPr>
      <dsp:spPr>
        <a:xfrm>
          <a:off x="7514" y="4235353"/>
          <a:ext cx="698701" cy="1048052"/>
        </a:xfrm>
        <a:prstGeom prst="rect">
          <a:avLst/>
        </a:prstGeom>
        <a:blipFill rotWithShape="1">
          <a:blip xmlns:r="http://schemas.openxmlformats.org/officeDocument/2006/relationships" r:embed="rId10"/>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6BC9298-8AB3-4CDC-B161-9D4C18CD4C37}">
      <dsp:nvSpPr>
        <dsp:cNvPr id="0" name=""/>
        <dsp:cNvSpPr/>
      </dsp:nvSpPr>
      <dsp:spPr>
        <a:xfrm>
          <a:off x="3655207" y="4379529"/>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ysClr val="windowText" lastClr="000000">
                  <a:hueOff val="0"/>
                  <a:satOff val="0"/>
                  <a:lumOff val="0"/>
                  <a:alphaOff val="0"/>
                </a:sysClr>
              </a:solidFill>
              <a:latin typeface="Calibri" panose="020F0502020204030204"/>
              <a:ea typeface="+mn-ea"/>
              <a:cs typeface="+mn-cs"/>
            </a:rPr>
            <a:t>República Oriental del Uruguay – 2010</a:t>
          </a:r>
        </a:p>
      </dsp:txBody>
      <dsp:txXfrm>
        <a:off x="3655207" y="4379529"/>
        <a:ext cx="3194065" cy="998145"/>
      </dsp:txXfrm>
    </dsp:sp>
    <dsp:sp modelId="{AFA8DE16-A67B-4DE4-8F21-AC5243D2BD71}">
      <dsp:nvSpPr>
        <dsp:cNvPr id="0" name=""/>
        <dsp:cNvSpPr/>
      </dsp:nvSpPr>
      <dsp:spPr>
        <a:xfrm>
          <a:off x="3522121" y="4235353"/>
          <a:ext cx="698701" cy="1048052"/>
        </a:xfrm>
        <a:prstGeom prst="rect">
          <a:avLst/>
        </a:prstGeom>
        <a:blipFill rotWithShape="1">
          <a:blip xmlns:r="http://schemas.openxmlformats.org/officeDocument/2006/relationships" r:embed="rId1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2FCBF8B-2810-4C2E-B9C5-FE92CDE76D56}">
      <dsp:nvSpPr>
        <dsp:cNvPr id="0" name=""/>
        <dsp:cNvSpPr/>
      </dsp:nvSpPr>
      <dsp:spPr>
        <a:xfrm>
          <a:off x="7169814" y="4379529"/>
          <a:ext cx="3194065" cy="99814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6077"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ysClr val="windowText" lastClr="000000">
                  <a:hueOff val="0"/>
                  <a:satOff val="0"/>
                  <a:lumOff val="0"/>
                  <a:alphaOff val="0"/>
                </a:sysClr>
              </a:solidFill>
              <a:latin typeface="Calibri" panose="020F0502020204030204"/>
              <a:ea typeface="+mn-ea"/>
              <a:cs typeface="+mn-cs"/>
            </a:rPr>
            <a:t>República Bolivariana de Venezuela – 2010 </a:t>
          </a:r>
        </a:p>
      </dsp:txBody>
      <dsp:txXfrm>
        <a:off x="7169814" y="4379529"/>
        <a:ext cx="3194065" cy="998145"/>
      </dsp:txXfrm>
    </dsp:sp>
    <dsp:sp modelId="{EDF966D5-D3A9-47B8-95B2-F505E5090F16}">
      <dsp:nvSpPr>
        <dsp:cNvPr id="0" name=""/>
        <dsp:cNvSpPr/>
      </dsp:nvSpPr>
      <dsp:spPr>
        <a:xfrm>
          <a:off x="7036728" y="4235353"/>
          <a:ext cx="698701" cy="1048052"/>
        </a:xfrm>
        <a:prstGeom prst="rect">
          <a:avLst/>
        </a:prstGeom>
        <a:blipFill rotWithShape="1">
          <a:blip xmlns:r="http://schemas.openxmlformats.org/officeDocument/2006/relationships" r:embed="rId1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415D8-1721-4E6E-AD15-BE94A8745057}">
      <dsp:nvSpPr>
        <dsp:cNvPr id="0" name=""/>
        <dsp:cNvSpPr/>
      </dsp:nvSpPr>
      <dsp:spPr>
        <a:xfrm rot="5400000">
          <a:off x="277337" y="3539840"/>
          <a:ext cx="828976" cy="1379398"/>
        </a:xfrm>
        <a:prstGeom prst="corner">
          <a:avLst>
            <a:gd name="adj1" fmla="val 16120"/>
            <a:gd name="adj2" fmla="val 16110"/>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6DFD8-EDF1-46AA-8598-25FE9EF75026}">
      <dsp:nvSpPr>
        <dsp:cNvPr id="0" name=""/>
        <dsp:cNvSpPr/>
      </dsp:nvSpPr>
      <dsp:spPr>
        <a:xfrm>
          <a:off x="102995" y="3889642"/>
          <a:ext cx="1317259" cy="1216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Integración Comercial por envíos postales para micro, pequeñas y medianas empresas </a:t>
          </a:r>
          <a:endParaRPr lang="es-EC" sz="1800" kern="1200" dirty="0">
            <a:solidFill>
              <a:srgbClr val="002060"/>
            </a:solidFill>
            <a:latin typeface="Georgia" panose="02040502050405020303" pitchFamily="18" charset="0"/>
          </a:endParaRPr>
        </a:p>
      </dsp:txBody>
      <dsp:txXfrm>
        <a:off x="102995" y="3889642"/>
        <a:ext cx="1317259" cy="1216286"/>
      </dsp:txXfrm>
    </dsp:sp>
    <dsp:sp modelId="{21DD86CC-F9D1-4553-B000-B8EA4B2C1A7F}">
      <dsp:nvSpPr>
        <dsp:cNvPr id="0" name=""/>
        <dsp:cNvSpPr/>
      </dsp:nvSpPr>
      <dsp:spPr>
        <a:xfrm>
          <a:off x="1149321" y="3438287"/>
          <a:ext cx="234967" cy="234967"/>
        </a:xfrm>
        <a:prstGeom prst="triangle">
          <a:avLst>
            <a:gd name="adj" fmla="val 100000"/>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23DC3-384C-4264-A7D6-78F253492745}">
      <dsp:nvSpPr>
        <dsp:cNvPr id="0" name=""/>
        <dsp:cNvSpPr/>
      </dsp:nvSpPr>
      <dsp:spPr>
        <a:xfrm rot="5400000">
          <a:off x="1837828" y="3162595"/>
          <a:ext cx="828976" cy="1379398"/>
        </a:xfrm>
        <a:prstGeom prst="corner">
          <a:avLst>
            <a:gd name="adj1" fmla="val 16120"/>
            <a:gd name="adj2" fmla="val 16110"/>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AC14F-0E1E-4632-BD9B-679C1B27FFD5}">
      <dsp:nvSpPr>
        <dsp:cNvPr id="0" name=""/>
        <dsp:cNvSpPr/>
      </dsp:nvSpPr>
      <dsp:spPr>
        <a:xfrm>
          <a:off x="1699451" y="3574738"/>
          <a:ext cx="1245328" cy="109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Exporta Fácil</a:t>
          </a:r>
          <a:endParaRPr lang="es-EC" sz="1800" kern="1200" dirty="0">
            <a:solidFill>
              <a:srgbClr val="002060"/>
            </a:solidFill>
            <a:latin typeface="Georgia" panose="02040502050405020303" pitchFamily="18" charset="0"/>
          </a:endParaRPr>
        </a:p>
      </dsp:txBody>
      <dsp:txXfrm>
        <a:off x="1699451" y="3574738"/>
        <a:ext cx="1245328" cy="1091603"/>
      </dsp:txXfrm>
    </dsp:sp>
    <dsp:sp modelId="{FF111C17-D338-4CDA-B764-AA6798A73995}">
      <dsp:nvSpPr>
        <dsp:cNvPr id="0" name=""/>
        <dsp:cNvSpPr/>
      </dsp:nvSpPr>
      <dsp:spPr>
        <a:xfrm>
          <a:off x="2709812" y="3061042"/>
          <a:ext cx="234967" cy="234967"/>
        </a:xfrm>
        <a:prstGeom prst="triangle">
          <a:avLst>
            <a:gd name="adj" fmla="val 100000"/>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81DC2-AC46-4682-B7E9-0658C8546CF6}">
      <dsp:nvSpPr>
        <dsp:cNvPr id="0" name=""/>
        <dsp:cNvSpPr/>
      </dsp:nvSpPr>
      <dsp:spPr>
        <a:xfrm rot="5400000">
          <a:off x="3431135" y="2676849"/>
          <a:ext cx="828976" cy="1379398"/>
        </a:xfrm>
        <a:prstGeom prst="corner">
          <a:avLst>
            <a:gd name="adj1" fmla="val 16120"/>
            <a:gd name="adj2" fmla="val 16110"/>
          </a:avLst>
        </a:prstGeom>
        <a:solidFill>
          <a:schemeClr val="accent6">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06C0B-8B44-48FC-9D72-1BE51F6A8DCE}">
      <dsp:nvSpPr>
        <dsp:cNvPr id="0" name=""/>
        <dsp:cNvSpPr/>
      </dsp:nvSpPr>
      <dsp:spPr>
        <a:xfrm>
          <a:off x="3276694" y="3131898"/>
          <a:ext cx="1584631" cy="130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Flujos de comercio exterior simplificados</a:t>
          </a:r>
          <a:endParaRPr lang="es-EC" sz="1800" kern="1200" dirty="0">
            <a:solidFill>
              <a:srgbClr val="002060"/>
            </a:solidFill>
            <a:latin typeface="Georgia" panose="02040502050405020303" pitchFamily="18" charset="0"/>
          </a:endParaRPr>
        </a:p>
      </dsp:txBody>
      <dsp:txXfrm>
        <a:off x="3276694" y="3131898"/>
        <a:ext cx="1584631" cy="1308603"/>
      </dsp:txXfrm>
    </dsp:sp>
    <dsp:sp modelId="{2DEAE2D8-81DC-4503-9F33-8479D92D86C3}">
      <dsp:nvSpPr>
        <dsp:cNvPr id="0" name=""/>
        <dsp:cNvSpPr/>
      </dsp:nvSpPr>
      <dsp:spPr>
        <a:xfrm>
          <a:off x="4303120" y="2575296"/>
          <a:ext cx="234967" cy="234967"/>
        </a:xfrm>
        <a:prstGeom prst="triangle">
          <a:avLst>
            <a:gd name="adj" fmla="val 100000"/>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D05F0-52A3-4509-A13A-C86267C3A0B9}">
      <dsp:nvSpPr>
        <dsp:cNvPr id="0" name=""/>
        <dsp:cNvSpPr/>
      </dsp:nvSpPr>
      <dsp:spPr>
        <a:xfrm rot="5400000">
          <a:off x="4958809" y="2299604"/>
          <a:ext cx="828976" cy="1379398"/>
        </a:xfrm>
        <a:prstGeom prst="corner">
          <a:avLst>
            <a:gd name="adj1" fmla="val 16120"/>
            <a:gd name="adj2" fmla="val 16110"/>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9ED7E-C27A-43B1-B558-BEE19A78655A}">
      <dsp:nvSpPr>
        <dsp:cNvPr id="0" name=""/>
        <dsp:cNvSpPr/>
      </dsp:nvSpPr>
      <dsp:spPr>
        <a:xfrm>
          <a:off x="4820432" y="2711747"/>
          <a:ext cx="1245328" cy="109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Utilización de la infraestructura del operador postal</a:t>
          </a:r>
          <a:endParaRPr lang="es-EC" sz="1800" kern="1200" dirty="0">
            <a:solidFill>
              <a:srgbClr val="002060"/>
            </a:solidFill>
            <a:latin typeface="Georgia" panose="02040502050405020303" pitchFamily="18" charset="0"/>
          </a:endParaRPr>
        </a:p>
      </dsp:txBody>
      <dsp:txXfrm>
        <a:off x="4820432" y="2711747"/>
        <a:ext cx="1245328" cy="10916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A6603-9348-42D4-BEDD-0A17C896ED49}">
      <dsp:nvSpPr>
        <dsp:cNvPr id="0" name=""/>
        <dsp:cNvSpPr/>
      </dsp:nvSpPr>
      <dsp:spPr>
        <a:xfrm>
          <a:off x="697922" y="1629903"/>
          <a:ext cx="4187536" cy="3140992"/>
        </a:xfrm>
        <a:prstGeom prst="round2DiagRect">
          <a:avLst>
            <a:gd name="adj1" fmla="val 0"/>
            <a:gd name="adj2" fmla="val 1667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882B1-075C-4A98-B8B9-BB47AADEF946}">
      <dsp:nvSpPr>
        <dsp:cNvPr id="0" name=""/>
        <dsp:cNvSpPr/>
      </dsp:nvSpPr>
      <dsp:spPr>
        <a:xfrm>
          <a:off x="2791691" y="2313282"/>
          <a:ext cx="558" cy="1774235"/>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7C87D1-3F72-4492-82B9-AE5A0C3A6550}">
      <dsp:nvSpPr>
        <dsp:cNvPr id="0" name=""/>
        <dsp:cNvSpPr/>
      </dsp:nvSpPr>
      <dsp:spPr>
        <a:xfrm>
          <a:off x="868155" y="1727076"/>
          <a:ext cx="1814599" cy="21199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Argentina - 2017</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Brasil – 1999</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Chile - 2016</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Colombia – 2010</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Ecuador – 2011</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Perú - 2007</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Uruguay - 2010</a:t>
          </a:r>
          <a:endParaRPr lang="es-EC" sz="1800" kern="1200" dirty="0">
            <a:solidFill>
              <a:srgbClr val="002060"/>
            </a:solidFill>
            <a:latin typeface="Georgia" panose="02040502050405020303" pitchFamily="18" charset="0"/>
          </a:endParaRPr>
        </a:p>
      </dsp:txBody>
      <dsp:txXfrm>
        <a:off x="868155" y="1727076"/>
        <a:ext cx="1814599" cy="2119919"/>
      </dsp:txXfrm>
    </dsp:sp>
    <dsp:sp modelId="{E6F5A862-D3A1-4486-9889-E1B8A2FB99E0}">
      <dsp:nvSpPr>
        <dsp:cNvPr id="0" name=""/>
        <dsp:cNvSpPr/>
      </dsp:nvSpPr>
      <dsp:spPr>
        <a:xfrm>
          <a:off x="2931275" y="2245042"/>
          <a:ext cx="1814599" cy="19107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Bolivia </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Guyana </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Paraguay </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Surinam</a:t>
          </a:r>
          <a:endParaRPr lang="es-EC" sz="1800" kern="1200" dirty="0">
            <a:solidFill>
              <a:srgbClr val="002060"/>
            </a:solidFill>
            <a:latin typeface="Georgia" panose="02040502050405020303" pitchFamily="18" charset="0"/>
          </a:endParaRPr>
        </a:p>
        <a:p>
          <a:pPr lvl="0" algn="l"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Venezuela </a:t>
          </a:r>
          <a:endParaRPr lang="es-EC" sz="1800" kern="1200" dirty="0">
            <a:solidFill>
              <a:srgbClr val="002060"/>
            </a:solidFill>
            <a:latin typeface="Georgia" panose="02040502050405020303" pitchFamily="18" charset="0"/>
          </a:endParaRPr>
        </a:p>
      </dsp:txBody>
      <dsp:txXfrm>
        <a:off x="2931275" y="2245042"/>
        <a:ext cx="1814599" cy="1910714"/>
      </dsp:txXfrm>
    </dsp:sp>
    <dsp:sp modelId="{CACC131E-99DE-419A-B6DC-8B7299049EAF}">
      <dsp:nvSpPr>
        <dsp:cNvPr id="0" name=""/>
        <dsp:cNvSpPr/>
      </dsp:nvSpPr>
      <dsp:spPr>
        <a:xfrm rot="16200000">
          <a:off x="-879355" y="2373759"/>
          <a:ext cx="2456633" cy="697922"/>
        </a:xfrm>
        <a:prstGeom prst="rightArrow">
          <a:avLst>
            <a:gd name="adj1" fmla="val 49830"/>
            <a:gd name="adj2" fmla="val 60660"/>
          </a:avLst>
        </a:prstGeom>
        <a:solidFill>
          <a:schemeClr val="accent1">
            <a:tint val="40000"/>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Implementado</a:t>
          </a:r>
          <a:endParaRPr lang="es-EC" sz="1800" kern="1200" dirty="0">
            <a:solidFill>
              <a:srgbClr val="002060"/>
            </a:solidFill>
            <a:latin typeface="Georgia" panose="02040502050405020303" pitchFamily="18" charset="0"/>
          </a:endParaRPr>
        </a:p>
      </dsp:txBody>
      <dsp:txXfrm>
        <a:off x="-773875" y="2654313"/>
        <a:ext cx="2245673" cy="347774"/>
      </dsp:txXfrm>
    </dsp:sp>
    <dsp:sp modelId="{91262494-763B-46C6-85BF-502C49E78456}">
      <dsp:nvSpPr>
        <dsp:cNvPr id="0" name=""/>
        <dsp:cNvSpPr/>
      </dsp:nvSpPr>
      <dsp:spPr>
        <a:xfrm rot="5400000">
          <a:off x="4006103" y="3329117"/>
          <a:ext cx="2456633" cy="697922"/>
        </a:xfrm>
        <a:prstGeom prst="rightArrow">
          <a:avLst>
            <a:gd name="adj1" fmla="val 49830"/>
            <a:gd name="adj2" fmla="val 60660"/>
          </a:avLst>
        </a:prstGeom>
        <a:solidFill>
          <a:schemeClr val="accent1">
            <a:tint val="40000"/>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No implementado</a:t>
          </a:r>
          <a:endParaRPr lang="es-EC" sz="1800" kern="1200" dirty="0">
            <a:solidFill>
              <a:srgbClr val="002060"/>
            </a:solidFill>
            <a:latin typeface="Georgia" panose="02040502050405020303" pitchFamily="18" charset="0"/>
          </a:endParaRPr>
        </a:p>
      </dsp:txBody>
      <dsp:txXfrm>
        <a:off x="4111583" y="3398711"/>
        <a:ext cx="2245673" cy="3477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EB417-B720-405D-A71A-43C7C6520D50}">
      <dsp:nvSpPr>
        <dsp:cNvPr id="0" name=""/>
        <dsp:cNvSpPr/>
      </dsp:nvSpPr>
      <dsp:spPr>
        <a:xfrm>
          <a:off x="992866" y="1821"/>
          <a:ext cx="1981781" cy="1189069"/>
        </a:xfrm>
        <a:prstGeom prst="roundRect">
          <a:avLst>
            <a:gd name="adj" fmla="val 10000"/>
          </a:avLst>
        </a:prstGeom>
        <a:solidFill>
          <a:schemeClr val="lt1"/>
        </a:solidFill>
        <a:ln w="34925" cap="flat" cmpd="sng" algn="in">
          <a:solidFill>
            <a:schemeClr val="accent5"/>
          </a:solidFill>
          <a:prstDash val="solid"/>
        </a:ln>
        <a:effectLst/>
        <a:scene3d>
          <a:camera prst="orthographicFront"/>
          <a:lightRig rig="chilly"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Unión de Naciones </a:t>
          </a:r>
          <a:r>
            <a:rPr lang="es-EC" sz="1800" kern="1200" dirty="0" err="1" smtClean="0">
              <a:solidFill>
                <a:srgbClr val="002060"/>
              </a:solidFill>
              <a:latin typeface="Georgia" panose="02040502050405020303" pitchFamily="18" charset="0"/>
            </a:rPr>
            <a:t>Surameticanas</a:t>
          </a:r>
          <a:r>
            <a:rPr lang="es-EC" sz="1800" kern="1200" dirty="0" smtClean="0">
              <a:solidFill>
                <a:srgbClr val="002060"/>
              </a:solidFill>
              <a:latin typeface="Georgia" panose="02040502050405020303" pitchFamily="18" charset="0"/>
            </a:rPr>
            <a:t> - 2007</a:t>
          </a:r>
          <a:endParaRPr lang="es-EC" sz="1800" kern="1200" dirty="0">
            <a:solidFill>
              <a:srgbClr val="002060"/>
            </a:solidFill>
            <a:latin typeface="Georgia" panose="02040502050405020303" pitchFamily="18" charset="0"/>
          </a:endParaRPr>
        </a:p>
      </dsp:txBody>
      <dsp:txXfrm>
        <a:off x="1027693" y="36648"/>
        <a:ext cx="1912127" cy="1119415"/>
      </dsp:txXfrm>
    </dsp:sp>
    <dsp:sp modelId="{B42A40C4-23A5-485E-9E7B-34ADEA6FF5F7}">
      <dsp:nvSpPr>
        <dsp:cNvPr id="0" name=""/>
        <dsp:cNvSpPr/>
      </dsp:nvSpPr>
      <dsp:spPr>
        <a:xfrm>
          <a:off x="3149044" y="350615"/>
          <a:ext cx="420137" cy="491481"/>
        </a:xfrm>
        <a:prstGeom prst="rightArrow">
          <a:avLst>
            <a:gd name="adj1" fmla="val 60000"/>
            <a:gd name="adj2" fmla="val 50000"/>
          </a:avLst>
        </a:prstGeom>
        <a:solidFill>
          <a:schemeClr val="lt1"/>
        </a:solidFill>
        <a:ln w="34925" cap="flat" cmpd="sng" algn="in">
          <a:solidFill>
            <a:schemeClr val="accent5"/>
          </a:solidFill>
          <a:prstDash val="solid"/>
        </a:ln>
        <a:effectLst/>
        <a:scene3d>
          <a:camera prst="orthographicFront"/>
          <a:lightRig rig="chilly" dir="t"/>
        </a:scene3d>
        <a:sp3d z="-70000" extrusionH="1700"/>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rgbClr val="002060"/>
            </a:solidFill>
            <a:latin typeface="Georgia" panose="02040502050405020303" pitchFamily="18" charset="0"/>
          </a:endParaRPr>
        </a:p>
      </dsp:txBody>
      <dsp:txXfrm>
        <a:off x="3149044" y="448911"/>
        <a:ext cx="294096" cy="294889"/>
      </dsp:txXfrm>
    </dsp:sp>
    <dsp:sp modelId="{374B5DCC-164E-4C34-9835-D3B047EB8C94}">
      <dsp:nvSpPr>
        <dsp:cNvPr id="0" name=""/>
        <dsp:cNvSpPr/>
      </dsp:nvSpPr>
      <dsp:spPr>
        <a:xfrm>
          <a:off x="3767360" y="1821"/>
          <a:ext cx="1981781" cy="1189069"/>
        </a:xfrm>
        <a:prstGeom prst="roundRect">
          <a:avLst>
            <a:gd name="adj" fmla="val 10000"/>
          </a:avLst>
        </a:prstGeom>
        <a:solidFill>
          <a:schemeClr val="lt1"/>
        </a:solidFill>
        <a:ln w="34925" cap="flat" cmpd="sng" algn="in">
          <a:solidFill>
            <a:schemeClr val="accent3"/>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Basado en</a:t>
          </a:r>
          <a:br>
            <a:rPr lang="es-EC" sz="1800" kern="1200" dirty="0" smtClean="0">
              <a:solidFill>
                <a:srgbClr val="002060"/>
              </a:solidFill>
              <a:latin typeface="Georgia" panose="02040502050405020303" pitchFamily="18" charset="0"/>
            </a:rPr>
          </a:br>
          <a:r>
            <a:rPr lang="es-EC" sz="1800" kern="1200" dirty="0" smtClean="0">
              <a:solidFill>
                <a:srgbClr val="002060"/>
              </a:solidFill>
              <a:latin typeface="Georgia" panose="02040502050405020303" pitchFamily="18" charset="0"/>
            </a:rPr>
            <a:t>CAN - MERCOSUR</a:t>
          </a:r>
          <a:endParaRPr lang="es-EC" sz="1800" kern="1200" dirty="0">
            <a:solidFill>
              <a:srgbClr val="002060"/>
            </a:solidFill>
            <a:latin typeface="Georgia" panose="02040502050405020303" pitchFamily="18" charset="0"/>
          </a:endParaRPr>
        </a:p>
      </dsp:txBody>
      <dsp:txXfrm>
        <a:off x="3802187" y="36648"/>
        <a:ext cx="1912127" cy="1119415"/>
      </dsp:txXfrm>
    </dsp:sp>
    <dsp:sp modelId="{CFA29A79-F75E-4DAD-8094-6F28F84A226B}">
      <dsp:nvSpPr>
        <dsp:cNvPr id="0" name=""/>
        <dsp:cNvSpPr/>
      </dsp:nvSpPr>
      <dsp:spPr>
        <a:xfrm rot="5400000">
          <a:off x="4548182" y="1329615"/>
          <a:ext cx="420137" cy="491481"/>
        </a:xfrm>
        <a:prstGeom prst="rightArrow">
          <a:avLst>
            <a:gd name="adj1" fmla="val 60000"/>
            <a:gd name="adj2" fmla="val 50000"/>
          </a:avLst>
        </a:prstGeom>
        <a:solidFill>
          <a:schemeClr val="accent5">
            <a:hueOff val="-9933876"/>
            <a:satOff val="39811"/>
            <a:lumOff val="86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rgbClr val="002060"/>
            </a:solidFill>
            <a:latin typeface="Georgia" panose="02040502050405020303" pitchFamily="18" charset="0"/>
          </a:endParaRPr>
        </a:p>
      </dsp:txBody>
      <dsp:txXfrm rot="-5400000">
        <a:off x="4610807" y="1365287"/>
        <a:ext cx="294889" cy="294096"/>
      </dsp:txXfrm>
    </dsp:sp>
    <dsp:sp modelId="{032CC5BE-CA53-4B29-A67F-BF65DC2623AE}">
      <dsp:nvSpPr>
        <dsp:cNvPr id="0" name=""/>
        <dsp:cNvSpPr/>
      </dsp:nvSpPr>
      <dsp:spPr>
        <a:xfrm>
          <a:off x="3767360" y="1983603"/>
          <a:ext cx="1981781" cy="1189069"/>
        </a:xfrm>
        <a:prstGeom prst="roundRect">
          <a:avLst>
            <a:gd name="adj" fmla="val 10000"/>
          </a:avLst>
        </a:prstGeom>
        <a:solidFill>
          <a:schemeClr val="lt1"/>
        </a:solidFill>
        <a:ln w="34925" cap="flat" cmpd="sng" algn="in">
          <a:solidFill>
            <a:schemeClr val="accent6"/>
          </a:solidFill>
          <a:prstDash val="solid"/>
        </a:ln>
        <a:effectLst/>
        <a:scene3d>
          <a:camera prst="orthographicFront"/>
          <a:lightRig rig="chilly"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rgbClr val="002060"/>
              </a:solidFill>
              <a:latin typeface="Georgia" panose="02040502050405020303" pitchFamily="18" charset="0"/>
            </a:rPr>
            <a:t>Identidad suramericana propia</a:t>
          </a:r>
          <a:endParaRPr lang="es-EC" sz="1800" kern="1200" dirty="0">
            <a:solidFill>
              <a:srgbClr val="002060"/>
            </a:solidFill>
            <a:latin typeface="Georgia" panose="02040502050405020303" pitchFamily="18" charset="0"/>
          </a:endParaRPr>
        </a:p>
      </dsp:txBody>
      <dsp:txXfrm>
        <a:off x="3802187" y="2018430"/>
        <a:ext cx="1912127" cy="1119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6CA8C-F1B5-4981-8ED7-A090924B1DA9}">
      <dsp:nvSpPr>
        <dsp:cNvPr id="0" name=""/>
        <dsp:cNvSpPr/>
      </dsp:nvSpPr>
      <dsp:spPr>
        <a:xfrm rot="5400000">
          <a:off x="5903187" y="-2665817"/>
          <a:ext cx="964283" cy="6298593"/>
        </a:xfrm>
        <a:prstGeom prst="round2SameRect">
          <a:avLst/>
        </a:prstGeom>
        <a:solidFill>
          <a:schemeClr val="lt1"/>
        </a:solidFill>
        <a:ln w="34925" cap="flat" cmpd="sng" algn="in">
          <a:solidFill>
            <a:schemeClr val="accent3"/>
          </a:solidFill>
          <a:prstDash val="solid"/>
        </a:ln>
        <a:effectLst/>
        <a:scene3d>
          <a:camera prst="orthographicFront"/>
          <a:lightRig rig="threePt" dir="t">
            <a:rot lat="0" lon="0" rev="7500000"/>
          </a:lightRig>
        </a:scene3d>
        <a:sp3d extrusionH="190500"/>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rgbClr val="002060"/>
              </a:solidFill>
              <a:latin typeface="Georgia" panose="02040502050405020303" pitchFamily="18" charset="0"/>
            </a:rPr>
            <a:t>Evaluar los efectos generados de la cooperación económica y comercial entre los países miembros de la UNASUR en el período 2013-2017.</a:t>
          </a:r>
          <a:endParaRPr lang="es-ES" sz="1800" kern="1200" dirty="0">
            <a:solidFill>
              <a:srgbClr val="002060"/>
            </a:solidFill>
            <a:latin typeface="Georgia" panose="02040502050405020303" pitchFamily="18" charset="0"/>
          </a:endParaRPr>
        </a:p>
      </dsp:txBody>
      <dsp:txXfrm rot="-5400000">
        <a:off x="3236032" y="48410"/>
        <a:ext cx="6251521" cy="870139"/>
      </dsp:txXfrm>
    </dsp:sp>
    <dsp:sp modelId="{4AD74BB6-2524-441F-BED3-6E0392B739B7}">
      <dsp:nvSpPr>
        <dsp:cNvPr id="0" name=""/>
        <dsp:cNvSpPr/>
      </dsp:nvSpPr>
      <dsp:spPr>
        <a:xfrm>
          <a:off x="6672" y="87699"/>
          <a:ext cx="2929105" cy="739238"/>
        </a:xfrm>
        <a:prstGeom prst="roundRect">
          <a:avLst/>
        </a:prstGeom>
        <a:gradFill rotWithShape="1">
          <a:gsLst>
            <a:gs pos="0">
              <a:schemeClr val="accent3">
                <a:tint val="67000"/>
                <a:satMod val="105000"/>
                <a:lumMod val="110000"/>
              </a:schemeClr>
            </a:gs>
            <a:gs pos="50000">
              <a:schemeClr val="accent3">
                <a:tint val="73000"/>
                <a:satMod val="103000"/>
                <a:lumMod val="105000"/>
              </a:schemeClr>
            </a:gs>
            <a:gs pos="100000">
              <a:schemeClr val="accent3">
                <a:tint val="81000"/>
                <a:satMod val="109000"/>
                <a:lumMod val="105000"/>
              </a:schemeClr>
            </a:gs>
          </a:gsLst>
          <a:lin ang="5400000" scaled="0"/>
        </a:gradFill>
        <a:ln w="6350" cap="flat" cmpd="sng" algn="in">
          <a:solidFill>
            <a:schemeClr val="accent3"/>
          </a:solidFill>
          <a:prstDash val="solid"/>
        </a:ln>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smtClean="0">
              <a:solidFill>
                <a:srgbClr val="002060"/>
              </a:solidFill>
              <a:latin typeface="Georgia" panose="02040502050405020303" pitchFamily="18" charset="0"/>
            </a:rPr>
            <a:t>Objetivo General</a:t>
          </a:r>
          <a:endParaRPr lang="es-ES" sz="2000" b="1" kern="1200" dirty="0">
            <a:solidFill>
              <a:srgbClr val="002060"/>
            </a:solidFill>
            <a:latin typeface="Georgia" panose="02040502050405020303" pitchFamily="18" charset="0"/>
          </a:endParaRPr>
        </a:p>
      </dsp:txBody>
      <dsp:txXfrm>
        <a:off x="42759" y="123786"/>
        <a:ext cx="2856931" cy="667064"/>
      </dsp:txXfrm>
    </dsp:sp>
    <dsp:sp modelId="{C8E14B59-DF27-4462-A1F6-2C892EF84DAB}">
      <dsp:nvSpPr>
        <dsp:cNvPr id="0" name=""/>
        <dsp:cNvSpPr/>
      </dsp:nvSpPr>
      <dsp:spPr>
        <a:xfrm rot="5400000">
          <a:off x="5286130" y="-947076"/>
          <a:ext cx="2198398" cy="6298593"/>
        </a:xfrm>
        <a:prstGeom prst="round2SameRect">
          <a:avLst/>
        </a:prstGeom>
        <a:solidFill>
          <a:schemeClr val="lt1"/>
        </a:solidFill>
        <a:ln w="34925" cap="flat" cmpd="sng" algn="in">
          <a:solidFill>
            <a:schemeClr val="accent6"/>
          </a:solidFill>
          <a:prstDash val="solid"/>
        </a:ln>
        <a:effectLst/>
        <a:scene3d>
          <a:camera prst="orthographicFront"/>
          <a:lightRig rig="threePt" dir="t">
            <a:rot lat="0" lon="0" rev="7500000"/>
          </a:lightRig>
        </a:scene3d>
        <a:sp3d extrusionH="1905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solidFill>
                <a:srgbClr val="002060"/>
              </a:solidFill>
              <a:latin typeface="Georgia" panose="02040502050405020303" pitchFamily="18" charset="0"/>
            </a:rPr>
            <a:t>Caracterizar el proceso de creación y constitución de la UNASUR.</a:t>
          </a:r>
          <a:endParaRPr lang="es-ES" sz="1800" kern="1200" dirty="0">
            <a:solidFill>
              <a:srgbClr val="002060"/>
            </a:solidFill>
            <a:latin typeface="Georgia" panose="02040502050405020303" pitchFamily="18" charset="0"/>
          </a:endParaRPr>
        </a:p>
        <a:p>
          <a:pPr marL="171450" lvl="1" indent="-171450" algn="l" defTabSz="800100">
            <a:lnSpc>
              <a:spcPct val="90000"/>
            </a:lnSpc>
            <a:spcBef>
              <a:spcPct val="0"/>
            </a:spcBef>
            <a:spcAft>
              <a:spcPct val="15000"/>
            </a:spcAft>
            <a:buChar char="••"/>
          </a:pPr>
          <a:r>
            <a:rPr lang="es-EC" sz="1800" kern="1200" dirty="0" smtClean="0">
              <a:solidFill>
                <a:srgbClr val="002060"/>
              </a:solidFill>
              <a:latin typeface="Georgia" panose="02040502050405020303" pitchFamily="18" charset="0"/>
            </a:rPr>
            <a:t>Comparar el proceso de cooperación económica y comercial con otros bloques regionales de mayor relevancia.</a:t>
          </a:r>
          <a:endParaRPr lang="es-ES" sz="1800" kern="1200" dirty="0">
            <a:solidFill>
              <a:srgbClr val="002060"/>
            </a:solidFill>
            <a:latin typeface="Georgia" panose="02040502050405020303" pitchFamily="18" charset="0"/>
          </a:endParaRPr>
        </a:p>
        <a:p>
          <a:pPr marL="171450" lvl="1" indent="-171450" algn="l" defTabSz="800100">
            <a:lnSpc>
              <a:spcPct val="90000"/>
            </a:lnSpc>
            <a:spcBef>
              <a:spcPct val="0"/>
            </a:spcBef>
            <a:spcAft>
              <a:spcPct val="15000"/>
            </a:spcAft>
            <a:buChar char="••"/>
          </a:pPr>
          <a:r>
            <a:rPr lang="es-EC" sz="1800" kern="1200" smtClean="0">
              <a:solidFill>
                <a:srgbClr val="002060"/>
              </a:solidFill>
              <a:latin typeface="Georgia" panose="02040502050405020303" pitchFamily="18" charset="0"/>
            </a:rPr>
            <a:t>Definir los resultados del análisis de la cooperación económica y comercial entre los países de la UNASUR</a:t>
          </a:r>
          <a:endParaRPr lang="es-ES" sz="1800" kern="1200" dirty="0">
            <a:solidFill>
              <a:srgbClr val="002060"/>
            </a:solidFill>
            <a:latin typeface="Georgia" panose="02040502050405020303" pitchFamily="18" charset="0"/>
          </a:endParaRPr>
        </a:p>
      </dsp:txBody>
      <dsp:txXfrm rot="-5400000">
        <a:off x="3236033" y="1210338"/>
        <a:ext cx="6191276" cy="1983764"/>
      </dsp:txXfrm>
    </dsp:sp>
    <dsp:sp modelId="{A6C2E1C7-16C5-4A7E-BF61-5A5EB55A4F3A}">
      <dsp:nvSpPr>
        <dsp:cNvPr id="0" name=""/>
        <dsp:cNvSpPr/>
      </dsp:nvSpPr>
      <dsp:spPr>
        <a:xfrm>
          <a:off x="20340" y="1858762"/>
          <a:ext cx="2929105" cy="739238"/>
        </a:xfrm>
        <a:prstGeom prst="roundRect">
          <a:avLst/>
        </a:prstGeom>
        <a:gradFill rotWithShape="1">
          <a:gsLst>
            <a:gs pos="0">
              <a:schemeClr val="accent6">
                <a:tint val="67000"/>
                <a:satMod val="105000"/>
                <a:lumMod val="110000"/>
              </a:schemeClr>
            </a:gs>
            <a:gs pos="50000">
              <a:schemeClr val="accent6">
                <a:tint val="73000"/>
                <a:satMod val="103000"/>
                <a:lumMod val="105000"/>
              </a:schemeClr>
            </a:gs>
            <a:gs pos="100000">
              <a:schemeClr val="accent6">
                <a:tint val="81000"/>
                <a:satMod val="109000"/>
                <a:lumMod val="105000"/>
              </a:schemeClr>
            </a:gs>
          </a:gsLst>
          <a:lin ang="5400000" scaled="0"/>
        </a:gradFill>
        <a:ln w="6350" cap="flat" cmpd="sng" algn="in">
          <a:solidFill>
            <a:schemeClr val="accent6"/>
          </a:solidFill>
          <a:prstDash val="solid"/>
        </a:ln>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smtClean="0">
              <a:solidFill>
                <a:srgbClr val="002060"/>
              </a:solidFill>
              <a:latin typeface="Georgia" panose="02040502050405020303" pitchFamily="18" charset="0"/>
            </a:rPr>
            <a:t>Objetivos Específicos</a:t>
          </a:r>
          <a:endParaRPr lang="es-ES" sz="2000" b="1" kern="1200" dirty="0">
            <a:solidFill>
              <a:srgbClr val="002060"/>
            </a:solidFill>
            <a:latin typeface="Georgia" panose="02040502050405020303" pitchFamily="18" charset="0"/>
          </a:endParaRPr>
        </a:p>
      </dsp:txBody>
      <dsp:txXfrm>
        <a:off x="56427" y="1894849"/>
        <a:ext cx="2856931" cy="667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EC2D2-8840-4EDF-8AF6-116C143E461D}">
      <dsp:nvSpPr>
        <dsp:cNvPr id="0" name=""/>
        <dsp:cNvSpPr/>
      </dsp:nvSpPr>
      <dsp:spPr>
        <a:xfrm>
          <a:off x="2749057" y="83758"/>
          <a:ext cx="2058600" cy="1143666"/>
        </a:xfrm>
        <a:prstGeom prst="roundRect">
          <a:avLst>
            <a:gd name="adj" fmla="val 10000"/>
          </a:avLst>
        </a:prstGeom>
        <a:solidFill>
          <a:schemeClr val="lt1">
            <a:alpha val="90000"/>
            <a:tint val="40000"/>
            <a:hueOff val="0"/>
            <a:satOff val="0"/>
            <a:lumOff val="0"/>
            <a:alphaOff val="0"/>
          </a:schemeClr>
        </a:solidFill>
        <a:ln w="34925" cap="flat" cmpd="sng" algn="in">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Variable Dependiente</a:t>
          </a:r>
          <a:endParaRPr lang="es-ES" sz="1800" b="1" kern="1200" dirty="0">
            <a:solidFill>
              <a:srgbClr val="002060"/>
            </a:solidFill>
            <a:latin typeface="Georgia" panose="02040502050405020303" pitchFamily="18" charset="0"/>
          </a:endParaRPr>
        </a:p>
      </dsp:txBody>
      <dsp:txXfrm>
        <a:off x="2782554" y="117255"/>
        <a:ext cx="1991606" cy="1076672"/>
      </dsp:txXfrm>
    </dsp:sp>
    <dsp:sp modelId="{47F1D43E-65D3-459C-9173-34B664034D19}">
      <dsp:nvSpPr>
        <dsp:cNvPr id="0" name=""/>
        <dsp:cNvSpPr/>
      </dsp:nvSpPr>
      <dsp:spPr>
        <a:xfrm>
          <a:off x="5722591" y="83758"/>
          <a:ext cx="2058600" cy="1143666"/>
        </a:xfrm>
        <a:prstGeom prst="roundRect">
          <a:avLst>
            <a:gd name="adj" fmla="val 10000"/>
          </a:avLst>
        </a:prstGeom>
        <a:solidFill>
          <a:schemeClr val="lt1">
            <a:alpha val="90000"/>
            <a:tint val="40000"/>
            <a:hueOff val="0"/>
            <a:satOff val="0"/>
            <a:lumOff val="0"/>
            <a:alphaOff val="0"/>
          </a:schemeClr>
        </a:solidFill>
        <a:ln w="34925" cap="flat" cmpd="sng" algn="in">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Variables Independientes</a:t>
          </a:r>
          <a:endParaRPr lang="es-ES" sz="1800" b="1" kern="1200" dirty="0">
            <a:solidFill>
              <a:srgbClr val="002060"/>
            </a:solidFill>
            <a:latin typeface="Georgia" panose="02040502050405020303" pitchFamily="18" charset="0"/>
          </a:endParaRPr>
        </a:p>
      </dsp:txBody>
      <dsp:txXfrm>
        <a:off x="5756088" y="117255"/>
        <a:ext cx="1991606" cy="1076672"/>
      </dsp:txXfrm>
    </dsp:sp>
    <dsp:sp modelId="{5B360FB7-A472-4A86-BF34-0D7401353D0F}">
      <dsp:nvSpPr>
        <dsp:cNvPr id="0" name=""/>
        <dsp:cNvSpPr/>
      </dsp:nvSpPr>
      <dsp:spPr>
        <a:xfrm>
          <a:off x="5003765" y="4944341"/>
          <a:ext cx="857750" cy="857750"/>
        </a:xfrm>
        <a:prstGeom prst="triangle">
          <a:avLst/>
        </a:prstGeom>
        <a:solidFill>
          <a:schemeClr val="lt1">
            <a:alpha val="90000"/>
            <a:tint val="40000"/>
            <a:hueOff val="0"/>
            <a:satOff val="0"/>
            <a:lumOff val="0"/>
            <a:alphaOff val="0"/>
          </a:schemeClr>
        </a:solidFill>
        <a:ln w="34925" cap="flat" cmpd="sng" algn="in">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1B9243-8CB1-45A7-BBEF-DC0C8B132D7B}">
      <dsp:nvSpPr>
        <dsp:cNvPr id="0" name=""/>
        <dsp:cNvSpPr/>
      </dsp:nvSpPr>
      <dsp:spPr>
        <a:xfrm rot="240000">
          <a:off x="2858604" y="4576786"/>
          <a:ext cx="5148071" cy="359988"/>
        </a:xfrm>
        <a:prstGeom prst="rect">
          <a:avLst/>
        </a:prstGeom>
        <a:solidFill>
          <a:schemeClr val="lt1">
            <a:alpha val="90000"/>
            <a:tint val="40000"/>
            <a:hueOff val="0"/>
            <a:satOff val="0"/>
            <a:lumOff val="0"/>
            <a:alphaOff val="0"/>
          </a:schemeClr>
        </a:solidFill>
        <a:ln w="34925" cap="flat" cmpd="sng" algn="in">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63A834-4246-46E3-8FFE-71D2693E0FF6}">
      <dsp:nvSpPr>
        <dsp:cNvPr id="0" name=""/>
        <dsp:cNvSpPr/>
      </dsp:nvSpPr>
      <dsp:spPr>
        <a:xfrm rot="240000">
          <a:off x="5955114" y="3928253"/>
          <a:ext cx="2042953" cy="705522"/>
        </a:xfrm>
        <a:prstGeom prst="round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Política Comercial</a:t>
          </a:r>
          <a:endParaRPr lang="es-ES" sz="1800" kern="1200" dirty="0">
            <a:solidFill>
              <a:srgbClr val="002060"/>
            </a:solidFill>
            <a:latin typeface="Georgia" panose="02040502050405020303" pitchFamily="18" charset="0"/>
          </a:endParaRPr>
        </a:p>
      </dsp:txBody>
      <dsp:txXfrm>
        <a:off x="5989555" y="3962694"/>
        <a:ext cx="1974071" cy="636640"/>
      </dsp:txXfrm>
    </dsp:sp>
    <dsp:sp modelId="{C0595919-0CAD-4D49-AE26-7798623CB425}">
      <dsp:nvSpPr>
        <dsp:cNvPr id="0" name=""/>
        <dsp:cNvSpPr/>
      </dsp:nvSpPr>
      <dsp:spPr>
        <a:xfrm rot="240000">
          <a:off x="6012297" y="3173433"/>
          <a:ext cx="2042953" cy="705522"/>
        </a:xfrm>
        <a:prstGeom prst="round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Economía Regional</a:t>
          </a:r>
          <a:endParaRPr lang="es-ES" sz="1800" kern="1200" dirty="0">
            <a:solidFill>
              <a:srgbClr val="002060"/>
            </a:solidFill>
            <a:latin typeface="Georgia" panose="02040502050405020303" pitchFamily="18" charset="0"/>
          </a:endParaRPr>
        </a:p>
      </dsp:txBody>
      <dsp:txXfrm>
        <a:off x="6046738" y="3207874"/>
        <a:ext cx="1974071" cy="636640"/>
      </dsp:txXfrm>
    </dsp:sp>
    <dsp:sp modelId="{A2ABAE65-76E8-47F9-895C-D8D4A6D8A407}">
      <dsp:nvSpPr>
        <dsp:cNvPr id="0" name=""/>
        <dsp:cNvSpPr/>
      </dsp:nvSpPr>
      <dsp:spPr>
        <a:xfrm rot="240000">
          <a:off x="6069480" y="2418613"/>
          <a:ext cx="2042953" cy="705522"/>
        </a:xfrm>
        <a:prstGeom prst="round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Comercio Intrarregional</a:t>
          </a:r>
          <a:endParaRPr lang="es-ES" sz="1800" kern="1200" dirty="0">
            <a:solidFill>
              <a:srgbClr val="002060"/>
            </a:solidFill>
            <a:latin typeface="Georgia" panose="02040502050405020303" pitchFamily="18" charset="0"/>
          </a:endParaRPr>
        </a:p>
      </dsp:txBody>
      <dsp:txXfrm>
        <a:off x="6103921" y="2453054"/>
        <a:ext cx="1974071" cy="636640"/>
      </dsp:txXfrm>
    </dsp:sp>
    <dsp:sp modelId="{BD1522EE-9F38-49F4-A75F-1FB9418EDA0A}">
      <dsp:nvSpPr>
        <dsp:cNvPr id="0" name=""/>
        <dsp:cNvSpPr/>
      </dsp:nvSpPr>
      <dsp:spPr>
        <a:xfrm rot="240000">
          <a:off x="6126664" y="1663793"/>
          <a:ext cx="2042953" cy="705522"/>
        </a:xfrm>
        <a:prstGeom prst="round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Participación Económica</a:t>
          </a:r>
          <a:endParaRPr lang="es-ES" sz="1800" kern="1200" dirty="0">
            <a:solidFill>
              <a:srgbClr val="002060"/>
            </a:solidFill>
            <a:latin typeface="Georgia" panose="02040502050405020303" pitchFamily="18" charset="0"/>
          </a:endParaRPr>
        </a:p>
      </dsp:txBody>
      <dsp:txXfrm>
        <a:off x="6161105" y="1698234"/>
        <a:ext cx="1974071" cy="636640"/>
      </dsp:txXfrm>
    </dsp:sp>
    <dsp:sp modelId="{AAB0C81C-9D2B-464B-9C8D-F4643F06405C}">
      <dsp:nvSpPr>
        <dsp:cNvPr id="0" name=""/>
        <dsp:cNvSpPr/>
      </dsp:nvSpPr>
      <dsp:spPr>
        <a:xfrm rot="240000">
          <a:off x="2307923" y="3096104"/>
          <a:ext cx="3444826" cy="1330305"/>
        </a:xfrm>
        <a:prstGeom prst="round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rgbClr val="002060"/>
              </a:solidFill>
              <a:latin typeface="Georgia" panose="02040502050405020303" pitchFamily="18" charset="0"/>
            </a:rPr>
            <a:t>Cumplimiento de objetivos referentes a la cooperación económica y comercial</a:t>
          </a:r>
          <a:endParaRPr lang="es-ES" sz="1800" kern="1200" dirty="0">
            <a:solidFill>
              <a:srgbClr val="002060"/>
            </a:solidFill>
            <a:latin typeface="Georgia" panose="02040502050405020303" pitchFamily="18" charset="0"/>
          </a:endParaRPr>
        </a:p>
      </dsp:txBody>
      <dsp:txXfrm>
        <a:off x="2372863" y="3161044"/>
        <a:ext cx="3314946" cy="1200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887E1-CCF3-4199-9821-A8C6B6F3DCFA}">
      <dsp:nvSpPr>
        <dsp:cNvPr id="0" name=""/>
        <dsp:cNvSpPr/>
      </dsp:nvSpPr>
      <dsp:spPr>
        <a:xfrm>
          <a:off x="5406" y="747337"/>
          <a:ext cx="3536124" cy="416014"/>
        </a:xfrm>
        <a:prstGeom prst="rect">
          <a:avLst/>
        </a:prstGeom>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w="6350" cap="flat" cmpd="sng" algn="in">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sp>
    <dsp:sp modelId="{7278B2F9-9169-429D-AF85-8652B959AAE4}">
      <dsp:nvSpPr>
        <dsp:cNvPr id="0" name=""/>
        <dsp:cNvSpPr/>
      </dsp:nvSpPr>
      <dsp:spPr>
        <a:xfrm>
          <a:off x="5406" y="903575"/>
          <a:ext cx="259776" cy="259776"/>
        </a:xfrm>
        <a:prstGeom prst="rect">
          <a:avLst/>
        </a:prstGeom>
        <a:solidFill>
          <a:schemeClr val="lt1"/>
        </a:solidFill>
        <a:ln w="34925" cap="flat" cmpd="sng" algn="in">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7DD35C8-30A9-4C66-8DD9-C20B13B35B67}">
      <dsp:nvSpPr>
        <dsp:cNvPr id="0" name=""/>
        <dsp:cNvSpPr/>
      </dsp:nvSpPr>
      <dsp:spPr>
        <a:xfrm>
          <a:off x="5406" y="0"/>
          <a:ext cx="3536124" cy="74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Teoría de la Integración Económica</a:t>
          </a:r>
          <a:endParaRPr lang="es-ES" sz="1800" b="1" kern="1200" dirty="0">
            <a:solidFill>
              <a:srgbClr val="002060"/>
            </a:solidFill>
            <a:latin typeface="Georgia" panose="02040502050405020303" pitchFamily="18" charset="0"/>
          </a:endParaRPr>
        </a:p>
      </dsp:txBody>
      <dsp:txXfrm>
        <a:off x="5406" y="0"/>
        <a:ext cx="3536124" cy="747337"/>
      </dsp:txXfrm>
    </dsp:sp>
    <dsp:sp modelId="{8578F817-9763-48B3-A75F-D6DA26B3D625}">
      <dsp:nvSpPr>
        <dsp:cNvPr id="0" name=""/>
        <dsp:cNvSpPr/>
      </dsp:nvSpPr>
      <dsp:spPr>
        <a:xfrm>
          <a:off x="5406" y="1509106"/>
          <a:ext cx="259770" cy="259770"/>
        </a:xfrm>
        <a:prstGeom prst="rect">
          <a:avLst/>
        </a:prstGeom>
        <a:solidFill>
          <a:schemeClr val="lt1"/>
        </a:solidFill>
        <a:ln w="34925" cap="flat" cmpd="sng" algn="in">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74ED14C-0ABE-4E51-9D98-F2A3397106AD}">
      <dsp:nvSpPr>
        <dsp:cNvPr id="0" name=""/>
        <dsp:cNvSpPr/>
      </dsp:nvSpPr>
      <dsp:spPr>
        <a:xfrm>
          <a:off x="252935" y="1390817"/>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Nace de negociaciones para acceder a beneficios económicos y comerciales</a:t>
          </a:r>
          <a:endParaRPr lang="es-ES" sz="1800" kern="1200" dirty="0">
            <a:solidFill>
              <a:srgbClr val="002060"/>
            </a:solidFill>
            <a:latin typeface="Georgia" panose="02040502050405020303" pitchFamily="18" charset="0"/>
          </a:endParaRPr>
        </a:p>
      </dsp:txBody>
      <dsp:txXfrm>
        <a:off x="252935" y="1390817"/>
        <a:ext cx="3288595" cy="605524"/>
      </dsp:txXfrm>
    </dsp:sp>
    <dsp:sp modelId="{A82E2F87-B519-4FE5-8D57-C858D1724CAD}">
      <dsp:nvSpPr>
        <dsp:cNvPr id="0" name=""/>
        <dsp:cNvSpPr/>
      </dsp:nvSpPr>
      <dsp:spPr>
        <a:xfrm>
          <a:off x="19055" y="2483120"/>
          <a:ext cx="259770" cy="259770"/>
        </a:xfrm>
        <a:prstGeom prst="rect">
          <a:avLst/>
        </a:prstGeom>
        <a:solidFill>
          <a:schemeClr val="lt1"/>
        </a:solidFill>
        <a:ln w="34925" cap="flat" cmpd="sng" algn="in">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70AC015-3F04-4275-A810-FC166E9C79A4}">
      <dsp:nvSpPr>
        <dsp:cNvPr id="0" name=""/>
        <dsp:cNvSpPr/>
      </dsp:nvSpPr>
      <dsp:spPr>
        <a:xfrm>
          <a:off x="252935" y="2337543"/>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4 etapas: Zona de libre comercio, Unión Aduanera, Mercado común y Unión Económica</a:t>
          </a:r>
        </a:p>
      </dsp:txBody>
      <dsp:txXfrm>
        <a:off x="252935" y="2337543"/>
        <a:ext cx="3288595" cy="605524"/>
      </dsp:txXfrm>
    </dsp:sp>
    <dsp:sp modelId="{6D101A19-289F-4135-BCAC-049049D375DE}">
      <dsp:nvSpPr>
        <dsp:cNvPr id="0" name=""/>
        <dsp:cNvSpPr/>
      </dsp:nvSpPr>
      <dsp:spPr>
        <a:xfrm>
          <a:off x="5406" y="3347952"/>
          <a:ext cx="259770" cy="259770"/>
        </a:xfrm>
        <a:prstGeom prst="rect">
          <a:avLst/>
        </a:prstGeom>
        <a:solidFill>
          <a:schemeClr val="lt1"/>
        </a:solidFill>
        <a:ln w="34925" cap="flat" cmpd="sng" algn="in">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F24B9B0-5A6A-47FA-9A48-FCF314C60DDF}">
      <dsp:nvSpPr>
        <dsp:cNvPr id="0" name=""/>
        <dsp:cNvSpPr/>
      </dsp:nvSpPr>
      <dsp:spPr>
        <a:xfrm>
          <a:off x="252935" y="3256965"/>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Establecer políticas para armonizar relaciones y resolución de conflictos.</a:t>
          </a:r>
          <a:endParaRPr lang="es-ES" sz="1800" kern="1200" dirty="0">
            <a:solidFill>
              <a:srgbClr val="002060"/>
            </a:solidFill>
            <a:latin typeface="Georgia" panose="02040502050405020303" pitchFamily="18" charset="0"/>
          </a:endParaRPr>
        </a:p>
      </dsp:txBody>
      <dsp:txXfrm>
        <a:off x="252935" y="3256965"/>
        <a:ext cx="3288595" cy="605524"/>
      </dsp:txXfrm>
    </dsp:sp>
    <dsp:sp modelId="{E1B10EC9-FF41-4AF2-9592-4390AE3120BA}">
      <dsp:nvSpPr>
        <dsp:cNvPr id="0" name=""/>
        <dsp:cNvSpPr/>
      </dsp:nvSpPr>
      <dsp:spPr>
        <a:xfrm>
          <a:off x="3718337" y="747337"/>
          <a:ext cx="3536124" cy="416014"/>
        </a:xfrm>
        <a:prstGeom prst="rect">
          <a:avLst/>
        </a:prstGeom>
        <a:gradFill rotWithShape="0">
          <a:gsLst>
            <a:gs pos="0">
              <a:schemeClr val="accent5">
                <a:hueOff val="-4966938"/>
                <a:satOff val="19906"/>
                <a:lumOff val="4314"/>
                <a:alphaOff val="0"/>
                <a:tint val="67000"/>
                <a:satMod val="105000"/>
                <a:lumMod val="110000"/>
              </a:schemeClr>
            </a:gs>
            <a:gs pos="50000">
              <a:schemeClr val="accent5">
                <a:hueOff val="-4966938"/>
                <a:satOff val="19906"/>
                <a:lumOff val="4314"/>
                <a:alphaOff val="0"/>
                <a:tint val="73000"/>
                <a:satMod val="103000"/>
                <a:lumMod val="105000"/>
              </a:schemeClr>
            </a:gs>
            <a:gs pos="100000">
              <a:schemeClr val="accent5">
                <a:hueOff val="-4966938"/>
                <a:satOff val="19906"/>
                <a:lumOff val="4314"/>
                <a:alphaOff val="0"/>
                <a:tint val="81000"/>
                <a:satMod val="109000"/>
                <a:lumMod val="105000"/>
              </a:schemeClr>
            </a:gs>
          </a:gsLst>
          <a:lin ang="5400000" scaled="0"/>
        </a:gradFill>
        <a:ln w="6350" cap="flat" cmpd="sng" algn="in">
          <a:solidFill>
            <a:schemeClr val="accent5">
              <a:hueOff val="-4966938"/>
              <a:satOff val="19906"/>
              <a:lumOff val="431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37BDEFF-F41E-430A-87DF-C2B2908730EF}">
      <dsp:nvSpPr>
        <dsp:cNvPr id="0" name=""/>
        <dsp:cNvSpPr/>
      </dsp:nvSpPr>
      <dsp:spPr>
        <a:xfrm>
          <a:off x="3718337" y="903575"/>
          <a:ext cx="259776" cy="259776"/>
        </a:xfrm>
        <a:prstGeom prst="rect">
          <a:avLst/>
        </a:prstGeom>
        <a:solidFill>
          <a:schemeClr val="lt1"/>
        </a:solidFill>
        <a:ln w="34925" cap="flat" cmpd="sng" algn="in">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0099E935-3D31-4753-BC19-1DA842A86600}">
      <dsp:nvSpPr>
        <dsp:cNvPr id="0" name=""/>
        <dsp:cNvSpPr/>
      </dsp:nvSpPr>
      <dsp:spPr>
        <a:xfrm>
          <a:off x="3718337" y="0"/>
          <a:ext cx="3536124" cy="74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Teoría </a:t>
          </a:r>
          <a:r>
            <a:rPr lang="es-ES" sz="1800" b="1" kern="1200" dirty="0" err="1" smtClean="0">
              <a:solidFill>
                <a:srgbClr val="002060"/>
              </a:solidFill>
              <a:latin typeface="Georgia" panose="02040502050405020303" pitchFamily="18" charset="0"/>
            </a:rPr>
            <a:t>Cepalista</a:t>
          </a:r>
          <a:endParaRPr lang="es-ES" sz="1800" b="1" kern="1200" dirty="0">
            <a:solidFill>
              <a:srgbClr val="002060"/>
            </a:solidFill>
            <a:latin typeface="Georgia" panose="02040502050405020303" pitchFamily="18" charset="0"/>
          </a:endParaRPr>
        </a:p>
      </dsp:txBody>
      <dsp:txXfrm>
        <a:off x="3718337" y="0"/>
        <a:ext cx="3536124" cy="747337"/>
      </dsp:txXfrm>
    </dsp:sp>
    <dsp:sp modelId="{A6EA4783-8CCC-4208-91B5-BC331F18720F}">
      <dsp:nvSpPr>
        <dsp:cNvPr id="0" name=""/>
        <dsp:cNvSpPr/>
      </dsp:nvSpPr>
      <dsp:spPr>
        <a:xfrm>
          <a:off x="3718337" y="1509106"/>
          <a:ext cx="259770" cy="259770"/>
        </a:xfrm>
        <a:prstGeom prst="rect">
          <a:avLst/>
        </a:prstGeom>
        <a:solidFill>
          <a:schemeClr val="lt1"/>
        </a:solidFill>
        <a:ln w="34925" cap="flat" cmpd="sng" algn="in">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8F2DD942-07AE-419F-93EE-019CF2C8B225}">
      <dsp:nvSpPr>
        <dsp:cNvPr id="0" name=""/>
        <dsp:cNvSpPr/>
      </dsp:nvSpPr>
      <dsp:spPr>
        <a:xfrm>
          <a:off x="3965866" y="1336229"/>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Visión multidisciplinaria -Eje estratégico en la economía latinoamericana</a:t>
          </a:r>
          <a:endParaRPr lang="es-ES" sz="1800" kern="1200" dirty="0">
            <a:solidFill>
              <a:srgbClr val="002060"/>
            </a:solidFill>
            <a:latin typeface="Georgia" panose="02040502050405020303" pitchFamily="18" charset="0"/>
          </a:endParaRPr>
        </a:p>
      </dsp:txBody>
      <dsp:txXfrm>
        <a:off x="3965866" y="1336229"/>
        <a:ext cx="3288595" cy="605524"/>
      </dsp:txXfrm>
    </dsp:sp>
    <dsp:sp modelId="{59C86ACA-0ADC-4DF4-940B-A2ADC8166488}">
      <dsp:nvSpPr>
        <dsp:cNvPr id="0" name=""/>
        <dsp:cNvSpPr/>
      </dsp:nvSpPr>
      <dsp:spPr>
        <a:xfrm>
          <a:off x="3718337" y="2114631"/>
          <a:ext cx="259770" cy="259770"/>
        </a:xfrm>
        <a:prstGeom prst="rect">
          <a:avLst/>
        </a:prstGeom>
        <a:solidFill>
          <a:schemeClr val="lt1"/>
        </a:solidFill>
        <a:ln w="34925" cap="flat" cmpd="sng" algn="in">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D87C05D5-8314-4528-B8C9-1DC717E45167}">
      <dsp:nvSpPr>
        <dsp:cNvPr id="0" name=""/>
        <dsp:cNvSpPr/>
      </dsp:nvSpPr>
      <dsp:spPr>
        <a:xfrm>
          <a:off x="3965866" y="2023639"/>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Aceleración del crecimiento</a:t>
          </a:r>
          <a:endParaRPr lang="es-ES" sz="1800" kern="1200" dirty="0">
            <a:solidFill>
              <a:srgbClr val="002060"/>
            </a:solidFill>
            <a:latin typeface="Georgia" panose="02040502050405020303" pitchFamily="18" charset="0"/>
          </a:endParaRPr>
        </a:p>
      </dsp:txBody>
      <dsp:txXfrm>
        <a:off x="3965866" y="2023639"/>
        <a:ext cx="3288595" cy="605524"/>
      </dsp:txXfrm>
    </dsp:sp>
    <dsp:sp modelId="{DD2931A4-DEBD-445A-B875-8A8181F992A9}">
      <dsp:nvSpPr>
        <dsp:cNvPr id="0" name=""/>
        <dsp:cNvSpPr/>
      </dsp:nvSpPr>
      <dsp:spPr>
        <a:xfrm>
          <a:off x="3718337" y="2720155"/>
          <a:ext cx="259770" cy="259770"/>
        </a:xfrm>
        <a:prstGeom prst="rect">
          <a:avLst/>
        </a:prstGeom>
        <a:solidFill>
          <a:schemeClr val="lt1"/>
        </a:solidFill>
        <a:ln w="34925" cap="flat" cmpd="sng" algn="in">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EFE9220E-29AF-4683-B41C-F858D280D486}">
      <dsp:nvSpPr>
        <dsp:cNvPr id="0" name=""/>
        <dsp:cNvSpPr/>
      </dsp:nvSpPr>
      <dsp:spPr>
        <a:xfrm>
          <a:off x="3965866" y="2547278"/>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Expansión y diversificación de las exportaciones</a:t>
          </a:r>
          <a:endParaRPr lang="es-ES" sz="1800" kern="1200" dirty="0">
            <a:solidFill>
              <a:srgbClr val="002060"/>
            </a:solidFill>
            <a:latin typeface="Georgia" panose="02040502050405020303" pitchFamily="18" charset="0"/>
          </a:endParaRPr>
        </a:p>
      </dsp:txBody>
      <dsp:txXfrm>
        <a:off x="3965866" y="2547278"/>
        <a:ext cx="3288595" cy="605524"/>
      </dsp:txXfrm>
    </dsp:sp>
    <dsp:sp modelId="{B46D2AA3-2787-4814-9C57-ABDB1B889EDC}">
      <dsp:nvSpPr>
        <dsp:cNvPr id="0" name=""/>
        <dsp:cNvSpPr/>
      </dsp:nvSpPr>
      <dsp:spPr>
        <a:xfrm>
          <a:off x="3718337" y="3325680"/>
          <a:ext cx="259770" cy="259770"/>
        </a:xfrm>
        <a:prstGeom prst="rect">
          <a:avLst/>
        </a:prstGeom>
        <a:solidFill>
          <a:schemeClr val="lt1"/>
        </a:solidFill>
        <a:ln w="34925" cap="flat" cmpd="sng" algn="in">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07FCDB2-F560-44F7-8E79-6CDA995DCFAF}">
      <dsp:nvSpPr>
        <dsp:cNvPr id="0" name=""/>
        <dsp:cNvSpPr/>
      </dsp:nvSpPr>
      <dsp:spPr>
        <a:xfrm>
          <a:off x="3965866" y="3152803"/>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Avance de la industrialización</a:t>
          </a:r>
          <a:endParaRPr lang="es-ES" sz="1800" kern="1200" dirty="0">
            <a:solidFill>
              <a:srgbClr val="002060"/>
            </a:solidFill>
            <a:latin typeface="Georgia" panose="02040502050405020303" pitchFamily="18" charset="0"/>
          </a:endParaRPr>
        </a:p>
      </dsp:txBody>
      <dsp:txXfrm>
        <a:off x="3965866" y="3152803"/>
        <a:ext cx="3288595" cy="605524"/>
      </dsp:txXfrm>
    </dsp:sp>
    <dsp:sp modelId="{C4EA0600-3A78-4FF1-9F89-FE5EA0887367}">
      <dsp:nvSpPr>
        <dsp:cNvPr id="0" name=""/>
        <dsp:cNvSpPr/>
      </dsp:nvSpPr>
      <dsp:spPr>
        <a:xfrm>
          <a:off x="3718337" y="3931205"/>
          <a:ext cx="259770" cy="259770"/>
        </a:xfrm>
        <a:prstGeom prst="rect">
          <a:avLst/>
        </a:prstGeom>
        <a:solidFill>
          <a:schemeClr val="lt1"/>
        </a:solidFill>
        <a:ln w="34925" cap="flat" cmpd="sng" algn="in">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1126C00-71F3-4B8F-B7CE-D9CDE3E9DB1C}">
      <dsp:nvSpPr>
        <dsp:cNvPr id="0" name=""/>
        <dsp:cNvSpPr/>
      </dsp:nvSpPr>
      <dsp:spPr>
        <a:xfrm>
          <a:off x="3993161" y="4003989"/>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Aprovechar economías a escala, ventajas de especialización y complementación industrial</a:t>
          </a:r>
          <a:endParaRPr lang="es-ES" sz="1800" kern="1200" dirty="0">
            <a:solidFill>
              <a:srgbClr val="002060"/>
            </a:solidFill>
            <a:latin typeface="Georgia" panose="02040502050405020303" pitchFamily="18" charset="0"/>
          </a:endParaRPr>
        </a:p>
      </dsp:txBody>
      <dsp:txXfrm>
        <a:off x="3993161" y="4003989"/>
        <a:ext cx="3288595" cy="605524"/>
      </dsp:txXfrm>
    </dsp:sp>
    <dsp:sp modelId="{DF7E68F7-DDB8-48C9-8AB2-732759936C89}">
      <dsp:nvSpPr>
        <dsp:cNvPr id="0" name=""/>
        <dsp:cNvSpPr/>
      </dsp:nvSpPr>
      <dsp:spPr>
        <a:xfrm>
          <a:off x="7431268" y="747337"/>
          <a:ext cx="3536124" cy="416014"/>
        </a:xfrm>
        <a:prstGeom prst="rect">
          <a:avLst/>
        </a:prstGeom>
        <a:gradFill rotWithShape="0">
          <a:gsLst>
            <a:gs pos="0">
              <a:schemeClr val="accent5">
                <a:hueOff val="-9933876"/>
                <a:satOff val="39811"/>
                <a:lumOff val="8628"/>
                <a:alphaOff val="0"/>
                <a:tint val="67000"/>
                <a:satMod val="105000"/>
                <a:lumMod val="110000"/>
              </a:schemeClr>
            </a:gs>
            <a:gs pos="50000">
              <a:schemeClr val="accent5">
                <a:hueOff val="-9933876"/>
                <a:satOff val="39811"/>
                <a:lumOff val="8628"/>
                <a:alphaOff val="0"/>
                <a:tint val="73000"/>
                <a:satMod val="103000"/>
                <a:lumMod val="105000"/>
              </a:schemeClr>
            </a:gs>
            <a:gs pos="100000">
              <a:schemeClr val="accent5">
                <a:hueOff val="-9933876"/>
                <a:satOff val="39811"/>
                <a:lumOff val="8628"/>
                <a:alphaOff val="0"/>
                <a:tint val="81000"/>
                <a:satMod val="109000"/>
                <a:lumMod val="105000"/>
              </a:schemeClr>
            </a:gs>
          </a:gsLst>
          <a:lin ang="5400000" scaled="0"/>
        </a:gradFill>
        <a:ln w="6350" cap="flat" cmpd="sng" algn="in">
          <a:solidFill>
            <a:schemeClr val="accent5">
              <a:hueOff val="-9933876"/>
              <a:satOff val="39811"/>
              <a:lumOff val="862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8FCB1DB-738D-416C-BF62-E99B57972528}">
      <dsp:nvSpPr>
        <dsp:cNvPr id="0" name=""/>
        <dsp:cNvSpPr/>
      </dsp:nvSpPr>
      <dsp:spPr>
        <a:xfrm>
          <a:off x="7431268" y="903575"/>
          <a:ext cx="259776" cy="259776"/>
        </a:xfrm>
        <a:prstGeom prst="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60342E3A-597B-4871-96FA-4315B3AD6541}">
      <dsp:nvSpPr>
        <dsp:cNvPr id="0" name=""/>
        <dsp:cNvSpPr/>
      </dsp:nvSpPr>
      <dsp:spPr>
        <a:xfrm>
          <a:off x="7431268" y="0"/>
          <a:ext cx="3536124" cy="74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Teoría de Cooperación Internacional</a:t>
          </a:r>
          <a:endParaRPr lang="es-ES" sz="1800" b="1" kern="1200" dirty="0">
            <a:solidFill>
              <a:srgbClr val="002060"/>
            </a:solidFill>
            <a:latin typeface="Georgia" panose="02040502050405020303" pitchFamily="18" charset="0"/>
          </a:endParaRPr>
        </a:p>
      </dsp:txBody>
      <dsp:txXfrm>
        <a:off x="7431268" y="0"/>
        <a:ext cx="3536124" cy="747337"/>
      </dsp:txXfrm>
    </dsp:sp>
    <dsp:sp modelId="{73C7C076-E79C-4833-9F5F-B8C8AD072E06}">
      <dsp:nvSpPr>
        <dsp:cNvPr id="0" name=""/>
        <dsp:cNvSpPr/>
      </dsp:nvSpPr>
      <dsp:spPr>
        <a:xfrm>
          <a:off x="7431268" y="1509106"/>
          <a:ext cx="259770" cy="259770"/>
        </a:xfrm>
        <a:prstGeom prst="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54EC9AB-ADFD-4E5C-A3D8-65F677FC1004}">
      <dsp:nvSpPr>
        <dsp:cNvPr id="0" name=""/>
        <dsp:cNvSpPr/>
      </dsp:nvSpPr>
      <dsp:spPr>
        <a:xfrm>
          <a:off x="7678797" y="1336229"/>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Patrones de interacción entre Estados</a:t>
          </a:r>
          <a:endParaRPr lang="es-ES" sz="1800" kern="1200" dirty="0">
            <a:solidFill>
              <a:srgbClr val="002060"/>
            </a:solidFill>
            <a:latin typeface="Georgia" panose="02040502050405020303" pitchFamily="18" charset="0"/>
          </a:endParaRPr>
        </a:p>
      </dsp:txBody>
      <dsp:txXfrm>
        <a:off x="7678797" y="1336229"/>
        <a:ext cx="3288595" cy="605524"/>
      </dsp:txXfrm>
    </dsp:sp>
    <dsp:sp modelId="{33343112-331B-4EAC-8784-697FADB030E7}">
      <dsp:nvSpPr>
        <dsp:cNvPr id="0" name=""/>
        <dsp:cNvSpPr/>
      </dsp:nvSpPr>
      <dsp:spPr>
        <a:xfrm>
          <a:off x="7431268" y="2114631"/>
          <a:ext cx="259770" cy="259770"/>
        </a:xfrm>
        <a:prstGeom prst="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0BF1DD64-D8DD-493A-8398-7DDE598A03AB}">
      <dsp:nvSpPr>
        <dsp:cNvPr id="0" name=""/>
        <dsp:cNvSpPr/>
      </dsp:nvSpPr>
      <dsp:spPr>
        <a:xfrm>
          <a:off x="7678797" y="1941753"/>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Aspecto económico</a:t>
          </a:r>
          <a:endParaRPr lang="es-ES" sz="1800" kern="1200" dirty="0">
            <a:solidFill>
              <a:srgbClr val="002060"/>
            </a:solidFill>
            <a:latin typeface="Georgia" panose="02040502050405020303" pitchFamily="18" charset="0"/>
          </a:endParaRPr>
        </a:p>
      </dsp:txBody>
      <dsp:txXfrm>
        <a:off x="7678797" y="1941753"/>
        <a:ext cx="3288595" cy="605524"/>
      </dsp:txXfrm>
    </dsp:sp>
    <dsp:sp modelId="{C9BB13FE-13FC-4362-BCB1-5D0101BFF1C4}">
      <dsp:nvSpPr>
        <dsp:cNvPr id="0" name=""/>
        <dsp:cNvSpPr/>
      </dsp:nvSpPr>
      <dsp:spPr>
        <a:xfrm>
          <a:off x="7394453" y="2664934"/>
          <a:ext cx="259770" cy="259770"/>
        </a:xfrm>
        <a:prstGeom prst="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AA1DAF52-A766-46AF-97A2-1C390DCA66D7}">
      <dsp:nvSpPr>
        <dsp:cNvPr id="0" name=""/>
        <dsp:cNvSpPr/>
      </dsp:nvSpPr>
      <dsp:spPr>
        <a:xfrm>
          <a:off x="7678797" y="2547278"/>
          <a:ext cx="3288595" cy="6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Aspecto político</a:t>
          </a:r>
          <a:endParaRPr lang="es-ES" sz="1800" kern="1200" dirty="0">
            <a:solidFill>
              <a:srgbClr val="002060"/>
            </a:solidFill>
            <a:latin typeface="Georgia" panose="02040502050405020303" pitchFamily="18" charset="0"/>
          </a:endParaRPr>
        </a:p>
      </dsp:txBody>
      <dsp:txXfrm>
        <a:off x="7678797" y="2547278"/>
        <a:ext cx="3288595" cy="605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DF51D-114A-4B36-9B3C-D64E4629FB6B}">
      <dsp:nvSpPr>
        <dsp:cNvPr id="0" name=""/>
        <dsp:cNvSpPr/>
      </dsp:nvSpPr>
      <dsp:spPr>
        <a:xfrm>
          <a:off x="9329" y="756335"/>
          <a:ext cx="3623183" cy="1134245"/>
        </a:xfrm>
        <a:prstGeom prst="roundRect">
          <a:avLst>
            <a:gd name="adj" fmla="val 10000"/>
          </a:avLst>
        </a:prstGeom>
        <a:solidFill>
          <a:schemeClr val="lt1"/>
        </a:solidFill>
        <a:ln w="34925" cap="flat" cmpd="sng" algn="in">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Georgia" panose="02040502050405020303" pitchFamily="18" charset="0"/>
            </a:rPr>
            <a:t> Análisis </a:t>
          </a:r>
          <a:r>
            <a:rPr lang="es-ES" sz="1800" kern="1200" dirty="0" err="1" smtClean="0">
              <a:latin typeface="Georgia" panose="02040502050405020303" pitchFamily="18" charset="0"/>
            </a:rPr>
            <a:t>Cuanti</a:t>
          </a:r>
          <a:r>
            <a:rPr lang="es-ES" sz="1800" kern="1200" dirty="0" smtClean="0">
              <a:latin typeface="Georgia" panose="02040502050405020303" pitchFamily="18" charset="0"/>
            </a:rPr>
            <a:t> - Cualitativo</a:t>
          </a:r>
          <a:endParaRPr lang="es-ES" sz="1800" kern="1200" dirty="0">
            <a:latin typeface="Georgia" panose="02040502050405020303" pitchFamily="18" charset="0"/>
          </a:endParaRPr>
        </a:p>
      </dsp:txBody>
      <dsp:txXfrm>
        <a:off x="35431" y="782437"/>
        <a:ext cx="3570979" cy="838989"/>
      </dsp:txXfrm>
    </dsp:sp>
    <dsp:sp modelId="{5F3CC025-A1A1-4DFD-A4C6-DFD7D738B177}">
      <dsp:nvSpPr>
        <dsp:cNvPr id="0" name=""/>
        <dsp:cNvSpPr/>
      </dsp:nvSpPr>
      <dsp:spPr>
        <a:xfrm>
          <a:off x="1733064" y="-658104"/>
          <a:ext cx="3969664" cy="3969664"/>
        </a:xfrm>
        <a:prstGeom prst="leftCircularArrow">
          <a:avLst>
            <a:gd name="adj1" fmla="val 1655"/>
            <a:gd name="adj2" fmla="val 196776"/>
            <a:gd name="adj3" fmla="val 2252898"/>
            <a:gd name="adj4" fmla="val 9305101"/>
            <a:gd name="adj5" fmla="val 1931"/>
          </a:avLst>
        </a:prstGeom>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w="6350" cap="flat" cmpd="sng" algn="in">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sp>
    <dsp:sp modelId="{20E577A2-052F-42B2-8D3D-DFA5AE003809}">
      <dsp:nvSpPr>
        <dsp:cNvPr id="0" name=""/>
        <dsp:cNvSpPr/>
      </dsp:nvSpPr>
      <dsp:spPr>
        <a:xfrm>
          <a:off x="991936" y="1312883"/>
          <a:ext cx="1980823" cy="820010"/>
        </a:xfrm>
        <a:prstGeom prst="roundRect">
          <a:avLst>
            <a:gd name="adj" fmla="val 10000"/>
          </a:avLst>
        </a:prstGeom>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w="6350" cap="flat" cmpd="sng" algn="in">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2"/>
              </a:solidFill>
              <a:latin typeface="Georgia" panose="02040502050405020303" pitchFamily="18" charset="0"/>
            </a:rPr>
            <a:t>Enfoque de la Investigación</a:t>
          </a:r>
          <a:endParaRPr lang="es-ES" sz="1800" b="1" kern="1200" dirty="0">
            <a:solidFill>
              <a:schemeClr val="tx2"/>
            </a:solidFill>
            <a:latin typeface="Georgia" panose="02040502050405020303" pitchFamily="18" charset="0"/>
          </a:endParaRPr>
        </a:p>
      </dsp:txBody>
      <dsp:txXfrm>
        <a:off x="1015953" y="1336900"/>
        <a:ext cx="1932789" cy="771976"/>
      </dsp:txXfrm>
    </dsp:sp>
    <dsp:sp modelId="{F929A444-157E-4BBA-BF5C-0D721C506A51}">
      <dsp:nvSpPr>
        <dsp:cNvPr id="0" name=""/>
        <dsp:cNvSpPr/>
      </dsp:nvSpPr>
      <dsp:spPr>
        <a:xfrm>
          <a:off x="3945431" y="1226145"/>
          <a:ext cx="3127532" cy="1209123"/>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Georgia" panose="02040502050405020303" pitchFamily="18" charset="0"/>
            </a:rPr>
            <a:t>Aplicada</a:t>
          </a:r>
          <a:endParaRPr lang="es-E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s-ES" sz="1800" kern="1200" dirty="0" smtClean="0">
              <a:latin typeface="Georgia" panose="02040502050405020303" pitchFamily="18" charset="0"/>
            </a:rPr>
            <a:t>Documental</a:t>
          </a:r>
          <a:endParaRPr lang="es-ES" sz="1800" kern="1200" dirty="0">
            <a:latin typeface="Georgia" panose="02040502050405020303" pitchFamily="18" charset="0"/>
          </a:endParaRPr>
        </a:p>
      </dsp:txBody>
      <dsp:txXfrm>
        <a:off x="3973256" y="1513068"/>
        <a:ext cx="3071882" cy="894375"/>
      </dsp:txXfrm>
    </dsp:sp>
    <dsp:sp modelId="{B195E183-085E-4792-AF18-AE0A1045B581}">
      <dsp:nvSpPr>
        <dsp:cNvPr id="0" name=""/>
        <dsp:cNvSpPr/>
      </dsp:nvSpPr>
      <dsp:spPr>
        <a:xfrm>
          <a:off x="5647399" y="-307587"/>
          <a:ext cx="3736997" cy="3736997"/>
        </a:xfrm>
        <a:prstGeom prst="circularArrow">
          <a:avLst>
            <a:gd name="adj1" fmla="val 1758"/>
            <a:gd name="adj2" fmla="val 209516"/>
            <a:gd name="adj3" fmla="val 19782715"/>
            <a:gd name="adj4" fmla="val 12743253"/>
            <a:gd name="adj5" fmla="val 205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9137C2-31F5-4408-ABC2-D4D363902957}">
      <dsp:nvSpPr>
        <dsp:cNvPr id="0" name=""/>
        <dsp:cNvSpPr/>
      </dsp:nvSpPr>
      <dsp:spPr>
        <a:xfrm>
          <a:off x="5007758" y="598194"/>
          <a:ext cx="1980823" cy="820010"/>
        </a:xfrm>
        <a:prstGeom prst="roundRect">
          <a:avLst>
            <a:gd name="adj" fmla="val 10000"/>
          </a:avLst>
        </a:prstGeom>
        <a:solidFill>
          <a:schemeClr val="accent5">
            <a:hueOff val="-4966938"/>
            <a:satOff val="19906"/>
            <a:lumOff val="431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2"/>
              </a:solidFill>
              <a:latin typeface="Georgia" panose="02040502050405020303" pitchFamily="18" charset="0"/>
            </a:rPr>
            <a:t>Tipología e Información</a:t>
          </a:r>
          <a:endParaRPr lang="es-ES" sz="1800" b="1" kern="1200" dirty="0">
            <a:solidFill>
              <a:schemeClr val="tx2"/>
            </a:solidFill>
            <a:latin typeface="Georgia" panose="02040502050405020303" pitchFamily="18" charset="0"/>
          </a:endParaRPr>
        </a:p>
      </dsp:txBody>
      <dsp:txXfrm>
        <a:off x="5031775" y="622211"/>
        <a:ext cx="1932789" cy="771976"/>
      </dsp:txXfrm>
    </dsp:sp>
    <dsp:sp modelId="{F1BFE2E4-B88C-4360-A353-973234010232}">
      <dsp:nvSpPr>
        <dsp:cNvPr id="0" name=""/>
        <dsp:cNvSpPr/>
      </dsp:nvSpPr>
      <dsp:spPr>
        <a:xfrm>
          <a:off x="7385881" y="784706"/>
          <a:ext cx="3673122" cy="1077095"/>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Georgia" panose="02040502050405020303" pitchFamily="18" charset="0"/>
            </a:rPr>
            <a:t>Explicativo</a:t>
          </a:r>
          <a:endParaRPr lang="es-E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s-ES" sz="1800" kern="1200" dirty="0" smtClean="0">
              <a:latin typeface="Georgia" panose="02040502050405020303" pitchFamily="18" charset="0"/>
            </a:rPr>
            <a:t>Descriptivo</a:t>
          </a:r>
          <a:endParaRPr lang="es-ES" sz="1800" kern="1200" dirty="0">
            <a:latin typeface="Georgia" panose="02040502050405020303" pitchFamily="18" charset="0"/>
          </a:endParaRPr>
        </a:p>
      </dsp:txBody>
      <dsp:txXfrm>
        <a:off x="7410668" y="809493"/>
        <a:ext cx="3623548" cy="796715"/>
      </dsp:txXfrm>
    </dsp:sp>
    <dsp:sp modelId="{55632D00-96B4-43F3-B360-6196ACE7952D}">
      <dsp:nvSpPr>
        <dsp:cNvPr id="0" name=""/>
        <dsp:cNvSpPr/>
      </dsp:nvSpPr>
      <dsp:spPr>
        <a:xfrm>
          <a:off x="8390375" y="1542483"/>
          <a:ext cx="1980823" cy="820010"/>
        </a:xfrm>
        <a:prstGeom prst="roundRect">
          <a:avLst>
            <a:gd name="adj" fmla="val 10000"/>
          </a:avLst>
        </a:prstGeom>
        <a:solidFill>
          <a:schemeClr val="accent5">
            <a:hueOff val="-9933876"/>
            <a:satOff val="39811"/>
            <a:lumOff val="862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2"/>
              </a:solidFill>
              <a:latin typeface="Georgia" panose="02040502050405020303" pitchFamily="18" charset="0"/>
            </a:rPr>
            <a:t>Alcance y control variables</a:t>
          </a:r>
          <a:endParaRPr lang="es-ES" sz="1800" b="1" kern="1200" dirty="0">
            <a:solidFill>
              <a:schemeClr val="tx2"/>
            </a:solidFill>
            <a:latin typeface="Georgia" panose="02040502050405020303" pitchFamily="18" charset="0"/>
          </a:endParaRPr>
        </a:p>
      </dsp:txBody>
      <dsp:txXfrm>
        <a:off x="8414392" y="1566500"/>
        <a:ext cx="1932789" cy="771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FF6A-AB32-4EEB-A398-5649F262A7A6}">
      <dsp:nvSpPr>
        <dsp:cNvPr id="0" name=""/>
        <dsp:cNvSpPr/>
      </dsp:nvSpPr>
      <dsp:spPr>
        <a:xfrm>
          <a:off x="0" y="0"/>
          <a:ext cx="4503762"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D6B17-62FA-45B8-AA62-127DF9DD3AF7}">
      <dsp:nvSpPr>
        <dsp:cNvPr id="0" name=""/>
        <dsp:cNvSpPr/>
      </dsp:nvSpPr>
      <dsp:spPr>
        <a:xfrm>
          <a:off x="0" y="0"/>
          <a:ext cx="1543906" cy="11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Economía Regional</a:t>
          </a:r>
          <a:endParaRPr lang="es-ES" sz="1800" b="1" kern="1200" dirty="0">
            <a:solidFill>
              <a:srgbClr val="002060"/>
            </a:solidFill>
            <a:latin typeface="Georgia" panose="02040502050405020303" pitchFamily="18" charset="0"/>
          </a:endParaRPr>
        </a:p>
      </dsp:txBody>
      <dsp:txXfrm>
        <a:off x="0" y="0"/>
        <a:ext cx="1543906" cy="1173707"/>
      </dsp:txXfrm>
    </dsp:sp>
    <dsp:sp modelId="{ACB504B4-F998-45A6-9D48-5BD77677FE7E}">
      <dsp:nvSpPr>
        <dsp:cNvPr id="0" name=""/>
        <dsp:cNvSpPr/>
      </dsp:nvSpPr>
      <dsp:spPr>
        <a:xfrm>
          <a:off x="1750363" y="2688"/>
          <a:ext cx="2753398" cy="36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PIB PPA región</a:t>
          </a:r>
          <a:endParaRPr lang="es-ES" sz="1800" kern="1200" dirty="0">
            <a:solidFill>
              <a:srgbClr val="002060"/>
            </a:solidFill>
            <a:latin typeface="Georgia" panose="02040502050405020303" pitchFamily="18" charset="0"/>
          </a:endParaRPr>
        </a:p>
      </dsp:txBody>
      <dsp:txXfrm>
        <a:off x="1750363" y="2688"/>
        <a:ext cx="2753398" cy="366783"/>
      </dsp:txXfrm>
    </dsp:sp>
    <dsp:sp modelId="{B7371DF7-4BB6-4746-8E42-A81FDCD16C66}">
      <dsp:nvSpPr>
        <dsp:cNvPr id="0" name=""/>
        <dsp:cNvSpPr/>
      </dsp:nvSpPr>
      <dsp:spPr>
        <a:xfrm>
          <a:off x="1543906" y="385122"/>
          <a:ext cx="295559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167A9-A069-494B-818B-5402ECBFEDDC}">
      <dsp:nvSpPr>
        <dsp:cNvPr id="0" name=""/>
        <dsp:cNvSpPr/>
      </dsp:nvSpPr>
      <dsp:spPr>
        <a:xfrm>
          <a:off x="1750363" y="387811"/>
          <a:ext cx="2753398" cy="36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PIB PPA por país</a:t>
          </a:r>
          <a:endParaRPr lang="es-ES" sz="1800" kern="1200" dirty="0">
            <a:solidFill>
              <a:srgbClr val="002060"/>
            </a:solidFill>
            <a:latin typeface="Georgia" panose="02040502050405020303" pitchFamily="18" charset="0"/>
          </a:endParaRPr>
        </a:p>
      </dsp:txBody>
      <dsp:txXfrm>
        <a:off x="1750363" y="387811"/>
        <a:ext cx="2753398" cy="366783"/>
      </dsp:txXfrm>
    </dsp:sp>
    <dsp:sp modelId="{5152DA01-4854-4DA6-AC06-B428947A78BA}">
      <dsp:nvSpPr>
        <dsp:cNvPr id="0" name=""/>
        <dsp:cNvSpPr/>
      </dsp:nvSpPr>
      <dsp:spPr>
        <a:xfrm>
          <a:off x="1543906" y="770245"/>
          <a:ext cx="295559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C5DDF-5281-471B-9AA4-8339D9E27052}">
      <dsp:nvSpPr>
        <dsp:cNvPr id="0" name=""/>
        <dsp:cNvSpPr/>
      </dsp:nvSpPr>
      <dsp:spPr>
        <a:xfrm>
          <a:off x="1750363" y="772933"/>
          <a:ext cx="2753398" cy="36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Variación PIB PPA región</a:t>
          </a:r>
          <a:endParaRPr lang="es-ES" sz="1800" kern="1200" dirty="0">
            <a:solidFill>
              <a:srgbClr val="002060"/>
            </a:solidFill>
            <a:latin typeface="Georgia" panose="02040502050405020303" pitchFamily="18" charset="0"/>
          </a:endParaRPr>
        </a:p>
      </dsp:txBody>
      <dsp:txXfrm>
        <a:off x="1750363" y="772933"/>
        <a:ext cx="2753398" cy="366783"/>
      </dsp:txXfrm>
    </dsp:sp>
    <dsp:sp modelId="{D5DC5B1D-02E2-467E-9475-2663F6C91B1F}">
      <dsp:nvSpPr>
        <dsp:cNvPr id="0" name=""/>
        <dsp:cNvSpPr/>
      </dsp:nvSpPr>
      <dsp:spPr>
        <a:xfrm>
          <a:off x="1543906" y="1155367"/>
          <a:ext cx="295559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C9222-4923-4E54-8856-74EB277C6B43}">
      <dsp:nvSpPr>
        <dsp:cNvPr id="0" name=""/>
        <dsp:cNvSpPr/>
      </dsp:nvSpPr>
      <dsp:spPr>
        <a:xfrm>
          <a:off x="0" y="1173707"/>
          <a:ext cx="4503762"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EFB45-83A5-45E5-824B-04DE7A42E994}">
      <dsp:nvSpPr>
        <dsp:cNvPr id="0" name=""/>
        <dsp:cNvSpPr/>
      </dsp:nvSpPr>
      <dsp:spPr>
        <a:xfrm>
          <a:off x="0" y="1173707"/>
          <a:ext cx="1543906" cy="11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Política Comercial</a:t>
          </a:r>
          <a:endParaRPr lang="es-ES" sz="1800" b="1" kern="1200" dirty="0">
            <a:solidFill>
              <a:srgbClr val="002060"/>
            </a:solidFill>
            <a:latin typeface="Georgia" panose="02040502050405020303" pitchFamily="18" charset="0"/>
          </a:endParaRPr>
        </a:p>
      </dsp:txBody>
      <dsp:txXfrm>
        <a:off x="0" y="1173707"/>
        <a:ext cx="1543906" cy="1173707"/>
      </dsp:txXfrm>
    </dsp:sp>
    <dsp:sp modelId="{06310CE4-3EB3-474D-AA8D-5A1C8B33DE53}">
      <dsp:nvSpPr>
        <dsp:cNvPr id="0" name=""/>
        <dsp:cNvSpPr/>
      </dsp:nvSpPr>
      <dsp:spPr>
        <a:xfrm>
          <a:off x="1750363" y="1232392"/>
          <a:ext cx="2753398" cy="87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Apertura comercial</a:t>
          </a:r>
          <a:endParaRPr lang="es-ES" sz="1800" kern="1200" dirty="0">
            <a:solidFill>
              <a:srgbClr val="002060"/>
            </a:solidFill>
            <a:latin typeface="Georgia" panose="02040502050405020303" pitchFamily="18" charset="0"/>
          </a:endParaRPr>
        </a:p>
      </dsp:txBody>
      <dsp:txXfrm>
        <a:off x="1750363" y="1232392"/>
        <a:ext cx="2753398" cy="877522"/>
      </dsp:txXfrm>
    </dsp:sp>
    <dsp:sp modelId="{CEE5C0E2-5182-471A-984D-09CEAF4DE744}">
      <dsp:nvSpPr>
        <dsp:cNvPr id="0" name=""/>
        <dsp:cNvSpPr/>
      </dsp:nvSpPr>
      <dsp:spPr>
        <a:xfrm>
          <a:off x="1543906" y="2109914"/>
          <a:ext cx="295559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FF6A-AB32-4EEB-A398-5649F262A7A6}">
      <dsp:nvSpPr>
        <dsp:cNvPr id="0" name=""/>
        <dsp:cNvSpPr/>
      </dsp:nvSpPr>
      <dsp:spPr>
        <a:xfrm>
          <a:off x="0" y="42238"/>
          <a:ext cx="6180161"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D6B17-62FA-45B8-AA62-127DF9DD3AF7}">
      <dsp:nvSpPr>
        <dsp:cNvPr id="0" name=""/>
        <dsp:cNvSpPr/>
      </dsp:nvSpPr>
      <dsp:spPr>
        <a:xfrm>
          <a:off x="0" y="1298"/>
          <a:ext cx="2260672" cy="88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Comercio Intrarregional</a:t>
          </a:r>
          <a:endParaRPr lang="es-ES" sz="1800" b="1" kern="1200" dirty="0">
            <a:solidFill>
              <a:srgbClr val="002060"/>
            </a:solidFill>
            <a:latin typeface="Georgia" panose="02040502050405020303" pitchFamily="18" charset="0"/>
          </a:endParaRPr>
        </a:p>
      </dsp:txBody>
      <dsp:txXfrm>
        <a:off x="0" y="1298"/>
        <a:ext cx="2260672" cy="885766"/>
      </dsp:txXfrm>
    </dsp:sp>
    <dsp:sp modelId="{ACB504B4-F998-45A6-9D48-5BD77677FE7E}">
      <dsp:nvSpPr>
        <dsp:cNvPr id="0" name=""/>
        <dsp:cNvSpPr/>
      </dsp:nvSpPr>
      <dsp:spPr>
        <a:xfrm>
          <a:off x="2365310" y="2772"/>
          <a:ext cx="3814850" cy="34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M intrarregionales</a:t>
          </a:r>
          <a:endParaRPr lang="es-ES" sz="1800" kern="1200" dirty="0">
            <a:solidFill>
              <a:srgbClr val="002060"/>
            </a:solidFill>
            <a:latin typeface="Georgia" panose="02040502050405020303" pitchFamily="18" charset="0"/>
          </a:endParaRPr>
        </a:p>
      </dsp:txBody>
      <dsp:txXfrm>
        <a:off x="2365310" y="2772"/>
        <a:ext cx="3814850" cy="340337"/>
      </dsp:txXfrm>
    </dsp:sp>
    <dsp:sp modelId="{B7371DF7-4BB6-4746-8E42-A81FDCD16C66}">
      <dsp:nvSpPr>
        <dsp:cNvPr id="0" name=""/>
        <dsp:cNvSpPr/>
      </dsp:nvSpPr>
      <dsp:spPr>
        <a:xfrm>
          <a:off x="2260672" y="351691"/>
          <a:ext cx="3664642"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167A9-A069-494B-818B-5402ECBFEDDC}">
      <dsp:nvSpPr>
        <dsp:cNvPr id="0" name=""/>
        <dsp:cNvSpPr/>
      </dsp:nvSpPr>
      <dsp:spPr>
        <a:xfrm>
          <a:off x="2335392" y="353165"/>
          <a:ext cx="3844768" cy="25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X intrarregionales</a:t>
          </a:r>
          <a:endParaRPr lang="es-ES" sz="1800" kern="1200" dirty="0">
            <a:solidFill>
              <a:srgbClr val="002060"/>
            </a:solidFill>
            <a:latin typeface="Georgia" panose="02040502050405020303" pitchFamily="18" charset="0"/>
          </a:endParaRPr>
        </a:p>
      </dsp:txBody>
      <dsp:txXfrm>
        <a:off x="2335392" y="353165"/>
        <a:ext cx="3844768" cy="251048"/>
      </dsp:txXfrm>
    </dsp:sp>
    <dsp:sp modelId="{5152DA01-4854-4DA6-AC06-B428947A78BA}">
      <dsp:nvSpPr>
        <dsp:cNvPr id="0" name=""/>
        <dsp:cNvSpPr/>
      </dsp:nvSpPr>
      <dsp:spPr>
        <a:xfrm>
          <a:off x="2260672" y="612796"/>
          <a:ext cx="3664642"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C5DDF-5281-471B-9AA4-8339D9E27052}">
      <dsp:nvSpPr>
        <dsp:cNvPr id="0" name=""/>
        <dsp:cNvSpPr/>
      </dsp:nvSpPr>
      <dsp:spPr>
        <a:xfrm>
          <a:off x="2339884" y="634043"/>
          <a:ext cx="3649078" cy="25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Comercio </a:t>
          </a:r>
          <a:r>
            <a:rPr lang="es-ES" sz="1800" kern="1200" dirty="0" err="1" smtClean="0">
              <a:solidFill>
                <a:srgbClr val="002060"/>
              </a:solidFill>
              <a:latin typeface="Georgia" panose="02040502050405020303" pitchFamily="18" charset="0"/>
            </a:rPr>
            <a:t>Intra</a:t>
          </a:r>
          <a:r>
            <a:rPr lang="es-ES" sz="1800" kern="1200" dirty="0" smtClean="0">
              <a:solidFill>
                <a:srgbClr val="002060"/>
              </a:solidFill>
              <a:latin typeface="Georgia" panose="02040502050405020303" pitchFamily="18" charset="0"/>
            </a:rPr>
            <a:t> sectorial</a:t>
          </a:r>
          <a:endParaRPr lang="es-ES" sz="1800" kern="1200" dirty="0">
            <a:solidFill>
              <a:srgbClr val="002060"/>
            </a:solidFill>
            <a:latin typeface="Georgia" panose="02040502050405020303" pitchFamily="18" charset="0"/>
          </a:endParaRPr>
        </a:p>
      </dsp:txBody>
      <dsp:txXfrm>
        <a:off x="2339884" y="634043"/>
        <a:ext cx="3649078" cy="253409"/>
      </dsp:txXfrm>
    </dsp:sp>
    <dsp:sp modelId="{D5DC5B1D-02E2-467E-9475-2663F6C91B1F}">
      <dsp:nvSpPr>
        <dsp:cNvPr id="0" name=""/>
        <dsp:cNvSpPr/>
      </dsp:nvSpPr>
      <dsp:spPr>
        <a:xfrm>
          <a:off x="2260672" y="876261"/>
          <a:ext cx="3664642"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C9222-4923-4E54-8856-74EB277C6B43}">
      <dsp:nvSpPr>
        <dsp:cNvPr id="0" name=""/>
        <dsp:cNvSpPr/>
      </dsp:nvSpPr>
      <dsp:spPr>
        <a:xfrm>
          <a:off x="0" y="887065"/>
          <a:ext cx="6180161"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EFB45-83A5-45E5-824B-04DE7A42E994}">
      <dsp:nvSpPr>
        <dsp:cNvPr id="0" name=""/>
        <dsp:cNvSpPr/>
      </dsp:nvSpPr>
      <dsp:spPr>
        <a:xfrm>
          <a:off x="0" y="887065"/>
          <a:ext cx="2212078" cy="88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Participación Económica</a:t>
          </a:r>
          <a:endParaRPr lang="es-ES" sz="1800" b="1" kern="1200" dirty="0">
            <a:solidFill>
              <a:srgbClr val="002060"/>
            </a:solidFill>
            <a:latin typeface="Georgia" panose="02040502050405020303" pitchFamily="18" charset="0"/>
          </a:endParaRPr>
        </a:p>
      </dsp:txBody>
      <dsp:txXfrm>
        <a:off x="0" y="887065"/>
        <a:ext cx="2212078" cy="885766"/>
      </dsp:txXfrm>
    </dsp:sp>
    <dsp:sp modelId="{06310CE4-3EB3-474D-AA8D-5A1C8B33DE53}">
      <dsp:nvSpPr>
        <dsp:cNvPr id="0" name=""/>
        <dsp:cNvSpPr/>
      </dsp:nvSpPr>
      <dsp:spPr>
        <a:xfrm>
          <a:off x="2288149" y="907652"/>
          <a:ext cx="3892011" cy="411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Presupuesto por país</a:t>
          </a:r>
          <a:endParaRPr lang="es-ES" sz="1800" kern="1200" dirty="0">
            <a:solidFill>
              <a:srgbClr val="002060"/>
            </a:solidFill>
            <a:latin typeface="Georgia" panose="02040502050405020303" pitchFamily="18" charset="0"/>
          </a:endParaRPr>
        </a:p>
      </dsp:txBody>
      <dsp:txXfrm>
        <a:off x="2288149" y="907652"/>
        <a:ext cx="3892011" cy="411743"/>
      </dsp:txXfrm>
    </dsp:sp>
    <dsp:sp modelId="{CEE5C0E2-5182-471A-984D-09CEAF4DE744}">
      <dsp:nvSpPr>
        <dsp:cNvPr id="0" name=""/>
        <dsp:cNvSpPr/>
      </dsp:nvSpPr>
      <dsp:spPr>
        <a:xfrm>
          <a:off x="2212078" y="1319395"/>
          <a:ext cx="3761207"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5F0ED6-DF0E-449A-B4B9-D3A09E165738}">
      <dsp:nvSpPr>
        <dsp:cNvPr id="0" name=""/>
        <dsp:cNvSpPr/>
      </dsp:nvSpPr>
      <dsp:spPr>
        <a:xfrm>
          <a:off x="2282601" y="1339983"/>
          <a:ext cx="3690684" cy="411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Estado de cuenta por país</a:t>
          </a:r>
          <a:endParaRPr lang="es-ES" sz="1800" kern="1200" dirty="0">
            <a:solidFill>
              <a:srgbClr val="002060"/>
            </a:solidFill>
            <a:latin typeface="Georgia" panose="02040502050405020303" pitchFamily="18" charset="0"/>
          </a:endParaRPr>
        </a:p>
      </dsp:txBody>
      <dsp:txXfrm>
        <a:off x="2282601" y="1339983"/>
        <a:ext cx="3690684" cy="411743"/>
      </dsp:txXfrm>
    </dsp:sp>
    <dsp:sp modelId="{5AA1EFAE-607A-47C6-854A-C75929DB72D0}">
      <dsp:nvSpPr>
        <dsp:cNvPr id="0" name=""/>
        <dsp:cNvSpPr/>
      </dsp:nvSpPr>
      <dsp:spPr>
        <a:xfrm>
          <a:off x="2212078" y="1751726"/>
          <a:ext cx="3761207"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30C17B-FC4D-4866-A808-65CFBCC7B0FC}">
      <dsp:nvSpPr>
        <dsp:cNvPr id="0" name=""/>
        <dsp:cNvSpPr/>
      </dsp:nvSpPr>
      <dsp:spPr>
        <a:xfrm>
          <a:off x="0" y="1772832"/>
          <a:ext cx="6180161"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28F46-1664-44C7-BD68-5A72CC480976}">
      <dsp:nvSpPr>
        <dsp:cNvPr id="0" name=""/>
        <dsp:cNvSpPr/>
      </dsp:nvSpPr>
      <dsp:spPr>
        <a:xfrm>
          <a:off x="0" y="1772832"/>
          <a:ext cx="2335519" cy="88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solidFill>
                <a:srgbClr val="002060"/>
              </a:solidFill>
              <a:latin typeface="Georgia" panose="02040502050405020303" pitchFamily="18" charset="0"/>
            </a:rPr>
            <a:t>Cumplimiento de Objetivo</a:t>
          </a:r>
        </a:p>
      </dsp:txBody>
      <dsp:txXfrm>
        <a:off x="0" y="1772832"/>
        <a:ext cx="2335519" cy="885766"/>
      </dsp:txXfrm>
    </dsp:sp>
    <dsp:sp modelId="{6BF4E501-8BCF-4074-BA36-2D69E3929759}">
      <dsp:nvSpPr>
        <dsp:cNvPr id="0" name=""/>
        <dsp:cNvSpPr/>
      </dsp:nvSpPr>
      <dsp:spPr>
        <a:xfrm>
          <a:off x="2328730" y="1840342"/>
          <a:ext cx="3769507" cy="80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latin typeface="Georgia" panose="02040502050405020303" pitchFamily="18" charset="0"/>
            </a:rPr>
            <a:t>Grado del cumplimiento de objetivos</a:t>
          </a:r>
        </a:p>
      </dsp:txBody>
      <dsp:txXfrm>
        <a:off x="2328730" y="1840342"/>
        <a:ext cx="3769507" cy="804456"/>
      </dsp:txXfrm>
    </dsp:sp>
    <dsp:sp modelId="{ADA688E0-8393-4585-996E-B32CE42B620C}">
      <dsp:nvSpPr>
        <dsp:cNvPr id="0" name=""/>
        <dsp:cNvSpPr/>
      </dsp:nvSpPr>
      <dsp:spPr>
        <a:xfrm>
          <a:off x="2335519" y="2617511"/>
          <a:ext cx="3756379"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E7E09-1916-4626-A7A4-FCE096B1AEBA}">
      <dsp:nvSpPr>
        <dsp:cNvPr id="0" name=""/>
        <dsp:cNvSpPr/>
      </dsp:nvSpPr>
      <dsp:spPr>
        <a:xfrm>
          <a:off x="488590" y="0"/>
          <a:ext cx="10241278" cy="6400798"/>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E930B-E924-4E5C-81CF-153F64569FB3}">
      <dsp:nvSpPr>
        <dsp:cNvPr id="0" name=""/>
        <dsp:cNvSpPr/>
      </dsp:nvSpPr>
      <dsp:spPr>
        <a:xfrm>
          <a:off x="1497356" y="4759634"/>
          <a:ext cx="235549" cy="235549"/>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E96D0-45E7-4EEC-B9FD-B48584385406}">
      <dsp:nvSpPr>
        <dsp:cNvPr id="0" name=""/>
        <dsp:cNvSpPr/>
      </dsp:nvSpPr>
      <dsp:spPr>
        <a:xfrm>
          <a:off x="1132622" y="5186154"/>
          <a:ext cx="1651518" cy="742134"/>
        </a:xfrm>
        <a:prstGeom prst="rect">
          <a:avLst/>
        </a:prstGeom>
        <a:noFill/>
        <a:ln w="9525" cap="flat" cmpd="sng" algn="ctr">
          <a:solidFill>
            <a:schemeClr val="accent6"/>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6"/>
        </a:fontRef>
      </dsp:style>
      <dsp:txBody>
        <a:bodyPr spcFirstLastPara="0" vert="horz" wrap="square" lIns="124813" tIns="0" rIns="0" bIns="0" numCol="1" spcCol="1270" anchor="t" anchorCtr="0">
          <a:noAutofit/>
        </a:bodyPr>
        <a:lstStyle/>
        <a:p>
          <a:pPr lvl="0" algn="l" defTabSz="800100">
            <a:lnSpc>
              <a:spcPct val="90000"/>
            </a:lnSpc>
            <a:spcBef>
              <a:spcPct val="0"/>
            </a:spcBef>
            <a:spcAft>
              <a:spcPct val="35000"/>
            </a:spcAft>
          </a:pPr>
          <a:r>
            <a:rPr lang="es-ES" sz="1800" b="0" kern="1200" dirty="0" smtClean="0">
              <a:solidFill>
                <a:srgbClr val="002060"/>
              </a:solidFill>
              <a:latin typeface="Georgia" panose="02040502050405020303" pitchFamily="18" charset="0"/>
            </a:rPr>
            <a:t>Comunidad Suramericana de Naciones</a:t>
          </a:r>
          <a:endParaRPr lang="es-ES" sz="1800" b="0" kern="1200" dirty="0">
            <a:solidFill>
              <a:srgbClr val="002060"/>
            </a:solidFill>
            <a:latin typeface="Georgia" panose="02040502050405020303" pitchFamily="18" charset="0"/>
          </a:endParaRPr>
        </a:p>
      </dsp:txBody>
      <dsp:txXfrm>
        <a:off x="1132622" y="5186154"/>
        <a:ext cx="1651518" cy="742134"/>
      </dsp:txXfrm>
    </dsp:sp>
    <dsp:sp modelId="{F2C600BF-F50A-4D1A-BB5D-4D3A03F107FB}">
      <dsp:nvSpPr>
        <dsp:cNvPr id="0" name=""/>
        <dsp:cNvSpPr/>
      </dsp:nvSpPr>
      <dsp:spPr>
        <a:xfrm>
          <a:off x="2772395" y="3534521"/>
          <a:ext cx="368686" cy="368686"/>
        </a:xfrm>
        <a:prstGeom prst="ellipse">
          <a:avLst/>
        </a:prstGeom>
        <a:solidFill>
          <a:schemeClr val="accent5">
            <a:hueOff val="-2483469"/>
            <a:satOff val="9953"/>
            <a:lumOff val="215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642F5-B725-4454-9F17-85B5A9EDDDC0}">
      <dsp:nvSpPr>
        <dsp:cNvPr id="0" name=""/>
        <dsp:cNvSpPr/>
      </dsp:nvSpPr>
      <dsp:spPr>
        <a:xfrm>
          <a:off x="2956738" y="3950864"/>
          <a:ext cx="1700052" cy="1480937"/>
        </a:xfrm>
        <a:prstGeom prst="rect">
          <a:avLst/>
        </a:prstGeom>
        <a:noFill/>
        <a:ln w="9525" cap="flat" cmpd="sng" algn="ctr">
          <a:solidFill>
            <a:schemeClr val="accent6"/>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6"/>
        </a:fontRef>
      </dsp:style>
      <dsp:txBody>
        <a:bodyPr spcFirstLastPara="0" vert="horz" wrap="square" lIns="195359" tIns="0" rIns="0" bIns="0" numCol="1" spcCol="1270" anchor="t" anchorCtr="0">
          <a:noAutofit/>
        </a:bodyPr>
        <a:lstStyle/>
        <a:p>
          <a:pPr lvl="0" algn="l" defTabSz="800100">
            <a:lnSpc>
              <a:spcPct val="90000"/>
            </a:lnSpc>
            <a:spcBef>
              <a:spcPct val="0"/>
            </a:spcBef>
            <a:spcAft>
              <a:spcPct val="35000"/>
            </a:spcAft>
          </a:pPr>
          <a:r>
            <a:rPr lang="es-ES" sz="1800" b="0" kern="1200" dirty="0" smtClean="0">
              <a:solidFill>
                <a:srgbClr val="002060"/>
              </a:solidFill>
              <a:latin typeface="Georgia" panose="02040502050405020303" pitchFamily="18" charset="0"/>
            </a:rPr>
            <a:t>Plan estratégico . Consolidación de una Agenda común regional</a:t>
          </a:r>
          <a:endParaRPr lang="es-ES" sz="1800" b="0" kern="1200" dirty="0">
            <a:solidFill>
              <a:srgbClr val="002060"/>
            </a:solidFill>
            <a:latin typeface="Georgia" panose="02040502050405020303" pitchFamily="18" charset="0"/>
          </a:endParaRPr>
        </a:p>
      </dsp:txBody>
      <dsp:txXfrm>
        <a:off x="2956738" y="3950864"/>
        <a:ext cx="1700052" cy="1480937"/>
      </dsp:txXfrm>
    </dsp:sp>
    <dsp:sp modelId="{2E0A9D40-0EC7-4926-AED4-F584C8D436A7}">
      <dsp:nvSpPr>
        <dsp:cNvPr id="0" name=""/>
        <dsp:cNvSpPr/>
      </dsp:nvSpPr>
      <dsp:spPr>
        <a:xfrm>
          <a:off x="4411000" y="2557759"/>
          <a:ext cx="491581" cy="491581"/>
        </a:xfrm>
        <a:prstGeom prst="ellipse">
          <a:avLst/>
        </a:prstGeom>
        <a:solidFill>
          <a:schemeClr val="accent5">
            <a:hueOff val="-4966938"/>
            <a:satOff val="19906"/>
            <a:lumOff val="431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D7670-669A-45DC-93C6-16A4015896A1}">
      <dsp:nvSpPr>
        <dsp:cNvPr id="0" name=""/>
        <dsp:cNvSpPr/>
      </dsp:nvSpPr>
      <dsp:spPr>
        <a:xfrm>
          <a:off x="4737850" y="2808568"/>
          <a:ext cx="1912881" cy="1725348"/>
        </a:xfrm>
        <a:prstGeom prst="rect">
          <a:avLst/>
        </a:prstGeom>
        <a:noFill/>
        <a:ln w="9525" cap="flat" cmpd="sng" algn="ctr">
          <a:solidFill>
            <a:schemeClr val="accent6"/>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6"/>
        </a:fontRef>
      </dsp:style>
      <dsp:txBody>
        <a:bodyPr spcFirstLastPara="0" vert="horz" wrap="square" lIns="260479" tIns="0" rIns="0" bIns="0" numCol="1" spcCol="1270" anchor="t" anchorCtr="0">
          <a:noAutofit/>
        </a:bodyPr>
        <a:lstStyle/>
        <a:p>
          <a:pPr lvl="0" algn="l" defTabSz="800100">
            <a:lnSpc>
              <a:spcPct val="90000"/>
            </a:lnSpc>
            <a:spcBef>
              <a:spcPct val="0"/>
            </a:spcBef>
            <a:spcAft>
              <a:spcPct val="35000"/>
            </a:spcAft>
          </a:pPr>
          <a:r>
            <a:rPr lang="es-ES" sz="1800" b="0" kern="1200" dirty="0" smtClean="0">
              <a:solidFill>
                <a:srgbClr val="002060"/>
              </a:solidFill>
              <a:latin typeface="Georgia" panose="02040502050405020303" pitchFamily="18" charset="0"/>
            </a:rPr>
            <a:t>Unión Naciones Suramericanas</a:t>
          </a:r>
          <a:br>
            <a:rPr lang="es-ES" sz="1800" b="0" kern="1200" dirty="0" smtClean="0">
              <a:solidFill>
                <a:srgbClr val="002060"/>
              </a:solidFill>
              <a:latin typeface="Georgia" panose="02040502050405020303" pitchFamily="18" charset="0"/>
            </a:rPr>
          </a:br>
          <a:r>
            <a:rPr lang="es-ES" sz="1800" b="0" kern="1200" dirty="0" smtClean="0">
              <a:solidFill>
                <a:srgbClr val="002060"/>
              </a:solidFill>
              <a:latin typeface="Georgia" panose="02040502050405020303" pitchFamily="18" charset="0"/>
            </a:rPr>
            <a:t>Secretaría permanente</a:t>
          </a:r>
          <a:br>
            <a:rPr lang="es-ES" sz="1800" b="0" kern="1200" dirty="0" smtClean="0">
              <a:solidFill>
                <a:srgbClr val="002060"/>
              </a:solidFill>
              <a:latin typeface="Georgia" panose="02040502050405020303" pitchFamily="18" charset="0"/>
            </a:rPr>
          </a:br>
          <a:r>
            <a:rPr lang="es-ES" sz="1800" b="0" kern="1200" dirty="0" smtClean="0">
              <a:solidFill>
                <a:srgbClr val="002060"/>
              </a:solidFill>
              <a:latin typeface="Georgia" panose="02040502050405020303" pitchFamily="18" charset="0"/>
            </a:rPr>
            <a:t>Proyecto de acuerdo constitutivo</a:t>
          </a:r>
          <a:endParaRPr lang="es-ES" sz="1800" b="0" kern="1200" dirty="0">
            <a:solidFill>
              <a:srgbClr val="002060"/>
            </a:solidFill>
            <a:latin typeface="Georgia" panose="02040502050405020303" pitchFamily="18" charset="0"/>
          </a:endParaRPr>
        </a:p>
      </dsp:txBody>
      <dsp:txXfrm>
        <a:off x="4737850" y="2808568"/>
        <a:ext cx="1912881" cy="1725348"/>
      </dsp:txXfrm>
    </dsp:sp>
    <dsp:sp modelId="{D7C71208-D9B0-4184-84E7-62F63679D566}">
      <dsp:nvSpPr>
        <dsp:cNvPr id="0" name=""/>
        <dsp:cNvSpPr/>
      </dsp:nvSpPr>
      <dsp:spPr>
        <a:xfrm>
          <a:off x="6315878" y="1794784"/>
          <a:ext cx="634959" cy="634959"/>
        </a:xfrm>
        <a:prstGeom prst="ellipse">
          <a:avLst/>
        </a:prstGeom>
        <a:solidFill>
          <a:schemeClr val="accent5">
            <a:hueOff val="-7450407"/>
            <a:satOff val="29858"/>
            <a:lumOff val="647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87603-CBA5-43F6-97F5-3E375E42D491}">
      <dsp:nvSpPr>
        <dsp:cNvPr id="0" name=""/>
        <dsp:cNvSpPr/>
      </dsp:nvSpPr>
      <dsp:spPr>
        <a:xfrm>
          <a:off x="6853360" y="2234958"/>
          <a:ext cx="1853917" cy="1122481"/>
        </a:xfrm>
        <a:prstGeom prst="rect">
          <a:avLst/>
        </a:prstGeom>
        <a:noFill/>
        <a:ln w="9525" cap="flat" cmpd="sng" algn="ctr">
          <a:solidFill>
            <a:schemeClr val="accent6"/>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6"/>
        </a:fontRef>
      </dsp:style>
      <dsp:txBody>
        <a:bodyPr spcFirstLastPara="0" vert="horz" wrap="square" lIns="336452" tIns="0" rIns="0" bIns="0" numCol="1" spcCol="1270" anchor="t" anchorCtr="0">
          <a:noAutofit/>
        </a:bodyPr>
        <a:lstStyle/>
        <a:p>
          <a:pPr lvl="0" algn="l" defTabSz="800100">
            <a:lnSpc>
              <a:spcPct val="90000"/>
            </a:lnSpc>
            <a:spcBef>
              <a:spcPct val="0"/>
            </a:spcBef>
            <a:spcAft>
              <a:spcPct val="35000"/>
            </a:spcAft>
          </a:pPr>
          <a:r>
            <a:rPr lang="es-ES" sz="1800" b="0" kern="1200" dirty="0" smtClean="0">
              <a:solidFill>
                <a:srgbClr val="002060"/>
              </a:solidFill>
              <a:latin typeface="Georgia" panose="02040502050405020303" pitchFamily="18" charset="0"/>
            </a:rPr>
            <a:t>Aprobación del Tratado Constitutivo</a:t>
          </a:r>
          <a:br>
            <a:rPr lang="es-ES" sz="1800" b="0" kern="1200" dirty="0" smtClean="0">
              <a:solidFill>
                <a:srgbClr val="002060"/>
              </a:solidFill>
              <a:latin typeface="Georgia" panose="02040502050405020303" pitchFamily="18" charset="0"/>
            </a:rPr>
          </a:br>
          <a:r>
            <a:rPr lang="es-ES" sz="1800" b="0" kern="1200" dirty="0" smtClean="0">
              <a:solidFill>
                <a:srgbClr val="002060"/>
              </a:solidFill>
              <a:latin typeface="Georgia" panose="02040502050405020303" pitchFamily="18" charset="0"/>
            </a:rPr>
            <a:t>12 países</a:t>
          </a:r>
        </a:p>
      </dsp:txBody>
      <dsp:txXfrm>
        <a:off x="6853360" y="2234958"/>
        <a:ext cx="1853917" cy="1122481"/>
      </dsp:txXfrm>
    </dsp:sp>
    <dsp:sp modelId="{63B6D5E2-4751-4C3F-A07D-3B5C7D21AF3D}">
      <dsp:nvSpPr>
        <dsp:cNvPr id="0" name=""/>
        <dsp:cNvSpPr/>
      </dsp:nvSpPr>
      <dsp:spPr>
        <a:xfrm>
          <a:off x="8277083" y="1285280"/>
          <a:ext cx="809060" cy="809060"/>
        </a:xfrm>
        <a:prstGeom prst="ellipse">
          <a:avLst/>
        </a:prstGeom>
        <a:solidFill>
          <a:schemeClr val="accent5">
            <a:hueOff val="-9933876"/>
            <a:satOff val="39811"/>
            <a:lumOff val="862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A9AB5-718E-4C31-BD00-5B47255DD167}">
      <dsp:nvSpPr>
        <dsp:cNvPr id="0" name=""/>
        <dsp:cNvSpPr/>
      </dsp:nvSpPr>
      <dsp:spPr>
        <a:xfrm>
          <a:off x="9084863" y="1301861"/>
          <a:ext cx="1864097" cy="1010506"/>
        </a:xfrm>
        <a:prstGeom prst="rect">
          <a:avLst/>
        </a:prstGeom>
        <a:noFill/>
        <a:ln w="9525" cap="flat" cmpd="sng" algn="ctr">
          <a:solidFill>
            <a:schemeClr val="accent6"/>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6"/>
        </a:fontRef>
      </dsp:style>
      <dsp:txBody>
        <a:bodyPr spcFirstLastPara="0" vert="horz" wrap="square" lIns="428705" tIns="0" rIns="0" bIns="0" numCol="1" spcCol="1270" anchor="t" anchorCtr="0">
          <a:noAutofit/>
        </a:bodyPr>
        <a:lstStyle/>
        <a:p>
          <a:pPr lvl="0" algn="l" defTabSz="800100">
            <a:lnSpc>
              <a:spcPct val="90000"/>
            </a:lnSpc>
            <a:spcBef>
              <a:spcPct val="0"/>
            </a:spcBef>
            <a:spcAft>
              <a:spcPct val="35000"/>
            </a:spcAft>
          </a:pPr>
          <a:r>
            <a:rPr lang="es-ES" sz="1800" b="0" kern="1200" dirty="0" smtClean="0">
              <a:solidFill>
                <a:srgbClr val="002060"/>
              </a:solidFill>
              <a:latin typeface="Georgia" panose="02040502050405020303" pitchFamily="18" charset="0"/>
            </a:rPr>
            <a:t>Entra en vigor el Tratado Constitutivo</a:t>
          </a:r>
        </a:p>
      </dsp:txBody>
      <dsp:txXfrm>
        <a:off x="9084863" y="1301861"/>
        <a:ext cx="1864097" cy="101050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8C19160-82A5-4E56-A1E3-E208D7952E31}" type="datetimeFigureOut">
              <a:rPr lang="es-EC" smtClean="0"/>
              <a:t>23/01/2019</a:t>
            </a:fld>
            <a:endParaRPr lang="es-EC"/>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56974FE-9473-4222-B3ED-3E89CF3A8BAA}" type="slidenum">
              <a:rPr lang="es-EC" smtClean="0"/>
              <a:t>‹Nº›</a:t>
            </a:fld>
            <a:endParaRPr lang="es-EC"/>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856297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C19160-82A5-4E56-A1E3-E208D7952E31}" type="datetimeFigureOut">
              <a:rPr lang="es-EC" smtClean="0"/>
              <a:t>23/01/2019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89029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C19160-82A5-4E56-A1E3-E208D7952E31}" type="datetimeFigureOut">
              <a:rPr lang="es-EC" smtClean="0"/>
              <a:t>23/01/2019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5056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C19160-82A5-4E56-A1E3-E208D7952E31}" type="datetimeFigureOut">
              <a:rPr lang="es-EC" smtClean="0"/>
              <a:t>23/01/2019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91503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8C19160-82A5-4E56-A1E3-E208D7952E31}" type="datetimeFigureOut">
              <a:rPr lang="es-EC" smtClean="0"/>
              <a:t>23/01/2019</a:t>
            </a:fld>
            <a:endParaRPr lang="es-EC"/>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56974FE-9473-4222-B3ED-3E89CF3A8BAA}" type="slidenum">
              <a:rPr lang="es-EC" smtClean="0"/>
              <a:t>‹Nº›</a:t>
            </a:fld>
            <a:endParaRPr lang="es-EC"/>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54103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8C19160-82A5-4E56-A1E3-E208D7952E31}" type="datetimeFigureOut">
              <a:rPr lang="es-EC" smtClean="0"/>
              <a:t>23/01/2019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341345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8C19160-82A5-4E56-A1E3-E208D7952E31}" type="datetimeFigureOut">
              <a:rPr lang="es-EC" smtClean="0"/>
              <a:t>23/01/2019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313718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8C19160-82A5-4E56-A1E3-E208D7952E31}" type="datetimeFigureOut">
              <a:rPr lang="es-EC" smtClean="0"/>
              <a:t>23/01/2019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183133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19160-82A5-4E56-A1E3-E208D7952E31}" type="datetimeFigureOut">
              <a:rPr lang="es-EC" smtClean="0"/>
              <a:t>23/01/2019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56974FE-9473-4222-B3ED-3E89CF3A8BAA}" type="slidenum">
              <a:rPr lang="es-EC" smtClean="0"/>
              <a:t>‹Nº›</a:t>
            </a:fld>
            <a:endParaRPr lang="es-EC"/>
          </a:p>
        </p:txBody>
      </p:sp>
    </p:spTree>
    <p:extLst>
      <p:ext uri="{BB962C8B-B14F-4D97-AF65-F5344CB8AC3E}">
        <p14:creationId xmlns:p14="http://schemas.microsoft.com/office/powerpoint/2010/main" val="4424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8C19160-82A5-4E56-A1E3-E208D7952E31}" type="datetimeFigureOut">
              <a:rPr lang="es-EC" smtClean="0"/>
              <a:t>23/01/2019</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56974FE-9473-4222-B3ED-3E89CF3A8BAA}"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002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8C19160-82A5-4E56-A1E3-E208D7952E31}" type="datetimeFigureOut">
              <a:rPr lang="es-EC" smtClean="0"/>
              <a:t>23/01/2019</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56974FE-9473-4222-B3ED-3E89CF3A8BAA}"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270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8C19160-82A5-4E56-A1E3-E208D7952E31}" type="datetimeFigureOut">
              <a:rPr lang="es-EC" smtClean="0"/>
              <a:t>23/01/2019</a:t>
            </a:fld>
            <a:endParaRPr lang="es-EC"/>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EC"/>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56974FE-9473-4222-B3ED-3E89CF3A8BAA}" type="slidenum">
              <a:rPr lang="es-EC" smtClean="0"/>
              <a:t>‹Nº›</a:t>
            </a:fld>
            <a:endParaRPr lang="es-EC"/>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8199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78685" y="1717212"/>
            <a:ext cx="8245642" cy="923330"/>
          </a:xfrm>
          <a:prstGeom prst="rect">
            <a:avLst/>
          </a:prstGeom>
        </p:spPr>
        <p:txBody>
          <a:bodyPr wrap="square">
            <a:spAutoFit/>
          </a:bodyPr>
          <a:lstStyle/>
          <a:p>
            <a:pPr algn="ctr"/>
            <a:r>
              <a:rPr lang="es-EC" dirty="0" smtClean="0">
                <a:solidFill>
                  <a:srgbClr val="002060"/>
                </a:solidFill>
                <a:latin typeface="Georgia" panose="02040502050405020303" pitchFamily="18" charset="0"/>
                <a:cs typeface="Arial" panose="020B0604020202020204" pitchFamily="34" charset="0"/>
              </a:rPr>
              <a:t>TRABAJO DE TITULACIÓN, PREVIO A LA OBTENCIÓN DEL TÍTULO DE INGENIERAS EN COMERCIO EXTERIOR Y NEGOCIACIÓN INTERNACIONAL</a:t>
            </a:r>
            <a:endParaRPr lang="es-EC" dirty="0">
              <a:solidFill>
                <a:srgbClr val="002060"/>
              </a:solidFill>
              <a:latin typeface="Georgia" panose="02040502050405020303" pitchFamily="18" charset="0"/>
            </a:endParaRPr>
          </a:p>
        </p:txBody>
      </p:sp>
      <p:sp>
        <p:nvSpPr>
          <p:cNvPr id="5" name="Rectángulo 4"/>
          <p:cNvSpPr/>
          <p:nvPr/>
        </p:nvSpPr>
        <p:spPr>
          <a:xfrm>
            <a:off x="1774208" y="2938594"/>
            <a:ext cx="8857397" cy="2585323"/>
          </a:xfrm>
          <a:prstGeom prst="rect">
            <a:avLst/>
          </a:prstGeom>
        </p:spPr>
        <p:txBody>
          <a:bodyPr wrap="square">
            <a:spAutoFit/>
          </a:bodyPr>
          <a:lstStyle/>
          <a:p>
            <a:pPr algn="ctr"/>
            <a:r>
              <a:rPr lang="es-EC" b="1" i="1" dirty="0" smtClean="0">
                <a:solidFill>
                  <a:srgbClr val="002060"/>
                </a:solidFill>
                <a:latin typeface="Georgia" panose="02040502050405020303" pitchFamily="18" charset="0"/>
                <a:cs typeface="Arial" panose="020B0604020202020204" pitchFamily="34" charset="0"/>
              </a:rPr>
              <a:t>UNASUR, INTEGRACIÓN REGIONAL, ANÁLISIS DE LA COOPERACIÓN ECONÓMICA Y COMERCIAL ENTRE SUS MIEMBROS</a:t>
            </a:r>
          </a:p>
          <a:p>
            <a:endParaRPr lang="es-EC" dirty="0">
              <a:solidFill>
                <a:srgbClr val="002060"/>
              </a:solidFill>
              <a:latin typeface="Georgia" panose="02040502050405020303" pitchFamily="18" charset="0"/>
              <a:cs typeface="Arial" panose="020B0604020202020204" pitchFamily="34" charset="0"/>
            </a:endParaRPr>
          </a:p>
          <a:p>
            <a:pPr algn="ctr"/>
            <a:endParaRPr lang="es-EC" dirty="0" smtClean="0">
              <a:solidFill>
                <a:srgbClr val="002060"/>
              </a:solidFill>
              <a:latin typeface="Georgia" panose="02040502050405020303" pitchFamily="18" charset="0"/>
              <a:cs typeface="Arial" panose="020B0604020202020204" pitchFamily="34" charset="0"/>
            </a:endParaRPr>
          </a:p>
          <a:p>
            <a:pPr algn="ctr"/>
            <a:r>
              <a:rPr lang="es-EC" dirty="0" smtClean="0">
                <a:solidFill>
                  <a:srgbClr val="002060"/>
                </a:solidFill>
                <a:latin typeface="Georgia" panose="02040502050405020303" pitchFamily="18" charset="0"/>
                <a:cs typeface="Arial" panose="020B0604020202020204" pitchFamily="34" charset="0"/>
              </a:rPr>
              <a:t>TAIPE </a:t>
            </a:r>
            <a:r>
              <a:rPr lang="es-EC" dirty="0" smtClean="0">
                <a:solidFill>
                  <a:srgbClr val="002060"/>
                </a:solidFill>
                <a:latin typeface="Georgia" panose="02040502050405020303" pitchFamily="18" charset="0"/>
                <a:cs typeface="Arial" panose="020B0604020202020204" pitchFamily="34" charset="0"/>
              </a:rPr>
              <a:t>HIDALGO, </a:t>
            </a:r>
            <a:r>
              <a:rPr lang="es-EC" dirty="0" smtClean="0">
                <a:solidFill>
                  <a:srgbClr val="002060"/>
                </a:solidFill>
                <a:latin typeface="Georgia" panose="02040502050405020303" pitchFamily="18" charset="0"/>
                <a:cs typeface="Arial" panose="020B0604020202020204" pitchFamily="34" charset="0"/>
              </a:rPr>
              <a:t>PABLO RUBÉN</a:t>
            </a:r>
          </a:p>
          <a:p>
            <a:pPr algn="ctr"/>
            <a:r>
              <a:rPr lang="es-EC" dirty="0" smtClean="0">
                <a:solidFill>
                  <a:srgbClr val="002060"/>
                </a:solidFill>
                <a:latin typeface="Georgia" panose="02040502050405020303" pitchFamily="18" charset="0"/>
                <a:cs typeface="Arial" panose="020B0604020202020204" pitchFamily="34" charset="0"/>
              </a:rPr>
              <a:t>VALVERDE </a:t>
            </a:r>
            <a:r>
              <a:rPr lang="es-EC" dirty="0" smtClean="0">
                <a:solidFill>
                  <a:srgbClr val="002060"/>
                </a:solidFill>
                <a:latin typeface="Georgia" panose="02040502050405020303" pitchFamily="18" charset="0"/>
                <a:cs typeface="Arial" panose="020B0604020202020204" pitchFamily="34" charset="0"/>
              </a:rPr>
              <a:t>OSORIO, </a:t>
            </a:r>
            <a:r>
              <a:rPr lang="es-EC" dirty="0" smtClean="0">
                <a:solidFill>
                  <a:srgbClr val="002060"/>
                </a:solidFill>
                <a:latin typeface="Georgia" panose="02040502050405020303" pitchFamily="18" charset="0"/>
                <a:cs typeface="Arial" panose="020B0604020202020204" pitchFamily="34" charset="0"/>
              </a:rPr>
              <a:t>VALERY MICHELLE</a:t>
            </a:r>
          </a:p>
          <a:p>
            <a:pPr algn="ctr"/>
            <a:endParaRPr lang="es-EC" dirty="0">
              <a:solidFill>
                <a:srgbClr val="002060"/>
              </a:solidFill>
              <a:latin typeface="Georgia" panose="02040502050405020303" pitchFamily="18" charset="0"/>
              <a:cs typeface="Arial" panose="020B0604020202020204" pitchFamily="34" charset="0"/>
            </a:endParaRPr>
          </a:p>
          <a:p>
            <a:pPr algn="ctr"/>
            <a:endParaRPr lang="es-EC" dirty="0" smtClean="0">
              <a:solidFill>
                <a:srgbClr val="002060"/>
              </a:solidFill>
              <a:latin typeface="Georgia" panose="02040502050405020303" pitchFamily="18" charset="0"/>
              <a:cs typeface="Arial" panose="020B0604020202020204" pitchFamily="34" charset="0"/>
            </a:endParaRPr>
          </a:p>
          <a:p>
            <a:pPr algn="ctr"/>
            <a:r>
              <a:rPr lang="es-EC" dirty="0" smtClean="0">
                <a:solidFill>
                  <a:srgbClr val="002060"/>
                </a:solidFill>
                <a:latin typeface="Georgia" panose="02040502050405020303" pitchFamily="18" charset="0"/>
                <a:cs typeface="Arial" panose="020B0604020202020204" pitchFamily="34" charset="0"/>
              </a:rPr>
              <a:t>DIRECTOR: </a:t>
            </a:r>
            <a:r>
              <a:rPr lang="es-EC" dirty="0" smtClean="0">
                <a:solidFill>
                  <a:srgbClr val="002060"/>
                </a:solidFill>
                <a:latin typeface="Georgia" panose="02040502050405020303" pitchFamily="18" charset="0"/>
                <a:cs typeface="Arial" panose="020B0604020202020204" pitchFamily="34" charset="0"/>
              </a:rPr>
              <a:t>MBA. </a:t>
            </a:r>
            <a:r>
              <a:rPr lang="es-EC" smtClean="0">
                <a:solidFill>
                  <a:srgbClr val="002060"/>
                </a:solidFill>
                <a:latin typeface="Georgia" panose="02040502050405020303" pitchFamily="18" charset="0"/>
                <a:cs typeface="Arial" panose="020B0604020202020204" pitchFamily="34" charset="0"/>
              </a:rPr>
              <a:t>MACHADO ESPINOSA, FRANCO AGUSTÍN</a:t>
            </a:r>
            <a:endParaRPr lang="es-EC" dirty="0" smtClean="0">
              <a:solidFill>
                <a:srgbClr val="002060"/>
              </a:solidFill>
              <a:latin typeface="Georgia" panose="02040502050405020303" pitchFamily="18" charset="0"/>
              <a:cs typeface="Arial" panose="020B0604020202020204" pitchFamily="34" charset="0"/>
            </a:endParaRPr>
          </a:p>
        </p:txBody>
      </p:sp>
      <p:pic>
        <p:nvPicPr>
          <p:cNvPr id="2050"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0" t="1240" r="29504" b="-1240"/>
          <a:stretch/>
        </p:blipFill>
        <p:spPr bwMode="auto">
          <a:xfrm>
            <a:off x="4300855" y="411147"/>
            <a:ext cx="6580505" cy="10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1823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85943240"/>
              </p:ext>
            </p:extLst>
          </p:nvPr>
        </p:nvGraphicFramePr>
        <p:xfrm>
          <a:off x="1604296" y="542685"/>
          <a:ext cx="10371394" cy="5843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839721" y="178974"/>
            <a:ext cx="6726521"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Países Miembros UNASUR - 2017</a:t>
            </a:r>
            <a:endParaRPr lang="es-ES" sz="3000" b="1" u="sng" cap="none" spc="0" dirty="0">
              <a:ln/>
              <a:solidFill>
                <a:srgbClr val="002060"/>
              </a:solidFill>
              <a:effectLst/>
              <a:latin typeface="Georgia" panose="02040502050405020303" pitchFamily="18" charset="0"/>
            </a:endParaRPr>
          </a:p>
        </p:txBody>
      </p:sp>
      <p:pic>
        <p:nvPicPr>
          <p:cNvPr id="6"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612" y="5773732"/>
            <a:ext cx="975361" cy="9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3215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6007" y="165668"/>
            <a:ext cx="1996059"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UNASUR</a:t>
            </a:r>
            <a:endParaRPr lang="es-ES" sz="3000" b="1" u="sng" cap="none" spc="0" dirty="0">
              <a:ln/>
              <a:solidFill>
                <a:srgbClr val="002060"/>
              </a:solidFill>
              <a:effectLst/>
              <a:latin typeface="Georgia" panose="02040502050405020303" pitchFamily="18" charset="0"/>
            </a:endParaRPr>
          </a:p>
        </p:txBody>
      </p:sp>
      <p:sp>
        <p:nvSpPr>
          <p:cNvPr id="6" name="CuadroTexto 5"/>
          <p:cNvSpPr txBox="1"/>
          <p:nvPr/>
        </p:nvSpPr>
        <p:spPr>
          <a:xfrm>
            <a:off x="1378425" y="1185289"/>
            <a:ext cx="9676262" cy="2246769"/>
          </a:xfrm>
          <a:prstGeom prst="rect">
            <a:avLst/>
          </a:prstGeom>
          <a:ln w="19050">
            <a:prstDash val="dash"/>
          </a:ln>
          <a:effectLst>
            <a:softEdge rad="12700"/>
          </a:effectLst>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dirty="0" smtClean="0">
                <a:solidFill>
                  <a:srgbClr val="002060"/>
                </a:solidFill>
                <a:latin typeface="Georgia" panose="02040502050405020303" pitchFamily="18" charset="0"/>
              </a:rPr>
              <a:t>“Construir</a:t>
            </a:r>
            <a:r>
              <a:rPr lang="es-EC" sz="2000" dirty="0">
                <a:solidFill>
                  <a:srgbClr val="002060"/>
                </a:solidFill>
                <a:latin typeface="Georgia" panose="02040502050405020303" pitchFamily="18" charset="0"/>
              </a:rPr>
              <a:t>, de manera participativa y consensuada, un espacio de integración y unión en lo cultural, social, económico y político entre sus pueblos, otorgando prioridad al diálogo político, las políticas sociales, la educación, la energía, la infraestructura, </a:t>
            </a:r>
            <a:r>
              <a:rPr lang="es-EC" sz="2000" dirty="0" smtClean="0">
                <a:solidFill>
                  <a:srgbClr val="002060"/>
                </a:solidFill>
                <a:latin typeface="Georgia" panose="02040502050405020303" pitchFamily="18" charset="0"/>
              </a:rPr>
              <a:t>el </a:t>
            </a:r>
            <a:r>
              <a:rPr lang="es-EC" sz="2000" dirty="0">
                <a:solidFill>
                  <a:srgbClr val="002060"/>
                </a:solidFill>
                <a:latin typeface="Georgia" panose="02040502050405020303" pitchFamily="18" charset="0"/>
              </a:rPr>
              <a:t>financiamiento y el medio ambiente, entre otros, con miras a eliminar la desigualdad socioeconómica, lograr la inclusión social y la participación ciudadana, fortalecer la democracia y reducir las asimetrías en el marco del fortalecimiento de la soberanía e independencia de los </a:t>
            </a:r>
            <a:r>
              <a:rPr lang="es-EC" sz="2000" dirty="0" smtClean="0">
                <a:solidFill>
                  <a:srgbClr val="002060"/>
                </a:solidFill>
                <a:latin typeface="Georgia" panose="02040502050405020303" pitchFamily="18" charset="0"/>
              </a:rPr>
              <a:t>estados”</a:t>
            </a:r>
            <a:endParaRPr lang="es-EC" sz="2000" dirty="0">
              <a:solidFill>
                <a:srgbClr val="002060"/>
              </a:solidFill>
              <a:latin typeface="Georgia" panose="02040502050405020303" pitchFamily="18" charset="0"/>
            </a:endParaRPr>
          </a:p>
        </p:txBody>
      </p:sp>
      <p:sp>
        <p:nvSpPr>
          <p:cNvPr id="8" name="Rectángulo 7"/>
          <p:cNvSpPr/>
          <p:nvPr/>
        </p:nvSpPr>
        <p:spPr>
          <a:xfrm>
            <a:off x="876007" y="766473"/>
            <a:ext cx="2411238" cy="400110"/>
          </a:xfrm>
          <a:prstGeom prst="rect">
            <a:avLst/>
          </a:prstGeom>
          <a:noFill/>
        </p:spPr>
        <p:txBody>
          <a:bodyPr wrap="none" lIns="91440" tIns="45720" rIns="91440" bIns="45720">
            <a:spAutoFit/>
          </a:bodyPr>
          <a:lstStyle/>
          <a:p>
            <a:pPr algn="ctr"/>
            <a:r>
              <a:rPr lang="es-ES" sz="2000" b="1" cap="none" spc="0" dirty="0" smtClean="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rPr>
              <a:t>Objetivo General</a:t>
            </a:r>
            <a:endParaRPr lang="es-ES" sz="2000" b="1" cap="none" spc="0" dirty="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endParaRPr>
          </a:p>
        </p:txBody>
      </p:sp>
      <p:sp>
        <p:nvSpPr>
          <p:cNvPr id="9" name="Rectángulo 8"/>
          <p:cNvSpPr/>
          <p:nvPr/>
        </p:nvSpPr>
        <p:spPr>
          <a:xfrm>
            <a:off x="876007" y="3510065"/>
            <a:ext cx="2712602" cy="400110"/>
          </a:xfrm>
          <a:prstGeom prst="rect">
            <a:avLst/>
          </a:prstGeom>
          <a:noFill/>
        </p:spPr>
        <p:txBody>
          <a:bodyPr wrap="none" lIns="91440" tIns="45720" rIns="91440" bIns="45720">
            <a:spAutoFit/>
          </a:bodyPr>
          <a:lstStyle/>
          <a:p>
            <a:pPr algn="ctr"/>
            <a:r>
              <a:rPr lang="es-ES" sz="2000" b="1" cap="none" spc="0" dirty="0" smtClean="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rPr>
              <a:t>Objetivo Específ</a:t>
            </a:r>
            <a:r>
              <a:rPr lang="es-ES" sz="2000" b="1" dirty="0" smtClean="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rPr>
              <a:t>ico</a:t>
            </a:r>
            <a:endParaRPr lang="es-ES" sz="2000" b="1" cap="none" spc="0" dirty="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endParaRPr>
          </a:p>
        </p:txBody>
      </p:sp>
      <p:sp>
        <p:nvSpPr>
          <p:cNvPr id="10" name="Rectángulo 9"/>
          <p:cNvSpPr/>
          <p:nvPr/>
        </p:nvSpPr>
        <p:spPr>
          <a:xfrm>
            <a:off x="1378425" y="3910175"/>
            <a:ext cx="9676262" cy="1938992"/>
          </a:xfrm>
          <a:prstGeom prst="rect">
            <a:avLst/>
          </a:prstGeom>
          <a:ln w="19050">
            <a:prstDash val="dash"/>
          </a:ln>
          <a:effectLst>
            <a:softEdge rad="12700"/>
          </a:effectLst>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dirty="0">
                <a:solidFill>
                  <a:srgbClr val="002060"/>
                </a:solidFill>
                <a:latin typeface="Georgia" panose="02040502050405020303" pitchFamily="18" charset="0"/>
              </a:rPr>
              <a:t>La cooperación económica y comercial para lograr el avance y la consolidación de un proceso innovador, dinámico, transparente, equitativo y equilibrado, que contemple un acceso efectivo, promoviendo el crecimiento y el desarrollo económico que supere las asimetrías mediante la complementación de las economías de los países de América del Sur, así como la promoción del bienestar de todos los sectores de la población y la reducción de la pobreza</a:t>
            </a:r>
          </a:p>
        </p:txBody>
      </p:sp>
      <p:pic>
        <p:nvPicPr>
          <p:cNvPr id="7"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851" y="5803229"/>
            <a:ext cx="975361" cy="9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947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081212" y="639513"/>
            <a:ext cx="9210036" cy="6088800"/>
            <a:chOff x="0" y="0"/>
            <a:chExt cx="4968237" cy="7748747"/>
          </a:xfrm>
        </p:grpSpPr>
        <p:sp>
          <p:nvSpPr>
            <p:cNvPr id="5" name="Rectángulo 4"/>
            <p:cNvSpPr/>
            <p:nvPr/>
          </p:nvSpPr>
          <p:spPr>
            <a:xfrm>
              <a:off x="714387" y="9523"/>
              <a:ext cx="2244075" cy="59055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de Jefas y Jefes de Estado y Gobierno </a:t>
              </a:r>
            </a:p>
          </p:txBody>
        </p:sp>
        <p:sp>
          <p:nvSpPr>
            <p:cNvPr id="6" name="Rectángulo 5"/>
            <p:cNvSpPr/>
            <p:nvPr/>
          </p:nvSpPr>
          <p:spPr>
            <a:xfrm>
              <a:off x="3257550" y="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Presidencia Pro Témpore</a:t>
              </a:r>
            </a:p>
          </p:txBody>
        </p:sp>
        <p:sp>
          <p:nvSpPr>
            <p:cNvPr id="7" name="Rectángulo 6"/>
            <p:cNvSpPr/>
            <p:nvPr/>
          </p:nvSpPr>
          <p:spPr>
            <a:xfrm>
              <a:off x="476258" y="809625"/>
              <a:ext cx="2482204" cy="58591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a:effectLst/>
                  <a:latin typeface="Georgia" panose="02040502050405020303" pitchFamily="18" charset="0"/>
                  <a:ea typeface="Calibri" panose="020F0502020204030204" pitchFamily="34" charset="0"/>
                  <a:cs typeface="Times New Roman" panose="02020603050405020304" pitchFamily="18" charset="0"/>
                </a:rPr>
                <a:t>Consejo de Ministras y Ministros de Relaciones Exteriores  </a:t>
              </a:r>
            </a:p>
          </p:txBody>
        </p:sp>
        <p:sp>
          <p:nvSpPr>
            <p:cNvPr id="8" name="Rectángulo 7"/>
            <p:cNvSpPr/>
            <p:nvPr/>
          </p:nvSpPr>
          <p:spPr>
            <a:xfrm>
              <a:off x="800979" y="1628774"/>
              <a:ext cx="2157483"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de Delegados y Delegadas   </a:t>
              </a:r>
            </a:p>
          </p:txBody>
        </p:sp>
        <p:sp>
          <p:nvSpPr>
            <p:cNvPr id="9" name="Rectángulo 8"/>
            <p:cNvSpPr/>
            <p:nvPr/>
          </p:nvSpPr>
          <p:spPr>
            <a:xfrm>
              <a:off x="3324225" y="116205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a:effectLst/>
                  <a:latin typeface="Georgia" panose="02040502050405020303" pitchFamily="18" charset="0"/>
                  <a:ea typeface="Calibri" panose="020F0502020204030204" pitchFamily="34" charset="0"/>
                  <a:cs typeface="Times New Roman" panose="02020603050405020304" pitchFamily="18" charset="0"/>
                </a:rPr>
                <a:t>Secretaría General UNASUR  </a:t>
              </a:r>
            </a:p>
          </p:txBody>
        </p:sp>
        <p:sp>
          <p:nvSpPr>
            <p:cNvPr id="10" name="Rectángulo 9"/>
            <p:cNvSpPr/>
            <p:nvPr/>
          </p:nvSpPr>
          <p:spPr>
            <a:xfrm>
              <a:off x="0" y="2695575"/>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de Defensa Suramericano</a:t>
              </a:r>
            </a:p>
          </p:txBody>
        </p:sp>
        <p:sp>
          <p:nvSpPr>
            <p:cNvPr id="11" name="Rectángulo 10"/>
            <p:cNvSpPr/>
            <p:nvPr/>
          </p:nvSpPr>
          <p:spPr>
            <a:xfrm>
              <a:off x="2743200" y="2695575"/>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Electoral</a:t>
              </a:r>
            </a:p>
          </p:txBody>
        </p:sp>
        <p:sp>
          <p:nvSpPr>
            <p:cNvPr id="12" name="Rectángulo 11"/>
            <p:cNvSpPr/>
            <p:nvPr/>
          </p:nvSpPr>
          <p:spPr>
            <a:xfrm>
              <a:off x="0" y="344805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Energético Suramericano</a:t>
              </a:r>
            </a:p>
          </p:txBody>
        </p:sp>
        <p:sp>
          <p:nvSpPr>
            <p:cNvPr id="13" name="Rectángulo 12"/>
            <p:cNvSpPr/>
            <p:nvPr/>
          </p:nvSpPr>
          <p:spPr>
            <a:xfrm>
              <a:off x="2762250" y="3457575"/>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De Salud Suramericano</a:t>
              </a:r>
            </a:p>
          </p:txBody>
        </p:sp>
        <p:sp>
          <p:nvSpPr>
            <p:cNvPr id="14" name="Rectángulo 13"/>
            <p:cNvSpPr/>
            <p:nvPr/>
          </p:nvSpPr>
          <p:spPr>
            <a:xfrm>
              <a:off x="28575" y="4200525"/>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Suramericano de Ciencia, Tecnología e Innovación</a:t>
              </a:r>
            </a:p>
          </p:txBody>
        </p:sp>
        <p:sp>
          <p:nvSpPr>
            <p:cNvPr id="15" name="Rectángulo 14"/>
            <p:cNvSpPr/>
            <p:nvPr/>
          </p:nvSpPr>
          <p:spPr>
            <a:xfrm>
              <a:off x="2771775" y="421005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Suramericano de Cultura</a:t>
              </a:r>
            </a:p>
          </p:txBody>
        </p:sp>
        <p:sp>
          <p:nvSpPr>
            <p:cNvPr id="16" name="Rectángulo 15"/>
            <p:cNvSpPr/>
            <p:nvPr/>
          </p:nvSpPr>
          <p:spPr>
            <a:xfrm>
              <a:off x="38100" y="499110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de Desarrollo Social Suramericano</a:t>
              </a:r>
            </a:p>
          </p:txBody>
        </p:sp>
        <p:sp>
          <p:nvSpPr>
            <p:cNvPr id="17" name="Rectángulo 16"/>
            <p:cNvSpPr/>
            <p:nvPr/>
          </p:nvSpPr>
          <p:spPr>
            <a:xfrm>
              <a:off x="38100" y="5800725"/>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Suramericano de Educación</a:t>
              </a:r>
            </a:p>
          </p:txBody>
        </p:sp>
        <p:sp>
          <p:nvSpPr>
            <p:cNvPr id="18" name="Rectángulo 17"/>
            <p:cNvSpPr/>
            <p:nvPr/>
          </p:nvSpPr>
          <p:spPr>
            <a:xfrm>
              <a:off x="47625" y="6600825"/>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Suramericano sobre el problema mundial de las drogas</a:t>
              </a:r>
            </a:p>
          </p:txBody>
        </p:sp>
        <p:sp>
          <p:nvSpPr>
            <p:cNvPr id="19" name="Rectángulo 18"/>
            <p:cNvSpPr/>
            <p:nvPr/>
          </p:nvSpPr>
          <p:spPr>
            <a:xfrm>
              <a:off x="2762250" y="499110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Suramericano de Economía y Finanzas</a:t>
              </a:r>
            </a:p>
          </p:txBody>
        </p:sp>
        <p:sp>
          <p:nvSpPr>
            <p:cNvPr id="20" name="Rectángulo 19"/>
            <p:cNvSpPr/>
            <p:nvPr/>
          </p:nvSpPr>
          <p:spPr>
            <a:xfrm>
              <a:off x="2762250" y="5772150"/>
              <a:ext cx="1644012"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 Suramericano de Infraestructura y Planeamiento</a:t>
              </a:r>
            </a:p>
          </p:txBody>
        </p:sp>
        <p:sp>
          <p:nvSpPr>
            <p:cNvPr id="21" name="Rectángulo 20"/>
            <p:cNvSpPr/>
            <p:nvPr/>
          </p:nvSpPr>
          <p:spPr>
            <a:xfrm>
              <a:off x="2754344" y="6548597"/>
              <a:ext cx="1643380" cy="12001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Georgia" panose="02040502050405020303" pitchFamily="18" charset="0"/>
                  <a:ea typeface="Calibri" panose="020F0502020204030204" pitchFamily="34" charset="0"/>
                  <a:cs typeface="Times New Roman" panose="02020603050405020304" pitchFamily="18" charset="0"/>
                </a:rPr>
                <a:t>Consejo Suramericano en materia de Seguridad Ciudadana, Justicia y Coordinación de Acciones contra la Delincuencia Organizada Transnacional</a:t>
              </a:r>
            </a:p>
          </p:txBody>
        </p:sp>
        <p:cxnSp>
          <p:nvCxnSpPr>
            <p:cNvPr id="22" name="Conector recto 21"/>
            <p:cNvCxnSpPr/>
            <p:nvPr/>
          </p:nvCxnSpPr>
          <p:spPr>
            <a:xfrm>
              <a:off x="2962275" y="304800"/>
              <a:ext cx="302053" cy="0"/>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a:xfrm flipH="1">
              <a:off x="2114550" y="609600"/>
              <a:ext cx="4665" cy="197693"/>
            </a:xfrm>
            <a:prstGeom prst="line">
              <a:avLst/>
            </a:prstGeom>
          </p:spPr>
          <p:style>
            <a:lnRef idx="1">
              <a:schemeClr val="dk1"/>
            </a:lnRef>
            <a:fillRef idx="0">
              <a:schemeClr val="dk1"/>
            </a:fillRef>
            <a:effectRef idx="0">
              <a:schemeClr val="dk1"/>
            </a:effectRef>
            <a:fontRef idx="minor">
              <a:schemeClr val="tx1"/>
            </a:fontRef>
          </p:style>
        </p:cxnSp>
        <p:cxnSp>
          <p:nvCxnSpPr>
            <p:cNvPr id="24" name="Conector recto 23"/>
            <p:cNvCxnSpPr/>
            <p:nvPr/>
          </p:nvCxnSpPr>
          <p:spPr>
            <a:xfrm flipH="1">
              <a:off x="2114550" y="1409700"/>
              <a:ext cx="4445" cy="219269"/>
            </a:xfrm>
            <a:prstGeom prst="line">
              <a:avLst/>
            </a:prstGeom>
          </p:spPr>
          <p:style>
            <a:lnRef idx="1">
              <a:schemeClr val="dk1"/>
            </a:lnRef>
            <a:fillRef idx="0">
              <a:schemeClr val="dk1"/>
            </a:fillRef>
            <a:effectRef idx="0">
              <a:schemeClr val="dk1"/>
            </a:effectRef>
            <a:fontRef idx="minor">
              <a:schemeClr val="tx1"/>
            </a:fontRef>
          </p:style>
        </p:cxnSp>
        <p:cxnSp>
          <p:nvCxnSpPr>
            <p:cNvPr id="25" name="Conector recto 24"/>
            <p:cNvCxnSpPr/>
            <p:nvPr/>
          </p:nvCxnSpPr>
          <p:spPr>
            <a:xfrm>
              <a:off x="2114550" y="1514475"/>
              <a:ext cx="1213200" cy="0"/>
            </a:xfrm>
            <a:prstGeom prst="line">
              <a:avLst/>
            </a:prstGeom>
          </p:spPr>
          <p:style>
            <a:lnRef idx="1">
              <a:schemeClr val="dk1"/>
            </a:lnRef>
            <a:fillRef idx="0">
              <a:schemeClr val="dk1"/>
            </a:fillRef>
            <a:effectRef idx="0">
              <a:schemeClr val="dk1"/>
            </a:effectRef>
            <a:fontRef idx="minor">
              <a:schemeClr val="tx1"/>
            </a:fontRef>
          </p:style>
        </p:cxnSp>
        <p:sp>
          <p:nvSpPr>
            <p:cNvPr id="26" name="Cuadro de texto 48"/>
            <p:cNvSpPr txBox="1"/>
            <p:nvPr/>
          </p:nvSpPr>
          <p:spPr>
            <a:xfrm>
              <a:off x="1438275" y="2286000"/>
              <a:ext cx="1628191" cy="26592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400">
                  <a:effectLst/>
                  <a:latin typeface="Georgia" panose="02040502050405020303" pitchFamily="18" charset="0"/>
                  <a:ea typeface="Calibri" panose="020F0502020204030204" pitchFamily="34" charset="0"/>
                  <a:cs typeface="Times New Roman" panose="02020603050405020304" pitchFamily="18" charset="0"/>
                </a:rPr>
                <a:t>Consejos Sectoriales</a:t>
              </a:r>
            </a:p>
          </p:txBody>
        </p:sp>
        <p:cxnSp>
          <p:nvCxnSpPr>
            <p:cNvPr id="27" name="Conector recto 26"/>
            <p:cNvCxnSpPr/>
            <p:nvPr/>
          </p:nvCxnSpPr>
          <p:spPr>
            <a:xfrm>
              <a:off x="2171700" y="2619375"/>
              <a:ext cx="31267" cy="4299044"/>
            </a:xfrm>
            <a:prstGeom prst="line">
              <a:avLst/>
            </a:prstGeom>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flipV="1">
              <a:off x="1685925" y="6896100"/>
              <a:ext cx="1086173" cy="20472"/>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p:cNvCxnSpPr/>
            <p:nvPr/>
          </p:nvCxnSpPr>
          <p:spPr>
            <a:xfrm flipV="1">
              <a:off x="1676400" y="6067425"/>
              <a:ext cx="1083073" cy="335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p:cNvCxnSpPr/>
            <p:nvPr/>
          </p:nvCxnSpPr>
          <p:spPr>
            <a:xfrm flipV="1">
              <a:off x="1685925" y="5229225"/>
              <a:ext cx="1079724" cy="3349"/>
            </a:xfrm>
            <a:prstGeom prst="line">
              <a:avLst/>
            </a:prstGeom>
          </p:spPr>
          <p:style>
            <a:lnRef idx="1">
              <a:schemeClr val="dk1"/>
            </a:lnRef>
            <a:fillRef idx="0">
              <a:schemeClr val="dk1"/>
            </a:fillRef>
            <a:effectRef idx="0">
              <a:schemeClr val="dk1"/>
            </a:effectRef>
            <a:fontRef idx="minor">
              <a:schemeClr val="tx1"/>
            </a:fontRef>
          </p:style>
        </p:cxnSp>
        <p:cxnSp>
          <p:nvCxnSpPr>
            <p:cNvPr id="31" name="Conector recto 30"/>
            <p:cNvCxnSpPr/>
            <p:nvPr/>
          </p:nvCxnSpPr>
          <p:spPr>
            <a:xfrm flipV="1">
              <a:off x="1676400" y="4476750"/>
              <a:ext cx="1099820" cy="669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p:cNvCxnSpPr/>
            <p:nvPr/>
          </p:nvCxnSpPr>
          <p:spPr>
            <a:xfrm>
              <a:off x="1647825" y="3743325"/>
              <a:ext cx="1126616" cy="3350"/>
            </a:xfrm>
            <a:prstGeom prst="line">
              <a:avLst/>
            </a:prstGeom>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flipV="1">
              <a:off x="1647825" y="2981325"/>
              <a:ext cx="1106519" cy="6699"/>
            </a:xfrm>
            <a:prstGeom prst="line">
              <a:avLst/>
            </a:prstGeom>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flipV="1">
              <a:off x="1162050" y="2314575"/>
              <a:ext cx="1858945" cy="3901"/>
            </a:xfrm>
            <a:prstGeom prst="line">
              <a:avLst/>
            </a:prstGeom>
          </p:spPr>
          <p:style>
            <a:lnRef idx="1">
              <a:schemeClr val="dk1"/>
            </a:lnRef>
            <a:fillRef idx="0">
              <a:schemeClr val="dk1"/>
            </a:fillRef>
            <a:effectRef idx="0">
              <a:schemeClr val="dk1"/>
            </a:effectRef>
            <a:fontRef idx="minor">
              <a:schemeClr val="tx1"/>
            </a:fontRef>
          </p:style>
        </p:cxnSp>
      </p:grpSp>
      <p:sp>
        <p:nvSpPr>
          <p:cNvPr id="35" name="Rectángulo 34"/>
          <p:cNvSpPr/>
          <p:nvPr/>
        </p:nvSpPr>
        <p:spPr>
          <a:xfrm>
            <a:off x="660070" y="83183"/>
            <a:ext cx="4966424"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Estructura Institucional</a:t>
            </a:r>
            <a:endParaRPr lang="es-ES" sz="3000" b="1" u="sng" cap="none" spc="0" dirty="0">
              <a:ln/>
              <a:solidFill>
                <a:srgbClr val="002060"/>
              </a:solidFill>
              <a:effectLst/>
              <a:latin typeface="Georgia" panose="02040502050405020303" pitchFamily="18" charset="0"/>
            </a:endParaRPr>
          </a:p>
        </p:txBody>
      </p:sp>
      <p:pic>
        <p:nvPicPr>
          <p:cNvPr id="3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83" y="5669125"/>
            <a:ext cx="975361" cy="9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7810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7846" y="146465"/>
            <a:ext cx="9778639"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3000" b="1" u="sng" dirty="0" smtClean="0">
                <a:ln/>
                <a:solidFill>
                  <a:srgbClr val="002060"/>
                </a:solidFill>
                <a:latin typeface="Georgia" panose="02040502050405020303" pitchFamily="18" charset="0"/>
              </a:rPr>
              <a:t>Consejo </a:t>
            </a:r>
            <a:r>
              <a:rPr lang="es-EC" sz="3000" b="1" u="sng" dirty="0">
                <a:ln/>
                <a:solidFill>
                  <a:srgbClr val="002060"/>
                </a:solidFill>
                <a:latin typeface="Georgia" panose="02040502050405020303" pitchFamily="18" charset="0"/>
              </a:rPr>
              <a:t>Suramericano de Economía y Finanzas</a:t>
            </a:r>
            <a:endParaRPr lang="es-ES" sz="3000" b="1" u="sng" cap="none" spc="0" dirty="0">
              <a:ln/>
              <a:solidFill>
                <a:srgbClr val="002060"/>
              </a:solidFill>
              <a:effectLst/>
              <a:latin typeface="Georgia" panose="02040502050405020303" pitchFamily="18" charset="0"/>
            </a:endParaRPr>
          </a:p>
        </p:txBody>
      </p:sp>
      <p:sp>
        <p:nvSpPr>
          <p:cNvPr id="6" name="CuadroTexto 5"/>
          <p:cNvSpPr txBox="1"/>
          <p:nvPr/>
        </p:nvSpPr>
        <p:spPr>
          <a:xfrm>
            <a:off x="1378425" y="1387744"/>
            <a:ext cx="9676262" cy="1938992"/>
          </a:xfrm>
          <a:prstGeom prst="rect">
            <a:avLst/>
          </a:prstGeom>
          <a:solidFill>
            <a:schemeClr val="accent3">
              <a:lumMod val="40000"/>
              <a:lumOff val="60000"/>
            </a:schemeClr>
          </a:solidFill>
          <a:ln w="19050">
            <a:prstDash val="dash"/>
          </a:ln>
          <a:effectLst>
            <a:softEdge rad="12700"/>
          </a:effectLst>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dirty="0">
                <a:solidFill>
                  <a:srgbClr val="002060"/>
                </a:solidFill>
                <a:latin typeface="Georgia" panose="02040502050405020303" pitchFamily="18" charset="0"/>
              </a:rPr>
              <a:t>“El </a:t>
            </a:r>
            <a:r>
              <a:rPr lang="es-EC" sz="2000" dirty="0" smtClean="0">
                <a:solidFill>
                  <a:srgbClr val="002060"/>
                </a:solidFill>
                <a:latin typeface="Georgia" panose="02040502050405020303" pitchFamily="18" charset="0"/>
              </a:rPr>
              <a:t>crecimiento </a:t>
            </a:r>
            <a:r>
              <a:rPr lang="es-EC" sz="2000" dirty="0">
                <a:solidFill>
                  <a:srgbClr val="002060"/>
                </a:solidFill>
                <a:latin typeface="Georgia" panose="02040502050405020303" pitchFamily="18" charset="0"/>
              </a:rPr>
              <a:t>y el desarrollo </a:t>
            </a:r>
            <a:r>
              <a:rPr lang="es-EC" sz="2000" dirty="0" smtClean="0">
                <a:solidFill>
                  <a:srgbClr val="002060"/>
                </a:solidFill>
                <a:latin typeface="Georgia" panose="02040502050405020303" pitchFamily="18" charset="0"/>
              </a:rPr>
              <a:t>económico </a:t>
            </a:r>
            <a:r>
              <a:rPr lang="es-EC" sz="2000" dirty="0">
                <a:solidFill>
                  <a:srgbClr val="002060"/>
                </a:solidFill>
                <a:latin typeface="Georgia" panose="02040502050405020303" pitchFamily="18" charset="0"/>
              </a:rPr>
              <a:t>que supere las asimetrías mediante mecanismos concretos y efectivos de complementación económica, la cooperación económica y comercial para lograr el avance y la consolidación de un proceso innovador, dinámico, transparente, equitativo y equilibrado, además, la cooperación sectorial como un mecanismo de profundización de la integración suramericana, mediante el intercambio de información, experiencias y capacitación”</a:t>
            </a:r>
          </a:p>
        </p:txBody>
      </p:sp>
      <p:sp>
        <p:nvSpPr>
          <p:cNvPr id="8" name="Rectángulo 7"/>
          <p:cNvSpPr/>
          <p:nvPr/>
        </p:nvSpPr>
        <p:spPr>
          <a:xfrm>
            <a:off x="876007" y="853650"/>
            <a:ext cx="2411238" cy="400110"/>
          </a:xfrm>
          <a:prstGeom prst="rect">
            <a:avLst/>
          </a:prstGeom>
          <a:noFill/>
        </p:spPr>
        <p:txBody>
          <a:bodyPr wrap="none" lIns="91440" tIns="45720" rIns="91440" bIns="45720">
            <a:spAutoFit/>
          </a:bodyPr>
          <a:lstStyle/>
          <a:p>
            <a:pPr algn="ctr"/>
            <a:r>
              <a:rPr lang="es-ES" sz="2000" b="1" cap="none" spc="0" dirty="0" smtClean="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rPr>
              <a:t>Objetivo General</a:t>
            </a:r>
            <a:endParaRPr lang="es-ES" sz="2000" b="1" cap="none" spc="0" dirty="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endParaRPr>
          </a:p>
        </p:txBody>
      </p:sp>
      <p:sp>
        <p:nvSpPr>
          <p:cNvPr id="9" name="Rectángulo 8"/>
          <p:cNvSpPr/>
          <p:nvPr/>
        </p:nvSpPr>
        <p:spPr>
          <a:xfrm>
            <a:off x="876007" y="3510065"/>
            <a:ext cx="2712602" cy="400110"/>
          </a:xfrm>
          <a:prstGeom prst="rect">
            <a:avLst/>
          </a:prstGeom>
          <a:noFill/>
        </p:spPr>
        <p:txBody>
          <a:bodyPr wrap="none" lIns="91440" tIns="45720" rIns="91440" bIns="45720">
            <a:spAutoFit/>
          </a:bodyPr>
          <a:lstStyle/>
          <a:p>
            <a:pPr algn="ctr"/>
            <a:r>
              <a:rPr lang="es-ES" sz="2000" b="1" cap="none" spc="0" dirty="0" smtClean="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rPr>
              <a:t>Objetivo Específ</a:t>
            </a:r>
            <a:r>
              <a:rPr lang="es-ES" sz="2000" b="1" dirty="0" smtClean="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rPr>
              <a:t>ico</a:t>
            </a:r>
            <a:endParaRPr lang="es-ES" sz="2000" b="1" cap="none" spc="0" dirty="0">
              <a:ln w="0"/>
              <a:solidFill>
                <a:schemeClr val="accent5">
                  <a:lumMod val="50000"/>
                </a:schemeClr>
              </a:solidFill>
              <a:effectLst>
                <a:outerShdw blurRad="38100" dist="25400" dir="5400000" algn="ctr" rotWithShape="0">
                  <a:srgbClr val="6E747A">
                    <a:alpha val="43000"/>
                  </a:srgbClr>
                </a:outerShdw>
              </a:effectLst>
              <a:latin typeface="Georgia" panose="02040502050405020303" pitchFamily="18" charset="0"/>
            </a:endParaRPr>
          </a:p>
        </p:txBody>
      </p:sp>
      <p:sp>
        <p:nvSpPr>
          <p:cNvPr id="10" name="Rectángulo 9"/>
          <p:cNvSpPr/>
          <p:nvPr/>
        </p:nvSpPr>
        <p:spPr>
          <a:xfrm>
            <a:off x="1378425" y="4278170"/>
            <a:ext cx="9676262" cy="707886"/>
          </a:xfrm>
          <a:prstGeom prst="rect">
            <a:avLst/>
          </a:prstGeom>
          <a:solidFill>
            <a:schemeClr val="accent3">
              <a:lumMod val="40000"/>
              <a:lumOff val="60000"/>
            </a:schemeClr>
          </a:solidFill>
          <a:ln w="19050">
            <a:prstDash val="dash"/>
          </a:ln>
          <a:effectLst>
            <a:softEdge rad="12700"/>
          </a:effectLst>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dirty="0" smtClean="0">
                <a:solidFill>
                  <a:srgbClr val="002060"/>
                </a:solidFill>
                <a:latin typeface="Georgia" panose="02040502050405020303" pitchFamily="18" charset="0"/>
              </a:rPr>
              <a:t>“Explorar </a:t>
            </a:r>
            <a:r>
              <a:rPr lang="es-EC" sz="2000" dirty="0">
                <a:solidFill>
                  <a:srgbClr val="002060"/>
                </a:solidFill>
                <a:latin typeface="Georgia" panose="02040502050405020303" pitchFamily="18" charset="0"/>
              </a:rPr>
              <a:t>y promover nuevas formas de cooperación con otros boques regionales, que permitan impulsar el comercio y el desarrollo </a:t>
            </a:r>
            <a:r>
              <a:rPr lang="es-EC" sz="2000" dirty="0" smtClean="0">
                <a:solidFill>
                  <a:srgbClr val="002060"/>
                </a:solidFill>
                <a:latin typeface="Georgia" panose="02040502050405020303" pitchFamily="18" charset="0"/>
              </a:rPr>
              <a:t>económico”. </a:t>
            </a:r>
            <a:endParaRPr lang="es-EC" sz="2000" dirty="0">
              <a:solidFill>
                <a:srgbClr val="002060"/>
              </a:solidFill>
              <a:latin typeface="Georgia" panose="02040502050405020303" pitchFamily="18" charset="0"/>
            </a:endParaRPr>
          </a:p>
        </p:txBody>
      </p:sp>
      <p:pic>
        <p:nvPicPr>
          <p:cNvPr id="7"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851" y="5803229"/>
            <a:ext cx="975361" cy="9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6080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944625" y="1253613"/>
            <a:ext cx="8361229" cy="1352952"/>
          </a:xfrm>
        </p:spPr>
        <p:txBody>
          <a:bodyPr/>
          <a:lstStyle/>
          <a:p>
            <a:r>
              <a:rPr lang="es-EC" sz="3600" b="1" u="sng" dirty="0">
                <a:ln/>
                <a:solidFill>
                  <a:srgbClr val="002060"/>
                </a:solidFill>
                <a:latin typeface="Georgia" panose="02040502050405020303" pitchFamily="18" charset="0"/>
                <a:ea typeface="+mn-ea"/>
                <a:cs typeface="+mn-cs"/>
              </a:rPr>
              <a:t>UNASUR frente otros procesos de integración</a:t>
            </a:r>
          </a:p>
        </p:txBody>
      </p:sp>
      <p:pic>
        <p:nvPicPr>
          <p:cNvPr id="7" name="Imagen 6"/>
          <p:cNvPicPr>
            <a:picLocks noChangeAspect="1"/>
          </p:cNvPicPr>
          <p:nvPr/>
        </p:nvPicPr>
        <p:blipFill>
          <a:blip r:embed="rId2"/>
          <a:stretch>
            <a:fillRect/>
          </a:stretch>
        </p:blipFill>
        <p:spPr>
          <a:xfrm>
            <a:off x="9238583" y="2990384"/>
            <a:ext cx="1639007" cy="1353674"/>
          </a:xfrm>
          <a:prstGeom prst="rect">
            <a:avLst/>
          </a:prstGeom>
        </p:spPr>
      </p:pic>
      <p:pic>
        <p:nvPicPr>
          <p:cNvPr id="2052" name="Picture 4" descr="Resultado de imagen para ca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734" y="3191811"/>
            <a:ext cx="2442159" cy="1071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850" y="5569585"/>
            <a:ext cx="1155775" cy="1155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aladi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863" y="2990384"/>
            <a:ext cx="3074322" cy="160327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6"/>
          <a:stretch>
            <a:fillRect/>
          </a:stretch>
        </p:blipFill>
        <p:spPr>
          <a:xfrm>
            <a:off x="3934291" y="3065812"/>
            <a:ext cx="1721174" cy="1323980"/>
          </a:xfrm>
          <a:prstGeom prst="rect">
            <a:avLst/>
          </a:prstGeom>
        </p:spPr>
      </p:pic>
    </p:spTree>
    <p:extLst>
      <p:ext uri="{BB962C8B-B14F-4D97-AF65-F5344CB8AC3E}">
        <p14:creationId xmlns:p14="http://schemas.microsoft.com/office/powerpoint/2010/main" val="253689859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8619" y="124972"/>
            <a:ext cx="8090692" cy="730045"/>
          </a:xfrm>
        </p:spPr>
        <p:txBody>
          <a:bodyPr>
            <a:noAutofit/>
          </a:bodyPr>
          <a:lstStyle/>
          <a:p>
            <a:pPr algn="ctr"/>
            <a:r>
              <a:rPr lang="es-EC" sz="3000" b="1" u="sng" dirty="0" smtClean="0">
                <a:ln/>
                <a:solidFill>
                  <a:srgbClr val="002060"/>
                </a:solidFill>
                <a:latin typeface="Georgia" panose="02040502050405020303" pitchFamily="18" charset="0"/>
                <a:ea typeface="+mn-ea"/>
                <a:cs typeface="+mn-cs"/>
              </a:rPr>
              <a:t>Comparación con Comunidad Andina </a:t>
            </a:r>
            <a:endParaRPr lang="es-EC" sz="3000" b="1" u="sng" dirty="0">
              <a:ln/>
              <a:solidFill>
                <a:srgbClr val="002060"/>
              </a:solidFill>
              <a:latin typeface="Georgia" panose="02040502050405020303" pitchFamily="18" charset="0"/>
              <a:ea typeface="+mn-ea"/>
              <a:cs typeface="+mn-cs"/>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432403873"/>
              </p:ext>
            </p:extLst>
          </p:nvPr>
        </p:nvGraphicFramePr>
        <p:xfrm>
          <a:off x="978234" y="1018790"/>
          <a:ext cx="10786135" cy="5633654"/>
        </p:xfrm>
        <a:graphic>
          <a:graphicData uri="http://schemas.openxmlformats.org/drawingml/2006/table">
            <a:tbl>
              <a:tblPr firstRow="1" firstCol="1" bandRow="1">
                <a:tableStyleId>{1FECB4D8-DB02-4DC6-A0A2-4F2EBAE1DC90}</a:tableStyleId>
              </a:tblPr>
              <a:tblGrid>
                <a:gridCol w="2881807">
                  <a:extLst>
                    <a:ext uri="{9D8B030D-6E8A-4147-A177-3AD203B41FA5}">
                      <a16:colId xmlns:a16="http://schemas.microsoft.com/office/drawing/2014/main" xmlns="" val="20000"/>
                    </a:ext>
                  </a:extLst>
                </a:gridCol>
                <a:gridCol w="3952164">
                  <a:extLst>
                    <a:ext uri="{9D8B030D-6E8A-4147-A177-3AD203B41FA5}">
                      <a16:colId xmlns:a16="http://schemas.microsoft.com/office/drawing/2014/main" xmlns="" val="20001"/>
                    </a:ext>
                  </a:extLst>
                </a:gridCol>
                <a:gridCol w="3952164">
                  <a:extLst>
                    <a:ext uri="{9D8B030D-6E8A-4147-A177-3AD203B41FA5}">
                      <a16:colId xmlns:a16="http://schemas.microsoft.com/office/drawing/2014/main" xmlns="" val="20002"/>
                    </a:ext>
                  </a:extLst>
                </a:gridCol>
              </a:tblGrid>
              <a:tr h="268454">
                <a:tc>
                  <a:txBody>
                    <a:bodyPr/>
                    <a:lstStyle/>
                    <a:p>
                      <a:pPr>
                        <a:spcAft>
                          <a:spcPts val="0"/>
                        </a:spcAft>
                      </a:pPr>
                      <a:r>
                        <a:rPr lang="es-EC" sz="1800" dirty="0">
                          <a:solidFill>
                            <a:srgbClr val="002060"/>
                          </a:solidFill>
                          <a:effectLst/>
                          <a:latin typeface="Georgia" panose="02040502050405020303" pitchFamily="18" charset="0"/>
                        </a:rPr>
                        <a:t>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ctr">
                        <a:spcAft>
                          <a:spcPts val="0"/>
                        </a:spcAft>
                      </a:pPr>
                      <a:r>
                        <a:rPr lang="es-EC" sz="1800" dirty="0">
                          <a:solidFill>
                            <a:srgbClr val="002060"/>
                          </a:solidFill>
                          <a:effectLst/>
                          <a:latin typeface="Georgia" panose="02040502050405020303" pitchFamily="18" charset="0"/>
                        </a:rPr>
                        <a:t>UNASUR</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lgn="ctr">
                        <a:spcAft>
                          <a:spcPts val="0"/>
                        </a:spcAft>
                      </a:pPr>
                      <a:r>
                        <a:rPr lang="es-EC" sz="1800" dirty="0" smtClean="0">
                          <a:solidFill>
                            <a:srgbClr val="002060"/>
                          </a:solidFill>
                          <a:effectLst/>
                          <a:latin typeface="Georgia" panose="02040502050405020303" pitchFamily="18" charset="0"/>
                        </a:rPr>
                        <a:t>CAN</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0"/>
                  </a:ext>
                </a:extLst>
              </a:tr>
              <a:tr h="1342269">
                <a:tc>
                  <a:txBody>
                    <a:bodyPr/>
                    <a:lstStyle/>
                    <a:p>
                      <a:pPr>
                        <a:spcAft>
                          <a:spcPts val="0"/>
                        </a:spcAft>
                      </a:pPr>
                      <a:r>
                        <a:rPr lang="es-EC" sz="1800" dirty="0" smtClean="0">
                          <a:solidFill>
                            <a:srgbClr val="002060"/>
                          </a:solidFill>
                          <a:effectLst/>
                          <a:latin typeface="Georgia" panose="02040502050405020303" pitchFamily="18" charset="0"/>
                        </a:rPr>
                        <a:t>Características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l">
                        <a:spcAft>
                          <a:spcPts val="0"/>
                        </a:spcAft>
                      </a:pPr>
                      <a:r>
                        <a:rPr lang="es-EC" sz="1800" dirty="0">
                          <a:solidFill>
                            <a:srgbClr val="002060"/>
                          </a:solidFill>
                          <a:effectLst/>
                          <a:latin typeface="Georgia" panose="02040502050405020303" pitchFamily="18" charset="0"/>
                        </a:rPr>
                        <a:t>Organismo intergubernamental encaminado al fortalecimiento de la identidad latinoamericana y desarrollar un espacio regional integrado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dirty="0">
                          <a:solidFill>
                            <a:srgbClr val="002060"/>
                          </a:solidFill>
                          <a:effectLst/>
                          <a:latin typeface="Georgia" panose="02040502050405020303" pitchFamily="18" charset="0"/>
                        </a:rPr>
                        <a:t>Organismo regional que promueve el desarrollo integral, equilibrado y autónomo mediante la integración andina</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1"/>
                  </a:ext>
                </a:extLst>
              </a:tr>
              <a:tr h="268454">
                <a:tc>
                  <a:txBody>
                    <a:bodyPr/>
                    <a:lstStyle/>
                    <a:p>
                      <a:pPr>
                        <a:spcAft>
                          <a:spcPts val="0"/>
                        </a:spcAft>
                      </a:pPr>
                      <a:r>
                        <a:rPr lang="es-EC" sz="1800" dirty="0">
                          <a:solidFill>
                            <a:srgbClr val="002060"/>
                          </a:solidFill>
                          <a:effectLst/>
                          <a:latin typeface="Georgia" panose="02040502050405020303" pitchFamily="18" charset="0"/>
                        </a:rPr>
                        <a:t>Fecha de creación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11 de marzo de 2011</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dirty="0">
                          <a:solidFill>
                            <a:srgbClr val="002060"/>
                          </a:solidFill>
                          <a:effectLst/>
                          <a:latin typeface="Georgia" panose="02040502050405020303" pitchFamily="18" charset="0"/>
                        </a:rPr>
                        <a:t>26 de mayo de 1969</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2"/>
                  </a:ext>
                </a:extLst>
              </a:tr>
              <a:tr h="1719547">
                <a:tc>
                  <a:txBody>
                    <a:bodyPr/>
                    <a:lstStyle/>
                    <a:p>
                      <a:pPr>
                        <a:spcAft>
                          <a:spcPts val="0"/>
                        </a:spcAft>
                      </a:pPr>
                      <a:r>
                        <a:rPr lang="es-EC" sz="1800" dirty="0">
                          <a:solidFill>
                            <a:srgbClr val="002060"/>
                          </a:solidFill>
                          <a:effectLst/>
                          <a:latin typeface="Georgia" panose="02040502050405020303" pitchFamily="18" charset="0"/>
                        </a:rPr>
                        <a:t>Objetivo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Construir un organismo latinoamericano fuerte ante el mundo, promoviendo la integración económica, comercial, científica, cultural y social, respetando la realidad de cada país.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dirty="0">
                          <a:solidFill>
                            <a:srgbClr val="002060"/>
                          </a:solidFill>
                          <a:effectLst/>
                          <a:latin typeface="Georgia" panose="02040502050405020303" pitchFamily="18" charset="0"/>
                        </a:rPr>
                        <a:t>Alcanzar un desarrollo integral, más equilibrado y autónomo, mediante la integración andina, sudamericana.</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3"/>
                  </a:ext>
                </a:extLst>
              </a:tr>
              <a:tr h="268454">
                <a:tc>
                  <a:txBody>
                    <a:bodyPr/>
                    <a:lstStyle/>
                    <a:p>
                      <a:pPr>
                        <a:spcAft>
                          <a:spcPts val="0"/>
                        </a:spcAft>
                      </a:pPr>
                      <a:r>
                        <a:rPr lang="es-EC" sz="1800">
                          <a:solidFill>
                            <a:srgbClr val="002060"/>
                          </a:solidFill>
                          <a:effectLst/>
                          <a:latin typeface="Georgia" panose="02040502050405020303" pitchFamily="18" charset="0"/>
                        </a:rPr>
                        <a:t>Miembros </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a:solidFill>
                            <a:srgbClr val="002060"/>
                          </a:solidFill>
                          <a:effectLst/>
                          <a:latin typeface="Georgia" panose="02040502050405020303" pitchFamily="18" charset="0"/>
                        </a:rPr>
                        <a:t>12 (2017)</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dirty="0">
                          <a:solidFill>
                            <a:srgbClr val="002060"/>
                          </a:solidFill>
                          <a:effectLst/>
                          <a:latin typeface="Georgia" panose="02040502050405020303" pitchFamily="18" charset="0"/>
                        </a:rPr>
                        <a:t>4</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4"/>
                  </a:ext>
                </a:extLst>
              </a:tr>
              <a:tr h="1719547">
                <a:tc>
                  <a:txBody>
                    <a:bodyPr/>
                    <a:lstStyle/>
                    <a:p>
                      <a:pPr>
                        <a:spcAft>
                          <a:spcPts val="0"/>
                        </a:spcAft>
                      </a:pPr>
                      <a:r>
                        <a:rPr lang="es-EC" sz="1800" dirty="0">
                          <a:solidFill>
                            <a:srgbClr val="002060"/>
                          </a:solidFill>
                          <a:effectLst/>
                          <a:latin typeface="Georgia" panose="02040502050405020303" pitchFamily="18" charset="0"/>
                        </a:rPr>
                        <a:t>Logros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Convergencia de la CAN y el MERCOSUR</a:t>
                      </a:r>
                      <a:br>
                        <a:rPr lang="es-EC" sz="1800" dirty="0">
                          <a:solidFill>
                            <a:srgbClr val="002060"/>
                          </a:solidFill>
                          <a:effectLst/>
                          <a:latin typeface="Georgia" panose="02040502050405020303" pitchFamily="18" charset="0"/>
                        </a:rPr>
                      </a:br>
                      <a:r>
                        <a:rPr lang="es-EC" sz="1800" dirty="0">
                          <a:solidFill>
                            <a:srgbClr val="002060"/>
                          </a:solidFill>
                          <a:effectLst/>
                          <a:latin typeface="Georgia" panose="02040502050405020303" pitchFamily="18" charset="0"/>
                        </a:rPr>
                        <a:t>Inicio de diálogos con otros bloques regionales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dirty="0">
                          <a:solidFill>
                            <a:srgbClr val="002060"/>
                          </a:solidFill>
                          <a:effectLst/>
                          <a:latin typeface="Georgia" panose="02040502050405020303" pitchFamily="18" charset="0"/>
                        </a:rPr>
                        <a:t>100% productos </a:t>
                      </a:r>
                      <a:r>
                        <a:rPr lang="es-EC" sz="1800" dirty="0" smtClean="0">
                          <a:solidFill>
                            <a:srgbClr val="002060"/>
                          </a:solidFill>
                          <a:effectLst/>
                          <a:latin typeface="Georgia" panose="02040502050405020303" pitchFamily="18" charset="0"/>
                        </a:rPr>
                        <a:t>andinos - 0</a:t>
                      </a:r>
                      <a:r>
                        <a:rPr lang="es-EC" sz="1800" dirty="0">
                          <a:solidFill>
                            <a:srgbClr val="002060"/>
                          </a:solidFill>
                          <a:effectLst/>
                          <a:latin typeface="Georgia" panose="02040502050405020303" pitchFamily="18" charset="0"/>
                        </a:rPr>
                        <a:t>% arancel</a:t>
                      </a:r>
                      <a:br>
                        <a:rPr lang="es-EC" sz="1800" dirty="0">
                          <a:solidFill>
                            <a:srgbClr val="002060"/>
                          </a:solidFill>
                          <a:effectLst/>
                          <a:latin typeface="Georgia" panose="02040502050405020303" pitchFamily="18" charset="0"/>
                        </a:rPr>
                      </a:br>
                      <a:r>
                        <a:rPr lang="es-EC" sz="1800" kern="1200" dirty="0" smtClean="0">
                          <a:solidFill>
                            <a:srgbClr val="002060"/>
                          </a:solidFill>
                          <a:effectLst/>
                          <a:latin typeface="Georgia" panose="02040502050405020303" pitchFamily="18" charset="0"/>
                        </a:rPr>
                        <a:t>Zona Libre de Comercio y Unión Aduanera</a:t>
                      </a:r>
                    </a:p>
                    <a:p>
                      <a:pPr>
                        <a:spcAft>
                          <a:spcPts val="0"/>
                        </a:spcAft>
                      </a:pPr>
                      <a:r>
                        <a:rPr lang="es-EC" sz="1800" kern="1200" dirty="0" smtClean="0">
                          <a:solidFill>
                            <a:srgbClr val="002060"/>
                          </a:solidFill>
                          <a:effectLst/>
                          <a:latin typeface="Georgia" panose="02040502050405020303" pitchFamily="18" charset="0"/>
                        </a:rPr>
                        <a:t>Normas comunitarias de obligatorio cumplimiento</a:t>
                      </a:r>
                    </a:p>
                    <a:p>
                      <a:pPr>
                        <a:spcAft>
                          <a:spcPts val="0"/>
                        </a:spcAft>
                      </a:pPr>
                      <a:r>
                        <a:rPr lang="es-EC" sz="1800" kern="1200" dirty="0" smtClean="0">
                          <a:solidFill>
                            <a:srgbClr val="002060"/>
                          </a:solidFill>
                          <a:effectLst/>
                          <a:latin typeface="Georgia" panose="02040502050405020303" pitchFamily="18" charset="0"/>
                        </a:rPr>
                        <a:t>Arancel Externo Común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7392207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72997"/>
            <a:ext cx="7553194" cy="716935"/>
          </a:xfrm>
        </p:spPr>
        <p:txBody>
          <a:bodyPr>
            <a:noAutofit/>
          </a:bodyPr>
          <a:lstStyle/>
          <a:p>
            <a:pPr algn="ctr"/>
            <a:r>
              <a:rPr lang="es-EC" sz="3000" b="1" u="sng" dirty="0" smtClean="0">
                <a:ln/>
                <a:solidFill>
                  <a:srgbClr val="002060"/>
                </a:solidFill>
                <a:latin typeface="Georgia" panose="02040502050405020303" pitchFamily="18" charset="0"/>
                <a:ea typeface="+mn-ea"/>
                <a:cs typeface="+mn-cs"/>
              </a:rPr>
              <a:t>Comparación con MERCOSUR</a:t>
            </a:r>
            <a:endParaRPr lang="es-EC" sz="3000" b="1" u="sng" dirty="0">
              <a:ln/>
              <a:solidFill>
                <a:srgbClr val="002060"/>
              </a:solidFill>
              <a:latin typeface="Georgia" panose="02040502050405020303" pitchFamily="18" charset="0"/>
              <a:ea typeface="+mn-ea"/>
              <a:cs typeface="+mn-cs"/>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941931832"/>
              </p:ext>
            </p:extLst>
          </p:nvPr>
        </p:nvGraphicFramePr>
        <p:xfrm>
          <a:off x="855405" y="777198"/>
          <a:ext cx="10899060" cy="5908561"/>
        </p:xfrm>
        <a:graphic>
          <a:graphicData uri="http://schemas.openxmlformats.org/drawingml/2006/table">
            <a:tbl>
              <a:tblPr firstRow="1" firstCol="1" bandRow="1">
                <a:tableStyleId>{10A1B5D5-9B99-4C35-A422-299274C87663}</a:tableStyleId>
              </a:tblPr>
              <a:tblGrid>
                <a:gridCol w="2911978">
                  <a:extLst>
                    <a:ext uri="{9D8B030D-6E8A-4147-A177-3AD203B41FA5}">
                      <a16:colId xmlns:a16="http://schemas.microsoft.com/office/drawing/2014/main" xmlns="" val="20000"/>
                    </a:ext>
                  </a:extLst>
                </a:gridCol>
                <a:gridCol w="3993541">
                  <a:extLst>
                    <a:ext uri="{9D8B030D-6E8A-4147-A177-3AD203B41FA5}">
                      <a16:colId xmlns:a16="http://schemas.microsoft.com/office/drawing/2014/main" xmlns="" val="20001"/>
                    </a:ext>
                  </a:extLst>
                </a:gridCol>
                <a:gridCol w="3993541">
                  <a:extLst>
                    <a:ext uri="{9D8B030D-6E8A-4147-A177-3AD203B41FA5}">
                      <a16:colId xmlns:a16="http://schemas.microsoft.com/office/drawing/2014/main" xmlns="" val="20002"/>
                    </a:ext>
                  </a:extLst>
                </a:gridCol>
              </a:tblGrid>
              <a:tr h="259498">
                <a:tc>
                  <a:txBody>
                    <a:bodyPr/>
                    <a:lstStyle/>
                    <a:p>
                      <a:pPr>
                        <a:spcAft>
                          <a:spcPts val="0"/>
                        </a:spcAft>
                      </a:pPr>
                      <a:r>
                        <a:rPr lang="es-EC" sz="1800" dirty="0">
                          <a:solidFill>
                            <a:srgbClr val="002060"/>
                          </a:solidFill>
                          <a:effectLst/>
                          <a:latin typeface="Georgia" panose="02040502050405020303" pitchFamily="18" charset="0"/>
                        </a:rPr>
                        <a:t>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ctr">
                        <a:spcAft>
                          <a:spcPts val="0"/>
                        </a:spcAft>
                      </a:pPr>
                      <a:r>
                        <a:rPr lang="es-EC" sz="1800" dirty="0">
                          <a:solidFill>
                            <a:srgbClr val="002060"/>
                          </a:solidFill>
                          <a:effectLst/>
                          <a:latin typeface="Georgia" panose="02040502050405020303" pitchFamily="18" charset="0"/>
                        </a:rPr>
                        <a:t>UNASUR</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lgn="ctr">
                        <a:spcAft>
                          <a:spcPts val="0"/>
                        </a:spcAft>
                      </a:pPr>
                      <a:r>
                        <a:rPr lang="es-EC" sz="1800" dirty="0" smtClean="0">
                          <a:solidFill>
                            <a:srgbClr val="002060"/>
                          </a:solidFill>
                          <a:effectLst/>
                          <a:latin typeface="Georgia" panose="02040502050405020303" pitchFamily="18" charset="0"/>
                        </a:rPr>
                        <a:t>MERCOSUR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0"/>
                  </a:ext>
                </a:extLst>
              </a:tr>
              <a:tr h="1297491">
                <a:tc>
                  <a:txBody>
                    <a:bodyPr/>
                    <a:lstStyle/>
                    <a:p>
                      <a:pPr>
                        <a:spcAft>
                          <a:spcPts val="0"/>
                        </a:spcAft>
                      </a:pPr>
                      <a:r>
                        <a:rPr lang="es-EC" sz="1800" dirty="0" smtClean="0">
                          <a:solidFill>
                            <a:srgbClr val="002060"/>
                          </a:solidFill>
                          <a:effectLst/>
                          <a:latin typeface="Georgia" panose="02040502050405020303" pitchFamily="18" charset="0"/>
                        </a:rPr>
                        <a:t>Características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l">
                        <a:spcAft>
                          <a:spcPts val="0"/>
                        </a:spcAft>
                      </a:pPr>
                      <a:r>
                        <a:rPr lang="es-EC" sz="1800" dirty="0">
                          <a:solidFill>
                            <a:srgbClr val="002060"/>
                          </a:solidFill>
                          <a:effectLst/>
                          <a:latin typeface="Georgia" panose="02040502050405020303" pitchFamily="18" charset="0"/>
                        </a:rPr>
                        <a:t>Organismo intergubernamental encaminado al fortalecimiento de la identidad latinoamericana y desarrollar un espacio regional integrado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Bloque económico con el propósito de afrontar de manera conjunta y coordinada la crisis económica.</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1"/>
                  </a:ext>
                </a:extLst>
              </a:tr>
              <a:tr h="259498">
                <a:tc>
                  <a:txBody>
                    <a:bodyPr/>
                    <a:lstStyle/>
                    <a:p>
                      <a:pPr>
                        <a:spcAft>
                          <a:spcPts val="0"/>
                        </a:spcAft>
                      </a:pPr>
                      <a:r>
                        <a:rPr lang="es-EC" sz="1800" dirty="0">
                          <a:solidFill>
                            <a:srgbClr val="002060"/>
                          </a:solidFill>
                          <a:effectLst/>
                          <a:latin typeface="Georgia" panose="02040502050405020303" pitchFamily="18" charset="0"/>
                        </a:rPr>
                        <a:t>Fecha de creación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11 de marzo de 2011</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26 de marzo de 1991</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2"/>
                  </a:ext>
                </a:extLst>
              </a:tr>
              <a:tr h="1793761">
                <a:tc>
                  <a:txBody>
                    <a:bodyPr/>
                    <a:lstStyle/>
                    <a:p>
                      <a:pPr>
                        <a:spcAft>
                          <a:spcPts val="0"/>
                        </a:spcAft>
                      </a:pPr>
                      <a:r>
                        <a:rPr lang="es-EC" sz="1800" dirty="0">
                          <a:solidFill>
                            <a:srgbClr val="002060"/>
                          </a:solidFill>
                          <a:effectLst/>
                          <a:latin typeface="Georgia" panose="02040502050405020303" pitchFamily="18" charset="0"/>
                        </a:rPr>
                        <a:t>Objetivo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Construir un organismo latinoamericano fuerte ante el mundo, promoviendo la integración económica, comercial, científica, cultural y social, respetando la realidad de cada país.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Propiciar un espacio común que generara oportunidades comerciales y de inversiones a través de la integración competitiva de las economías nacionales al mercado internacional</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3"/>
                  </a:ext>
                </a:extLst>
              </a:tr>
              <a:tr h="259498">
                <a:tc>
                  <a:txBody>
                    <a:bodyPr/>
                    <a:lstStyle/>
                    <a:p>
                      <a:pPr>
                        <a:spcAft>
                          <a:spcPts val="0"/>
                        </a:spcAft>
                      </a:pPr>
                      <a:r>
                        <a:rPr lang="es-EC" sz="1800" dirty="0">
                          <a:solidFill>
                            <a:srgbClr val="002060"/>
                          </a:solidFill>
                          <a:effectLst/>
                          <a:latin typeface="Georgia" panose="02040502050405020303" pitchFamily="18" charset="0"/>
                        </a:rPr>
                        <a:t>Miembros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12 (2017)</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dirty="0">
                          <a:solidFill>
                            <a:srgbClr val="002060"/>
                          </a:solidFill>
                          <a:effectLst/>
                          <a:latin typeface="Georgia" panose="02040502050405020303" pitchFamily="18" charset="0"/>
                        </a:rPr>
                        <a:t>4</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4"/>
                  </a:ext>
                </a:extLst>
              </a:tr>
              <a:tr h="1816487">
                <a:tc>
                  <a:txBody>
                    <a:bodyPr/>
                    <a:lstStyle/>
                    <a:p>
                      <a:pPr>
                        <a:spcAft>
                          <a:spcPts val="0"/>
                        </a:spcAft>
                      </a:pPr>
                      <a:r>
                        <a:rPr lang="es-EC" sz="1800" dirty="0">
                          <a:solidFill>
                            <a:srgbClr val="002060"/>
                          </a:solidFill>
                          <a:effectLst/>
                          <a:latin typeface="Georgia" panose="02040502050405020303" pitchFamily="18" charset="0"/>
                        </a:rPr>
                        <a:t>Logros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Convergencia de la CAN y el MERCOSUR</a:t>
                      </a:r>
                      <a:br>
                        <a:rPr lang="es-EC" sz="1800" dirty="0">
                          <a:solidFill>
                            <a:srgbClr val="002060"/>
                          </a:solidFill>
                          <a:effectLst/>
                          <a:latin typeface="Georgia" panose="02040502050405020303" pitchFamily="18" charset="0"/>
                        </a:rPr>
                      </a:br>
                      <a:r>
                        <a:rPr lang="es-EC" sz="1800" dirty="0">
                          <a:solidFill>
                            <a:srgbClr val="002060"/>
                          </a:solidFill>
                          <a:effectLst/>
                          <a:latin typeface="Georgia" panose="02040502050405020303" pitchFamily="18" charset="0"/>
                        </a:rPr>
                        <a:t>Inicio de diálogos con otros bloques regionales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r>
                        <a:rPr lang="es-EC" sz="1800" kern="1200" dirty="0" smtClean="0">
                          <a:solidFill>
                            <a:srgbClr val="002060"/>
                          </a:solidFill>
                          <a:effectLst/>
                          <a:latin typeface="Georgia" panose="02040502050405020303" pitchFamily="18" charset="0"/>
                        </a:rPr>
                        <a:t>Nomenclatura y Arancel Externo Común Acuerdos y tratados con países y bloques comerciales.</a:t>
                      </a:r>
                    </a:p>
                    <a:p>
                      <a:r>
                        <a:rPr lang="es-EC" sz="1800" kern="1200" dirty="0" smtClean="0">
                          <a:solidFill>
                            <a:srgbClr val="002060"/>
                          </a:solidFill>
                          <a:effectLst/>
                          <a:latin typeface="Georgia" panose="02040502050405020303" pitchFamily="18" charset="0"/>
                        </a:rPr>
                        <a:t>Fondo de convergencia estructural (FOCEM).</a:t>
                      </a:r>
                    </a:p>
                    <a:p>
                      <a:r>
                        <a:rPr lang="es-EC" sz="1800" kern="1200" dirty="0" smtClean="0">
                          <a:solidFill>
                            <a:srgbClr val="002060"/>
                          </a:solidFill>
                          <a:effectLst/>
                          <a:latin typeface="Georgia" panose="02040502050405020303" pitchFamily="18" charset="0"/>
                        </a:rPr>
                        <a:t>Comité de Sanidad Vegetal del Cono Sur.</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0516581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1457" y="144554"/>
            <a:ext cx="5198301" cy="569430"/>
          </a:xfrm>
        </p:spPr>
        <p:txBody>
          <a:bodyPr>
            <a:noAutofit/>
          </a:bodyPr>
          <a:lstStyle/>
          <a:p>
            <a:pPr algn="ctr"/>
            <a:r>
              <a:rPr lang="es-EC" sz="3000" b="1" u="sng" dirty="0" smtClean="0">
                <a:ln/>
                <a:solidFill>
                  <a:srgbClr val="002060"/>
                </a:solidFill>
                <a:latin typeface="Georgia" panose="02040502050405020303" pitchFamily="18" charset="0"/>
                <a:ea typeface="+mn-ea"/>
                <a:cs typeface="+mn-cs"/>
              </a:rPr>
              <a:t>Comparación con ALADI</a:t>
            </a:r>
            <a:endParaRPr lang="es-EC" sz="3000" b="1" u="sng" dirty="0">
              <a:ln/>
              <a:solidFill>
                <a:srgbClr val="002060"/>
              </a:solidFill>
              <a:latin typeface="Georgia" panose="02040502050405020303" pitchFamily="18" charset="0"/>
              <a:ea typeface="+mn-ea"/>
              <a:cs typeface="+mn-cs"/>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89553279"/>
              </p:ext>
            </p:extLst>
          </p:nvPr>
        </p:nvGraphicFramePr>
        <p:xfrm>
          <a:off x="826717" y="839243"/>
          <a:ext cx="10952800" cy="5760720"/>
        </p:xfrm>
        <a:graphic>
          <a:graphicData uri="http://schemas.openxmlformats.org/drawingml/2006/table">
            <a:tbl>
              <a:tblPr firstRow="1" firstCol="1" bandRow="1">
                <a:tableStyleId>{FABFCF23-3B69-468F-B69F-88F6DE6A72F2}</a:tableStyleId>
              </a:tblPr>
              <a:tblGrid>
                <a:gridCol w="2926336">
                  <a:extLst>
                    <a:ext uri="{9D8B030D-6E8A-4147-A177-3AD203B41FA5}">
                      <a16:colId xmlns:a16="http://schemas.microsoft.com/office/drawing/2014/main" xmlns="" val="20000"/>
                    </a:ext>
                  </a:extLst>
                </a:gridCol>
                <a:gridCol w="4013232">
                  <a:extLst>
                    <a:ext uri="{9D8B030D-6E8A-4147-A177-3AD203B41FA5}">
                      <a16:colId xmlns:a16="http://schemas.microsoft.com/office/drawing/2014/main" xmlns="" val="20001"/>
                    </a:ext>
                  </a:extLst>
                </a:gridCol>
                <a:gridCol w="4013232">
                  <a:extLst>
                    <a:ext uri="{9D8B030D-6E8A-4147-A177-3AD203B41FA5}">
                      <a16:colId xmlns:a16="http://schemas.microsoft.com/office/drawing/2014/main" xmlns="" val="20002"/>
                    </a:ext>
                  </a:extLst>
                </a:gridCol>
              </a:tblGrid>
              <a:tr h="264671">
                <a:tc>
                  <a:txBody>
                    <a:bodyPr/>
                    <a:lstStyle/>
                    <a:p>
                      <a:pPr>
                        <a:spcAft>
                          <a:spcPts val="0"/>
                        </a:spcAft>
                      </a:pPr>
                      <a:r>
                        <a:rPr lang="es-EC" sz="1800" dirty="0">
                          <a:solidFill>
                            <a:srgbClr val="002060"/>
                          </a:solidFill>
                          <a:effectLst/>
                          <a:latin typeface="Georgia" panose="02040502050405020303" pitchFamily="18" charset="0"/>
                        </a:rPr>
                        <a:t>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ctr">
                        <a:spcAft>
                          <a:spcPts val="0"/>
                        </a:spcAft>
                      </a:pPr>
                      <a:r>
                        <a:rPr lang="es-EC" sz="1800" dirty="0">
                          <a:solidFill>
                            <a:srgbClr val="002060"/>
                          </a:solidFill>
                          <a:effectLst/>
                          <a:latin typeface="Georgia" panose="02040502050405020303" pitchFamily="18" charset="0"/>
                        </a:rPr>
                        <a:t>UNASUR</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lgn="ctr">
                        <a:spcAft>
                          <a:spcPts val="0"/>
                        </a:spcAft>
                      </a:pPr>
                      <a:r>
                        <a:rPr lang="es-EC" sz="1800" dirty="0" smtClean="0">
                          <a:solidFill>
                            <a:srgbClr val="002060"/>
                          </a:solidFill>
                          <a:effectLst/>
                          <a:latin typeface="Georgia" panose="02040502050405020303" pitchFamily="18" charset="0"/>
                        </a:rPr>
                        <a:t>ALADI</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0"/>
                  </a:ext>
                </a:extLst>
              </a:tr>
              <a:tr h="1323353">
                <a:tc>
                  <a:txBody>
                    <a:bodyPr/>
                    <a:lstStyle/>
                    <a:p>
                      <a:pPr>
                        <a:spcAft>
                          <a:spcPts val="0"/>
                        </a:spcAft>
                      </a:pPr>
                      <a:r>
                        <a:rPr lang="es-EC" sz="1800" dirty="0" smtClean="0">
                          <a:solidFill>
                            <a:srgbClr val="002060"/>
                          </a:solidFill>
                          <a:effectLst/>
                          <a:latin typeface="Georgia" panose="02040502050405020303" pitchFamily="18" charset="0"/>
                        </a:rPr>
                        <a:t>Características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l">
                        <a:spcAft>
                          <a:spcPts val="0"/>
                        </a:spcAft>
                      </a:pPr>
                      <a:r>
                        <a:rPr lang="es-EC" sz="1800" dirty="0">
                          <a:solidFill>
                            <a:srgbClr val="002060"/>
                          </a:solidFill>
                          <a:effectLst/>
                          <a:latin typeface="Georgia" panose="02040502050405020303" pitchFamily="18" charset="0"/>
                        </a:rPr>
                        <a:t>Organismo intergubernamental encaminado al fortalecimiento de la identidad latinoamericana y desarrollar un espacio regional integrado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Organismo internacional de ámbito regional con la finalidad de lograr un mercado común latinoamericano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1"/>
                  </a:ext>
                </a:extLst>
              </a:tr>
              <a:tr h="264671">
                <a:tc>
                  <a:txBody>
                    <a:bodyPr/>
                    <a:lstStyle/>
                    <a:p>
                      <a:pPr>
                        <a:spcAft>
                          <a:spcPts val="0"/>
                        </a:spcAft>
                      </a:pPr>
                      <a:r>
                        <a:rPr lang="es-EC" sz="1800" dirty="0">
                          <a:solidFill>
                            <a:srgbClr val="002060"/>
                          </a:solidFill>
                          <a:effectLst/>
                          <a:latin typeface="Georgia" panose="02040502050405020303" pitchFamily="18" charset="0"/>
                        </a:rPr>
                        <a:t>Fecha de creación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a:solidFill>
                            <a:srgbClr val="002060"/>
                          </a:solidFill>
                          <a:effectLst/>
                          <a:latin typeface="Georgia" panose="02040502050405020303" pitchFamily="18" charset="0"/>
                        </a:rPr>
                        <a:t>11 de marzo de 2011</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12 de agosto de 1980</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2"/>
                  </a:ext>
                </a:extLst>
              </a:tr>
              <a:tr h="1588023">
                <a:tc>
                  <a:txBody>
                    <a:bodyPr/>
                    <a:lstStyle/>
                    <a:p>
                      <a:pPr>
                        <a:spcAft>
                          <a:spcPts val="0"/>
                        </a:spcAft>
                      </a:pPr>
                      <a:r>
                        <a:rPr lang="es-EC" sz="1800" dirty="0">
                          <a:solidFill>
                            <a:srgbClr val="002060"/>
                          </a:solidFill>
                          <a:effectLst/>
                          <a:latin typeface="Georgia" panose="02040502050405020303" pitchFamily="18" charset="0"/>
                        </a:rPr>
                        <a:t>Objetivo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Construir un organismo latinoamericano fuerte ante el mundo, promoviendo la integración económica, comercial, científica, cultural y social, respetando la realidad de cada país.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Crear un área de preferencia económica en la región reduciendo las trabas al comercio recíproco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3"/>
                  </a:ext>
                </a:extLst>
              </a:tr>
              <a:tr h="264671">
                <a:tc>
                  <a:txBody>
                    <a:bodyPr/>
                    <a:lstStyle/>
                    <a:p>
                      <a:pPr>
                        <a:spcAft>
                          <a:spcPts val="0"/>
                        </a:spcAft>
                      </a:pPr>
                      <a:r>
                        <a:rPr lang="es-EC" sz="1800">
                          <a:solidFill>
                            <a:srgbClr val="002060"/>
                          </a:solidFill>
                          <a:effectLst/>
                          <a:latin typeface="Georgia" panose="02040502050405020303" pitchFamily="18" charset="0"/>
                        </a:rPr>
                        <a:t>Miembros </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a:solidFill>
                            <a:srgbClr val="002060"/>
                          </a:solidFill>
                          <a:effectLst/>
                          <a:latin typeface="Georgia" panose="02040502050405020303" pitchFamily="18" charset="0"/>
                        </a:rPr>
                        <a:t>12 (2017)</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13</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4"/>
                  </a:ext>
                </a:extLst>
              </a:tr>
              <a:tr h="1852694">
                <a:tc>
                  <a:txBody>
                    <a:bodyPr/>
                    <a:lstStyle/>
                    <a:p>
                      <a:pPr>
                        <a:spcAft>
                          <a:spcPts val="0"/>
                        </a:spcAft>
                      </a:pPr>
                      <a:r>
                        <a:rPr lang="es-EC" sz="1800">
                          <a:solidFill>
                            <a:srgbClr val="002060"/>
                          </a:solidFill>
                          <a:effectLst/>
                          <a:latin typeface="Georgia" panose="02040502050405020303" pitchFamily="18" charset="0"/>
                        </a:rPr>
                        <a:t>Logros </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Convergencia de la CAN y el MERCOSUR</a:t>
                      </a:r>
                      <a:br>
                        <a:rPr lang="es-EC" sz="1800" dirty="0">
                          <a:solidFill>
                            <a:srgbClr val="002060"/>
                          </a:solidFill>
                          <a:effectLst/>
                          <a:latin typeface="Georgia" panose="02040502050405020303" pitchFamily="18" charset="0"/>
                        </a:rPr>
                      </a:br>
                      <a:r>
                        <a:rPr lang="es-EC" sz="1800" dirty="0">
                          <a:solidFill>
                            <a:srgbClr val="002060"/>
                          </a:solidFill>
                          <a:effectLst/>
                          <a:latin typeface="Georgia" panose="02040502050405020303" pitchFamily="18" charset="0"/>
                        </a:rPr>
                        <a:t>Inicio de diálogos con otros bloques regionales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r>
                        <a:rPr lang="es-EC" sz="1800" kern="1200" dirty="0" smtClean="0">
                          <a:solidFill>
                            <a:srgbClr val="002060"/>
                          </a:solidFill>
                          <a:effectLst/>
                          <a:latin typeface="Georgia" panose="02040502050405020303" pitchFamily="18" charset="0"/>
                        </a:rPr>
                        <a:t>Acuerdos Comerciales.</a:t>
                      </a:r>
                    </a:p>
                    <a:p>
                      <a:r>
                        <a:rPr lang="es-EC" sz="1800" kern="1200" dirty="0" smtClean="0">
                          <a:solidFill>
                            <a:srgbClr val="002060"/>
                          </a:solidFill>
                          <a:effectLst/>
                          <a:latin typeface="Georgia" panose="02040502050405020303" pitchFamily="18" charset="0"/>
                        </a:rPr>
                        <a:t>Acuerdos de Complementación Económica.</a:t>
                      </a:r>
                    </a:p>
                    <a:p>
                      <a:r>
                        <a:rPr lang="es-EC" sz="1800" kern="1200" dirty="0" smtClean="0">
                          <a:solidFill>
                            <a:srgbClr val="002060"/>
                          </a:solidFill>
                          <a:effectLst/>
                          <a:latin typeface="Georgia" panose="02040502050405020303" pitchFamily="18" charset="0"/>
                        </a:rPr>
                        <a:t>Acuerdo de Promoción del Comercio.</a:t>
                      </a:r>
                    </a:p>
                    <a:p>
                      <a:r>
                        <a:rPr lang="es-EC" sz="1800" kern="1200" dirty="0" smtClean="0">
                          <a:solidFill>
                            <a:srgbClr val="002060"/>
                          </a:solidFill>
                          <a:effectLst/>
                          <a:latin typeface="Georgia" panose="02040502050405020303" pitchFamily="18" charset="0"/>
                        </a:rPr>
                        <a:t>Apertura de Mercado.</a:t>
                      </a:r>
                    </a:p>
                    <a:p>
                      <a:r>
                        <a:rPr lang="es-EC" sz="1800" kern="1200" dirty="0" smtClean="0">
                          <a:solidFill>
                            <a:srgbClr val="002060"/>
                          </a:solidFill>
                          <a:effectLst/>
                          <a:latin typeface="Georgia" panose="02040502050405020303" pitchFamily="18" charset="0"/>
                        </a:rPr>
                        <a:t>Implementación de la Preferencia Arancelaria Regional PAR.</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1670805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520" y="269814"/>
            <a:ext cx="7828767" cy="730045"/>
          </a:xfrm>
        </p:spPr>
        <p:txBody>
          <a:bodyPr>
            <a:noAutofit/>
          </a:bodyPr>
          <a:lstStyle/>
          <a:p>
            <a:pPr algn="ctr"/>
            <a:r>
              <a:rPr lang="es-EC" sz="3000" b="1" u="sng" dirty="0" smtClean="0">
                <a:ln/>
                <a:solidFill>
                  <a:srgbClr val="002060"/>
                </a:solidFill>
                <a:latin typeface="Georgia" panose="02040502050405020303" pitchFamily="18" charset="0"/>
                <a:ea typeface="+mn-ea"/>
                <a:cs typeface="+mn-cs"/>
              </a:rPr>
              <a:t>Comparación con Unión Europea</a:t>
            </a:r>
            <a:endParaRPr lang="es-EC" sz="3000" b="1" u="sng" dirty="0">
              <a:ln/>
              <a:solidFill>
                <a:srgbClr val="002060"/>
              </a:solidFill>
              <a:latin typeface="Georgia" panose="02040502050405020303" pitchFamily="18" charset="0"/>
              <a:ea typeface="+mn-ea"/>
              <a:cs typeface="+mn-cs"/>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010414433"/>
              </p:ext>
            </p:extLst>
          </p:nvPr>
        </p:nvGraphicFramePr>
        <p:xfrm>
          <a:off x="880457" y="1102289"/>
          <a:ext cx="10899060" cy="5225876"/>
        </p:xfrm>
        <a:graphic>
          <a:graphicData uri="http://schemas.openxmlformats.org/drawingml/2006/table">
            <a:tbl>
              <a:tblPr firstRow="1" firstCol="1" bandRow="1">
                <a:tableStyleId>{1E171933-4619-4E11-9A3F-F7608DF75F80}</a:tableStyleId>
              </a:tblPr>
              <a:tblGrid>
                <a:gridCol w="2911978">
                  <a:extLst>
                    <a:ext uri="{9D8B030D-6E8A-4147-A177-3AD203B41FA5}">
                      <a16:colId xmlns:a16="http://schemas.microsoft.com/office/drawing/2014/main" xmlns="" val="20000"/>
                    </a:ext>
                  </a:extLst>
                </a:gridCol>
                <a:gridCol w="3993541">
                  <a:extLst>
                    <a:ext uri="{9D8B030D-6E8A-4147-A177-3AD203B41FA5}">
                      <a16:colId xmlns:a16="http://schemas.microsoft.com/office/drawing/2014/main" xmlns="" val="20001"/>
                    </a:ext>
                  </a:extLst>
                </a:gridCol>
                <a:gridCol w="3993541">
                  <a:extLst>
                    <a:ext uri="{9D8B030D-6E8A-4147-A177-3AD203B41FA5}">
                      <a16:colId xmlns:a16="http://schemas.microsoft.com/office/drawing/2014/main" xmlns="" val="20002"/>
                    </a:ext>
                  </a:extLst>
                </a:gridCol>
              </a:tblGrid>
              <a:tr h="247863">
                <a:tc>
                  <a:txBody>
                    <a:bodyPr/>
                    <a:lstStyle/>
                    <a:p>
                      <a:pPr>
                        <a:spcAft>
                          <a:spcPts val="0"/>
                        </a:spcAft>
                      </a:pPr>
                      <a:r>
                        <a:rPr lang="es-EC" sz="1800" dirty="0">
                          <a:solidFill>
                            <a:srgbClr val="002060"/>
                          </a:solidFill>
                          <a:effectLst/>
                          <a:latin typeface="Georgia" panose="02040502050405020303" pitchFamily="18" charset="0"/>
                        </a:rPr>
                        <a:t>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ctr">
                        <a:spcAft>
                          <a:spcPts val="0"/>
                        </a:spcAft>
                      </a:pPr>
                      <a:r>
                        <a:rPr lang="es-EC" sz="1800" dirty="0">
                          <a:solidFill>
                            <a:srgbClr val="002060"/>
                          </a:solidFill>
                          <a:effectLst/>
                          <a:latin typeface="Georgia" panose="02040502050405020303" pitchFamily="18" charset="0"/>
                        </a:rPr>
                        <a:t>UNASUR</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lgn="ctr">
                        <a:spcAft>
                          <a:spcPts val="0"/>
                        </a:spcAft>
                      </a:pPr>
                      <a:r>
                        <a:rPr lang="es-EC" sz="1800" dirty="0" smtClean="0">
                          <a:solidFill>
                            <a:srgbClr val="002060"/>
                          </a:solidFill>
                          <a:effectLst/>
                          <a:latin typeface="Georgia" panose="02040502050405020303" pitchFamily="18" charset="0"/>
                        </a:rPr>
                        <a:t>Unión Europea</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0"/>
                  </a:ext>
                </a:extLst>
              </a:tr>
              <a:tr h="1239317">
                <a:tc>
                  <a:txBody>
                    <a:bodyPr/>
                    <a:lstStyle/>
                    <a:p>
                      <a:pPr>
                        <a:spcAft>
                          <a:spcPts val="0"/>
                        </a:spcAft>
                      </a:pPr>
                      <a:r>
                        <a:rPr lang="es-EC" sz="1800" dirty="0" smtClean="0">
                          <a:solidFill>
                            <a:srgbClr val="002060"/>
                          </a:solidFill>
                          <a:effectLst/>
                          <a:latin typeface="Georgia" panose="02040502050405020303" pitchFamily="18" charset="0"/>
                        </a:rPr>
                        <a:t>Características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lgn="l">
                        <a:spcAft>
                          <a:spcPts val="0"/>
                        </a:spcAft>
                      </a:pPr>
                      <a:r>
                        <a:rPr lang="es-EC" sz="1800" dirty="0">
                          <a:solidFill>
                            <a:srgbClr val="002060"/>
                          </a:solidFill>
                          <a:effectLst/>
                          <a:latin typeface="Georgia" panose="02040502050405020303" pitchFamily="18" charset="0"/>
                        </a:rPr>
                        <a:t>Organismo intergubernamental encaminado al fortalecimiento de la identidad latinoamericana y desarrollar un espacio regional integrado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Comunidad política de derecho para propiciar y acoger la integración y gobernanzas entre los países europeos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1"/>
                  </a:ext>
                </a:extLst>
              </a:tr>
              <a:tr h="247863">
                <a:tc>
                  <a:txBody>
                    <a:bodyPr/>
                    <a:lstStyle/>
                    <a:p>
                      <a:pPr>
                        <a:spcAft>
                          <a:spcPts val="0"/>
                        </a:spcAft>
                      </a:pPr>
                      <a:r>
                        <a:rPr lang="es-EC" sz="1800" dirty="0">
                          <a:solidFill>
                            <a:srgbClr val="002060"/>
                          </a:solidFill>
                          <a:effectLst/>
                          <a:latin typeface="Georgia" panose="02040502050405020303" pitchFamily="18" charset="0"/>
                        </a:rPr>
                        <a:t>Fecha de creación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11 de marzo de 2011</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1 de noviembre de 1993</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2"/>
                  </a:ext>
                </a:extLst>
              </a:tr>
              <a:tr h="1487180">
                <a:tc>
                  <a:txBody>
                    <a:bodyPr/>
                    <a:lstStyle/>
                    <a:p>
                      <a:pPr>
                        <a:spcAft>
                          <a:spcPts val="0"/>
                        </a:spcAft>
                      </a:pPr>
                      <a:r>
                        <a:rPr lang="es-EC" sz="1800" dirty="0">
                          <a:solidFill>
                            <a:srgbClr val="002060"/>
                          </a:solidFill>
                          <a:effectLst/>
                          <a:latin typeface="Georgia" panose="02040502050405020303" pitchFamily="18" charset="0"/>
                        </a:rPr>
                        <a:t>Objetivo</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Construir un organismo latinoamericano fuerte ante el mundo, promoviendo la integración económica, comercial, científica, cultural y social, respetando la realidad de cada país. </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Favorecer un desarrollo sostenible basado en un crecimiento económico equilibrado y en la estabilidad de los precios, una economía de mercado altamente competitiva</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3"/>
                  </a:ext>
                </a:extLst>
              </a:tr>
              <a:tr h="247863">
                <a:tc>
                  <a:txBody>
                    <a:bodyPr/>
                    <a:lstStyle/>
                    <a:p>
                      <a:pPr>
                        <a:spcAft>
                          <a:spcPts val="0"/>
                        </a:spcAft>
                      </a:pPr>
                      <a:r>
                        <a:rPr lang="es-EC" sz="1800">
                          <a:solidFill>
                            <a:srgbClr val="002060"/>
                          </a:solidFill>
                          <a:effectLst/>
                          <a:latin typeface="Georgia" panose="02040502050405020303" pitchFamily="18" charset="0"/>
                        </a:rPr>
                        <a:t>Miembros </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12 (2017)</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pPr>
                        <a:spcAft>
                          <a:spcPts val="0"/>
                        </a:spcAft>
                      </a:pPr>
                      <a:r>
                        <a:rPr lang="es-EC" sz="1800" kern="1200" dirty="0" smtClean="0">
                          <a:solidFill>
                            <a:srgbClr val="002060"/>
                          </a:solidFill>
                          <a:effectLst/>
                          <a:latin typeface="Georgia" panose="02040502050405020303" pitchFamily="18" charset="0"/>
                        </a:rPr>
                        <a:t>28</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4"/>
                  </a:ext>
                </a:extLst>
              </a:tr>
              <a:tr h="1385396">
                <a:tc>
                  <a:txBody>
                    <a:bodyPr/>
                    <a:lstStyle/>
                    <a:p>
                      <a:pPr>
                        <a:spcAft>
                          <a:spcPts val="0"/>
                        </a:spcAft>
                      </a:pPr>
                      <a:r>
                        <a:rPr lang="es-EC" sz="1800">
                          <a:solidFill>
                            <a:srgbClr val="002060"/>
                          </a:solidFill>
                          <a:effectLst/>
                          <a:latin typeface="Georgia" panose="02040502050405020303" pitchFamily="18" charset="0"/>
                        </a:rPr>
                        <a:t>Logros </a:t>
                      </a:r>
                      <a:endParaRPr lang="es-EC" sz="180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nchor="ctr"/>
                </a:tc>
                <a:tc>
                  <a:txBody>
                    <a:bodyPr/>
                    <a:lstStyle/>
                    <a:p>
                      <a:pPr>
                        <a:spcAft>
                          <a:spcPts val="0"/>
                        </a:spcAft>
                      </a:pPr>
                      <a:r>
                        <a:rPr lang="es-EC" sz="1800" dirty="0">
                          <a:solidFill>
                            <a:srgbClr val="002060"/>
                          </a:solidFill>
                          <a:effectLst/>
                          <a:latin typeface="Georgia" panose="02040502050405020303" pitchFamily="18" charset="0"/>
                        </a:rPr>
                        <a:t>Convergencia de la CAN y el MERCOSUR</a:t>
                      </a:r>
                      <a:br>
                        <a:rPr lang="es-EC" sz="1800" dirty="0">
                          <a:solidFill>
                            <a:srgbClr val="002060"/>
                          </a:solidFill>
                          <a:effectLst/>
                          <a:latin typeface="Georgia" panose="02040502050405020303" pitchFamily="18" charset="0"/>
                        </a:rPr>
                      </a:br>
                      <a:r>
                        <a:rPr lang="es-EC" sz="1800" dirty="0">
                          <a:solidFill>
                            <a:srgbClr val="002060"/>
                          </a:solidFill>
                          <a:effectLst/>
                          <a:latin typeface="Georgia" panose="02040502050405020303" pitchFamily="18" charset="0"/>
                        </a:rPr>
                        <a:t>Inicio de diálogos con otros bloques regionales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tc>
                  <a:txBody>
                    <a:bodyPr/>
                    <a:lstStyle/>
                    <a:p>
                      <a:r>
                        <a:rPr lang="es-EC" sz="1800" kern="1200" dirty="0" smtClean="0">
                          <a:solidFill>
                            <a:srgbClr val="002060"/>
                          </a:solidFill>
                          <a:effectLst/>
                          <a:latin typeface="Georgia" panose="02040502050405020303" pitchFamily="18" charset="0"/>
                        </a:rPr>
                        <a:t>Acuerdos de libre comercio.</a:t>
                      </a:r>
                    </a:p>
                    <a:p>
                      <a:r>
                        <a:rPr lang="es-EC" sz="1800" kern="1200" dirty="0" smtClean="0">
                          <a:solidFill>
                            <a:srgbClr val="002060"/>
                          </a:solidFill>
                          <a:effectLst/>
                          <a:latin typeface="Georgia" panose="02040502050405020303" pitchFamily="18" charset="0"/>
                        </a:rPr>
                        <a:t>Unión monetaria.</a:t>
                      </a:r>
                    </a:p>
                    <a:p>
                      <a:r>
                        <a:rPr lang="es-EC" sz="1800" kern="1200" dirty="0" smtClean="0">
                          <a:solidFill>
                            <a:srgbClr val="002060"/>
                          </a:solidFill>
                          <a:effectLst/>
                          <a:latin typeface="Georgia" panose="02040502050405020303" pitchFamily="18" charset="0"/>
                        </a:rPr>
                        <a:t>Libre movilización de factores entre sus países miembros.</a:t>
                      </a:r>
                      <a:endParaRPr lang="es-EC" sz="18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41483" marR="41483"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6138563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944625" y="1253613"/>
            <a:ext cx="8361229" cy="1352952"/>
          </a:xfrm>
        </p:spPr>
        <p:txBody>
          <a:bodyPr/>
          <a:lstStyle/>
          <a:p>
            <a:r>
              <a:rPr lang="es-EC" sz="3600" b="1" u="sng" dirty="0" smtClean="0">
                <a:ln/>
                <a:solidFill>
                  <a:srgbClr val="002060"/>
                </a:solidFill>
                <a:latin typeface="Georgia" panose="02040502050405020303" pitchFamily="18" charset="0"/>
                <a:ea typeface="+mn-ea"/>
                <a:cs typeface="+mn-cs"/>
              </a:rPr>
              <a:t>UNASUR</a:t>
            </a:r>
            <a:r>
              <a:rPr lang="es-EC" sz="3600" b="1" u="sng" dirty="0">
                <a:ln/>
                <a:solidFill>
                  <a:srgbClr val="002060"/>
                </a:solidFill>
                <a:latin typeface="Georgia" panose="02040502050405020303" pitchFamily="18" charset="0"/>
                <a:ea typeface="+mn-ea"/>
                <a:cs typeface="+mn-cs"/>
              </a:rPr>
              <a:t>, perspectiva comercial y económica </a:t>
            </a:r>
          </a:p>
        </p:txBody>
      </p:sp>
      <p:pic>
        <p:nvPicPr>
          <p:cNvPr id="9"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866" y="2892362"/>
            <a:ext cx="2572745" cy="257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175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19291575"/>
              </p:ext>
            </p:extLst>
          </p:nvPr>
        </p:nvGraphicFramePr>
        <p:xfrm>
          <a:off x="423064" y="1149403"/>
          <a:ext cx="5827610" cy="2198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18851" y="213044"/>
            <a:ext cx="2792752"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Introducción</a:t>
            </a:r>
            <a:endParaRPr lang="es-ES" sz="3000" b="1" u="sng" cap="none" spc="0" dirty="0">
              <a:ln/>
              <a:solidFill>
                <a:srgbClr val="002060"/>
              </a:solidFill>
              <a:effectLst/>
              <a:latin typeface="Georgia" panose="02040502050405020303" pitchFamily="18" charset="0"/>
            </a:endParaRPr>
          </a:p>
        </p:txBody>
      </p:sp>
      <p:graphicFrame>
        <p:nvGraphicFramePr>
          <p:cNvPr id="6" name="Diagrama 5"/>
          <p:cNvGraphicFramePr/>
          <p:nvPr>
            <p:extLst>
              <p:ext uri="{D42A27DB-BD31-4B8C-83A1-F6EECF244321}">
                <p14:modId xmlns:p14="http://schemas.microsoft.com/office/powerpoint/2010/main" val="3235544965"/>
              </p:ext>
            </p:extLst>
          </p:nvPr>
        </p:nvGraphicFramePr>
        <p:xfrm>
          <a:off x="-150126" y="3221734"/>
          <a:ext cx="6742009" cy="3174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n relacionad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8851" y="5803229"/>
            <a:ext cx="975361" cy="9753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13">
            <a:extLst>
              <a:ext uri="{28A0092B-C50C-407E-A947-70E740481C1C}">
                <a14:useLocalDpi xmlns:a14="http://schemas.microsoft.com/office/drawing/2010/main" val="0"/>
              </a:ext>
            </a:extLst>
          </a:blip>
          <a:srcRect l="22287" t="2085" r="21261" b="8766"/>
          <a:stretch/>
        </p:blipFill>
        <p:spPr>
          <a:xfrm>
            <a:off x="5943599" y="899566"/>
            <a:ext cx="6069202" cy="5391343"/>
          </a:xfrm>
          <a:prstGeom prst="rect">
            <a:avLst/>
          </a:prstGeom>
        </p:spPr>
      </p:pic>
    </p:spTree>
    <p:extLst>
      <p:ext uri="{BB962C8B-B14F-4D97-AF65-F5344CB8AC3E}">
        <p14:creationId xmlns:p14="http://schemas.microsoft.com/office/powerpoint/2010/main" val="29228221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3476" y="281140"/>
            <a:ext cx="9601200" cy="730045"/>
          </a:xfrm>
        </p:spPr>
        <p:txBody>
          <a:bodyPr>
            <a:noAutofit/>
          </a:bodyPr>
          <a:lstStyle/>
          <a:p>
            <a:r>
              <a:rPr lang="es-EC" sz="3000" b="1" u="sng" dirty="0" smtClean="0">
                <a:ln/>
                <a:solidFill>
                  <a:srgbClr val="002060"/>
                </a:solidFill>
                <a:latin typeface="Georgia" panose="02040502050405020303" pitchFamily="18" charset="0"/>
                <a:ea typeface="+mn-ea"/>
                <a:cs typeface="+mn-cs"/>
              </a:rPr>
              <a:t>Economía Regional</a:t>
            </a:r>
            <a:endParaRPr lang="es-EC" sz="3000" b="1" u="sng" dirty="0">
              <a:ln/>
              <a:solidFill>
                <a:srgbClr val="002060"/>
              </a:solidFill>
              <a:latin typeface="Georgia" panose="02040502050405020303" pitchFamily="18" charset="0"/>
              <a:ea typeface="+mn-ea"/>
              <a:cs typeface="+mn-cs"/>
            </a:endParaRPr>
          </a:p>
        </p:txBody>
      </p:sp>
      <p:graphicFrame>
        <p:nvGraphicFramePr>
          <p:cNvPr id="5" name="Gráfico 4"/>
          <p:cNvGraphicFramePr/>
          <p:nvPr>
            <p:extLst>
              <p:ext uri="{D42A27DB-BD31-4B8C-83A1-F6EECF244321}">
                <p14:modId xmlns:p14="http://schemas.microsoft.com/office/powerpoint/2010/main" val="3955414902"/>
              </p:ext>
            </p:extLst>
          </p:nvPr>
        </p:nvGraphicFramePr>
        <p:xfrm>
          <a:off x="726973" y="1067414"/>
          <a:ext cx="5408356" cy="540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492778482"/>
              </p:ext>
            </p:extLst>
          </p:nvPr>
        </p:nvGraphicFramePr>
        <p:xfrm>
          <a:off x="6098765" y="1011185"/>
          <a:ext cx="5921170" cy="550760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883476" y="6460602"/>
            <a:ext cx="3379451" cy="369332"/>
          </a:xfrm>
          <a:prstGeom prst="rect">
            <a:avLst/>
          </a:prstGeom>
        </p:spPr>
        <p:txBody>
          <a:bodyPr wrap="none">
            <a:spAutoFit/>
          </a:bodyPr>
          <a:lstStyle/>
          <a:p>
            <a:r>
              <a:rPr lang="es-EC" dirty="0">
                <a:solidFill>
                  <a:srgbClr val="002060"/>
                </a:solidFill>
                <a:latin typeface="Georgia" panose="02040502050405020303" pitchFamily="18" charset="0"/>
                <a:ea typeface="Calibri" panose="020F0502020204030204" pitchFamily="34" charset="0"/>
                <a:cs typeface="Times New Roman" panose="02020603050405020304" pitchFamily="18" charset="0"/>
              </a:rPr>
              <a:t>Fuente: (Banco Mundial, 2018)</a:t>
            </a:r>
            <a:endParaRPr lang="es-EC" dirty="0">
              <a:solidFill>
                <a:srgbClr val="002060"/>
              </a:solidFill>
              <a:latin typeface="Georgia" panose="02040502050405020303" pitchFamily="18" charset="0"/>
            </a:endParaRPr>
          </a:p>
        </p:txBody>
      </p:sp>
    </p:spTree>
    <p:extLst>
      <p:ext uri="{BB962C8B-B14F-4D97-AF65-F5344CB8AC3E}">
        <p14:creationId xmlns:p14="http://schemas.microsoft.com/office/powerpoint/2010/main" val="79713012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2772" y="214834"/>
            <a:ext cx="4114800" cy="487626"/>
          </a:xfrm>
        </p:spPr>
        <p:txBody>
          <a:bodyPr>
            <a:noAutofit/>
          </a:bodyPr>
          <a:lstStyle/>
          <a:p>
            <a:r>
              <a:rPr lang="es-EC" sz="3000" b="1" u="sng" dirty="0" smtClean="0">
                <a:ln/>
                <a:solidFill>
                  <a:srgbClr val="002060"/>
                </a:solidFill>
                <a:latin typeface="Georgia" panose="02040502050405020303" pitchFamily="18" charset="0"/>
                <a:ea typeface="+mn-ea"/>
                <a:cs typeface="+mn-cs"/>
              </a:rPr>
              <a:t>Economía Regional</a:t>
            </a:r>
            <a:endParaRPr lang="es-EC" sz="3000" b="1" u="sng" dirty="0">
              <a:ln/>
              <a:solidFill>
                <a:srgbClr val="002060"/>
              </a:solidFill>
              <a:latin typeface="Georgia" panose="02040502050405020303" pitchFamily="18" charset="0"/>
              <a:ea typeface="+mn-ea"/>
              <a:cs typeface="+mn-cs"/>
            </a:endParaRPr>
          </a:p>
        </p:txBody>
      </p:sp>
      <p:sp>
        <p:nvSpPr>
          <p:cNvPr id="4" name="Rectangle 1"/>
          <p:cNvSpPr>
            <a:spLocks noChangeArrowheads="1"/>
          </p:cNvSpPr>
          <p:nvPr/>
        </p:nvSpPr>
        <p:spPr bwMode="auto">
          <a:xfrm>
            <a:off x="3296668" y="665884"/>
            <a:ext cx="51176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b="1" i="1" u="none" strike="noStrike" cap="none" normalizeH="0" baseline="0" dirty="0" smtClean="0">
                <a:ln>
                  <a:noFill/>
                </a:ln>
                <a:solidFill>
                  <a:srgbClr val="002060"/>
                </a:solidFill>
                <a:effectLst/>
                <a:latin typeface="Georgia" panose="02040502050405020303" pitchFamily="18" charset="0"/>
                <a:ea typeface="Times New Roman" panose="02020603050405020304" pitchFamily="18" charset="0"/>
                <a:cs typeface="Arial" panose="020B0604020202020204" pitchFamily="34" charset="0"/>
              </a:rPr>
              <a:t>PIB PPA de los países miembros de la UNASUR (millones de dólares)</a:t>
            </a:r>
            <a:endParaRPr kumimoji="0" lang="es-EC" b="1" i="0" u="none" strike="noStrike" cap="none" normalizeH="0" baseline="0" dirty="0" smtClean="0">
              <a:ln>
                <a:noFill/>
              </a:ln>
              <a:solidFill>
                <a:srgbClr val="002060"/>
              </a:solidFill>
              <a:effectLst/>
              <a:latin typeface="Georgia" panose="02040502050405020303" pitchFamily="18" charset="0"/>
            </a:endParaRPr>
          </a:p>
        </p:txBody>
      </p:sp>
      <p:sp>
        <p:nvSpPr>
          <p:cNvPr id="7" name="Rectángulo 6"/>
          <p:cNvSpPr/>
          <p:nvPr/>
        </p:nvSpPr>
        <p:spPr>
          <a:xfrm>
            <a:off x="732772" y="6488668"/>
            <a:ext cx="3031599" cy="338554"/>
          </a:xfrm>
          <a:prstGeom prst="rect">
            <a:avLst/>
          </a:prstGeom>
        </p:spPr>
        <p:txBody>
          <a:bodyPr wrap="none">
            <a:spAutoFit/>
          </a:bodyPr>
          <a:lstStyle/>
          <a:p>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Fuente: (Banco Mundial, 2018)</a:t>
            </a:r>
            <a:endParaRPr lang="es-EC" sz="1600" dirty="0">
              <a:solidFill>
                <a:srgbClr val="002060"/>
              </a:solidFill>
              <a:latin typeface="Georgia" panose="02040502050405020303" pitchFamily="18" charset="0"/>
            </a:endParaRPr>
          </a:p>
        </p:txBody>
      </p:sp>
      <p:graphicFrame>
        <p:nvGraphicFramePr>
          <p:cNvPr id="8" name="Gráfico 7"/>
          <p:cNvGraphicFramePr/>
          <p:nvPr>
            <p:extLst>
              <p:ext uri="{D42A27DB-BD31-4B8C-83A1-F6EECF244321}">
                <p14:modId xmlns:p14="http://schemas.microsoft.com/office/powerpoint/2010/main" val="538434051"/>
              </p:ext>
            </p:extLst>
          </p:nvPr>
        </p:nvGraphicFramePr>
        <p:xfrm>
          <a:off x="1041985" y="1503309"/>
          <a:ext cx="10569642" cy="4985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07406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435" y="169606"/>
            <a:ext cx="5467611" cy="730045"/>
          </a:xfrm>
        </p:spPr>
        <p:txBody>
          <a:bodyPr>
            <a:noAutofit/>
          </a:bodyPr>
          <a:lstStyle/>
          <a:p>
            <a:r>
              <a:rPr lang="es-EC" sz="3000" b="1" u="sng" dirty="0" smtClean="0">
                <a:ln/>
                <a:solidFill>
                  <a:srgbClr val="002060"/>
                </a:solidFill>
                <a:latin typeface="Georgia" panose="02040502050405020303" pitchFamily="18" charset="0"/>
                <a:ea typeface="+mn-ea"/>
                <a:cs typeface="+mn-cs"/>
              </a:rPr>
              <a:t>Apertura Comercial </a:t>
            </a:r>
            <a:endParaRPr lang="es-EC" sz="3000" b="1" u="sng" dirty="0">
              <a:ln/>
              <a:solidFill>
                <a:srgbClr val="002060"/>
              </a:solidFill>
              <a:latin typeface="Georgia" panose="02040502050405020303" pitchFamily="18" charset="0"/>
              <a:ea typeface="+mn-ea"/>
              <a:cs typeface="+mn-cs"/>
            </a:endParaRPr>
          </a:p>
        </p:txBody>
      </p:sp>
      <mc:AlternateContent xmlns:mc="http://schemas.openxmlformats.org/markup-compatibility/2006" xmlns:a14="http://schemas.microsoft.com/office/drawing/2010/main">
        <mc:Choice Requires="a14">
          <p:sp>
            <p:nvSpPr>
              <p:cNvPr id="5" name="Rectángulo 4"/>
              <p:cNvSpPr/>
              <p:nvPr/>
            </p:nvSpPr>
            <p:spPr>
              <a:xfrm>
                <a:off x="8332839" y="1094442"/>
                <a:ext cx="3089357" cy="628057"/>
              </a:xfrm>
              <a:prstGeom prst="rect">
                <a:avLst/>
              </a:prstGeom>
              <a:ln>
                <a:solidFill>
                  <a:srgbClr val="92D05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s-EC" smtClean="0">
                          <a:solidFill>
                            <a:srgbClr val="002060"/>
                          </a:solidFill>
                          <a:latin typeface="Cambria Math" panose="02040503050406030204" pitchFamily="18" charset="0"/>
                        </a:rPr>
                        <m:t>%</m:t>
                      </m:r>
                      <m:r>
                        <a:rPr lang="es-EC" i="1">
                          <a:solidFill>
                            <a:srgbClr val="002060"/>
                          </a:solidFill>
                          <a:latin typeface="Cambria Math" panose="02040503050406030204" pitchFamily="18" charset="0"/>
                        </a:rPr>
                        <m:t>𝐴𝐶</m:t>
                      </m:r>
                      <m:r>
                        <a:rPr lang="es-EC" i="0">
                          <a:solidFill>
                            <a:srgbClr val="002060"/>
                          </a:solidFill>
                          <a:latin typeface="Cambria Math" panose="02040503050406030204" pitchFamily="18" charset="0"/>
                        </a:rPr>
                        <m:t>=</m:t>
                      </m:r>
                      <m:f>
                        <m:fPr>
                          <m:ctrlPr>
                            <a:rPr lang="es-EC" i="1">
                              <a:solidFill>
                                <a:srgbClr val="002060"/>
                              </a:solidFill>
                              <a:latin typeface="Cambria Math" panose="02040503050406030204" pitchFamily="18" charset="0"/>
                            </a:rPr>
                          </m:ctrlPr>
                        </m:fPr>
                        <m:num>
                          <m:d>
                            <m:dPr>
                              <m:ctrlPr>
                                <a:rPr lang="es-EC" i="1">
                                  <a:solidFill>
                                    <a:srgbClr val="002060"/>
                                  </a:solidFill>
                                  <a:latin typeface="Cambria Math" panose="02040503050406030204" pitchFamily="18" charset="0"/>
                                </a:rPr>
                              </m:ctrlPr>
                            </m:dPr>
                            <m:e>
                              <m:r>
                                <a:rPr lang="es-EC" i="1">
                                  <a:solidFill>
                                    <a:srgbClr val="002060"/>
                                  </a:solidFill>
                                  <a:latin typeface="Cambria Math" panose="02040503050406030204" pitchFamily="18" charset="0"/>
                                </a:rPr>
                                <m:t>𝑋</m:t>
                              </m:r>
                              <m:r>
                                <a:rPr lang="es-EC" i="0">
                                  <a:solidFill>
                                    <a:srgbClr val="002060"/>
                                  </a:solidFill>
                                  <a:latin typeface="Cambria Math" panose="02040503050406030204" pitchFamily="18" charset="0"/>
                                </a:rPr>
                                <m:t>+</m:t>
                              </m:r>
                              <m:r>
                                <a:rPr lang="es-EC" i="1">
                                  <a:solidFill>
                                    <a:srgbClr val="002060"/>
                                  </a:solidFill>
                                  <a:latin typeface="Cambria Math" panose="02040503050406030204" pitchFamily="18" charset="0"/>
                                </a:rPr>
                                <m:t>𝑀</m:t>
                              </m:r>
                            </m:e>
                          </m:d>
                        </m:num>
                        <m:den>
                          <m:r>
                            <a:rPr lang="es-EC" i="1">
                              <a:solidFill>
                                <a:srgbClr val="002060"/>
                              </a:solidFill>
                              <a:latin typeface="Cambria Math" panose="02040503050406030204" pitchFamily="18" charset="0"/>
                            </a:rPr>
                            <m:t>𝑃𝐼𝐵</m:t>
                          </m:r>
                        </m:den>
                      </m:f>
                      <m:r>
                        <a:rPr lang="es-EC" i="1">
                          <a:solidFill>
                            <a:srgbClr val="002060"/>
                          </a:solidFill>
                          <a:latin typeface="Cambria Math" panose="02040503050406030204" pitchFamily="18" charset="0"/>
                        </a:rPr>
                        <m:t>𝑥</m:t>
                      </m:r>
                      <m:r>
                        <a:rPr lang="es-EC" i="0">
                          <a:solidFill>
                            <a:srgbClr val="002060"/>
                          </a:solidFill>
                          <a:latin typeface="Cambria Math" panose="02040503050406030204" pitchFamily="18" charset="0"/>
                        </a:rPr>
                        <m:t>100%</m:t>
                      </m:r>
                    </m:oMath>
                  </m:oMathPara>
                </a14:m>
                <a:endParaRPr lang="es-EC" dirty="0">
                  <a:solidFill>
                    <a:srgbClr val="002060"/>
                  </a:solidFill>
                  <a:latin typeface="Georgia" panose="02040502050405020303"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8332839" y="1094442"/>
                <a:ext cx="3089357" cy="628057"/>
              </a:xfrm>
              <a:prstGeom prst="rect">
                <a:avLst/>
              </a:prstGeom>
              <a:blipFill>
                <a:blip r:embed="rId2"/>
                <a:stretch>
                  <a:fillRect/>
                </a:stretch>
              </a:blipFill>
              <a:ln>
                <a:solidFill>
                  <a:srgbClr val="92D050"/>
                </a:solidFill>
              </a:ln>
            </p:spPr>
            <p:txBody>
              <a:bodyPr/>
              <a:lstStyle/>
              <a:p>
                <a:r>
                  <a:rPr lang="es-EC">
                    <a:noFill/>
                  </a:rPr>
                  <a:t> </a:t>
                </a:r>
              </a:p>
            </p:txBody>
          </p:sp>
        </mc:Fallback>
      </mc:AlternateContent>
      <p:graphicFrame>
        <p:nvGraphicFramePr>
          <p:cNvPr id="9" name="Gráfico 8"/>
          <p:cNvGraphicFramePr/>
          <p:nvPr>
            <p:extLst>
              <p:ext uri="{D42A27DB-BD31-4B8C-83A1-F6EECF244321}">
                <p14:modId xmlns:p14="http://schemas.microsoft.com/office/powerpoint/2010/main" val="2986912254"/>
              </p:ext>
            </p:extLst>
          </p:nvPr>
        </p:nvGraphicFramePr>
        <p:xfrm>
          <a:off x="870154" y="899651"/>
          <a:ext cx="7005485" cy="558901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670141" y="6482405"/>
            <a:ext cx="5830442" cy="338554"/>
          </a:xfrm>
          <a:prstGeom prst="rect">
            <a:avLst/>
          </a:prstGeom>
        </p:spPr>
        <p:txBody>
          <a:bodyPr wrap="none">
            <a:spAutoFit/>
          </a:bodyPr>
          <a:lstStyle/>
          <a:p>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Fuente: </a:t>
            </a:r>
            <a:r>
              <a:rPr lang="es-EC" sz="1600"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INTrade</a:t>
            </a:r>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 - Banco Interamericano de Desarrollo (2018)</a:t>
            </a:r>
            <a:endParaRPr lang="es-EC" sz="1600" dirty="0">
              <a:solidFill>
                <a:srgbClr val="00206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11" name="CuadroTexto 10"/>
              <p:cNvSpPr txBox="1"/>
              <p:nvPr/>
            </p:nvSpPr>
            <p:spPr>
              <a:xfrm>
                <a:off x="8332839" y="2477729"/>
                <a:ext cx="3583858" cy="2585323"/>
              </a:xfrm>
              <a:prstGeom prst="rect">
                <a:avLst/>
              </a:prstGeom>
              <a:noFill/>
            </p:spPr>
            <p:txBody>
              <a:bodyPr wrap="square" rtlCol="0">
                <a:spAutoFit/>
              </a:bodyPr>
              <a:lstStyle/>
              <a:p>
                <a14:m>
                  <m:oMath xmlns:m="http://schemas.openxmlformats.org/officeDocument/2006/math">
                    <m:r>
                      <a:rPr lang="es-EC" smtClean="0">
                        <a:solidFill>
                          <a:srgbClr val="002060"/>
                        </a:solidFill>
                        <a:latin typeface="Cambria Math" panose="02040503050406030204" pitchFamily="18" charset="0"/>
                      </a:rPr>
                      <m:t>%</m:t>
                    </m:r>
                    <m:r>
                      <a:rPr lang="es-EC" i="1">
                        <a:solidFill>
                          <a:srgbClr val="002060"/>
                        </a:solidFill>
                        <a:latin typeface="Cambria Math" panose="02040503050406030204" pitchFamily="18" charset="0"/>
                      </a:rPr>
                      <m:t>𝐴𝐶</m:t>
                    </m:r>
                  </m:oMath>
                </a14:m>
                <a:r>
                  <a:rPr lang="es-EC" dirty="0" smtClean="0">
                    <a:solidFill>
                      <a:srgbClr val="002060"/>
                    </a:solidFill>
                    <a:latin typeface="Georgia" panose="02040502050405020303" pitchFamily="18" charset="0"/>
                  </a:rPr>
                  <a:t> &lt; 40% Fortalecimiento del mercado interno </a:t>
                </a:r>
              </a:p>
              <a:p>
                <a:endParaRPr lang="es-EC" dirty="0">
                  <a:solidFill>
                    <a:srgbClr val="002060"/>
                  </a:solidFill>
                  <a:latin typeface="Georgia" panose="02040502050405020303" pitchFamily="18" charset="0"/>
                </a:endParaRPr>
              </a:p>
              <a:p>
                <a:r>
                  <a:rPr lang="es-EC" dirty="0" smtClean="0">
                    <a:solidFill>
                      <a:srgbClr val="002060"/>
                    </a:solidFill>
                    <a:latin typeface="Georgia" panose="02040502050405020303" pitchFamily="18" charset="0"/>
                  </a:rPr>
                  <a:t>40%&lt; </a:t>
                </a:r>
                <a14:m>
                  <m:oMath xmlns:m="http://schemas.openxmlformats.org/officeDocument/2006/math">
                    <m:r>
                      <a:rPr lang="es-EC">
                        <a:solidFill>
                          <a:srgbClr val="002060"/>
                        </a:solidFill>
                        <a:latin typeface="Cambria Math" panose="02040503050406030204" pitchFamily="18" charset="0"/>
                      </a:rPr>
                      <m:t>%</m:t>
                    </m:r>
                    <m:r>
                      <a:rPr lang="es-EC" i="1">
                        <a:solidFill>
                          <a:srgbClr val="002060"/>
                        </a:solidFill>
                        <a:latin typeface="Cambria Math" panose="02040503050406030204" pitchFamily="18" charset="0"/>
                      </a:rPr>
                      <m:t>𝐴𝐶</m:t>
                    </m:r>
                    <m:r>
                      <a:rPr lang="es-EC" b="0" i="0" smtClean="0">
                        <a:solidFill>
                          <a:srgbClr val="002060"/>
                        </a:solidFill>
                        <a:latin typeface="Cambria Math" panose="02040503050406030204" pitchFamily="18" charset="0"/>
                      </a:rPr>
                      <m:t>&lt;60%  </m:t>
                    </m:r>
                  </m:oMath>
                </a14:m>
                <a:r>
                  <a:rPr lang="es-EC" dirty="0" smtClean="0">
                    <a:solidFill>
                      <a:srgbClr val="002060"/>
                    </a:solidFill>
                    <a:latin typeface="Georgia" panose="02040502050405020303" pitchFamily="18" charset="0"/>
                  </a:rPr>
                  <a:t>A </a:t>
                </a:r>
                <a:r>
                  <a:rPr lang="es-EC" dirty="0">
                    <a:solidFill>
                      <a:srgbClr val="002060"/>
                    </a:solidFill>
                    <a:latin typeface="Georgia" panose="02040502050405020303" pitchFamily="18" charset="0"/>
                  </a:rPr>
                  <a:t>más de fomentar su producción interna tienen una orientación </a:t>
                </a:r>
                <a:r>
                  <a:rPr lang="es-EC" dirty="0" smtClean="0">
                    <a:solidFill>
                      <a:srgbClr val="002060"/>
                    </a:solidFill>
                    <a:latin typeface="Georgia" panose="02040502050405020303" pitchFamily="18" charset="0"/>
                  </a:rPr>
                  <a:t>exterior</a:t>
                </a:r>
              </a:p>
              <a:p>
                <a:endParaRPr lang="es-EC" dirty="0">
                  <a:solidFill>
                    <a:srgbClr val="002060"/>
                  </a:solidFill>
                  <a:latin typeface="Georgia" panose="02040502050405020303" pitchFamily="18" charset="0"/>
                </a:endParaRPr>
              </a:p>
              <a:p>
                <a14:m>
                  <m:oMath xmlns:m="http://schemas.openxmlformats.org/officeDocument/2006/math">
                    <m:r>
                      <a:rPr lang="es-EC">
                        <a:solidFill>
                          <a:srgbClr val="002060"/>
                        </a:solidFill>
                        <a:latin typeface="Cambria Math" panose="02040503050406030204" pitchFamily="18" charset="0"/>
                      </a:rPr>
                      <m:t>%</m:t>
                    </m:r>
                    <m:r>
                      <a:rPr lang="es-EC" i="1">
                        <a:solidFill>
                          <a:srgbClr val="002060"/>
                        </a:solidFill>
                        <a:latin typeface="Cambria Math" panose="02040503050406030204" pitchFamily="18" charset="0"/>
                      </a:rPr>
                      <m:t>𝐴𝐶</m:t>
                    </m:r>
                  </m:oMath>
                </a14:m>
                <a:r>
                  <a:rPr lang="es-EC" dirty="0" smtClean="0">
                    <a:solidFill>
                      <a:srgbClr val="002060"/>
                    </a:solidFill>
                    <a:latin typeface="Georgia" panose="02040502050405020303" pitchFamily="18" charset="0"/>
                  </a:rPr>
                  <a:t> &gt; 60% </a:t>
                </a:r>
                <a:r>
                  <a:rPr lang="es-EC" dirty="0">
                    <a:solidFill>
                      <a:srgbClr val="002060"/>
                    </a:solidFill>
                    <a:latin typeface="Georgia" panose="02040502050405020303" pitchFamily="18" charset="0"/>
                  </a:rPr>
                  <a:t>M</a:t>
                </a:r>
                <a:r>
                  <a:rPr lang="es-EC" dirty="0" smtClean="0">
                    <a:solidFill>
                      <a:srgbClr val="002060"/>
                    </a:solidFill>
                    <a:latin typeface="Georgia" panose="02040502050405020303" pitchFamily="18" charset="0"/>
                  </a:rPr>
                  <a:t>ayor </a:t>
                </a:r>
                <a:r>
                  <a:rPr lang="es-EC" dirty="0">
                    <a:solidFill>
                      <a:srgbClr val="002060"/>
                    </a:solidFill>
                    <a:latin typeface="Georgia" panose="02040502050405020303" pitchFamily="18" charset="0"/>
                  </a:rPr>
                  <a:t>orientación al exterior </a:t>
                </a:r>
              </a:p>
            </p:txBody>
          </p:sp>
        </mc:Choice>
        <mc:Fallback xmlns="">
          <p:sp>
            <p:nvSpPr>
              <p:cNvPr id="11" name="CuadroTexto 10"/>
              <p:cNvSpPr txBox="1">
                <a:spLocks noRot="1" noChangeAspect="1" noMove="1" noResize="1" noEditPoints="1" noAdjustHandles="1" noChangeArrowheads="1" noChangeShapeType="1" noTextEdit="1"/>
              </p:cNvSpPr>
              <p:nvPr/>
            </p:nvSpPr>
            <p:spPr>
              <a:xfrm>
                <a:off x="8332839" y="2477729"/>
                <a:ext cx="3583858" cy="2585323"/>
              </a:xfrm>
              <a:prstGeom prst="rect">
                <a:avLst/>
              </a:prstGeom>
              <a:blipFill>
                <a:blip r:embed="rId4"/>
                <a:stretch>
                  <a:fillRect l="-1531" t="-1176" r="-2041" b="-2588"/>
                </a:stretch>
              </a:blipFill>
            </p:spPr>
            <p:txBody>
              <a:bodyPr/>
              <a:lstStyle/>
              <a:p>
                <a:r>
                  <a:rPr lang="es-EC">
                    <a:noFill/>
                  </a:rPr>
                  <a:t> </a:t>
                </a:r>
              </a:p>
            </p:txBody>
          </p:sp>
        </mc:Fallback>
      </mc:AlternateContent>
    </p:spTree>
    <p:extLst>
      <p:ext uri="{BB962C8B-B14F-4D97-AF65-F5344CB8AC3E}">
        <p14:creationId xmlns:p14="http://schemas.microsoft.com/office/powerpoint/2010/main" val="130543246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910" y="140109"/>
            <a:ext cx="5474156" cy="730045"/>
          </a:xfrm>
        </p:spPr>
        <p:txBody>
          <a:bodyPr>
            <a:noAutofit/>
          </a:bodyPr>
          <a:lstStyle/>
          <a:p>
            <a:r>
              <a:rPr lang="es-EC" sz="3000" b="1" u="sng" dirty="0" smtClean="0">
                <a:ln/>
                <a:solidFill>
                  <a:srgbClr val="002060"/>
                </a:solidFill>
                <a:latin typeface="Georgia" panose="02040502050405020303" pitchFamily="18" charset="0"/>
                <a:ea typeface="+mn-ea"/>
                <a:cs typeface="+mn-cs"/>
              </a:rPr>
              <a:t>Comercio Intrarregional</a:t>
            </a:r>
            <a:endParaRPr lang="es-EC" sz="3000" b="1" u="sng" dirty="0">
              <a:ln/>
              <a:solidFill>
                <a:srgbClr val="002060"/>
              </a:solidFill>
              <a:latin typeface="Georgia" panose="02040502050405020303" pitchFamily="18" charset="0"/>
              <a:ea typeface="+mn-ea"/>
              <a:cs typeface="+mn-cs"/>
            </a:endParaRPr>
          </a:p>
        </p:txBody>
      </p:sp>
      <p:sp>
        <p:nvSpPr>
          <p:cNvPr id="10" name="Rectángulo 9"/>
          <p:cNvSpPr/>
          <p:nvPr/>
        </p:nvSpPr>
        <p:spPr>
          <a:xfrm>
            <a:off x="906423" y="6370681"/>
            <a:ext cx="2696572" cy="338554"/>
          </a:xfrm>
          <a:prstGeom prst="rect">
            <a:avLst/>
          </a:prstGeom>
        </p:spPr>
        <p:txBody>
          <a:bodyPr wrap="none">
            <a:spAutoFit/>
          </a:bodyPr>
          <a:lstStyle/>
          <a:p>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Fuente: </a:t>
            </a:r>
            <a:r>
              <a:rPr lang="es-EC" sz="1600" dirty="0">
                <a:solidFill>
                  <a:srgbClr val="002060"/>
                </a:solidFill>
                <a:latin typeface="Georgia" panose="02040502050405020303" pitchFamily="18" charset="0"/>
              </a:rPr>
              <a:t>CEPALSTAT</a:t>
            </a:r>
            <a:r>
              <a:rPr lang="es-EC" sz="1600"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(2018</a:t>
            </a:r>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endParaRPr lang="es-EC" sz="1600" dirty="0">
              <a:solidFill>
                <a:srgbClr val="002060"/>
              </a:solidFill>
              <a:latin typeface="Georgia" panose="02040502050405020303" pitchFamily="18" charset="0"/>
            </a:endParaRPr>
          </a:p>
        </p:txBody>
      </p:sp>
      <p:graphicFrame>
        <p:nvGraphicFramePr>
          <p:cNvPr id="7" name="Gráfico 6"/>
          <p:cNvGraphicFramePr/>
          <p:nvPr>
            <p:extLst>
              <p:ext uri="{D42A27DB-BD31-4B8C-83A1-F6EECF244321}">
                <p14:modId xmlns:p14="http://schemas.microsoft.com/office/powerpoint/2010/main" val="3201246260"/>
              </p:ext>
            </p:extLst>
          </p:nvPr>
        </p:nvGraphicFramePr>
        <p:xfrm>
          <a:off x="2141952" y="870155"/>
          <a:ext cx="7728558" cy="5500526"/>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 de texto 66"/>
          <p:cNvSpPr txBox="1"/>
          <p:nvPr/>
        </p:nvSpPr>
        <p:spPr>
          <a:xfrm>
            <a:off x="2141952" y="1332558"/>
            <a:ext cx="1061053" cy="2081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Millones</a:t>
            </a:r>
            <a:endParaRPr lang="es-EC" sz="14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41409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910" y="140109"/>
            <a:ext cx="5474156" cy="730045"/>
          </a:xfrm>
        </p:spPr>
        <p:txBody>
          <a:bodyPr>
            <a:noAutofit/>
          </a:bodyPr>
          <a:lstStyle/>
          <a:p>
            <a:r>
              <a:rPr lang="es-EC" sz="3000" b="1" u="sng" dirty="0" smtClean="0">
                <a:ln/>
                <a:solidFill>
                  <a:srgbClr val="002060"/>
                </a:solidFill>
                <a:latin typeface="Georgia" panose="02040502050405020303" pitchFamily="18" charset="0"/>
                <a:ea typeface="+mn-ea"/>
                <a:cs typeface="+mn-cs"/>
              </a:rPr>
              <a:t>Comercio Intrarregional</a:t>
            </a:r>
            <a:endParaRPr lang="es-EC" sz="3000" b="1" u="sng" dirty="0">
              <a:ln/>
              <a:solidFill>
                <a:srgbClr val="002060"/>
              </a:solidFill>
              <a:latin typeface="Georgia" panose="02040502050405020303" pitchFamily="18" charset="0"/>
              <a:ea typeface="+mn-ea"/>
              <a:cs typeface="+mn-cs"/>
            </a:endParaRPr>
          </a:p>
        </p:txBody>
      </p:sp>
      <p:sp>
        <p:nvSpPr>
          <p:cNvPr id="10" name="Rectángulo 9"/>
          <p:cNvSpPr/>
          <p:nvPr/>
        </p:nvSpPr>
        <p:spPr>
          <a:xfrm>
            <a:off x="793910" y="6406628"/>
            <a:ext cx="2696572" cy="338554"/>
          </a:xfrm>
          <a:prstGeom prst="rect">
            <a:avLst/>
          </a:prstGeom>
        </p:spPr>
        <p:txBody>
          <a:bodyPr wrap="none">
            <a:spAutoFit/>
          </a:bodyPr>
          <a:lstStyle/>
          <a:p>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Fuente: </a:t>
            </a:r>
            <a:r>
              <a:rPr lang="es-EC" sz="1600" dirty="0">
                <a:solidFill>
                  <a:srgbClr val="002060"/>
                </a:solidFill>
                <a:latin typeface="Georgia" panose="02040502050405020303" pitchFamily="18" charset="0"/>
              </a:rPr>
              <a:t>CEPALSTAT</a:t>
            </a:r>
            <a:r>
              <a:rPr lang="es-EC" sz="1600"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(2018</a:t>
            </a:r>
            <a:r>
              <a:rPr lang="es-EC" sz="160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endParaRPr lang="es-EC" sz="1600" dirty="0">
              <a:solidFill>
                <a:srgbClr val="002060"/>
              </a:solidFill>
              <a:latin typeface="Georgia" panose="02040502050405020303" pitchFamily="18" charset="0"/>
            </a:endParaRPr>
          </a:p>
        </p:txBody>
      </p:sp>
      <p:graphicFrame>
        <p:nvGraphicFramePr>
          <p:cNvPr id="6" name="Gráfico 5"/>
          <p:cNvGraphicFramePr/>
          <p:nvPr>
            <p:extLst>
              <p:ext uri="{D42A27DB-BD31-4B8C-83A1-F6EECF244321}">
                <p14:modId xmlns:p14="http://schemas.microsoft.com/office/powerpoint/2010/main" val="3715862671"/>
              </p:ext>
            </p:extLst>
          </p:nvPr>
        </p:nvGraphicFramePr>
        <p:xfrm>
          <a:off x="627473" y="1038635"/>
          <a:ext cx="5640593" cy="5011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2811831070"/>
              </p:ext>
            </p:extLst>
          </p:nvPr>
        </p:nvGraphicFramePr>
        <p:xfrm>
          <a:off x="6268066" y="870154"/>
          <a:ext cx="5574890" cy="5267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357805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563" y="139752"/>
            <a:ext cx="5474156" cy="730045"/>
          </a:xfrm>
        </p:spPr>
        <p:txBody>
          <a:bodyPr>
            <a:noAutofit/>
          </a:bodyPr>
          <a:lstStyle/>
          <a:p>
            <a:r>
              <a:rPr lang="es-EC" sz="3000" b="1" u="sng" dirty="0" smtClean="0">
                <a:ln/>
                <a:solidFill>
                  <a:srgbClr val="002060"/>
                </a:solidFill>
                <a:latin typeface="Georgia" panose="02040502050405020303" pitchFamily="18" charset="0"/>
                <a:ea typeface="+mn-ea"/>
                <a:cs typeface="+mn-cs"/>
              </a:rPr>
              <a:t>Participación Económica </a:t>
            </a:r>
            <a:endParaRPr lang="es-EC" sz="3000" b="1" u="sng" dirty="0">
              <a:ln/>
              <a:solidFill>
                <a:srgbClr val="002060"/>
              </a:solidFill>
              <a:latin typeface="Georgia" panose="02040502050405020303" pitchFamily="18" charset="0"/>
              <a:ea typeface="+mn-ea"/>
              <a:cs typeface="+mn-cs"/>
            </a:endParaRPr>
          </a:p>
        </p:txBody>
      </p:sp>
      <p:sp>
        <p:nvSpPr>
          <p:cNvPr id="10" name="Rectángulo 9"/>
          <p:cNvSpPr/>
          <p:nvPr/>
        </p:nvSpPr>
        <p:spPr>
          <a:xfrm>
            <a:off x="4536926" y="6370680"/>
            <a:ext cx="5604804" cy="646331"/>
          </a:xfrm>
          <a:prstGeom prst="rect">
            <a:avLst/>
          </a:prstGeom>
        </p:spPr>
        <p:txBody>
          <a:bodyPr wrap="non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Fuente: </a:t>
            </a:r>
            <a:r>
              <a:rPr lang="es-EC" dirty="0"/>
              <a:t>Unión de Naciones Suramericanas (2013-2017)</a:t>
            </a:r>
          </a:p>
          <a:p>
            <a:endParaRPr lang="es-EC" dirty="0"/>
          </a:p>
        </p:txBody>
      </p:sp>
      <p:graphicFrame>
        <p:nvGraphicFramePr>
          <p:cNvPr id="9" name="Gráfico 8"/>
          <p:cNvGraphicFramePr/>
          <p:nvPr>
            <p:extLst>
              <p:ext uri="{D42A27DB-BD31-4B8C-83A1-F6EECF244321}">
                <p14:modId xmlns:p14="http://schemas.microsoft.com/office/powerpoint/2010/main" val="2812058085"/>
              </p:ext>
            </p:extLst>
          </p:nvPr>
        </p:nvGraphicFramePr>
        <p:xfrm>
          <a:off x="1453020" y="869797"/>
          <a:ext cx="9732723" cy="5061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160171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802504041"/>
              </p:ext>
            </p:extLst>
          </p:nvPr>
        </p:nvGraphicFramePr>
        <p:xfrm>
          <a:off x="929148" y="814192"/>
          <a:ext cx="10895422" cy="5807834"/>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a:spLocks noGrp="1"/>
          </p:cNvSpPr>
          <p:nvPr>
            <p:ph type="title"/>
          </p:nvPr>
        </p:nvSpPr>
        <p:spPr>
          <a:xfrm>
            <a:off x="641563" y="202382"/>
            <a:ext cx="5474156" cy="730045"/>
          </a:xfrm>
        </p:spPr>
        <p:txBody>
          <a:bodyPr>
            <a:noAutofit/>
          </a:bodyPr>
          <a:lstStyle/>
          <a:p>
            <a:r>
              <a:rPr lang="es-EC" sz="3000" b="1" u="sng" dirty="0" smtClean="0">
                <a:ln/>
                <a:solidFill>
                  <a:srgbClr val="002060"/>
                </a:solidFill>
                <a:latin typeface="Georgia" panose="02040502050405020303" pitchFamily="18" charset="0"/>
                <a:ea typeface="+mn-ea"/>
                <a:cs typeface="+mn-cs"/>
              </a:rPr>
              <a:t>Participación Económica </a:t>
            </a:r>
            <a:endParaRPr lang="es-EC" sz="3000" b="1" u="sng" dirty="0">
              <a:ln/>
              <a:solidFill>
                <a:srgbClr val="002060"/>
              </a:solidFill>
              <a:latin typeface="Georgia" panose="02040502050405020303" pitchFamily="18" charset="0"/>
              <a:ea typeface="+mn-ea"/>
              <a:cs typeface="+mn-cs"/>
            </a:endParaRPr>
          </a:p>
        </p:txBody>
      </p:sp>
    </p:spTree>
    <p:extLst>
      <p:ext uri="{BB962C8B-B14F-4D97-AF65-F5344CB8AC3E}">
        <p14:creationId xmlns:p14="http://schemas.microsoft.com/office/powerpoint/2010/main" val="868456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909" y="140109"/>
            <a:ext cx="11162563" cy="730045"/>
          </a:xfrm>
        </p:spPr>
        <p:txBody>
          <a:bodyPr>
            <a:noAutofit/>
          </a:bodyPr>
          <a:lstStyle/>
          <a:p>
            <a:r>
              <a:rPr lang="es-EC" sz="3000" b="1" u="sng" dirty="0" smtClean="0">
                <a:ln/>
                <a:solidFill>
                  <a:srgbClr val="002060"/>
                </a:solidFill>
                <a:latin typeface="Georgia" panose="02040502050405020303" pitchFamily="18" charset="0"/>
                <a:ea typeface="+mn-ea"/>
                <a:cs typeface="+mn-cs"/>
              </a:rPr>
              <a:t>Cumplimiento </a:t>
            </a:r>
            <a:r>
              <a:rPr lang="es-EC" sz="3000" b="1" u="sng" dirty="0">
                <a:ln/>
                <a:solidFill>
                  <a:srgbClr val="002060"/>
                </a:solidFill>
                <a:latin typeface="Georgia" panose="02040502050405020303" pitchFamily="18" charset="0"/>
                <a:ea typeface="+mn-ea"/>
                <a:cs typeface="+mn-cs"/>
              </a:rPr>
              <a:t>de objetivos referentes a la cooperación económica y comercial</a:t>
            </a:r>
          </a:p>
        </p:txBody>
      </p:sp>
      <p:graphicFrame>
        <p:nvGraphicFramePr>
          <p:cNvPr id="3" name="Diagrama 2"/>
          <p:cNvGraphicFramePr/>
          <p:nvPr>
            <p:extLst>
              <p:ext uri="{D42A27DB-BD31-4B8C-83A1-F6EECF244321}">
                <p14:modId xmlns:p14="http://schemas.microsoft.com/office/powerpoint/2010/main" val="87746518"/>
              </p:ext>
            </p:extLst>
          </p:nvPr>
        </p:nvGraphicFramePr>
        <p:xfrm>
          <a:off x="558381" y="-87682"/>
          <a:ext cx="6067888" cy="768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1223069458"/>
              </p:ext>
            </p:extLst>
          </p:nvPr>
        </p:nvGraphicFramePr>
        <p:xfrm>
          <a:off x="6608619" y="277091"/>
          <a:ext cx="5583382" cy="640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790078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944625" y="1253613"/>
            <a:ext cx="8361229" cy="1352952"/>
          </a:xfrm>
        </p:spPr>
        <p:txBody>
          <a:bodyPr/>
          <a:lstStyle/>
          <a:p>
            <a:r>
              <a:rPr lang="es-EC" sz="3600" b="1" u="sng" dirty="0" smtClean="0">
                <a:ln/>
                <a:solidFill>
                  <a:srgbClr val="002060"/>
                </a:solidFill>
                <a:latin typeface="Georgia" panose="02040502050405020303" pitchFamily="18" charset="0"/>
                <a:ea typeface="+mn-ea"/>
                <a:cs typeface="+mn-cs"/>
              </a:rPr>
              <a:t>CONCLUSIONES</a:t>
            </a:r>
            <a:endParaRPr lang="es-EC" sz="3600" b="1" u="sng" dirty="0">
              <a:ln/>
              <a:solidFill>
                <a:srgbClr val="002060"/>
              </a:solidFill>
              <a:latin typeface="Georgia" panose="02040502050405020303" pitchFamily="18" charset="0"/>
              <a:ea typeface="+mn-ea"/>
              <a:cs typeface="+mn-cs"/>
            </a:endParaRPr>
          </a:p>
        </p:txBody>
      </p:sp>
      <p:pic>
        <p:nvPicPr>
          <p:cNvPr id="9"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866" y="2892362"/>
            <a:ext cx="2572745" cy="257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5231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36586936"/>
              </p:ext>
            </p:extLst>
          </p:nvPr>
        </p:nvGraphicFramePr>
        <p:xfrm>
          <a:off x="945931" y="1"/>
          <a:ext cx="11093669" cy="667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477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1990" y="226692"/>
            <a:ext cx="6165470"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Objetivo General y Específicos</a:t>
            </a:r>
            <a:endParaRPr lang="es-ES" sz="3000" b="1" u="sng" cap="none" spc="0" dirty="0">
              <a:ln/>
              <a:solidFill>
                <a:srgbClr val="002060"/>
              </a:solidFill>
              <a:effectLst/>
              <a:latin typeface="Georgia" panose="02040502050405020303" pitchFamily="18" charset="0"/>
            </a:endParaRPr>
          </a:p>
        </p:txBody>
      </p:sp>
      <p:graphicFrame>
        <p:nvGraphicFramePr>
          <p:cNvPr id="5" name="Diagrama 4"/>
          <p:cNvGraphicFramePr/>
          <p:nvPr>
            <p:extLst>
              <p:ext uri="{D42A27DB-BD31-4B8C-83A1-F6EECF244321}">
                <p14:modId xmlns:p14="http://schemas.microsoft.com/office/powerpoint/2010/main" val="3376476038"/>
              </p:ext>
            </p:extLst>
          </p:nvPr>
        </p:nvGraphicFramePr>
        <p:xfrm>
          <a:off x="1308668" y="1378424"/>
          <a:ext cx="9841553" cy="3302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evalu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0" y="4681182"/>
            <a:ext cx="4238500" cy="191321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46162" y="6594393"/>
            <a:ext cx="4449170" cy="261610"/>
          </a:xfrm>
          <a:prstGeom prst="rect">
            <a:avLst/>
          </a:prstGeom>
          <a:noFill/>
        </p:spPr>
        <p:txBody>
          <a:bodyPr wrap="square" rtlCol="0">
            <a:spAutoFit/>
          </a:bodyPr>
          <a:lstStyle/>
          <a:p>
            <a:r>
              <a:rPr lang="x-none" sz="1100" dirty="0" smtClean="0">
                <a:latin typeface="Georgia" panose="02040502050405020303" pitchFamily="18" charset="0"/>
              </a:rPr>
              <a:t>Fuente: Gesvin.wordpres.com, 2017</a:t>
            </a:r>
            <a:endParaRPr lang="es-EC" sz="1100" dirty="0">
              <a:latin typeface="Georgia" panose="02040502050405020303" pitchFamily="18" charset="0"/>
            </a:endParaRPr>
          </a:p>
        </p:txBody>
      </p:sp>
      <p:pic>
        <p:nvPicPr>
          <p:cNvPr id="7" name="Imagen 6"/>
          <p:cNvPicPr>
            <a:picLocks noChangeAspect="1"/>
          </p:cNvPicPr>
          <p:nvPr/>
        </p:nvPicPr>
        <p:blipFill>
          <a:blip r:embed="rId8"/>
          <a:stretch>
            <a:fillRect/>
          </a:stretch>
        </p:blipFill>
        <p:spPr>
          <a:xfrm>
            <a:off x="7613562" y="4775009"/>
            <a:ext cx="3850557" cy="1892830"/>
          </a:xfrm>
          <a:prstGeom prst="rect">
            <a:avLst/>
          </a:prstGeom>
          <a:ln>
            <a:noFill/>
          </a:ln>
          <a:effectLst>
            <a:softEdge rad="112500"/>
          </a:effectLst>
        </p:spPr>
      </p:pic>
      <p:sp>
        <p:nvSpPr>
          <p:cNvPr id="9" name="CuadroTexto 8"/>
          <p:cNvSpPr txBox="1"/>
          <p:nvPr/>
        </p:nvSpPr>
        <p:spPr>
          <a:xfrm>
            <a:off x="7613562" y="6596390"/>
            <a:ext cx="4449170" cy="261610"/>
          </a:xfrm>
          <a:prstGeom prst="rect">
            <a:avLst/>
          </a:prstGeom>
          <a:noFill/>
        </p:spPr>
        <p:txBody>
          <a:bodyPr wrap="square" rtlCol="0">
            <a:spAutoFit/>
          </a:bodyPr>
          <a:lstStyle/>
          <a:p>
            <a:r>
              <a:rPr lang="x-none" sz="1100" dirty="0" smtClean="0">
                <a:latin typeface="Georgia" panose="02040502050405020303" pitchFamily="18" charset="0"/>
              </a:rPr>
              <a:t>Fuente</a:t>
            </a:r>
            <a:r>
              <a:rPr lang="x-none" sz="1100" dirty="0">
                <a:latin typeface="Georgia" panose="02040502050405020303" pitchFamily="18" charset="0"/>
              </a:rPr>
              <a:t>: </a:t>
            </a:r>
            <a:r>
              <a:rPr lang="x-none" sz="1100" dirty="0" err="1">
                <a:latin typeface="Georgia" panose="02040502050405020303" pitchFamily="18" charset="0"/>
              </a:rPr>
              <a:t>Shutterstock</a:t>
            </a:r>
            <a:endParaRPr lang="es-EC" sz="1100" dirty="0">
              <a:latin typeface="Georgia" panose="02040502050405020303" pitchFamily="18" charset="0"/>
            </a:endParaRPr>
          </a:p>
        </p:txBody>
      </p:sp>
    </p:spTree>
    <p:extLst>
      <p:ext uri="{BB962C8B-B14F-4D97-AF65-F5344CB8AC3E}">
        <p14:creationId xmlns:p14="http://schemas.microsoft.com/office/powerpoint/2010/main" val="8870832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944625" y="1253613"/>
            <a:ext cx="8361229" cy="1352952"/>
          </a:xfrm>
        </p:spPr>
        <p:txBody>
          <a:bodyPr/>
          <a:lstStyle/>
          <a:p>
            <a:r>
              <a:rPr lang="es-EC" sz="3600" b="1" u="sng" dirty="0" smtClean="0">
                <a:ln/>
                <a:solidFill>
                  <a:srgbClr val="002060"/>
                </a:solidFill>
                <a:latin typeface="Georgia" panose="02040502050405020303" pitchFamily="18" charset="0"/>
                <a:ea typeface="+mn-ea"/>
                <a:cs typeface="+mn-cs"/>
              </a:rPr>
              <a:t>RECOMENDACIONES</a:t>
            </a:r>
            <a:endParaRPr lang="es-EC" sz="3600" b="1" u="sng" dirty="0">
              <a:ln/>
              <a:solidFill>
                <a:srgbClr val="002060"/>
              </a:solidFill>
              <a:latin typeface="Georgia" panose="02040502050405020303" pitchFamily="18" charset="0"/>
              <a:ea typeface="+mn-ea"/>
              <a:cs typeface="+mn-cs"/>
            </a:endParaRPr>
          </a:p>
        </p:txBody>
      </p:sp>
      <p:pic>
        <p:nvPicPr>
          <p:cNvPr id="9"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866" y="2892362"/>
            <a:ext cx="2572745" cy="257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3497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278450272"/>
              </p:ext>
            </p:extLst>
          </p:nvPr>
        </p:nvGraphicFramePr>
        <p:xfrm>
          <a:off x="725213" y="0"/>
          <a:ext cx="1116198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92506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944623" y="1520762"/>
            <a:ext cx="8361229" cy="994318"/>
          </a:xfrm>
        </p:spPr>
        <p:txBody>
          <a:bodyPr/>
          <a:lstStyle/>
          <a:p>
            <a:r>
              <a:rPr lang="es-EC" sz="3600" b="1" u="sng" dirty="0">
                <a:ln/>
                <a:solidFill>
                  <a:srgbClr val="002060"/>
                </a:solidFill>
                <a:latin typeface="Georgia" panose="02040502050405020303" pitchFamily="18" charset="0"/>
                <a:ea typeface="+mn-ea"/>
                <a:cs typeface="+mn-cs"/>
              </a:rPr>
              <a:t>Gracias por su atención </a:t>
            </a:r>
          </a:p>
        </p:txBody>
      </p:sp>
      <p:pic>
        <p:nvPicPr>
          <p:cNvPr id="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866" y="2892362"/>
            <a:ext cx="2572745" cy="257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1312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490973087"/>
              </p:ext>
            </p:extLst>
          </p:nvPr>
        </p:nvGraphicFramePr>
        <p:xfrm>
          <a:off x="838335" y="719666"/>
          <a:ext cx="10530249" cy="588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38335" y="165668"/>
            <a:ext cx="2071401"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Variables</a:t>
            </a:r>
            <a:endParaRPr lang="es-ES" sz="3000" b="1" u="sng" cap="none" spc="0" dirty="0">
              <a:ln/>
              <a:solidFill>
                <a:srgbClr val="002060"/>
              </a:solidFill>
              <a:effectLst/>
              <a:latin typeface="Georgia" panose="02040502050405020303" pitchFamily="18" charset="0"/>
            </a:endParaRPr>
          </a:p>
        </p:txBody>
      </p:sp>
      <p:pic>
        <p:nvPicPr>
          <p:cNvPr id="5122"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377758" flipH="1">
            <a:off x="363092" y="2000053"/>
            <a:ext cx="2736945" cy="2052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Resultado de imagen para economia regional"/>
          <p:cNvPicPr>
            <a:picLocks noChangeAspect="1" noChangeArrowheads="1"/>
          </p:cNvPicPr>
          <p:nvPr/>
        </p:nvPicPr>
        <p:blipFill rotWithShape="1">
          <a:blip r:embed="rId8">
            <a:extLst>
              <a:ext uri="{28A0092B-C50C-407E-A947-70E740481C1C}">
                <a14:useLocalDpi xmlns:a14="http://schemas.microsoft.com/office/drawing/2010/main" val="0"/>
              </a:ext>
            </a:extLst>
          </a:blip>
          <a:srcRect l="15217" t="-583" r="11305" b="583"/>
          <a:stretch/>
        </p:blipFill>
        <p:spPr bwMode="auto">
          <a:xfrm>
            <a:off x="9321421" y="1538049"/>
            <a:ext cx="2674961" cy="3926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46162" y="6594393"/>
            <a:ext cx="4449170" cy="261610"/>
          </a:xfrm>
          <a:prstGeom prst="rect">
            <a:avLst/>
          </a:prstGeom>
          <a:noFill/>
        </p:spPr>
        <p:txBody>
          <a:bodyPr wrap="square" rtlCol="0">
            <a:spAutoFit/>
          </a:bodyPr>
          <a:lstStyle/>
          <a:p>
            <a:r>
              <a:rPr lang="x-none" sz="1100" dirty="0" smtClean="0">
                <a:latin typeface="Georgia" panose="02040502050405020303" pitchFamily="18" charset="0"/>
              </a:rPr>
              <a:t>Fuente: Maypun.blogspot.com, 2010</a:t>
            </a:r>
            <a:endParaRPr lang="es-EC" sz="1100" dirty="0">
              <a:latin typeface="Georgia" panose="02040502050405020303" pitchFamily="18" charset="0"/>
            </a:endParaRPr>
          </a:p>
        </p:txBody>
      </p:sp>
      <p:sp>
        <p:nvSpPr>
          <p:cNvPr id="10" name="CuadroTexto 9"/>
          <p:cNvSpPr txBox="1"/>
          <p:nvPr/>
        </p:nvSpPr>
        <p:spPr>
          <a:xfrm>
            <a:off x="9151826" y="6605516"/>
            <a:ext cx="4449170" cy="261610"/>
          </a:xfrm>
          <a:prstGeom prst="rect">
            <a:avLst/>
          </a:prstGeom>
          <a:noFill/>
        </p:spPr>
        <p:txBody>
          <a:bodyPr wrap="square" rtlCol="0">
            <a:spAutoFit/>
          </a:bodyPr>
          <a:lstStyle/>
          <a:p>
            <a:r>
              <a:rPr lang="x-none" sz="1100" dirty="0" smtClean="0">
                <a:latin typeface="Georgia" panose="02040502050405020303" pitchFamily="18" charset="0"/>
              </a:rPr>
              <a:t>Fuente: Fernández, Ariel, 2018</a:t>
            </a:r>
            <a:endParaRPr lang="es-EC" sz="1100" dirty="0">
              <a:latin typeface="Georgia" panose="02040502050405020303" pitchFamily="18" charset="0"/>
            </a:endParaRPr>
          </a:p>
        </p:txBody>
      </p:sp>
    </p:spTree>
    <p:extLst>
      <p:ext uri="{BB962C8B-B14F-4D97-AF65-F5344CB8AC3E}">
        <p14:creationId xmlns:p14="http://schemas.microsoft.com/office/powerpoint/2010/main" val="235861127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21573410"/>
              </p:ext>
            </p:extLst>
          </p:nvPr>
        </p:nvGraphicFramePr>
        <p:xfrm>
          <a:off x="956115" y="817724"/>
          <a:ext cx="10972800" cy="521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l="17463" t="1129" r="13582" b="1984"/>
          <a:stretch/>
        </p:blipFill>
        <p:spPr>
          <a:xfrm>
            <a:off x="1514900" y="4681962"/>
            <a:ext cx="2552133" cy="1882613"/>
          </a:xfrm>
          <a:prstGeom prst="ellipse">
            <a:avLst/>
          </a:prstGeom>
          <a:ln>
            <a:noFill/>
          </a:ln>
          <a:effectLst>
            <a:softEdge rad="112500"/>
          </a:effectLst>
        </p:spPr>
      </p:pic>
      <p:pic>
        <p:nvPicPr>
          <p:cNvPr id="7" name="Imagen 6"/>
          <p:cNvPicPr>
            <a:picLocks noChangeAspect="1"/>
          </p:cNvPicPr>
          <p:nvPr/>
        </p:nvPicPr>
        <p:blipFill>
          <a:blip r:embed="rId8"/>
          <a:stretch>
            <a:fillRect/>
          </a:stretch>
        </p:blipFill>
        <p:spPr>
          <a:xfrm>
            <a:off x="8811086" y="4045893"/>
            <a:ext cx="2937271" cy="2295798"/>
          </a:xfrm>
          <a:prstGeom prst="rect">
            <a:avLst/>
          </a:prstGeom>
          <a:ln>
            <a:noFill/>
          </a:ln>
          <a:effectLst>
            <a:softEdge rad="112500"/>
          </a:effectLst>
        </p:spPr>
      </p:pic>
      <p:sp>
        <p:nvSpPr>
          <p:cNvPr id="9" name="CuadroTexto 8"/>
          <p:cNvSpPr txBox="1"/>
          <p:nvPr/>
        </p:nvSpPr>
        <p:spPr>
          <a:xfrm>
            <a:off x="846162" y="6594393"/>
            <a:ext cx="4449170" cy="261610"/>
          </a:xfrm>
          <a:prstGeom prst="rect">
            <a:avLst/>
          </a:prstGeom>
          <a:noFill/>
        </p:spPr>
        <p:txBody>
          <a:bodyPr wrap="square" rtlCol="0">
            <a:spAutoFit/>
          </a:bodyPr>
          <a:lstStyle/>
          <a:p>
            <a:r>
              <a:rPr lang="x-none" sz="1100" dirty="0" smtClean="0">
                <a:latin typeface="Georgia" panose="02040502050405020303" pitchFamily="18" charset="0"/>
              </a:rPr>
              <a:t>Fuente: Dinero.articulo.com, 2017</a:t>
            </a:r>
            <a:endParaRPr lang="es-EC" sz="1100" dirty="0">
              <a:latin typeface="Georgia" panose="02040502050405020303" pitchFamily="18" charset="0"/>
            </a:endParaRPr>
          </a:p>
        </p:txBody>
      </p:sp>
      <p:sp>
        <p:nvSpPr>
          <p:cNvPr id="10" name="CuadroTexto 9"/>
          <p:cNvSpPr txBox="1"/>
          <p:nvPr/>
        </p:nvSpPr>
        <p:spPr>
          <a:xfrm>
            <a:off x="8811086" y="6564575"/>
            <a:ext cx="4449170" cy="261610"/>
          </a:xfrm>
          <a:prstGeom prst="rect">
            <a:avLst/>
          </a:prstGeom>
          <a:noFill/>
        </p:spPr>
        <p:txBody>
          <a:bodyPr wrap="square" rtlCol="0">
            <a:spAutoFit/>
          </a:bodyPr>
          <a:lstStyle/>
          <a:p>
            <a:r>
              <a:rPr lang="x-none" sz="1100" dirty="0" smtClean="0">
                <a:latin typeface="Georgia" panose="02040502050405020303" pitchFamily="18" charset="0"/>
              </a:rPr>
              <a:t>Fuente: cubayeconomia.blogspot.com, 2016</a:t>
            </a:r>
            <a:endParaRPr lang="es-EC" sz="1100" dirty="0">
              <a:latin typeface="Georgia" panose="02040502050405020303" pitchFamily="18" charset="0"/>
            </a:endParaRPr>
          </a:p>
        </p:txBody>
      </p:sp>
      <p:sp>
        <p:nvSpPr>
          <p:cNvPr id="8" name="Rectángulo 7"/>
          <p:cNvSpPr/>
          <p:nvPr/>
        </p:nvSpPr>
        <p:spPr>
          <a:xfrm>
            <a:off x="846162" y="127032"/>
            <a:ext cx="3858750"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Teorías de soporte</a:t>
            </a:r>
            <a:endParaRPr lang="es-ES" sz="3000" b="1" u="sng" cap="none" spc="0" dirty="0">
              <a:ln/>
              <a:solidFill>
                <a:srgbClr val="002060"/>
              </a:solidFill>
              <a:effectLst/>
              <a:latin typeface="Georgia" panose="02040502050405020303" pitchFamily="18" charset="0"/>
            </a:endParaRPr>
          </a:p>
        </p:txBody>
      </p:sp>
    </p:spTree>
    <p:extLst>
      <p:ext uri="{BB962C8B-B14F-4D97-AF65-F5344CB8AC3E}">
        <p14:creationId xmlns:p14="http://schemas.microsoft.com/office/powerpoint/2010/main" val="142595441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00848120"/>
              </p:ext>
            </p:extLst>
          </p:nvPr>
        </p:nvGraphicFramePr>
        <p:xfrm>
          <a:off x="809767" y="436710"/>
          <a:ext cx="11068334" cy="2883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034746237"/>
              </p:ext>
            </p:extLst>
          </p:nvPr>
        </p:nvGraphicFramePr>
        <p:xfrm>
          <a:off x="653897" y="4115508"/>
          <a:ext cx="4503762" cy="2347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Rectángulo 20"/>
          <p:cNvSpPr/>
          <p:nvPr/>
        </p:nvSpPr>
        <p:spPr>
          <a:xfrm>
            <a:off x="6478251" y="4973587"/>
            <a:ext cx="7029241" cy="1822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3" name="Diagrama 32"/>
          <p:cNvGraphicFramePr/>
          <p:nvPr>
            <p:extLst>
              <p:ext uri="{D42A27DB-BD31-4B8C-83A1-F6EECF244321}">
                <p14:modId xmlns:p14="http://schemas.microsoft.com/office/powerpoint/2010/main" val="308448162"/>
              </p:ext>
            </p:extLst>
          </p:nvPr>
        </p:nvGraphicFramePr>
        <p:xfrm>
          <a:off x="5597856" y="3959266"/>
          <a:ext cx="6180161" cy="26598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ectángulo 5"/>
          <p:cNvSpPr/>
          <p:nvPr/>
        </p:nvSpPr>
        <p:spPr>
          <a:xfrm>
            <a:off x="809767" y="159711"/>
            <a:ext cx="2661306"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Metodología</a:t>
            </a:r>
            <a:endParaRPr lang="es-ES" sz="3000" b="1" u="sng" cap="none" spc="0" dirty="0">
              <a:ln/>
              <a:solidFill>
                <a:srgbClr val="002060"/>
              </a:solidFill>
              <a:effectLst/>
              <a:latin typeface="Georgia" panose="02040502050405020303" pitchFamily="18" charset="0"/>
            </a:endParaRPr>
          </a:p>
        </p:txBody>
      </p:sp>
    </p:spTree>
    <p:extLst>
      <p:ext uri="{BB962C8B-B14F-4D97-AF65-F5344CB8AC3E}">
        <p14:creationId xmlns:p14="http://schemas.microsoft.com/office/powerpoint/2010/main" val="33166685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915127" y="1571222"/>
            <a:ext cx="8361229" cy="988934"/>
          </a:xfrm>
        </p:spPr>
        <p:txBody>
          <a:bodyPr/>
          <a:lstStyle/>
          <a:p>
            <a:r>
              <a:rPr lang="es-EC" sz="4000" b="1" u="sng" dirty="0">
                <a:ln/>
                <a:solidFill>
                  <a:srgbClr val="002060"/>
                </a:solidFill>
                <a:latin typeface="Georgia" panose="02040502050405020303" pitchFamily="18" charset="0"/>
                <a:ea typeface="+mn-ea"/>
                <a:cs typeface="+mn-cs"/>
              </a:rPr>
              <a:t>Resultados</a:t>
            </a:r>
            <a:endParaRPr lang="en-US" sz="4000" b="1" u="sng" dirty="0">
              <a:ln/>
              <a:solidFill>
                <a:srgbClr val="002060"/>
              </a:solidFill>
              <a:latin typeface="Georgia" panose="02040502050405020303" pitchFamily="18" charset="0"/>
              <a:ea typeface="+mn-ea"/>
              <a:cs typeface="+mn-cs"/>
            </a:endParaRPr>
          </a:p>
        </p:txBody>
      </p:sp>
      <p:pic>
        <p:nvPicPr>
          <p:cNvPr id="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9689" y="2883790"/>
            <a:ext cx="2573279" cy="257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1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885631" y="785564"/>
            <a:ext cx="8361229" cy="2098226"/>
          </a:xfrm>
        </p:spPr>
        <p:txBody>
          <a:bodyPr/>
          <a:lstStyle/>
          <a:p>
            <a:r>
              <a:rPr lang="es-EC" sz="4000" b="1" u="sng" dirty="0">
                <a:ln/>
                <a:solidFill>
                  <a:srgbClr val="002060"/>
                </a:solidFill>
                <a:latin typeface="Georgia" panose="02040502050405020303" pitchFamily="18" charset="0"/>
                <a:ea typeface="+mn-ea"/>
                <a:cs typeface="+mn-cs"/>
              </a:rPr>
              <a:t>Unión de naciones suramericanas </a:t>
            </a:r>
          </a:p>
        </p:txBody>
      </p:sp>
      <p:pic>
        <p:nvPicPr>
          <p:cNvPr id="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9689" y="2883790"/>
            <a:ext cx="2573279" cy="257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7690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399890560"/>
              </p:ext>
            </p:extLst>
          </p:nvPr>
        </p:nvGraphicFramePr>
        <p:xfrm>
          <a:off x="791570" y="259307"/>
          <a:ext cx="11218460" cy="640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887104" y="3930555"/>
            <a:ext cx="1746913" cy="92333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x-none" dirty="0" smtClean="0">
                <a:solidFill>
                  <a:srgbClr val="002060"/>
                </a:solidFill>
                <a:latin typeface="Georgia" panose="02040502050405020303" pitchFamily="18" charset="0"/>
              </a:rPr>
              <a:t>8 de diciembre de 2004</a:t>
            </a:r>
            <a:br>
              <a:rPr lang="x-none" dirty="0" smtClean="0">
                <a:solidFill>
                  <a:srgbClr val="002060"/>
                </a:solidFill>
                <a:latin typeface="Georgia" panose="02040502050405020303" pitchFamily="18" charset="0"/>
              </a:rPr>
            </a:br>
            <a:r>
              <a:rPr lang="x-none" dirty="0" smtClean="0">
                <a:solidFill>
                  <a:srgbClr val="002060"/>
                </a:solidFill>
                <a:latin typeface="Georgia" panose="02040502050405020303" pitchFamily="18" charset="0"/>
              </a:rPr>
              <a:t>Cuzco</a:t>
            </a:r>
            <a:endParaRPr lang="es-EC" dirty="0">
              <a:solidFill>
                <a:srgbClr val="002060"/>
              </a:solidFill>
              <a:latin typeface="Georgia" panose="02040502050405020303" pitchFamily="18" charset="0"/>
            </a:endParaRPr>
          </a:p>
        </p:txBody>
      </p:sp>
      <p:sp>
        <p:nvSpPr>
          <p:cNvPr id="8" name="CuadroTexto 7"/>
          <p:cNvSpPr txBox="1"/>
          <p:nvPr/>
        </p:nvSpPr>
        <p:spPr>
          <a:xfrm>
            <a:off x="2634017" y="1585416"/>
            <a:ext cx="1746913" cy="203132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x-none" dirty="0" smtClean="0">
                <a:solidFill>
                  <a:srgbClr val="002060"/>
                </a:solidFill>
                <a:latin typeface="Georgia" panose="02040502050405020303" pitchFamily="18" charset="0"/>
              </a:rPr>
              <a:t>30 de septiembre de 2005</a:t>
            </a:r>
            <a:br>
              <a:rPr lang="x-none" dirty="0" smtClean="0">
                <a:solidFill>
                  <a:srgbClr val="002060"/>
                </a:solidFill>
                <a:latin typeface="Georgia" panose="02040502050405020303" pitchFamily="18" charset="0"/>
              </a:rPr>
            </a:br>
            <a:r>
              <a:rPr lang="x-none" dirty="0" smtClean="0">
                <a:solidFill>
                  <a:srgbClr val="002060"/>
                </a:solidFill>
                <a:latin typeface="Georgia" panose="02040502050405020303" pitchFamily="18" charset="0"/>
              </a:rPr>
              <a:t>Brasilia</a:t>
            </a:r>
            <a:br>
              <a:rPr lang="x-none" dirty="0" smtClean="0">
                <a:solidFill>
                  <a:srgbClr val="002060"/>
                </a:solidFill>
                <a:latin typeface="Georgia" panose="02040502050405020303" pitchFamily="18" charset="0"/>
              </a:rPr>
            </a:br>
            <a:r>
              <a:rPr lang="x-none" dirty="0" smtClean="0">
                <a:solidFill>
                  <a:srgbClr val="002060"/>
                </a:solidFill>
                <a:latin typeface="Georgia" panose="02040502050405020303" pitchFamily="18" charset="0"/>
              </a:rPr>
              <a:t>9 de diciembre de 2006</a:t>
            </a:r>
            <a:br>
              <a:rPr lang="x-none" dirty="0" smtClean="0">
                <a:solidFill>
                  <a:srgbClr val="002060"/>
                </a:solidFill>
                <a:latin typeface="Georgia" panose="02040502050405020303" pitchFamily="18" charset="0"/>
              </a:rPr>
            </a:br>
            <a:r>
              <a:rPr lang="x-none" dirty="0" smtClean="0">
                <a:solidFill>
                  <a:srgbClr val="002060"/>
                </a:solidFill>
                <a:latin typeface="Georgia" panose="02040502050405020303" pitchFamily="18" charset="0"/>
              </a:rPr>
              <a:t>Cochabamba</a:t>
            </a:r>
            <a:endParaRPr lang="es-EC" dirty="0">
              <a:solidFill>
                <a:srgbClr val="002060"/>
              </a:solidFill>
              <a:latin typeface="Georgia" panose="02040502050405020303" pitchFamily="18" charset="0"/>
            </a:endParaRPr>
          </a:p>
        </p:txBody>
      </p:sp>
      <p:sp>
        <p:nvSpPr>
          <p:cNvPr id="9" name="CuadroTexto 8"/>
          <p:cNvSpPr txBox="1"/>
          <p:nvPr/>
        </p:nvSpPr>
        <p:spPr>
          <a:xfrm>
            <a:off x="4778991" y="1790131"/>
            <a:ext cx="1799229" cy="92333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x-none" dirty="0" smtClean="0">
                <a:solidFill>
                  <a:srgbClr val="002060"/>
                </a:solidFill>
                <a:latin typeface="Georgia" panose="02040502050405020303" pitchFamily="18" charset="0"/>
              </a:rPr>
              <a:t>Abril 2007</a:t>
            </a:r>
            <a:br>
              <a:rPr lang="x-none" dirty="0" smtClean="0">
                <a:solidFill>
                  <a:srgbClr val="002060"/>
                </a:solidFill>
                <a:latin typeface="Georgia" panose="02040502050405020303" pitchFamily="18" charset="0"/>
              </a:rPr>
            </a:br>
            <a:r>
              <a:rPr lang="x-none" dirty="0" smtClean="0">
                <a:solidFill>
                  <a:srgbClr val="002060"/>
                </a:solidFill>
                <a:latin typeface="Georgia" panose="02040502050405020303" pitchFamily="18" charset="0"/>
              </a:rPr>
              <a:t>Isla Margarita - Venezuela</a:t>
            </a:r>
            <a:endParaRPr lang="es-EC" dirty="0">
              <a:solidFill>
                <a:srgbClr val="002060"/>
              </a:solidFill>
              <a:latin typeface="Georgia" panose="02040502050405020303" pitchFamily="18" charset="0"/>
            </a:endParaRPr>
          </a:p>
        </p:txBody>
      </p:sp>
      <p:sp>
        <p:nvSpPr>
          <p:cNvPr id="10" name="CuadroTexto 9"/>
          <p:cNvSpPr txBox="1"/>
          <p:nvPr/>
        </p:nvSpPr>
        <p:spPr>
          <a:xfrm>
            <a:off x="7128681" y="1123751"/>
            <a:ext cx="1799229" cy="92333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x-none" dirty="0" smtClean="0">
                <a:solidFill>
                  <a:srgbClr val="002060"/>
                </a:solidFill>
                <a:latin typeface="Georgia" panose="02040502050405020303" pitchFamily="18" charset="0"/>
              </a:rPr>
              <a:t>23 de mayo de 2008</a:t>
            </a:r>
            <a:br>
              <a:rPr lang="x-none" dirty="0" smtClean="0">
                <a:solidFill>
                  <a:srgbClr val="002060"/>
                </a:solidFill>
                <a:latin typeface="Georgia" panose="02040502050405020303" pitchFamily="18" charset="0"/>
              </a:rPr>
            </a:br>
            <a:r>
              <a:rPr lang="x-none" dirty="0" smtClean="0">
                <a:solidFill>
                  <a:srgbClr val="002060"/>
                </a:solidFill>
                <a:latin typeface="Georgia" panose="02040502050405020303" pitchFamily="18" charset="0"/>
              </a:rPr>
              <a:t>Brasilia</a:t>
            </a:r>
            <a:endParaRPr lang="es-EC" dirty="0">
              <a:solidFill>
                <a:srgbClr val="002060"/>
              </a:solidFill>
              <a:latin typeface="Georgia" panose="02040502050405020303" pitchFamily="18" charset="0"/>
            </a:endParaRPr>
          </a:p>
        </p:txBody>
      </p:sp>
      <p:sp>
        <p:nvSpPr>
          <p:cNvPr id="11" name="CuadroTexto 10"/>
          <p:cNvSpPr txBox="1"/>
          <p:nvPr/>
        </p:nvSpPr>
        <p:spPr>
          <a:xfrm>
            <a:off x="9876432" y="539172"/>
            <a:ext cx="1799229" cy="64633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x-none" dirty="0" smtClean="0">
                <a:solidFill>
                  <a:srgbClr val="002060"/>
                </a:solidFill>
                <a:latin typeface="Georgia" panose="02040502050405020303" pitchFamily="18" charset="0"/>
              </a:rPr>
              <a:t>11 de marzo de 2011</a:t>
            </a:r>
            <a:endParaRPr lang="es-EC" dirty="0">
              <a:solidFill>
                <a:srgbClr val="002060"/>
              </a:solidFill>
              <a:latin typeface="Georgia" panose="02040502050405020303" pitchFamily="18" charset="0"/>
            </a:endParaRPr>
          </a:p>
        </p:txBody>
      </p:sp>
      <p:pic>
        <p:nvPicPr>
          <p:cNvPr id="6146"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3987" r="12323"/>
          <a:stretch/>
        </p:blipFill>
        <p:spPr bwMode="auto">
          <a:xfrm rot="21412949">
            <a:off x="8117485" y="4008654"/>
            <a:ext cx="3193195" cy="2744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91570" y="193722"/>
            <a:ext cx="4758034"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u="sng" dirty="0" smtClean="0">
                <a:ln/>
                <a:solidFill>
                  <a:srgbClr val="002060"/>
                </a:solidFill>
                <a:latin typeface="Georgia" panose="02040502050405020303" pitchFamily="18" charset="0"/>
              </a:rPr>
              <a:t>Antecedentes UNASUR</a:t>
            </a:r>
            <a:endParaRPr lang="es-ES" sz="3000" b="1" u="sng" cap="none" spc="0" dirty="0">
              <a:ln/>
              <a:solidFill>
                <a:srgbClr val="002060"/>
              </a:solidFill>
              <a:effectLst/>
              <a:latin typeface="Georgia" panose="02040502050405020303" pitchFamily="18" charset="0"/>
            </a:endParaRPr>
          </a:p>
        </p:txBody>
      </p:sp>
    </p:spTree>
    <p:extLst>
      <p:ext uri="{BB962C8B-B14F-4D97-AF65-F5344CB8AC3E}">
        <p14:creationId xmlns:p14="http://schemas.microsoft.com/office/powerpoint/2010/main" val="27695098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2509</TotalTime>
  <Words>1928</Words>
  <Application>Microsoft Office PowerPoint</Application>
  <PresentationFormat>Panorámica</PresentationFormat>
  <Paragraphs>335</Paragraphs>
  <Slides>32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Cambria Math</vt:lpstr>
      <vt:lpstr>Franklin Gothic Book</vt:lpstr>
      <vt:lpstr>Georgia</vt:lpstr>
      <vt:lpstr>Times New Roman</vt:lpstr>
      <vt:lpstr>Crop</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Unión de naciones suramericanas </vt:lpstr>
      <vt:lpstr>Presentación de PowerPoint</vt:lpstr>
      <vt:lpstr>Presentación de PowerPoint</vt:lpstr>
      <vt:lpstr>Presentación de PowerPoint</vt:lpstr>
      <vt:lpstr>Presentación de PowerPoint</vt:lpstr>
      <vt:lpstr>Presentación de PowerPoint</vt:lpstr>
      <vt:lpstr>UNASUR frente otros procesos de integración</vt:lpstr>
      <vt:lpstr>Comparación con Comunidad Andina </vt:lpstr>
      <vt:lpstr>Comparación con MERCOSUR</vt:lpstr>
      <vt:lpstr>Comparación con ALADI</vt:lpstr>
      <vt:lpstr>Comparación con Unión Europea</vt:lpstr>
      <vt:lpstr>UNASUR, perspectiva comercial y económica </vt:lpstr>
      <vt:lpstr>Economía Regional</vt:lpstr>
      <vt:lpstr>Economía Regional</vt:lpstr>
      <vt:lpstr>Apertura Comercial </vt:lpstr>
      <vt:lpstr>Comercio Intrarregional</vt:lpstr>
      <vt:lpstr>Comercio Intrarregional</vt:lpstr>
      <vt:lpstr>Participación Económica </vt:lpstr>
      <vt:lpstr>Participación Económica </vt:lpstr>
      <vt:lpstr>Cumplimiento de objetivos referentes a la cooperación económica y comercial</vt:lpstr>
      <vt:lpstr>CONCLUSIONES</vt:lpstr>
      <vt:lpstr>Presentación de PowerPoint</vt:lpstr>
      <vt:lpstr>RECOMENDACIONES</vt:lpstr>
      <vt:lpstr>Presentación de PowerPoint</vt:lpstr>
      <vt:lpstr>Gracias por su atención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Sello espe</dc:title>
  <dc:creator>user</dc:creator>
  <cp:lastModifiedBy>user</cp:lastModifiedBy>
  <cp:revision>84</cp:revision>
  <dcterms:created xsi:type="dcterms:W3CDTF">2019-01-20T00:10:18Z</dcterms:created>
  <dcterms:modified xsi:type="dcterms:W3CDTF">2019-01-23T16:26:19Z</dcterms:modified>
</cp:coreProperties>
</file>