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84" r:id="rId2"/>
    <p:sldId id="285" r:id="rId3"/>
    <p:sldId id="257" r:id="rId4"/>
    <p:sldId id="258" r:id="rId5"/>
    <p:sldId id="259" r:id="rId6"/>
    <p:sldId id="269" r:id="rId7"/>
    <p:sldId id="270" r:id="rId8"/>
    <p:sldId id="260" r:id="rId9"/>
    <p:sldId id="271" r:id="rId10"/>
    <p:sldId id="286" r:id="rId11"/>
    <p:sldId id="287" r:id="rId12"/>
    <p:sldId id="263" r:id="rId13"/>
    <p:sldId id="272" r:id="rId14"/>
    <p:sldId id="273" r:id="rId15"/>
    <p:sldId id="278" r:id="rId16"/>
    <p:sldId id="266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67" r:id="rId26"/>
    <p:sldId id="268" r:id="rId27"/>
    <p:sldId id="283" r:id="rId2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B7861E-C9C1-401E-A6C3-52F795F3612D}" type="doc">
      <dgm:prSet loTypeId="urn:microsoft.com/office/officeart/2005/8/layout/lProcess3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01FFA74-C43B-4834-BB09-E61A40A6C932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>
              <a:solidFill>
                <a:sysClr val="windowText" lastClr="000000"/>
              </a:solidFill>
            </a:rPr>
            <a:t>Investigar</a:t>
          </a:r>
          <a:endParaRPr lang="es-ES" dirty="0">
            <a:solidFill>
              <a:sysClr val="windowText" lastClr="000000"/>
            </a:solidFill>
          </a:endParaRPr>
        </a:p>
      </dgm:t>
    </dgm:pt>
    <dgm:pt modelId="{0A90EB15-AC65-4A92-82FA-62C072AB45C0}" type="parTrans" cxnId="{2155B0B8-6304-4AB5-9F13-7B81FE9C40F2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B2CD1447-7CC5-4618-8F64-DAFFE0D102BA}" type="sibTrans" cxnId="{2155B0B8-6304-4AB5-9F13-7B81FE9C40F2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DBA72D60-7499-4296-AF5A-8695DE3F11DA}">
      <dgm:prSet phldrT="[Texto]"/>
      <dgm:spPr/>
      <dgm:t>
        <a:bodyPr/>
        <a:lstStyle/>
        <a:p>
          <a:r>
            <a:rPr lang="es-ES" dirty="0" smtClean="0">
              <a:solidFill>
                <a:sysClr val="windowText" lastClr="000000"/>
              </a:solidFill>
            </a:rPr>
            <a:t>Costumbres</a:t>
          </a:r>
          <a:endParaRPr lang="es-ES" dirty="0">
            <a:solidFill>
              <a:sysClr val="windowText" lastClr="000000"/>
            </a:solidFill>
          </a:endParaRPr>
        </a:p>
      </dgm:t>
    </dgm:pt>
    <dgm:pt modelId="{63FC2D14-9840-4AE9-A912-74272AFC2B60}" type="parTrans" cxnId="{46892049-9D83-41BB-83F0-E2399A2C5D55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5F0D95B9-FCC4-4685-AE97-7AB7DBE253C0}" type="sibTrans" cxnId="{46892049-9D83-41BB-83F0-E2399A2C5D55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EDD4728B-6C57-4592-87EE-5427479D1914}">
      <dgm:prSet phldrT="[Texto]"/>
      <dgm:spPr/>
      <dgm:t>
        <a:bodyPr/>
        <a:lstStyle/>
        <a:p>
          <a:r>
            <a:rPr lang="es-ES" dirty="0" smtClean="0">
              <a:solidFill>
                <a:sysClr val="windowText" lastClr="000000"/>
              </a:solidFill>
            </a:rPr>
            <a:t>Tradiciones</a:t>
          </a:r>
          <a:endParaRPr lang="es-ES" dirty="0">
            <a:solidFill>
              <a:sysClr val="windowText" lastClr="000000"/>
            </a:solidFill>
          </a:endParaRPr>
        </a:p>
      </dgm:t>
    </dgm:pt>
    <dgm:pt modelId="{6971909F-7AC8-4048-B344-F25996C22F34}" type="parTrans" cxnId="{1D4D2559-47DF-4A4C-A2E2-C889294DEC5E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B889A42C-2F7D-41BB-BF07-E3E497E8A773}" type="sibTrans" cxnId="{1D4D2559-47DF-4A4C-A2E2-C889294DEC5E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53287DCA-4FA9-4608-AFD7-B75A9D9837E2}">
      <dgm:prSet phldrT="[Texto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>
              <a:solidFill>
                <a:sysClr val="windowText" lastClr="000000"/>
              </a:solidFill>
            </a:rPr>
            <a:t>Analizar</a:t>
          </a:r>
          <a:endParaRPr lang="es-ES" dirty="0">
            <a:solidFill>
              <a:sysClr val="windowText" lastClr="000000"/>
            </a:solidFill>
          </a:endParaRPr>
        </a:p>
      </dgm:t>
    </dgm:pt>
    <dgm:pt modelId="{6BE0DB80-EA9F-4722-9B49-2CD918CB9FE9}" type="parTrans" cxnId="{1149C6C6-8F58-441A-9979-9531A8961836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D7E3EABE-B1FB-469B-8234-A811DCDFA378}" type="sibTrans" cxnId="{1149C6C6-8F58-441A-9979-9531A8961836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13A7E1A8-09BA-4234-80D5-DFDE70187B63}">
      <dgm:prSet phldrT="[Texto]"/>
      <dgm:spPr/>
      <dgm:t>
        <a:bodyPr/>
        <a:lstStyle/>
        <a:p>
          <a:r>
            <a:rPr lang="es-ES" dirty="0" smtClean="0">
              <a:solidFill>
                <a:sysClr val="windowText" lastClr="000000"/>
              </a:solidFill>
            </a:rPr>
            <a:t>Recursos</a:t>
          </a:r>
          <a:endParaRPr lang="es-ES" dirty="0">
            <a:solidFill>
              <a:sysClr val="windowText" lastClr="000000"/>
            </a:solidFill>
          </a:endParaRPr>
        </a:p>
      </dgm:t>
    </dgm:pt>
    <dgm:pt modelId="{BA6212F8-FDE7-4997-A012-A08023485850}" type="parTrans" cxnId="{ABB0E008-A86E-4175-A9CE-742D17E16894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31F1C747-C708-4350-BD1A-84E34683F710}" type="sibTrans" cxnId="{ABB0E008-A86E-4175-A9CE-742D17E16894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0659D46B-61E6-4C39-8347-7F70B2F11F03}">
      <dgm:prSet phldrT="[Texto]"/>
      <dgm:spPr/>
      <dgm:t>
        <a:bodyPr/>
        <a:lstStyle/>
        <a:p>
          <a:r>
            <a:rPr lang="es-ES" dirty="0" smtClean="0">
              <a:solidFill>
                <a:sysClr val="windowText" lastClr="000000"/>
              </a:solidFill>
            </a:rPr>
            <a:t>Turismo</a:t>
          </a:r>
          <a:endParaRPr lang="es-ES" dirty="0">
            <a:solidFill>
              <a:sysClr val="windowText" lastClr="000000"/>
            </a:solidFill>
          </a:endParaRPr>
        </a:p>
      </dgm:t>
    </dgm:pt>
    <dgm:pt modelId="{B26CF040-83E6-4038-BFC3-0C7198750CF3}" type="parTrans" cxnId="{B053A61B-C209-496D-AF44-7417C0B31975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43665E0C-7737-419B-87BE-45BC92D64C68}" type="sibTrans" cxnId="{B053A61B-C209-496D-AF44-7417C0B31975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9E0FC97E-3D38-4D79-A61C-0BFCDF395788}">
      <dgm:prSet phldrT="[Texto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>
              <a:solidFill>
                <a:sysClr val="windowText" lastClr="000000"/>
              </a:solidFill>
            </a:rPr>
            <a:t>Determinar</a:t>
          </a:r>
          <a:endParaRPr lang="es-ES" dirty="0">
            <a:solidFill>
              <a:sysClr val="windowText" lastClr="000000"/>
            </a:solidFill>
          </a:endParaRPr>
        </a:p>
      </dgm:t>
    </dgm:pt>
    <dgm:pt modelId="{B5AA8DF4-114F-4082-9C93-514B8E40928D}" type="parTrans" cxnId="{D2CC4AE9-BCE4-4052-B44A-68D3E576925C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D6DE5016-CC9A-44A2-B2C7-AEF72C4745A3}" type="sibTrans" cxnId="{D2CC4AE9-BCE4-4052-B44A-68D3E576925C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BD199C6C-38AA-4169-832B-C2AEFF6FCE48}">
      <dgm:prSet phldrT="[Texto]"/>
      <dgm:spPr/>
      <dgm:t>
        <a:bodyPr/>
        <a:lstStyle/>
        <a:p>
          <a:r>
            <a:rPr lang="es-ES" dirty="0" smtClean="0">
              <a:solidFill>
                <a:sysClr val="windowText" lastClr="000000"/>
              </a:solidFill>
            </a:rPr>
            <a:t>Globalización</a:t>
          </a:r>
          <a:endParaRPr lang="es-ES" dirty="0">
            <a:solidFill>
              <a:sysClr val="windowText" lastClr="000000"/>
            </a:solidFill>
          </a:endParaRPr>
        </a:p>
      </dgm:t>
    </dgm:pt>
    <dgm:pt modelId="{90CFFE57-8A7F-49B0-8791-297AFC2A01FF}" type="parTrans" cxnId="{2AB8C0EB-226A-46A2-8A54-BE6EE90702D5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E5F6B968-8E79-4684-ACCE-FCCEACED8AC1}" type="sibTrans" cxnId="{2AB8C0EB-226A-46A2-8A54-BE6EE90702D5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26D6F47C-15D7-4505-9920-F162CD514160}">
      <dgm:prSet phldrT="[Texto]"/>
      <dgm:spPr/>
      <dgm:t>
        <a:bodyPr/>
        <a:lstStyle/>
        <a:p>
          <a:r>
            <a:rPr lang="es-ES" dirty="0" smtClean="0">
              <a:solidFill>
                <a:sysClr val="windowText" lastClr="000000"/>
              </a:solidFill>
            </a:rPr>
            <a:t>Cambio cultural</a:t>
          </a:r>
          <a:endParaRPr lang="es-ES" dirty="0">
            <a:solidFill>
              <a:sysClr val="windowText" lastClr="000000"/>
            </a:solidFill>
          </a:endParaRPr>
        </a:p>
      </dgm:t>
    </dgm:pt>
    <dgm:pt modelId="{82B256D8-2871-4194-8709-6196ED1F12B6}" type="parTrans" cxnId="{ED1058D0-A5B3-4120-BF7E-6C5BF5367D02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52499755-79A9-4D1E-8226-9EACDB2601AA}" type="sibTrans" cxnId="{ED1058D0-A5B3-4120-BF7E-6C5BF5367D02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1A0F68CF-6C5F-4F9D-9C2F-65C1BCA7132E}">
      <dgm:prSet phldrT="[Texto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>
              <a:solidFill>
                <a:sysClr val="windowText" lastClr="000000"/>
              </a:solidFill>
            </a:rPr>
            <a:t>Proponer</a:t>
          </a:r>
          <a:endParaRPr lang="es-ES" dirty="0">
            <a:solidFill>
              <a:sysClr val="windowText" lastClr="000000"/>
            </a:solidFill>
          </a:endParaRPr>
        </a:p>
      </dgm:t>
    </dgm:pt>
    <dgm:pt modelId="{D18D4604-AC20-41F0-9A85-DEC6202ECAF6}" type="parTrans" cxnId="{BCE774BD-9042-4347-8152-182C993F4937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8F93A9C6-0963-439B-ADA4-514D9FDFF351}" type="sibTrans" cxnId="{BCE774BD-9042-4347-8152-182C993F4937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9C650534-28E7-4F5A-B256-D5CB7EAC862F}">
      <dgm:prSet/>
      <dgm:spPr/>
      <dgm:t>
        <a:bodyPr/>
        <a:lstStyle/>
        <a:p>
          <a:r>
            <a:rPr lang="es-ES" dirty="0" smtClean="0">
              <a:solidFill>
                <a:sysClr val="windowText" lastClr="000000"/>
              </a:solidFill>
            </a:rPr>
            <a:t>Aculturación</a:t>
          </a:r>
          <a:endParaRPr lang="es-ES" dirty="0">
            <a:solidFill>
              <a:sysClr val="windowText" lastClr="000000"/>
            </a:solidFill>
          </a:endParaRPr>
        </a:p>
      </dgm:t>
    </dgm:pt>
    <dgm:pt modelId="{D9059E27-032E-467A-BF12-F9650618DE18}" type="parTrans" cxnId="{73450952-873B-4EF2-9126-38434FB4456D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2CA37598-7A99-4527-B088-17F17D296798}" type="sibTrans" cxnId="{73450952-873B-4EF2-9126-38434FB4456D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0A030894-B7ED-4D0C-AA8D-79BC7E41430B}">
      <dgm:prSet/>
      <dgm:spPr/>
      <dgm:t>
        <a:bodyPr/>
        <a:lstStyle/>
        <a:p>
          <a:r>
            <a:rPr lang="es-ES" dirty="0" smtClean="0">
              <a:solidFill>
                <a:sysClr val="windowText" lastClr="000000"/>
              </a:solidFill>
            </a:rPr>
            <a:t>Alternativas</a:t>
          </a:r>
          <a:endParaRPr lang="es-ES" dirty="0">
            <a:solidFill>
              <a:sysClr val="windowText" lastClr="000000"/>
            </a:solidFill>
          </a:endParaRPr>
        </a:p>
      </dgm:t>
    </dgm:pt>
    <dgm:pt modelId="{6DDDD663-A1DA-4CBE-BCA0-5B1127699166}" type="parTrans" cxnId="{B6C28DB5-7EDA-48F5-9A81-5D7AC37CB28A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53C13672-1A1A-4581-A221-25E18B06BC0A}" type="sibTrans" cxnId="{B6C28DB5-7EDA-48F5-9A81-5D7AC37CB28A}">
      <dgm:prSet/>
      <dgm:spPr/>
      <dgm:t>
        <a:bodyPr/>
        <a:lstStyle/>
        <a:p>
          <a:endParaRPr lang="es-ES">
            <a:solidFill>
              <a:sysClr val="windowText" lastClr="000000"/>
            </a:solidFill>
          </a:endParaRPr>
        </a:p>
      </dgm:t>
    </dgm:pt>
    <dgm:pt modelId="{B90DBD17-68CA-4021-97DB-148887A14E30}" type="pres">
      <dgm:prSet presAssocID="{79B7861E-C9C1-401E-A6C3-52F795F3612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2AA28B-8C14-4DF9-8A20-BA6E3089912A}" type="pres">
      <dgm:prSet presAssocID="{F01FFA74-C43B-4834-BB09-E61A40A6C932}" presName="horFlow" presStyleCnt="0"/>
      <dgm:spPr/>
    </dgm:pt>
    <dgm:pt modelId="{B7F403AB-96C3-406F-B92B-9824DFC59336}" type="pres">
      <dgm:prSet presAssocID="{F01FFA74-C43B-4834-BB09-E61A40A6C932}" presName="bigChev" presStyleLbl="node1" presStyleIdx="0" presStyleCnt="4"/>
      <dgm:spPr/>
      <dgm:t>
        <a:bodyPr/>
        <a:lstStyle/>
        <a:p>
          <a:endParaRPr lang="es-ES"/>
        </a:p>
      </dgm:t>
    </dgm:pt>
    <dgm:pt modelId="{81C57E66-E2DC-4485-8279-EFE13E04DF9A}" type="pres">
      <dgm:prSet presAssocID="{63FC2D14-9840-4AE9-A912-74272AFC2B60}" presName="parTrans" presStyleCnt="0"/>
      <dgm:spPr/>
    </dgm:pt>
    <dgm:pt modelId="{DED78B8C-33A1-4D4D-A3F8-3DBBBD2C7A3A}" type="pres">
      <dgm:prSet presAssocID="{DBA72D60-7499-4296-AF5A-8695DE3F11DA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84E720-70B0-41B5-B82D-AB1E7A056BFB}" type="pres">
      <dgm:prSet presAssocID="{5F0D95B9-FCC4-4685-AE97-7AB7DBE253C0}" presName="sibTrans" presStyleCnt="0"/>
      <dgm:spPr/>
    </dgm:pt>
    <dgm:pt modelId="{F704B480-0F0B-4BD4-B4D7-14F2149AEA32}" type="pres">
      <dgm:prSet presAssocID="{EDD4728B-6C57-4592-87EE-5427479D1914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BBDDC2-BFD3-4A6E-B855-D454D0087A88}" type="pres">
      <dgm:prSet presAssocID="{F01FFA74-C43B-4834-BB09-E61A40A6C932}" presName="vSp" presStyleCnt="0"/>
      <dgm:spPr/>
    </dgm:pt>
    <dgm:pt modelId="{BF8BC624-CBC3-45D4-AB27-A249D9627F76}" type="pres">
      <dgm:prSet presAssocID="{53287DCA-4FA9-4608-AFD7-B75A9D9837E2}" presName="horFlow" presStyleCnt="0"/>
      <dgm:spPr/>
    </dgm:pt>
    <dgm:pt modelId="{36649BFB-F041-47AC-8D2F-F7E9EB3CA54C}" type="pres">
      <dgm:prSet presAssocID="{53287DCA-4FA9-4608-AFD7-B75A9D9837E2}" presName="bigChev" presStyleLbl="node1" presStyleIdx="1" presStyleCnt="4"/>
      <dgm:spPr/>
      <dgm:t>
        <a:bodyPr/>
        <a:lstStyle/>
        <a:p>
          <a:endParaRPr lang="es-ES"/>
        </a:p>
      </dgm:t>
    </dgm:pt>
    <dgm:pt modelId="{E898F251-4450-4FFE-AA88-F4849F531E12}" type="pres">
      <dgm:prSet presAssocID="{BA6212F8-FDE7-4997-A012-A08023485850}" presName="parTrans" presStyleCnt="0"/>
      <dgm:spPr/>
    </dgm:pt>
    <dgm:pt modelId="{DD7FCB00-1864-4900-8358-0D42FF0A7DF0}" type="pres">
      <dgm:prSet presAssocID="{13A7E1A8-09BA-4234-80D5-DFDE70187B63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17CED7-2252-4D85-B958-01828413D588}" type="pres">
      <dgm:prSet presAssocID="{31F1C747-C708-4350-BD1A-84E34683F710}" presName="sibTrans" presStyleCnt="0"/>
      <dgm:spPr/>
    </dgm:pt>
    <dgm:pt modelId="{412471FB-C692-4A36-9DD3-7F7BA2C2D7A7}" type="pres">
      <dgm:prSet presAssocID="{0659D46B-61E6-4C39-8347-7F70B2F11F03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44995D-C19F-40AC-BAFA-03D42DE84476}" type="pres">
      <dgm:prSet presAssocID="{53287DCA-4FA9-4608-AFD7-B75A9D9837E2}" presName="vSp" presStyleCnt="0"/>
      <dgm:spPr/>
    </dgm:pt>
    <dgm:pt modelId="{BE65A24F-BD5B-45AE-AC48-B91940AFA3BD}" type="pres">
      <dgm:prSet presAssocID="{9E0FC97E-3D38-4D79-A61C-0BFCDF395788}" presName="horFlow" presStyleCnt="0"/>
      <dgm:spPr/>
    </dgm:pt>
    <dgm:pt modelId="{320F9591-164B-46D8-BF31-DB807A15DE2C}" type="pres">
      <dgm:prSet presAssocID="{9E0FC97E-3D38-4D79-A61C-0BFCDF395788}" presName="bigChev" presStyleLbl="node1" presStyleIdx="2" presStyleCnt="4"/>
      <dgm:spPr/>
      <dgm:t>
        <a:bodyPr/>
        <a:lstStyle/>
        <a:p>
          <a:endParaRPr lang="es-ES"/>
        </a:p>
      </dgm:t>
    </dgm:pt>
    <dgm:pt modelId="{F3762D1A-3A53-4F8D-B9B2-454861E48944}" type="pres">
      <dgm:prSet presAssocID="{90CFFE57-8A7F-49B0-8791-297AFC2A01FF}" presName="parTrans" presStyleCnt="0"/>
      <dgm:spPr/>
    </dgm:pt>
    <dgm:pt modelId="{4B94837F-6D08-4462-B68B-C77150EADCC5}" type="pres">
      <dgm:prSet presAssocID="{BD199C6C-38AA-4169-832B-C2AEFF6FCE48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30A462-E801-4454-9473-6ECF6A0EC6EC}" type="pres">
      <dgm:prSet presAssocID="{E5F6B968-8E79-4684-ACCE-FCCEACED8AC1}" presName="sibTrans" presStyleCnt="0"/>
      <dgm:spPr/>
    </dgm:pt>
    <dgm:pt modelId="{DADBD077-E440-4AEC-9E1C-D756437BC414}" type="pres">
      <dgm:prSet presAssocID="{26D6F47C-15D7-4505-9920-F162CD514160}" presName="node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21D09F-B40B-4C2F-8507-21F9C33E41A9}" type="pres">
      <dgm:prSet presAssocID="{9E0FC97E-3D38-4D79-A61C-0BFCDF395788}" presName="vSp" presStyleCnt="0"/>
      <dgm:spPr/>
    </dgm:pt>
    <dgm:pt modelId="{AAECEBC9-8E51-4061-9171-D73A6C159D71}" type="pres">
      <dgm:prSet presAssocID="{1A0F68CF-6C5F-4F9D-9C2F-65C1BCA7132E}" presName="horFlow" presStyleCnt="0"/>
      <dgm:spPr/>
    </dgm:pt>
    <dgm:pt modelId="{AB9EE881-957D-4BD5-9560-8D6DC7088DC2}" type="pres">
      <dgm:prSet presAssocID="{1A0F68CF-6C5F-4F9D-9C2F-65C1BCA7132E}" presName="bigChev" presStyleLbl="node1" presStyleIdx="3" presStyleCnt="4"/>
      <dgm:spPr/>
      <dgm:t>
        <a:bodyPr/>
        <a:lstStyle/>
        <a:p>
          <a:endParaRPr lang="es-ES"/>
        </a:p>
      </dgm:t>
    </dgm:pt>
    <dgm:pt modelId="{67E05711-0171-4A91-93E4-1A5BE46CEC39}" type="pres">
      <dgm:prSet presAssocID="{6DDDD663-A1DA-4CBE-BCA0-5B1127699166}" presName="parTrans" presStyleCnt="0"/>
      <dgm:spPr/>
    </dgm:pt>
    <dgm:pt modelId="{ACF7EF68-E04D-4E60-842F-474B2EAA76D2}" type="pres">
      <dgm:prSet presAssocID="{0A030894-B7ED-4D0C-AA8D-79BC7E41430B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F85EB1-4D2D-4B33-B24E-172669D19E62}" type="pres">
      <dgm:prSet presAssocID="{53C13672-1A1A-4581-A221-25E18B06BC0A}" presName="sibTrans" presStyleCnt="0"/>
      <dgm:spPr/>
    </dgm:pt>
    <dgm:pt modelId="{86544161-0630-4DC8-A581-8492F99B4C51}" type="pres">
      <dgm:prSet presAssocID="{9C650534-28E7-4F5A-B256-D5CB7EAC862F}" presName="node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2A16043-6EED-4B9C-999F-DC2651EA63BE}" type="presOf" srcId="{79B7861E-C9C1-401E-A6C3-52F795F3612D}" destId="{B90DBD17-68CA-4021-97DB-148887A14E30}" srcOrd="0" destOrd="0" presId="urn:microsoft.com/office/officeart/2005/8/layout/lProcess3"/>
    <dgm:cxn modelId="{609A7B32-D207-4EC5-A836-8B42071258DC}" type="presOf" srcId="{0A030894-B7ED-4D0C-AA8D-79BC7E41430B}" destId="{ACF7EF68-E04D-4E60-842F-474B2EAA76D2}" srcOrd="0" destOrd="0" presId="urn:microsoft.com/office/officeart/2005/8/layout/lProcess3"/>
    <dgm:cxn modelId="{DB230A32-836F-43AE-98CE-782A622A1472}" type="presOf" srcId="{BD199C6C-38AA-4169-832B-C2AEFF6FCE48}" destId="{4B94837F-6D08-4462-B68B-C77150EADCC5}" srcOrd="0" destOrd="0" presId="urn:microsoft.com/office/officeart/2005/8/layout/lProcess3"/>
    <dgm:cxn modelId="{B053A61B-C209-496D-AF44-7417C0B31975}" srcId="{53287DCA-4FA9-4608-AFD7-B75A9D9837E2}" destId="{0659D46B-61E6-4C39-8347-7F70B2F11F03}" srcOrd="1" destOrd="0" parTransId="{B26CF040-83E6-4038-BFC3-0C7198750CF3}" sibTransId="{43665E0C-7737-419B-87BE-45BC92D64C68}"/>
    <dgm:cxn modelId="{BCE774BD-9042-4347-8152-182C993F4937}" srcId="{79B7861E-C9C1-401E-A6C3-52F795F3612D}" destId="{1A0F68CF-6C5F-4F9D-9C2F-65C1BCA7132E}" srcOrd="3" destOrd="0" parTransId="{D18D4604-AC20-41F0-9A85-DEC6202ECAF6}" sibTransId="{8F93A9C6-0963-439B-ADA4-514D9FDFF351}"/>
    <dgm:cxn modelId="{514C3537-5AB4-42EE-B9F5-FCBC80EDE642}" type="presOf" srcId="{13A7E1A8-09BA-4234-80D5-DFDE70187B63}" destId="{DD7FCB00-1864-4900-8358-0D42FF0A7DF0}" srcOrd="0" destOrd="0" presId="urn:microsoft.com/office/officeart/2005/8/layout/lProcess3"/>
    <dgm:cxn modelId="{D2CC4AE9-BCE4-4052-B44A-68D3E576925C}" srcId="{79B7861E-C9C1-401E-A6C3-52F795F3612D}" destId="{9E0FC97E-3D38-4D79-A61C-0BFCDF395788}" srcOrd="2" destOrd="0" parTransId="{B5AA8DF4-114F-4082-9C93-514B8E40928D}" sibTransId="{D6DE5016-CC9A-44A2-B2C7-AEF72C4745A3}"/>
    <dgm:cxn modelId="{E6BE8A7F-6296-4995-BFC2-DDE90DB836C2}" type="presOf" srcId="{9C650534-28E7-4F5A-B256-D5CB7EAC862F}" destId="{86544161-0630-4DC8-A581-8492F99B4C51}" srcOrd="0" destOrd="0" presId="urn:microsoft.com/office/officeart/2005/8/layout/lProcess3"/>
    <dgm:cxn modelId="{963DCC78-6D9D-4BE1-8CAA-BD5136FF5FD2}" type="presOf" srcId="{9E0FC97E-3D38-4D79-A61C-0BFCDF395788}" destId="{320F9591-164B-46D8-BF31-DB807A15DE2C}" srcOrd="0" destOrd="0" presId="urn:microsoft.com/office/officeart/2005/8/layout/lProcess3"/>
    <dgm:cxn modelId="{DB93B3CB-AA74-415C-9838-9DBC7B3F0634}" type="presOf" srcId="{F01FFA74-C43B-4834-BB09-E61A40A6C932}" destId="{B7F403AB-96C3-406F-B92B-9824DFC59336}" srcOrd="0" destOrd="0" presId="urn:microsoft.com/office/officeart/2005/8/layout/lProcess3"/>
    <dgm:cxn modelId="{46892049-9D83-41BB-83F0-E2399A2C5D55}" srcId="{F01FFA74-C43B-4834-BB09-E61A40A6C932}" destId="{DBA72D60-7499-4296-AF5A-8695DE3F11DA}" srcOrd="0" destOrd="0" parTransId="{63FC2D14-9840-4AE9-A912-74272AFC2B60}" sibTransId="{5F0D95B9-FCC4-4685-AE97-7AB7DBE253C0}"/>
    <dgm:cxn modelId="{73450952-873B-4EF2-9126-38434FB4456D}" srcId="{1A0F68CF-6C5F-4F9D-9C2F-65C1BCA7132E}" destId="{9C650534-28E7-4F5A-B256-D5CB7EAC862F}" srcOrd="1" destOrd="0" parTransId="{D9059E27-032E-467A-BF12-F9650618DE18}" sibTransId="{2CA37598-7A99-4527-B088-17F17D296798}"/>
    <dgm:cxn modelId="{ED1058D0-A5B3-4120-BF7E-6C5BF5367D02}" srcId="{9E0FC97E-3D38-4D79-A61C-0BFCDF395788}" destId="{26D6F47C-15D7-4505-9920-F162CD514160}" srcOrd="1" destOrd="0" parTransId="{82B256D8-2871-4194-8709-6196ED1F12B6}" sibTransId="{52499755-79A9-4D1E-8226-9EACDB2601AA}"/>
    <dgm:cxn modelId="{2933D1EC-85B1-49FA-8E7D-7BC5F2901D8C}" type="presOf" srcId="{53287DCA-4FA9-4608-AFD7-B75A9D9837E2}" destId="{36649BFB-F041-47AC-8D2F-F7E9EB3CA54C}" srcOrd="0" destOrd="0" presId="urn:microsoft.com/office/officeart/2005/8/layout/lProcess3"/>
    <dgm:cxn modelId="{1D4D2559-47DF-4A4C-A2E2-C889294DEC5E}" srcId="{F01FFA74-C43B-4834-BB09-E61A40A6C932}" destId="{EDD4728B-6C57-4592-87EE-5427479D1914}" srcOrd="1" destOrd="0" parTransId="{6971909F-7AC8-4048-B344-F25996C22F34}" sibTransId="{B889A42C-2F7D-41BB-BF07-E3E497E8A773}"/>
    <dgm:cxn modelId="{8562E66D-B8AD-4F18-90EC-3357F2FBB038}" type="presOf" srcId="{DBA72D60-7499-4296-AF5A-8695DE3F11DA}" destId="{DED78B8C-33A1-4D4D-A3F8-3DBBBD2C7A3A}" srcOrd="0" destOrd="0" presId="urn:microsoft.com/office/officeart/2005/8/layout/lProcess3"/>
    <dgm:cxn modelId="{1149C6C6-8F58-441A-9979-9531A8961836}" srcId="{79B7861E-C9C1-401E-A6C3-52F795F3612D}" destId="{53287DCA-4FA9-4608-AFD7-B75A9D9837E2}" srcOrd="1" destOrd="0" parTransId="{6BE0DB80-EA9F-4722-9B49-2CD918CB9FE9}" sibTransId="{D7E3EABE-B1FB-469B-8234-A811DCDFA378}"/>
    <dgm:cxn modelId="{2AB8C0EB-226A-46A2-8A54-BE6EE90702D5}" srcId="{9E0FC97E-3D38-4D79-A61C-0BFCDF395788}" destId="{BD199C6C-38AA-4169-832B-C2AEFF6FCE48}" srcOrd="0" destOrd="0" parTransId="{90CFFE57-8A7F-49B0-8791-297AFC2A01FF}" sibTransId="{E5F6B968-8E79-4684-ACCE-FCCEACED8AC1}"/>
    <dgm:cxn modelId="{2155B0B8-6304-4AB5-9F13-7B81FE9C40F2}" srcId="{79B7861E-C9C1-401E-A6C3-52F795F3612D}" destId="{F01FFA74-C43B-4834-BB09-E61A40A6C932}" srcOrd="0" destOrd="0" parTransId="{0A90EB15-AC65-4A92-82FA-62C072AB45C0}" sibTransId="{B2CD1447-7CC5-4618-8F64-DAFFE0D102BA}"/>
    <dgm:cxn modelId="{4C9A1B3A-87CC-47C4-82CA-A9FE72C7A996}" type="presOf" srcId="{1A0F68CF-6C5F-4F9D-9C2F-65C1BCA7132E}" destId="{AB9EE881-957D-4BD5-9560-8D6DC7088DC2}" srcOrd="0" destOrd="0" presId="urn:microsoft.com/office/officeart/2005/8/layout/lProcess3"/>
    <dgm:cxn modelId="{B6C28DB5-7EDA-48F5-9A81-5D7AC37CB28A}" srcId="{1A0F68CF-6C5F-4F9D-9C2F-65C1BCA7132E}" destId="{0A030894-B7ED-4D0C-AA8D-79BC7E41430B}" srcOrd="0" destOrd="0" parTransId="{6DDDD663-A1DA-4CBE-BCA0-5B1127699166}" sibTransId="{53C13672-1A1A-4581-A221-25E18B06BC0A}"/>
    <dgm:cxn modelId="{1525DFDB-DFC9-4391-ABF7-9402CE5F818C}" type="presOf" srcId="{26D6F47C-15D7-4505-9920-F162CD514160}" destId="{DADBD077-E440-4AEC-9E1C-D756437BC414}" srcOrd="0" destOrd="0" presId="urn:microsoft.com/office/officeart/2005/8/layout/lProcess3"/>
    <dgm:cxn modelId="{D94E7AAD-A846-4FCC-969C-087E6A223F37}" type="presOf" srcId="{0659D46B-61E6-4C39-8347-7F70B2F11F03}" destId="{412471FB-C692-4A36-9DD3-7F7BA2C2D7A7}" srcOrd="0" destOrd="0" presId="urn:microsoft.com/office/officeart/2005/8/layout/lProcess3"/>
    <dgm:cxn modelId="{ABB0E008-A86E-4175-A9CE-742D17E16894}" srcId="{53287DCA-4FA9-4608-AFD7-B75A9D9837E2}" destId="{13A7E1A8-09BA-4234-80D5-DFDE70187B63}" srcOrd="0" destOrd="0" parTransId="{BA6212F8-FDE7-4997-A012-A08023485850}" sibTransId="{31F1C747-C708-4350-BD1A-84E34683F710}"/>
    <dgm:cxn modelId="{890AA33D-F314-4BB9-82B9-BC52EDAF87F2}" type="presOf" srcId="{EDD4728B-6C57-4592-87EE-5427479D1914}" destId="{F704B480-0F0B-4BD4-B4D7-14F2149AEA32}" srcOrd="0" destOrd="0" presId="urn:microsoft.com/office/officeart/2005/8/layout/lProcess3"/>
    <dgm:cxn modelId="{E934393F-1A60-4894-994A-9E89C8640DFC}" type="presParOf" srcId="{B90DBD17-68CA-4021-97DB-148887A14E30}" destId="{AA2AA28B-8C14-4DF9-8A20-BA6E3089912A}" srcOrd="0" destOrd="0" presId="urn:microsoft.com/office/officeart/2005/8/layout/lProcess3"/>
    <dgm:cxn modelId="{FDFD92BA-0B95-410A-A75F-45D81DA5ADBC}" type="presParOf" srcId="{AA2AA28B-8C14-4DF9-8A20-BA6E3089912A}" destId="{B7F403AB-96C3-406F-B92B-9824DFC59336}" srcOrd="0" destOrd="0" presId="urn:microsoft.com/office/officeart/2005/8/layout/lProcess3"/>
    <dgm:cxn modelId="{E3DFDC79-DD9A-403D-BFB3-71829CC2FDB6}" type="presParOf" srcId="{AA2AA28B-8C14-4DF9-8A20-BA6E3089912A}" destId="{81C57E66-E2DC-4485-8279-EFE13E04DF9A}" srcOrd="1" destOrd="0" presId="urn:microsoft.com/office/officeart/2005/8/layout/lProcess3"/>
    <dgm:cxn modelId="{43501D7F-2CC8-4E6A-807E-40BFCE97AF1D}" type="presParOf" srcId="{AA2AA28B-8C14-4DF9-8A20-BA6E3089912A}" destId="{DED78B8C-33A1-4D4D-A3F8-3DBBBD2C7A3A}" srcOrd="2" destOrd="0" presId="urn:microsoft.com/office/officeart/2005/8/layout/lProcess3"/>
    <dgm:cxn modelId="{62F3F1B8-3A5F-4903-8041-D373EBE719F1}" type="presParOf" srcId="{AA2AA28B-8C14-4DF9-8A20-BA6E3089912A}" destId="{3E84E720-70B0-41B5-B82D-AB1E7A056BFB}" srcOrd="3" destOrd="0" presId="urn:microsoft.com/office/officeart/2005/8/layout/lProcess3"/>
    <dgm:cxn modelId="{55248E26-C3F3-4775-869D-FE90037AB6F8}" type="presParOf" srcId="{AA2AA28B-8C14-4DF9-8A20-BA6E3089912A}" destId="{F704B480-0F0B-4BD4-B4D7-14F2149AEA32}" srcOrd="4" destOrd="0" presId="urn:microsoft.com/office/officeart/2005/8/layout/lProcess3"/>
    <dgm:cxn modelId="{B3B56931-D327-4AB1-9F5D-104F7DE36E8B}" type="presParOf" srcId="{B90DBD17-68CA-4021-97DB-148887A14E30}" destId="{6EBBDDC2-BFD3-4A6E-B855-D454D0087A88}" srcOrd="1" destOrd="0" presId="urn:microsoft.com/office/officeart/2005/8/layout/lProcess3"/>
    <dgm:cxn modelId="{85CF4A93-517B-4570-9577-6258D67E0E54}" type="presParOf" srcId="{B90DBD17-68CA-4021-97DB-148887A14E30}" destId="{BF8BC624-CBC3-45D4-AB27-A249D9627F76}" srcOrd="2" destOrd="0" presId="urn:microsoft.com/office/officeart/2005/8/layout/lProcess3"/>
    <dgm:cxn modelId="{00767ABA-B8B9-43C2-BA27-6F0B83474578}" type="presParOf" srcId="{BF8BC624-CBC3-45D4-AB27-A249D9627F76}" destId="{36649BFB-F041-47AC-8D2F-F7E9EB3CA54C}" srcOrd="0" destOrd="0" presId="urn:microsoft.com/office/officeart/2005/8/layout/lProcess3"/>
    <dgm:cxn modelId="{101EDC6D-F964-40C1-BAD8-C2B71FF21B84}" type="presParOf" srcId="{BF8BC624-CBC3-45D4-AB27-A249D9627F76}" destId="{E898F251-4450-4FFE-AA88-F4849F531E12}" srcOrd="1" destOrd="0" presId="urn:microsoft.com/office/officeart/2005/8/layout/lProcess3"/>
    <dgm:cxn modelId="{BBA31674-5720-4356-B0D3-4E760B5C6F91}" type="presParOf" srcId="{BF8BC624-CBC3-45D4-AB27-A249D9627F76}" destId="{DD7FCB00-1864-4900-8358-0D42FF0A7DF0}" srcOrd="2" destOrd="0" presId="urn:microsoft.com/office/officeart/2005/8/layout/lProcess3"/>
    <dgm:cxn modelId="{07580D34-740C-442B-8B5D-D5BFFBC16728}" type="presParOf" srcId="{BF8BC624-CBC3-45D4-AB27-A249D9627F76}" destId="{2717CED7-2252-4D85-B958-01828413D588}" srcOrd="3" destOrd="0" presId="urn:microsoft.com/office/officeart/2005/8/layout/lProcess3"/>
    <dgm:cxn modelId="{E393F005-611D-48A8-8183-F4114D54371F}" type="presParOf" srcId="{BF8BC624-CBC3-45D4-AB27-A249D9627F76}" destId="{412471FB-C692-4A36-9DD3-7F7BA2C2D7A7}" srcOrd="4" destOrd="0" presId="urn:microsoft.com/office/officeart/2005/8/layout/lProcess3"/>
    <dgm:cxn modelId="{FC5500A0-E835-45EE-8873-8169FF4D4A53}" type="presParOf" srcId="{B90DBD17-68CA-4021-97DB-148887A14E30}" destId="{D244995D-C19F-40AC-BAFA-03D42DE84476}" srcOrd="3" destOrd="0" presId="urn:microsoft.com/office/officeart/2005/8/layout/lProcess3"/>
    <dgm:cxn modelId="{866F3685-22D3-4B7A-B9AA-E55886737E82}" type="presParOf" srcId="{B90DBD17-68CA-4021-97DB-148887A14E30}" destId="{BE65A24F-BD5B-45AE-AC48-B91940AFA3BD}" srcOrd="4" destOrd="0" presId="urn:microsoft.com/office/officeart/2005/8/layout/lProcess3"/>
    <dgm:cxn modelId="{B5B888DE-06AE-41E4-ABC5-D3EC923635E8}" type="presParOf" srcId="{BE65A24F-BD5B-45AE-AC48-B91940AFA3BD}" destId="{320F9591-164B-46D8-BF31-DB807A15DE2C}" srcOrd="0" destOrd="0" presId="urn:microsoft.com/office/officeart/2005/8/layout/lProcess3"/>
    <dgm:cxn modelId="{9CC24587-30ED-4D3D-96E2-D14A57495113}" type="presParOf" srcId="{BE65A24F-BD5B-45AE-AC48-B91940AFA3BD}" destId="{F3762D1A-3A53-4F8D-B9B2-454861E48944}" srcOrd="1" destOrd="0" presId="urn:microsoft.com/office/officeart/2005/8/layout/lProcess3"/>
    <dgm:cxn modelId="{08F84BFD-C14F-4C53-9396-CCD0E21FC3DE}" type="presParOf" srcId="{BE65A24F-BD5B-45AE-AC48-B91940AFA3BD}" destId="{4B94837F-6D08-4462-B68B-C77150EADCC5}" srcOrd="2" destOrd="0" presId="urn:microsoft.com/office/officeart/2005/8/layout/lProcess3"/>
    <dgm:cxn modelId="{A87AB5DC-F40C-45A9-A13C-7408F2DF62CA}" type="presParOf" srcId="{BE65A24F-BD5B-45AE-AC48-B91940AFA3BD}" destId="{7A30A462-E801-4454-9473-6ECF6A0EC6EC}" srcOrd="3" destOrd="0" presId="urn:microsoft.com/office/officeart/2005/8/layout/lProcess3"/>
    <dgm:cxn modelId="{BB5970CF-1BCD-4B6E-B670-0807C40D3AC6}" type="presParOf" srcId="{BE65A24F-BD5B-45AE-AC48-B91940AFA3BD}" destId="{DADBD077-E440-4AEC-9E1C-D756437BC414}" srcOrd="4" destOrd="0" presId="urn:microsoft.com/office/officeart/2005/8/layout/lProcess3"/>
    <dgm:cxn modelId="{66F67A9A-891D-4C78-B07F-8CB81C756837}" type="presParOf" srcId="{B90DBD17-68CA-4021-97DB-148887A14E30}" destId="{C121D09F-B40B-4C2F-8507-21F9C33E41A9}" srcOrd="5" destOrd="0" presId="urn:microsoft.com/office/officeart/2005/8/layout/lProcess3"/>
    <dgm:cxn modelId="{9AE18AF6-DC42-42B3-A053-C39E0CD5A074}" type="presParOf" srcId="{B90DBD17-68CA-4021-97DB-148887A14E30}" destId="{AAECEBC9-8E51-4061-9171-D73A6C159D71}" srcOrd="6" destOrd="0" presId="urn:microsoft.com/office/officeart/2005/8/layout/lProcess3"/>
    <dgm:cxn modelId="{A0BAAA12-C131-42B2-B262-07E2579BFCC7}" type="presParOf" srcId="{AAECEBC9-8E51-4061-9171-D73A6C159D71}" destId="{AB9EE881-957D-4BD5-9560-8D6DC7088DC2}" srcOrd="0" destOrd="0" presId="urn:microsoft.com/office/officeart/2005/8/layout/lProcess3"/>
    <dgm:cxn modelId="{FBEDFEDC-4D1C-4980-A1EA-40B12A72B344}" type="presParOf" srcId="{AAECEBC9-8E51-4061-9171-D73A6C159D71}" destId="{67E05711-0171-4A91-93E4-1A5BE46CEC39}" srcOrd="1" destOrd="0" presId="urn:microsoft.com/office/officeart/2005/8/layout/lProcess3"/>
    <dgm:cxn modelId="{DBA59E8C-5A48-4F68-B4A6-083F666A82AB}" type="presParOf" srcId="{AAECEBC9-8E51-4061-9171-D73A6C159D71}" destId="{ACF7EF68-E04D-4E60-842F-474B2EAA76D2}" srcOrd="2" destOrd="0" presId="urn:microsoft.com/office/officeart/2005/8/layout/lProcess3"/>
    <dgm:cxn modelId="{50DAF52B-9A5C-4F1B-9BFA-3C845E6B7642}" type="presParOf" srcId="{AAECEBC9-8E51-4061-9171-D73A6C159D71}" destId="{F4F85EB1-4D2D-4B33-B24E-172669D19E62}" srcOrd="3" destOrd="0" presId="urn:microsoft.com/office/officeart/2005/8/layout/lProcess3"/>
    <dgm:cxn modelId="{97274851-8D4B-4E6D-8D8E-750BAFB4CFE7}" type="presParOf" srcId="{AAECEBC9-8E51-4061-9171-D73A6C159D71}" destId="{86544161-0630-4DC8-A581-8492F99B4C51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2BE87BB-8F7D-45BD-B543-2427A83F6870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12922050-A79A-4CBB-AE70-55F3A4E0A0C4}">
      <dgm:prSet phldrT="[Texto]" custT="1"/>
      <dgm:spPr/>
      <dgm:t>
        <a:bodyPr/>
        <a:lstStyle/>
        <a:p>
          <a:r>
            <a:rPr lang="es-CO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Factores demográficos, geográficos, social y cultural </a:t>
          </a:r>
          <a:endParaRPr lang="es-ES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0B4165-FDA3-47DC-B988-2B45C03E89A5}" type="parTrans" cxnId="{19E90621-7E16-406A-9C6D-D6CE88B9413F}">
      <dgm:prSet/>
      <dgm:spPr/>
      <dgm:t>
        <a:bodyPr/>
        <a:lstStyle/>
        <a:p>
          <a:endParaRPr lang="es-ES" sz="2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D45FF9-C017-451D-966E-981F2AEB6410}" type="sibTrans" cxnId="{19E90621-7E16-406A-9C6D-D6CE88B9413F}">
      <dgm:prSet/>
      <dgm:spPr/>
      <dgm:t>
        <a:bodyPr/>
        <a:lstStyle/>
        <a:p>
          <a:endParaRPr lang="es-ES" sz="2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6560FD-FFDA-40D9-A4B3-F71C5352A4EE}">
      <dgm:prSet phldrT="[Texto]" custT="1"/>
      <dgm:spPr/>
      <dgm:t>
        <a:bodyPr/>
        <a:lstStyle/>
        <a:p>
          <a:r>
            <a:rPr lang="es-CO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Impedimentos</a:t>
          </a:r>
          <a:endParaRPr lang="es-ES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832F23-1D62-45C3-9551-E26CAD0AF3A3}" type="parTrans" cxnId="{8C2A4DAF-1438-4F85-A083-CB10ACF94EC8}">
      <dgm:prSet/>
      <dgm:spPr/>
      <dgm:t>
        <a:bodyPr/>
        <a:lstStyle/>
        <a:p>
          <a:endParaRPr lang="es-ES" sz="2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A75745-A286-49C0-A983-87F75028529A}" type="sibTrans" cxnId="{8C2A4DAF-1438-4F85-A083-CB10ACF94EC8}">
      <dgm:prSet/>
      <dgm:spPr/>
      <dgm:t>
        <a:bodyPr/>
        <a:lstStyle/>
        <a:p>
          <a:endParaRPr lang="es-ES" sz="2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3FC7D2-8969-4BDA-B6FB-68AB387F964A}" type="pres">
      <dgm:prSet presAssocID="{32BE87BB-8F7D-45BD-B543-2427A83F6870}" presName="Name0" presStyleCnt="0">
        <dgm:presLayoutVars>
          <dgm:dir/>
          <dgm:animLvl val="lvl"/>
          <dgm:resizeHandles val="exact"/>
        </dgm:presLayoutVars>
      </dgm:prSet>
      <dgm:spPr/>
    </dgm:pt>
    <dgm:pt modelId="{CA786857-0227-46BD-A8AC-CF4F985A4A8A}" type="pres">
      <dgm:prSet presAssocID="{12922050-A79A-4CBB-AE70-55F3A4E0A0C4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EFE5B0-DDCE-4036-9346-025FFC384A5D}" type="pres">
      <dgm:prSet presAssocID="{F9D45FF9-C017-451D-966E-981F2AEB6410}" presName="parTxOnlySpace" presStyleCnt="0"/>
      <dgm:spPr/>
    </dgm:pt>
    <dgm:pt modelId="{27A37EEE-E61F-4692-AF17-AA01E894474E}" type="pres">
      <dgm:prSet presAssocID="{0B6560FD-FFDA-40D9-A4B3-F71C5352A4EE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C2A4DAF-1438-4F85-A083-CB10ACF94EC8}" srcId="{32BE87BB-8F7D-45BD-B543-2427A83F6870}" destId="{0B6560FD-FFDA-40D9-A4B3-F71C5352A4EE}" srcOrd="1" destOrd="0" parTransId="{1E832F23-1D62-45C3-9551-E26CAD0AF3A3}" sibTransId="{FFA75745-A286-49C0-A983-87F75028529A}"/>
    <dgm:cxn modelId="{1796C4B7-3D92-4B4C-901C-C3ADBA9F5C5D}" type="presOf" srcId="{32BE87BB-8F7D-45BD-B543-2427A83F6870}" destId="{913FC7D2-8969-4BDA-B6FB-68AB387F964A}" srcOrd="0" destOrd="0" presId="urn:microsoft.com/office/officeart/2005/8/layout/chevron1"/>
    <dgm:cxn modelId="{19E90621-7E16-406A-9C6D-D6CE88B9413F}" srcId="{32BE87BB-8F7D-45BD-B543-2427A83F6870}" destId="{12922050-A79A-4CBB-AE70-55F3A4E0A0C4}" srcOrd="0" destOrd="0" parTransId="{8F0B4165-FDA3-47DC-B988-2B45C03E89A5}" sibTransId="{F9D45FF9-C017-451D-966E-981F2AEB6410}"/>
    <dgm:cxn modelId="{CC941085-5A2A-4CB8-8589-BF02781EC778}" type="presOf" srcId="{12922050-A79A-4CBB-AE70-55F3A4E0A0C4}" destId="{CA786857-0227-46BD-A8AC-CF4F985A4A8A}" srcOrd="0" destOrd="0" presId="urn:microsoft.com/office/officeart/2005/8/layout/chevron1"/>
    <dgm:cxn modelId="{180594A9-4FAE-4700-A25F-D426FD296395}" type="presOf" srcId="{0B6560FD-FFDA-40D9-A4B3-F71C5352A4EE}" destId="{27A37EEE-E61F-4692-AF17-AA01E894474E}" srcOrd="0" destOrd="0" presId="urn:microsoft.com/office/officeart/2005/8/layout/chevron1"/>
    <dgm:cxn modelId="{8A9FEBF5-FCFA-4A1D-93C5-DBF43FD4A857}" type="presParOf" srcId="{913FC7D2-8969-4BDA-B6FB-68AB387F964A}" destId="{CA786857-0227-46BD-A8AC-CF4F985A4A8A}" srcOrd="0" destOrd="0" presId="urn:microsoft.com/office/officeart/2005/8/layout/chevron1"/>
    <dgm:cxn modelId="{B86DDE0F-D9BA-4E46-9626-EB468A74386B}" type="presParOf" srcId="{913FC7D2-8969-4BDA-B6FB-68AB387F964A}" destId="{0BEFE5B0-DDCE-4036-9346-025FFC384A5D}" srcOrd="1" destOrd="0" presId="urn:microsoft.com/office/officeart/2005/8/layout/chevron1"/>
    <dgm:cxn modelId="{AFB8A307-DC0E-4BED-BB88-DB325E2E9620}" type="presParOf" srcId="{913FC7D2-8969-4BDA-B6FB-68AB387F964A}" destId="{27A37EEE-E61F-4692-AF17-AA01E894474E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2BE87BB-8F7D-45BD-B543-2427A83F6870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12922050-A79A-4CBB-AE70-55F3A4E0A0C4}">
      <dgm:prSet phldrT="[Texto]" custT="1"/>
      <dgm:spPr/>
      <dgm:t>
        <a:bodyPr/>
        <a:lstStyle/>
        <a:p>
          <a:r>
            <a:rPr lang="es-CO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Investigación en el cantón Gualaquiza </a:t>
          </a:r>
          <a:endParaRPr lang="es-ES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0B4165-FDA3-47DC-B988-2B45C03E89A5}" type="parTrans" cxnId="{19E90621-7E16-406A-9C6D-D6CE88B9413F}">
      <dgm:prSet/>
      <dgm:spPr/>
      <dgm:t>
        <a:bodyPr/>
        <a:lstStyle/>
        <a:p>
          <a:endParaRPr lang="es-ES" sz="2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D45FF9-C017-451D-966E-981F2AEB6410}" type="sibTrans" cxnId="{19E90621-7E16-406A-9C6D-D6CE88B9413F}">
      <dgm:prSet/>
      <dgm:spPr/>
      <dgm:t>
        <a:bodyPr/>
        <a:lstStyle/>
        <a:p>
          <a:endParaRPr lang="es-ES" sz="2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A8B6A6-1CCC-45FF-B613-8B6A513FC438}">
      <dgm:prSet phldrT="[Texto]" custT="1"/>
      <dgm:spPr/>
      <dgm:t>
        <a:bodyPr/>
        <a:lstStyle/>
        <a:p>
          <a:r>
            <a:rPr lang="es-CO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Aculturación</a:t>
          </a:r>
          <a:endParaRPr lang="es-ES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1BA81B-0D39-417B-AD8D-0B4360CA9916}" type="parTrans" cxnId="{6A494937-0F97-4791-8104-343200B97B4E}">
      <dgm:prSet/>
      <dgm:spPr/>
      <dgm:t>
        <a:bodyPr/>
        <a:lstStyle/>
        <a:p>
          <a:endParaRPr lang="es-ES" sz="2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0AACEF-B90D-47D3-B626-8B716F4348D4}" type="sibTrans" cxnId="{6A494937-0F97-4791-8104-343200B97B4E}">
      <dgm:prSet/>
      <dgm:spPr/>
      <dgm:t>
        <a:bodyPr/>
        <a:lstStyle/>
        <a:p>
          <a:endParaRPr lang="es-ES" sz="2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3FC7D2-8969-4BDA-B6FB-68AB387F964A}" type="pres">
      <dgm:prSet presAssocID="{32BE87BB-8F7D-45BD-B543-2427A83F6870}" presName="Name0" presStyleCnt="0">
        <dgm:presLayoutVars>
          <dgm:dir/>
          <dgm:animLvl val="lvl"/>
          <dgm:resizeHandles val="exact"/>
        </dgm:presLayoutVars>
      </dgm:prSet>
      <dgm:spPr/>
    </dgm:pt>
    <dgm:pt modelId="{CA786857-0227-46BD-A8AC-CF4F985A4A8A}" type="pres">
      <dgm:prSet presAssocID="{12922050-A79A-4CBB-AE70-55F3A4E0A0C4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EFE5B0-DDCE-4036-9346-025FFC384A5D}" type="pres">
      <dgm:prSet presAssocID="{F9D45FF9-C017-451D-966E-981F2AEB6410}" presName="parTxOnlySpace" presStyleCnt="0"/>
      <dgm:spPr/>
    </dgm:pt>
    <dgm:pt modelId="{0C8BFCC3-8868-4E9A-945B-4ABD42600D88}" type="pres">
      <dgm:prSet presAssocID="{7CA8B6A6-1CCC-45FF-B613-8B6A513FC438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796C4B7-3D92-4B4C-901C-C3ADBA9F5C5D}" type="presOf" srcId="{32BE87BB-8F7D-45BD-B543-2427A83F6870}" destId="{913FC7D2-8969-4BDA-B6FB-68AB387F964A}" srcOrd="0" destOrd="0" presId="urn:microsoft.com/office/officeart/2005/8/layout/chevron1"/>
    <dgm:cxn modelId="{19E90621-7E16-406A-9C6D-D6CE88B9413F}" srcId="{32BE87BB-8F7D-45BD-B543-2427A83F6870}" destId="{12922050-A79A-4CBB-AE70-55F3A4E0A0C4}" srcOrd="0" destOrd="0" parTransId="{8F0B4165-FDA3-47DC-B988-2B45C03E89A5}" sibTransId="{F9D45FF9-C017-451D-966E-981F2AEB6410}"/>
    <dgm:cxn modelId="{CC941085-5A2A-4CB8-8589-BF02781EC778}" type="presOf" srcId="{12922050-A79A-4CBB-AE70-55F3A4E0A0C4}" destId="{CA786857-0227-46BD-A8AC-CF4F985A4A8A}" srcOrd="0" destOrd="0" presId="urn:microsoft.com/office/officeart/2005/8/layout/chevron1"/>
    <dgm:cxn modelId="{6A494937-0F97-4791-8104-343200B97B4E}" srcId="{32BE87BB-8F7D-45BD-B543-2427A83F6870}" destId="{7CA8B6A6-1CCC-45FF-B613-8B6A513FC438}" srcOrd="1" destOrd="0" parTransId="{F61BA81B-0D39-417B-AD8D-0B4360CA9916}" sibTransId="{3B0AACEF-B90D-47D3-B626-8B716F4348D4}"/>
    <dgm:cxn modelId="{C4F0374C-FF3C-41CB-A61E-DF63E5B58A3F}" type="presOf" srcId="{7CA8B6A6-1CCC-45FF-B613-8B6A513FC438}" destId="{0C8BFCC3-8868-4E9A-945B-4ABD42600D88}" srcOrd="0" destOrd="0" presId="urn:microsoft.com/office/officeart/2005/8/layout/chevron1"/>
    <dgm:cxn modelId="{8A9FEBF5-FCFA-4A1D-93C5-DBF43FD4A857}" type="presParOf" srcId="{913FC7D2-8969-4BDA-B6FB-68AB387F964A}" destId="{CA786857-0227-46BD-A8AC-CF4F985A4A8A}" srcOrd="0" destOrd="0" presId="urn:microsoft.com/office/officeart/2005/8/layout/chevron1"/>
    <dgm:cxn modelId="{B86DDE0F-D9BA-4E46-9626-EB468A74386B}" type="presParOf" srcId="{913FC7D2-8969-4BDA-B6FB-68AB387F964A}" destId="{0BEFE5B0-DDCE-4036-9346-025FFC384A5D}" srcOrd="1" destOrd="0" presId="urn:microsoft.com/office/officeart/2005/8/layout/chevron1"/>
    <dgm:cxn modelId="{B8F51889-01D5-46A1-819A-EDDD7C01CABA}" type="presParOf" srcId="{913FC7D2-8969-4BDA-B6FB-68AB387F964A}" destId="{0C8BFCC3-8868-4E9A-945B-4ABD42600D88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2BE87BB-8F7D-45BD-B543-2427A83F6870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7CA8B6A6-1CCC-45FF-B613-8B6A513FC438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Cultura occidental </a:t>
          </a:r>
          <a:endParaRPr lang="es-E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0AACEF-B90D-47D3-B626-8B716F4348D4}" type="sibTrans" cxnId="{6A494937-0F97-4791-8104-343200B97B4E}">
      <dgm:prSet/>
      <dgm:spPr/>
      <dgm:t>
        <a:bodyPr/>
        <a:lstStyle/>
        <a:p>
          <a:endParaRPr lang="es-E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1BA81B-0D39-417B-AD8D-0B4360CA9916}" type="parTrans" cxnId="{6A494937-0F97-4791-8104-343200B97B4E}">
      <dgm:prSet/>
      <dgm:spPr/>
      <dgm:t>
        <a:bodyPr/>
        <a:lstStyle/>
        <a:p>
          <a:endParaRPr lang="es-E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6560FD-FFDA-40D9-A4B3-F71C5352A4EE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Identidad cultural </a:t>
          </a:r>
          <a:endParaRPr lang="es-E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A75745-A286-49C0-A983-87F75028529A}" type="sibTrans" cxnId="{8C2A4DAF-1438-4F85-A083-CB10ACF94EC8}">
      <dgm:prSet/>
      <dgm:spPr/>
      <dgm:t>
        <a:bodyPr/>
        <a:lstStyle/>
        <a:p>
          <a:endParaRPr lang="es-E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832F23-1D62-45C3-9551-E26CAD0AF3A3}" type="parTrans" cxnId="{8C2A4DAF-1438-4F85-A083-CB10ACF94EC8}">
      <dgm:prSet/>
      <dgm:spPr/>
      <dgm:t>
        <a:bodyPr/>
        <a:lstStyle/>
        <a:p>
          <a:endParaRPr lang="es-E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3FC7D2-8969-4BDA-B6FB-68AB387F964A}" type="pres">
      <dgm:prSet presAssocID="{32BE87BB-8F7D-45BD-B543-2427A83F6870}" presName="Name0" presStyleCnt="0">
        <dgm:presLayoutVars>
          <dgm:dir/>
          <dgm:animLvl val="lvl"/>
          <dgm:resizeHandles val="exact"/>
        </dgm:presLayoutVars>
      </dgm:prSet>
      <dgm:spPr/>
    </dgm:pt>
    <dgm:pt modelId="{0C8BFCC3-8868-4E9A-945B-4ABD42600D88}" type="pres">
      <dgm:prSet presAssocID="{7CA8B6A6-1CCC-45FF-B613-8B6A513FC438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E69E9B-C8A7-47FA-91C1-553DA30DC788}" type="pres">
      <dgm:prSet presAssocID="{3B0AACEF-B90D-47D3-B626-8B716F4348D4}" presName="parTxOnlySpace" presStyleCnt="0"/>
      <dgm:spPr/>
    </dgm:pt>
    <dgm:pt modelId="{27A37EEE-E61F-4692-AF17-AA01E894474E}" type="pres">
      <dgm:prSet presAssocID="{0B6560FD-FFDA-40D9-A4B3-F71C5352A4EE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C2A4DAF-1438-4F85-A083-CB10ACF94EC8}" srcId="{32BE87BB-8F7D-45BD-B543-2427A83F6870}" destId="{0B6560FD-FFDA-40D9-A4B3-F71C5352A4EE}" srcOrd="1" destOrd="0" parTransId="{1E832F23-1D62-45C3-9551-E26CAD0AF3A3}" sibTransId="{FFA75745-A286-49C0-A983-87F75028529A}"/>
    <dgm:cxn modelId="{1796C4B7-3D92-4B4C-901C-C3ADBA9F5C5D}" type="presOf" srcId="{32BE87BB-8F7D-45BD-B543-2427A83F6870}" destId="{913FC7D2-8969-4BDA-B6FB-68AB387F964A}" srcOrd="0" destOrd="0" presId="urn:microsoft.com/office/officeart/2005/8/layout/chevron1"/>
    <dgm:cxn modelId="{180594A9-4FAE-4700-A25F-D426FD296395}" type="presOf" srcId="{0B6560FD-FFDA-40D9-A4B3-F71C5352A4EE}" destId="{27A37EEE-E61F-4692-AF17-AA01E894474E}" srcOrd="0" destOrd="0" presId="urn:microsoft.com/office/officeart/2005/8/layout/chevron1"/>
    <dgm:cxn modelId="{6A494937-0F97-4791-8104-343200B97B4E}" srcId="{32BE87BB-8F7D-45BD-B543-2427A83F6870}" destId="{7CA8B6A6-1CCC-45FF-B613-8B6A513FC438}" srcOrd="0" destOrd="0" parTransId="{F61BA81B-0D39-417B-AD8D-0B4360CA9916}" sibTransId="{3B0AACEF-B90D-47D3-B626-8B716F4348D4}"/>
    <dgm:cxn modelId="{C4F0374C-FF3C-41CB-A61E-DF63E5B58A3F}" type="presOf" srcId="{7CA8B6A6-1CCC-45FF-B613-8B6A513FC438}" destId="{0C8BFCC3-8868-4E9A-945B-4ABD42600D88}" srcOrd="0" destOrd="0" presId="urn:microsoft.com/office/officeart/2005/8/layout/chevron1"/>
    <dgm:cxn modelId="{B8F51889-01D5-46A1-819A-EDDD7C01CABA}" type="presParOf" srcId="{913FC7D2-8969-4BDA-B6FB-68AB387F964A}" destId="{0C8BFCC3-8868-4E9A-945B-4ABD42600D88}" srcOrd="0" destOrd="0" presId="urn:microsoft.com/office/officeart/2005/8/layout/chevron1"/>
    <dgm:cxn modelId="{208C010F-60D5-45CA-B843-B2A18E0CD9A7}" type="presParOf" srcId="{913FC7D2-8969-4BDA-B6FB-68AB387F964A}" destId="{76E69E9B-C8A7-47FA-91C1-553DA30DC788}" srcOrd="1" destOrd="0" presId="urn:microsoft.com/office/officeart/2005/8/layout/chevron1"/>
    <dgm:cxn modelId="{AFB8A307-DC0E-4BED-BB88-DB325E2E9620}" type="presParOf" srcId="{913FC7D2-8969-4BDA-B6FB-68AB387F964A}" destId="{27A37EEE-E61F-4692-AF17-AA01E894474E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2BE87BB-8F7D-45BD-B543-2427A83F6870}" type="doc">
      <dgm:prSet loTypeId="urn:microsoft.com/office/officeart/2005/8/layout/chevron1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2922050-A79A-4CBB-AE70-55F3A4E0A0C4}">
      <dgm:prSet phldrT="[Texto]"/>
      <dgm:spPr/>
      <dgm:t>
        <a:bodyPr/>
        <a:lstStyle/>
        <a:p>
          <a:r>
            <a:rPr lang="es-CO" b="1" smtClean="0">
              <a:latin typeface="Arial" panose="020B0604020202020204" pitchFamily="34" charset="0"/>
              <a:cs typeface="Arial" panose="020B0604020202020204" pitchFamily="34" charset="0"/>
            </a:rPr>
            <a:t>GAD de Gualaquiza</a:t>
          </a:r>
          <a:endParaRPr lang="es-E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0B4165-FDA3-47DC-B988-2B45C03E89A5}" type="parTrans" cxnId="{19E90621-7E16-406A-9C6D-D6CE88B9413F}">
      <dgm:prSet/>
      <dgm:spPr/>
      <dgm:t>
        <a:bodyPr/>
        <a:lstStyle/>
        <a:p>
          <a:endParaRPr lang="es-E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D45FF9-C017-451D-966E-981F2AEB6410}" type="sibTrans" cxnId="{19E90621-7E16-406A-9C6D-D6CE88B9413F}">
      <dgm:prSet/>
      <dgm:spPr/>
      <dgm:t>
        <a:bodyPr/>
        <a:lstStyle/>
        <a:p>
          <a:endParaRPr lang="es-E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6560FD-FFDA-40D9-A4B3-F71C5352A4EE}">
      <dgm:prSet phldrT="[Texto]"/>
      <dgm:spPr/>
      <dgm:t>
        <a:bodyPr/>
        <a:lstStyle/>
        <a:p>
          <a:r>
            <a:rPr lang="es-CO" b="1" smtClean="0">
              <a:latin typeface="Arial" panose="020B0604020202020204" pitchFamily="34" charset="0"/>
              <a:cs typeface="Arial" panose="020B0604020202020204" pitchFamily="34" charset="0"/>
            </a:rPr>
            <a:t>Grupos juveniles </a:t>
          </a:r>
          <a:endParaRPr lang="es-E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832F23-1D62-45C3-9551-E26CAD0AF3A3}" type="parTrans" cxnId="{8C2A4DAF-1438-4F85-A083-CB10ACF94EC8}">
      <dgm:prSet/>
      <dgm:spPr/>
      <dgm:t>
        <a:bodyPr/>
        <a:lstStyle/>
        <a:p>
          <a:endParaRPr lang="es-E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A75745-A286-49C0-A983-87F75028529A}" type="sibTrans" cxnId="{8C2A4DAF-1438-4F85-A083-CB10ACF94EC8}">
      <dgm:prSet/>
      <dgm:spPr/>
      <dgm:t>
        <a:bodyPr/>
        <a:lstStyle/>
        <a:p>
          <a:endParaRPr lang="es-E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3FC7D2-8969-4BDA-B6FB-68AB387F964A}" type="pres">
      <dgm:prSet presAssocID="{32BE87BB-8F7D-45BD-B543-2427A83F68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A786857-0227-46BD-A8AC-CF4F985A4A8A}" type="pres">
      <dgm:prSet presAssocID="{12922050-A79A-4CBB-AE70-55F3A4E0A0C4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EFE5B0-DDCE-4036-9346-025FFC384A5D}" type="pres">
      <dgm:prSet presAssocID="{F9D45FF9-C017-451D-966E-981F2AEB6410}" presName="parTxOnlySpace" presStyleCnt="0"/>
      <dgm:spPr/>
      <dgm:t>
        <a:bodyPr/>
        <a:lstStyle/>
        <a:p>
          <a:endParaRPr lang="es-ES"/>
        </a:p>
      </dgm:t>
    </dgm:pt>
    <dgm:pt modelId="{27A37EEE-E61F-4692-AF17-AA01E894474E}" type="pres">
      <dgm:prSet presAssocID="{0B6560FD-FFDA-40D9-A4B3-F71C5352A4EE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C2A4DAF-1438-4F85-A083-CB10ACF94EC8}" srcId="{32BE87BB-8F7D-45BD-B543-2427A83F6870}" destId="{0B6560FD-FFDA-40D9-A4B3-F71C5352A4EE}" srcOrd="1" destOrd="0" parTransId="{1E832F23-1D62-45C3-9551-E26CAD0AF3A3}" sibTransId="{FFA75745-A286-49C0-A983-87F75028529A}"/>
    <dgm:cxn modelId="{1796C4B7-3D92-4B4C-901C-C3ADBA9F5C5D}" type="presOf" srcId="{32BE87BB-8F7D-45BD-B543-2427A83F6870}" destId="{913FC7D2-8969-4BDA-B6FB-68AB387F964A}" srcOrd="0" destOrd="0" presId="urn:microsoft.com/office/officeart/2005/8/layout/chevron1"/>
    <dgm:cxn modelId="{19E90621-7E16-406A-9C6D-D6CE88B9413F}" srcId="{32BE87BB-8F7D-45BD-B543-2427A83F6870}" destId="{12922050-A79A-4CBB-AE70-55F3A4E0A0C4}" srcOrd="0" destOrd="0" parTransId="{8F0B4165-FDA3-47DC-B988-2B45C03E89A5}" sibTransId="{F9D45FF9-C017-451D-966E-981F2AEB6410}"/>
    <dgm:cxn modelId="{CC941085-5A2A-4CB8-8589-BF02781EC778}" type="presOf" srcId="{12922050-A79A-4CBB-AE70-55F3A4E0A0C4}" destId="{CA786857-0227-46BD-A8AC-CF4F985A4A8A}" srcOrd="0" destOrd="0" presId="urn:microsoft.com/office/officeart/2005/8/layout/chevron1"/>
    <dgm:cxn modelId="{180594A9-4FAE-4700-A25F-D426FD296395}" type="presOf" srcId="{0B6560FD-FFDA-40D9-A4B3-F71C5352A4EE}" destId="{27A37EEE-E61F-4692-AF17-AA01E894474E}" srcOrd="0" destOrd="0" presId="urn:microsoft.com/office/officeart/2005/8/layout/chevron1"/>
    <dgm:cxn modelId="{8A9FEBF5-FCFA-4A1D-93C5-DBF43FD4A857}" type="presParOf" srcId="{913FC7D2-8969-4BDA-B6FB-68AB387F964A}" destId="{CA786857-0227-46BD-A8AC-CF4F985A4A8A}" srcOrd="0" destOrd="0" presId="urn:microsoft.com/office/officeart/2005/8/layout/chevron1"/>
    <dgm:cxn modelId="{B86DDE0F-D9BA-4E46-9626-EB468A74386B}" type="presParOf" srcId="{913FC7D2-8969-4BDA-B6FB-68AB387F964A}" destId="{0BEFE5B0-DDCE-4036-9346-025FFC384A5D}" srcOrd="1" destOrd="0" presId="urn:microsoft.com/office/officeart/2005/8/layout/chevron1"/>
    <dgm:cxn modelId="{AFB8A307-DC0E-4BED-BB88-DB325E2E9620}" type="presParOf" srcId="{913FC7D2-8969-4BDA-B6FB-68AB387F964A}" destId="{27A37EEE-E61F-4692-AF17-AA01E894474E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2BE87BB-8F7D-45BD-B543-2427A83F6870}" type="doc">
      <dgm:prSet loTypeId="urn:microsoft.com/office/officeart/2005/8/layout/chevron1" loCatId="process" qsTypeId="urn:microsoft.com/office/officeart/2005/8/quickstyle/simple3" qsCatId="simple" csTypeId="urn:microsoft.com/office/officeart/2005/8/colors/colorful4" csCatId="colorful" phldr="1"/>
      <dgm:spPr/>
    </dgm:pt>
    <dgm:pt modelId="{12922050-A79A-4CBB-AE70-55F3A4E0A0C4}">
      <dgm:prSet phldrT="[Texto]" custT="1"/>
      <dgm:spPr/>
      <dgm:t>
        <a:bodyPr/>
        <a:lstStyle/>
        <a:p>
          <a:r>
            <a:rPr lang="es-CO" sz="2000" b="1" smtClean="0">
              <a:latin typeface="Arial" panose="020B0604020202020204" pitchFamily="34" charset="0"/>
              <a:cs typeface="Arial" panose="020B0604020202020204" pitchFamily="34" charset="0"/>
            </a:rPr>
            <a:t>Medicina ancestral </a:t>
          </a:r>
          <a:endParaRPr lang="es-E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0B4165-FDA3-47DC-B988-2B45C03E89A5}" type="parTrans" cxnId="{19E90621-7E16-406A-9C6D-D6CE88B9413F}">
      <dgm:prSet/>
      <dgm:spPr/>
      <dgm:t>
        <a:bodyPr/>
        <a:lstStyle/>
        <a:p>
          <a:endParaRPr lang="es-ES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D45FF9-C017-451D-966E-981F2AEB6410}" type="sibTrans" cxnId="{19E90621-7E16-406A-9C6D-D6CE88B9413F}">
      <dgm:prSet/>
      <dgm:spPr/>
      <dgm:t>
        <a:bodyPr/>
        <a:lstStyle/>
        <a:p>
          <a:endParaRPr lang="es-ES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A8B6A6-1CCC-45FF-B613-8B6A513FC438}">
      <dgm:prSet phldrT="[Texto]" custT="1"/>
      <dgm:spPr/>
      <dgm:t>
        <a:bodyPr/>
        <a:lstStyle/>
        <a:p>
          <a:r>
            <a:rPr lang="es-CO" sz="2000" b="1" dirty="0" smtClean="0">
              <a:latin typeface="Arial" panose="020B0604020202020204" pitchFamily="34" charset="0"/>
              <a:cs typeface="Arial" panose="020B0604020202020204" pitchFamily="34" charset="0"/>
            </a:rPr>
            <a:t>Facilidad de trámites </a:t>
          </a:r>
          <a:endParaRPr lang="es-E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1BA81B-0D39-417B-AD8D-0B4360CA9916}" type="parTrans" cxnId="{6A494937-0F97-4791-8104-343200B97B4E}">
      <dgm:prSet/>
      <dgm:spPr/>
      <dgm:t>
        <a:bodyPr/>
        <a:lstStyle/>
        <a:p>
          <a:endParaRPr lang="es-ES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0AACEF-B90D-47D3-B626-8B716F4348D4}" type="sibTrans" cxnId="{6A494937-0F97-4791-8104-343200B97B4E}">
      <dgm:prSet/>
      <dgm:spPr/>
      <dgm:t>
        <a:bodyPr/>
        <a:lstStyle/>
        <a:p>
          <a:endParaRPr lang="es-ES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3FC7D2-8969-4BDA-B6FB-68AB387F964A}" type="pres">
      <dgm:prSet presAssocID="{32BE87BB-8F7D-45BD-B543-2427A83F6870}" presName="Name0" presStyleCnt="0">
        <dgm:presLayoutVars>
          <dgm:dir/>
          <dgm:animLvl val="lvl"/>
          <dgm:resizeHandles val="exact"/>
        </dgm:presLayoutVars>
      </dgm:prSet>
      <dgm:spPr/>
    </dgm:pt>
    <dgm:pt modelId="{CA786857-0227-46BD-A8AC-CF4F985A4A8A}" type="pres">
      <dgm:prSet presAssocID="{12922050-A79A-4CBB-AE70-55F3A4E0A0C4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EFE5B0-DDCE-4036-9346-025FFC384A5D}" type="pres">
      <dgm:prSet presAssocID="{F9D45FF9-C017-451D-966E-981F2AEB6410}" presName="parTxOnlySpace" presStyleCnt="0"/>
      <dgm:spPr/>
    </dgm:pt>
    <dgm:pt modelId="{0C8BFCC3-8868-4E9A-945B-4ABD42600D88}" type="pres">
      <dgm:prSet presAssocID="{7CA8B6A6-1CCC-45FF-B613-8B6A513FC438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796C4B7-3D92-4B4C-901C-C3ADBA9F5C5D}" type="presOf" srcId="{32BE87BB-8F7D-45BD-B543-2427A83F6870}" destId="{913FC7D2-8969-4BDA-B6FB-68AB387F964A}" srcOrd="0" destOrd="0" presId="urn:microsoft.com/office/officeart/2005/8/layout/chevron1"/>
    <dgm:cxn modelId="{19E90621-7E16-406A-9C6D-D6CE88B9413F}" srcId="{32BE87BB-8F7D-45BD-B543-2427A83F6870}" destId="{12922050-A79A-4CBB-AE70-55F3A4E0A0C4}" srcOrd="0" destOrd="0" parTransId="{8F0B4165-FDA3-47DC-B988-2B45C03E89A5}" sibTransId="{F9D45FF9-C017-451D-966E-981F2AEB6410}"/>
    <dgm:cxn modelId="{CC941085-5A2A-4CB8-8589-BF02781EC778}" type="presOf" srcId="{12922050-A79A-4CBB-AE70-55F3A4E0A0C4}" destId="{CA786857-0227-46BD-A8AC-CF4F985A4A8A}" srcOrd="0" destOrd="0" presId="urn:microsoft.com/office/officeart/2005/8/layout/chevron1"/>
    <dgm:cxn modelId="{6A494937-0F97-4791-8104-343200B97B4E}" srcId="{32BE87BB-8F7D-45BD-B543-2427A83F6870}" destId="{7CA8B6A6-1CCC-45FF-B613-8B6A513FC438}" srcOrd="1" destOrd="0" parTransId="{F61BA81B-0D39-417B-AD8D-0B4360CA9916}" sibTransId="{3B0AACEF-B90D-47D3-B626-8B716F4348D4}"/>
    <dgm:cxn modelId="{C4F0374C-FF3C-41CB-A61E-DF63E5B58A3F}" type="presOf" srcId="{7CA8B6A6-1CCC-45FF-B613-8B6A513FC438}" destId="{0C8BFCC3-8868-4E9A-945B-4ABD42600D88}" srcOrd="0" destOrd="0" presId="urn:microsoft.com/office/officeart/2005/8/layout/chevron1"/>
    <dgm:cxn modelId="{8A9FEBF5-FCFA-4A1D-93C5-DBF43FD4A857}" type="presParOf" srcId="{913FC7D2-8969-4BDA-B6FB-68AB387F964A}" destId="{CA786857-0227-46BD-A8AC-CF4F985A4A8A}" srcOrd="0" destOrd="0" presId="urn:microsoft.com/office/officeart/2005/8/layout/chevron1"/>
    <dgm:cxn modelId="{B86DDE0F-D9BA-4E46-9626-EB468A74386B}" type="presParOf" srcId="{913FC7D2-8969-4BDA-B6FB-68AB387F964A}" destId="{0BEFE5B0-DDCE-4036-9346-025FFC384A5D}" srcOrd="1" destOrd="0" presId="urn:microsoft.com/office/officeart/2005/8/layout/chevron1"/>
    <dgm:cxn modelId="{B8F51889-01D5-46A1-819A-EDDD7C01CABA}" type="presParOf" srcId="{913FC7D2-8969-4BDA-B6FB-68AB387F964A}" destId="{0C8BFCC3-8868-4E9A-945B-4ABD42600D88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2BE87BB-8F7D-45BD-B543-2427A83F6870}" type="doc">
      <dgm:prSet loTypeId="urn:microsoft.com/office/officeart/2005/8/layout/chevron1" loCatId="process" qsTypeId="urn:microsoft.com/office/officeart/2005/8/quickstyle/simple3" qsCatId="simple" csTypeId="urn:microsoft.com/office/officeart/2005/8/colors/colorful5" csCatId="colorful" phldr="1"/>
      <dgm:spPr/>
    </dgm:pt>
    <dgm:pt modelId="{12922050-A79A-4CBB-AE70-55F3A4E0A0C4}">
      <dgm:prSet phldrT="[Texto]"/>
      <dgm:spPr/>
      <dgm:t>
        <a:bodyPr/>
        <a:lstStyle/>
        <a:p>
          <a:r>
            <a:rPr lang="es-CO" b="1" smtClean="0">
              <a:latin typeface="Arial" panose="020B0604020202020204" pitchFamily="34" charset="0"/>
              <a:cs typeface="Arial" panose="020B0604020202020204" pitchFamily="34" charset="0"/>
            </a:rPr>
            <a:t>Turismo comunitario </a:t>
          </a:r>
          <a:endParaRPr lang="es-E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0B4165-FDA3-47DC-B988-2B45C03E89A5}" type="parTrans" cxnId="{19E90621-7E16-406A-9C6D-D6CE88B9413F}">
      <dgm:prSet/>
      <dgm:spPr/>
      <dgm:t>
        <a:bodyPr/>
        <a:lstStyle/>
        <a:p>
          <a:endParaRPr lang="es-E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D45FF9-C017-451D-966E-981F2AEB6410}" type="sibTrans" cxnId="{19E90621-7E16-406A-9C6D-D6CE88B9413F}">
      <dgm:prSet/>
      <dgm:spPr/>
      <dgm:t>
        <a:bodyPr/>
        <a:lstStyle/>
        <a:p>
          <a:endParaRPr lang="es-E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A8B6A6-1CCC-45FF-B613-8B6A513FC438}">
      <dgm:prSet phldrT="[Texto]"/>
      <dgm:spPr/>
      <dgm:t>
        <a:bodyPr/>
        <a:lstStyle/>
        <a:p>
          <a:r>
            <a:rPr lang="es-CO" b="1" smtClean="0">
              <a:latin typeface="Arial" panose="020B0604020202020204" pitchFamily="34" charset="0"/>
              <a:cs typeface="Arial" panose="020B0604020202020204" pitchFamily="34" charset="0"/>
            </a:rPr>
            <a:t>Convivencia</a:t>
          </a:r>
          <a:endParaRPr lang="es-E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1BA81B-0D39-417B-AD8D-0B4360CA9916}" type="parTrans" cxnId="{6A494937-0F97-4791-8104-343200B97B4E}">
      <dgm:prSet/>
      <dgm:spPr/>
      <dgm:t>
        <a:bodyPr/>
        <a:lstStyle/>
        <a:p>
          <a:endParaRPr lang="es-E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0AACEF-B90D-47D3-B626-8B716F4348D4}" type="sibTrans" cxnId="{6A494937-0F97-4791-8104-343200B97B4E}">
      <dgm:prSet/>
      <dgm:spPr/>
      <dgm:t>
        <a:bodyPr/>
        <a:lstStyle/>
        <a:p>
          <a:endParaRPr lang="es-ES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3FC7D2-8969-4BDA-B6FB-68AB387F964A}" type="pres">
      <dgm:prSet presAssocID="{32BE87BB-8F7D-45BD-B543-2427A83F6870}" presName="Name0" presStyleCnt="0">
        <dgm:presLayoutVars>
          <dgm:dir/>
          <dgm:animLvl val="lvl"/>
          <dgm:resizeHandles val="exact"/>
        </dgm:presLayoutVars>
      </dgm:prSet>
      <dgm:spPr/>
    </dgm:pt>
    <dgm:pt modelId="{CA786857-0227-46BD-A8AC-CF4F985A4A8A}" type="pres">
      <dgm:prSet presAssocID="{12922050-A79A-4CBB-AE70-55F3A4E0A0C4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EFE5B0-DDCE-4036-9346-025FFC384A5D}" type="pres">
      <dgm:prSet presAssocID="{F9D45FF9-C017-451D-966E-981F2AEB6410}" presName="parTxOnlySpace" presStyleCnt="0"/>
      <dgm:spPr/>
    </dgm:pt>
    <dgm:pt modelId="{0C8BFCC3-8868-4E9A-945B-4ABD42600D88}" type="pres">
      <dgm:prSet presAssocID="{7CA8B6A6-1CCC-45FF-B613-8B6A513FC438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796C4B7-3D92-4B4C-901C-C3ADBA9F5C5D}" type="presOf" srcId="{32BE87BB-8F7D-45BD-B543-2427A83F6870}" destId="{913FC7D2-8969-4BDA-B6FB-68AB387F964A}" srcOrd="0" destOrd="0" presId="urn:microsoft.com/office/officeart/2005/8/layout/chevron1"/>
    <dgm:cxn modelId="{19E90621-7E16-406A-9C6D-D6CE88B9413F}" srcId="{32BE87BB-8F7D-45BD-B543-2427A83F6870}" destId="{12922050-A79A-4CBB-AE70-55F3A4E0A0C4}" srcOrd="0" destOrd="0" parTransId="{8F0B4165-FDA3-47DC-B988-2B45C03E89A5}" sibTransId="{F9D45FF9-C017-451D-966E-981F2AEB6410}"/>
    <dgm:cxn modelId="{CC941085-5A2A-4CB8-8589-BF02781EC778}" type="presOf" srcId="{12922050-A79A-4CBB-AE70-55F3A4E0A0C4}" destId="{CA786857-0227-46BD-A8AC-CF4F985A4A8A}" srcOrd="0" destOrd="0" presId="urn:microsoft.com/office/officeart/2005/8/layout/chevron1"/>
    <dgm:cxn modelId="{6A494937-0F97-4791-8104-343200B97B4E}" srcId="{32BE87BB-8F7D-45BD-B543-2427A83F6870}" destId="{7CA8B6A6-1CCC-45FF-B613-8B6A513FC438}" srcOrd="1" destOrd="0" parTransId="{F61BA81B-0D39-417B-AD8D-0B4360CA9916}" sibTransId="{3B0AACEF-B90D-47D3-B626-8B716F4348D4}"/>
    <dgm:cxn modelId="{C4F0374C-FF3C-41CB-A61E-DF63E5B58A3F}" type="presOf" srcId="{7CA8B6A6-1CCC-45FF-B613-8B6A513FC438}" destId="{0C8BFCC3-8868-4E9A-945B-4ABD42600D88}" srcOrd="0" destOrd="0" presId="urn:microsoft.com/office/officeart/2005/8/layout/chevron1"/>
    <dgm:cxn modelId="{8A9FEBF5-FCFA-4A1D-93C5-DBF43FD4A857}" type="presParOf" srcId="{913FC7D2-8969-4BDA-B6FB-68AB387F964A}" destId="{CA786857-0227-46BD-A8AC-CF4F985A4A8A}" srcOrd="0" destOrd="0" presId="urn:microsoft.com/office/officeart/2005/8/layout/chevron1"/>
    <dgm:cxn modelId="{B86DDE0F-D9BA-4E46-9626-EB468A74386B}" type="presParOf" srcId="{913FC7D2-8969-4BDA-B6FB-68AB387F964A}" destId="{0BEFE5B0-DDCE-4036-9346-025FFC384A5D}" srcOrd="1" destOrd="0" presId="urn:microsoft.com/office/officeart/2005/8/layout/chevron1"/>
    <dgm:cxn modelId="{B8F51889-01D5-46A1-819A-EDDD7C01CABA}" type="presParOf" srcId="{913FC7D2-8969-4BDA-B6FB-68AB387F964A}" destId="{0C8BFCC3-8868-4E9A-945B-4ABD42600D88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2BE87BB-8F7D-45BD-B543-2427A83F6870}" type="doc">
      <dgm:prSet loTypeId="urn:microsoft.com/office/officeart/2005/8/layout/chevron1" loCatId="process" qsTypeId="urn:microsoft.com/office/officeart/2005/8/quickstyle/simple3" qsCatId="simple" csTypeId="urn:microsoft.com/office/officeart/2005/8/colors/colorful4" csCatId="colorful" phldr="1"/>
      <dgm:spPr/>
    </dgm:pt>
    <dgm:pt modelId="{12922050-A79A-4CBB-AE70-55F3A4E0A0C4}">
      <dgm:prSet phldrT="[Texto]" custT="1"/>
      <dgm:spPr/>
      <dgm:t>
        <a:bodyPr/>
        <a:lstStyle/>
        <a:p>
          <a:r>
            <a:rPr lang="es-ES" sz="1800" b="1" smtClean="0">
              <a:latin typeface="Arial" panose="020B0604020202020204" pitchFamily="34" charset="0"/>
              <a:cs typeface="Arial" panose="020B0604020202020204" pitchFamily="34" charset="0"/>
            </a:rPr>
            <a:t>Investigaciones</a:t>
          </a:r>
          <a:endParaRPr lang="es-E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0B4165-FDA3-47DC-B988-2B45C03E89A5}" type="parTrans" cxnId="{19E90621-7E16-406A-9C6D-D6CE88B9413F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D45FF9-C017-451D-966E-981F2AEB6410}" type="sibTrans" cxnId="{19E90621-7E16-406A-9C6D-D6CE88B9413F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A8B6A6-1CCC-45FF-B613-8B6A513FC438}">
      <dgm:prSet phldrT="[Texto]" custT="1"/>
      <dgm:spPr/>
      <dgm:t>
        <a:bodyPr/>
        <a:lstStyle/>
        <a:p>
          <a:r>
            <a:rPr lang="es-E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Charlas, capacitaciones, eventos</a:t>
          </a:r>
          <a:endParaRPr lang="es-E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1BA81B-0D39-417B-AD8D-0B4360CA9916}" type="parTrans" cxnId="{6A494937-0F97-4791-8104-343200B97B4E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0AACEF-B90D-47D3-B626-8B716F4348D4}" type="sibTrans" cxnId="{6A494937-0F97-4791-8104-343200B97B4E}">
      <dgm:prSet/>
      <dgm:spPr/>
      <dgm:t>
        <a:bodyPr/>
        <a:lstStyle/>
        <a:p>
          <a:endParaRPr lang="es-ES" sz="1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3FC7D2-8969-4BDA-B6FB-68AB387F964A}" type="pres">
      <dgm:prSet presAssocID="{32BE87BB-8F7D-45BD-B543-2427A83F6870}" presName="Name0" presStyleCnt="0">
        <dgm:presLayoutVars>
          <dgm:dir/>
          <dgm:animLvl val="lvl"/>
          <dgm:resizeHandles val="exact"/>
        </dgm:presLayoutVars>
      </dgm:prSet>
      <dgm:spPr/>
    </dgm:pt>
    <dgm:pt modelId="{CA786857-0227-46BD-A8AC-CF4F985A4A8A}" type="pres">
      <dgm:prSet presAssocID="{12922050-A79A-4CBB-AE70-55F3A4E0A0C4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EFE5B0-DDCE-4036-9346-025FFC384A5D}" type="pres">
      <dgm:prSet presAssocID="{F9D45FF9-C017-451D-966E-981F2AEB6410}" presName="parTxOnlySpace" presStyleCnt="0"/>
      <dgm:spPr/>
    </dgm:pt>
    <dgm:pt modelId="{0C8BFCC3-8868-4E9A-945B-4ABD42600D88}" type="pres">
      <dgm:prSet presAssocID="{7CA8B6A6-1CCC-45FF-B613-8B6A513FC438}" presName="parTxOnly" presStyleLbl="node1" presStyleIdx="1" presStyleCnt="2" custLinFactNeighborX="16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796C4B7-3D92-4B4C-901C-C3ADBA9F5C5D}" type="presOf" srcId="{32BE87BB-8F7D-45BD-B543-2427A83F6870}" destId="{913FC7D2-8969-4BDA-B6FB-68AB387F964A}" srcOrd="0" destOrd="0" presId="urn:microsoft.com/office/officeart/2005/8/layout/chevron1"/>
    <dgm:cxn modelId="{19E90621-7E16-406A-9C6D-D6CE88B9413F}" srcId="{32BE87BB-8F7D-45BD-B543-2427A83F6870}" destId="{12922050-A79A-4CBB-AE70-55F3A4E0A0C4}" srcOrd="0" destOrd="0" parTransId="{8F0B4165-FDA3-47DC-B988-2B45C03E89A5}" sibTransId="{F9D45FF9-C017-451D-966E-981F2AEB6410}"/>
    <dgm:cxn modelId="{CC941085-5A2A-4CB8-8589-BF02781EC778}" type="presOf" srcId="{12922050-A79A-4CBB-AE70-55F3A4E0A0C4}" destId="{CA786857-0227-46BD-A8AC-CF4F985A4A8A}" srcOrd="0" destOrd="0" presId="urn:microsoft.com/office/officeart/2005/8/layout/chevron1"/>
    <dgm:cxn modelId="{6A494937-0F97-4791-8104-343200B97B4E}" srcId="{32BE87BB-8F7D-45BD-B543-2427A83F6870}" destId="{7CA8B6A6-1CCC-45FF-B613-8B6A513FC438}" srcOrd="1" destOrd="0" parTransId="{F61BA81B-0D39-417B-AD8D-0B4360CA9916}" sibTransId="{3B0AACEF-B90D-47D3-B626-8B716F4348D4}"/>
    <dgm:cxn modelId="{C4F0374C-FF3C-41CB-A61E-DF63E5B58A3F}" type="presOf" srcId="{7CA8B6A6-1CCC-45FF-B613-8B6A513FC438}" destId="{0C8BFCC3-8868-4E9A-945B-4ABD42600D88}" srcOrd="0" destOrd="0" presId="urn:microsoft.com/office/officeart/2005/8/layout/chevron1"/>
    <dgm:cxn modelId="{8A9FEBF5-FCFA-4A1D-93C5-DBF43FD4A857}" type="presParOf" srcId="{913FC7D2-8969-4BDA-B6FB-68AB387F964A}" destId="{CA786857-0227-46BD-A8AC-CF4F985A4A8A}" srcOrd="0" destOrd="0" presId="urn:microsoft.com/office/officeart/2005/8/layout/chevron1"/>
    <dgm:cxn modelId="{B86DDE0F-D9BA-4E46-9626-EB468A74386B}" type="presParOf" srcId="{913FC7D2-8969-4BDA-B6FB-68AB387F964A}" destId="{0BEFE5B0-DDCE-4036-9346-025FFC384A5D}" srcOrd="1" destOrd="0" presId="urn:microsoft.com/office/officeart/2005/8/layout/chevron1"/>
    <dgm:cxn modelId="{B8F51889-01D5-46A1-819A-EDDD7C01CABA}" type="presParOf" srcId="{913FC7D2-8969-4BDA-B6FB-68AB387F964A}" destId="{0C8BFCC3-8868-4E9A-945B-4ABD42600D88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876C68-E4C1-4404-8F30-43BDF504D5C6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1F30B93-5A17-46D3-B4B1-82B872AFA7BE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Globalización</a:t>
          </a:r>
          <a:endParaRPr lang="es-ES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7DC3FE-0511-48AD-BA91-EAE3E011BA90}" type="parTrans" cxnId="{31EDF18B-EDEC-45F5-866F-B74A953FA97C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E25BAD-60A8-441C-8376-F272F675282D}" type="sibTrans" cxnId="{31EDF18B-EDEC-45F5-866F-B74A953FA97C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2F08B4-EBEA-4F35-BD2F-270AEA11E467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Cultura</a:t>
          </a:r>
          <a:endParaRPr lang="es-ES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E5C57A-54C4-4758-B6D1-BF4572F3BEEC}" type="parTrans" cxnId="{2B034FB9-92C0-4ECF-9F6A-8EAA4A1AE663}">
      <dgm:prSet custT="1"/>
      <dgm:spPr/>
      <dgm:t>
        <a:bodyPr/>
        <a:lstStyle/>
        <a:p>
          <a:endParaRPr lang="es-ES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6FD1C4-2243-442A-84EC-153309DB236F}" type="sibTrans" cxnId="{2B034FB9-92C0-4ECF-9F6A-8EAA4A1AE663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741758-F0FE-4A86-B348-534CB1932EAE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Idioma</a:t>
          </a:r>
          <a:endParaRPr lang="es-ES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C990EA-BB19-4CEA-86EB-650E4B159378}" type="parTrans" cxnId="{A6990669-BF34-43D4-A2B7-21CA912C7F50}">
      <dgm:prSet custT="1"/>
      <dgm:spPr/>
      <dgm:t>
        <a:bodyPr/>
        <a:lstStyle/>
        <a:p>
          <a:endParaRPr lang="es-ES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392F60-92D2-48A6-B15C-C7CA0E58B458}" type="sibTrans" cxnId="{A6990669-BF34-43D4-A2B7-21CA912C7F50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E53E6B-AA2E-412C-861D-15E0BEBC9367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Religión</a:t>
          </a:r>
          <a:endParaRPr lang="es-ES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250777-FDC2-404D-8590-F93C5FE8A5F6}" type="parTrans" cxnId="{171C70EB-EBAF-4FF6-A7C5-E73D6D7E4B03}">
      <dgm:prSet custT="1"/>
      <dgm:spPr/>
      <dgm:t>
        <a:bodyPr/>
        <a:lstStyle/>
        <a:p>
          <a:endParaRPr lang="es-ES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7ADEFB-9304-4F5C-9154-A55C89A256DC}" type="sibTrans" cxnId="{171C70EB-EBAF-4FF6-A7C5-E73D6D7E4B03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97CB03-FAFB-4FD3-B189-ABB12748DDF9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Sociedad</a:t>
          </a:r>
          <a:endParaRPr lang="es-ES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03FA76-6580-4D0A-AB04-02F8282AFC9A}" type="parTrans" cxnId="{4C66630A-0781-4E86-B49C-18F3E5225B42}">
      <dgm:prSet custT="1"/>
      <dgm:spPr/>
      <dgm:t>
        <a:bodyPr/>
        <a:lstStyle/>
        <a:p>
          <a:endParaRPr lang="es-ES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2BBC3B-B723-44A0-AE40-9DFF97FC6660}" type="sibTrans" cxnId="{4C66630A-0781-4E86-B49C-18F3E5225B42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03C1EE-2A48-484F-A210-F503DC702150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Migración</a:t>
          </a:r>
          <a:endParaRPr lang="es-ES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92DF59-167B-447D-BAFD-469DDC926424}" type="parTrans" cxnId="{AB419918-1229-4280-BC24-1CA518CD9C90}">
      <dgm:prSet custT="1"/>
      <dgm:spPr/>
      <dgm:t>
        <a:bodyPr/>
        <a:lstStyle/>
        <a:p>
          <a:endParaRPr lang="es-ES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17810F-EC6C-418E-9D24-B99B4FE218BB}" type="sibTrans" cxnId="{AB419918-1229-4280-BC24-1CA518CD9C90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5D42ED-3121-4036-ACCF-1EC5BD6EF585}">
      <dgm:prSet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Gastronomía</a:t>
          </a:r>
          <a:endParaRPr lang="es-ES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4512AC-8D15-4AD1-BF0B-A22473782BCE}" type="parTrans" cxnId="{13E62B2E-69DC-45C2-886F-D50E4A8514F5}">
      <dgm:prSet custT="1"/>
      <dgm:spPr/>
      <dgm:t>
        <a:bodyPr/>
        <a:lstStyle/>
        <a:p>
          <a:endParaRPr lang="es-ES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E9E150-F56A-4D70-9A9B-CAE5232D9CA3}" type="sibTrans" cxnId="{13E62B2E-69DC-45C2-886F-D50E4A8514F5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771C25-FDF2-481D-B069-E814927FF326}">
      <dgm:prSet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Medicina Ancestral</a:t>
          </a:r>
          <a:endParaRPr lang="es-ES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EC2084-C730-40C5-A273-1ABA73D9475D}" type="parTrans" cxnId="{ABD98466-018C-4D55-AC03-CF7790881CB1}">
      <dgm:prSet custT="1"/>
      <dgm:spPr/>
      <dgm:t>
        <a:bodyPr/>
        <a:lstStyle/>
        <a:p>
          <a:endParaRPr lang="es-ES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5AF145-DA0D-4F50-9FA1-F029028DFFEE}" type="sibTrans" cxnId="{ABD98466-018C-4D55-AC03-CF7790881CB1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5CD347-52A4-4FA5-BA2E-36DC947A5B35}" type="pres">
      <dgm:prSet presAssocID="{81876C68-E4C1-4404-8F30-43BDF504D5C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E0A757D-7EA6-429F-A797-4C949FB08863}" type="pres">
      <dgm:prSet presAssocID="{61F30B93-5A17-46D3-B4B1-82B872AFA7BE}" presName="root1" presStyleCnt="0"/>
      <dgm:spPr/>
    </dgm:pt>
    <dgm:pt modelId="{C1236606-C1F8-48BA-BA61-29A3AD57C981}" type="pres">
      <dgm:prSet presAssocID="{61F30B93-5A17-46D3-B4B1-82B872AFA7B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7B4587-FA6E-413A-B40D-978840124911}" type="pres">
      <dgm:prSet presAssocID="{61F30B93-5A17-46D3-B4B1-82B872AFA7BE}" presName="level2hierChild" presStyleCnt="0"/>
      <dgm:spPr/>
    </dgm:pt>
    <dgm:pt modelId="{475137C0-E6F7-44C3-9083-1345C6C93B0A}" type="pres">
      <dgm:prSet presAssocID="{5CE5C57A-54C4-4758-B6D1-BF4572F3BEEC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506398F9-7A2D-498B-A7D8-6CF8765E5EEA}" type="pres">
      <dgm:prSet presAssocID="{5CE5C57A-54C4-4758-B6D1-BF4572F3BEEC}" presName="connTx" presStyleLbl="parChTrans1D2" presStyleIdx="0" presStyleCnt="2"/>
      <dgm:spPr/>
      <dgm:t>
        <a:bodyPr/>
        <a:lstStyle/>
        <a:p>
          <a:endParaRPr lang="es-ES"/>
        </a:p>
      </dgm:t>
    </dgm:pt>
    <dgm:pt modelId="{7C044015-0955-4A7B-BC9E-438A68BB7538}" type="pres">
      <dgm:prSet presAssocID="{432F08B4-EBEA-4F35-BD2F-270AEA11E467}" presName="root2" presStyleCnt="0"/>
      <dgm:spPr/>
    </dgm:pt>
    <dgm:pt modelId="{3729A095-792B-49B7-8F7E-19957FFAC09A}" type="pres">
      <dgm:prSet presAssocID="{432F08B4-EBEA-4F35-BD2F-270AEA11E467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871146-5D2E-4B91-AFF0-CD2EC32ADC16}" type="pres">
      <dgm:prSet presAssocID="{432F08B4-EBEA-4F35-BD2F-270AEA11E467}" presName="level3hierChild" presStyleCnt="0"/>
      <dgm:spPr/>
    </dgm:pt>
    <dgm:pt modelId="{DBDCE111-3241-4C78-A745-DEA04FEEEC65}" type="pres">
      <dgm:prSet presAssocID="{80C990EA-BB19-4CEA-86EB-650E4B159378}" presName="conn2-1" presStyleLbl="parChTrans1D3" presStyleIdx="0" presStyleCnt="5"/>
      <dgm:spPr/>
      <dgm:t>
        <a:bodyPr/>
        <a:lstStyle/>
        <a:p>
          <a:endParaRPr lang="es-ES"/>
        </a:p>
      </dgm:t>
    </dgm:pt>
    <dgm:pt modelId="{489F3974-72DA-4FAE-851E-C6386657C080}" type="pres">
      <dgm:prSet presAssocID="{80C990EA-BB19-4CEA-86EB-650E4B159378}" presName="connTx" presStyleLbl="parChTrans1D3" presStyleIdx="0" presStyleCnt="5"/>
      <dgm:spPr/>
      <dgm:t>
        <a:bodyPr/>
        <a:lstStyle/>
        <a:p>
          <a:endParaRPr lang="es-ES"/>
        </a:p>
      </dgm:t>
    </dgm:pt>
    <dgm:pt modelId="{4DF50DA3-7503-4161-A018-186BDA72DF94}" type="pres">
      <dgm:prSet presAssocID="{56741758-F0FE-4A86-B348-534CB1932EAE}" presName="root2" presStyleCnt="0"/>
      <dgm:spPr/>
    </dgm:pt>
    <dgm:pt modelId="{15ABCA04-E5F3-457E-863F-9B82B8AE85A5}" type="pres">
      <dgm:prSet presAssocID="{56741758-F0FE-4A86-B348-534CB1932EAE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435BC6-6E5C-4699-B344-48C133A09BAA}" type="pres">
      <dgm:prSet presAssocID="{56741758-F0FE-4A86-B348-534CB1932EAE}" presName="level3hierChild" presStyleCnt="0"/>
      <dgm:spPr/>
    </dgm:pt>
    <dgm:pt modelId="{6C91F149-3901-4542-B766-E58FD7C3E569}" type="pres">
      <dgm:prSet presAssocID="{4E250777-FDC2-404D-8590-F93C5FE8A5F6}" presName="conn2-1" presStyleLbl="parChTrans1D3" presStyleIdx="1" presStyleCnt="5"/>
      <dgm:spPr/>
      <dgm:t>
        <a:bodyPr/>
        <a:lstStyle/>
        <a:p>
          <a:endParaRPr lang="es-ES"/>
        </a:p>
      </dgm:t>
    </dgm:pt>
    <dgm:pt modelId="{E9DB2D78-925F-4DC1-B45E-9D5C2CEBBD50}" type="pres">
      <dgm:prSet presAssocID="{4E250777-FDC2-404D-8590-F93C5FE8A5F6}" presName="connTx" presStyleLbl="parChTrans1D3" presStyleIdx="1" presStyleCnt="5"/>
      <dgm:spPr/>
      <dgm:t>
        <a:bodyPr/>
        <a:lstStyle/>
        <a:p>
          <a:endParaRPr lang="es-ES"/>
        </a:p>
      </dgm:t>
    </dgm:pt>
    <dgm:pt modelId="{5DC2A02A-17F0-46F5-9CF4-08AA0E885B39}" type="pres">
      <dgm:prSet presAssocID="{B7E53E6B-AA2E-412C-861D-15E0BEBC9367}" presName="root2" presStyleCnt="0"/>
      <dgm:spPr/>
    </dgm:pt>
    <dgm:pt modelId="{D7593430-7819-453E-B73C-FF3FD970595B}" type="pres">
      <dgm:prSet presAssocID="{B7E53E6B-AA2E-412C-861D-15E0BEBC9367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1E74F2-8CFE-47DD-A092-9E776FE8D328}" type="pres">
      <dgm:prSet presAssocID="{B7E53E6B-AA2E-412C-861D-15E0BEBC9367}" presName="level3hierChild" presStyleCnt="0"/>
      <dgm:spPr/>
    </dgm:pt>
    <dgm:pt modelId="{2E827DC2-6607-4169-BFB1-509C8805C052}" type="pres">
      <dgm:prSet presAssocID="{BF4512AC-8D15-4AD1-BF0B-A22473782BCE}" presName="conn2-1" presStyleLbl="parChTrans1D3" presStyleIdx="2" presStyleCnt="5"/>
      <dgm:spPr/>
      <dgm:t>
        <a:bodyPr/>
        <a:lstStyle/>
        <a:p>
          <a:endParaRPr lang="es-ES"/>
        </a:p>
      </dgm:t>
    </dgm:pt>
    <dgm:pt modelId="{475890AE-1FBA-4195-BEB0-4D524CE9C808}" type="pres">
      <dgm:prSet presAssocID="{BF4512AC-8D15-4AD1-BF0B-A22473782BCE}" presName="connTx" presStyleLbl="parChTrans1D3" presStyleIdx="2" presStyleCnt="5"/>
      <dgm:spPr/>
      <dgm:t>
        <a:bodyPr/>
        <a:lstStyle/>
        <a:p>
          <a:endParaRPr lang="es-ES"/>
        </a:p>
      </dgm:t>
    </dgm:pt>
    <dgm:pt modelId="{E6FEF181-D401-4EFB-955A-8B6958535912}" type="pres">
      <dgm:prSet presAssocID="{CC5D42ED-3121-4036-ACCF-1EC5BD6EF585}" presName="root2" presStyleCnt="0"/>
      <dgm:spPr/>
    </dgm:pt>
    <dgm:pt modelId="{6FFB7380-6597-494F-B926-AE4F28F0708A}" type="pres">
      <dgm:prSet presAssocID="{CC5D42ED-3121-4036-ACCF-1EC5BD6EF585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8C3BC2-5B15-4E0D-B004-2DE45CC80F2D}" type="pres">
      <dgm:prSet presAssocID="{CC5D42ED-3121-4036-ACCF-1EC5BD6EF585}" presName="level3hierChild" presStyleCnt="0"/>
      <dgm:spPr/>
    </dgm:pt>
    <dgm:pt modelId="{E3AACCFD-7113-43D5-8D8F-38CCF176B25F}" type="pres">
      <dgm:prSet presAssocID="{E8EC2084-C730-40C5-A273-1ABA73D9475D}" presName="conn2-1" presStyleLbl="parChTrans1D3" presStyleIdx="3" presStyleCnt="5"/>
      <dgm:spPr/>
      <dgm:t>
        <a:bodyPr/>
        <a:lstStyle/>
        <a:p>
          <a:endParaRPr lang="es-ES"/>
        </a:p>
      </dgm:t>
    </dgm:pt>
    <dgm:pt modelId="{F62803B0-D95B-4141-874C-BAC4434FCE53}" type="pres">
      <dgm:prSet presAssocID="{E8EC2084-C730-40C5-A273-1ABA73D9475D}" presName="connTx" presStyleLbl="parChTrans1D3" presStyleIdx="3" presStyleCnt="5"/>
      <dgm:spPr/>
      <dgm:t>
        <a:bodyPr/>
        <a:lstStyle/>
        <a:p>
          <a:endParaRPr lang="es-ES"/>
        </a:p>
      </dgm:t>
    </dgm:pt>
    <dgm:pt modelId="{687F4684-B23E-4276-AC88-14F20ED028D4}" type="pres">
      <dgm:prSet presAssocID="{17771C25-FDF2-481D-B069-E814927FF326}" presName="root2" presStyleCnt="0"/>
      <dgm:spPr/>
    </dgm:pt>
    <dgm:pt modelId="{0D4FF80E-4AF9-4C06-AC9B-4E203454AE3D}" type="pres">
      <dgm:prSet presAssocID="{17771C25-FDF2-481D-B069-E814927FF326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C180BD-1F87-405F-8779-06102B3FF1B2}" type="pres">
      <dgm:prSet presAssocID="{17771C25-FDF2-481D-B069-E814927FF326}" presName="level3hierChild" presStyleCnt="0"/>
      <dgm:spPr/>
    </dgm:pt>
    <dgm:pt modelId="{E4A5250B-5002-4594-BCAD-5CD093841988}" type="pres">
      <dgm:prSet presAssocID="{A903FA76-6580-4D0A-AB04-02F8282AFC9A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0AB29643-29A7-479C-8C37-6E3A2B130688}" type="pres">
      <dgm:prSet presAssocID="{A903FA76-6580-4D0A-AB04-02F8282AFC9A}" presName="connTx" presStyleLbl="parChTrans1D2" presStyleIdx="1" presStyleCnt="2"/>
      <dgm:spPr/>
      <dgm:t>
        <a:bodyPr/>
        <a:lstStyle/>
        <a:p>
          <a:endParaRPr lang="es-ES"/>
        </a:p>
      </dgm:t>
    </dgm:pt>
    <dgm:pt modelId="{01FA3CC1-C617-48A7-B2BF-C957C9C50022}" type="pres">
      <dgm:prSet presAssocID="{8697CB03-FAFB-4FD3-B189-ABB12748DDF9}" presName="root2" presStyleCnt="0"/>
      <dgm:spPr/>
    </dgm:pt>
    <dgm:pt modelId="{06766EFE-5228-4690-840B-F31FDE4196B3}" type="pres">
      <dgm:prSet presAssocID="{8697CB03-FAFB-4FD3-B189-ABB12748DDF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810ABE-E8B9-4F21-A7F3-99B713B3B8A0}" type="pres">
      <dgm:prSet presAssocID="{8697CB03-FAFB-4FD3-B189-ABB12748DDF9}" presName="level3hierChild" presStyleCnt="0"/>
      <dgm:spPr/>
    </dgm:pt>
    <dgm:pt modelId="{3CCED8D5-B2A1-4192-9A4D-8F25343EED07}" type="pres">
      <dgm:prSet presAssocID="{CF92DF59-167B-447D-BAFD-469DDC926424}" presName="conn2-1" presStyleLbl="parChTrans1D3" presStyleIdx="4" presStyleCnt="5"/>
      <dgm:spPr/>
      <dgm:t>
        <a:bodyPr/>
        <a:lstStyle/>
        <a:p>
          <a:endParaRPr lang="es-ES"/>
        </a:p>
      </dgm:t>
    </dgm:pt>
    <dgm:pt modelId="{81EC4552-5E46-4995-A4E0-3723BEB7B95F}" type="pres">
      <dgm:prSet presAssocID="{CF92DF59-167B-447D-BAFD-469DDC926424}" presName="connTx" presStyleLbl="parChTrans1D3" presStyleIdx="4" presStyleCnt="5"/>
      <dgm:spPr/>
      <dgm:t>
        <a:bodyPr/>
        <a:lstStyle/>
        <a:p>
          <a:endParaRPr lang="es-ES"/>
        </a:p>
      </dgm:t>
    </dgm:pt>
    <dgm:pt modelId="{D094423C-7DDB-4175-BBFE-EC22490FADEB}" type="pres">
      <dgm:prSet presAssocID="{4D03C1EE-2A48-484F-A210-F503DC702150}" presName="root2" presStyleCnt="0"/>
      <dgm:spPr/>
    </dgm:pt>
    <dgm:pt modelId="{E97DB4E9-EDD3-49B4-80DF-AD835DCA905A}" type="pres">
      <dgm:prSet presAssocID="{4D03C1EE-2A48-484F-A210-F503DC702150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3BFCA6-7A22-4468-9CE2-C411046EE469}" type="pres">
      <dgm:prSet presAssocID="{4D03C1EE-2A48-484F-A210-F503DC702150}" presName="level3hierChild" presStyleCnt="0"/>
      <dgm:spPr/>
    </dgm:pt>
  </dgm:ptLst>
  <dgm:cxnLst>
    <dgm:cxn modelId="{99720628-0628-4C99-AED0-63E942F022F6}" type="presOf" srcId="{E8EC2084-C730-40C5-A273-1ABA73D9475D}" destId="{F62803B0-D95B-4141-874C-BAC4434FCE53}" srcOrd="1" destOrd="0" presId="urn:microsoft.com/office/officeart/2005/8/layout/hierarchy2"/>
    <dgm:cxn modelId="{4C25086C-6B2C-454E-B378-7ADEBA908651}" type="presOf" srcId="{80C990EA-BB19-4CEA-86EB-650E4B159378}" destId="{DBDCE111-3241-4C78-A745-DEA04FEEEC65}" srcOrd="0" destOrd="0" presId="urn:microsoft.com/office/officeart/2005/8/layout/hierarchy2"/>
    <dgm:cxn modelId="{EC931C04-6B66-4F60-A239-CE1996D07677}" type="presOf" srcId="{E8EC2084-C730-40C5-A273-1ABA73D9475D}" destId="{E3AACCFD-7113-43D5-8D8F-38CCF176B25F}" srcOrd="0" destOrd="0" presId="urn:microsoft.com/office/officeart/2005/8/layout/hierarchy2"/>
    <dgm:cxn modelId="{9BD7BC6A-F03E-4881-B132-F1E37BF078E4}" type="presOf" srcId="{56741758-F0FE-4A86-B348-534CB1932EAE}" destId="{15ABCA04-E5F3-457E-863F-9B82B8AE85A5}" srcOrd="0" destOrd="0" presId="urn:microsoft.com/office/officeart/2005/8/layout/hierarchy2"/>
    <dgm:cxn modelId="{171C70EB-EBAF-4FF6-A7C5-E73D6D7E4B03}" srcId="{432F08B4-EBEA-4F35-BD2F-270AEA11E467}" destId="{B7E53E6B-AA2E-412C-861D-15E0BEBC9367}" srcOrd="1" destOrd="0" parTransId="{4E250777-FDC2-404D-8590-F93C5FE8A5F6}" sibTransId="{A57ADEFB-9304-4F5C-9154-A55C89A256DC}"/>
    <dgm:cxn modelId="{59EE966C-AEFD-4003-8064-833CF3958445}" type="presOf" srcId="{CC5D42ED-3121-4036-ACCF-1EC5BD6EF585}" destId="{6FFB7380-6597-494F-B926-AE4F28F0708A}" srcOrd="0" destOrd="0" presId="urn:microsoft.com/office/officeart/2005/8/layout/hierarchy2"/>
    <dgm:cxn modelId="{CF2B588B-77AC-4152-933F-EB9C33DC8CDF}" type="presOf" srcId="{17771C25-FDF2-481D-B069-E814927FF326}" destId="{0D4FF80E-4AF9-4C06-AC9B-4E203454AE3D}" srcOrd="0" destOrd="0" presId="urn:microsoft.com/office/officeart/2005/8/layout/hierarchy2"/>
    <dgm:cxn modelId="{A6990669-BF34-43D4-A2B7-21CA912C7F50}" srcId="{432F08B4-EBEA-4F35-BD2F-270AEA11E467}" destId="{56741758-F0FE-4A86-B348-534CB1932EAE}" srcOrd="0" destOrd="0" parTransId="{80C990EA-BB19-4CEA-86EB-650E4B159378}" sibTransId="{3A392F60-92D2-48A6-B15C-C7CA0E58B458}"/>
    <dgm:cxn modelId="{ABD98466-018C-4D55-AC03-CF7790881CB1}" srcId="{432F08B4-EBEA-4F35-BD2F-270AEA11E467}" destId="{17771C25-FDF2-481D-B069-E814927FF326}" srcOrd="3" destOrd="0" parTransId="{E8EC2084-C730-40C5-A273-1ABA73D9475D}" sibTransId="{8F5AF145-DA0D-4F50-9FA1-F029028DFFEE}"/>
    <dgm:cxn modelId="{0CC5085B-103E-481F-BACC-940AAEAB7C06}" type="presOf" srcId="{5CE5C57A-54C4-4758-B6D1-BF4572F3BEEC}" destId="{475137C0-E6F7-44C3-9083-1345C6C93B0A}" srcOrd="0" destOrd="0" presId="urn:microsoft.com/office/officeart/2005/8/layout/hierarchy2"/>
    <dgm:cxn modelId="{B5798BDD-4DAF-4C20-A758-9921378BA744}" type="presOf" srcId="{BF4512AC-8D15-4AD1-BF0B-A22473782BCE}" destId="{475890AE-1FBA-4195-BEB0-4D524CE9C808}" srcOrd="1" destOrd="0" presId="urn:microsoft.com/office/officeart/2005/8/layout/hierarchy2"/>
    <dgm:cxn modelId="{D92202F2-C607-4B42-B254-F9420BE27735}" type="presOf" srcId="{CF92DF59-167B-447D-BAFD-469DDC926424}" destId="{3CCED8D5-B2A1-4192-9A4D-8F25343EED07}" srcOrd="0" destOrd="0" presId="urn:microsoft.com/office/officeart/2005/8/layout/hierarchy2"/>
    <dgm:cxn modelId="{2B3DD21F-E6D0-4EAC-B2AA-8D2CD2755870}" type="presOf" srcId="{4E250777-FDC2-404D-8590-F93C5FE8A5F6}" destId="{E9DB2D78-925F-4DC1-B45E-9D5C2CEBBD50}" srcOrd="1" destOrd="0" presId="urn:microsoft.com/office/officeart/2005/8/layout/hierarchy2"/>
    <dgm:cxn modelId="{FA06FE49-1D61-42D2-B789-9535E8AF9232}" type="presOf" srcId="{4D03C1EE-2A48-484F-A210-F503DC702150}" destId="{E97DB4E9-EDD3-49B4-80DF-AD835DCA905A}" srcOrd="0" destOrd="0" presId="urn:microsoft.com/office/officeart/2005/8/layout/hierarchy2"/>
    <dgm:cxn modelId="{AB419918-1229-4280-BC24-1CA518CD9C90}" srcId="{8697CB03-FAFB-4FD3-B189-ABB12748DDF9}" destId="{4D03C1EE-2A48-484F-A210-F503DC702150}" srcOrd="0" destOrd="0" parTransId="{CF92DF59-167B-447D-BAFD-469DDC926424}" sibTransId="{7A17810F-EC6C-418E-9D24-B99B4FE218BB}"/>
    <dgm:cxn modelId="{1ABD15B4-1CE1-4DF6-B138-EF0666F1D312}" type="presOf" srcId="{432F08B4-EBEA-4F35-BD2F-270AEA11E467}" destId="{3729A095-792B-49B7-8F7E-19957FFAC09A}" srcOrd="0" destOrd="0" presId="urn:microsoft.com/office/officeart/2005/8/layout/hierarchy2"/>
    <dgm:cxn modelId="{A72DB997-6AA3-40AF-ADAF-24D829529DE2}" type="presOf" srcId="{5CE5C57A-54C4-4758-B6D1-BF4572F3BEEC}" destId="{506398F9-7A2D-498B-A7D8-6CF8765E5EEA}" srcOrd="1" destOrd="0" presId="urn:microsoft.com/office/officeart/2005/8/layout/hierarchy2"/>
    <dgm:cxn modelId="{4C66630A-0781-4E86-B49C-18F3E5225B42}" srcId="{61F30B93-5A17-46D3-B4B1-82B872AFA7BE}" destId="{8697CB03-FAFB-4FD3-B189-ABB12748DDF9}" srcOrd="1" destOrd="0" parTransId="{A903FA76-6580-4D0A-AB04-02F8282AFC9A}" sibTransId="{F32BBC3B-B723-44A0-AE40-9DFF97FC6660}"/>
    <dgm:cxn modelId="{8C75C306-9DF5-4F9C-BF83-FDDFDD12A160}" type="presOf" srcId="{4E250777-FDC2-404D-8590-F93C5FE8A5F6}" destId="{6C91F149-3901-4542-B766-E58FD7C3E569}" srcOrd="0" destOrd="0" presId="urn:microsoft.com/office/officeart/2005/8/layout/hierarchy2"/>
    <dgm:cxn modelId="{BA785D59-2491-46E0-8EF3-32230872C94C}" type="presOf" srcId="{BF4512AC-8D15-4AD1-BF0B-A22473782BCE}" destId="{2E827DC2-6607-4169-BFB1-509C8805C052}" srcOrd="0" destOrd="0" presId="urn:microsoft.com/office/officeart/2005/8/layout/hierarchy2"/>
    <dgm:cxn modelId="{A1DEAEF0-16E1-4BA1-8044-AE098B167F66}" type="presOf" srcId="{CF92DF59-167B-447D-BAFD-469DDC926424}" destId="{81EC4552-5E46-4995-A4E0-3723BEB7B95F}" srcOrd="1" destOrd="0" presId="urn:microsoft.com/office/officeart/2005/8/layout/hierarchy2"/>
    <dgm:cxn modelId="{2B034FB9-92C0-4ECF-9F6A-8EAA4A1AE663}" srcId="{61F30B93-5A17-46D3-B4B1-82B872AFA7BE}" destId="{432F08B4-EBEA-4F35-BD2F-270AEA11E467}" srcOrd="0" destOrd="0" parTransId="{5CE5C57A-54C4-4758-B6D1-BF4572F3BEEC}" sibTransId="{276FD1C4-2243-442A-84EC-153309DB236F}"/>
    <dgm:cxn modelId="{ED4A4011-BCF7-4F76-A676-AE70E4CEC9F4}" type="presOf" srcId="{A903FA76-6580-4D0A-AB04-02F8282AFC9A}" destId="{E4A5250B-5002-4594-BCAD-5CD093841988}" srcOrd="0" destOrd="0" presId="urn:microsoft.com/office/officeart/2005/8/layout/hierarchy2"/>
    <dgm:cxn modelId="{60EAB4AB-02B4-4AD4-9D9C-5EAAB5CCBF73}" type="presOf" srcId="{80C990EA-BB19-4CEA-86EB-650E4B159378}" destId="{489F3974-72DA-4FAE-851E-C6386657C080}" srcOrd="1" destOrd="0" presId="urn:microsoft.com/office/officeart/2005/8/layout/hierarchy2"/>
    <dgm:cxn modelId="{59910587-6C8A-412A-922E-E4E92D073ACA}" type="presOf" srcId="{61F30B93-5A17-46D3-B4B1-82B872AFA7BE}" destId="{C1236606-C1F8-48BA-BA61-29A3AD57C981}" srcOrd="0" destOrd="0" presId="urn:microsoft.com/office/officeart/2005/8/layout/hierarchy2"/>
    <dgm:cxn modelId="{6758E74B-B025-4F66-8F1E-7F17ECF30829}" type="presOf" srcId="{8697CB03-FAFB-4FD3-B189-ABB12748DDF9}" destId="{06766EFE-5228-4690-840B-F31FDE4196B3}" srcOrd="0" destOrd="0" presId="urn:microsoft.com/office/officeart/2005/8/layout/hierarchy2"/>
    <dgm:cxn modelId="{05644F2F-2538-472D-8E5B-D1EF6B82AD14}" type="presOf" srcId="{A903FA76-6580-4D0A-AB04-02F8282AFC9A}" destId="{0AB29643-29A7-479C-8C37-6E3A2B130688}" srcOrd="1" destOrd="0" presId="urn:microsoft.com/office/officeart/2005/8/layout/hierarchy2"/>
    <dgm:cxn modelId="{4AAD55B8-65AF-4C56-8496-2E5ED6A8DA25}" type="presOf" srcId="{81876C68-E4C1-4404-8F30-43BDF504D5C6}" destId="{C65CD347-52A4-4FA5-BA2E-36DC947A5B35}" srcOrd="0" destOrd="0" presId="urn:microsoft.com/office/officeart/2005/8/layout/hierarchy2"/>
    <dgm:cxn modelId="{0AE7A285-6CEB-4D0B-A90F-20B20947899E}" type="presOf" srcId="{B7E53E6B-AA2E-412C-861D-15E0BEBC9367}" destId="{D7593430-7819-453E-B73C-FF3FD970595B}" srcOrd="0" destOrd="0" presId="urn:microsoft.com/office/officeart/2005/8/layout/hierarchy2"/>
    <dgm:cxn modelId="{13E62B2E-69DC-45C2-886F-D50E4A8514F5}" srcId="{432F08B4-EBEA-4F35-BD2F-270AEA11E467}" destId="{CC5D42ED-3121-4036-ACCF-1EC5BD6EF585}" srcOrd="2" destOrd="0" parTransId="{BF4512AC-8D15-4AD1-BF0B-A22473782BCE}" sibTransId="{15E9E150-F56A-4D70-9A9B-CAE5232D9CA3}"/>
    <dgm:cxn modelId="{31EDF18B-EDEC-45F5-866F-B74A953FA97C}" srcId="{81876C68-E4C1-4404-8F30-43BDF504D5C6}" destId="{61F30B93-5A17-46D3-B4B1-82B872AFA7BE}" srcOrd="0" destOrd="0" parTransId="{FF7DC3FE-0511-48AD-BA91-EAE3E011BA90}" sibTransId="{62E25BAD-60A8-441C-8376-F272F675282D}"/>
    <dgm:cxn modelId="{33536C07-8AB1-4025-A761-FD7F8FD3BC79}" type="presParOf" srcId="{C65CD347-52A4-4FA5-BA2E-36DC947A5B35}" destId="{1E0A757D-7EA6-429F-A797-4C949FB08863}" srcOrd="0" destOrd="0" presId="urn:microsoft.com/office/officeart/2005/8/layout/hierarchy2"/>
    <dgm:cxn modelId="{2D48312C-5729-4AC9-9ACF-0A500F0727E7}" type="presParOf" srcId="{1E0A757D-7EA6-429F-A797-4C949FB08863}" destId="{C1236606-C1F8-48BA-BA61-29A3AD57C981}" srcOrd="0" destOrd="0" presId="urn:microsoft.com/office/officeart/2005/8/layout/hierarchy2"/>
    <dgm:cxn modelId="{A41F71B7-6114-404F-AADB-204569FC000A}" type="presParOf" srcId="{1E0A757D-7EA6-429F-A797-4C949FB08863}" destId="{047B4587-FA6E-413A-B40D-978840124911}" srcOrd="1" destOrd="0" presId="urn:microsoft.com/office/officeart/2005/8/layout/hierarchy2"/>
    <dgm:cxn modelId="{82D935E1-EEE7-4F73-ACEF-521E97C692B9}" type="presParOf" srcId="{047B4587-FA6E-413A-B40D-978840124911}" destId="{475137C0-E6F7-44C3-9083-1345C6C93B0A}" srcOrd="0" destOrd="0" presId="urn:microsoft.com/office/officeart/2005/8/layout/hierarchy2"/>
    <dgm:cxn modelId="{4E315999-A67A-4426-8125-9B41843933CE}" type="presParOf" srcId="{475137C0-E6F7-44C3-9083-1345C6C93B0A}" destId="{506398F9-7A2D-498B-A7D8-6CF8765E5EEA}" srcOrd="0" destOrd="0" presId="urn:microsoft.com/office/officeart/2005/8/layout/hierarchy2"/>
    <dgm:cxn modelId="{77C26D80-BFE5-4502-B619-DBD65B180532}" type="presParOf" srcId="{047B4587-FA6E-413A-B40D-978840124911}" destId="{7C044015-0955-4A7B-BC9E-438A68BB7538}" srcOrd="1" destOrd="0" presId="urn:microsoft.com/office/officeart/2005/8/layout/hierarchy2"/>
    <dgm:cxn modelId="{A6D73413-3F63-4587-8D6C-050EDE50B928}" type="presParOf" srcId="{7C044015-0955-4A7B-BC9E-438A68BB7538}" destId="{3729A095-792B-49B7-8F7E-19957FFAC09A}" srcOrd="0" destOrd="0" presId="urn:microsoft.com/office/officeart/2005/8/layout/hierarchy2"/>
    <dgm:cxn modelId="{ABE952A4-79D5-4FB8-9CA2-A6F5718A8A5E}" type="presParOf" srcId="{7C044015-0955-4A7B-BC9E-438A68BB7538}" destId="{12871146-5D2E-4B91-AFF0-CD2EC32ADC16}" srcOrd="1" destOrd="0" presId="urn:microsoft.com/office/officeart/2005/8/layout/hierarchy2"/>
    <dgm:cxn modelId="{60D5BB4C-2E45-41D1-99B9-D7E4A838E16F}" type="presParOf" srcId="{12871146-5D2E-4B91-AFF0-CD2EC32ADC16}" destId="{DBDCE111-3241-4C78-A745-DEA04FEEEC65}" srcOrd="0" destOrd="0" presId="urn:microsoft.com/office/officeart/2005/8/layout/hierarchy2"/>
    <dgm:cxn modelId="{BA79C4FF-B002-454A-84C0-FE9DA175AACC}" type="presParOf" srcId="{DBDCE111-3241-4C78-A745-DEA04FEEEC65}" destId="{489F3974-72DA-4FAE-851E-C6386657C080}" srcOrd="0" destOrd="0" presId="urn:microsoft.com/office/officeart/2005/8/layout/hierarchy2"/>
    <dgm:cxn modelId="{A4E47C08-ED63-4D0E-BA81-68DAA9034BD4}" type="presParOf" srcId="{12871146-5D2E-4B91-AFF0-CD2EC32ADC16}" destId="{4DF50DA3-7503-4161-A018-186BDA72DF94}" srcOrd="1" destOrd="0" presId="urn:microsoft.com/office/officeart/2005/8/layout/hierarchy2"/>
    <dgm:cxn modelId="{70D43CAA-F2D6-47B2-85FE-C437D9B40750}" type="presParOf" srcId="{4DF50DA3-7503-4161-A018-186BDA72DF94}" destId="{15ABCA04-E5F3-457E-863F-9B82B8AE85A5}" srcOrd="0" destOrd="0" presId="urn:microsoft.com/office/officeart/2005/8/layout/hierarchy2"/>
    <dgm:cxn modelId="{5208859C-525F-40B2-97F8-E53DD4C8A53F}" type="presParOf" srcId="{4DF50DA3-7503-4161-A018-186BDA72DF94}" destId="{2C435BC6-6E5C-4699-B344-48C133A09BAA}" srcOrd="1" destOrd="0" presId="urn:microsoft.com/office/officeart/2005/8/layout/hierarchy2"/>
    <dgm:cxn modelId="{50D7FEA6-1ECC-4ECB-A036-5DD6A09A7D7B}" type="presParOf" srcId="{12871146-5D2E-4B91-AFF0-CD2EC32ADC16}" destId="{6C91F149-3901-4542-B766-E58FD7C3E569}" srcOrd="2" destOrd="0" presId="urn:microsoft.com/office/officeart/2005/8/layout/hierarchy2"/>
    <dgm:cxn modelId="{89FD6A10-803D-43E5-8D59-C0F13535F53D}" type="presParOf" srcId="{6C91F149-3901-4542-B766-E58FD7C3E569}" destId="{E9DB2D78-925F-4DC1-B45E-9D5C2CEBBD50}" srcOrd="0" destOrd="0" presId="urn:microsoft.com/office/officeart/2005/8/layout/hierarchy2"/>
    <dgm:cxn modelId="{49177094-9269-45F9-B27B-41C95F5C6EA2}" type="presParOf" srcId="{12871146-5D2E-4B91-AFF0-CD2EC32ADC16}" destId="{5DC2A02A-17F0-46F5-9CF4-08AA0E885B39}" srcOrd="3" destOrd="0" presId="urn:microsoft.com/office/officeart/2005/8/layout/hierarchy2"/>
    <dgm:cxn modelId="{F79AB9DD-E0F3-40AA-A0F9-C5AE44D63869}" type="presParOf" srcId="{5DC2A02A-17F0-46F5-9CF4-08AA0E885B39}" destId="{D7593430-7819-453E-B73C-FF3FD970595B}" srcOrd="0" destOrd="0" presId="urn:microsoft.com/office/officeart/2005/8/layout/hierarchy2"/>
    <dgm:cxn modelId="{0BA8FD53-4049-47CD-AA1A-B9CB936F3989}" type="presParOf" srcId="{5DC2A02A-17F0-46F5-9CF4-08AA0E885B39}" destId="{7F1E74F2-8CFE-47DD-A092-9E776FE8D328}" srcOrd="1" destOrd="0" presId="urn:microsoft.com/office/officeart/2005/8/layout/hierarchy2"/>
    <dgm:cxn modelId="{48AB86F3-69A1-44D5-89A8-813FEA43EE10}" type="presParOf" srcId="{12871146-5D2E-4B91-AFF0-CD2EC32ADC16}" destId="{2E827DC2-6607-4169-BFB1-509C8805C052}" srcOrd="4" destOrd="0" presId="urn:microsoft.com/office/officeart/2005/8/layout/hierarchy2"/>
    <dgm:cxn modelId="{D3E2C487-C0BD-4EE6-A0B5-D41C6E755C99}" type="presParOf" srcId="{2E827DC2-6607-4169-BFB1-509C8805C052}" destId="{475890AE-1FBA-4195-BEB0-4D524CE9C808}" srcOrd="0" destOrd="0" presId="urn:microsoft.com/office/officeart/2005/8/layout/hierarchy2"/>
    <dgm:cxn modelId="{3445D158-63DA-415A-A905-1BCC9149E0BA}" type="presParOf" srcId="{12871146-5D2E-4B91-AFF0-CD2EC32ADC16}" destId="{E6FEF181-D401-4EFB-955A-8B6958535912}" srcOrd="5" destOrd="0" presId="urn:microsoft.com/office/officeart/2005/8/layout/hierarchy2"/>
    <dgm:cxn modelId="{C6880205-2954-4D86-8FB1-7E87C39E2706}" type="presParOf" srcId="{E6FEF181-D401-4EFB-955A-8B6958535912}" destId="{6FFB7380-6597-494F-B926-AE4F28F0708A}" srcOrd="0" destOrd="0" presId="urn:microsoft.com/office/officeart/2005/8/layout/hierarchy2"/>
    <dgm:cxn modelId="{379E3C06-0B99-4817-A0EB-972B5EC1A5C0}" type="presParOf" srcId="{E6FEF181-D401-4EFB-955A-8B6958535912}" destId="{A48C3BC2-5B15-4E0D-B004-2DE45CC80F2D}" srcOrd="1" destOrd="0" presId="urn:microsoft.com/office/officeart/2005/8/layout/hierarchy2"/>
    <dgm:cxn modelId="{CEA1D6FA-C26E-4656-8E2B-2F3DAFD311A6}" type="presParOf" srcId="{12871146-5D2E-4B91-AFF0-CD2EC32ADC16}" destId="{E3AACCFD-7113-43D5-8D8F-38CCF176B25F}" srcOrd="6" destOrd="0" presId="urn:microsoft.com/office/officeart/2005/8/layout/hierarchy2"/>
    <dgm:cxn modelId="{044C3725-DAE2-4EDE-9DB3-3D0BF2312C94}" type="presParOf" srcId="{E3AACCFD-7113-43D5-8D8F-38CCF176B25F}" destId="{F62803B0-D95B-4141-874C-BAC4434FCE53}" srcOrd="0" destOrd="0" presId="urn:microsoft.com/office/officeart/2005/8/layout/hierarchy2"/>
    <dgm:cxn modelId="{7E99EDF1-EB4C-4F8B-940A-FF1D6DF7398F}" type="presParOf" srcId="{12871146-5D2E-4B91-AFF0-CD2EC32ADC16}" destId="{687F4684-B23E-4276-AC88-14F20ED028D4}" srcOrd="7" destOrd="0" presId="urn:microsoft.com/office/officeart/2005/8/layout/hierarchy2"/>
    <dgm:cxn modelId="{0F94FFE0-6D0B-4AD4-A1AB-590904824833}" type="presParOf" srcId="{687F4684-B23E-4276-AC88-14F20ED028D4}" destId="{0D4FF80E-4AF9-4C06-AC9B-4E203454AE3D}" srcOrd="0" destOrd="0" presId="urn:microsoft.com/office/officeart/2005/8/layout/hierarchy2"/>
    <dgm:cxn modelId="{3112C529-31A7-4B16-BBF9-1E426677BB42}" type="presParOf" srcId="{687F4684-B23E-4276-AC88-14F20ED028D4}" destId="{27C180BD-1F87-405F-8779-06102B3FF1B2}" srcOrd="1" destOrd="0" presId="urn:microsoft.com/office/officeart/2005/8/layout/hierarchy2"/>
    <dgm:cxn modelId="{664FF9B8-53BC-490A-A66B-2108117F6CDE}" type="presParOf" srcId="{047B4587-FA6E-413A-B40D-978840124911}" destId="{E4A5250B-5002-4594-BCAD-5CD093841988}" srcOrd="2" destOrd="0" presId="urn:microsoft.com/office/officeart/2005/8/layout/hierarchy2"/>
    <dgm:cxn modelId="{D99595E8-28F5-4A53-8063-FB2B6D8104E0}" type="presParOf" srcId="{E4A5250B-5002-4594-BCAD-5CD093841988}" destId="{0AB29643-29A7-479C-8C37-6E3A2B130688}" srcOrd="0" destOrd="0" presId="urn:microsoft.com/office/officeart/2005/8/layout/hierarchy2"/>
    <dgm:cxn modelId="{762E6B60-9C20-4FB3-BF9D-1420F73F612A}" type="presParOf" srcId="{047B4587-FA6E-413A-B40D-978840124911}" destId="{01FA3CC1-C617-48A7-B2BF-C957C9C50022}" srcOrd="3" destOrd="0" presId="urn:microsoft.com/office/officeart/2005/8/layout/hierarchy2"/>
    <dgm:cxn modelId="{C86854B8-19C5-4BBA-B7A4-EA5D1E12B702}" type="presParOf" srcId="{01FA3CC1-C617-48A7-B2BF-C957C9C50022}" destId="{06766EFE-5228-4690-840B-F31FDE4196B3}" srcOrd="0" destOrd="0" presId="urn:microsoft.com/office/officeart/2005/8/layout/hierarchy2"/>
    <dgm:cxn modelId="{66FD8CD4-1F85-40FE-B6B9-277327A462C7}" type="presParOf" srcId="{01FA3CC1-C617-48A7-B2BF-C957C9C50022}" destId="{3A810ABE-E8B9-4F21-A7F3-99B713B3B8A0}" srcOrd="1" destOrd="0" presId="urn:microsoft.com/office/officeart/2005/8/layout/hierarchy2"/>
    <dgm:cxn modelId="{289C0CCA-AB16-433C-9942-D978355A5990}" type="presParOf" srcId="{3A810ABE-E8B9-4F21-A7F3-99B713B3B8A0}" destId="{3CCED8D5-B2A1-4192-9A4D-8F25343EED07}" srcOrd="0" destOrd="0" presId="urn:microsoft.com/office/officeart/2005/8/layout/hierarchy2"/>
    <dgm:cxn modelId="{E8D842C6-1205-4AC4-BBDA-0F85A3AAEFCC}" type="presParOf" srcId="{3CCED8D5-B2A1-4192-9A4D-8F25343EED07}" destId="{81EC4552-5E46-4995-A4E0-3723BEB7B95F}" srcOrd="0" destOrd="0" presId="urn:microsoft.com/office/officeart/2005/8/layout/hierarchy2"/>
    <dgm:cxn modelId="{7CABE9B6-3E44-4367-8A0E-200652EA765F}" type="presParOf" srcId="{3A810ABE-E8B9-4F21-A7F3-99B713B3B8A0}" destId="{D094423C-7DDB-4175-BBFE-EC22490FADEB}" srcOrd="1" destOrd="0" presId="urn:microsoft.com/office/officeart/2005/8/layout/hierarchy2"/>
    <dgm:cxn modelId="{39400464-0004-4BA7-9939-93871C846212}" type="presParOf" srcId="{D094423C-7DDB-4175-BBFE-EC22490FADEB}" destId="{E97DB4E9-EDD3-49B4-80DF-AD835DCA905A}" srcOrd="0" destOrd="0" presId="urn:microsoft.com/office/officeart/2005/8/layout/hierarchy2"/>
    <dgm:cxn modelId="{4C604CAB-E5CE-4374-BB78-EC0AE5477FE6}" type="presParOf" srcId="{D094423C-7DDB-4175-BBFE-EC22490FADEB}" destId="{E33BFCA6-7A22-4468-9CE2-C411046EE46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E84F94-DB30-43D7-AA2B-6D3A4A51A856}" type="doc">
      <dgm:prSet loTypeId="urn:microsoft.com/office/officeart/2005/8/layout/h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E29536F2-186E-4796-AA96-78C84233EA55}">
      <dgm:prSet phldrT="[Texto]" custT="1"/>
      <dgm:spPr/>
      <dgm:t>
        <a:bodyPr/>
        <a:lstStyle/>
        <a:p>
          <a:pPr algn="just"/>
          <a:r>
            <a:rPr lang="es-ES" sz="3200" b="1" i="0" dirty="0" smtClean="0">
              <a:latin typeface="Arial" panose="020B0604020202020204" pitchFamily="34" charset="0"/>
              <a:cs typeface="Arial" panose="020B0604020202020204" pitchFamily="34" charset="0"/>
            </a:rPr>
            <a:t>Cultura</a:t>
          </a:r>
          <a:endParaRPr lang="es-ES" sz="32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E03CF1-46C3-460E-9C7D-21C8AE532410}" type="parTrans" cxnId="{678BBB43-A2D1-4440-B0C4-1024DE6D3178}">
      <dgm:prSet/>
      <dgm:spPr/>
      <dgm:t>
        <a:bodyPr/>
        <a:lstStyle/>
        <a:p>
          <a:pPr algn="just"/>
          <a:endParaRPr lang="es-ES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B30B27-CD75-4FF6-9C19-7EADF9AA15CD}" type="sibTrans" cxnId="{678BBB43-A2D1-4440-B0C4-1024DE6D3178}">
      <dgm:prSet/>
      <dgm:spPr/>
      <dgm:t>
        <a:bodyPr/>
        <a:lstStyle/>
        <a:p>
          <a:pPr algn="just"/>
          <a:endParaRPr lang="es-ES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A31124-BCD3-4D2C-BEBA-9B8CA1DD8442}">
      <dgm:prSet phldrT="[Texto]" custT="1"/>
      <dgm:spPr/>
      <dgm:t>
        <a:bodyPr/>
        <a:lstStyle/>
        <a:p>
          <a:pPr algn="just"/>
          <a:r>
            <a:rPr lang="es-CO" sz="1800" dirty="0" smtClean="0">
              <a:latin typeface="Arial" panose="020B0604020202020204" pitchFamily="34" charset="0"/>
              <a:cs typeface="Arial" panose="020B0604020202020204" pitchFamily="34" charset="0"/>
            </a:rPr>
            <a:t>Antropólogos </a:t>
          </a:r>
          <a:r>
            <a:rPr lang="es-CO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Kroeber</a:t>
          </a:r>
          <a:r>
            <a:rPr lang="es-CO" sz="1800" dirty="0" smtClean="0"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es-CO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Kluckhonh</a:t>
          </a:r>
          <a:r>
            <a:rPr lang="es-CO" sz="1800" dirty="0" smtClean="0">
              <a:latin typeface="Arial" panose="020B0604020202020204" pitchFamily="34" charset="0"/>
              <a:cs typeface="Arial" panose="020B0604020202020204" pitchFamily="34" charset="0"/>
            </a:rPr>
            <a:t> (1952).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19BB5A-C59A-4F67-B7F4-2F910ED78CFD}" type="parTrans" cxnId="{65F99EC8-29D1-4F97-B3F7-E64EB4479E0F}">
      <dgm:prSet/>
      <dgm:spPr/>
      <dgm:t>
        <a:bodyPr/>
        <a:lstStyle/>
        <a:p>
          <a:pPr algn="just"/>
          <a:endParaRPr lang="es-ES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467DB0-F9E3-483B-9E9D-F91A6FDC42B6}" type="sibTrans" cxnId="{65F99EC8-29D1-4F97-B3F7-E64EB4479E0F}">
      <dgm:prSet/>
      <dgm:spPr/>
      <dgm:t>
        <a:bodyPr/>
        <a:lstStyle/>
        <a:p>
          <a:pPr algn="just"/>
          <a:endParaRPr lang="es-ES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D95042-F09B-43A4-9D76-A03041807B51}">
      <dgm:prSet phldrT="[Texto]" custT="1"/>
      <dgm:spPr/>
      <dgm:t>
        <a:bodyPr/>
        <a:lstStyle/>
        <a:p>
          <a:pPr algn="just"/>
          <a:r>
            <a:rPr lang="es-ES" sz="3200" b="1" i="0" dirty="0" smtClean="0">
              <a:latin typeface="Arial" panose="020B0604020202020204" pitchFamily="34" charset="0"/>
              <a:cs typeface="Arial" panose="020B0604020202020204" pitchFamily="34" charset="0"/>
            </a:rPr>
            <a:t>Aculturación</a:t>
          </a:r>
          <a:endParaRPr lang="es-ES" sz="32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8AF82C-DB9E-44F7-9B1D-2FE3996058E0}" type="parTrans" cxnId="{774EF526-0E79-4E11-98AB-A716117981A6}">
      <dgm:prSet/>
      <dgm:spPr/>
      <dgm:t>
        <a:bodyPr/>
        <a:lstStyle/>
        <a:p>
          <a:pPr algn="just"/>
          <a:endParaRPr lang="es-ES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412275-04A3-433F-9CF4-D17EBE781A7A}" type="sibTrans" cxnId="{774EF526-0E79-4E11-98AB-A716117981A6}">
      <dgm:prSet/>
      <dgm:spPr/>
      <dgm:t>
        <a:bodyPr/>
        <a:lstStyle/>
        <a:p>
          <a:pPr algn="just"/>
          <a:endParaRPr lang="es-ES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129441-204E-4CF7-A6E4-58181963097E}">
      <dgm:prSet phldrT="[Texto]" custT="1"/>
      <dgm:spPr/>
      <dgm:t>
        <a:bodyPr/>
        <a:lstStyle/>
        <a:p>
          <a:pPr algn="just"/>
          <a:r>
            <a:rPr lang="es-ES" sz="3200" b="1" i="0" dirty="0" smtClean="0">
              <a:latin typeface="Arial" panose="020B0604020202020204" pitchFamily="34" charset="0"/>
              <a:cs typeface="Arial" panose="020B0604020202020204" pitchFamily="34" charset="0"/>
            </a:rPr>
            <a:t>Etnia</a:t>
          </a:r>
          <a:r>
            <a:rPr lang="es-ES" sz="3200" dirty="0" smtClean="0">
              <a:latin typeface="Arial" panose="020B0604020202020204" pitchFamily="34" charset="0"/>
              <a:cs typeface="Arial" panose="020B0604020202020204" pitchFamily="34" charset="0"/>
            </a:rPr>
            <a:t>s</a:t>
          </a:r>
          <a:endParaRPr lang="es-E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107A3E-448C-4A66-B5C0-027522AFBBD0}" type="parTrans" cxnId="{8B1D98A3-0FD4-49E5-BCBF-51A72B2F5A71}">
      <dgm:prSet/>
      <dgm:spPr/>
      <dgm:t>
        <a:bodyPr/>
        <a:lstStyle/>
        <a:p>
          <a:pPr algn="just"/>
          <a:endParaRPr lang="es-ES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6F5044-344F-496A-977E-004E04B9702C}" type="sibTrans" cxnId="{8B1D98A3-0FD4-49E5-BCBF-51A72B2F5A71}">
      <dgm:prSet/>
      <dgm:spPr/>
      <dgm:t>
        <a:bodyPr/>
        <a:lstStyle/>
        <a:p>
          <a:pPr algn="just"/>
          <a:endParaRPr lang="es-ES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703007-EAB2-480B-8AD5-82AAA9F3B3ED}">
      <dgm:prSet phldrT="[Texto]" custT="1"/>
      <dgm:spPr/>
      <dgm:t>
        <a:bodyPr/>
        <a:lstStyle/>
        <a:p>
          <a:pPr algn="just"/>
          <a:r>
            <a:rPr lang="es-CO" sz="1800" dirty="0" smtClean="0">
              <a:latin typeface="Arial" panose="020B0604020202020204" pitchFamily="34" charset="0"/>
              <a:cs typeface="Arial" panose="020B0604020202020204" pitchFamily="34" charset="0"/>
            </a:rPr>
            <a:t>Comparten rasgos culturales en un territorio, las mismas que con el pasar de los años son practicadas y compartidas.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36DBE6-B428-4765-B459-3F383407E6CA}" type="parTrans" cxnId="{1C18DCED-C62B-4A36-8D11-D785CF03648B}">
      <dgm:prSet/>
      <dgm:spPr/>
      <dgm:t>
        <a:bodyPr/>
        <a:lstStyle/>
        <a:p>
          <a:pPr algn="just"/>
          <a:endParaRPr lang="es-ES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231D5B-E6C7-4E9A-AE15-A2C99F41D6B8}" type="sibTrans" cxnId="{1C18DCED-C62B-4A36-8D11-D785CF03648B}">
      <dgm:prSet/>
      <dgm:spPr/>
      <dgm:t>
        <a:bodyPr/>
        <a:lstStyle/>
        <a:p>
          <a:pPr algn="just"/>
          <a:endParaRPr lang="es-ES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012D27-234F-4AF0-A441-D46B5F2E3819}">
      <dgm:prSet phldrT="[Texto]" custT="1"/>
      <dgm:spPr/>
      <dgm:t>
        <a:bodyPr/>
        <a:lstStyle/>
        <a:p>
          <a:pPr algn="just"/>
          <a:r>
            <a:rPr lang="es-CO" sz="1800" smtClean="0">
              <a:latin typeface="Arial" panose="020B0604020202020204" pitchFamily="34" charset="0"/>
              <a:cs typeface="Arial" panose="020B0604020202020204" pitchFamily="34" charset="0"/>
            </a:rPr>
            <a:t>Conjunto de patrones que constituyen características principales de los grupos humanos. 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2ACE91-373E-4E45-A97A-438E856B0351}" type="sibTrans" cxnId="{220A7D31-D1DD-4845-9C06-73214B2EEDFD}">
      <dgm:prSet/>
      <dgm:spPr/>
      <dgm:t>
        <a:bodyPr/>
        <a:lstStyle/>
        <a:p>
          <a:pPr algn="just"/>
          <a:endParaRPr lang="es-ES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C6EE5B-9CED-457E-8001-B35E9801912B}" type="parTrans" cxnId="{220A7D31-D1DD-4845-9C06-73214B2EEDFD}">
      <dgm:prSet/>
      <dgm:spPr/>
      <dgm:t>
        <a:bodyPr/>
        <a:lstStyle/>
        <a:p>
          <a:pPr algn="just"/>
          <a:endParaRPr lang="es-ES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C7C619-7FF5-41C8-AE47-54F18E6BE288}">
      <dgm:prSet phldrT="[Texto]" custT="1"/>
      <dgm:spPr/>
      <dgm:t>
        <a:bodyPr/>
        <a:lstStyle/>
        <a:p>
          <a:pPr algn="just"/>
          <a:endParaRPr lang="es-ES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66733F-0E3E-4B8C-94E0-07B7630142F1}" type="parTrans" cxnId="{1356D06B-1967-4FD5-A88C-A0B5FE09E95E}">
      <dgm:prSet/>
      <dgm:spPr/>
      <dgm:t>
        <a:bodyPr/>
        <a:lstStyle/>
        <a:p>
          <a:pPr algn="just"/>
          <a:endParaRPr lang="es-ES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A9F58A-3837-4AE1-90F6-634DC9EFDB35}" type="sibTrans" cxnId="{1356D06B-1967-4FD5-A88C-A0B5FE09E95E}">
      <dgm:prSet/>
      <dgm:spPr/>
      <dgm:t>
        <a:bodyPr/>
        <a:lstStyle/>
        <a:p>
          <a:pPr algn="just"/>
          <a:endParaRPr lang="es-ES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23C742-F128-4A0E-923C-F71856BD7FA2}">
      <dgm:prSet phldrT="[Texto]" custT="1"/>
      <dgm:spPr/>
      <dgm:t>
        <a:bodyPr/>
        <a:lstStyle/>
        <a:p>
          <a:pPr algn="just"/>
          <a:r>
            <a:rPr lang="es-EC" sz="1800" smtClean="0">
              <a:latin typeface="Arial" panose="020B0604020202020204" pitchFamily="34" charset="0"/>
              <a:cs typeface="Arial" panose="020B0604020202020204" pitchFamily="34" charset="0"/>
            </a:rPr>
            <a:t>Tienen culturas diferentes y entran en contacto continuo con los cambios posteriores en los patrones culturales originales.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05323F-DF69-4536-B7E5-3E4C08A29244}" type="parTrans" cxnId="{508879D4-947C-47ED-9021-35D4087FF23D}">
      <dgm:prSet/>
      <dgm:spPr/>
      <dgm:t>
        <a:bodyPr/>
        <a:lstStyle/>
        <a:p>
          <a:pPr algn="just"/>
          <a:endParaRPr lang="es-ES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3E7754-2966-4A5C-8E5A-2A0D4E3D4C89}" type="sibTrans" cxnId="{508879D4-947C-47ED-9021-35D4087FF23D}">
      <dgm:prSet/>
      <dgm:spPr/>
      <dgm:t>
        <a:bodyPr/>
        <a:lstStyle/>
        <a:p>
          <a:pPr algn="just"/>
          <a:endParaRPr lang="es-ES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5CAC55-89DE-4CCD-AEBE-7564B440538C}">
      <dgm:prSet phldrT="[Texto]" custT="1"/>
      <dgm:spPr/>
      <dgm:t>
        <a:bodyPr/>
        <a:lstStyle/>
        <a:p>
          <a:pPr algn="just"/>
          <a:endParaRPr lang="es-ES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244679-3547-41FD-A235-56A74D81DCC0}" type="parTrans" cxnId="{19ABDE91-8843-43C4-A4D0-B08AE3A65408}">
      <dgm:prSet/>
      <dgm:spPr/>
      <dgm:t>
        <a:bodyPr/>
        <a:lstStyle/>
        <a:p>
          <a:pPr algn="just"/>
          <a:endParaRPr lang="es-ES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B201EB-5B62-4EF5-8FDE-BD80ACAF2AAF}" type="sibTrans" cxnId="{19ABDE91-8843-43C4-A4D0-B08AE3A65408}">
      <dgm:prSet/>
      <dgm:spPr/>
      <dgm:t>
        <a:bodyPr/>
        <a:lstStyle/>
        <a:p>
          <a:pPr algn="just"/>
          <a:endParaRPr lang="es-ES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CB0F50-3D07-4BFE-B1FA-07FCC12B580B}">
      <dgm:prSet phldrT="[Texto]" custT="1"/>
      <dgm:spPr/>
      <dgm:t>
        <a:bodyPr/>
        <a:lstStyle/>
        <a:p>
          <a:pPr algn="just"/>
          <a:endParaRPr lang="es-ES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19C781-185D-4893-AC4A-35F95BC0B2BA}" type="parTrans" cxnId="{466E7B9D-E9EA-4040-BF8C-FBE36C43F369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6045F2-B75E-493C-A7A0-2198ACC4A2D4}" type="sibTrans" cxnId="{466E7B9D-E9EA-4040-BF8C-FBE36C43F369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784E86-BD0C-41A3-B787-E98796B567D7}">
      <dgm:prSet phldrT="[Texto]" custT="1"/>
      <dgm:spPr/>
      <dgm:t>
        <a:bodyPr/>
        <a:lstStyle/>
        <a:p>
          <a:pPr algn="just"/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9F5ECF-AFE5-477F-8336-EBC74D9E6B75}" type="parTrans" cxnId="{DE853A62-8B46-416B-875E-8D7F47512AFD}">
      <dgm:prSet/>
      <dgm:spPr/>
      <dgm:t>
        <a:bodyPr/>
        <a:lstStyle/>
        <a:p>
          <a:endParaRPr lang="es-ES"/>
        </a:p>
      </dgm:t>
    </dgm:pt>
    <dgm:pt modelId="{EC6C8061-846D-42BA-B52D-D79E2B7B32ED}" type="sibTrans" cxnId="{DE853A62-8B46-416B-875E-8D7F47512AFD}">
      <dgm:prSet/>
      <dgm:spPr/>
      <dgm:t>
        <a:bodyPr/>
        <a:lstStyle/>
        <a:p>
          <a:endParaRPr lang="es-ES"/>
        </a:p>
      </dgm:t>
    </dgm:pt>
    <dgm:pt modelId="{5B2EBBE5-9FFD-4F08-B34A-AFFD45C60AD4}">
      <dgm:prSet phldrT="[Texto]" custT="1"/>
      <dgm:spPr/>
      <dgm:t>
        <a:bodyPr/>
        <a:lstStyle/>
        <a:p>
          <a:pPr algn="just"/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1880 - </a:t>
          </a:r>
          <a:r>
            <a:rPr lang="es-CO" sz="1800" dirty="0" smtClean="0">
              <a:latin typeface="Arial" panose="020B0604020202020204" pitchFamily="34" charset="0"/>
              <a:cs typeface="Arial" panose="020B0604020202020204" pitchFamily="34" charset="0"/>
            </a:rPr>
            <a:t>Robert, Ralph y </a:t>
          </a:r>
          <a:r>
            <a:rPr lang="es-CO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Melville</a:t>
          </a:r>
          <a:r>
            <a:rPr lang="es-CO" sz="18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D8009B-EC98-42DA-9409-3B13802F9435}" type="parTrans" cxnId="{0E8833F5-D822-4CC8-B0C2-0187BA1C14B2}">
      <dgm:prSet/>
      <dgm:spPr/>
      <dgm:t>
        <a:bodyPr/>
        <a:lstStyle/>
        <a:p>
          <a:endParaRPr lang="es-ES"/>
        </a:p>
      </dgm:t>
    </dgm:pt>
    <dgm:pt modelId="{A65287F5-B8C5-4737-9AEB-4C5211B52DF4}" type="sibTrans" cxnId="{0E8833F5-D822-4CC8-B0C2-0187BA1C14B2}">
      <dgm:prSet/>
      <dgm:spPr/>
      <dgm:t>
        <a:bodyPr/>
        <a:lstStyle/>
        <a:p>
          <a:endParaRPr lang="es-ES"/>
        </a:p>
      </dgm:t>
    </dgm:pt>
    <dgm:pt modelId="{A7C02CFE-C35C-43F6-A706-5C623A72FE5D}">
      <dgm:prSet phldrT="[Texto]" custT="1"/>
      <dgm:spPr/>
      <dgm:t>
        <a:bodyPr/>
        <a:lstStyle/>
        <a:p>
          <a:pPr algn="just"/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020B82-1118-42D3-AC5B-A9AF782DC949}" type="parTrans" cxnId="{48D6CD25-131D-4A1B-940C-F17C6F9ECDD5}">
      <dgm:prSet/>
      <dgm:spPr/>
      <dgm:t>
        <a:bodyPr/>
        <a:lstStyle/>
        <a:p>
          <a:endParaRPr lang="es-ES"/>
        </a:p>
      </dgm:t>
    </dgm:pt>
    <dgm:pt modelId="{F9804278-080F-4C6F-973F-B6290015AFC4}" type="sibTrans" cxnId="{48D6CD25-131D-4A1B-940C-F17C6F9ECDD5}">
      <dgm:prSet/>
      <dgm:spPr/>
      <dgm:t>
        <a:bodyPr/>
        <a:lstStyle/>
        <a:p>
          <a:endParaRPr lang="es-ES"/>
        </a:p>
      </dgm:t>
    </dgm:pt>
    <dgm:pt modelId="{44F7D7A8-4698-40EB-AC4A-2ADAE380808A}">
      <dgm:prSet phldrT="[Texto]" custT="1"/>
      <dgm:spPr/>
      <dgm:t>
        <a:bodyPr/>
        <a:lstStyle/>
        <a:p>
          <a:pPr algn="just"/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4F0179-20FF-423E-9482-44A1137D8D64}" type="parTrans" cxnId="{018D89E2-84ED-45EF-9016-A42385EE1713}">
      <dgm:prSet/>
      <dgm:spPr/>
      <dgm:t>
        <a:bodyPr/>
        <a:lstStyle/>
        <a:p>
          <a:endParaRPr lang="es-ES"/>
        </a:p>
      </dgm:t>
    </dgm:pt>
    <dgm:pt modelId="{61FAA876-F293-497F-8225-A70461C06301}" type="sibTrans" cxnId="{018D89E2-84ED-45EF-9016-A42385EE1713}">
      <dgm:prSet/>
      <dgm:spPr/>
      <dgm:t>
        <a:bodyPr/>
        <a:lstStyle/>
        <a:p>
          <a:endParaRPr lang="es-ES"/>
        </a:p>
      </dgm:t>
    </dgm:pt>
    <dgm:pt modelId="{125D2C50-DD62-458B-8559-CDDF9C79AF80}">
      <dgm:prSet phldrT="[Texto]" custT="1"/>
      <dgm:spPr/>
      <dgm:t>
        <a:bodyPr/>
        <a:lstStyle/>
        <a:p>
          <a:pPr algn="just"/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8080A4-E4F6-490B-9DC1-071463DE2189}" type="parTrans" cxnId="{73B861C1-2062-4922-B161-40C7CD677AB2}">
      <dgm:prSet/>
      <dgm:spPr/>
      <dgm:t>
        <a:bodyPr/>
        <a:lstStyle/>
        <a:p>
          <a:endParaRPr lang="es-ES"/>
        </a:p>
      </dgm:t>
    </dgm:pt>
    <dgm:pt modelId="{0971671C-0461-4593-883D-25362F2618A6}" type="sibTrans" cxnId="{73B861C1-2062-4922-B161-40C7CD677AB2}">
      <dgm:prSet/>
      <dgm:spPr/>
      <dgm:t>
        <a:bodyPr/>
        <a:lstStyle/>
        <a:p>
          <a:endParaRPr lang="es-ES"/>
        </a:p>
      </dgm:t>
    </dgm:pt>
    <dgm:pt modelId="{DC0C64DD-6168-453C-92DA-F62C3220D45A}">
      <dgm:prSet phldrT="[Texto]" custT="1"/>
      <dgm:spPr/>
      <dgm:t>
        <a:bodyPr/>
        <a:lstStyle/>
        <a:p>
          <a:pPr algn="just"/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AB38B4-6A7F-4E61-97A3-279448B9E218}" type="parTrans" cxnId="{67984316-C519-4A6A-A957-59101313E682}">
      <dgm:prSet/>
      <dgm:spPr/>
      <dgm:t>
        <a:bodyPr/>
        <a:lstStyle/>
        <a:p>
          <a:endParaRPr lang="es-ES"/>
        </a:p>
      </dgm:t>
    </dgm:pt>
    <dgm:pt modelId="{53D07310-6D58-4A51-80D1-03B93E1D9857}" type="sibTrans" cxnId="{67984316-C519-4A6A-A957-59101313E682}">
      <dgm:prSet/>
      <dgm:spPr/>
      <dgm:t>
        <a:bodyPr/>
        <a:lstStyle/>
        <a:p>
          <a:endParaRPr lang="es-ES"/>
        </a:p>
      </dgm:t>
    </dgm:pt>
    <dgm:pt modelId="{6E11D36C-9743-4056-901E-5C92C95322C3}">
      <dgm:prSet phldrT="[Texto]" custT="1"/>
      <dgm:spPr/>
      <dgm:t>
        <a:bodyPr/>
        <a:lstStyle/>
        <a:p>
          <a:pPr algn="just"/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2E710C-0C21-4431-88B7-B1A3EDBE94A8}" type="parTrans" cxnId="{2BAD397B-73B1-4A2A-926D-5834653516C3}">
      <dgm:prSet/>
      <dgm:spPr/>
      <dgm:t>
        <a:bodyPr/>
        <a:lstStyle/>
        <a:p>
          <a:endParaRPr lang="es-ES"/>
        </a:p>
      </dgm:t>
    </dgm:pt>
    <dgm:pt modelId="{AA3316B0-289F-40CD-89D3-76ECAC79812B}" type="sibTrans" cxnId="{2BAD397B-73B1-4A2A-926D-5834653516C3}">
      <dgm:prSet/>
      <dgm:spPr/>
      <dgm:t>
        <a:bodyPr/>
        <a:lstStyle/>
        <a:p>
          <a:endParaRPr lang="es-ES"/>
        </a:p>
      </dgm:t>
    </dgm:pt>
    <dgm:pt modelId="{5B7A5A95-59DA-4E70-B6A1-83E98496962F}" type="pres">
      <dgm:prSet presAssocID="{EAE84F94-DB30-43D7-AA2B-6D3A4A51A856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52DBB0-9D75-4A1C-8BB6-3A99BF0A14DD}" type="pres">
      <dgm:prSet presAssocID="{E29536F2-186E-4796-AA96-78C84233EA55}" presName="compositeNode" presStyleCnt="0">
        <dgm:presLayoutVars>
          <dgm:bulletEnabled val="1"/>
        </dgm:presLayoutVars>
      </dgm:prSet>
      <dgm:spPr/>
    </dgm:pt>
    <dgm:pt modelId="{1A87A868-2089-4CB7-9408-1FDFA7AF52E0}" type="pres">
      <dgm:prSet presAssocID="{E29536F2-186E-4796-AA96-78C84233EA55}" presName="image" presStyleLbl="fgImgPlace1" presStyleIdx="0" presStyleCnt="3"/>
      <dgm:spPr/>
    </dgm:pt>
    <dgm:pt modelId="{BF4B2CB6-01CE-4A88-AF49-60CE5F6B23B4}" type="pres">
      <dgm:prSet presAssocID="{E29536F2-186E-4796-AA96-78C84233EA5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6BA614-0CFC-4588-B131-D42B24CCCF30}" type="pres">
      <dgm:prSet presAssocID="{E29536F2-186E-4796-AA96-78C84233EA55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FBD1F8-CBDE-454E-ABDB-921C2774ECFF}" type="pres">
      <dgm:prSet presAssocID="{FCB30B27-CD75-4FF6-9C19-7EADF9AA15CD}" presName="sibTrans" presStyleCnt="0"/>
      <dgm:spPr/>
    </dgm:pt>
    <dgm:pt modelId="{5F1E42F8-931A-4EE9-A0C8-6ACF34FB7260}" type="pres">
      <dgm:prSet presAssocID="{BED95042-F09B-43A4-9D76-A03041807B51}" presName="compositeNode" presStyleCnt="0">
        <dgm:presLayoutVars>
          <dgm:bulletEnabled val="1"/>
        </dgm:presLayoutVars>
      </dgm:prSet>
      <dgm:spPr/>
    </dgm:pt>
    <dgm:pt modelId="{B2AADCAE-4729-4F99-AB73-5825E5D7B242}" type="pres">
      <dgm:prSet presAssocID="{BED95042-F09B-43A4-9D76-A03041807B51}" presName="image" presStyleLbl="fgImgPlace1" presStyleIdx="1" presStyleCnt="3"/>
      <dgm:spPr/>
    </dgm:pt>
    <dgm:pt modelId="{D316F5C1-474B-4684-A85A-41EBDCA316E4}" type="pres">
      <dgm:prSet presAssocID="{BED95042-F09B-43A4-9D76-A03041807B5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C3B742-B91B-4CF6-A026-2C0FDE38E72B}" type="pres">
      <dgm:prSet presAssocID="{BED95042-F09B-43A4-9D76-A03041807B51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283DF3-D046-4EA4-A83E-FB1912EBDFE8}" type="pres">
      <dgm:prSet presAssocID="{E3412275-04A3-433F-9CF4-D17EBE781A7A}" presName="sibTrans" presStyleCnt="0"/>
      <dgm:spPr/>
    </dgm:pt>
    <dgm:pt modelId="{6B4CA177-9CE6-46EA-9C02-A41FED1662FB}" type="pres">
      <dgm:prSet presAssocID="{7A129441-204E-4CF7-A6E4-58181963097E}" presName="compositeNode" presStyleCnt="0">
        <dgm:presLayoutVars>
          <dgm:bulletEnabled val="1"/>
        </dgm:presLayoutVars>
      </dgm:prSet>
      <dgm:spPr/>
    </dgm:pt>
    <dgm:pt modelId="{B3D52676-616C-4062-BE72-496C340DFA93}" type="pres">
      <dgm:prSet presAssocID="{7A129441-204E-4CF7-A6E4-58181963097E}" presName="image" presStyleLbl="fgImgPlace1" presStyleIdx="2" presStyleCnt="3"/>
      <dgm:spPr/>
    </dgm:pt>
    <dgm:pt modelId="{193CC16F-DC9A-4514-BE7E-956CBC8A101C}" type="pres">
      <dgm:prSet presAssocID="{7A129441-204E-4CF7-A6E4-58181963097E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FB324F-0179-4F93-8BEC-B1584371D1BB}" type="pres">
      <dgm:prSet presAssocID="{7A129441-204E-4CF7-A6E4-58181963097E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356D06B-1967-4FD5-A88C-A0B5FE09E95E}" srcId="{E29536F2-186E-4796-AA96-78C84233EA55}" destId="{3EC7C619-7FF5-41C8-AE47-54F18E6BE288}" srcOrd="3" destOrd="0" parTransId="{1166733F-0E3E-4B8C-94E0-07B7630142F1}" sibTransId="{CEA9F58A-3837-4AE1-90F6-634DC9EFDB35}"/>
    <dgm:cxn modelId="{B0998CBD-9607-45EE-82C9-DA495D4A7FFF}" type="presOf" srcId="{3EC7C619-7FF5-41C8-AE47-54F18E6BE288}" destId="{BF4B2CB6-01CE-4A88-AF49-60CE5F6B23B4}" srcOrd="0" destOrd="3" presId="urn:microsoft.com/office/officeart/2005/8/layout/hList2"/>
    <dgm:cxn modelId="{508879D4-947C-47ED-9021-35D4087FF23D}" srcId="{BED95042-F09B-43A4-9D76-A03041807B51}" destId="{1E23C742-F128-4A0E-923C-F71856BD7FA2}" srcOrd="4" destOrd="0" parTransId="{D405323F-DF69-4536-B7E5-3E4C08A29244}" sibTransId="{DE3E7754-2966-4A5C-8E5A-2A0D4E3D4C89}"/>
    <dgm:cxn modelId="{A3FC471C-45D9-451E-BC00-E9EBD107B1A9}" type="presOf" srcId="{E29536F2-186E-4796-AA96-78C84233EA55}" destId="{566BA614-0CFC-4588-B131-D42B24CCCF30}" srcOrd="0" destOrd="0" presId="urn:microsoft.com/office/officeart/2005/8/layout/hList2"/>
    <dgm:cxn modelId="{70E4C224-B345-4BFF-ADA0-43AB6DB24D94}" type="presOf" srcId="{125D2C50-DD62-458B-8559-CDDF9C79AF80}" destId="{BF4B2CB6-01CE-4A88-AF49-60CE5F6B23B4}" srcOrd="0" destOrd="1" presId="urn:microsoft.com/office/officeart/2005/8/layout/hList2"/>
    <dgm:cxn modelId="{7986BECB-1FF1-45A2-8598-C974A5D33C60}" type="presOf" srcId="{D7A31124-BCD3-4D2C-BEBA-9B8CA1DD8442}" destId="{BF4B2CB6-01CE-4A88-AF49-60CE5F6B23B4}" srcOrd="0" destOrd="2" presId="urn:microsoft.com/office/officeart/2005/8/layout/hList2"/>
    <dgm:cxn modelId="{2BAD397B-73B1-4A2A-926D-5834653516C3}" srcId="{7A129441-204E-4CF7-A6E4-58181963097E}" destId="{6E11D36C-9743-4056-901E-5C92C95322C3}" srcOrd="1" destOrd="0" parTransId="{732E710C-0C21-4431-88B7-B1A3EDBE94A8}" sibTransId="{AA3316B0-289F-40CD-89D3-76ECAC79812B}"/>
    <dgm:cxn modelId="{79CA5E9C-2805-4D8E-8C89-9836D52C639B}" type="presOf" srcId="{DC0C64DD-6168-453C-92DA-F62C3220D45A}" destId="{193CC16F-DC9A-4514-BE7E-956CBC8A101C}" srcOrd="0" destOrd="0" presId="urn:microsoft.com/office/officeart/2005/8/layout/hList2"/>
    <dgm:cxn modelId="{DD1B21A2-ED5F-422A-8E50-648902292E33}" type="presOf" srcId="{1E23C742-F128-4A0E-923C-F71856BD7FA2}" destId="{D316F5C1-474B-4684-A85A-41EBDCA316E4}" srcOrd="0" destOrd="4" presId="urn:microsoft.com/office/officeart/2005/8/layout/hList2"/>
    <dgm:cxn modelId="{73B861C1-2062-4922-B161-40C7CD677AB2}" srcId="{E29536F2-186E-4796-AA96-78C84233EA55}" destId="{125D2C50-DD62-458B-8559-CDDF9C79AF80}" srcOrd="1" destOrd="0" parTransId="{048080A4-E4F6-490B-9DC1-071463DE2189}" sibTransId="{0971671C-0461-4593-883D-25362F2618A6}"/>
    <dgm:cxn modelId="{19ABDE91-8843-43C4-A4D0-B08AE3A65408}" srcId="{BED95042-F09B-43A4-9D76-A03041807B51}" destId="{AE5CAC55-89DE-4CCD-AEBE-7564B440538C}" srcOrd="3" destOrd="0" parTransId="{80244679-3547-41FD-A235-56A74D81DCC0}" sibTransId="{EDB201EB-5B62-4EF5-8FDE-BD80ACAF2AAF}"/>
    <dgm:cxn modelId="{EB6B5B02-AC91-4A65-9AE8-0D9D13BCC833}" type="presOf" srcId="{6E11D36C-9743-4056-901E-5C92C95322C3}" destId="{193CC16F-DC9A-4514-BE7E-956CBC8A101C}" srcOrd="0" destOrd="1" presId="urn:microsoft.com/office/officeart/2005/8/layout/hList2"/>
    <dgm:cxn modelId="{5A19A33E-5D40-49A9-8137-E88D2D298219}" type="presOf" srcId="{3C784E86-BD0C-41A3-B787-E98796B567D7}" destId="{D316F5C1-474B-4684-A85A-41EBDCA316E4}" srcOrd="0" destOrd="0" presId="urn:microsoft.com/office/officeart/2005/8/layout/hList2"/>
    <dgm:cxn modelId="{0E8833F5-D822-4CC8-B0C2-0187BA1C14B2}" srcId="{BED95042-F09B-43A4-9D76-A03041807B51}" destId="{5B2EBBE5-9FFD-4F08-B34A-AFFD45C60AD4}" srcOrd="2" destOrd="0" parTransId="{18D8009B-EC98-42DA-9409-3B13802F9435}" sibTransId="{A65287F5-B8C5-4737-9AEB-4C5211B52DF4}"/>
    <dgm:cxn modelId="{220A7D31-D1DD-4845-9C06-73214B2EEDFD}" srcId="{E29536F2-186E-4796-AA96-78C84233EA55}" destId="{D2012D27-234F-4AF0-A441-D46B5F2E3819}" srcOrd="4" destOrd="0" parTransId="{DEC6EE5B-9CED-457E-8001-B35E9801912B}" sibTransId="{322ACE91-373E-4E45-A97A-438E856B0351}"/>
    <dgm:cxn modelId="{CC4197FB-C72B-4DFD-B446-2B3221C8D9FA}" type="presOf" srcId="{44F7D7A8-4698-40EB-AC4A-2ADAE380808A}" destId="{BF4B2CB6-01CE-4A88-AF49-60CE5F6B23B4}" srcOrd="0" destOrd="0" presId="urn:microsoft.com/office/officeart/2005/8/layout/hList2"/>
    <dgm:cxn modelId="{9DB8C77B-2D6C-4EF8-8B2D-AB6C13C8DC34}" type="presOf" srcId="{64CB0F50-3D07-4BFE-B1FA-07FCC12B580B}" destId="{193CC16F-DC9A-4514-BE7E-956CBC8A101C}" srcOrd="0" destOrd="3" presId="urn:microsoft.com/office/officeart/2005/8/layout/hList2"/>
    <dgm:cxn modelId="{16D5F064-067A-44C2-875B-8D6CD89E3D4D}" type="presOf" srcId="{D2012D27-234F-4AF0-A441-D46B5F2E3819}" destId="{BF4B2CB6-01CE-4A88-AF49-60CE5F6B23B4}" srcOrd="0" destOrd="4" presId="urn:microsoft.com/office/officeart/2005/8/layout/hList2"/>
    <dgm:cxn modelId="{F75A35FE-8F01-4A18-85B6-837AC822561B}" type="presOf" srcId="{A7C02CFE-C35C-43F6-A706-5C623A72FE5D}" destId="{D316F5C1-474B-4684-A85A-41EBDCA316E4}" srcOrd="0" destOrd="1" presId="urn:microsoft.com/office/officeart/2005/8/layout/hList2"/>
    <dgm:cxn modelId="{D5D7CAFA-2EA4-4F92-B7E0-D6A07CDAD66B}" type="presOf" srcId="{BED95042-F09B-43A4-9D76-A03041807B51}" destId="{70C3B742-B91B-4CF6-A026-2C0FDE38E72B}" srcOrd="0" destOrd="0" presId="urn:microsoft.com/office/officeart/2005/8/layout/hList2"/>
    <dgm:cxn modelId="{65F99EC8-29D1-4F97-B3F7-E64EB4479E0F}" srcId="{E29536F2-186E-4796-AA96-78C84233EA55}" destId="{D7A31124-BCD3-4D2C-BEBA-9B8CA1DD8442}" srcOrd="2" destOrd="0" parTransId="{0E19BB5A-C59A-4F67-B7F4-2F910ED78CFD}" sibTransId="{48467DB0-F9E3-483B-9E9D-F91A6FDC42B6}"/>
    <dgm:cxn modelId="{8B1D98A3-0FD4-49E5-BCBF-51A72B2F5A71}" srcId="{EAE84F94-DB30-43D7-AA2B-6D3A4A51A856}" destId="{7A129441-204E-4CF7-A6E4-58181963097E}" srcOrd="2" destOrd="0" parTransId="{66107A3E-448C-4A66-B5C0-027522AFBBD0}" sibTransId="{5C6F5044-344F-496A-977E-004E04B9702C}"/>
    <dgm:cxn modelId="{1452F2FA-680B-4359-A67B-58CCADD25FE7}" type="presOf" srcId="{AE5CAC55-89DE-4CCD-AEBE-7564B440538C}" destId="{D316F5C1-474B-4684-A85A-41EBDCA316E4}" srcOrd="0" destOrd="3" presId="urn:microsoft.com/office/officeart/2005/8/layout/hList2"/>
    <dgm:cxn modelId="{DE853A62-8B46-416B-875E-8D7F47512AFD}" srcId="{BED95042-F09B-43A4-9D76-A03041807B51}" destId="{3C784E86-BD0C-41A3-B787-E98796B567D7}" srcOrd="0" destOrd="0" parTransId="{629F5ECF-AFE5-477F-8336-EBC74D9E6B75}" sibTransId="{EC6C8061-846D-42BA-B52D-D79E2B7B32ED}"/>
    <dgm:cxn modelId="{1C18DCED-C62B-4A36-8D11-D785CF03648B}" srcId="{7A129441-204E-4CF7-A6E4-58181963097E}" destId="{C8703007-EAB2-480B-8AD5-82AAA9F3B3ED}" srcOrd="2" destOrd="0" parTransId="{0436DBE6-B428-4765-B459-3F383407E6CA}" sibTransId="{D2231D5B-E6C7-4E9A-AE15-A2C99F41D6B8}"/>
    <dgm:cxn modelId="{67984316-C519-4A6A-A957-59101313E682}" srcId="{7A129441-204E-4CF7-A6E4-58181963097E}" destId="{DC0C64DD-6168-453C-92DA-F62C3220D45A}" srcOrd="0" destOrd="0" parTransId="{69AB38B4-6A7F-4E61-97A3-279448B9E218}" sibTransId="{53D07310-6D58-4A51-80D1-03B93E1D9857}"/>
    <dgm:cxn modelId="{678BBB43-A2D1-4440-B0C4-1024DE6D3178}" srcId="{EAE84F94-DB30-43D7-AA2B-6D3A4A51A856}" destId="{E29536F2-186E-4796-AA96-78C84233EA55}" srcOrd="0" destOrd="0" parTransId="{F4E03CF1-46C3-460E-9C7D-21C8AE532410}" sibTransId="{FCB30B27-CD75-4FF6-9C19-7EADF9AA15CD}"/>
    <dgm:cxn modelId="{774EF526-0E79-4E11-98AB-A716117981A6}" srcId="{EAE84F94-DB30-43D7-AA2B-6D3A4A51A856}" destId="{BED95042-F09B-43A4-9D76-A03041807B51}" srcOrd="1" destOrd="0" parTransId="{1E8AF82C-DB9E-44F7-9B1D-2FE3996058E0}" sibTransId="{E3412275-04A3-433F-9CF4-D17EBE781A7A}"/>
    <dgm:cxn modelId="{3748747F-C66B-4C97-83F7-515992F56EAC}" type="presOf" srcId="{C8703007-EAB2-480B-8AD5-82AAA9F3B3ED}" destId="{193CC16F-DC9A-4514-BE7E-956CBC8A101C}" srcOrd="0" destOrd="2" presId="urn:microsoft.com/office/officeart/2005/8/layout/hList2"/>
    <dgm:cxn modelId="{466E7B9D-E9EA-4040-BF8C-FBE36C43F369}" srcId="{7A129441-204E-4CF7-A6E4-58181963097E}" destId="{64CB0F50-3D07-4BFE-B1FA-07FCC12B580B}" srcOrd="3" destOrd="0" parTransId="{C719C781-185D-4893-AC4A-35F95BC0B2BA}" sibTransId="{3A6045F2-B75E-493C-A7A0-2198ACC4A2D4}"/>
    <dgm:cxn modelId="{D8D00B9F-019E-4CAF-8E91-A1D80FEC7642}" type="presOf" srcId="{5B2EBBE5-9FFD-4F08-B34A-AFFD45C60AD4}" destId="{D316F5C1-474B-4684-A85A-41EBDCA316E4}" srcOrd="0" destOrd="2" presId="urn:microsoft.com/office/officeart/2005/8/layout/hList2"/>
    <dgm:cxn modelId="{C7B55F5D-B61B-48A7-98B7-2FFE04164A7A}" type="presOf" srcId="{7A129441-204E-4CF7-A6E4-58181963097E}" destId="{F9FB324F-0179-4F93-8BEC-B1584371D1BB}" srcOrd="0" destOrd="0" presId="urn:microsoft.com/office/officeart/2005/8/layout/hList2"/>
    <dgm:cxn modelId="{48D6CD25-131D-4A1B-940C-F17C6F9ECDD5}" srcId="{BED95042-F09B-43A4-9D76-A03041807B51}" destId="{A7C02CFE-C35C-43F6-A706-5C623A72FE5D}" srcOrd="1" destOrd="0" parTransId="{FB020B82-1118-42D3-AC5B-A9AF782DC949}" sibTransId="{F9804278-080F-4C6F-973F-B6290015AFC4}"/>
    <dgm:cxn modelId="{DAE2E3B0-4D33-4E16-BC1A-A33E4FB90058}" type="presOf" srcId="{EAE84F94-DB30-43D7-AA2B-6D3A4A51A856}" destId="{5B7A5A95-59DA-4E70-B6A1-83E98496962F}" srcOrd="0" destOrd="0" presId="urn:microsoft.com/office/officeart/2005/8/layout/hList2"/>
    <dgm:cxn modelId="{018D89E2-84ED-45EF-9016-A42385EE1713}" srcId="{E29536F2-186E-4796-AA96-78C84233EA55}" destId="{44F7D7A8-4698-40EB-AC4A-2ADAE380808A}" srcOrd="0" destOrd="0" parTransId="{534F0179-20FF-423E-9482-44A1137D8D64}" sibTransId="{61FAA876-F293-497F-8225-A70461C06301}"/>
    <dgm:cxn modelId="{0269B820-9FD3-47B2-B1BB-0ABFBC2FAF1E}" type="presParOf" srcId="{5B7A5A95-59DA-4E70-B6A1-83E98496962F}" destId="{6B52DBB0-9D75-4A1C-8BB6-3A99BF0A14DD}" srcOrd="0" destOrd="0" presId="urn:microsoft.com/office/officeart/2005/8/layout/hList2"/>
    <dgm:cxn modelId="{DF49111B-3FEC-4647-AD40-46A49F5993AB}" type="presParOf" srcId="{6B52DBB0-9D75-4A1C-8BB6-3A99BF0A14DD}" destId="{1A87A868-2089-4CB7-9408-1FDFA7AF52E0}" srcOrd="0" destOrd="0" presId="urn:microsoft.com/office/officeart/2005/8/layout/hList2"/>
    <dgm:cxn modelId="{D7C1C32B-5D4B-4043-B32C-65785BAA4DC1}" type="presParOf" srcId="{6B52DBB0-9D75-4A1C-8BB6-3A99BF0A14DD}" destId="{BF4B2CB6-01CE-4A88-AF49-60CE5F6B23B4}" srcOrd="1" destOrd="0" presId="urn:microsoft.com/office/officeart/2005/8/layout/hList2"/>
    <dgm:cxn modelId="{F5E65BA7-F3D1-4038-929A-2D8EEB6692D3}" type="presParOf" srcId="{6B52DBB0-9D75-4A1C-8BB6-3A99BF0A14DD}" destId="{566BA614-0CFC-4588-B131-D42B24CCCF30}" srcOrd="2" destOrd="0" presId="urn:microsoft.com/office/officeart/2005/8/layout/hList2"/>
    <dgm:cxn modelId="{0DDA06DA-5CAA-4AFB-9023-92D7CD241F9B}" type="presParOf" srcId="{5B7A5A95-59DA-4E70-B6A1-83E98496962F}" destId="{1EFBD1F8-CBDE-454E-ABDB-921C2774ECFF}" srcOrd="1" destOrd="0" presId="urn:microsoft.com/office/officeart/2005/8/layout/hList2"/>
    <dgm:cxn modelId="{011ED2AD-9948-4F49-8507-23E52D17ED99}" type="presParOf" srcId="{5B7A5A95-59DA-4E70-B6A1-83E98496962F}" destId="{5F1E42F8-931A-4EE9-A0C8-6ACF34FB7260}" srcOrd="2" destOrd="0" presId="urn:microsoft.com/office/officeart/2005/8/layout/hList2"/>
    <dgm:cxn modelId="{A0C50D38-C1E5-48F1-B4D9-9F71D7C83EE2}" type="presParOf" srcId="{5F1E42F8-931A-4EE9-A0C8-6ACF34FB7260}" destId="{B2AADCAE-4729-4F99-AB73-5825E5D7B242}" srcOrd="0" destOrd="0" presId="urn:microsoft.com/office/officeart/2005/8/layout/hList2"/>
    <dgm:cxn modelId="{DC20F8C4-B681-44DA-BB7D-8351C0045C19}" type="presParOf" srcId="{5F1E42F8-931A-4EE9-A0C8-6ACF34FB7260}" destId="{D316F5C1-474B-4684-A85A-41EBDCA316E4}" srcOrd="1" destOrd="0" presId="urn:microsoft.com/office/officeart/2005/8/layout/hList2"/>
    <dgm:cxn modelId="{69FFECC3-929F-41A9-AF27-6A02A044DB4D}" type="presParOf" srcId="{5F1E42F8-931A-4EE9-A0C8-6ACF34FB7260}" destId="{70C3B742-B91B-4CF6-A026-2C0FDE38E72B}" srcOrd="2" destOrd="0" presId="urn:microsoft.com/office/officeart/2005/8/layout/hList2"/>
    <dgm:cxn modelId="{4616F81B-BEC0-4061-9692-5D779E8226B0}" type="presParOf" srcId="{5B7A5A95-59DA-4E70-B6A1-83E98496962F}" destId="{07283DF3-D046-4EA4-A83E-FB1912EBDFE8}" srcOrd="3" destOrd="0" presId="urn:microsoft.com/office/officeart/2005/8/layout/hList2"/>
    <dgm:cxn modelId="{1EE7C3AA-DABE-449E-8F87-AC81D908D995}" type="presParOf" srcId="{5B7A5A95-59DA-4E70-B6A1-83E98496962F}" destId="{6B4CA177-9CE6-46EA-9C02-A41FED1662FB}" srcOrd="4" destOrd="0" presId="urn:microsoft.com/office/officeart/2005/8/layout/hList2"/>
    <dgm:cxn modelId="{C0C31AA4-3250-4AEA-80CA-650F9AD757E5}" type="presParOf" srcId="{6B4CA177-9CE6-46EA-9C02-A41FED1662FB}" destId="{B3D52676-616C-4062-BE72-496C340DFA93}" srcOrd="0" destOrd="0" presId="urn:microsoft.com/office/officeart/2005/8/layout/hList2"/>
    <dgm:cxn modelId="{4C1D662B-F115-4C5E-B3E2-7C66165E7EE0}" type="presParOf" srcId="{6B4CA177-9CE6-46EA-9C02-A41FED1662FB}" destId="{193CC16F-DC9A-4514-BE7E-956CBC8A101C}" srcOrd="1" destOrd="0" presId="urn:microsoft.com/office/officeart/2005/8/layout/hList2"/>
    <dgm:cxn modelId="{6A4DB5E1-EEE3-4FB6-A888-2C4D836F90A3}" type="presParOf" srcId="{6B4CA177-9CE6-46EA-9C02-A41FED1662FB}" destId="{F9FB324F-0179-4F93-8BEC-B1584371D1BB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77C1DA-D4FD-498E-B2E8-25098DE41ED4}" type="doc">
      <dgm:prSet loTypeId="urn:microsoft.com/office/officeart/2005/8/layout/venn3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4407B99-F771-4D51-9807-BCF34C58F788}">
      <dgm:prSet phldrT="[Texto]" custT="1"/>
      <dgm:spPr/>
      <dgm:t>
        <a:bodyPr/>
        <a:lstStyle/>
        <a:p>
          <a:r>
            <a:rPr lang="es-ES" sz="1800" b="1" dirty="0" smtClean="0"/>
            <a:t>Idioma</a:t>
          </a:r>
          <a:endParaRPr lang="es-ES" sz="1800" b="1" dirty="0"/>
        </a:p>
      </dgm:t>
    </dgm:pt>
    <dgm:pt modelId="{E235ACA0-CE93-423F-8448-28D5C3C4EC6F}" type="parTrans" cxnId="{B55DF364-7979-47CB-A88B-4DFD62F5FA65}">
      <dgm:prSet/>
      <dgm:spPr/>
      <dgm:t>
        <a:bodyPr/>
        <a:lstStyle/>
        <a:p>
          <a:endParaRPr lang="es-ES" sz="2800" b="1"/>
        </a:p>
      </dgm:t>
    </dgm:pt>
    <dgm:pt modelId="{C7BE2CA8-AB95-4B02-B9EB-569367C973E0}" type="sibTrans" cxnId="{B55DF364-7979-47CB-A88B-4DFD62F5FA65}">
      <dgm:prSet/>
      <dgm:spPr/>
      <dgm:t>
        <a:bodyPr/>
        <a:lstStyle/>
        <a:p>
          <a:endParaRPr lang="es-ES" sz="2800" b="1"/>
        </a:p>
      </dgm:t>
    </dgm:pt>
    <dgm:pt modelId="{57D0C787-C69E-4DE6-B673-A046018DEDA6}">
      <dgm:prSet phldrT="[Texto]" custT="1"/>
      <dgm:spPr/>
      <dgm:t>
        <a:bodyPr/>
        <a:lstStyle/>
        <a:p>
          <a:r>
            <a:rPr lang="es-ES" sz="1800" b="1" dirty="0" smtClean="0"/>
            <a:t>Gastronomía</a:t>
          </a:r>
          <a:endParaRPr lang="es-ES" sz="1800" b="1" dirty="0"/>
        </a:p>
      </dgm:t>
    </dgm:pt>
    <dgm:pt modelId="{9440C8F7-C3C7-48F2-B664-0E00DB469BB6}" type="parTrans" cxnId="{89A2B4A4-EFAF-4B25-A04B-AED6BAE95CBF}">
      <dgm:prSet/>
      <dgm:spPr/>
      <dgm:t>
        <a:bodyPr/>
        <a:lstStyle/>
        <a:p>
          <a:endParaRPr lang="es-ES" sz="2800" b="1"/>
        </a:p>
      </dgm:t>
    </dgm:pt>
    <dgm:pt modelId="{3C8B14DF-F1AE-4185-A8DD-CCBD8B75A063}" type="sibTrans" cxnId="{89A2B4A4-EFAF-4B25-A04B-AED6BAE95CBF}">
      <dgm:prSet/>
      <dgm:spPr/>
      <dgm:t>
        <a:bodyPr/>
        <a:lstStyle/>
        <a:p>
          <a:endParaRPr lang="es-ES" sz="2800" b="1"/>
        </a:p>
      </dgm:t>
    </dgm:pt>
    <dgm:pt modelId="{759EB012-D9AE-478E-8098-C19F4AC50331}">
      <dgm:prSet phldrT="[Texto]" custT="1"/>
      <dgm:spPr/>
      <dgm:t>
        <a:bodyPr/>
        <a:lstStyle/>
        <a:p>
          <a:r>
            <a:rPr lang="es-ES" sz="1800" b="1" dirty="0" smtClean="0"/>
            <a:t>Migración</a:t>
          </a:r>
          <a:endParaRPr lang="es-ES" sz="1800" b="1" dirty="0"/>
        </a:p>
      </dgm:t>
    </dgm:pt>
    <dgm:pt modelId="{86F90A81-5CE7-4593-80DF-53C8D990DF30}" type="parTrans" cxnId="{8C352F5F-EBC9-4C8C-AC9C-01E3C225654F}">
      <dgm:prSet/>
      <dgm:spPr/>
      <dgm:t>
        <a:bodyPr/>
        <a:lstStyle/>
        <a:p>
          <a:endParaRPr lang="es-ES" sz="2800" b="1"/>
        </a:p>
      </dgm:t>
    </dgm:pt>
    <dgm:pt modelId="{C2678D62-9B27-4A6A-A590-F1A81E4435D4}" type="sibTrans" cxnId="{8C352F5F-EBC9-4C8C-AC9C-01E3C225654F}">
      <dgm:prSet/>
      <dgm:spPr/>
      <dgm:t>
        <a:bodyPr/>
        <a:lstStyle/>
        <a:p>
          <a:endParaRPr lang="es-ES" sz="2800" b="1"/>
        </a:p>
      </dgm:t>
    </dgm:pt>
    <dgm:pt modelId="{7C4768C1-7351-4539-AAD5-34BB18398F8B}">
      <dgm:prSet phldrT="[Texto]" custT="1"/>
      <dgm:spPr/>
      <dgm:t>
        <a:bodyPr/>
        <a:lstStyle/>
        <a:p>
          <a:r>
            <a:rPr lang="es-ES" sz="1800" b="1" dirty="0" smtClean="0"/>
            <a:t>Medicina ancestral</a:t>
          </a:r>
          <a:endParaRPr lang="es-ES" sz="1800" b="1" dirty="0"/>
        </a:p>
      </dgm:t>
    </dgm:pt>
    <dgm:pt modelId="{F3E1ED7D-F5EE-4EBA-BF9D-58A7D586EA01}" type="parTrans" cxnId="{FBDB8606-1EC3-4E5B-B41F-13423EBF9A16}">
      <dgm:prSet/>
      <dgm:spPr/>
      <dgm:t>
        <a:bodyPr/>
        <a:lstStyle/>
        <a:p>
          <a:endParaRPr lang="es-ES" sz="2800" b="1"/>
        </a:p>
      </dgm:t>
    </dgm:pt>
    <dgm:pt modelId="{20655162-DBAD-4E41-8917-5DC2658BD3FF}" type="sibTrans" cxnId="{FBDB8606-1EC3-4E5B-B41F-13423EBF9A16}">
      <dgm:prSet/>
      <dgm:spPr/>
      <dgm:t>
        <a:bodyPr/>
        <a:lstStyle/>
        <a:p>
          <a:endParaRPr lang="es-ES" sz="2800" b="1"/>
        </a:p>
      </dgm:t>
    </dgm:pt>
    <dgm:pt modelId="{6BC10451-4304-4946-8BE0-30CBA5892A74}">
      <dgm:prSet custT="1"/>
      <dgm:spPr/>
      <dgm:t>
        <a:bodyPr/>
        <a:lstStyle/>
        <a:p>
          <a:r>
            <a:rPr lang="es-ES" sz="1800" b="1" dirty="0" smtClean="0"/>
            <a:t>Creencias religiosas</a:t>
          </a:r>
          <a:endParaRPr lang="es-ES" sz="1800" b="1" dirty="0"/>
        </a:p>
      </dgm:t>
    </dgm:pt>
    <dgm:pt modelId="{FC588B15-1CC0-433A-9B66-9194890E0107}" type="parTrans" cxnId="{E867A190-CF3F-429E-858F-99B9BF856ECC}">
      <dgm:prSet/>
      <dgm:spPr/>
      <dgm:t>
        <a:bodyPr/>
        <a:lstStyle/>
        <a:p>
          <a:endParaRPr lang="es-ES" sz="2800" b="1"/>
        </a:p>
      </dgm:t>
    </dgm:pt>
    <dgm:pt modelId="{5230DFF8-65AD-4E1B-9E01-467C2835E2F4}" type="sibTrans" cxnId="{E867A190-CF3F-429E-858F-99B9BF856ECC}">
      <dgm:prSet/>
      <dgm:spPr/>
      <dgm:t>
        <a:bodyPr/>
        <a:lstStyle/>
        <a:p>
          <a:endParaRPr lang="es-ES" sz="2800" b="1"/>
        </a:p>
      </dgm:t>
    </dgm:pt>
    <dgm:pt modelId="{1E2211C1-B620-4B18-88EF-6823AD6E2FDE}" type="pres">
      <dgm:prSet presAssocID="{2B77C1DA-D4FD-498E-B2E8-25098DE41ED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42DAD4-06F6-4103-8395-250485117736}" type="pres">
      <dgm:prSet presAssocID="{A4407B99-F771-4D51-9807-BCF34C58F788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3D684E-4F16-4760-A03F-A2678A40635E}" type="pres">
      <dgm:prSet presAssocID="{C7BE2CA8-AB95-4B02-B9EB-569367C973E0}" presName="space" presStyleCnt="0"/>
      <dgm:spPr/>
    </dgm:pt>
    <dgm:pt modelId="{38FD2C01-AC6D-4911-A17C-3A7BB0473811}" type="pres">
      <dgm:prSet presAssocID="{6BC10451-4304-4946-8BE0-30CBA5892A74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920D5F-5170-41F7-B833-2FCE3B3571C4}" type="pres">
      <dgm:prSet presAssocID="{5230DFF8-65AD-4E1B-9E01-467C2835E2F4}" presName="space" presStyleCnt="0"/>
      <dgm:spPr/>
    </dgm:pt>
    <dgm:pt modelId="{A89D9597-FF07-49BC-991D-7A747924FF71}" type="pres">
      <dgm:prSet presAssocID="{57D0C787-C69E-4DE6-B673-A046018DEDA6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EDA4F2-3AFD-4AFA-9D00-9A565A30E0A1}" type="pres">
      <dgm:prSet presAssocID="{3C8B14DF-F1AE-4185-A8DD-CCBD8B75A063}" presName="space" presStyleCnt="0"/>
      <dgm:spPr/>
    </dgm:pt>
    <dgm:pt modelId="{22A82664-D0C4-4A9E-ABB2-91C0F91ADF31}" type="pres">
      <dgm:prSet presAssocID="{759EB012-D9AE-478E-8098-C19F4AC50331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C0FB16-E365-4974-AA7B-0AB367261A4D}" type="pres">
      <dgm:prSet presAssocID="{C2678D62-9B27-4A6A-A590-F1A81E4435D4}" presName="space" presStyleCnt="0"/>
      <dgm:spPr/>
    </dgm:pt>
    <dgm:pt modelId="{B82DE455-0C36-4E0A-916E-206A95BA1A45}" type="pres">
      <dgm:prSet presAssocID="{7C4768C1-7351-4539-AAD5-34BB18398F8B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55DF364-7979-47CB-A88B-4DFD62F5FA65}" srcId="{2B77C1DA-D4FD-498E-B2E8-25098DE41ED4}" destId="{A4407B99-F771-4D51-9807-BCF34C58F788}" srcOrd="0" destOrd="0" parTransId="{E235ACA0-CE93-423F-8448-28D5C3C4EC6F}" sibTransId="{C7BE2CA8-AB95-4B02-B9EB-569367C973E0}"/>
    <dgm:cxn modelId="{89A2B4A4-EFAF-4B25-A04B-AED6BAE95CBF}" srcId="{2B77C1DA-D4FD-498E-B2E8-25098DE41ED4}" destId="{57D0C787-C69E-4DE6-B673-A046018DEDA6}" srcOrd="2" destOrd="0" parTransId="{9440C8F7-C3C7-48F2-B664-0E00DB469BB6}" sibTransId="{3C8B14DF-F1AE-4185-A8DD-CCBD8B75A063}"/>
    <dgm:cxn modelId="{5FA5041C-3DD9-49B5-8538-3B3211B3B934}" type="presOf" srcId="{57D0C787-C69E-4DE6-B673-A046018DEDA6}" destId="{A89D9597-FF07-49BC-991D-7A747924FF71}" srcOrd="0" destOrd="0" presId="urn:microsoft.com/office/officeart/2005/8/layout/venn3"/>
    <dgm:cxn modelId="{E867A190-CF3F-429E-858F-99B9BF856ECC}" srcId="{2B77C1DA-D4FD-498E-B2E8-25098DE41ED4}" destId="{6BC10451-4304-4946-8BE0-30CBA5892A74}" srcOrd="1" destOrd="0" parTransId="{FC588B15-1CC0-433A-9B66-9194890E0107}" sibTransId="{5230DFF8-65AD-4E1B-9E01-467C2835E2F4}"/>
    <dgm:cxn modelId="{C2B74F57-7D49-4F18-BAEC-F21F7DB871E8}" type="presOf" srcId="{6BC10451-4304-4946-8BE0-30CBA5892A74}" destId="{38FD2C01-AC6D-4911-A17C-3A7BB0473811}" srcOrd="0" destOrd="0" presId="urn:microsoft.com/office/officeart/2005/8/layout/venn3"/>
    <dgm:cxn modelId="{BA85AE76-7D86-4374-9B07-4D44D9A21D0A}" type="presOf" srcId="{7C4768C1-7351-4539-AAD5-34BB18398F8B}" destId="{B82DE455-0C36-4E0A-916E-206A95BA1A45}" srcOrd="0" destOrd="0" presId="urn:microsoft.com/office/officeart/2005/8/layout/venn3"/>
    <dgm:cxn modelId="{FBDB8606-1EC3-4E5B-B41F-13423EBF9A16}" srcId="{2B77C1DA-D4FD-498E-B2E8-25098DE41ED4}" destId="{7C4768C1-7351-4539-AAD5-34BB18398F8B}" srcOrd="4" destOrd="0" parTransId="{F3E1ED7D-F5EE-4EBA-BF9D-58A7D586EA01}" sibTransId="{20655162-DBAD-4E41-8917-5DC2658BD3FF}"/>
    <dgm:cxn modelId="{10CFE52E-93C3-47A3-9321-3AFE735FA53F}" type="presOf" srcId="{A4407B99-F771-4D51-9807-BCF34C58F788}" destId="{D142DAD4-06F6-4103-8395-250485117736}" srcOrd="0" destOrd="0" presId="urn:microsoft.com/office/officeart/2005/8/layout/venn3"/>
    <dgm:cxn modelId="{33DD1D30-0152-49E1-8AED-2E467F09FF9E}" type="presOf" srcId="{2B77C1DA-D4FD-498E-B2E8-25098DE41ED4}" destId="{1E2211C1-B620-4B18-88EF-6823AD6E2FDE}" srcOrd="0" destOrd="0" presId="urn:microsoft.com/office/officeart/2005/8/layout/venn3"/>
    <dgm:cxn modelId="{6EAD3A28-E49C-479D-8C6D-5EDDB85AFF93}" type="presOf" srcId="{759EB012-D9AE-478E-8098-C19F4AC50331}" destId="{22A82664-D0C4-4A9E-ABB2-91C0F91ADF31}" srcOrd="0" destOrd="0" presId="urn:microsoft.com/office/officeart/2005/8/layout/venn3"/>
    <dgm:cxn modelId="{8C352F5F-EBC9-4C8C-AC9C-01E3C225654F}" srcId="{2B77C1DA-D4FD-498E-B2E8-25098DE41ED4}" destId="{759EB012-D9AE-478E-8098-C19F4AC50331}" srcOrd="3" destOrd="0" parTransId="{86F90A81-5CE7-4593-80DF-53C8D990DF30}" sibTransId="{C2678D62-9B27-4A6A-A590-F1A81E4435D4}"/>
    <dgm:cxn modelId="{46B1C53F-77AF-4D9A-8F0D-DF315010B54A}" type="presParOf" srcId="{1E2211C1-B620-4B18-88EF-6823AD6E2FDE}" destId="{D142DAD4-06F6-4103-8395-250485117736}" srcOrd="0" destOrd="0" presId="urn:microsoft.com/office/officeart/2005/8/layout/venn3"/>
    <dgm:cxn modelId="{7886FA91-AB37-4E2F-8699-1A3C3E173FD4}" type="presParOf" srcId="{1E2211C1-B620-4B18-88EF-6823AD6E2FDE}" destId="{C13D684E-4F16-4760-A03F-A2678A40635E}" srcOrd="1" destOrd="0" presId="urn:microsoft.com/office/officeart/2005/8/layout/venn3"/>
    <dgm:cxn modelId="{93574537-1743-4056-856E-4005B8EF8191}" type="presParOf" srcId="{1E2211C1-B620-4B18-88EF-6823AD6E2FDE}" destId="{38FD2C01-AC6D-4911-A17C-3A7BB0473811}" srcOrd="2" destOrd="0" presId="urn:microsoft.com/office/officeart/2005/8/layout/venn3"/>
    <dgm:cxn modelId="{EED25066-2B9F-4378-BA95-E002EAA24833}" type="presParOf" srcId="{1E2211C1-B620-4B18-88EF-6823AD6E2FDE}" destId="{A4920D5F-5170-41F7-B833-2FCE3B3571C4}" srcOrd="3" destOrd="0" presId="urn:microsoft.com/office/officeart/2005/8/layout/venn3"/>
    <dgm:cxn modelId="{90968783-2D84-4640-8C23-A6C65550B31C}" type="presParOf" srcId="{1E2211C1-B620-4B18-88EF-6823AD6E2FDE}" destId="{A89D9597-FF07-49BC-991D-7A747924FF71}" srcOrd="4" destOrd="0" presId="urn:microsoft.com/office/officeart/2005/8/layout/venn3"/>
    <dgm:cxn modelId="{BB166D2C-9FA6-4152-B419-973FE6B5ECA3}" type="presParOf" srcId="{1E2211C1-B620-4B18-88EF-6823AD6E2FDE}" destId="{95EDA4F2-3AFD-4AFA-9D00-9A565A30E0A1}" srcOrd="5" destOrd="0" presId="urn:microsoft.com/office/officeart/2005/8/layout/venn3"/>
    <dgm:cxn modelId="{4FB90311-C2BA-48D5-A7FF-278D7A2BA954}" type="presParOf" srcId="{1E2211C1-B620-4B18-88EF-6823AD6E2FDE}" destId="{22A82664-D0C4-4A9E-ABB2-91C0F91ADF31}" srcOrd="6" destOrd="0" presId="urn:microsoft.com/office/officeart/2005/8/layout/venn3"/>
    <dgm:cxn modelId="{8289DD93-C751-4FD1-9062-8A327E69655D}" type="presParOf" srcId="{1E2211C1-B620-4B18-88EF-6823AD6E2FDE}" destId="{1CC0FB16-E365-4974-AA7B-0AB367261A4D}" srcOrd="7" destOrd="0" presId="urn:microsoft.com/office/officeart/2005/8/layout/venn3"/>
    <dgm:cxn modelId="{60DC2EF6-1E33-4971-A33E-A7190B337EF6}" type="presParOf" srcId="{1E2211C1-B620-4B18-88EF-6823AD6E2FDE}" destId="{B82DE455-0C36-4E0A-916E-206A95BA1A45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83C5D8-039C-44B0-850C-938A4FF59544}" type="doc">
      <dgm:prSet loTypeId="urn:microsoft.com/office/officeart/2005/8/layout/process5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223C475-DFE8-4C48-B11F-ABD82614BAF1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Selección de expertos</a:t>
          </a:r>
          <a:endParaRPr lang="es-E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728D16-905C-42F3-B844-60F86008F5A9}" type="parTrans" cxnId="{1C9E84F6-4DA6-4AFB-B949-236938DADFBE}">
      <dgm:prSet/>
      <dgm:spPr/>
      <dgm:t>
        <a:bodyPr/>
        <a:lstStyle/>
        <a:p>
          <a:endParaRPr lang="es-ES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85C64C-228F-4D70-9CF4-22895DDE8AB7}" type="sibTrans" cxnId="{1C9E84F6-4DA6-4AFB-B949-236938DADFBE}">
      <dgm:prSet custT="1"/>
      <dgm:spPr/>
      <dgm:t>
        <a:bodyPr/>
        <a:lstStyle/>
        <a:p>
          <a:endParaRPr lang="es-ES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3EF903-39D6-4534-BE83-003F87703960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Calcular coeficiente </a:t>
          </a:r>
          <a:endParaRPr lang="es-E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C538C5-733F-466E-BF8D-5A4BEBA197CC}" type="parTrans" cxnId="{ED3316EB-A21A-4463-B026-74DADB2CAEA5}">
      <dgm:prSet/>
      <dgm:spPr/>
      <dgm:t>
        <a:bodyPr/>
        <a:lstStyle/>
        <a:p>
          <a:endParaRPr lang="es-ES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0B3E03-5956-48F5-86D0-081BCC8412C3}" type="sibTrans" cxnId="{ED3316EB-A21A-4463-B026-74DADB2CAEA5}">
      <dgm:prSet custT="1"/>
      <dgm:spPr/>
      <dgm:t>
        <a:bodyPr/>
        <a:lstStyle/>
        <a:p>
          <a:endParaRPr lang="es-ES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FF630D-D147-445C-A716-1DFE8BD0072C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Aplicación de encuesta</a:t>
          </a:r>
          <a:endParaRPr lang="es-E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19BA64-5371-4EC6-A0D0-FDF3C1C23532}" type="parTrans" cxnId="{949D2534-D50F-4E4B-ACB5-449E003EBD7C}">
      <dgm:prSet/>
      <dgm:spPr/>
      <dgm:t>
        <a:bodyPr/>
        <a:lstStyle/>
        <a:p>
          <a:endParaRPr lang="es-ES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7D6791-A42A-429C-9701-7395872C3B5F}" type="sibTrans" cxnId="{949D2534-D50F-4E4B-ACB5-449E003EBD7C}">
      <dgm:prSet custT="1"/>
      <dgm:spPr/>
      <dgm:t>
        <a:bodyPr/>
        <a:lstStyle/>
        <a:p>
          <a:endParaRPr lang="es-ES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51E04F-96AE-4A9C-9CC6-A23A572BD262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 rondas</a:t>
          </a:r>
          <a:endParaRPr lang="es-E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29979F-D772-4397-8FB8-F03154740F1D}" type="parTrans" cxnId="{E7FC4238-B725-4775-BA16-6B71762FAC9A}">
      <dgm:prSet/>
      <dgm:spPr/>
      <dgm:t>
        <a:bodyPr/>
        <a:lstStyle/>
        <a:p>
          <a:endParaRPr lang="es-ES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789C1B-1E7D-4CA1-A358-825428B9EE11}" type="sibTrans" cxnId="{E7FC4238-B725-4775-BA16-6B71762FAC9A}">
      <dgm:prSet custT="1"/>
      <dgm:spPr/>
      <dgm:t>
        <a:bodyPr/>
        <a:lstStyle/>
        <a:p>
          <a:endParaRPr lang="es-ES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FE6506-62F4-4799-8B38-4FF5673BC20A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Resultados</a:t>
          </a:r>
          <a:endParaRPr lang="es-E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813A6A-D497-480F-AECC-FE1E87AD185C}" type="parTrans" cxnId="{27CD5DB3-673F-461A-AAAD-878698529BD2}">
      <dgm:prSet/>
      <dgm:spPr/>
      <dgm:t>
        <a:bodyPr/>
        <a:lstStyle/>
        <a:p>
          <a:endParaRPr lang="es-ES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E49B69-E890-448C-90DE-6207DCC0DD79}" type="sibTrans" cxnId="{27CD5DB3-673F-461A-AAAD-878698529BD2}">
      <dgm:prSet/>
      <dgm:spPr/>
      <dgm:t>
        <a:bodyPr/>
        <a:lstStyle/>
        <a:p>
          <a:endParaRPr lang="es-ES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36E1FD-62F6-47E2-BEFC-5B4311793234}" type="pres">
      <dgm:prSet presAssocID="{3583C5D8-039C-44B0-850C-938A4FF5954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2D86A9C-B519-4522-AFE2-9F7AF7757AC9}" type="pres">
      <dgm:prSet presAssocID="{B223C475-DFE8-4C48-B11F-ABD82614BAF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DDF957-E19A-4475-A2EB-41D75519D70B}" type="pres">
      <dgm:prSet presAssocID="{1C85C64C-228F-4D70-9CF4-22895DDE8AB7}" presName="sibTrans" presStyleLbl="sibTrans2D1" presStyleIdx="0" presStyleCnt="4"/>
      <dgm:spPr/>
      <dgm:t>
        <a:bodyPr/>
        <a:lstStyle/>
        <a:p>
          <a:endParaRPr lang="es-ES"/>
        </a:p>
      </dgm:t>
    </dgm:pt>
    <dgm:pt modelId="{18E87B24-7BEA-4506-B745-ACC0E573F1E3}" type="pres">
      <dgm:prSet presAssocID="{1C85C64C-228F-4D70-9CF4-22895DDE8AB7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A2478232-E384-4E1F-8CDB-AFE3EF2C731A}" type="pres">
      <dgm:prSet presAssocID="{A03EF903-39D6-4534-BE83-003F8770396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3B31EA-5B47-4869-AAE5-A127FE80DC23}" type="pres">
      <dgm:prSet presAssocID="{F60B3E03-5956-48F5-86D0-081BCC8412C3}" presName="sibTrans" presStyleLbl="sibTrans2D1" presStyleIdx="1" presStyleCnt="4"/>
      <dgm:spPr/>
      <dgm:t>
        <a:bodyPr/>
        <a:lstStyle/>
        <a:p>
          <a:endParaRPr lang="es-ES"/>
        </a:p>
      </dgm:t>
    </dgm:pt>
    <dgm:pt modelId="{2AA148FC-74A4-47BC-A497-8863582CEEF7}" type="pres">
      <dgm:prSet presAssocID="{F60B3E03-5956-48F5-86D0-081BCC8412C3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3FF5BC6A-83BD-4C52-A848-05C3E5F5FA9C}" type="pres">
      <dgm:prSet presAssocID="{D0FF630D-D147-445C-A716-1DFE8BD0072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3E9033-9645-48E5-AFB6-5C4749577210}" type="pres">
      <dgm:prSet presAssocID="{307D6791-A42A-429C-9701-7395872C3B5F}" presName="sibTrans" presStyleLbl="sibTrans2D1" presStyleIdx="2" presStyleCnt="4"/>
      <dgm:spPr/>
      <dgm:t>
        <a:bodyPr/>
        <a:lstStyle/>
        <a:p>
          <a:endParaRPr lang="es-ES"/>
        </a:p>
      </dgm:t>
    </dgm:pt>
    <dgm:pt modelId="{2D0FD541-E7DD-4427-808E-03C4556C419E}" type="pres">
      <dgm:prSet presAssocID="{307D6791-A42A-429C-9701-7395872C3B5F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C28FD601-A1CF-43E6-A551-EA99F3F489A6}" type="pres">
      <dgm:prSet presAssocID="{6951E04F-96AE-4A9C-9CC6-A23A572BD26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A7FEE8-9CDF-4B93-99E6-29D1405F9534}" type="pres">
      <dgm:prSet presAssocID="{51789C1B-1E7D-4CA1-A358-825428B9EE11}" presName="sibTrans" presStyleLbl="sibTrans2D1" presStyleIdx="3" presStyleCnt="4"/>
      <dgm:spPr/>
      <dgm:t>
        <a:bodyPr/>
        <a:lstStyle/>
        <a:p>
          <a:endParaRPr lang="es-ES"/>
        </a:p>
      </dgm:t>
    </dgm:pt>
    <dgm:pt modelId="{19A9841B-39CA-4D9D-8166-95C0D36234D5}" type="pres">
      <dgm:prSet presAssocID="{51789C1B-1E7D-4CA1-A358-825428B9EE11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7647A2BF-771C-40E5-B93B-9CD810191FEE}" type="pres">
      <dgm:prSet presAssocID="{1BFE6506-62F4-4799-8B38-4FF5673BC20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C9E84F6-4DA6-4AFB-B949-236938DADFBE}" srcId="{3583C5D8-039C-44B0-850C-938A4FF59544}" destId="{B223C475-DFE8-4C48-B11F-ABD82614BAF1}" srcOrd="0" destOrd="0" parTransId="{E4728D16-905C-42F3-B844-60F86008F5A9}" sibTransId="{1C85C64C-228F-4D70-9CF4-22895DDE8AB7}"/>
    <dgm:cxn modelId="{ED3316EB-A21A-4463-B026-74DADB2CAEA5}" srcId="{3583C5D8-039C-44B0-850C-938A4FF59544}" destId="{A03EF903-39D6-4534-BE83-003F87703960}" srcOrd="1" destOrd="0" parTransId="{D9C538C5-733F-466E-BF8D-5A4BEBA197CC}" sibTransId="{F60B3E03-5956-48F5-86D0-081BCC8412C3}"/>
    <dgm:cxn modelId="{2F0938A2-A91D-4E3C-8A7F-451450C4524F}" type="presOf" srcId="{A03EF903-39D6-4534-BE83-003F87703960}" destId="{A2478232-E384-4E1F-8CDB-AFE3EF2C731A}" srcOrd="0" destOrd="0" presId="urn:microsoft.com/office/officeart/2005/8/layout/process5"/>
    <dgm:cxn modelId="{E114D68A-AF01-4D3D-B41E-70FE4A0469E0}" type="presOf" srcId="{307D6791-A42A-429C-9701-7395872C3B5F}" destId="{2D0FD541-E7DD-4427-808E-03C4556C419E}" srcOrd="1" destOrd="0" presId="urn:microsoft.com/office/officeart/2005/8/layout/process5"/>
    <dgm:cxn modelId="{9173BD6A-D597-4935-B570-E30262940C18}" type="presOf" srcId="{6951E04F-96AE-4A9C-9CC6-A23A572BD262}" destId="{C28FD601-A1CF-43E6-A551-EA99F3F489A6}" srcOrd="0" destOrd="0" presId="urn:microsoft.com/office/officeart/2005/8/layout/process5"/>
    <dgm:cxn modelId="{129AF92B-7218-4419-9D36-A2412ECC2DF3}" type="presOf" srcId="{F60B3E03-5956-48F5-86D0-081BCC8412C3}" destId="{383B31EA-5B47-4869-AAE5-A127FE80DC23}" srcOrd="0" destOrd="0" presId="urn:microsoft.com/office/officeart/2005/8/layout/process5"/>
    <dgm:cxn modelId="{36880F45-FDE2-41D2-A7B9-0156AA2F174E}" type="presOf" srcId="{1C85C64C-228F-4D70-9CF4-22895DDE8AB7}" destId="{18E87B24-7BEA-4506-B745-ACC0E573F1E3}" srcOrd="1" destOrd="0" presId="urn:microsoft.com/office/officeart/2005/8/layout/process5"/>
    <dgm:cxn modelId="{323DC40C-CB42-4872-9F20-6D7CCDD384D8}" type="presOf" srcId="{F60B3E03-5956-48F5-86D0-081BCC8412C3}" destId="{2AA148FC-74A4-47BC-A497-8863582CEEF7}" srcOrd="1" destOrd="0" presId="urn:microsoft.com/office/officeart/2005/8/layout/process5"/>
    <dgm:cxn modelId="{949D2534-D50F-4E4B-ACB5-449E003EBD7C}" srcId="{3583C5D8-039C-44B0-850C-938A4FF59544}" destId="{D0FF630D-D147-445C-A716-1DFE8BD0072C}" srcOrd="2" destOrd="0" parTransId="{6719BA64-5371-4EC6-A0D0-FDF3C1C23532}" sibTransId="{307D6791-A42A-429C-9701-7395872C3B5F}"/>
    <dgm:cxn modelId="{4A873BC4-8FCE-4A9E-A8FD-D7697D7E89A6}" type="presOf" srcId="{1C85C64C-228F-4D70-9CF4-22895DDE8AB7}" destId="{F1DDF957-E19A-4475-A2EB-41D75519D70B}" srcOrd="0" destOrd="0" presId="urn:microsoft.com/office/officeart/2005/8/layout/process5"/>
    <dgm:cxn modelId="{704E5A93-9B25-4923-97D3-58B7C18EF8E6}" type="presOf" srcId="{307D6791-A42A-429C-9701-7395872C3B5F}" destId="{8D3E9033-9645-48E5-AFB6-5C4749577210}" srcOrd="0" destOrd="0" presId="urn:microsoft.com/office/officeart/2005/8/layout/process5"/>
    <dgm:cxn modelId="{27CD5DB3-673F-461A-AAAD-878698529BD2}" srcId="{3583C5D8-039C-44B0-850C-938A4FF59544}" destId="{1BFE6506-62F4-4799-8B38-4FF5673BC20A}" srcOrd="4" destOrd="0" parTransId="{DB813A6A-D497-480F-AECC-FE1E87AD185C}" sibTransId="{C5E49B69-E890-448C-90DE-6207DCC0DD79}"/>
    <dgm:cxn modelId="{E7FC4238-B725-4775-BA16-6B71762FAC9A}" srcId="{3583C5D8-039C-44B0-850C-938A4FF59544}" destId="{6951E04F-96AE-4A9C-9CC6-A23A572BD262}" srcOrd="3" destOrd="0" parTransId="{2A29979F-D772-4397-8FB8-F03154740F1D}" sibTransId="{51789C1B-1E7D-4CA1-A358-825428B9EE11}"/>
    <dgm:cxn modelId="{DDD7521B-E1FE-43EB-8312-856425AF1FD6}" type="presOf" srcId="{D0FF630D-D147-445C-A716-1DFE8BD0072C}" destId="{3FF5BC6A-83BD-4C52-A848-05C3E5F5FA9C}" srcOrd="0" destOrd="0" presId="urn:microsoft.com/office/officeart/2005/8/layout/process5"/>
    <dgm:cxn modelId="{16CD534A-0D54-4916-84DC-98E593A89E80}" type="presOf" srcId="{51789C1B-1E7D-4CA1-A358-825428B9EE11}" destId="{EBA7FEE8-9CDF-4B93-99E6-29D1405F9534}" srcOrd="0" destOrd="0" presId="urn:microsoft.com/office/officeart/2005/8/layout/process5"/>
    <dgm:cxn modelId="{83EBFA80-72FC-44A2-816E-622FAC06D150}" type="presOf" srcId="{51789C1B-1E7D-4CA1-A358-825428B9EE11}" destId="{19A9841B-39CA-4D9D-8166-95C0D36234D5}" srcOrd="1" destOrd="0" presId="urn:microsoft.com/office/officeart/2005/8/layout/process5"/>
    <dgm:cxn modelId="{09F549DC-B4FA-451A-A59A-D302C28D4254}" type="presOf" srcId="{B223C475-DFE8-4C48-B11F-ABD82614BAF1}" destId="{72D86A9C-B519-4522-AFE2-9F7AF7757AC9}" srcOrd="0" destOrd="0" presId="urn:microsoft.com/office/officeart/2005/8/layout/process5"/>
    <dgm:cxn modelId="{85EECAA7-0F84-4B9D-80ED-6D8A2338A6A8}" type="presOf" srcId="{3583C5D8-039C-44B0-850C-938A4FF59544}" destId="{7336E1FD-62F6-47E2-BEFC-5B4311793234}" srcOrd="0" destOrd="0" presId="urn:microsoft.com/office/officeart/2005/8/layout/process5"/>
    <dgm:cxn modelId="{7191ED96-96DC-45C7-8788-2DC49F4DBDD5}" type="presOf" srcId="{1BFE6506-62F4-4799-8B38-4FF5673BC20A}" destId="{7647A2BF-771C-40E5-B93B-9CD810191FEE}" srcOrd="0" destOrd="0" presId="urn:microsoft.com/office/officeart/2005/8/layout/process5"/>
    <dgm:cxn modelId="{0C405446-E422-4067-9A9F-27BE28198BF1}" type="presParOf" srcId="{7336E1FD-62F6-47E2-BEFC-5B4311793234}" destId="{72D86A9C-B519-4522-AFE2-9F7AF7757AC9}" srcOrd="0" destOrd="0" presId="urn:microsoft.com/office/officeart/2005/8/layout/process5"/>
    <dgm:cxn modelId="{61C2E6A2-C3CB-49FC-BDF4-4F2F081FE2B1}" type="presParOf" srcId="{7336E1FD-62F6-47E2-BEFC-5B4311793234}" destId="{F1DDF957-E19A-4475-A2EB-41D75519D70B}" srcOrd="1" destOrd="0" presId="urn:microsoft.com/office/officeart/2005/8/layout/process5"/>
    <dgm:cxn modelId="{41AB8CE4-3480-4226-8AD3-2E9E0EF0178E}" type="presParOf" srcId="{F1DDF957-E19A-4475-A2EB-41D75519D70B}" destId="{18E87B24-7BEA-4506-B745-ACC0E573F1E3}" srcOrd="0" destOrd="0" presId="urn:microsoft.com/office/officeart/2005/8/layout/process5"/>
    <dgm:cxn modelId="{AA1868B5-3288-44D0-A543-AD53ED487FF3}" type="presParOf" srcId="{7336E1FD-62F6-47E2-BEFC-5B4311793234}" destId="{A2478232-E384-4E1F-8CDB-AFE3EF2C731A}" srcOrd="2" destOrd="0" presId="urn:microsoft.com/office/officeart/2005/8/layout/process5"/>
    <dgm:cxn modelId="{ED4B57C9-1748-431A-8A60-EAC7C94B0B70}" type="presParOf" srcId="{7336E1FD-62F6-47E2-BEFC-5B4311793234}" destId="{383B31EA-5B47-4869-AAE5-A127FE80DC23}" srcOrd="3" destOrd="0" presId="urn:microsoft.com/office/officeart/2005/8/layout/process5"/>
    <dgm:cxn modelId="{43BC0184-0F94-4DFE-9C67-30FBC60FC9C4}" type="presParOf" srcId="{383B31EA-5B47-4869-AAE5-A127FE80DC23}" destId="{2AA148FC-74A4-47BC-A497-8863582CEEF7}" srcOrd="0" destOrd="0" presId="urn:microsoft.com/office/officeart/2005/8/layout/process5"/>
    <dgm:cxn modelId="{87AF4154-C960-4C9E-BC87-76494ECB9037}" type="presParOf" srcId="{7336E1FD-62F6-47E2-BEFC-5B4311793234}" destId="{3FF5BC6A-83BD-4C52-A848-05C3E5F5FA9C}" srcOrd="4" destOrd="0" presId="urn:microsoft.com/office/officeart/2005/8/layout/process5"/>
    <dgm:cxn modelId="{9BF19A8D-CB71-49FB-8BF9-3C9DB8016143}" type="presParOf" srcId="{7336E1FD-62F6-47E2-BEFC-5B4311793234}" destId="{8D3E9033-9645-48E5-AFB6-5C4749577210}" srcOrd="5" destOrd="0" presId="urn:microsoft.com/office/officeart/2005/8/layout/process5"/>
    <dgm:cxn modelId="{5BDAAC26-C2AA-497A-BBEC-10E73D45867E}" type="presParOf" srcId="{8D3E9033-9645-48E5-AFB6-5C4749577210}" destId="{2D0FD541-E7DD-4427-808E-03C4556C419E}" srcOrd="0" destOrd="0" presId="urn:microsoft.com/office/officeart/2005/8/layout/process5"/>
    <dgm:cxn modelId="{170C41FA-F22A-4C4A-B7FB-89DF5797C2E3}" type="presParOf" srcId="{7336E1FD-62F6-47E2-BEFC-5B4311793234}" destId="{C28FD601-A1CF-43E6-A551-EA99F3F489A6}" srcOrd="6" destOrd="0" presId="urn:microsoft.com/office/officeart/2005/8/layout/process5"/>
    <dgm:cxn modelId="{A800F1F2-8885-43C6-9D67-EC3BD41B876A}" type="presParOf" srcId="{7336E1FD-62F6-47E2-BEFC-5B4311793234}" destId="{EBA7FEE8-9CDF-4B93-99E6-29D1405F9534}" srcOrd="7" destOrd="0" presId="urn:microsoft.com/office/officeart/2005/8/layout/process5"/>
    <dgm:cxn modelId="{A0CD0784-585A-456A-AFAB-1646A4A396BF}" type="presParOf" srcId="{EBA7FEE8-9CDF-4B93-99E6-29D1405F9534}" destId="{19A9841B-39CA-4D9D-8166-95C0D36234D5}" srcOrd="0" destOrd="0" presId="urn:microsoft.com/office/officeart/2005/8/layout/process5"/>
    <dgm:cxn modelId="{501A30A3-A65A-4306-8931-085C00CD87C1}" type="presParOf" srcId="{7336E1FD-62F6-47E2-BEFC-5B4311793234}" destId="{7647A2BF-771C-40E5-B93B-9CD810191FEE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D77875-0D2C-4BEF-8196-DD2B895A29F9}" type="doc">
      <dgm:prSet loTypeId="urn:microsoft.com/office/officeart/2005/8/layout/hierarchy2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8AEF182-D71A-40B5-A839-A1D6B212AD66}">
      <dgm:prSet phldrT="[Texto]" custT="1"/>
      <dgm:spPr/>
      <dgm:t>
        <a:bodyPr/>
        <a:lstStyle/>
        <a:p>
          <a:r>
            <a:rPr lang="es-ES" sz="1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Migración</a:t>
          </a:r>
        </a:p>
      </dgm:t>
    </dgm:pt>
    <dgm:pt modelId="{0764C781-C381-460F-99A6-2494A2B89D48}" type="parTrans" cxnId="{123C696A-F6ED-4EF8-A0F2-D939864E968E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15508B-70BB-4A2C-9983-B17C8780464E}" type="sibTrans" cxnId="{123C696A-F6ED-4EF8-A0F2-D939864E968E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C437B5-90DA-45EB-ACA8-043F30C19099}">
      <dgm:prSet custT="1"/>
      <dgm:spPr/>
      <dgm:t>
        <a:bodyPr/>
        <a:lstStyle/>
        <a:p>
          <a:r>
            <a:rPr lang="es-E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Ciudades</a:t>
          </a:r>
        </a:p>
      </dgm:t>
    </dgm:pt>
    <dgm:pt modelId="{38F2CC82-4DEA-4C07-9BB1-1DAFE8408B63}" type="parTrans" cxnId="{7E3ABF15-D792-4C7D-8027-6DD00942A68B}">
      <dgm:prSet custT="1"/>
      <dgm:spPr/>
      <dgm:t>
        <a:bodyPr/>
        <a:lstStyle/>
        <a:p>
          <a:endParaRPr lang="es-E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1C8A8-4E68-48AC-8B80-455FF7558C83}" type="sibTrans" cxnId="{7E3ABF15-D792-4C7D-8027-6DD00942A68B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B65673-3DF2-4AA9-A329-102FDDDBB508}">
      <dgm:prSet custT="1"/>
      <dgm:spPr/>
      <dgm:t>
        <a:bodyPr/>
        <a:lstStyle/>
        <a:p>
          <a:r>
            <a:rPr lang="es-E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Países</a:t>
          </a:r>
        </a:p>
      </dgm:t>
    </dgm:pt>
    <dgm:pt modelId="{09F0A8FC-C9ED-4A88-9F77-871894AEC504}" type="parTrans" cxnId="{E69D8C77-10BF-4AC3-84CC-822C149BDA35}">
      <dgm:prSet custT="1"/>
      <dgm:spPr/>
      <dgm:t>
        <a:bodyPr/>
        <a:lstStyle/>
        <a:p>
          <a:endParaRPr lang="es-E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DDF833-DBDC-4849-A786-E50B704C3FBE}" type="sibTrans" cxnId="{E69D8C77-10BF-4AC3-84CC-822C149BDA35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52B2F2-9166-4EB0-8C0E-B0DC48DF1B3A}">
      <dgm:prSet custT="1"/>
      <dgm:spPr/>
      <dgm:t>
        <a:bodyPr/>
        <a:lstStyle/>
        <a:p>
          <a:r>
            <a:rPr lang="es-E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 consecuencia se rompen lazos familiares y aculturizando su identidad culural</a:t>
          </a:r>
        </a:p>
      </dgm:t>
    </dgm:pt>
    <dgm:pt modelId="{7E68A954-9FA5-437F-8E94-A28FA40889AF}" type="parTrans" cxnId="{AE7A6026-07A6-4E70-A34F-B0FD9CD92EC8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0AEE2E-AB78-4287-894F-507AEE7E9AE1}" type="sibTrans" cxnId="{AE7A6026-07A6-4E70-A34F-B0FD9CD92EC8}">
      <dgm:prSet/>
      <dgm:spPr/>
      <dgm:t>
        <a:bodyPr/>
        <a:lstStyle/>
        <a:p>
          <a:endParaRPr lang="es-E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48B82A-8553-4229-9D67-4E4EFD22BF89}" type="pres">
      <dgm:prSet presAssocID="{B6D77875-0D2C-4BEF-8196-DD2B895A29F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F1A65C7-A624-4689-B387-B615F14C1A8C}" type="pres">
      <dgm:prSet presAssocID="{28AEF182-D71A-40B5-A839-A1D6B212AD66}" presName="root1" presStyleCnt="0"/>
      <dgm:spPr/>
      <dgm:t>
        <a:bodyPr/>
        <a:lstStyle/>
        <a:p>
          <a:endParaRPr lang="es-ES"/>
        </a:p>
      </dgm:t>
    </dgm:pt>
    <dgm:pt modelId="{1BDA99DD-3E50-4293-BC4D-A5C6F3FD0C7F}" type="pres">
      <dgm:prSet presAssocID="{28AEF182-D71A-40B5-A839-A1D6B212AD66}" presName="LevelOneTextNode" presStyleLbl="node0" presStyleIdx="0" presStyleCnt="2" custScaleX="157875" custLinFactNeighborX="-3803" custLinFactNeighborY="695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3C8F9E-5D48-4155-BEA1-D4E229B64224}" type="pres">
      <dgm:prSet presAssocID="{28AEF182-D71A-40B5-A839-A1D6B212AD66}" presName="level2hierChild" presStyleCnt="0"/>
      <dgm:spPr/>
      <dgm:t>
        <a:bodyPr/>
        <a:lstStyle/>
        <a:p>
          <a:endParaRPr lang="es-ES"/>
        </a:p>
      </dgm:t>
    </dgm:pt>
    <dgm:pt modelId="{B02A2416-101B-48E1-9DEE-10CB35069ED9}" type="pres">
      <dgm:prSet presAssocID="{09F0A8FC-C9ED-4A88-9F77-871894AEC504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86D1FC5E-2357-4713-9375-88AC57436EB5}" type="pres">
      <dgm:prSet presAssocID="{09F0A8FC-C9ED-4A88-9F77-871894AEC504}" presName="connTx" presStyleLbl="parChTrans1D2" presStyleIdx="0" presStyleCnt="2"/>
      <dgm:spPr/>
      <dgm:t>
        <a:bodyPr/>
        <a:lstStyle/>
        <a:p>
          <a:endParaRPr lang="es-ES"/>
        </a:p>
      </dgm:t>
    </dgm:pt>
    <dgm:pt modelId="{ACF133AA-83FC-4256-96ED-BA0965DABCA5}" type="pres">
      <dgm:prSet presAssocID="{76B65673-3DF2-4AA9-A329-102FDDDBB508}" presName="root2" presStyleCnt="0"/>
      <dgm:spPr/>
      <dgm:t>
        <a:bodyPr/>
        <a:lstStyle/>
        <a:p>
          <a:endParaRPr lang="es-ES"/>
        </a:p>
      </dgm:t>
    </dgm:pt>
    <dgm:pt modelId="{CC56D436-A800-468A-AD8C-BD4B3DA47B61}" type="pres">
      <dgm:prSet presAssocID="{76B65673-3DF2-4AA9-A329-102FDDDBB508}" presName="LevelTwoTextNode" presStyleLbl="node2" presStyleIdx="0" presStyleCnt="2" custLinFactNeighborX="31" custLinFactNeighborY="73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17CAC3-0283-488C-8494-E0F39E2AE9B7}" type="pres">
      <dgm:prSet presAssocID="{76B65673-3DF2-4AA9-A329-102FDDDBB508}" presName="level3hierChild" presStyleCnt="0"/>
      <dgm:spPr/>
      <dgm:t>
        <a:bodyPr/>
        <a:lstStyle/>
        <a:p>
          <a:endParaRPr lang="es-ES"/>
        </a:p>
      </dgm:t>
    </dgm:pt>
    <dgm:pt modelId="{4687B18B-30DE-4D10-A7E4-3A1687DA7019}" type="pres">
      <dgm:prSet presAssocID="{38F2CC82-4DEA-4C07-9BB1-1DAFE8408B63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399B6CE8-E2A8-445F-8D7F-C9C4F6D94895}" type="pres">
      <dgm:prSet presAssocID="{38F2CC82-4DEA-4C07-9BB1-1DAFE8408B63}" presName="connTx" presStyleLbl="parChTrans1D2" presStyleIdx="1" presStyleCnt="2"/>
      <dgm:spPr/>
      <dgm:t>
        <a:bodyPr/>
        <a:lstStyle/>
        <a:p>
          <a:endParaRPr lang="es-ES"/>
        </a:p>
      </dgm:t>
    </dgm:pt>
    <dgm:pt modelId="{061B566E-1256-46F0-97CC-1284E50F578F}" type="pres">
      <dgm:prSet presAssocID="{C6C437B5-90DA-45EB-ACA8-043F30C19099}" presName="root2" presStyleCnt="0"/>
      <dgm:spPr/>
      <dgm:t>
        <a:bodyPr/>
        <a:lstStyle/>
        <a:p>
          <a:endParaRPr lang="es-ES"/>
        </a:p>
      </dgm:t>
    </dgm:pt>
    <dgm:pt modelId="{5949BE06-6C44-44D1-9216-83079DBB6FEC}" type="pres">
      <dgm:prSet presAssocID="{C6C437B5-90DA-45EB-ACA8-043F30C19099}" presName="LevelTwoTextNode" presStyleLbl="node2" presStyleIdx="1" presStyleCnt="2" custLinFactY="60225" custLinFactNeighborX="-4723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1F92B3-E585-47ED-AB45-4B4837D43C3D}" type="pres">
      <dgm:prSet presAssocID="{C6C437B5-90DA-45EB-ACA8-043F30C19099}" presName="level3hierChild" presStyleCnt="0"/>
      <dgm:spPr/>
      <dgm:t>
        <a:bodyPr/>
        <a:lstStyle/>
        <a:p>
          <a:endParaRPr lang="es-ES"/>
        </a:p>
      </dgm:t>
    </dgm:pt>
    <dgm:pt modelId="{8327DC13-C7EA-4986-86C1-EB373012A860}" type="pres">
      <dgm:prSet presAssocID="{2652B2F2-9166-4EB0-8C0E-B0DC48DF1B3A}" presName="root1" presStyleCnt="0"/>
      <dgm:spPr/>
      <dgm:t>
        <a:bodyPr/>
        <a:lstStyle/>
        <a:p>
          <a:endParaRPr lang="es-ES"/>
        </a:p>
      </dgm:t>
    </dgm:pt>
    <dgm:pt modelId="{182F0E94-0D2D-4601-9C60-545052767268}" type="pres">
      <dgm:prSet presAssocID="{2652B2F2-9166-4EB0-8C0E-B0DC48DF1B3A}" presName="LevelOneTextNode" presStyleLbl="node0" presStyleIdx="1" presStyleCnt="2" custScaleX="122962" custScaleY="158464" custLinFactNeighborX="15770" custLinFactNeighborY="794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7DAEC8-056D-4A4B-B52F-E2E3928F6636}" type="pres">
      <dgm:prSet presAssocID="{2652B2F2-9166-4EB0-8C0E-B0DC48DF1B3A}" presName="level2hierChild" presStyleCnt="0"/>
      <dgm:spPr/>
      <dgm:t>
        <a:bodyPr/>
        <a:lstStyle/>
        <a:p>
          <a:endParaRPr lang="es-ES"/>
        </a:p>
      </dgm:t>
    </dgm:pt>
  </dgm:ptLst>
  <dgm:cxnLst>
    <dgm:cxn modelId="{B2BDA167-2282-44D7-A62A-827EF8DF79A0}" type="presOf" srcId="{38F2CC82-4DEA-4C07-9BB1-1DAFE8408B63}" destId="{4687B18B-30DE-4D10-A7E4-3A1687DA7019}" srcOrd="0" destOrd="0" presId="urn:microsoft.com/office/officeart/2005/8/layout/hierarchy2"/>
    <dgm:cxn modelId="{B91C8798-339D-4EB3-91AE-BB9D3CDE5C02}" type="presOf" srcId="{76B65673-3DF2-4AA9-A329-102FDDDBB508}" destId="{CC56D436-A800-468A-AD8C-BD4B3DA47B61}" srcOrd="0" destOrd="0" presId="urn:microsoft.com/office/officeart/2005/8/layout/hierarchy2"/>
    <dgm:cxn modelId="{4AE13D85-704D-4D75-99FB-2C713F5F899B}" type="presOf" srcId="{C6C437B5-90DA-45EB-ACA8-043F30C19099}" destId="{5949BE06-6C44-44D1-9216-83079DBB6FEC}" srcOrd="0" destOrd="0" presId="urn:microsoft.com/office/officeart/2005/8/layout/hierarchy2"/>
    <dgm:cxn modelId="{D41E5FB9-BF08-4AB8-9BB3-FC8A11BED962}" type="presOf" srcId="{09F0A8FC-C9ED-4A88-9F77-871894AEC504}" destId="{86D1FC5E-2357-4713-9375-88AC57436EB5}" srcOrd="1" destOrd="0" presId="urn:microsoft.com/office/officeart/2005/8/layout/hierarchy2"/>
    <dgm:cxn modelId="{123C696A-F6ED-4EF8-A0F2-D939864E968E}" srcId="{B6D77875-0D2C-4BEF-8196-DD2B895A29F9}" destId="{28AEF182-D71A-40B5-A839-A1D6B212AD66}" srcOrd="0" destOrd="0" parTransId="{0764C781-C381-460F-99A6-2494A2B89D48}" sibTransId="{3615508B-70BB-4A2C-9983-B17C8780464E}"/>
    <dgm:cxn modelId="{DD455BE4-6A8E-4543-84DA-9E1E051EF67E}" type="presOf" srcId="{09F0A8FC-C9ED-4A88-9F77-871894AEC504}" destId="{B02A2416-101B-48E1-9DEE-10CB35069ED9}" srcOrd="0" destOrd="0" presId="urn:microsoft.com/office/officeart/2005/8/layout/hierarchy2"/>
    <dgm:cxn modelId="{7E3ABF15-D792-4C7D-8027-6DD00942A68B}" srcId="{28AEF182-D71A-40B5-A839-A1D6B212AD66}" destId="{C6C437B5-90DA-45EB-ACA8-043F30C19099}" srcOrd="1" destOrd="0" parTransId="{38F2CC82-4DEA-4C07-9BB1-1DAFE8408B63}" sibTransId="{7A71C8A8-4E68-48AC-8B80-455FF7558C83}"/>
    <dgm:cxn modelId="{AE7A6026-07A6-4E70-A34F-B0FD9CD92EC8}" srcId="{B6D77875-0D2C-4BEF-8196-DD2B895A29F9}" destId="{2652B2F2-9166-4EB0-8C0E-B0DC48DF1B3A}" srcOrd="1" destOrd="0" parTransId="{7E68A954-9FA5-437F-8E94-A28FA40889AF}" sibTransId="{A20AEE2E-AB78-4287-894F-507AEE7E9AE1}"/>
    <dgm:cxn modelId="{C59197B2-E3FD-477C-91A3-F269363BC90B}" type="presOf" srcId="{38F2CC82-4DEA-4C07-9BB1-1DAFE8408B63}" destId="{399B6CE8-E2A8-445F-8D7F-C9C4F6D94895}" srcOrd="1" destOrd="0" presId="urn:microsoft.com/office/officeart/2005/8/layout/hierarchy2"/>
    <dgm:cxn modelId="{C45C5308-0533-435D-A2E8-7D86EF9CFA20}" type="presOf" srcId="{B6D77875-0D2C-4BEF-8196-DD2B895A29F9}" destId="{7248B82A-8553-4229-9D67-4E4EFD22BF89}" srcOrd="0" destOrd="0" presId="urn:microsoft.com/office/officeart/2005/8/layout/hierarchy2"/>
    <dgm:cxn modelId="{E69D8C77-10BF-4AC3-84CC-822C149BDA35}" srcId="{28AEF182-D71A-40B5-A839-A1D6B212AD66}" destId="{76B65673-3DF2-4AA9-A329-102FDDDBB508}" srcOrd="0" destOrd="0" parTransId="{09F0A8FC-C9ED-4A88-9F77-871894AEC504}" sibTransId="{20DDF833-DBDC-4849-A786-E50B704C3FBE}"/>
    <dgm:cxn modelId="{44B77A11-12A3-49A0-88F4-7E9ED192C04A}" type="presOf" srcId="{28AEF182-D71A-40B5-A839-A1D6B212AD66}" destId="{1BDA99DD-3E50-4293-BC4D-A5C6F3FD0C7F}" srcOrd="0" destOrd="0" presId="urn:microsoft.com/office/officeart/2005/8/layout/hierarchy2"/>
    <dgm:cxn modelId="{373EF5E6-A791-41EB-9B89-09BD386D6D05}" type="presOf" srcId="{2652B2F2-9166-4EB0-8C0E-B0DC48DF1B3A}" destId="{182F0E94-0D2D-4601-9C60-545052767268}" srcOrd="0" destOrd="0" presId="urn:microsoft.com/office/officeart/2005/8/layout/hierarchy2"/>
    <dgm:cxn modelId="{12236FFD-772D-418A-9BE3-5DF1A0F92A9E}" type="presParOf" srcId="{7248B82A-8553-4229-9D67-4E4EFD22BF89}" destId="{FF1A65C7-A624-4689-B387-B615F14C1A8C}" srcOrd="0" destOrd="0" presId="urn:microsoft.com/office/officeart/2005/8/layout/hierarchy2"/>
    <dgm:cxn modelId="{EB8C1A84-9F98-4C86-B992-F09E4EE5BF1B}" type="presParOf" srcId="{FF1A65C7-A624-4689-B387-B615F14C1A8C}" destId="{1BDA99DD-3E50-4293-BC4D-A5C6F3FD0C7F}" srcOrd="0" destOrd="0" presId="urn:microsoft.com/office/officeart/2005/8/layout/hierarchy2"/>
    <dgm:cxn modelId="{AF040117-D14D-4325-B291-A287531C7663}" type="presParOf" srcId="{FF1A65C7-A624-4689-B387-B615F14C1A8C}" destId="{EA3C8F9E-5D48-4155-BEA1-D4E229B64224}" srcOrd="1" destOrd="0" presId="urn:microsoft.com/office/officeart/2005/8/layout/hierarchy2"/>
    <dgm:cxn modelId="{36FFAC4A-5EFC-40D7-B023-D6FD009F473B}" type="presParOf" srcId="{EA3C8F9E-5D48-4155-BEA1-D4E229B64224}" destId="{B02A2416-101B-48E1-9DEE-10CB35069ED9}" srcOrd="0" destOrd="0" presId="urn:microsoft.com/office/officeart/2005/8/layout/hierarchy2"/>
    <dgm:cxn modelId="{4E93CA0F-FA4C-480A-B13B-1E404A0BDBD9}" type="presParOf" srcId="{B02A2416-101B-48E1-9DEE-10CB35069ED9}" destId="{86D1FC5E-2357-4713-9375-88AC57436EB5}" srcOrd="0" destOrd="0" presId="urn:microsoft.com/office/officeart/2005/8/layout/hierarchy2"/>
    <dgm:cxn modelId="{403C2916-4F0B-441C-9A70-5D43660FB1A4}" type="presParOf" srcId="{EA3C8F9E-5D48-4155-BEA1-D4E229B64224}" destId="{ACF133AA-83FC-4256-96ED-BA0965DABCA5}" srcOrd="1" destOrd="0" presId="urn:microsoft.com/office/officeart/2005/8/layout/hierarchy2"/>
    <dgm:cxn modelId="{7BCEB225-4C51-4C9B-9AB3-9A26E866977D}" type="presParOf" srcId="{ACF133AA-83FC-4256-96ED-BA0965DABCA5}" destId="{CC56D436-A800-468A-AD8C-BD4B3DA47B61}" srcOrd="0" destOrd="0" presId="urn:microsoft.com/office/officeart/2005/8/layout/hierarchy2"/>
    <dgm:cxn modelId="{202FFFDD-E10D-4595-8486-B21A87F5C749}" type="presParOf" srcId="{ACF133AA-83FC-4256-96ED-BA0965DABCA5}" destId="{4417CAC3-0283-488C-8494-E0F39E2AE9B7}" srcOrd="1" destOrd="0" presId="urn:microsoft.com/office/officeart/2005/8/layout/hierarchy2"/>
    <dgm:cxn modelId="{30033B5F-3112-4429-95F1-BA37DE65AD9D}" type="presParOf" srcId="{EA3C8F9E-5D48-4155-BEA1-D4E229B64224}" destId="{4687B18B-30DE-4D10-A7E4-3A1687DA7019}" srcOrd="2" destOrd="0" presId="urn:microsoft.com/office/officeart/2005/8/layout/hierarchy2"/>
    <dgm:cxn modelId="{DCC1CF79-FA20-4467-ADC3-9E4A43F3944C}" type="presParOf" srcId="{4687B18B-30DE-4D10-A7E4-3A1687DA7019}" destId="{399B6CE8-E2A8-445F-8D7F-C9C4F6D94895}" srcOrd="0" destOrd="0" presId="urn:microsoft.com/office/officeart/2005/8/layout/hierarchy2"/>
    <dgm:cxn modelId="{369586FA-1033-4FB8-903A-D732B033BE8F}" type="presParOf" srcId="{EA3C8F9E-5D48-4155-BEA1-D4E229B64224}" destId="{061B566E-1256-46F0-97CC-1284E50F578F}" srcOrd="3" destOrd="0" presId="urn:microsoft.com/office/officeart/2005/8/layout/hierarchy2"/>
    <dgm:cxn modelId="{FE2DB954-4B2D-4177-8AAF-FF9056B35389}" type="presParOf" srcId="{061B566E-1256-46F0-97CC-1284E50F578F}" destId="{5949BE06-6C44-44D1-9216-83079DBB6FEC}" srcOrd="0" destOrd="0" presId="urn:microsoft.com/office/officeart/2005/8/layout/hierarchy2"/>
    <dgm:cxn modelId="{544819A8-6664-4A6C-B6AD-B6E2832A4B85}" type="presParOf" srcId="{061B566E-1256-46F0-97CC-1284E50F578F}" destId="{6D1F92B3-E585-47ED-AB45-4B4837D43C3D}" srcOrd="1" destOrd="0" presId="urn:microsoft.com/office/officeart/2005/8/layout/hierarchy2"/>
    <dgm:cxn modelId="{DEC8BB33-210E-4C29-A848-0F85F1E464B9}" type="presParOf" srcId="{7248B82A-8553-4229-9D67-4E4EFD22BF89}" destId="{8327DC13-C7EA-4986-86C1-EB373012A860}" srcOrd="1" destOrd="0" presId="urn:microsoft.com/office/officeart/2005/8/layout/hierarchy2"/>
    <dgm:cxn modelId="{EB48E416-FB16-4164-A452-737B517AD523}" type="presParOf" srcId="{8327DC13-C7EA-4986-86C1-EB373012A860}" destId="{182F0E94-0D2D-4601-9C60-545052767268}" srcOrd="0" destOrd="0" presId="urn:microsoft.com/office/officeart/2005/8/layout/hierarchy2"/>
    <dgm:cxn modelId="{C8692F91-61DF-4AD7-A8E6-334BC12A0C46}" type="presParOf" srcId="{8327DC13-C7EA-4986-86C1-EB373012A860}" destId="{9D7DAEC8-056D-4A4B-B52F-E2E3928F663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B584A9-635A-44DE-AC31-F66DDCEF9DB3}" type="doc">
      <dgm:prSet loTypeId="urn:microsoft.com/office/officeart/2008/layout/VerticalCurved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7700F11-4F55-43BB-A140-97D75DC29E2E}">
      <dgm:prSet phldrT="[Texto]" custT="1"/>
      <dgm:spPr/>
      <dgm:t>
        <a:bodyPr/>
        <a:lstStyle/>
        <a:p>
          <a:r>
            <a:rPr lang="es-CO" sz="2400" b="1" dirty="0" smtClean="0">
              <a:solidFill>
                <a:schemeClr val="tx1"/>
              </a:solidFill>
            </a:rPr>
            <a:t>Patrimonio tangible e intangible</a:t>
          </a:r>
          <a:endParaRPr lang="es-ES" sz="2400" dirty="0">
            <a:solidFill>
              <a:schemeClr val="tx1"/>
            </a:solidFill>
          </a:endParaRPr>
        </a:p>
      </dgm:t>
    </dgm:pt>
    <dgm:pt modelId="{5E93ADB1-7333-48F8-B07B-C652AB1F5135}" type="parTrans" cxnId="{0C8CD0F6-8289-4E92-B090-F15F7D75D1B2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B579D6D8-5F9E-4485-A8A7-BA41C8CD1E7E}" type="sibTrans" cxnId="{0C8CD0F6-8289-4E92-B090-F15F7D75D1B2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605EA147-CA9C-49BD-B41B-A21B64C98422}">
      <dgm:prSet phldrT="[Texto]" custT="1"/>
      <dgm:spPr/>
      <dgm:t>
        <a:bodyPr/>
        <a:lstStyle/>
        <a:p>
          <a:r>
            <a:rPr lang="es-CO" sz="2400" b="1" dirty="0" smtClean="0">
              <a:solidFill>
                <a:schemeClr val="tx1"/>
              </a:solidFill>
            </a:rPr>
            <a:t>Relevancia de la cosmovisión</a:t>
          </a:r>
          <a:endParaRPr lang="es-ES" sz="2400" dirty="0">
            <a:solidFill>
              <a:schemeClr val="tx1"/>
            </a:solidFill>
          </a:endParaRPr>
        </a:p>
      </dgm:t>
    </dgm:pt>
    <dgm:pt modelId="{494DD5AD-DD65-41EE-8CF8-D295F5BE1524}" type="parTrans" cxnId="{4D6AC624-A64D-40B0-A68F-92EB3E631BC1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649297BF-A5D8-46EC-9D6B-0C33E1EDA3C4}" type="sibTrans" cxnId="{4D6AC624-A64D-40B0-A68F-92EB3E631BC1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15850B70-5147-42EA-8F9C-A6F95AB24E58}">
      <dgm:prSet phldrT="[Texto]" custT="1"/>
      <dgm:spPr/>
      <dgm:t>
        <a:bodyPr/>
        <a:lstStyle/>
        <a:p>
          <a:r>
            <a:rPr lang="es-CO" sz="2400" b="1" dirty="0" smtClean="0">
              <a:solidFill>
                <a:schemeClr val="tx1"/>
              </a:solidFill>
            </a:rPr>
            <a:t>Aculturación de grupos étnicos</a:t>
          </a:r>
          <a:endParaRPr lang="es-ES" sz="2400" dirty="0">
            <a:solidFill>
              <a:schemeClr val="tx1"/>
            </a:solidFill>
          </a:endParaRPr>
        </a:p>
      </dgm:t>
    </dgm:pt>
    <dgm:pt modelId="{3F342ACA-2DF5-45B0-946B-9F17773181C2}" type="parTrans" cxnId="{F5FE8B61-83DF-4FA7-8029-167857934633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F7F6DBE8-0285-47F9-A3B9-9DFBEF86E67A}" type="sibTrans" cxnId="{F5FE8B61-83DF-4FA7-8029-167857934633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1B0C1764-F4BD-46C7-9ABB-18AC4A04305B}">
      <dgm:prSet phldrT="[Texto]" custT="1"/>
      <dgm:spPr/>
      <dgm:t>
        <a:bodyPr/>
        <a:lstStyle/>
        <a:p>
          <a:r>
            <a:rPr lang="es-CO" sz="2400" b="1" dirty="0" smtClean="0">
              <a:solidFill>
                <a:schemeClr val="tx1"/>
              </a:solidFill>
            </a:rPr>
            <a:t>Introducción a la medicina ancestral</a:t>
          </a:r>
          <a:endParaRPr lang="es-ES" sz="2400" dirty="0">
            <a:solidFill>
              <a:schemeClr val="tx1"/>
            </a:solidFill>
          </a:endParaRPr>
        </a:p>
      </dgm:t>
    </dgm:pt>
    <dgm:pt modelId="{A277ED9D-6432-4EFE-85B0-33EF8D47D03C}" type="parTrans" cxnId="{8067CCFB-8C58-4B28-BFC3-22F64565B6FE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F1FF2D1C-629F-4F18-92F8-D025FFCEA3FC}" type="sibTrans" cxnId="{8067CCFB-8C58-4B28-BFC3-22F64565B6FE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CA931801-2941-4985-ADB6-A60D56745C39}">
      <dgm:prSet phldrT="[Texto]" custT="1"/>
      <dgm:spPr/>
      <dgm:t>
        <a:bodyPr/>
        <a:lstStyle/>
        <a:p>
          <a:r>
            <a:rPr lang="es-CO" sz="2400" b="1" dirty="0" smtClean="0">
              <a:solidFill>
                <a:schemeClr val="tx1"/>
              </a:solidFill>
            </a:rPr>
            <a:t>La interculturalidad</a:t>
          </a:r>
          <a:endParaRPr lang="es-ES" sz="2400" dirty="0">
            <a:solidFill>
              <a:schemeClr val="tx1"/>
            </a:solidFill>
          </a:endParaRPr>
        </a:p>
      </dgm:t>
    </dgm:pt>
    <dgm:pt modelId="{799B5747-4CDB-41C5-B40E-53B47DE547CF}" type="parTrans" cxnId="{E244CFFF-819F-4493-8C08-C387570640E8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3FBECF19-DD08-4215-BB59-212865142A2D}" type="sibTrans" cxnId="{E244CFFF-819F-4493-8C08-C387570640E8}">
      <dgm:prSet/>
      <dgm:spPr/>
      <dgm:t>
        <a:bodyPr/>
        <a:lstStyle/>
        <a:p>
          <a:endParaRPr lang="es-ES" sz="1600">
            <a:solidFill>
              <a:schemeClr val="tx1"/>
            </a:solidFill>
          </a:endParaRPr>
        </a:p>
      </dgm:t>
    </dgm:pt>
    <dgm:pt modelId="{88A43DB2-DA4E-4145-AF42-EEC1A207D9AD}" type="pres">
      <dgm:prSet presAssocID="{37B584A9-635A-44DE-AC31-F66DDCEF9DB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8F53DA0C-F6E6-4AEF-A23D-01ADC620E837}" type="pres">
      <dgm:prSet presAssocID="{37B584A9-635A-44DE-AC31-F66DDCEF9DB3}" presName="Name1" presStyleCnt="0"/>
      <dgm:spPr/>
      <dgm:t>
        <a:bodyPr/>
        <a:lstStyle/>
        <a:p>
          <a:endParaRPr lang="es-ES"/>
        </a:p>
      </dgm:t>
    </dgm:pt>
    <dgm:pt modelId="{7F134CCC-ED71-4672-806F-D04CE24171CF}" type="pres">
      <dgm:prSet presAssocID="{37B584A9-635A-44DE-AC31-F66DDCEF9DB3}" presName="cycle" presStyleCnt="0"/>
      <dgm:spPr/>
      <dgm:t>
        <a:bodyPr/>
        <a:lstStyle/>
        <a:p>
          <a:endParaRPr lang="es-ES"/>
        </a:p>
      </dgm:t>
    </dgm:pt>
    <dgm:pt modelId="{DCFDCDA2-D992-47AB-94CC-B9652F9B4551}" type="pres">
      <dgm:prSet presAssocID="{37B584A9-635A-44DE-AC31-F66DDCEF9DB3}" presName="srcNode" presStyleLbl="node1" presStyleIdx="0" presStyleCnt="5"/>
      <dgm:spPr/>
      <dgm:t>
        <a:bodyPr/>
        <a:lstStyle/>
        <a:p>
          <a:endParaRPr lang="es-ES"/>
        </a:p>
      </dgm:t>
    </dgm:pt>
    <dgm:pt modelId="{96777C40-9838-4DB3-B587-F7070D5FA0BB}" type="pres">
      <dgm:prSet presAssocID="{37B584A9-635A-44DE-AC31-F66DDCEF9DB3}" presName="conn" presStyleLbl="parChTrans1D2" presStyleIdx="0" presStyleCnt="1"/>
      <dgm:spPr/>
      <dgm:t>
        <a:bodyPr/>
        <a:lstStyle/>
        <a:p>
          <a:endParaRPr lang="es-ES"/>
        </a:p>
      </dgm:t>
    </dgm:pt>
    <dgm:pt modelId="{4669AFF3-B39D-4A75-A284-728A1E2E7303}" type="pres">
      <dgm:prSet presAssocID="{37B584A9-635A-44DE-AC31-F66DDCEF9DB3}" presName="extraNode" presStyleLbl="node1" presStyleIdx="0" presStyleCnt="5"/>
      <dgm:spPr/>
      <dgm:t>
        <a:bodyPr/>
        <a:lstStyle/>
        <a:p>
          <a:endParaRPr lang="es-ES"/>
        </a:p>
      </dgm:t>
    </dgm:pt>
    <dgm:pt modelId="{0DE851F8-5DB5-494F-9582-6BB488DFE065}" type="pres">
      <dgm:prSet presAssocID="{37B584A9-635A-44DE-AC31-F66DDCEF9DB3}" presName="dstNode" presStyleLbl="node1" presStyleIdx="0" presStyleCnt="5"/>
      <dgm:spPr/>
      <dgm:t>
        <a:bodyPr/>
        <a:lstStyle/>
        <a:p>
          <a:endParaRPr lang="es-ES"/>
        </a:p>
      </dgm:t>
    </dgm:pt>
    <dgm:pt modelId="{0C3CF8DB-9A70-4C24-B45F-57C9E4C9430F}" type="pres">
      <dgm:prSet presAssocID="{67700F11-4F55-43BB-A140-97D75DC29E2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E28BE0-1D10-43C1-A01A-DDED99A52E31}" type="pres">
      <dgm:prSet presAssocID="{67700F11-4F55-43BB-A140-97D75DC29E2E}" presName="accent_1" presStyleCnt="0"/>
      <dgm:spPr/>
      <dgm:t>
        <a:bodyPr/>
        <a:lstStyle/>
        <a:p>
          <a:endParaRPr lang="es-ES"/>
        </a:p>
      </dgm:t>
    </dgm:pt>
    <dgm:pt modelId="{4E88C963-B13D-4E13-9314-F9B34257B6ED}" type="pres">
      <dgm:prSet presAssocID="{67700F11-4F55-43BB-A140-97D75DC29E2E}" presName="accentRepeatNode" presStyleLbl="solidFgAcc1" presStyleIdx="0" presStyleCnt="5"/>
      <dgm:spPr/>
      <dgm:t>
        <a:bodyPr/>
        <a:lstStyle/>
        <a:p>
          <a:endParaRPr lang="es-ES"/>
        </a:p>
      </dgm:t>
    </dgm:pt>
    <dgm:pt modelId="{B4961F9D-3ED5-41B0-A6FB-D91773966093}" type="pres">
      <dgm:prSet presAssocID="{1B0C1764-F4BD-46C7-9ABB-18AC4A04305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02604F-E0F3-4D25-836A-0DEBE8E88BE2}" type="pres">
      <dgm:prSet presAssocID="{1B0C1764-F4BD-46C7-9ABB-18AC4A04305B}" presName="accent_2" presStyleCnt="0"/>
      <dgm:spPr/>
      <dgm:t>
        <a:bodyPr/>
        <a:lstStyle/>
        <a:p>
          <a:endParaRPr lang="es-ES"/>
        </a:p>
      </dgm:t>
    </dgm:pt>
    <dgm:pt modelId="{679491B1-CA99-4DED-A9E7-7A94990A488D}" type="pres">
      <dgm:prSet presAssocID="{1B0C1764-F4BD-46C7-9ABB-18AC4A04305B}" presName="accentRepeatNode" presStyleLbl="solidFgAcc1" presStyleIdx="1" presStyleCnt="5"/>
      <dgm:spPr/>
      <dgm:t>
        <a:bodyPr/>
        <a:lstStyle/>
        <a:p>
          <a:endParaRPr lang="es-ES"/>
        </a:p>
      </dgm:t>
    </dgm:pt>
    <dgm:pt modelId="{C1F9EC77-8DAD-469E-A840-09AF47643E00}" type="pres">
      <dgm:prSet presAssocID="{CA931801-2941-4985-ADB6-A60D56745C3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83AA15-E822-44AC-83A2-852681A4213C}" type="pres">
      <dgm:prSet presAssocID="{CA931801-2941-4985-ADB6-A60D56745C39}" presName="accent_3" presStyleCnt="0"/>
      <dgm:spPr/>
      <dgm:t>
        <a:bodyPr/>
        <a:lstStyle/>
        <a:p>
          <a:endParaRPr lang="es-ES"/>
        </a:p>
      </dgm:t>
    </dgm:pt>
    <dgm:pt modelId="{7C419C1C-3796-4401-9153-0BE18FD087DA}" type="pres">
      <dgm:prSet presAssocID="{CA931801-2941-4985-ADB6-A60D56745C39}" presName="accentRepeatNode" presStyleLbl="solidFgAcc1" presStyleIdx="2" presStyleCnt="5"/>
      <dgm:spPr/>
      <dgm:t>
        <a:bodyPr/>
        <a:lstStyle/>
        <a:p>
          <a:endParaRPr lang="es-ES"/>
        </a:p>
      </dgm:t>
    </dgm:pt>
    <dgm:pt modelId="{57A263C1-1489-4EB3-9ED8-9FFE9C1379F5}" type="pres">
      <dgm:prSet presAssocID="{605EA147-CA9C-49BD-B41B-A21B64C9842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18ADEC-505E-4EC1-B533-3245C29EAF22}" type="pres">
      <dgm:prSet presAssocID="{605EA147-CA9C-49BD-B41B-A21B64C98422}" presName="accent_4" presStyleCnt="0"/>
      <dgm:spPr/>
      <dgm:t>
        <a:bodyPr/>
        <a:lstStyle/>
        <a:p>
          <a:endParaRPr lang="es-ES"/>
        </a:p>
      </dgm:t>
    </dgm:pt>
    <dgm:pt modelId="{E3B2DFA1-555E-4BB9-BBB9-E7EB7FF3E026}" type="pres">
      <dgm:prSet presAssocID="{605EA147-CA9C-49BD-B41B-A21B64C98422}" presName="accentRepeatNode" presStyleLbl="solidFgAcc1" presStyleIdx="3" presStyleCnt="5"/>
      <dgm:spPr/>
      <dgm:t>
        <a:bodyPr/>
        <a:lstStyle/>
        <a:p>
          <a:endParaRPr lang="es-ES"/>
        </a:p>
      </dgm:t>
    </dgm:pt>
    <dgm:pt modelId="{4B5F0330-5B37-4113-9159-B71D656648A2}" type="pres">
      <dgm:prSet presAssocID="{15850B70-5147-42EA-8F9C-A6F95AB24E5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68D47E-DEA2-4D39-9FFB-2790365E3AE8}" type="pres">
      <dgm:prSet presAssocID="{15850B70-5147-42EA-8F9C-A6F95AB24E58}" presName="accent_5" presStyleCnt="0"/>
      <dgm:spPr/>
      <dgm:t>
        <a:bodyPr/>
        <a:lstStyle/>
        <a:p>
          <a:endParaRPr lang="es-ES"/>
        </a:p>
      </dgm:t>
    </dgm:pt>
    <dgm:pt modelId="{56D5991D-2276-46D4-8814-45D0D36AAAB4}" type="pres">
      <dgm:prSet presAssocID="{15850B70-5147-42EA-8F9C-A6F95AB24E58}" presName="accentRepeatNode" presStyleLbl="solidFgAcc1" presStyleIdx="4" presStyleCnt="5"/>
      <dgm:spPr/>
      <dgm:t>
        <a:bodyPr/>
        <a:lstStyle/>
        <a:p>
          <a:endParaRPr lang="es-ES"/>
        </a:p>
      </dgm:t>
    </dgm:pt>
  </dgm:ptLst>
  <dgm:cxnLst>
    <dgm:cxn modelId="{E244CFFF-819F-4493-8C08-C387570640E8}" srcId="{37B584A9-635A-44DE-AC31-F66DDCEF9DB3}" destId="{CA931801-2941-4985-ADB6-A60D56745C39}" srcOrd="2" destOrd="0" parTransId="{799B5747-4CDB-41C5-B40E-53B47DE547CF}" sibTransId="{3FBECF19-DD08-4215-BB59-212865142A2D}"/>
    <dgm:cxn modelId="{B30EE79F-7F46-41BE-800A-E1CBCB2E27E6}" type="presOf" srcId="{15850B70-5147-42EA-8F9C-A6F95AB24E58}" destId="{4B5F0330-5B37-4113-9159-B71D656648A2}" srcOrd="0" destOrd="0" presId="urn:microsoft.com/office/officeart/2008/layout/VerticalCurvedList"/>
    <dgm:cxn modelId="{D3E47FBE-45B3-40D0-8378-E427D34BC3FF}" type="presOf" srcId="{37B584A9-635A-44DE-AC31-F66DDCEF9DB3}" destId="{88A43DB2-DA4E-4145-AF42-EEC1A207D9AD}" srcOrd="0" destOrd="0" presId="urn:microsoft.com/office/officeart/2008/layout/VerticalCurvedList"/>
    <dgm:cxn modelId="{0C8CD0F6-8289-4E92-B090-F15F7D75D1B2}" srcId="{37B584A9-635A-44DE-AC31-F66DDCEF9DB3}" destId="{67700F11-4F55-43BB-A140-97D75DC29E2E}" srcOrd="0" destOrd="0" parTransId="{5E93ADB1-7333-48F8-B07B-C652AB1F5135}" sibTransId="{B579D6D8-5F9E-4485-A8A7-BA41C8CD1E7E}"/>
    <dgm:cxn modelId="{8A1F1E74-9002-441B-A64F-3B34C9C1C999}" type="presOf" srcId="{CA931801-2941-4985-ADB6-A60D56745C39}" destId="{C1F9EC77-8DAD-469E-A840-09AF47643E00}" srcOrd="0" destOrd="0" presId="urn:microsoft.com/office/officeart/2008/layout/VerticalCurvedList"/>
    <dgm:cxn modelId="{0F837546-1A12-4A5E-862B-1726FD6AA5FA}" type="presOf" srcId="{B579D6D8-5F9E-4485-A8A7-BA41C8CD1E7E}" destId="{96777C40-9838-4DB3-B587-F7070D5FA0BB}" srcOrd="0" destOrd="0" presId="urn:microsoft.com/office/officeart/2008/layout/VerticalCurvedList"/>
    <dgm:cxn modelId="{F5FE8B61-83DF-4FA7-8029-167857934633}" srcId="{37B584A9-635A-44DE-AC31-F66DDCEF9DB3}" destId="{15850B70-5147-42EA-8F9C-A6F95AB24E58}" srcOrd="4" destOrd="0" parTransId="{3F342ACA-2DF5-45B0-946B-9F17773181C2}" sibTransId="{F7F6DBE8-0285-47F9-A3B9-9DFBEF86E67A}"/>
    <dgm:cxn modelId="{A77EF6FD-F5CA-428E-A700-6372B553E433}" type="presOf" srcId="{1B0C1764-F4BD-46C7-9ABB-18AC4A04305B}" destId="{B4961F9D-3ED5-41B0-A6FB-D91773966093}" srcOrd="0" destOrd="0" presId="urn:microsoft.com/office/officeart/2008/layout/VerticalCurvedList"/>
    <dgm:cxn modelId="{B9249167-4FF1-48D5-9E1F-63FE4662161A}" type="presOf" srcId="{67700F11-4F55-43BB-A140-97D75DC29E2E}" destId="{0C3CF8DB-9A70-4C24-B45F-57C9E4C9430F}" srcOrd="0" destOrd="0" presId="urn:microsoft.com/office/officeart/2008/layout/VerticalCurvedList"/>
    <dgm:cxn modelId="{8067CCFB-8C58-4B28-BFC3-22F64565B6FE}" srcId="{37B584A9-635A-44DE-AC31-F66DDCEF9DB3}" destId="{1B0C1764-F4BD-46C7-9ABB-18AC4A04305B}" srcOrd="1" destOrd="0" parTransId="{A277ED9D-6432-4EFE-85B0-33EF8D47D03C}" sibTransId="{F1FF2D1C-629F-4F18-92F8-D025FFCEA3FC}"/>
    <dgm:cxn modelId="{F4472AC4-C79F-40D8-B66A-0E94F4B872C3}" type="presOf" srcId="{605EA147-CA9C-49BD-B41B-A21B64C98422}" destId="{57A263C1-1489-4EB3-9ED8-9FFE9C1379F5}" srcOrd="0" destOrd="0" presId="urn:microsoft.com/office/officeart/2008/layout/VerticalCurvedList"/>
    <dgm:cxn modelId="{4D6AC624-A64D-40B0-A68F-92EB3E631BC1}" srcId="{37B584A9-635A-44DE-AC31-F66DDCEF9DB3}" destId="{605EA147-CA9C-49BD-B41B-A21B64C98422}" srcOrd="3" destOrd="0" parTransId="{494DD5AD-DD65-41EE-8CF8-D295F5BE1524}" sibTransId="{649297BF-A5D8-46EC-9D6B-0C33E1EDA3C4}"/>
    <dgm:cxn modelId="{FA774538-3FA0-40AC-BEE9-5702F3AE1015}" type="presParOf" srcId="{88A43DB2-DA4E-4145-AF42-EEC1A207D9AD}" destId="{8F53DA0C-F6E6-4AEF-A23D-01ADC620E837}" srcOrd="0" destOrd="0" presId="urn:microsoft.com/office/officeart/2008/layout/VerticalCurvedList"/>
    <dgm:cxn modelId="{C8AB4803-552C-414D-B306-B38AD9F17433}" type="presParOf" srcId="{8F53DA0C-F6E6-4AEF-A23D-01ADC620E837}" destId="{7F134CCC-ED71-4672-806F-D04CE24171CF}" srcOrd="0" destOrd="0" presId="urn:microsoft.com/office/officeart/2008/layout/VerticalCurvedList"/>
    <dgm:cxn modelId="{0D4BB1DC-71D5-43C9-87A3-49A83D698572}" type="presParOf" srcId="{7F134CCC-ED71-4672-806F-D04CE24171CF}" destId="{DCFDCDA2-D992-47AB-94CC-B9652F9B4551}" srcOrd="0" destOrd="0" presId="urn:microsoft.com/office/officeart/2008/layout/VerticalCurvedList"/>
    <dgm:cxn modelId="{FE5C700F-694C-4C52-BC4E-7DC3F3DD83C8}" type="presParOf" srcId="{7F134CCC-ED71-4672-806F-D04CE24171CF}" destId="{96777C40-9838-4DB3-B587-F7070D5FA0BB}" srcOrd="1" destOrd="0" presId="urn:microsoft.com/office/officeart/2008/layout/VerticalCurvedList"/>
    <dgm:cxn modelId="{CF2331E7-39D1-40E7-B023-A719C420E017}" type="presParOf" srcId="{7F134CCC-ED71-4672-806F-D04CE24171CF}" destId="{4669AFF3-B39D-4A75-A284-728A1E2E7303}" srcOrd="2" destOrd="0" presId="urn:microsoft.com/office/officeart/2008/layout/VerticalCurvedList"/>
    <dgm:cxn modelId="{9A303B32-CAD9-4AE1-89C4-D44F8BB64AAD}" type="presParOf" srcId="{7F134CCC-ED71-4672-806F-D04CE24171CF}" destId="{0DE851F8-5DB5-494F-9582-6BB488DFE065}" srcOrd="3" destOrd="0" presId="urn:microsoft.com/office/officeart/2008/layout/VerticalCurvedList"/>
    <dgm:cxn modelId="{3B3525B0-01A0-4063-9B74-89A15976F042}" type="presParOf" srcId="{8F53DA0C-F6E6-4AEF-A23D-01ADC620E837}" destId="{0C3CF8DB-9A70-4C24-B45F-57C9E4C9430F}" srcOrd="1" destOrd="0" presId="urn:microsoft.com/office/officeart/2008/layout/VerticalCurvedList"/>
    <dgm:cxn modelId="{484849B2-893F-4581-A66B-273210079FD6}" type="presParOf" srcId="{8F53DA0C-F6E6-4AEF-A23D-01ADC620E837}" destId="{5FE28BE0-1D10-43C1-A01A-DDED99A52E31}" srcOrd="2" destOrd="0" presId="urn:microsoft.com/office/officeart/2008/layout/VerticalCurvedList"/>
    <dgm:cxn modelId="{4D40EC0E-0C40-4DB6-95BB-4E9EC7BD924F}" type="presParOf" srcId="{5FE28BE0-1D10-43C1-A01A-DDED99A52E31}" destId="{4E88C963-B13D-4E13-9314-F9B34257B6ED}" srcOrd="0" destOrd="0" presId="urn:microsoft.com/office/officeart/2008/layout/VerticalCurvedList"/>
    <dgm:cxn modelId="{F7DAD15B-A581-4810-927E-08AFFBADC33A}" type="presParOf" srcId="{8F53DA0C-F6E6-4AEF-A23D-01ADC620E837}" destId="{B4961F9D-3ED5-41B0-A6FB-D91773966093}" srcOrd="3" destOrd="0" presId="urn:microsoft.com/office/officeart/2008/layout/VerticalCurvedList"/>
    <dgm:cxn modelId="{3256A832-D210-4103-947E-275AA6226612}" type="presParOf" srcId="{8F53DA0C-F6E6-4AEF-A23D-01ADC620E837}" destId="{1B02604F-E0F3-4D25-836A-0DEBE8E88BE2}" srcOrd="4" destOrd="0" presId="urn:microsoft.com/office/officeart/2008/layout/VerticalCurvedList"/>
    <dgm:cxn modelId="{AB26D06D-CF1D-464D-9EF1-9C1EE789E5FE}" type="presParOf" srcId="{1B02604F-E0F3-4D25-836A-0DEBE8E88BE2}" destId="{679491B1-CA99-4DED-A9E7-7A94990A488D}" srcOrd="0" destOrd="0" presId="urn:microsoft.com/office/officeart/2008/layout/VerticalCurvedList"/>
    <dgm:cxn modelId="{2323487B-3ADA-41A3-A90F-C445D8A92523}" type="presParOf" srcId="{8F53DA0C-F6E6-4AEF-A23D-01ADC620E837}" destId="{C1F9EC77-8DAD-469E-A840-09AF47643E00}" srcOrd="5" destOrd="0" presId="urn:microsoft.com/office/officeart/2008/layout/VerticalCurvedList"/>
    <dgm:cxn modelId="{213E4CE1-6A88-4979-9C19-B7C3BB89A2A7}" type="presParOf" srcId="{8F53DA0C-F6E6-4AEF-A23D-01ADC620E837}" destId="{D083AA15-E822-44AC-83A2-852681A4213C}" srcOrd="6" destOrd="0" presId="urn:microsoft.com/office/officeart/2008/layout/VerticalCurvedList"/>
    <dgm:cxn modelId="{701F59BD-B737-40D7-9538-F11C76E6EF24}" type="presParOf" srcId="{D083AA15-E822-44AC-83A2-852681A4213C}" destId="{7C419C1C-3796-4401-9153-0BE18FD087DA}" srcOrd="0" destOrd="0" presId="urn:microsoft.com/office/officeart/2008/layout/VerticalCurvedList"/>
    <dgm:cxn modelId="{C56EBBA8-3C0D-40CE-953D-7BBEE912DB20}" type="presParOf" srcId="{8F53DA0C-F6E6-4AEF-A23D-01ADC620E837}" destId="{57A263C1-1489-4EB3-9ED8-9FFE9C1379F5}" srcOrd="7" destOrd="0" presId="urn:microsoft.com/office/officeart/2008/layout/VerticalCurvedList"/>
    <dgm:cxn modelId="{69520E04-A285-4C6C-83A1-0EA27AE0EB4F}" type="presParOf" srcId="{8F53DA0C-F6E6-4AEF-A23D-01ADC620E837}" destId="{CD18ADEC-505E-4EC1-B533-3245C29EAF22}" srcOrd="8" destOrd="0" presId="urn:microsoft.com/office/officeart/2008/layout/VerticalCurvedList"/>
    <dgm:cxn modelId="{B534777A-1C21-416E-9025-E3146FEE0392}" type="presParOf" srcId="{CD18ADEC-505E-4EC1-B533-3245C29EAF22}" destId="{E3B2DFA1-555E-4BB9-BBB9-E7EB7FF3E026}" srcOrd="0" destOrd="0" presId="urn:microsoft.com/office/officeart/2008/layout/VerticalCurvedList"/>
    <dgm:cxn modelId="{04F397F3-377A-4C44-9718-0A9367ED6DC8}" type="presParOf" srcId="{8F53DA0C-F6E6-4AEF-A23D-01ADC620E837}" destId="{4B5F0330-5B37-4113-9159-B71D656648A2}" srcOrd="9" destOrd="0" presId="urn:microsoft.com/office/officeart/2008/layout/VerticalCurvedList"/>
    <dgm:cxn modelId="{F909FAEA-E48C-44A8-82C2-6423BEC7D1FE}" type="presParOf" srcId="{8F53DA0C-F6E6-4AEF-A23D-01ADC620E837}" destId="{9B68D47E-DEA2-4D39-9FFB-2790365E3AE8}" srcOrd="10" destOrd="0" presId="urn:microsoft.com/office/officeart/2008/layout/VerticalCurvedList"/>
    <dgm:cxn modelId="{5D65A481-CBA6-436D-A940-412EE5728317}" type="presParOf" srcId="{9B68D47E-DEA2-4D39-9FFB-2790365E3AE8}" destId="{56D5991D-2276-46D4-8814-45D0D36AAAB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DA7EE09-9881-43F4-867D-284ACAF079F1}" type="doc">
      <dgm:prSet loTypeId="urn:microsoft.com/office/officeart/2005/8/layout/list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DD4B07A-B0DF-4E9D-90E0-F0FCC24813DC}">
      <dgm:prSet phldrT="[Texto]" custT="1"/>
      <dgm:spPr/>
      <dgm:t>
        <a:bodyPr/>
        <a:lstStyle/>
        <a:p>
          <a:r>
            <a:rPr lang="es-ES" sz="2400" b="1" dirty="0" smtClean="0">
              <a:solidFill>
                <a:schemeClr val="tx1"/>
              </a:solidFill>
            </a:rPr>
            <a:t>Fotografía flora y fauna</a:t>
          </a:r>
          <a:endParaRPr lang="es-ES" sz="2400" dirty="0">
            <a:solidFill>
              <a:schemeClr val="tx1"/>
            </a:solidFill>
          </a:endParaRPr>
        </a:p>
      </dgm:t>
    </dgm:pt>
    <dgm:pt modelId="{C077FEBE-8207-4A2B-8AFF-1F0F1DAE84EF}" type="parTrans" cxnId="{361E862D-4492-4A8E-8D64-52B0D6122AEB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6974FCE2-23D7-4A9F-B8AC-3CDF59AF54E2}" type="sibTrans" cxnId="{361E862D-4492-4A8E-8D64-52B0D6122AEB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18788E9B-178D-437A-A777-EAD6BE1BD838}">
      <dgm:prSet phldrT="[Texto]" custT="1"/>
      <dgm:spPr/>
      <dgm:t>
        <a:bodyPr/>
        <a:lstStyle/>
        <a:p>
          <a:r>
            <a:rPr lang="es-ES" sz="2400" b="1" dirty="0" smtClean="0">
              <a:solidFill>
                <a:schemeClr val="tx1"/>
              </a:solidFill>
            </a:rPr>
            <a:t>Enfrentamiento a la globalización</a:t>
          </a:r>
          <a:endParaRPr lang="es-ES" sz="2400" dirty="0">
            <a:solidFill>
              <a:schemeClr val="tx1"/>
            </a:solidFill>
          </a:endParaRPr>
        </a:p>
      </dgm:t>
    </dgm:pt>
    <dgm:pt modelId="{39108CA9-B47A-418A-8D7D-11744FDCB963}" type="parTrans" cxnId="{6CE9FFEE-4DD5-4176-B565-DE30CD256884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92CF32F2-14A4-4344-8360-77E2C1792E57}" type="sibTrans" cxnId="{6CE9FFEE-4DD5-4176-B565-DE30CD256884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A7682D6D-A13F-4AC9-B6C2-7A495B55D668}">
      <dgm:prSet phldrT="[Texto]" custT="1"/>
      <dgm:spPr/>
      <dgm:t>
        <a:bodyPr/>
        <a:lstStyle/>
        <a:p>
          <a:r>
            <a:rPr lang="es-ES" sz="2400" b="1" dirty="0" smtClean="0">
              <a:solidFill>
                <a:schemeClr val="tx1"/>
              </a:solidFill>
            </a:rPr>
            <a:t>Seguridad Turística</a:t>
          </a:r>
          <a:endParaRPr lang="es-ES" sz="2400" dirty="0">
            <a:solidFill>
              <a:schemeClr val="tx1"/>
            </a:solidFill>
          </a:endParaRPr>
        </a:p>
      </dgm:t>
    </dgm:pt>
    <dgm:pt modelId="{99A26C06-2D6E-4990-92F3-43A8E7713DED}" type="parTrans" cxnId="{286F77C9-D5C9-4544-A987-1B14C9D4EEFB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C3A560BD-AEFA-4664-B74C-5E56BCF68F05}" type="sibTrans" cxnId="{286F77C9-D5C9-4544-A987-1B14C9D4EEFB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F960B77C-0D2A-4FDF-AD8A-82DC6C0FEEB4}">
      <dgm:prSet phldrT="[Texto]" custT="1"/>
      <dgm:spPr/>
      <dgm:t>
        <a:bodyPr/>
        <a:lstStyle/>
        <a:p>
          <a:r>
            <a:rPr lang="es-ES" sz="2400" b="1" dirty="0" smtClean="0">
              <a:solidFill>
                <a:schemeClr val="tx1"/>
              </a:solidFill>
            </a:rPr>
            <a:t>Turismo comunitario</a:t>
          </a:r>
          <a:endParaRPr lang="es-ES" sz="2400" dirty="0">
            <a:solidFill>
              <a:schemeClr val="tx1"/>
            </a:solidFill>
          </a:endParaRPr>
        </a:p>
      </dgm:t>
    </dgm:pt>
    <dgm:pt modelId="{60C17B96-63FB-452E-A14E-2F1D512883F9}" type="parTrans" cxnId="{DC043BC1-9BCF-463B-A28F-0429FFB06B10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3E2486AA-945D-4F78-A0AB-1C075C5AE76B}" type="sibTrans" cxnId="{DC043BC1-9BCF-463B-A28F-0429FFB06B10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79BCDA97-134F-4F82-A2FB-736DDFE5F972}" type="pres">
      <dgm:prSet presAssocID="{3DA7EE09-9881-43F4-867D-284ACAF079F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49FE1E1-8700-46A2-9CA2-0048CAEE294A}" type="pres">
      <dgm:prSet presAssocID="{3DD4B07A-B0DF-4E9D-90E0-F0FCC24813DC}" presName="parentLin" presStyleCnt="0"/>
      <dgm:spPr/>
      <dgm:t>
        <a:bodyPr/>
        <a:lstStyle/>
        <a:p>
          <a:endParaRPr lang="es-ES"/>
        </a:p>
      </dgm:t>
    </dgm:pt>
    <dgm:pt modelId="{385DB019-E1A3-42F6-9525-779E7B67FA8B}" type="pres">
      <dgm:prSet presAssocID="{3DD4B07A-B0DF-4E9D-90E0-F0FCC24813DC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77A78C47-DCF5-4A28-8A71-D56E13B2D66C}" type="pres">
      <dgm:prSet presAssocID="{3DD4B07A-B0DF-4E9D-90E0-F0FCC24813D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44CA74-9EFE-4368-88C4-A44F1ABED689}" type="pres">
      <dgm:prSet presAssocID="{3DD4B07A-B0DF-4E9D-90E0-F0FCC24813DC}" presName="negativeSpace" presStyleCnt="0"/>
      <dgm:spPr/>
      <dgm:t>
        <a:bodyPr/>
        <a:lstStyle/>
        <a:p>
          <a:endParaRPr lang="es-ES"/>
        </a:p>
      </dgm:t>
    </dgm:pt>
    <dgm:pt modelId="{E11DEC78-FC34-4E8C-9164-568C0F614F04}" type="pres">
      <dgm:prSet presAssocID="{3DD4B07A-B0DF-4E9D-90E0-F0FCC24813DC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FA5B70-6A56-4F9B-8152-DE1DA0062E41}" type="pres">
      <dgm:prSet presAssocID="{6974FCE2-23D7-4A9F-B8AC-3CDF59AF54E2}" presName="spaceBetweenRectangles" presStyleCnt="0"/>
      <dgm:spPr/>
      <dgm:t>
        <a:bodyPr/>
        <a:lstStyle/>
        <a:p>
          <a:endParaRPr lang="es-ES"/>
        </a:p>
      </dgm:t>
    </dgm:pt>
    <dgm:pt modelId="{CEDEFF96-0880-4BF8-A4C7-6B325CCC089B}" type="pres">
      <dgm:prSet presAssocID="{F960B77C-0D2A-4FDF-AD8A-82DC6C0FEEB4}" presName="parentLin" presStyleCnt="0"/>
      <dgm:spPr/>
      <dgm:t>
        <a:bodyPr/>
        <a:lstStyle/>
        <a:p>
          <a:endParaRPr lang="es-ES"/>
        </a:p>
      </dgm:t>
    </dgm:pt>
    <dgm:pt modelId="{83843AFF-F784-463E-B7E8-811D3EBD00ED}" type="pres">
      <dgm:prSet presAssocID="{F960B77C-0D2A-4FDF-AD8A-82DC6C0FEEB4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9B75F12A-AEE3-4DD3-9A6B-05700F9C2A81}" type="pres">
      <dgm:prSet presAssocID="{F960B77C-0D2A-4FDF-AD8A-82DC6C0FEEB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1C6DA0-1E80-4662-B289-92DF6BF169EF}" type="pres">
      <dgm:prSet presAssocID="{F960B77C-0D2A-4FDF-AD8A-82DC6C0FEEB4}" presName="negativeSpace" presStyleCnt="0"/>
      <dgm:spPr/>
      <dgm:t>
        <a:bodyPr/>
        <a:lstStyle/>
        <a:p>
          <a:endParaRPr lang="es-ES"/>
        </a:p>
      </dgm:t>
    </dgm:pt>
    <dgm:pt modelId="{0F82A38E-DB06-4B76-B668-AF5A76312D41}" type="pres">
      <dgm:prSet presAssocID="{F960B77C-0D2A-4FDF-AD8A-82DC6C0FEEB4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D06C47-AC22-40F9-BF24-4C00F8CD7EE8}" type="pres">
      <dgm:prSet presAssocID="{3E2486AA-945D-4F78-A0AB-1C075C5AE76B}" presName="spaceBetweenRectangles" presStyleCnt="0"/>
      <dgm:spPr/>
      <dgm:t>
        <a:bodyPr/>
        <a:lstStyle/>
        <a:p>
          <a:endParaRPr lang="es-ES"/>
        </a:p>
      </dgm:t>
    </dgm:pt>
    <dgm:pt modelId="{30F24A36-A544-4D84-9AEB-1EFF8B204446}" type="pres">
      <dgm:prSet presAssocID="{18788E9B-178D-437A-A777-EAD6BE1BD838}" presName="parentLin" presStyleCnt="0"/>
      <dgm:spPr/>
      <dgm:t>
        <a:bodyPr/>
        <a:lstStyle/>
        <a:p>
          <a:endParaRPr lang="es-ES"/>
        </a:p>
      </dgm:t>
    </dgm:pt>
    <dgm:pt modelId="{7BC0028C-551F-46D0-942D-48506DAA5197}" type="pres">
      <dgm:prSet presAssocID="{18788E9B-178D-437A-A777-EAD6BE1BD838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675F5F3B-371C-4820-A92C-09A06DF7C081}" type="pres">
      <dgm:prSet presAssocID="{18788E9B-178D-437A-A777-EAD6BE1BD83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F753E8-B832-4415-8645-4DF083B23756}" type="pres">
      <dgm:prSet presAssocID="{18788E9B-178D-437A-A777-EAD6BE1BD838}" presName="negativeSpace" presStyleCnt="0"/>
      <dgm:spPr/>
      <dgm:t>
        <a:bodyPr/>
        <a:lstStyle/>
        <a:p>
          <a:endParaRPr lang="es-ES"/>
        </a:p>
      </dgm:t>
    </dgm:pt>
    <dgm:pt modelId="{0E085C88-B7C1-41E0-827D-28426F4DFACD}" type="pres">
      <dgm:prSet presAssocID="{18788E9B-178D-437A-A777-EAD6BE1BD838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F5468D-F2D0-47B7-A74E-16B0AD992748}" type="pres">
      <dgm:prSet presAssocID="{92CF32F2-14A4-4344-8360-77E2C1792E57}" presName="spaceBetweenRectangles" presStyleCnt="0"/>
      <dgm:spPr/>
      <dgm:t>
        <a:bodyPr/>
        <a:lstStyle/>
        <a:p>
          <a:endParaRPr lang="es-ES"/>
        </a:p>
      </dgm:t>
    </dgm:pt>
    <dgm:pt modelId="{4376DA24-4127-4DAA-AE60-B8BD7F7BD662}" type="pres">
      <dgm:prSet presAssocID="{A7682D6D-A13F-4AC9-B6C2-7A495B55D668}" presName="parentLin" presStyleCnt="0"/>
      <dgm:spPr/>
      <dgm:t>
        <a:bodyPr/>
        <a:lstStyle/>
        <a:p>
          <a:endParaRPr lang="es-ES"/>
        </a:p>
      </dgm:t>
    </dgm:pt>
    <dgm:pt modelId="{7D1F5604-A979-476C-8269-3FE69F9E3C38}" type="pres">
      <dgm:prSet presAssocID="{A7682D6D-A13F-4AC9-B6C2-7A495B55D668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B25D0CCA-6CB8-4C0C-BC2F-B74F0483FB96}" type="pres">
      <dgm:prSet presAssocID="{A7682D6D-A13F-4AC9-B6C2-7A495B55D66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D79216-8C5C-4C00-B45F-31B34BB6C8A8}" type="pres">
      <dgm:prSet presAssocID="{A7682D6D-A13F-4AC9-B6C2-7A495B55D668}" presName="negativeSpace" presStyleCnt="0"/>
      <dgm:spPr/>
      <dgm:t>
        <a:bodyPr/>
        <a:lstStyle/>
        <a:p>
          <a:endParaRPr lang="es-ES"/>
        </a:p>
      </dgm:t>
    </dgm:pt>
    <dgm:pt modelId="{B81EBC6D-E6AF-465C-AB0E-9965E77B5512}" type="pres">
      <dgm:prSet presAssocID="{A7682D6D-A13F-4AC9-B6C2-7A495B55D668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A7516A9-7F82-44D5-B63B-9AE07102582D}" type="presOf" srcId="{A7682D6D-A13F-4AC9-B6C2-7A495B55D668}" destId="{7D1F5604-A979-476C-8269-3FE69F9E3C38}" srcOrd="0" destOrd="0" presId="urn:microsoft.com/office/officeart/2005/8/layout/list1"/>
    <dgm:cxn modelId="{286F77C9-D5C9-4544-A987-1B14C9D4EEFB}" srcId="{3DA7EE09-9881-43F4-867D-284ACAF079F1}" destId="{A7682D6D-A13F-4AC9-B6C2-7A495B55D668}" srcOrd="3" destOrd="0" parTransId="{99A26C06-2D6E-4990-92F3-43A8E7713DED}" sibTransId="{C3A560BD-AEFA-4664-B74C-5E56BCF68F05}"/>
    <dgm:cxn modelId="{53B4929B-DF9D-45E6-8B82-E8BF539483F5}" type="presOf" srcId="{3DD4B07A-B0DF-4E9D-90E0-F0FCC24813DC}" destId="{77A78C47-DCF5-4A28-8A71-D56E13B2D66C}" srcOrd="1" destOrd="0" presId="urn:microsoft.com/office/officeart/2005/8/layout/list1"/>
    <dgm:cxn modelId="{E8CE499A-7338-4BFA-B44B-2FC60C709D6A}" type="presOf" srcId="{3DD4B07A-B0DF-4E9D-90E0-F0FCC24813DC}" destId="{385DB019-E1A3-42F6-9525-779E7B67FA8B}" srcOrd="0" destOrd="0" presId="urn:microsoft.com/office/officeart/2005/8/layout/list1"/>
    <dgm:cxn modelId="{DC043BC1-9BCF-463B-A28F-0429FFB06B10}" srcId="{3DA7EE09-9881-43F4-867D-284ACAF079F1}" destId="{F960B77C-0D2A-4FDF-AD8A-82DC6C0FEEB4}" srcOrd="1" destOrd="0" parTransId="{60C17B96-63FB-452E-A14E-2F1D512883F9}" sibTransId="{3E2486AA-945D-4F78-A0AB-1C075C5AE76B}"/>
    <dgm:cxn modelId="{EC9EE708-03D2-4488-AD4F-3F69D87739F7}" type="presOf" srcId="{F960B77C-0D2A-4FDF-AD8A-82DC6C0FEEB4}" destId="{9B75F12A-AEE3-4DD3-9A6B-05700F9C2A81}" srcOrd="1" destOrd="0" presId="urn:microsoft.com/office/officeart/2005/8/layout/list1"/>
    <dgm:cxn modelId="{6CE9FFEE-4DD5-4176-B565-DE30CD256884}" srcId="{3DA7EE09-9881-43F4-867D-284ACAF079F1}" destId="{18788E9B-178D-437A-A777-EAD6BE1BD838}" srcOrd="2" destOrd="0" parTransId="{39108CA9-B47A-418A-8D7D-11744FDCB963}" sibTransId="{92CF32F2-14A4-4344-8360-77E2C1792E57}"/>
    <dgm:cxn modelId="{90B698BF-9DED-460A-9F76-E9CA54B4CA41}" type="presOf" srcId="{A7682D6D-A13F-4AC9-B6C2-7A495B55D668}" destId="{B25D0CCA-6CB8-4C0C-BC2F-B74F0483FB96}" srcOrd="1" destOrd="0" presId="urn:microsoft.com/office/officeart/2005/8/layout/list1"/>
    <dgm:cxn modelId="{361E862D-4492-4A8E-8D64-52B0D6122AEB}" srcId="{3DA7EE09-9881-43F4-867D-284ACAF079F1}" destId="{3DD4B07A-B0DF-4E9D-90E0-F0FCC24813DC}" srcOrd="0" destOrd="0" parTransId="{C077FEBE-8207-4A2B-8AFF-1F0F1DAE84EF}" sibTransId="{6974FCE2-23D7-4A9F-B8AC-3CDF59AF54E2}"/>
    <dgm:cxn modelId="{7D2302FA-5FD7-405A-A44F-398E202DBE48}" type="presOf" srcId="{18788E9B-178D-437A-A777-EAD6BE1BD838}" destId="{675F5F3B-371C-4820-A92C-09A06DF7C081}" srcOrd="1" destOrd="0" presId="urn:microsoft.com/office/officeart/2005/8/layout/list1"/>
    <dgm:cxn modelId="{86F20ECE-B801-4D13-9F6B-1ED2B2124E35}" type="presOf" srcId="{F960B77C-0D2A-4FDF-AD8A-82DC6C0FEEB4}" destId="{83843AFF-F784-463E-B7E8-811D3EBD00ED}" srcOrd="0" destOrd="0" presId="urn:microsoft.com/office/officeart/2005/8/layout/list1"/>
    <dgm:cxn modelId="{7B455182-3C64-4588-93C8-052FF7A65848}" type="presOf" srcId="{3DA7EE09-9881-43F4-867D-284ACAF079F1}" destId="{79BCDA97-134F-4F82-A2FB-736DDFE5F972}" srcOrd="0" destOrd="0" presId="urn:microsoft.com/office/officeart/2005/8/layout/list1"/>
    <dgm:cxn modelId="{6A8F9738-B281-4776-82F7-2CE625ABA62F}" type="presOf" srcId="{18788E9B-178D-437A-A777-EAD6BE1BD838}" destId="{7BC0028C-551F-46D0-942D-48506DAA5197}" srcOrd="0" destOrd="0" presId="urn:microsoft.com/office/officeart/2005/8/layout/list1"/>
    <dgm:cxn modelId="{59D783CF-D5E3-4E52-98C0-472BA9D01957}" type="presParOf" srcId="{79BCDA97-134F-4F82-A2FB-736DDFE5F972}" destId="{749FE1E1-8700-46A2-9CA2-0048CAEE294A}" srcOrd="0" destOrd="0" presId="urn:microsoft.com/office/officeart/2005/8/layout/list1"/>
    <dgm:cxn modelId="{4B71285E-3D78-4A79-AFB0-E826BD83D65B}" type="presParOf" srcId="{749FE1E1-8700-46A2-9CA2-0048CAEE294A}" destId="{385DB019-E1A3-42F6-9525-779E7B67FA8B}" srcOrd="0" destOrd="0" presId="urn:microsoft.com/office/officeart/2005/8/layout/list1"/>
    <dgm:cxn modelId="{38941DEF-2D58-4AF4-9600-2111815A1200}" type="presParOf" srcId="{749FE1E1-8700-46A2-9CA2-0048CAEE294A}" destId="{77A78C47-DCF5-4A28-8A71-D56E13B2D66C}" srcOrd="1" destOrd="0" presId="urn:microsoft.com/office/officeart/2005/8/layout/list1"/>
    <dgm:cxn modelId="{2261E74C-9E9C-461F-B02A-D4DA933C1D5B}" type="presParOf" srcId="{79BCDA97-134F-4F82-A2FB-736DDFE5F972}" destId="{D544CA74-9EFE-4368-88C4-A44F1ABED689}" srcOrd="1" destOrd="0" presId="urn:microsoft.com/office/officeart/2005/8/layout/list1"/>
    <dgm:cxn modelId="{46D187A5-8C91-4A39-9713-01C65F8C2DC4}" type="presParOf" srcId="{79BCDA97-134F-4F82-A2FB-736DDFE5F972}" destId="{E11DEC78-FC34-4E8C-9164-568C0F614F04}" srcOrd="2" destOrd="0" presId="urn:microsoft.com/office/officeart/2005/8/layout/list1"/>
    <dgm:cxn modelId="{745D1BA4-1235-41C6-B1F3-313C75627C4B}" type="presParOf" srcId="{79BCDA97-134F-4F82-A2FB-736DDFE5F972}" destId="{58FA5B70-6A56-4F9B-8152-DE1DA0062E41}" srcOrd="3" destOrd="0" presId="urn:microsoft.com/office/officeart/2005/8/layout/list1"/>
    <dgm:cxn modelId="{E5766144-80B4-4419-9016-B573E1758921}" type="presParOf" srcId="{79BCDA97-134F-4F82-A2FB-736DDFE5F972}" destId="{CEDEFF96-0880-4BF8-A4C7-6B325CCC089B}" srcOrd="4" destOrd="0" presId="urn:microsoft.com/office/officeart/2005/8/layout/list1"/>
    <dgm:cxn modelId="{45345466-2C39-43E0-8D53-EF3A5CBD10E6}" type="presParOf" srcId="{CEDEFF96-0880-4BF8-A4C7-6B325CCC089B}" destId="{83843AFF-F784-463E-B7E8-811D3EBD00ED}" srcOrd="0" destOrd="0" presId="urn:microsoft.com/office/officeart/2005/8/layout/list1"/>
    <dgm:cxn modelId="{E9AF0C8B-2341-42C0-9B6F-8CEBC7C9897A}" type="presParOf" srcId="{CEDEFF96-0880-4BF8-A4C7-6B325CCC089B}" destId="{9B75F12A-AEE3-4DD3-9A6B-05700F9C2A81}" srcOrd="1" destOrd="0" presId="urn:microsoft.com/office/officeart/2005/8/layout/list1"/>
    <dgm:cxn modelId="{51B4CA05-9883-48BE-BDCE-A48176C7CAE1}" type="presParOf" srcId="{79BCDA97-134F-4F82-A2FB-736DDFE5F972}" destId="{D91C6DA0-1E80-4662-B289-92DF6BF169EF}" srcOrd="5" destOrd="0" presId="urn:microsoft.com/office/officeart/2005/8/layout/list1"/>
    <dgm:cxn modelId="{FF58D1FD-DEE8-4A27-A212-75E48C2E796F}" type="presParOf" srcId="{79BCDA97-134F-4F82-A2FB-736DDFE5F972}" destId="{0F82A38E-DB06-4B76-B668-AF5A76312D41}" srcOrd="6" destOrd="0" presId="urn:microsoft.com/office/officeart/2005/8/layout/list1"/>
    <dgm:cxn modelId="{9B949C7A-F1A7-41FD-8895-AC363AB270E0}" type="presParOf" srcId="{79BCDA97-134F-4F82-A2FB-736DDFE5F972}" destId="{2FD06C47-AC22-40F9-BF24-4C00F8CD7EE8}" srcOrd="7" destOrd="0" presId="urn:microsoft.com/office/officeart/2005/8/layout/list1"/>
    <dgm:cxn modelId="{7E341A20-4302-47D1-A7B6-D2B371A1D832}" type="presParOf" srcId="{79BCDA97-134F-4F82-A2FB-736DDFE5F972}" destId="{30F24A36-A544-4D84-9AEB-1EFF8B204446}" srcOrd="8" destOrd="0" presId="urn:microsoft.com/office/officeart/2005/8/layout/list1"/>
    <dgm:cxn modelId="{ED926B0D-A433-4E74-9C7D-2432715F7545}" type="presParOf" srcId="{30F24A36-A544-4D84-9AEB-1EFF8B204446}" destId="{7BC0028C-551F-46D0-942D-48506DAA5197}" srcOrd="0" destOrd="0" presId="urn:microsoft.com/office/officeart/2005/8/layout/list1"/>
    <dgm:cxn modelId="{6BB666A8-EBD3-4720-88BB-2D231C524A75}" type="presParOf" srcId="{30F24A36-A544-4D84-9AEB-1EFF8B204446}" destId="{675F5F3B-371C-4820-A92C-09A06DF7C081}" srcOrd="1" destOrd="0" presId="urn:microsoft.com/office/officeart/2005/8/layout/list1"/>
    <dgm:cxn modelId="{BE18D269-74F4-47A8-8C7B-4DED5A2D89F1}" type="presParOf" srcId="{79BCDA97-134F-4F82-A2FB-736DDFE5F972}" destId="{9DF753E8-B832-4415-8645-4DF083B23756}" srcOrd="9" destOrd="0" presId="urn:microsoft.com/office/officeart/2005/8/layout/list1"/>
    <dgm:cxn modelId="{87C842A1-B3B8-4E9C-8114-16A3DE4D2EAB}" type="presParOf" srcId="{79BCDA97-134F-4F82-A2FB-736DDFE5F972}" destId="{0E085C88-B7C1-41E0-827D-28426F4DFACD}" srcOrd="10" destOrd="0" presId="urn:microsoft.com/office/officeart/2005/8/layout/list1"/>
    <dgm:cxn modelId="{6A24AA9C-C800-40E1-8C69-98DEA85671CC}" type="presParOf" srcId="{79BCDA97-134F-4F82-A2FB-736DDFE5F972}" destId="{9EF5468D-F2D0-47B7-A74E-16B0AD992748}" srcOrd="11" destOrd="0" presId="urn:microsoft.com/office/officeart/2005/8/layout/list1"/>
    <dgm:cxn modelId="{3EE60FF7-4407-48D7-8367-2D90AA977F4D}" type="presParOf" srcId="{79BCDA97-134F-4F82-A2FB-736DDFE5F972}" destId="{4376DA24-4127-4DAA-AE60-B8BD7F7BD662}" srcOrd="12" destOrd="0" presId="urn:microsoft.com/office/officeart/2005/8/layout/list1"/>
    <dgm:cxn modelId="{CFF66F39-2F28-45FA-A42B-4D42C0350752}" type="presParOf" srcId="{4376DA24-4127-4DAA-AE60-B8BD7F7BD662}" destId="{7D1F5604-A979-476C-8269-3FE69F9E3C38}" srcOrd="0" destOrd="0" presId="urn:microsoft.com/office/officeart/2005/8/layout/list1"/>
    <dgm:cxn modelId="{BE29DF6F-366E-4697-BA14-3CF376B376CD}" type="presParOf" srcId="{4376DA24-4127-4DAA-AE60-B8BD7F7BD662}" destId="{B25D0CCA-6CB8-4C0C-BC2F-B74F0483FB96}" srcOrd="1" destOrd="0" presId="urn:microsoft.com/office/officeart/2005/8/layout/list1"/>
    <dgm:cxn modelId="{C694B42C-D8C8-4C6E-BEB9-AB14FB36420D}" type="presParOf" srcId="{79BCDA97-134F-4F82-A2FB-736DDFE5F972}" destId="{70D79216-8C5C-4C00-B45F-31B34BB6C8A8}" srcOrd="13" destOrd="0" presId="urn:microsoft.com/office/officeart/2005/8/layout/list1"/>
    <dgm:cxn modelId="{141E184E-A189-4851-9C02-A1D4D7EC6602}" type="presParOf" srcId="{79BCDA97-134F-4F82-A2FB-736DDFE5F972}" destId="{B81EBC6D-E6AF-465C-AB0E-9965E77B551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2BE87BB-8F7D-45BD-B543-2427A83F6870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2922050-A79A-4CBB-AE70-55F3A4E0A0C4}">
      <dgm:prSet phldrT="[Texto]" custT="1"/>
      <dgm:spPr/>
      <dgm:t>
        <a:bodyPr/>
        <a:lstStyle/>
        <a:p>
          <a:r>
            <a:rPr lang="es-CO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Globalización</a:t>
          </a:r>
          <a:endParaRPr lang="es-ES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0B4165-FDA3-47DC-B988-2B45C03E89A5}" type="parTrans" cxnId="{19E90621-7E16-406A-9C6D-D6CE88B9413F}">
      <dgm:prSet/>
      <dgm:spPr/>
      <dgm:t>
        <a:bodyPr/>
        <a:lstStyle/>
        <a:p>
          <a:endParaRPr lang="es-ES" sz="2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D45FF9-C017-451D-966E-981F2AEB6410}" type="sibTrans" cxnId="{19E90621-7E16-406A-9C6D-D6CE88B9413F}">
      <dgm:prSet/>
      <dgm:spPr/>
      <dgm:t>
        <a:bodyPr/>
        <a:lstStyle/>
        <a:p>
          <a:endParaRPr lang="es-ES" sz="2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6560FD-FFDA-40D9-A4B3-F71C5352A4EE}">
      <dgm:prSet phldrT="[Texto]" custT="1"/>
      <dgm:spPr/>
      <dgm:t>
        <a:bodyPr/>
        <a:lstStyle/>
        <a:p>
          <a:r>
            <a:rPr lang="es-CO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Grupos étnicos </a:t>
          </a:r>
          <a:endParaRPr lang="es-ES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832F23-1D62-45C3-9551-E26CAD0AF3A3}" type="parTrans" cxnId="{8C2A4DAF-1438-4F85-A083-CB10ACF94EC8}">
      <dgm:prSet/>
      <dgm:spPr/>
      <dgm:t>
        <a:bodyPr/>
        <a:lstStyle/>
        <a:p>
          <a:endParaRPr lang="es-ES" sz="2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A75745-A286-49C0-A983-87F75028529A}" type="sibTrans" cxnId="{8C2A4DAF-1438-4F85-A083-CB10ACF94EC8}">
      <dgm:prSet/>
      <dgm:spPr/>
      <dgm:t>
        <a:bodyPr/>
        <a:lstStyle/>
        <a:p>
          <a:endParaRPr lang="es-ES" sz="2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3FC7D2-8969-4BDA-B6FB-68AB387F964A}" type="pres">
      <dgm:prSet presAssocID="{32BE87BB-8F7D-45BD-B543-2427A83F68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A786857-0227-46BD-A8AC-CF4F985A4A8A}" type="pres">
      <dgm:prSet presAssocID="{12922050-A79A-4CBB-AE70-55F3A4E0A0C4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EFE5B0-DDCE-4036-9346-025FFC384A5D}" type="pres">
      <dgm:prSet presAssocID="{F9D45FF9-C017-451D-966E-981F2AEB6410}" presName="parTxOnlySpace" presStyleCnt="0"/>
      <dgm:spPr/>
    </dgm:pt>
    <dgm:pt modelId="{27A37EEE-E61F-4692-AF17-AA01E894474E}" type="pres">
      <dgm:prSet presAssocID="{0B6560FD-FFDA-40D9-A4B3-F71C5352A4EE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C2A4DAF-1438-4F85-A083-CB10ACF94EC8}" srcId="{32BE87BB-8F7D-45BD-B543-2427A83F6870}" destId="{0B6560FD-FFDA-40D9-A4B3-F71C5352A4EE}" srcOrd="1" destOrd="0" parTransId="{1E832F23-1D62-45C3-9551-E26CAD0AF3A3}" sibTransId="{FFA75745-A286-49C0-A983-87F75028529A}"/>
    <dgm:cxn modelId="{1796C4B7-3D92-4B4C-901C-C3ADBA9F5C5D}" type="presOf" srcId="{32BE87BB-8F7D-45BD-B543-2427A83F6870}" destId="{913FC7D2-8969-4BDA-B6FB-68AB387F964A}" srcOrd="0" destOrd="0" presId="urn:microsoft.com/office/officeart/2005/8/layout/chevron1"/>
    <dgm:cxn modelId="{19E90621-7E16-406A-9C6D-D6CE88B9413F}" srcId="{32BE87BB-8F7D-45BD-B543-2427A83F6870}" destId="{12922050-A79A-4CBB-AE70-55F3A4E0A0C4}" srcOrd="0" destOrd="0" parTransId="{8F0B4165-FDA3-47DC-B988-2B45C03E89A5}" sibTransId="{F9D45FF9-C017-451D-966E-981F2AEB6410}"/>
    <dgm:cxn modelId="{CC941085-5A2A-4CB8-8589-BF02781EC778}" type="presOf" srcId="{12922050-A79A-4CBB-AE70-55F3A4E0A0C4}" destId="{CA786857-0227-46BD-A8AC-CF4F985A4A8A}" srcOrd="0" destOrd="0" presId="urn:microsoft.com/office/officeart/2005/8/layout/chevron1"/>
    <dgm:cxn modelId="{180594A9-4FAE-4700-A25F-D426FD296395}" type="presOf" srcId="{0B6560FD-FFDA-40D9-A4B3-F71C5352A4EE}" destId="{27A37EEE-E61F-4692-AF17-AA01E894474E}" srcOrd="0" destOrd="0" presId="urn:microsoft.com/office/officeart/2005/8/layout/chevron1"/>
    <dgm:cxn modelId="{8A9FEBF5-FCFA-4A1D-93C5-DBF43FD4A857}" type="presParOf" srcId="{913FC7D2-8969-4BDA-B6FB-68AB387F964A}" destId="{CA786857-0227-46BD-A8AC-CF4F985A4A8A}" srcOrd="0" destOrd="0" presId="urn:microsoft.com/office/officeart/2005/8/layout/chevron1"/>
    <dgm:cxn modelId="{B86DDE0F-D9BA-4E46-9626-EB468A74386B}" type="presParOf" srcId="{913FC7D2-8969-4BDA-B6FB-68AB387F964A}" destId="{0BEFE5B0-DDCE-4036-9346-025FFC384A5D}" srcOrd="1" destOrd="0" presId="urn:microsoft.com/office/officeart/2005/8/layout/chevron1"/>
    <dgm:cxn modelId="{AFB8A307-DC0E-4BED-BB88-DB325E2E9620}" type="presParOf" srcId="{913FC7D2-8969-4BDA-B6FB-68AB387F964A}" destId="{27A37EEE-E61F-4692-AF17-AA01E894474E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403AB-96C3-406F-B92B-9824DFC59336}">
      <dsp:nvSpPr>
        <dsp:cNvPr id="0" name=""/>
        <dsp:cNvSpPr/>
      </dsp:nvSpPr>
      <dsp:spPr>
        <a:xfrm>
          <a:off x="646344" y="628"/>
          <a:ext cx="2654120" cy="1061648"/>
        </a:xfrm>
        <a:prstGeom prst="chevron">
          <a:avLst/>
        </a:prstGeom>
        <a:gradFill rotWithShape="1">
          <a:gsLst>
            <a:gs pos="0">
              <a:schemeClr val="accent6">
                <a:shade val="85000"/>
                <a:satMod val="130000"/>
              </a:schemeClr>
            </a:gs>
            <a:gs pos="34000">
              <a:schemeClr val="accent6">
                <a:shade val="87000"/>
                <a:satMod val="125000"/>
              </a:schemeClr>
            </a:gs>
            <a:gs pos="70000">
              <a:schemeClr val="accent6">
                <a:tint val="100000"/>
                <a:shade val="90000"/>
                <a:satMod val="130000"/>
              </a:schemeClr>
            </a:gs>
            <a:gs pos="100000">
              <a:schemeClr val="accent6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solidFill>
                <a:sysClr val="windowText" lastClr="000000"/>
              </a:solidFill>
            </a:rPr>
            <a:t>Investigar</a:t>
          </a:r>
          <a:endParaRPr lang="es-ES" sz="2600" kern="1200" dirty="0">
            <a:solidFill>
              <a:sysClr val="windowText" lastClr="000000"/>
            </a:solidFill>
          </a:endParaRPr>
        </a:p>
      </dsp:txBody>
      <dsp:txXfrm>
        <a:off x="1177168" y="628"/>
        <a:ext cx="1592472" cy="1061648"/>
      </dsp:txXfrm>
    </dsp:sp>
    <dsp:sp modelId="{DED78B8C-33A1-4D4D-A3F8-3DBBBD2C7A3A}">
      <dsp:nvSpPr>
        <dsp:cNvPr id="0" name=""/>
        <dsp:cNvSpPr/>
      </dsp:nvSpPr>
      <dsp:spPr>
        <a:xfrm>
          <a:off x="2955429" y="90868"/>
          <a:ext cx="2202920" cy="881168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ysClr val="windowText" lastClr="000000"/>
              </a:solidFill>
            </a:rPr>
            <a:t>Costumbres</a:t>
          </a:r>
          <a:endParaRPr lang="es-ES" sz="1800" kern="1200" dirty="0">
            <a:solidFill>
              <a:sysClr val="windowText" lastClr="000000"/>
            </a:solidFill>
          </a:endParaRPr>
        </a:p>
      </dsp:txBody>
      <dsp:txXfrm>
        <a:off x="3396013" y="90868"/>
        <a:ext cx="1321752" cy="881168"/>
      </dsp:txXfrm>
    </dsp:sp>
    <dsp:sp modelId="{F704B480-0F0B-4BD4-B4D7-14F2149AEA32}">
      <dsp:nvSpPr>
        <dsp:cNvPr id="0" name=""/>
        <dsp:cNvSpPr/>
      </dsp:nvSpPr>
      <dsp:spPr>
        <a:xfrm>
          <a:off x="4849941" y="90868"/>
          <a:ext cx="2202920" cy="881168"/>
        </a:xfrm>
        <a:prstGeom prst="chevron">
          <a:avLst/>
        </a:prstGeom>
        <a:solidFill>
          <a:schemeClr val="accent2">
            <a:tint val="40000"/>
            <a:alpha val="90000"/>
            <a:hueOff val="322901"/>
            <a:satOff val="120"/>
            <a:lumOff val="1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322901"/>
              <a:satOff val="120"/>
              <a:lumOff val="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ysClr val="windowText" lastClr="000000"/>
              </a:solidFill>
            </a:rPr>
            <a:t>Tradiciones</a:t>
          </a:r>
          <a:endParaRPr lang="es-ES" sz="1800" kern="1200" dirty="0">
            <a:solidFill>
              <a:sysClr val="windowText" lastClr="000000"/>
            </a:solidFill>
          </a:endParaRPr>
        </a:p>
      </dsp:txBody>
      <dsp:txXfrm>
        <a:off x="5290525" y="90868"/>
        <a:ext cx="1321752" cy="881168"/>
      </dsp:txXfrm>
    </dsp:sp>
    <dsp:sp modelId="{36649BFB-F041-47AC-8D2F-F7E9EB3CA54C}">
      <dsp:nvSpPr>
        <dsp:cNvPr id="0" name=""/>
        <dsp:cNvSpPr/>
      </dsp:nvSpPr>
      <dsp:spPr>
        <a:xfrm>
          <a:off x="646344" y="1210907"/>
          <a:ext cx="2654120" cy="1061648"/>
        </a:xfrm>
        <a:prstGeom prst="chevron">
          <a:avLst/>
        </a:prstGeom>
        <a:gradFill rotWithShape="1">
          <a:gsLst>
            <a:gs pos="0">
              <a:schemeClr val="accent4">
                <a:shade val="85000"/>
                <a:satMod val="130000"/>
              </a:schemeClr>
            </a:gs>
            <a:gs pos="34000">
              <a:schemeClr val="accent4">
                <a:shade val="87000"/>
                <a:satMod val="125000"/>
              </a:schemeClr>
            </a:gs>
            <a:gs pos="70000">
              <a:schemeClr val="accent4">
                <a:tint val="100000"/>
                <a:shade val="90000"/>
                <a:satMod val="130000"/>
              </a:schemeClr>
            </a:gs>
            <a:gs pos="100000">
              <a:schemeClr val="accent4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solidFill>
                <a:sysClr val="windowText" lastClr="000000"/>
              </a:solidFill>
            </a:rPr>
            <a:t>Analizar</a:t>
          </a:r>
          <a:endParaRPr lang="es-ES" sz="2600" kern="1200" dirty="0">
            <a:solidFill>
              <a:sysClr val="windowText" lastClr="000000"/>
            </a:solidFill>
          </a:endParaRPr>
        </a:p>
      </dsp:txBody>
      <dsp:txXfrm>
        <a:off x="1177168" y="1210907"/>
        <a:ext cx="1592472" cy="1061648"/>
      </dsp:txXfrm>
    </dsp:sp>
    <dsp:sp modelId="{DD7FCB00-1864-4900-8358-0D42FF0A7DF0}">
      <dsp:nvSpPr>
        <dsp:cNvPr id="0" name=""/>
        <dsp:cNvSpPr/>
      </dsp:nvSpPr>
      <dsp:spPr>
        <a:xfrm>
          <a:off x="2955429" y="1301147"/>
          <a:ext cx="2202920" cy="881168"/>
        </a:xfrm>
        <a:prstGeom prst="chevron">
          <a:avLst/>
        </a:prstGeom>
        <a:solidFill>
          <a:schemeClr val="accent2">
            <a:tint val="40000"/>
            <a:alpha val="90000"/>
            <a:hueOff val="645801"/>
            <a:satOff val="241"/>
            <a:lumOff val="3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45801"/>
              <a:satOff val="241"/>
              <a:lumOff val="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ysClr val="windowText" lastClr="000000"/>
              </a:solidFill>
            </a:rPr>
            <a:t>Recursos</a:t>
          </a:r>
          <a:endParaRPr lang="es-ES" sz="1800" kern="1200" dirty="0">
            <a:solidFill>
              <a:sysClr val="windowText" lastClr="000000"/>
            </a:solidFill>
          </a:endParaRPr>
        </a:p>
      </dsp:txBody>
      <dsp:txXfrm>
        <a:off x="3396013" y="1301147"/>
        <a:ext cx="1321752" cy="881168"/>
      </dsp:txXfrm>
    </dsp:sp>
    <dsp:sp modelId="{412471FB-C692-4A36-9DD3-7F7BA2C2D7A7}">
      <dsp:nvSpPr>
        <dsp:cNvPr id="0" name=""/>
        <dsp:cNvSpPr/>
      </dsp:nvSpPr>
      <dsp:spPr>
        <a:xfrm>
          <a:off x="4849941" y="1301147"/>
          <a:ext cx="2202920" cy="881168"/>
        </a:xfrm>
        <a:prstGeom prst="chevron">
          <a:avLst/>
        </a:prstGeom>
        <a:solidFill>
          <a:schemeClr val="accent2">
            <a:tint val="40000"/>
            <a:alpha val="90000"/>
            <a:hueOff val="968702"/>
            <a:satOff val="361"/>
            <a:lumOff val="4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68702"/>
              <a:satOff val="361"/>
              <a:lumOff val="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ysClr val="windowText" lastClr="000000"/>
              </a:solidFill>
            </a:rPr>
            <a:t>Turismo</a:t>
          </a:r>
          <a:endParaRPr lang="es-ES" sz="1800" kern="1200" dirty="0">
            <a:solidFill>
              <a:sysClr val="windowText" lastClr="000000"/>
            </a:solidFill>
          </a:endParaRPr>
        </a:p>
      </dsp:txBody>
      <dsp:txXfrm>
        <a:off x="5290525" y="1301147"/>
        <a:ext cx="1321752" cy="881168"/>
      </dsp:txXfrm>
    </dsp:sp>
    <dsp:sp modelId="{320F9591-164B-46D8-BF31-DB807A15DE2C}">
      <dsp:nvSpPr>
        <dsp:cNvPr id="0" name=""/>
        <dsp:cNvSpPr/>
      </dsp:nvSpPr>
      <dsp:spPr>
        <a:xfrm>
          <a:off x="646344" y="2421186"/>
          <a:ext cx="2654120" cy="1061648"/>
        </a:xfrm>
        <a:prstGeom prst="chevron">
          <a:avLst/>
        </a:prstGeom>
        <a:gradFill rotWithShape="1">
          <a:gsLst>
            <a:gs pos="0">
              <a:schemeClr val="accent3">
                <a:shade val="85000"/>
                <a:satMod val="130000"/>
              </a:schemeClr>
            </a:gs>
            <a:gs pos="34000">
              <a:schemeClr val="accent3">
                <a:shade val="87000"/>
                <a:satMod val="125000"/>
              </a:schemeClr>
            </a:gs>
            <a:gs pos="70000">
              <a:schemeClr val="accent3">
                <a:tint val="100000"/>
                <a:shade val="90000"/>
                <a:satMod val="130000"/>
              </a:schemeClr>
            </a:gs>
            <a:gs pos="100000">
              <a:schemeClr val="accent3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solidFill>
                <a:sysClr val="windowText" lastClr="000000"/>
              </a:solidFill>
            </a:rPr>
            <a:t>Determinar</a:t>
          </a:r>
          <a:endParaRPr lang="es-ES" sz="2600" kern="1200" dirty="0">
            <a:solidFill>
              <a:sysClr val="windowText" lastClr="000000"/>
            </a:solidFill>
          </a:endParaRPr>
        </a:p>
      </dsp:txBody>
      <dsp:txXfrm>
        <a:off x="1177168" y="2421186"/>
        <a:ext cx="1592472" cy="1061648"/>
      </dsp:txXfrm>
    </dsp:sp>
    <dsp:sp modelId="{4B94837F-6D08-4462-B68B-C77150EADCC5}">
      <dsp:nvSpPr>
        <dsp:cNvPr id="0" name=""/>
        <dsp:cNvSpPr/>
      </dsp:nvSpPr>
      <dsp:spPr>
        <a:xfrm>
          <a:off x="2955429" y="2511426"/>
          <a:ext cx="2202920" cy="881168"/>
        </a:xfrm>
        <a:prstGeom prst="chevron">
          <a:avLst/>
        </a:prstGeom>
        <a:solidFill>
          <a:schemeClr val="accent2">
            <a:tint val="40000"/>
            <a:alpha val="90000"/>
            <a:hueOff val="1291603"/>
            <a:satOff val="482"/>
            <a:lumOff val="6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291603"/>
              <a:satOff val="482"/>
              <a:lumOff val="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ysClr val="windowText" lastClr="000000"/>
              </a:solidFill>
            </a:rPr>
            <a:t>Globalización</a:t>
          </a:r>
          <a:endParaRPr lang="es-ES" sz="1800" kern="1200" dirty="0">
            <a:solidFill>
              <a:sysClr val="windowText" lastClr="000000"/>
            </a:solidFill>
          </a:endParaRPr>
        </a:p>
      </dsp:txBody>
      <dsp:txXfrm>
        <a:off x="3396013" y="2511426"/>
        <a:ext cx="1321752" cy="881168"/>
      </dsp:txXfrm>
    </dsp:sp>
    <dsp:sp modelId="{DADBD077-E440-4AEC-9E1C-D756437BC414}">
      <dsp:nvSpPr>
        <dsp:cNvPr id="0" name=""/>
        <dsp:cNvSpPr/>
      </dsp:nvSpPr>
      <dsp:spPr>
        <a:xfrm>
          <a:off x="4849941" y="2511426"/>
          <a:ext cx="2202920" cy="881168"/>
        </a:xfrm>
        <a:prstGeom prst="chevron">
          <a:avLst/>
        </a:prstGeom>
        <a:solidFill>
          <a:schemeClr val="accent2">
            <a:tint val="40000"/>
            <a:alpha val="90000"/>
            <a:hueOff val="1614503"/>
            <a:satOff val="602"/>
            <a:lumOff val="7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614503"/>
              <a:satOff val="602"/>
              <a:lumOff val="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ysClr val="windowText" lastClr="000000"/>
              </a:solidFill>
            </a:rPr>
            <a:t>Cambio cultural</a:t>
          </a:r>
          <a:endParaRPr lang="es-ES" sz="1800" kern="1200" dirty="0">
            <a:solidFill>
              <a:sysClr val="windowText" lastClr="000000"/>
            </a:solidFill>
          </a:endParaRPr>
        </a:p>
      </dsp:txBody>
      <dsp:txXfrm>
        <a:off x="5290525" y="2511426"/>
        <a:ext cx="1321752" cy="881168"/>
      </dsp:txXfrm>
    </dsp:sp>
    <dsp:sp modelId="{AB9EE881-957D-4BD5-9560-8D6DC7088DC2}">
      <dsp:nvSpPr>
        <dsp:cNvPr id="0" name=""/>
        <dsp:cNvSpPr/>
      </dsp:nvSpPr>
      <dsp:spPr>
        <a:xfrm>
          <a:off x="646344" y="3631465"/>
          <a:ext cx="2654120" cy="1061648"/>
        </a:xfrm>
        <a:prstGeom prst="chevron">
          <a:avLst/>
        </a:prstGeom>
        <a:gradFill rotWithShape="1">
          <a:gsLst>
            <a:gs pos="0">
              <a:schemeClr val="accent1">
                <a:shade val="85000"/>
                <a:satMod val="130000"/>
              </a:schemeClr>
            </a:gs>
            <a:gs pos="34000">
              <a:schemeClr val="accent1">
                <a:shade val="87000"/>
                <a:satMod val="125000"/>
              </a:schemeClr>
            </a:gs>
            <a:gs pos="70000">
              <a:schemeClr val="accent1">
                <a:tint val="100000"/>
                <a:shade val="90000"/>
                <a:satMod val="130000"/>
              </a:schemeClr>
            </a:gs>
            <a:gs pos="100000">
              <a:schemeClr val="accent1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solidFill>
                <a:sysClr val="windowText" lastClr="000000"/>
              </a:solidFill>
            </a:rPr>
            <a:t>Proponer</a:t>
          </a:r>
          <a:endParaRPr lang="es-ES" sz="2600" kern="1200" dirty="0">
            <a:solidFill>
              <a:sysClr val="windowText" lastClr="000000"/>
            </a:solidFill>
          </a:endParaRPr>
        </a:p>
      </dsp:txBody>
      <dsp:txXfrm>
        <a:off x="1177168" y="3631465"/>
        <a:ext cx="1592472" cy="1061648"/>
      </dsp:txXfrm>
    </dsp:sp>
    <dsp:sp modelId="{ACF7EF68-E04D-4E60-842F-474B2EAA76D2}">
      <dsp:nvSpPr>
        <dsp:cNvPr id="0" name=""/>
        <dsp:cNvSpPr/>
      </dsp:nvSpPr>
      <dsp:spPr>
        <a:xfrm>
          <a:off x="2955429" y="3721706"/>
          <a:ext cx="2202920" cy="881168"/>
        </a:xfrm>
        <a:prstGeom prst="chevron">
          <a:avLst/>
        </a:prstGeom>
        <a:solidFill>
          <a:schemeClr val="accent2">
            <a:tint val="40000"/>
            <a:alpha val="90000"/>
            <a:hueOff val="1937404"/>
            <a:satOff val="723"/>
            <a:lumOff val="9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937404"/>
              <a:satOff val="723"/>
              <a:lumOff val="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ysClr val="windowText" lastClr="000000"/>
              </a:solidFill>
            </a:rPr>
            <a:t>Alternativas</a:t>
          </a:r>
          <a:endParaRPr lang="es-ES" sz="1800" kern="1200" dirty="0">
            <a:solidFill>
              <a:sysClr val="windowText" lastClr="000000"/>
            </a:solidFill>
          </a:endParaRPr>
        </a:p>
      </dsp:txBody>
      <dsp:txXfrm>
        <a:off x="3396013" y="3721706"/>
        <a:ext cx="1321752" cy="881168"/>
      </dsp:txXfrm>
    </dsp:sp>
    <dsp:sp modelId="{86544161-0630-4DC8-A581-8492F99B4C51}">
      <dsp:nvSpPr>
        <dsp:cNvPr id="0" name=""/>
        <dsp:cNvSpPr/>
      </dsp:nvSpPr>
      <dsp:spPr>
        <a:xfrm>
          <a:off x="4849941" y="3721706"/>
          <a:ext cx="2202920" cy="881168"/>
        </a:xfrm>
        <a:prstGeom prst="chevron">
          <a:avLst/>
        </a:prstGeom>
        <a:solidFill>
          <a:schemeClr val="accent2">
            <a:tint val="40000"/>
            <a:alpha val="90000"/>
            <a:hueOff val="2260305"/>
            <a:satOff val="843"/>
            <a:lumOff val="10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260305"/>
              <a:satOff val="843"/>
              <a:lumOff val="1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ysClr val="windowText" lastClr="000000"/>
              </a:solidFill>
            </a:rPr>
            <a:t>Aculturación</a:t>
          </a:r>
          <a:endParaRPr lang="es-ES" sz="1800" kern="1200" dirty="0">
            <a:solidFill>
              <a:sysClr val="windowText" lastClr="000000"/>
            </a:solidFill>
          </a:endParaRPr>
        </a:p>
      </dsp:txBody>
      <dsp:txXfrm>
        <a:off x="5290525" y="3721706"/>
        <a:ext cx="1321752" cy="8811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86857-0227-46BD-A8AC-CF4F985A4A8A}">
      <dsp:nvSpPr>
        <dsp:cNvPr id="0" name=""/>
        <dsp:cNvSpPr/>
      </dsp:nvSpPr>
      <dsp:spPr>
        <a:xfrm>
          <a:off x="5173" y="0"/>
          <a:ext cx="3092398" cy="103245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Factores demográficos, geográficos, social y cultural </a:t>
          </a:r>
          <a:endParaRPr lang="es-ES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1398" y="0"/>
        <a:ext cx="2059948" cy="1032450"/>
      </dsp:txXfrm>
    </dsp:sp>
    <dsp:sp modelId="{27A37EEE-E61F-4692-AF17-AA01E894474E}">
      <dsp:nvSpPr>
        <dsp:cNvPr id="0" name=""/>
        <dsp:cNvSpPr/>
      </dsp:nvSpPr>
      <dsp:spPr>
        <a:xfrm>
          <a:off x="2788331" y="0"/>
          <a:ext cx="3092398" cy="1032450"/>
        </a:xfrm>
        <a:prstGeom prst="chevron">
          <a:avLst/>
        </a:prstGeom>
        <a:solidFill>
          <a:schemeClr val="accent3">
            <a:hueOff val="935912"/>
            <a:satOff val="-252"/>
            <a:lumOff val="764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Impedimentos</a:t>
          </a:r>
          <a:endParaRPr lang="es-ES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04556" y="0"/>
        <a:ext cx="2059948" cy="10324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86857-0227-46BD-A8AC-CF4F985A4A8A}">
      <dsp:nvSpPr>
        <dsp:cNvPr id="0" name=""/>
        <dsp:cNvSpPr/>
      </dsp:nvSpPr>
      <dsp:spPr>
        <a:xfrm>
          <a:off x="4499" y="176464"/>
          <a:ext cx="2689697" cy="107587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Investigación en el cantón Gualaquiza </a:t>
          </a:r>
          <a:endParaRPr lang="es-ES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2438" y="176464"/>
        <a:ext cx="1613819" cy="1075878"/>
      </dsp:txXfrm>
    </dsp:sp>
    <dsp:sp modelId="{0C8BFCC3-8868-4E9A-945B-4ABD42600D88}">
      <dsp:nvSpPr>
        <dsp:cNvPr id="0" name=""/>
        <dsp:cNvSpPr/>
      </dsp:nvSpPr>
      <dsp:spPr>
        <a:xfrm>
          <a:off x="2425227" y="176464"/>
          <a:ext cx="2689697" cy="1075878"/>
        </a:xfrm>
        <a:prstGeom prst="chevron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Aculturación</a:t>
          </a:r>
          <a:endParaRPr lang="es-ES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3166" y="176464"/>
        <a:ext cx="1613819" cy="107587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BFCC3-8868-4E9A-945B-4ABD42600D88}">
      <dsp:nvSpPr>
        <dsp:cNvPr id="0" name=""/>
        <dsp:cNvSpPr/>
      </dsp:nvSpPr>
      <dsp:spPr>
        <a:xfrm>
          <a:off x="4165" y="3262"/>
          <a:ext cx="2489877" cy="99595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Cultura occidental </a:t>
          </a:r>
          <a:endParaRPr lang="es-ES" sz="2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2140" y="3262"/>
        <a:ext cx="1493927" cy="995950"/>
      </dsp:txXfrm>
    </dsp:sp>
    <dsp:sp modelId="{27A37EEE-E61F-4692-AF17-AA01E894474E}">
      <dsp:nvSpPr>
        <dsp:cNvPr id="0" name=""/>
        <dsp:cNvSpPr/>
      </dsp:nvSpPr>
      <dsp:spPr>
        <a:xfrm>
          <a:off x="2245054" y="3262"/>
          <a:ext cx="2489877" cy="995950"/>
        </a:xfrm>
        <a:prstGeom prst="chevron">
          <a:avLst/>
        </a:prstGeom>
        <a:solidFill>
          <a:schemeClr val="accent3">
            <a:hueOff val="935912"/>
            <a:satOff val="-252"/>
            <a:lumOff val="764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Identidad cultural </a:t>
          </a:r>
          <a:endParaRPr lang="es-ES" sz="2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3029" y="3262"/>
        <a:ext cx="1493927" cy="9959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86857-0227-46BD-A8AC-CF4F985A4A8A}">
      <dsp:nvSpPr>
        <dsp:cNvPr id="0" name=""/>
        <dsp:cNvSpPr/>
      </dsp:nvSpPr>
      <dsp:spPr>
        <a:xfrm>
          <a:off x="4223" y="263203"/>
          <a:ext cx="2524779" cy="100991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smtClean="0">
              <a:latin typeface="Arial" panose="020B0604020202020204" pitchFamily="34" charset="0"/>
              <a:cs typeface="Arial" panose="020B0604020202020204" pitchFamily="34" charset="0"/>
            </a:rPr>
            <a:t>GAD de Gualaquiza</a:t>
          </a:r>
          <a:endParaRPr lang="es-E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9179" y="263203"/>
        <a:ext cx="1514868" cy="1009911"/>
      </dsp:txXfrm>
    </dsp:sp>
    <dsp:sp modelId="{27A37EEE-E61F-4692-AF17-AA01E894474E}">
      <dsp:nvSpPr>
        <dsp:cNvPr id="0" name=""/>
        <dsp:cNvSpPr/>
      </dsp:nvSpPr>
      <dsp:spPr>
        <a:xfrm>
          <a:off x="2276525" y="263203"/>
          <a:ext cx="2524779" cy="1009911"/>
        </a:xfrm>
        <a:prstGeom prst="chevron">
          <a:avLst/>
        </a:prstGeom>
        <a:gradFill rotWithShape="0">
          <a:gsLst>
            <a:gs pos="0">
              <a:schemeClr val="accent4">
                <a:hueOff val="1645434"/>
                <a:satOff val="7132"/>
                <a:lumOff val="4706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1645434"/>
                <a:satOff val="7132"/>
                <a:lumOff val="4706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1645434"/>
                <a:satOff val="7132"/>
                <a:lumOff val="4706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smtClean="0">
              <a:latin typeface="Arial" panose="020B0604020202020204" pitchFamily="34" charset="0"/>
              <a:cs typeface="Arial" panose="020B0604020202020204" pitchFamily="34" charset="0"/>
            </a:rPr>
            <a:t>Grupos juveniles </a:t>
          </a:r>
          <a:endParaRPr lang="es-E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81481" y="263203"/>
        <a:ext cx="1514868" cy="100991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86857-0227-46BD-A8AC-CF4F985A4A8A}">
      <dsp:nvSpPr>
        <dsp:cNvPr id="0" name=""/>
        <dsp:cNvSpPr/>
      </dsp:nvSpPr>
      <dsp:spPr>
        <a:xfrm>
          <a:off x="4223" y="209448"/>
          <a:ext cx="2524779" cy="100991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smtClean="0">
              <a:latin typeface="Arial" panose="020B0604020202020204" pitchFamily="34" charset="0"/>
              <a:cs typeface="Arial" panose="020B0604020202020204" pitchFamily="34" charset="0"/>
            </a:rPr>
            <a:t>Medicina ancestral </a:t>
          </a:r>
          <a:endParaRPr lang="es-E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9179" y="209448"/>
        <a:ext cx="1514868" cy="1009911"/>
      </dsp:txXfrm>
    </dsp:sp>
    <dsp:sp modelId="{0C8BFCC3-8868-4E9A-945B-4ABD42600D88}">
      <dsp:nvSpPr>
        <dsp:cNvPr id="0" name=""/>
        <dsp:cNvSpPr/>
      </dsp:nvSpPr>
      <dsp:spPr>
        <a:xfrm>
          <a:off x="2276525" y="209448"/>
          <a:ext cx="2524779" cy="1009911"/>
        </a:xfrm>
        <a:prstGeom prst="chevron">
          <a:avLst/>
        </a:prstGeom>
        <a:gradFill rotWithShape="0">
          <a:gsLst>
            <a:gs pos="0">
              <a:schemeClr val="accent4">
                <a:hueOff val="1645434"/>
                <a:satOff val="7132"/>
                <a:lumOff val="4706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1645434"/>
                <a:satOff val="7132"/>
                <a:lumOff val="4706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1645434"/>
                <a:satOff val="7132"/>
                <a:lumOff val="4706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Facilidad de trámites </a:t>
          </a:r>
          <a:endParaRPr lang="es-E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81481" y="209448"/>
        <a:ext cx="1514868" cy="100991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86857-0227-46BD-A8AC-CF4F985A4A8A}">
      <dsp:nvSpPr>
        <dsp:cNvPr id="0" name=""/>
        <dsp:cNvSpPr/>
      </dsp:nvSpPr>
      <dsp:spPr>
        <a:xfrm>
          <a:off x="4223" y="209448"/>
          <a:ext cx="2524779" cy="100991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smtClean="0">
              <a:latin typeface="Arial" panose="020B0604020202020204" pitchFamily="34" charset="0"/>
              <a:cs typeface="Arial" panose="020B0604020202020204" pitchFamily="34" charset="0"/>
            </a:rPr>
            <a:t>Turismo comunitario </a:t>
          </a:r>
          <a:endParaRPr lang="es-E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9179" y="209448"/>
        <a:ext cx="1514868" cy="1009911"/>
      </dsp:txXfrm>
    </dsp:sp>
    <dsp:sp modelId="{0C8BFCC3-8868-4E9A-945B-4ABD42600D88}">
      <dsp:nvSpPr>
        <dsp:cNvPr id="0" name=""/>
        <dsp:cNvSpPr/>
      </dsp:nvSpPr>
      <dsp:spPr>
        <a:xfrm>
          <a:off x="2276525" y="209448"/>
          <a:ext cx="2524779" cy="1009911"/>
        </a:xfrm>
        <a:prstGeom prst="chevron">
          <a:avLst/>
        </a:prstGeom>
        <a:gradFill rotWithShape="0">
          <a:gsLst>
            <a:gs pos="0">
              <a:schemeClr val="accent5">
                <a:hueOff val="375767"/>
                <a:satOff val="36001"/>
                <a:lumOff val="8823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375767"/>
                <a:satOff val="36001"/>
                <a:lumOff val="8823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375767"/>
                <a:satOff val="36001"/>
                <a:lumOff val="8823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smtClean="0">
              <a:latin typeface="Arial" panose="020B0604020202020204" pitchFamily="34" charset="0"/>
              <a:cs typeface="Arial" panose="020B0604020202020204" pitchFamily="34" charset="0"/>
            </a:rPr>
            <a:t>Convivencia</a:t>
          </a:r>
          <a:endParaRPr lang="es-E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81481" y="209448"/>
        <a:ext cx="1514868" cy="100991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86857-0227-46BD-A8AC-CF4F985A4A8A}">
      <dsp:nvSpPr>
        <dsp:cNvPr id="0" name=""/>
        <dsp:cNvSpPr/>
      </dsp:nvSpPr>
      <dsp:spPr>
        <a:xfrm>
          <a:off x="4548" y="170636"/>
          <a:ext cx="2718836" cy="108753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smtClean="0">
              <a:latin typeface="Arial" panose="020B0604020202020204" pitchFamily="34" charset="0"/>
              <a:cs typeface="Arial" panose="020B0604020202020204" pitchFamily="34" charset="0"/>
            </a:rPr>
            <a:t>Investigaciones</a:t>
          </a:r>
          <a:endParaRPr lang="es-E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8315" y="170636"/>
        <a:ext cx="1631302" cy="1087534"/>
      </dsp:txXfrm>
    </dsp:sp>
    <dsp:sp modelId="{0C8BFCC3-8868-4E9A-945B-4ABD42600D88}">
      <dsp:nvSpPr>
        <dsp:cNvPr id="0" name=""/>
        <dsp:cNvSpPr/>
      </dsp:nvSpPr>
      <dsp:spPr>
        <a:xfrm>
          <a:off x="2456048" y="170636"/>
          <a:ext cx="2718836" cy="1087534"/>
        </a:xfrm>
        <a:prstGeom prst="chevron">
          <a:avLst/>
        </a:prstGeom>
        <a:gradFill rotWithShape="0">
          <a:gsLst>
            <a:gs pos="0">
              <a:schemeClr val="accent4">
                <a:hueOff val="1645434"/>
                <a:satOff val="7132"/>
                <a:lumOff val="4706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1645434"/>
                <a:satOff val="7132"/>
                <a:lumOff val="4706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1645434"/>
                <a:satOff val="7132"/>
                <a:lumOff val="4706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Charlas, capacitaciones, eventos</a:t>
          </a:r>
          <a:endParaRPr lang="es-E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99815" y="170636"/>
        <a:ext cx="1631302" cy="10875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36606-C1F8-48BA-BA61-29A3AD57C981}">
      <dsp:nvSpPr>
        <dsp:cNvPr id="0" name=""/>
        <dsp:cNvSpPr/>
      </dsp:nvSpPr>
      <dsp:spPr>
        <a:xfrm>
          <a:off x="123203" y="2685007"/>
          <a:ext cx="1697147" cy="848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Globalización</a:t>
          </a:r>
          <a:endParaRPr lang="es-ES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057" y="2709861"/>
        <a:ext cx="1647439" cy="798865"/>
      </dsp:txXfrm>
    </dsp:sp>
    <dsp:sp modelId="{475137C0-E6F7-44C3-9083-1345C6C93B0A}">
      <dsp:nvSpPr>
        <dsp:cNvPr id="0" name=""/>
        <dsp:cNvSpPr/>
      </dsp:nvSpPr>
      <dsp:spPr>
        <a:xfrm rot="17945813">
          <a:off x="1461779" y="2483319"/>
          <a:ext cx="139600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96002" y="16062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24880" y="2464481"/>
        <a:ext cx="69800" cy="69800"/>
      </dsp:txXfrm>
    </dsp:sp>
    <dsp:sp modelId="{3729A095-792B-49B7-8F7E-19957FFAC09A}">
      <dsp:nvSpPr>
        <dsp:cNvPr id="0" name=""/>
        <dsp:cNvSpPr/>
      </dsp:nvSpPr>
      <dsp:spPr>
        <a:xfrm>
          <a:off x="2499210" y="1465182"/>
          <a:ext cx="1697147" cy="8485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Cultura</a:t>
          </a:r>
          <a:endParaRPr lang="es-ES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24064" y="1490036"/>
        <a:ext cx="1647439" cy="798865"/>
      </dsp:txXfrm>
    </dsp:sp>
    <dsp:sp modelId="{DBDCE111-3241-4C78-A745-DEA04FEEEC65}">
      <dsp:nvSpPr>
        <dsp:cNvPr id="0" name=""/>
        <dsp:cNvSpPr/>
      </dsp:nvSpPr>
      <dsp:spPr>
        <a:xfrm rot="17692822">
          <a:off x="3729014" y="1141512"/>
          <a:ext cx="161354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613545" y="1606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95448" y="1117236"/>
        <a:ext cx="80677" cy="80677"/>
      </dsp:txXfrm>
    </dsp:sp>
    <dsp:sp modelId="{15ABCA04-E5F3-457E-863F-9B82B8AE85A5}">
      <dsp:nvSpPr>
        <dsp:cNvPr id="0" name=""/>
        <dsp:cNvSpPr/>
      </dsp:nvSpPr>
      <dsp:spPr>
        <a:xfrm>
          <a:off x="4875216" y="1393"/>
          <a:ext cx="1697147" cy="8485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Idioma</a:t>
          </a:r>
          <a:endParaRPr lang="es-ES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00070" y="26247"/>
        <a:ext cx="1647439" cy="798865"/>
      </dsp:txXfrm>
    </dsp:sp>
    <dsp:sp modelId="{6C91F149-3901-4542-B766-E58FD7C3E569}">
      <dsp:nvSpPr>
        <dsp:cNvPr id="0" name=""/>
        <dsp:cNvSpPr/>
      </dsp:nvSpPr>
      <dsp:spPr>
        <a:xfrm rot="19457599">
          <a:off x="4117778" y="1629442"/>
          <a:ext cx="83601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36017" y="1606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14886" y="1624604"/>
        <a:ext cx="41800" cy="41800"/>
      </dsp:txXfrm>
    </dsp:sp>
    <dsp:sp modelId="{D7593430-7819-453E-B73C-FF3FD970595B}">
      <dsp:nvSpPr>
        <dsp:cNvPr id="0" name=""/>
        <dsp:cNvSpPr/>
      </dsp:nvSpPr>
      <dsp:spPr>
        <a:xfrm>
          <a:off x="4875216" y="977252"/>
          <a:ext cx="1697147" cy="8485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Religión</a:t>
          </a:r>
          <a:endParaRPr lang="es-ES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00070" y="1002106"/>
        <a:ext cx="1647439" cy="798865"/>
      </dsp:txXfrm>
    </dsp:sp>
    <dsp:sp modelId="{2E827DC2-6607-4169-BFB1-509C8805C052}">
      <dsp:nvSpPr>
        <dsp:cNvPr id="0" name=""/>
        <dsp:cNvSpPr/>
      </dsp:nvSpPr>
      <dsp:spPr>
        <a:xfrm rot="2142401">
          <a:off x="4117778" y="2117372"/>
          <a:ext cx="83601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36017" y="1606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14886" y="2112534"/>
        <a:ext cx="41800" cy="41800"/>
      </dsp:txXfrm>
    </dsp:sp>
    <dsp:sp modelId="{6FFB7380-6597-494F-B926-AE4F28F0708A}">
      <dsp:nvSpPr>
        <dsp:cNvPr id="0" name=""/>
        <dsp:cNvSpPr/>
      </dsp:nvSpPr>
      <dsp:spPr>
        <a:xfrm>
          <a:off x="4875216" y="1953112"/>
          <a:ext cx="1697147" cy="8485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Gastronomía</a:t>
          </a:r>
          <a:endParaRPr lang="es-ES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00070" y="1977966"/>
        <a:ext cx="1647439" cy="798865"/>
      </dsp:txXfrm>
    </dsp:sp>
    <dsp:sp modelId="{E3AACCFD-7113-43D5-8D8F-38CCF176B25F}">
      <dsp:nvSpPr>
        <dsp:cNvPr id="0" name=""/>
        <dsp:cNvSpPr/>
      </dsp:nvSpPr>
      <dsp:spPr>
        <a:xfrm rot="3907178">
          <a:off x="3729014" y="2605302"/>
          <a:ext cx="161354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613545" y="1606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95448" y="2581025"/>
        <a:ext cx="80677" cy="80677"/>
      </dsp:txXfrm>
    </dsp:sp>
    <dsp:sp modelId="{0D4FF80E-4AF9-4C06-AC9B-4E203454AE3D}">
      <dsp:nvSpPr>
        <dsp:cNvPr id="0" name=""/>
        <dsp:cNvSpPr/>
      </dsp:nvSpPr>
      <dsp:spPr>
        <a:xfrm>
          <a:off x="4875216" y="2928972"/>
          <a:ext cx="1697147" cy="8485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Medicina Ancestral</a:t>
          </a:r>
          <a:endParaRPr lang="es-ES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00070" y="2953826"/>
        <a:ext cx="1647439" cy="798865"/>
      </dsp:txXfrm>
    </dsp:sp>
    <dsp:sp modelId="{E4A5250B-5002-4594-BCAD-5CD093841988}">
      <dsp:nvSpPr>
        <dsp:cNvPr id="0" name=""/>
        <dsp:cNvSpPr/>
      </dsp:nvSpPr>
      <dsp:spPr>
        <a:xfrm rot="3654187">
          <a:off x="1461779" y="3703144"/>
          <a:ext cx="139600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96002" y="16062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24880" y="3684306"/>
        <a:ext cx="69800" cy="69800"/>
      </dsp:txXfrm>
    </dsp:sp>
    <dsp:sp modelId="{06766EFE-5228-4690-840B-F31FDE4196B3}">
      <dsp:nvSpPr>
        <dsp:cNvPr id="0" name=""/>
        <dsp:cNvSpPr/>
      </dsp:nvSpPr>
      <dsp:spPr>
        <a:xfrm>
          <a:off x="2499210" y="3904832"/>
          <a:ext cx="1697147" cy="8485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Sociedad</a:t>
          </a:r>
          <a:endParaRPr lang="es-ES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24064" y="3929686"/>
        <a:ext cx="1647439" cy="798865"/>
      </dsp:txXfrm>
    </dsp:sp>
    <dsp:sp modelId="{3CCED8D5-B2A1-4192-9A4D-8F25343EED07}">
      <dsp:nvSpPr>
        <dsp:cNvPr id="0" name=""/>
        <dsp:cNvSpPr/>
      </dsp:nvSpPr>
      <dsp:spPr>
        <a:xfrm>
          <a:off x="4196357" y="4313057"/>
          <a:ext cx="67885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78858" y="1606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18815" y="4312147"/>
        <a:ext cx="33942" cy="33942"/>
      </dsp:txXfrm>
    </dsp:sp>
    <dsp:sp modelId="{E97DB4E9-EDD3-49B4-80DF-AD835DCA905A}">
      <dsp:nvSpPr>
        <dsp:cNvPr id="0" name=""/>
        <dsp:cNvSpPr/>
      </dsp:nvSpPr>
      <dsp:spPr>
        <a:xfrm>
          <a:off x="4875216" y="3904832"/>
          <a:ext cx="1697147" cy="8485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Migración</a:t>
          </a:r>
          <a:endParaRPr lang="es-ES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00070" y="3929686"/>
        <a:ext cx="1647439" cy="7988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BA614-0CFC-4588-B131-D42B24CCCF30}">
      <dsp:nvSpPr>
        <dsp:cNvPr id="0" name=""/>
        <dsp:cNvSpPr/>
      </dsp:nvSpPr>
      <dsp:spPr>
        <a:xfrm rot="16200000">
          <a:off x="-1823152" y="2782751"/>
          <a:ext cx="4226560" cy="458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4689" bIns="0" numCol="1" spcCol="1270" anchor="t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Cultura</a:t>
          </a:r>
          <a:endParaRPr lang="es-ES" sz="32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1823152" y="2782751"/>
        <a:ext cx="4226560" cy="458860"/>
      </dsp:txXfrm>
    </dsp:sp>
    <dsp:sp modelId="{BF4B2CB6-01CE-4A88-AF49-60CE5F6B23B4}">
      <dsp:nvSpPr>
        <dsp:cNvPr id="0" name=""/>
        <dsp:cNvSpPr/>
      </dsp:nvSpPr>
      <dsp:spPr>
        <a:xfrm>
          <a:off x="519557" y="898900"/>
          <a:ext cx="2285609" cy="42265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04689" rIns="128016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Antropólogos </a:t>
          </a:r>
          <a:r>
            <a:rPr lang="es-CO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Kroeber</a:t>
          </a:r>
          <a:r>
            <a:rPr lang="es-CO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y </a:t>
          </a:r>
          <a:r>
            <a:rPr lang="es-CO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Kluckhonh</a:t>
          </a:r>
          <a:r>
            <a:rPr lang="es-CO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(1952).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smtClean="0">
              <a:latin typeface="Arial" panose="020B0604020202020204" pitchFamily="34" charset="0"/>
              <a:cs typeface="Arial" panose="020B0604020202020204" pitchFamily="34" charset="0"/>
            </a:rPr>
            <a:t>Conjunto de patrones que constituyen características principales de los grupos humanos. 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9557" y="898900"/>
        <a:ext cx="2285609" cy="4226560"/>
      </dsp:txXfrm>
    </dsp:sp>
    <dsp:sp modelId="{1A87A868-2089-4CB7-9408-1FDFA7AF52E0}">
      <dsp:nvSpPr>
        <dsp:cNvPr id="0" name=""/>
        <dsp:cNvSpPr/>
      </dsp:nvSpPr>
      <dsp:spPr>
        <a:xfrm>
          <a:off x="60697" y="293205"/>
          <a:ext cx="917720" cy="917720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3B742-B91B-4CF6-A026-2C0FDE38E72B}">
      <dsp:nvSpPr>
        <dsp:cNvPr id="0" name=""/>
        <dsp:cNvSpPr/>
      </dsp:nvSpPr>
      <dsp:spPr>
        <a:xfrm rot="16200000">
          <a:off x="1510640" y="2782751"/>
          <a:ext cx="4226560" cy="458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4689" bIns="0" numCol="1" spcCol="1270" anchor="t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Aculturación</a:t>
          </a:r>
          <a:endParaRPr lang="es-ES" sz="32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10640" y="2782751"/>
        <a:ext cx="4226560" cy="458860"/>
      </dsp:txXfrm>
    </dsp:sp>
    <dsp:sp modelId="{D316F5C1-474B-4684-A85A-41EBDCA316E4}">
      <dsp:nvSpPr>
        <dsp:cNvPr id="0" name=""/>
        <dsp:cNvSpPr/>
      </dsp:nvSpPr>
      <dsp:spPr>
        <a:xfrm>
          <a:off x="3853350" y="898900"/>
          <a:ext cx="2285609" cy="42265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04689" rIns="128016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1880 - </a:t>
          </a:r>
          <a:r>
            <a:rPr lang="es-CO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Robert, Ralph y </a:t>
          </a:r>
          <a:r>
            <a:rPr lang="es-CO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Melville</a:t>
          </a:r>
          <a:r>
            <a:rPr lang="es-CO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smtClean="0">
              <a:latin typeface="Arial" panose="020B0604020202020204" pitchFamily="34" charset="0"/>
              <a:cs typeface="Arial" panose="020B0604020202020204" pitchFamily="34" charset="0"/>
            </a:rPr>
            <a:t>Tienen culturas diferentes y entran en contacto continuo con los cambios posteriores en los patrones culturales originales.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53350" y="898900"/>
        <a:ext cx="2285609" cy="4226560"/>
      </dsp:txXfrm>
    </dsp:sp>
    <dsp:sp modelId="{B2AADCAE-4729-4F99-AB73-5825E5D7B242}">
      <dsp:nvSpPr>
        <dsp:cNvPr id="0" name=""/>
        <dsp:cNvSpPr/>
      </dsp:nvSpPr>
      <dsp:spPr>
        <a:xfrm>
          <a:off x="3394490" y="293205"/>
          <a:ext cx="917720" cy="917720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FB324F-0179-4F93-8BEC-B1584371D1BB}">
      <dsp:nvSpPr>
        <dsp:cNvPr id="0" name=""/>
        <dsp:cNvSpPr/>
      </dsp:nvSpPr>
      <dsp:spPr>
        <a:xfrm rot="16200000">
          <a:off x="4844433" y="2782751"/>
          <a:ext cx="4226560" cy="458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4689" bIns="0" numCol="1" spcCol="1270" anchor="t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Etnia</a:t>
          </a:r>
          <a:r>
            <a:rPr lang="es-ES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s</a:t>
          </a:r>
          <a:endParaRPr lang="es-E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44433" y="2782751"/>
        <a:ext cx="4226560" cy="458860"/>
      </dsp:txXfrm>
    </dsp:sp>
    <dsp:sp modelId="{193CC16F-DC9A-4514-BE7E-956CBC8A101C}">
      <dsp:nvSpPr>
        <dsp:cNvPr id="0" name=""/>
        <dsp:cNvSpPr/>
      </dsp:nvSpPr>
      <dsp:spPr>
        <a:xfrm>
          <a:off x="7187143" y="898900"/>
          <a:ext cx="2285609" cy="42265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04689" rIns="128016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Comparten rasgos culturales en un territorio, las mismas que con el pasar de los años son practicadas y compartidas.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87143" y="898900"/>
        <a:ext cx="2285609" cy="4226560"/>
      </dsp:txXfrm>
    </dsp:sp>
    <dsp:sp modelId="{B3D52676-616C-4062-BE72-496C340DFA93}">
      <dsp:nvSpPr>
        <dsp:cNvPr id="0" name=""/>
        <dsp:cNvSpPr/>
      </dsp:nvSpPr>
      <dsp:spPr>
        <a:xfrm>
          <a:off x="6728283" y="293205"/>
          <a:ext cx="917720" cy="917720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2DAD4-06F6-4103-8395-250485117736}">
      <dsp:nvSpPr>
        <dsp:cNvPr id="0" name=""/>
        <dsp:cNvSpPr/>
      </dsp:nvSpPr>
      <dsp:spPr>
        <a:xfrm>
          <a:off x="858" y="414425"/>
          <a:ext cx="1673657" cy="167365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alpha val="5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2107" tIns="22860" rIns="92107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Idioma</a:t>
          </a:r>
          <a:endParaRPr lang="es-ES" sz="1800" b="1" kern="1200" dirty="0"/>
        </a:p>
      </dsp:txBody>
      <dsp:txXfrm>
        <a:off x="245959" y="659526"/>
        <a:ext cx="1183455" cy="1183455"/>
      </dsp:txXfrm>
    </dsp:sp>
    <dsp:sp modelId="{38FD2C01-AC6D-4911-A17C-3A7BB0473811}">
      <dsp:nvSpPr>
        <dsp:cNvPr id="0" name=""/>
        <dsp:cNvSpPr/>
      </dsp:nvSpPr>
      <dsp:spPr>
        <a:xfrm>
          <a:off x="1339784" y="414425"/>
          <a:ext cx="1673657" cy="167365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alpha val="5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2107" tIns="22860" rIns="92107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Creencias religiosas</a:t>
          </a:r>
          <a:endParaRPr lang="es-ES" sz="1800" b="1" kern="1200" dirty="0"/>
        </a:p>
      </dsp:txBody>
      <dsp:txXfrm>
        <a:off x="1584885" y="659526"/>
        <a:ext cx="1183455" cy="1183455"/>
      </dsp:txXfrm>
    </dsp:sp>
    <dsp:sp modelId="{A89D9597-FF07-49BC-991D-7A747924FF71}">
      <dsp:nvSpPr>
        <dsp:cNvPr id="0" name=""/>
        <dsp:cNvSpPr/>
      </dsp:nvSpPr>
      <dsp:spPr>
        <a:xfrm>
          <a:off x="2678711" y="414425"/>
          <a:ext cx="1673657" cy="1673657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alpha val="5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2107" tIns="22860" rIns="92107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Gastronomía</a:t>
          </a:r>
          <a:endParaRPr lang="es-ES" sz="1800" b="1" kern="1200" dirty="0"/>
        </a:p>
      </dsp:txBody>
      <dsp:txXfrm>
        <a:off x="2923812" y="659526"/>
        <a:ext cx="1183455" cy="1183455"/>
      </dsp:txXfrm>
    </dsp:sp>
    <dsp:sp modelId="{22A82664-D0C4-4A9E-ABB2-91C0F91ADF31}">
      <dsp:nvSpPr>
        <dsp:cNvPr id="0" name=""/>
        <dsp:cNvSpPr/>
      </dsp:nvSpPr>
      <dsp:spPr>
        <a:xfrm>
          <a:off x="4017637" y="414425"/>
          <a:ext cx="1673657" cy="167365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alpha val="5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2107" tIns="22860" rIns="92107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Migración</a:t>
          </a:r>
          <a:endParaRPr lang="es-ES" sz="1800" b="1" kern="1200" dirty="0"/>
        </a:p>
      </dsp:txBody>
      <dsp:txXfrm>
        <a:off x="4262738" y="659526"/>
        <a:ext cx="1183455" cy="1183455"/>
      </dsp:txXfrm>
    </dsp:sp>
    <dsp:sp modelId="{B82DE455-0C36-4E0A-916E-206A95BA1A45}">
      <dsp:nvSpPr>
        <dsp:cNvPr id="0" name=""/>
        <dsp:cNvSpPr/>
      </dsp:nvSpPr>
      <dsp:spPr>
        <a:xfrm>
          <a:off x="5356563" y="414425"/>
          <a:ext cx="1673657" cy="1673657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alpha val="5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2107" tIns="22860" rIns="92107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Medicina ancestral</a:t>
          </a:r>
          <a:endParaRPr lang="es-ES" sz="1800" b="1" kern="1200" dirty="0"/>
        </a:p>
      </dsp:txBody>
      <dsp:txXfrm>
        <a:off x="5601664" y="659526"/>
        <a:ext cx="1183455" cy="11834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86A9C-B519-4522-AFE2-9F7AF7757AC9}">
      <dsp:nvSpPr>
        <dsp:cNvPr id="0" name=""/>
        <dsp:cNvSpPr/>
      </dsp:nvSpPr>
      <dsp:spPr>
        <a:xfrm>
          <a:off x="380778" y="183"/>
          <a:ext cx="1896112" cy="11376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Selección de expertos</a:t>
          </a:r>
          <a:endParaRPr lang="es-E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4099" y="33504"/>
        <a:ext cx="1829470" cy="1071025"/>
      </dsp:txXfrm>
    </dsp:sp>
    <dsp:sp modelId="{F1DDF957-E19A-4475-A2EB-41D75519D70B}">
      <dsp:nvSpPr>
        <dsp:cNvPr id="0" name=""/>
        <dsp:cNvSpPr/>
      </dsp:nvSpPr>
      <dsp:spPr>
        <a:xfrm>
          <a:off x="2443749" y="333899"/>
          <a:ext cx="401975" cy="470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43749" y="427946"/>
        <a:ext cx="281383" cy="282142"/>
      </dsp:txXfrm>
    </dsp:sp>
    <dsp:sp modelId="{A2478232-E384-4E1F-8CDB-AFE3EF2C731A}">
      <dsp:nvSpPr>
        <dsp:cNvPr id="0" name=""/>
        <dsp:cNvSpPr/>
      </dsp:nvSpPr>
      <dsp:spPr>
        <a:xfrm>
          <a:off x="3035337" y="183"/>
          <a:ext cx="1896112" cy="1137667"/>
        </a:xfrm>
        <a:prstGeom prst="roundRect">
          <a:avLst>
            <a:gd name="adj" fmla="val 10000"/>
          </a:avLst>
        </a:prstGeom>
        <a:solidFill>
          <a:schemeClr val="accent3">
            <a:hueOff val="233978"/>
            <a:satOff val="-63"/>
            <a:lumOff val="1912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Calcular coeficiente </a:t>
          </a:r>
          <a:endParaRPr lang="es-E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68658" y="33504"/>
        <a:ext cx="1829470" cy="1071025"/>
      </dsp:txXfrm>
    </dsp:sp>
    <dsp:sp modelId="{383B31EA-5B47-4869-AAE5-A127FE80DC23}">
      <dsp:nvSpPr>
        <dsp:cNvPr id="0" name=""/>
        <dsp:cNvSpPr/>
      </dsp:nvSpPr>
      <dsp:spPr>
        <a:xfrm rot="5400000">
          <a:off x="3782405" y="1270579"/>
          <a:ext cx="401975" cy="470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11971"/>
            <a:satOff val="-84"/>
            <a:lumOff val="25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842322" y="1304709"/>
        <a:ext cx="282142" cy="281383"/>
      </dsp:txXfrm>
    </dsp:sp>
    <dsp:sp modelId="{3FF5BC6A-83BD-4C52-A848-05C3E5F5FA9C}">
      <dsp:nvSpPr>
        <dsp:cNvPr id="0" name=""/>
        <dsp:cNvSpPr/>
      </dsp:nvSpPr>
      <dsp:spPr>
        <a:xfrm>
          <a:off x="3035337" y="1896296"/>
          <a:ext cx="1896112" cy="1137667"/>
        </a:xfrm>
        <a:prstGeom prst="roundRect">
          <a:avLst>
            <a:gd name="adj" fmla="val 10000"/>
          </a:avLst>
        </a:prstGeom>
        <a:solidFill>
          <a:schemeClr val="accent3">
            <a:hueOff val="467956"/>
            <a:satOff val="-126"/>
            <a:lumOff val="3824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Aplicación de encuesta</a:t>
          </a:r>
          <a:endParaRPr lang="es-E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68658" y="1929617"/>
        <a:ext cx="1829470" cy="1071025"/>
      </dsp:txXfrm>
    </dsp:sp>
    <dsp:sp modelId="{8D3E9033-9645-48E5-AFB6-5C4749577210}">
      <dsp:nvSpPr>
        <dsp:cNvPr id="0" name=""/>
        <dsp:cNvSpPr/>
      </dsp:nvSpPr>
      <dsp:spPr>
        <a:xfrm rot="10800000">
          <a:off x="2466503" y="2230012"/>
          <a:ext cx="401975" cy="470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23941"/>
            <a:satOff val="-168"/>
            <a:lumOff val="509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587095" y="2324059"/>
        <a:ext cx="281383" cy="282142"/>
      </dsp:txXfrm>
    </dsp:sp>
    <dsp:sp modelId="{C28FD601-A1CF-43E6-A551-EA99F3F489A6}">
      <dsp:nvSpPr>
        <dsp:cNvPr id="0" name=""/>
        <dsp:cNvSpPr/>
      </dsp:nvSpPr>
      <dsp:spPr>
        <a:xfrm>
          <a:off x="380778" y="1896296"/>
          <a:ext cx="1896112" cy="1137667"/>
        </a:xfrm>
        <a:prstGeom prst="roundRect">
          <a:avLst>
            <a:gd name="adj" fmla="val 10000"/>
          </a:avLst>
        </a:prstGeom>
        <a:solidFill>
          <a:schemeClr val="accent3">
            <a:hueOff val="701934"/>
            <a:satOff val="-189"/>
            <a:lumOff val="5736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 rondas</a:t>
          </a:r>
          <a:endParaRPr lang="es-E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4099" y="1929617"/>
        <a:ext cx="1829470" cy="1071025"/>
      </dsp:txXfrm>
    </dsp:sp>
    <dsp:sp modelId="{EBA7FEE8-9CDF-4B93-99E6-29D1405F9534}">
      <dsp:nvSpPr>
        <dsp:cNvPr id="0" name=""/>
        <dsp:cNvSpPr/>
      </dsp:nvSpPr>
      <dsp:spPr>
        <a:xfrm rot="5400000">
          <a:off x="1127847" y="3166692"/>
          <a:ext cx="401975" cy="470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35912"/>
            <a:satOff val="-252"/>
            <a:lumOff val="764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187764" y="3200822"/>
        <a:ext cx="282142" cy="281383"/>
      </dsp:txXfrm>
    </dsp:sp>
    <dsp:sp modelId="{7647A2BF-771C-40E5-B93B-9CD810191FEE}">
      <dsp:nvSpPr>
        <dsp:cNvPr id="0" name=""/>
        <dsp:cNvSpPr/>
      </dsp:nvSpPr>
      <dsp:spPr>
        <a:xfrm>
          <a:off x="380778" y="3792409"/>
          <a:ext cx="1896112" cy="1137667"/>
        </a:xfrm>
        <a:prstGeom prst="roundRect">
          <a:avLst>
            <a:gd name="adj" fmla="val 10000"/>
          </a:avLst>
        </a:prstGeom>
        <a:solidFill>
          <a:schemeClr val="accent3">
            <a:hueOff val="935912"/>
            <a:satOff val="-252"/>
            <a:lumOff val="7648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Resultados</a:t>
          </a:r>
          <a:endParaRPr lang="es-E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4099" y="3825730"/>
        <a:ext cx="1829470" cy="10710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A99DD-3E50-4293-BC4D-A5C6F3FD0C7F}">
      <dsp:nvSpPr>
        <dsp:cNvPr id="0" name=""/>
        <dsp:cNvSpPr/>
      </dsp:nvSpPr>
      <dsp:spPr>
        <a:xfrm>
          <a:off x="0" y="1513804"/>
          <a:ext cx="2409960" cy="7632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Migración</a:t>
          </a:r>
        </a:p>
      </dsp:txBody>
      <dsp:txXfrm>
        <a:off x="22355" y="1536159"/>
        <a:ext cx="2365250" cy="718539"/>
      </dsp:txXfrm>
    </dsp:sp>
    <dsp:sp modelId="{B02A2416-101B-48E1-9DEE-10CB35069ED9}">
      <dsp:nvSpPr>
        <dsp:cNvPr id="0" name=""/>
        <dsp:cNvSpPr/>
      </dsp:nvSpPr>
      <dsp:spPr>
        <a:xfrm rot="18232187">
          <a:off x="2166341" y="1419492"/>
          <a:ext cx="1100622" cy="38019"/>
        </a:xfrm>
        <a:custGeom>
          <a:avLst/>
          <a:gdLst/>
          <a:ahLst/>
          <a:cxnLst/>
          <a:rect l="0" t="0" r="0" b="0"/>
          <a:pathLst>
            <a:path>
              <a:moveTo>
                <a:pt x="0" y="19009"/>
              </a:moveTo>
              <a:lnTo>
                <a:pt x="1100622" y="19009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89137" y="1410986"/>
        <a:ext cx="55031" cy="55031"/>
      </dsp:txXfrm>
    </dsp:sp>
    <dsp:sp modelId="{CC56D436-A800-468A-AD8C-BD4B3DA47B61}">
      <dsp:nvSpPr>
        <dsp:cNvPr id="0" name=""/>
        <dsp:cNvSpPr/>
      </dsp:nvSpPr>
      <dsp:spPr>
        <a:xfrm>
          <a:off x="3023345" y="599950"/>
          <a:ext cx="1526499" cy="7632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Países</a:t>
          </a:r>
        </a:p>
      </dsp:txBody>
      <dsp:txXfrm>
        <a:off x="3045700" y="622305"/>
        <a:ext cx="1481789" cy="718539"/>
      </dsp:txXfrm>
    </dsp:sp>
    <dsp:sp modelId="{4687B18B-30DE-4D10-A7E4-3A1687DA7019}">
      <dsp:nvSpPr>
        <dsp:cNvPr id="0" name=""/>
        <dsp:cNvSpPr/>
      </dsp:nvSpPr>
      <dsp:spPr>
        <a:xfrm rot="3866146">
          <a:off x="2053732" y="2441709"/>
          <a:ext cx="1253271" cy="38019"/>
        </a:xfrm>
        <a:custGeom>
          <a:avLst/>
          <a:gdLst/>
          <a:ahLst/>
          <a:cxnLst/>
          <a:rect l="0" t="0" r="0" b="0"/>
          <a:pathLst>
            <a:path>
              <a:moveTo>
                <a:pt x="0" y="19009"/>
              </a:moveTo>
              <a:lnTo>
                <a:pt x="1253271" y="19009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49036" y="2429387"/>
        <a:ext cx="62663" cy="62663"/>
      </dsp:txXfrm>
    </dsp:sp>
    <dsp:sp modelId="{5949BE06-6C44-44D1-9216-83079DBB6FEC}">
      <dsp:nvSpPr>
        <dsp:cNvPr id="0" name=""/>
        <dsp:cNvSpPr/>
      </dsp:nvSpPr>
      <dsp:spPr>
        <a:xfrm>
          <a:off x="2950776" y="2644383"/>
          <a:ext cx="1526499" cy="7632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Ciudades</a:t>
          </a:r>
        </a:p>
      </dsp:txBody>
      <dsp:txXfrm>
        <a:off x="2973131" y="2666738"/>
        <a:ext cx="1481789" cy="718539"/>
      </dsp:txXfrm>
    </dsp:sp>
    <dsp:sp modelId="{182F0E94-0D2D-4601-9C60-545052767268}">
      <dsp:nvSpPr>
        <dsp:cNvPr id="0" name=""/>
        <dsp:cNvSpPr/>
      </dsp:nvSpPr>
      <dsp:spPr>
        <a:xfrm>
          <a:off x="243041" y="2404065"/>
          <a:ext cx="1877014" cy="1209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 consecuencia se rompen lazos familiares y aculturizando su identidad culural</a:t>
          </a:r>
        </a:p>
      </dsp:txBody>
      <dsp:txXfrm>
        <a:off x="278465" y="2439489"/>
        <a:ext cx="1806166" cy="11386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77C40-9838-4DB3-B587-F7070D5FA0BB}">
      <dsp:nvSpPr>
        <dsp:cNvPr id="0" name=""/>
        <dsp:cNvSpPr/>
      </dsp:nvSpPr>
      <dsp:spPr>
        <a:xfrm>
          <a:off x="-4808371" y="-736947"/>
          <a:ext cx="5727075" cy="5727075"/>
        </a:xfrm>
        <a:prstGeom prst="blockArc">
          <a:avLst>
            <a:gd name="adj1" fmla="val 18900000"/>
            <a:gd name="adj2" fmla="val 2700000"/>
            <a:gd name="adj3" fmla="val 377"/>
          </a:avLst>
        </a:pr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CF8DB-9A70-4C24-B45F-57C9E4C9430F}">
      <dsp:nvSpPr>
        <dsp:cNvPr id="0" name=""/>
        <dsp:cNvSpPr/>
      </dsp:nvSpPr>
      <dsp:spPr>
        <a:xfrm>
          <a:off x="402019" y="265738"/>
          <a:ext cx="6855004" cy="5318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213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>
              <a:solidFill>
                <a:schemeClr val="tx1"/>
              </a:solidFill>
            </a:rPr>
            <a:t>Patrimonio tangible e intangible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402019" y="265738"/>
        <a:ext cx="6855004" cy="531817"/>
      </dsp:txXfrm>
    </dsp:sp>
    <dsp:sp modelId="{4E88C963-B13D-4E13-9314-F9B34257B6ED}">
      <dsp:nvSpPr>
        <dsp:cNvPr id="0" name=""/>
        <dsp:cNvSpPr/>
      </dsp:nvSpPr>
      <dsp:spPr>
        <a:xfrm>
          <a:off x="69633" y="199261"/>
          <a:ext cx="664772" cy="6647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61F9D-3ED5-41B0-A6FB-D91773966093}">
      <dsp:nvSpPr>
        <dsp:cNvPr id="0" name=""/>
        <dsp:cNvSpPr/>
      </dsp:nvSpPr>
      <dsp:spPr>
        <a:xfrm>
          <a:off x="783104" y="1063210"/>
          <a:ext cx="6473919" cy="531817"/>
        </a:xfrm>
        <a:prstGeom prst="rect">
          <a:avLst/>
        </a:prstGeom>
        <a:solidFill>
          <a:schemeClr val="accent5">
            <a:hueOff val="93942"/>
            <a:satOff val="9000"/>
            <a:lumOff val="2206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213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>
              <a:solidFill>
                <a:schemeClr val="tx1"/>
              </a:solidFill>
            </a:rPr>
            <a:t>Introducción a la medicina ancestral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783104" y="1063210"/>
        <a:ext cx="6473919" cy="531817"/>
      </dsp:txXfrm>
    </dsp:sp>
    <dsp:sp modelId="{679491B1-CA99-4DED-A9E7-7A94990A488D}">
      <dsp:nvSpPr>
        <dsp:cNvPr id="0" name=""/>
        <dsp:cNvSpPr/>
      </dsp:nvSpPr>
      <dsp:spPr>
        <a:xfrm>
          <a:off x="450718" y="996732"/>
          <a:ext cx="664772" cy="6647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9EC77-8DAD-469E-A840-09AF47643E00}">
      <dsp:nvSpPr>
        <dsp:cNvPr id="0" name=""/>
        <dsp:cNvSpPr/>
      </dsp:nvSpPr>
      <dsp:spPr>
        <a:xfrm>
          <a:off x="900067" y="1860681"/>
          <a:ext cx="6356957" cy="531817"/>
        </a:xfrm>
        <a:prstGeom prst="rect">
          <a:avLst/>
        </a:prstGeom>
        <a:solidFill>
          <a:schemeClr val="accent5">
            <a:hueOff val="187884"/>
            <a:satOff val="18001"/>
            <a:lumOff val="4411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213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>
              <a:solidFill>
                <a:schemeClr val="tx1"/>
              </a:solidFill>
            </a:rPr>
            <a:t>La interculturalidad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900067" y="1860681"/>
        <a:ext cx="6356957" cy="531817"/>
      </dsp:txXfrm>
    </dsp:sp>
    <dsp:sp modelId="{7C419C1C-3796-4401-9153-0BE18FD087DA}">
      <dsp:nvSpPr>
        <dsp:cNvPr id="0" name=""/>
        <dsp:cNvSpPr/>
      </dsp:nvSpPr>
      <dsp:spPr>
        <a:xfrm>
          <a:off x="567681" y="1794204"/>
          <a:ext cx="664772" cy="6647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263C1-1489-4EB3-9ED8-9FFE9C1379F5}">
      <dsp:nvSpPr>
        <dsp:cNvPr id="0" name=""/>
        <dsp:cNvSpPr/>
      </dsp:nvSpPr>
      <dsp:spPr>
        <a:xfrm>
          <a:off x="783104" y="2658153"/>
          <a:ext cx="6473919" cy="531817"/>
        </a:xfrm>
        <a:prstGeom prst="rect">
          <a:avLst/>
        </a:prstGeom>
        <a:solidFill>
          <a:schemeClr val="accent5">
            <a:hueOff val="281825"/>
            <a:satOff val="27001"/>
            <a:lumOff val="6617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213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>
              <a:solidFill>
                <a:schemeClr val="tx1"/>
              </a:solidFill>
            </a:rPr>
            <a:t>Relevancia de la cosmovisión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783104" y="2658153"/>
        <a:ext cx="6473919" cy="531817"/>
      </dsp:txXfrm>
    </dsp:sp>
    <dsp:sp modelId="{E3B2DFA1-555E-4BB9-BBB9-E7EB7FF3E026}">
      <dsp:nvSpPr>
        <dsp:cNvPr id="0" name=""/>
        <dsp:cNvSpPr/>
      </dsp:nvSpPr>
      <dsp:spPr>
        <a:xfrm>
          <a:off x="450718" y="2591675"/>
          <a:ext cx="664772" cy="6647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F0330-5B37-4113-9159-B71D656648A2}">
      <dsp:nvSpPr>
        <dsp:cNvPr id="0" name=""/>
        <dsp:cNvSpPr/>
      </dsp:nvSpPr>
      <dsp:spPr>
        <a:xfrm>
          <a:off x="402019" y="3455624"/>
          <a:ext cx="6855004" cy="531817"/>
        </a:xfrm>
        <a:prstGeom prst="rect">
          <a:avLst/>
        </a:prstGeom>
        <a:solidFill>
          <a:schemeClr val="accent5">
            <a:hueOff val="375767"/>
            <a:satOff val="36001"/>
            <a:lumOff val="8823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213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>
              <a:solidFill>
                <a:schemeClr val="tx1"/>
              </a:solidFill>
            </a:rPr>
            <a:t>Aculturación de grupos étnicos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402019" y="3455624"/>
        <a:ext cx="6855004" cy="531817"/>
      </dsp:txXfrm>
    </dsp:sp>
    <dsp:sp modelId="{56D5991D-2276-46D4-8814-45D0D36AAAB4}">
      <dsp:nvSpPr>
        <dsp:cNvPr id="0" name=""/>
        <dsp:cNvSpPr/>
      </dsp:nvSpPr>
      <dsp:spPr>
        <a:xfrm>
          <a:off x="69633" y="3389147"/>
          <a:ext cx="664772" cy="6647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DEC78-FC34-4E8C-9164-568C0F614F04}">
      <dsp:nvSpPr>
        <dsp:cNvPr id="0" name=""/>
        <dsp:cNvSpPr/>
      </dsp:nvSpPr>
      <dsp:spPr>
        <a:xfrm>
          <a:off x="0" y="403699"/>
          <a:ext cx="6096001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A78C47-DCF5-4A28-8A71-D56E13B2D66C}">
      <dsp:nvSpPr>
        <dsp:cNvPr id="0" name=""/>
        <dsp:cNvSpPr/>
      </dsp:nvSpPr>
      <dsp:spPr>
        <a:xfrm>
          <a:off x="304800" y="34699"/>
          <a:ext cx="4267200" cy="738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</a:rPr>
            <a:t>Fotografía flora y fauna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340826" y="70725"/>
        <a:ext cx="4195148" cy="665948"/>
      </dsp:txXfrm>
    </dsp:sp>
    <dsp:sp modelId="{0F82A38E-DB06-4B76-B668-AF5A76312D41}">
      <dsp:nvSpPr>
        <dsp:cNvPr id="0" name=""/>
        <dsp:cNvSpPr/>
      </dsp:nvSpPr>
      <dsp:spPr>
        <a:xfrm>
          <a:off x="0" y="1537699"/>
          <a:ext cx="6096001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080030"/>
              <a:satOff val="150"/>
              <a:lumOff val="131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75F12A-AEE3-4DD3-9A6B-05700F9C2A81}">
      <dsp:nvSpPr>
        <dsp:cNvPr id="0" name=""/>
        <dsp:cNvSpPr/>
      </dsp:nvSpPr>
      <dsp:spPr>
        <a:xfrm>
          <a:off x="304800" y="1168699"/>
          <a:ext cx="4267200" cy="738000"/>
        </a:xfrm>
        <a:prstGeom prst="roundRect">
          <a:avLst/>
        </a:prstGeom>
        <a:gradFill rotWithShape="0">
          <a:gsLst>
            <a:gs pos="0">
              <a:schemeClr val="accent2">
                <a:hueOff val="1080030"/>
                <a:satOff val="150"/>
                <a:lumOff val="131"/>
                <a:alphaOff val="0"/>
                <a:shade val="85000"/>
                <a:satMod val="130000"/>
              </a:schemeClr>
            </a:gs>
            <a:gs pos="34000">
              <a:schemeClr val="accent2">
                <a:hueOff val="1080030"/>
                <a:satOff val="150"/>
                <a:lumOff val="131"/>
                <a:alphaOff val="0"/>
                <a:shade val="87000"/>
                <a:satMod val="125000"/>
              </a:schemeClr>
            </a:gs>
            <a:gs pos="70000">
              <a:schemeClr val="accent2">
                <a:hueOff val="1080030"/>
                <a:satOff val="150"/>
                <a:lumOff val="13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080030"/>
                <a:satOff val="150"/>
                <a:lumOff val="13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</a:rPr>
            <a:t>Turismo comunitario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340826" y="1204725"/>
        <a:ext cx="4195148" cy="665948"/>
      </dsp:txXfrm>
    </dsp:sp>
    <dsp:sp modelId="{0E085C88-B7C1-41E0-827D-28426F4DFACD}">
      <dsp:nvSpPr>
        <dsp:cNvPr id="0" name=""/>
        <dsp:cNvSpPr/>
      </dsp:nvSpPr>
      <dsp:spPr>
        <a:xfrm>
          <a:off x="0" y="2671699"/>
          <a:ext cx="6096001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160060"/>
              <a:satOff val="301"/>
              <a:lumOff val="261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5F5F3B-371C-4820-A92C-09A06DF7C081}">
      <dsp:nvSpPr>
        <dsp:cNvPr id="0" name=""/>
        <dsp:cNvSpPr/>
      </dsp:nvSpPr>
      <dsp:spPr>
        <a:xfrm>
          <a:off x="304800" y="2302699"/>
          <a:ext cx="4267200" cy="738000"/>
        </a:xfrm>
        <a:prstGeom prst="roundRect">
          <a:avLst/>
        </a:prstGeom>
        <a:gradFill rotWithShape="0">
          <a:gsLst>
            <a:gs pos="0">
              <a:schemeClr val="accent2">
                <a:hueOff val="2160060"/>
                <a:satOff val="301"/>
                <a:lumOff val="261"/>
                <a:alphaOff val="0"/>
                <a:shade val="85000"/>
                <a:satMod val="130000"/>
              </a:schemeClr>
            </a:gs>
            <a:gs pos="34000">
              <a:schemeClr val="accent2">
                <a:hueOff val="2160060"/>
                <a:satOff val="301"/>
                <a:lumOff val="261"/>
                <a:alphaOff val="0"/>
                <a:shade val="87000"/>
                <a:satMod val="125000"/>
              </a:schemeClr>
            </a:gs>
            <a:gs pos="70000">
              <a:schemeClr val="accent2">
                <a:hueOff val="2160060"/>
                <a:satOff val="301"/>
                <a:lumOff val="26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2160060"/>
                <a:satOff val="301"/>
                <a:lumOff val="26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</a:rPr>
            <a:t>Enfrentamiento a la globalización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340826" y="2338725"/>
        <a:ext cx="4195148" cy="665948"/>
      </dsp:txXfrm>
    </dsp:sp>
    <dsp:sp modelId="{B81EBC6D-E6AF-465C-AB0E-9965E77B5512}">
      <dsp:nvSpPr>
        <dsp:cNvPr id="0" name=""/>
        <dsp:cNvSpPr/>
      </dsp:nvSpPr>
      <dsp:spPr>
        <a:xfrm>
          <a:off x="0" y="3805699"/>
          <a:ext cx="6096001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3240090"/>
              <a:satOff val="451"/>
              <a:lumOff val="392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5D0CCA-6CB8-4C0C-BC2F-B74F0483FB96}">
      <dsp:nvSpPr>
        <dsp:cNvPr id="0" name=""/>
        <dsp:cNvSpPr/>
      </dsp:nvSpPr>
      <dsp:spPr>
        <a:xfrm>
          <a:off x="304800" y="3436699"/>
          <a:ext cx="4267200" cy="738000"/>
        </a:xfrm>
        <a:prstGeom prst="roundRect">
          <a:avLst/>
        </a:prstGeom>
        <a:gradFill rotWithShape="0">
          <a:gsLst>
            <a:gs pos="0">
              <a:schemeClr val="accent2">
                <a:hueOff val="3240090"/>
                <a:satOff val="451"/>
                <a:lumOff val="392"/>
                <a:alphaOff val="0"/>
                <a:shade val="85000"/>
                <a:satMod val="130000"/>
              </a:schemeClr>
            </a:gs>
            <a:gs pos="34000">
              <a:schemeClr val="accent2">
                <a:hueOff val="3240090"/>
                <a:satOff val="451"/>
                <a:lumOff val="392"/>
                <a:alphaOff val="0"/>
                <a:shade val="87000"/>
                <a:satMod val="125000"/>
              </a:schemeClr>
            </a:gs>
            <a:gs pos="70000">
              <a:schemeClr val="accent2">
                <a:hueOff val="3240090"/>
                <a:satOff val="451"/>
                <a:lumOff val="39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3240090"/>
                <a:satOff val="451"/>
                <a:lumOff val="39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</a:rPr>
            <a:t>Seguridad Turística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340826" y="3472725"/>
        <a:ext cx="4195148" cy="6659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86857-0227-46BD-A8AC-CF4F985A4A8A}">
      <dsp:nvSpPr>
        <dsp:cNvPr id="0" name=""/>
        <dsp:cNvSpPr/>
      </dsp:nvSpPr>
      <dsp:spPr>
        <a:xfrm>
          <a:off x="4499" y="230219"/>
          <a:ext cx="2689698" cy="107587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Globalización</a:t>
          </a:r>
          <a:endParaRPr lang="es-ES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2439" y="230219"/>
        <a:ext cx="1613819" cy="1075879"/>
      </dsp:txXfrm>
    </dsp:sp>
    <dsp:sp modelId="{27A37EEE-E61F-4692-AF17-AA01E894474E}">
      <dsp:nvSpPr>
        <dsp:cNvPr id="0" name=""/>
        <dsp:cNvSpPr/>
      </dsp:nvSpPr>
      <dsp:spPr>
        <a:xfrm>
          <a:off x="2425228" y="230219"/>
          <a:ext cx="2689698" cy="1075879"/>
        </a:xfrm>
        <a:prstGeom prst="chevron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Grupos étnicos </a:t>
          </a:r>
          <a:endParaRPr lang="es-ES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3168" y="230219"/>
        <a:ext cx="1613819" cy="1075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F7D6-18FB-4647-85FF-F61D5ABB3122}" type="datetimeFigureOut">
              <a:rPr lang="es-CO" smtClean="0"/>
              <a:t>25/01/2019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8C50-5313-4BE1-A74E-AF09C7F89AF6}" type="slidenum">
              <a:rPr lang="es-CO" smtClean="0"/>
              <a:t>‹Nº›</a:t>
            </a:fld>
            <a:endParaRPr lang="es-C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84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F7D6-18FB-4647-85FF-F61D5ABB3122}" type="datetimeFigureOut">
              <a:rPr lang="es-CO" smtClean="0"/>
              <a:t>25/01/2019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8C50-5313-4BE1-A74E-AF09C7F8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00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F7D6-18FB-4647-85FF-F61D5ABB3122}" type="datetimeFigureOut">
              <a:rPr lang="es-CO" smtClean="0"/>
              <a:t>25/01/2019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8C50-5313-4BE1-A74E-AF09C7F8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905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F7D6-18FB-4647-85FF-F61D5ABB3122}" type="datetimeFigureOut">
              <a:rPr lang="es-CO" smtClean="0"/>
              <a:t>25/01/2019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8C50-5313-4BE1-A74E-AF09C7F8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9387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F7D6-18FB-4647-85FF-F61D5ABB3122}" type="datetimeFigureOut">
              <a:rPr lang="es-CO" smtClean="0"/>
              <a:t>25/01/2019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8C50-5313-4BE1-A74E-AF09C7F89AF6}" type="slidenum">
              <a:rPr lang="es-CO" smtClean="0"/>
              <a:t>‹Nº›</a:t>
            </a:fld>
            <a:endParaRPr lang="es-C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81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F7D6-18FB-4647-85FF-F61D5ABB3122}" type="datetimeFigureOut">
              <a:rPr lang="es-CO" smtClean="0"/>
              <a:t>25/01/2019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8C50-5313-4BE1-A74E-AF09C7F8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872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F7D6-18FB-4647-85FF-F61D5ABB3122}" type="datetimeFigureOut">
              <a:rPr lang="es-CO" smtClean="0"/>
              <a:t>25/01/2019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8C50-5313-4BE1-A74E-AF09C7F8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163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F7D6-18FB-4647-85FF-F61D5ABB3122}" type="datetimeFigureOut">
              <a:rPr lang="es-CO" smtClean="0"/>
              <a:t>25/01/2019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8C50-5313-4BE1-A74E-AF09C7F8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255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F7D6-18FB-4647-85FF-F61D5ABB3122}" type="datetimeFigureOut">
              <a:rPr lang="es-CO" smtClean="0"/>
              <a:t>25/01/2019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8C50-5313-4BE1-A74E-AF09C7F8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7178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0BBF7D6-18FB-4647-85FF-F61D5ABB3122}" type="datetimeFigureOut">
              <a:rPr lang="es-CO" smtClean="0"/>
              <a:t>25/01/2019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A28C50-5313-4BE1-A74E-AF09C7F8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7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BF7D6-18FB-4647-85FF-F61D5ABB3122}" type="datetimeFigureOut">
              <a:rPr lang="es-CO" smtClean="0"/>
              <a:t>25/01/2019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8C50-5313-4BE1-A74E-AF09C7F8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3037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0BBF7D6-18FB-4647-85FF-F61D5ABB3122}" type="datetimeFigureOut">
              <a:rPr lang="es-CO" smtClean="0"/>
              <a:t>25/01/2019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AA28C50-5313-4BE1-A74E-AF09C7F89AF6}" type="slidenum">
              <a:rPr lang="es-CO" smtClean="0"/>
              <a:t>‹Nº›</a:t>
            </a:fld>
            <a:endParaRPr lang="es-CO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11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36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45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44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43.jpeg"/><Relationship Id="rId1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6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9.jpeg"/><Relationship Id="rId4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18" Type="http://schemas.openxmlformats.org/officeDocument/2006/relationships/diagramLayout" Target="../diagrams/layout12.xml"/><Relationship Id="rId26" Type="http://schemas.openxmlformats.org/officeDocument/2006/relationships/image" Target="../media/image70.jpeg"/><Relationship Id="rId3" Type="http://schemas.openxmlformats.org/officeDocument/2006/relationships/diagramLayout" Target="../diagrams/layout9.xml"/><Relationship Id="rId21" Type="http://schemas.microsoft.com/office/2007/relationships/diagramDrawing" Target="../diagrams/drawing12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17" Type="http://schemas.openxmlformats.org/officeDocument/2006/relationships/diagramData" Target="../diagrams/data12.xml"/><Relationship Id="rId25" Type="http://schemas.openxmlformats.org/officeDocument/2006/relationships/image" Target="../media/image69.jpeg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20" Type="http://schemas.openxmlformats.org/officeDocument/2006/relationships/diagramColors" Target="../diagrams/colors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24" Type="http://schemas.openxmlformats.org/officeDocument/2006/relationships/image" Target="../media/image1.png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23" Type="http://schemas.microsoft.com/office/2007/relationships/hdphoto" Target="../media/hdphoto4.wdp"/><Relationship Id="rId10" Type="http://schemas.openxmlformats.org/officeDocument/2006/relationships/diagramColors" Target="../diagrams/colors10.xml"/><Relationship Id="rId19" Type="http://schemas.openxmlformats.org/officeDocument/2006/relationships/diagramQuickStyle" Target="../diagrams/quickStyle12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Relationship Id="rId22" Type="http://schemas.openxmlformats.org/officeDocument/2006/relationships/image" Target="../media/image68.png"/><Relationship Id="rId27" Type="http://schemas.openxmlformats.org/officeDocument/2006/relationships/image" Target="../media/image7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diagramData" Target="../diagrams/data15.xml"/><Relationship Id="rId18" Type="http://schemas.openxmlformats.org/officeDocument/2006/relationships/diagramData" Target="../diagrams/data16.xml"/><Relationship Id="rId26" Type="http://schemas.openxmlformats.org/officeDocument/2006/relationships/image" Target="../media/image75.jpeg"/><Relationship Id="rId3" Type="http://schemas.openxmlformats.org/officeDocument/2006/relationships/diagramData" Target="../diagrams/data13.xml"/><Relationship Id="rId21" Type="http://schemas.openxmlformats.org/officeDocument/2006/relationships/diagramColors" Target="../diagrams/colors16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17" Type="http://schemas.microsoft.com/office/2007/relationships/diagramDrawing" Target="../diagrams/drawing15.xml"/><Relationship Id="rId25" Type="http://schemas.openxmlformats.org/officeDocument/2006/relationships/image" Target="../media/image74.jpeg"/><Relationship Id="rId2" Type="http://schemas.openxmlformats.org/officeDocument/2006/relationships/image" Target="../media/image1.png"/><Relationship Id="rId16" Type="http://schemas.openxmlformats.org/officeDocument/2006/relationships/diagramColors" Target="../diagrams/colors15.xml"/><Relationship Id="rId20" Type="http://schemas.openxmlformats.org/officeDocument/2006/relationships/diagramQuickStyle" Target="../diagrams/quickStyl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24" Type="http://schemas.openxmlformats.org/officeDocument/2006/relationships/image" Target="../media/image73.jpeg"/><Relationship Id="rId5" Type="http://schemas.openxmlformats.org/officeDocument/2006/relationships/diagramQuickStyle" Target="../diagrams/quickStyle13.xml"/><Relationship Id="rId15" Type="http://schemas.openxmlformats.org/officeDocument/2006/relationships/diagramQuickStyle" Target="../diagrams/quickStyle15.xml"/><Relationship Id="rId23" Type="http://schemas.openxmlformats.org/officeDocument/2006/relationships/image" Target="../media/image72.jpeg"/><Relationship Id="rId10" Type="http://schemas.openxmlformats.org/officeDocument/2006/relationships/diagramQuickStyle" Target="../diagrams/quickStyle14.xml"/><Relationship Id="rId19" Type="http://schemas.openxmlformats.org/officeDocument/2006/relationships/diagramLayout" Target="../diagrams/layout16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Relationship Id="rId14" Type="http://schemas.openxmlformats.org/officeDocument/2006/relationships/diagramLayout" Target="../diagrams/layout15.xml"/><Relationship Id="rId22" Type="http://schemas.microsoft.com/office/2007/relationships/diagramDrawing" Target="../diagrams/drawing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1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13.jpeg"/><Relationship Id="rId10" Type="http://schemas.microsoft.com/office/2007/relationships/diagramDrawing" Target="../diagrams/drawing1.xml"/><Relationship Id="rId4" Type="http://schemas.openxmlformats.org/officeDocument/2006/relationships/image" Target="../media/image12.jpe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.pn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image" Target="../media/image1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9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Resultado de imagen para sello carrera administracion turistica y hotelera esp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7" y="1575085"/>
            <a:ext cx="4572000" cy="46362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936056" y="1656576"/>
            <a:ext cx="8746607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S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DEPARTAMENTO DE CIENCIAS ECONÓMICAS, ADMINISTRATIVAS Y DE COMERCIO  </a:t>
            </a:r>
            <a:endParaRPr lang="es-ES" sz="16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S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CARRERA DE INGENIERÍA EN ADMINISTRACIÓN TURÍSTICA Y HOTELERA</a:t>
            </a:r>
            <a:endParaRPr lang="es-ES" sz="16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S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TRABAJO DE TITULACIÓN, PREVIO A LA OBTENCIÓN DEL</a:t>
            </a:r>
            <a:endParaRPr lang="es-ES" sz="16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S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TÍTULO DE INGENIERA EN ADMINISTRACIÓN TURÍSTICA Y HOTELERA </a:t>
            </a:r>
            <a:endParaRPr lang="es-ES" sz="16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S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TEMA: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S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ACULTURACIÓN DE LA ETNIA SHUAR EN EL CANTÓN GUALAQUIZA, PROVINCIA DE MORONA SANTIAGO POR INFLUENCIA DE LA GLOBALIZACIÓN. </a:t>
            </a:r>
            <a:endParaRPr lang="es-ES" sz="16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S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AUTORAS: </a:t>
            </a:r>
            <a:r>
              <a:rPr lang="es-ES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TOAPANTA NAULA TANIA MAGALY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TONATO TOAINGA ANA GABRIELA</a:t>
            </a:r>
            <a:endParaRPr lang="es-ES" sz="16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S" sz="16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DIRECTOR: </a:t>
            </a:r>
            <a:r>
              <a:rPr lang="es-ES" sz="16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MSc</a:t>
            </a:r>
            <a:r>
              <a:rPr lang="es-ES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CHIRIBOGA  BARBA,  DANNY FERNANDO</a:t>
            </a:r>
          </a:p>
          <a:p>
            <a:r>
              <a:rPr lang="es-ES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s-ES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Resultado de imagen para esp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831" y="228506"/>
            <a:ext cx="4396695" cy="113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29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15406" y="709748"/>
            <a:ext cx="2573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s-CO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Resultado de imagen para fod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40" y="1876873"/>
            <a:ext cx="3489297" cy="329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068" y="709748"/>
            <a:ext cx="6722291" cy="4571999"/>
          </a:xfrm>
          <a:prstGeom prst="rect">
            <a:avLst/>
          </a:prstGeom>
          <a:noFill/>
        </p:spPr>
      </p:pic>
      <p:sp>
        <p:nvSpPr>
          <p:cNvPr id="5" name="CuadroTexto 4"/>
          <p:cNvSpPr txBox="1"/>
          <p:nvPr/>
        </p:nvSpPr>
        <p:spPr>
          <a:xfrm>
            <a:off x="5111333" y="1584485"/>
            <a:ext cx="130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Zona de poder</a:t>
            </a:r>
            <a:endParaRPr lang="es-CO" sz="16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9576059" y="1584485"/>
            <a:ext cx="130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Zona de conflicto</a:t>
            </a:r>
            <a:endParaRPr lang="es-CO" sz="16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5111333" y="3727691"/>
            <a:ext cx="2143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Zona de variables excluidas</a:t>
            </a:r>
            <a:endParaRPr lang="es-CO" sz="16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8811286" y="3744897"/>
            <a:ext cx="2070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Zona de salida/resultados</a:t>
            </a:r>
            <a:endParaRPr lang="es-CO" sz="1600" b="1" dirty="0"/>
          </a:p>
        </p:txBody>
      </p:sp>
      <p:pic>
        <p:nvPicPr>
          <p:cNvPr id="9" name="Picture 5" descr="Resultado de imagen para sello carrera administracion turistica y hotelera esp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40" y="108482"/>
            <a:ext cx="1402080" cy="14217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606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375311" y="500218"/>
          <a:ext cx="7296207" cy="4109086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80835">
                  <a:extLst>
                    <a:ext uri="{9D8B030D-6E8A-4147-A177-3AD203B41FA5}">
                      <a16:colId xmlns:a16="http://schemas.microsoft.com/office/drawing/2014/main" val="1619276814"/>
                    </a:ext>
                  </a:extLst>
                </a:gridCol>
                <a:gridCol w="6304052">
                  <a:extLst>
                    <a:ext uri="{9D8B030D-6E8A-4147-A177-3AD203B41FA5}">
                      <a16:colId xmlns:a16="http://schemas.microsoft.com/office/drawing/2014/main" val="605001136"/>
                    </a:ext>
                  </a:extLst>
                </a:gridCol>
                <a:gridCol w="122264">
                  <a:extLst>
                    <a:ext uri="{9D8B030D-6E8A-4147-A177-3AD203B41FA5}">
                      <a16:colId xmlns:a16="http://schemas.microsoft.com/office/drawing/2014/main" val="948751565"/>
                    </a:ext>
                  </a:extLst>
                </a:gridCol>
                <a:gridCol w="122264">
                  <a:extLst>
                    <a:ext uri="{9D8B030D-6E8A-4147-A177-3AD203B41FA5}">
                      <a16:colId xmlns:a16="http://schemas.microsoft.com/office/drawing/2014/main" val="4291690073"/>
                    </a:ext>
                  </a:extLst>
                </a:gridCol>
                <a:gridCol w="122264">
                  <a:extLst>
                    <a:ext uri="{9D8B030D-6E8A-4147-A177-3AD203B41FA5}">
                      <a16:colId xmlns:a16="http://schemas.microsoft.com/office/drawing/2014/main" val="1168365863"/>
                    </a:ext>
                  </a:extLst>
                </a:gridCol>
                <a:gridCol w="122264">
                  <a:extLst>
                    <a:ext uri="{9D8B030D-6E8A-4147-A177-3AD203B41FA5}">
                      <a16:colId xmlns:a16="http://schemas.microsoft.com/office/drawing/2014/main" val="120508258"/>
                    </a:ext>
                  </a:extLst>
                </a:gridCol>
                <a:gridCol w="122264">
                  <a:extLst>
                    <a:ext uri="{9D8B030D-6E8A-4147-A177-3AD203B41FA5}">
                      <a16:colId xmlns:a16="http://schemas.microsoft.com/office/drawing/2014/main" val="3264033203"/>
                    </a:ext>
                  </a:extLst>
                </a:gridCol>
              </a:tblGrid>
              <a:tr h="22015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Variable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y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x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208173"/>
                  </a:ext>
                </a:extLst>
              </a:tr>
              <a:tr h="4403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Ventaja de estar rodeados de exuberante flora utilizada en la medicina ancestral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23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 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0523453"/>
                  </a:ext>
                </a:extLst>
              </a:tr>
              <a:tr h="4403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No hay documentación o textos actuales que afirmen su cosmovisión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17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22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 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043625"/>
                  </a:ext>
                </a:extLst>
              </a:tr>
              <a:tr h="4403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Hay un fraccionamiento cultural en las familias por consecuencia de creencias foráneas introducidas a partir de la migración.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18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27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 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65999668"/>
                  </a:ext>
                </a:extLst>
              </a:tr>
              <a:tr h="4403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9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Personas no especializadas en medicina ancestral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16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24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 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68079"/>
                  </a:ext>
                </a:extLst>
              </a:tr>
              <a:tr h="4403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Cambio de utensilios tradicionales como ollas de barro a ollas de aluminio, entre otros. 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14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24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 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717915"/>
                  </a:ext>
                </a:extLst>
              </a:tr>
              <a:tr h="6604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13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A partir de los profesionales Shuar hay propuestas de crear proyectos encaminados al mejoramiento del turismo cultural, aprovechamiento del patrimonio natural, capacitación, incorporación a la actividad política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18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24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 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87575851"/>
                  </a:ext>
                </a:extLst>
              </a:tr>
              <a:tr h="4403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16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Introducción de nuevos idiomas como el castellano, inglés y otros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26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</a:rPr>
                        <a:t> 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278852"/>
                  </a:ext>
                </a:extLst>
              </a:tr>
              <a:tr h="4403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19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La medicina ancestral poco a poco ha sido remplazada por la medicina moderna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16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30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</a:rPr>
                        <a:t> 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3599824"/>
                  </a:ext>
                </a:extLst>
              </a:tr>
            </a:tbl>
          </a:graphicData>
        </a:graphic>
      </p:graphicFrame>
      <p:pic>
        <p:nvPicPr>
          <p:cNvPr id="3" name="Picture 5" descr="Resultado de imagen para sello carrera administracion turistica y hotele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40" y="108482"/>
            <a:ext cx="1402080" cy="14217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a 3"/>
          <p:cNvGraphicFramePr/>
          <p:nvPr>
            <p:extLst/>
          </p:nvPr>
        </p:nvGraphicFramePr>
        <p:xfrm>
          <a:off x="4277000" y="4200343"/>
          <a:ext cx="7031080" cy="2502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305015" y="5220766"/>
            <a:ext cx="1477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rgbClr val="002060"/>
                </a:solidFill>
              </a:rPr>
              <a:t>Variables</a:t>
            </a:r>
            <a:endParaRPr lang="es-CO" sz="2400" b="1" dirty="0">
              <a:solidFill>
                <a:srgbClr val="002060"/>
              </a:solidFill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2882538" y="5464749"/>
            <a:ext cx="100148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8469444" y="1484618"/>
            <a:ext cx="274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Ficha de observación</a:t>
            </a:r>
            <a:endParaRPr lang="es-CO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Resultado de imagen para encuesta dibuj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844" y="1883636"/>
            <a:ext cx="1984949" cy="24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148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Resultado de imagen para sello carrera administracion turistica y hotele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40" y="108482"/>
            <a:ext cx="1402080" cy="14217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02045" y="452921"/>
            <a:ext cx="3110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 Delphi</a:t>
            </a:r>
            <a:endParaRPr lang="es-CO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41389507"/>
              </p:ext>
            </p:extLst>
          </p:nvPr>
        </p:nvGraphicFramePr>
        <p:xfrm>
          <a:off x="4002654" y="745308"/>
          <a:ext cx="5312229" cy="4930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4" name="Picture 4" descr="Imagen relacionad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0"/>
          <a:stretch/>
        </p:blipFill>
        <p:spPr bwMode="auto">
          <a:xfrm>
            <a:off x="1504064" y="1208770"/>
            <a:ext cx="2269651" cy="2251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sultado de imagen para encuesta dibujo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9"/>
          <a:stretch/>
        </p:blipFill>
        <p:spPr bwMode="auto">
          <a:xfrm>
            <a:off x="9314883" y="1407149"/>
            <a:ext cx="2093344" cy="250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Resultado de imagen para encuesta virtual dibuj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86" y="3891130"/>
            <a:ext cx="2857500" cy="2247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44229" y="4376421"/>
            <a:ext cx="3705397" cy="1762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3286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57" y="227693"/>
            <a:ext cx="7939315" cy="63182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56418" y="391370"/>
            <a:ext cx="4785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Análisis de la </a:t>
            </a:r>
            <a:r>
              <a:rPr lang="es-CO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primera encuesta</a:t>
            </a:r>
            <a:endParaRPr lang="es-CO" sz="2400" dirty="0">
              <a:solidFill>
                <a:srgbClr val="002060"/>
              </a:solidFill>
            </a:endParaRPr>
          </a:p>
        </p:txBody>
      </p:sp>
      <p:pic>
        <p:nvPicPr>
          <p:cNvPr id="4" name="Picture 5" descr="Resultado de imagen para sello carrera administracion turistica y hotelera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40" y="108482"/>
            <a:ext cx="1402080" cy="14217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082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1"/>
          <a:stretch/>
        </p:blipFill>
        <p:spPr bwMode="auto">
          <a:xfrm>
            <a:off x="3236686" y="348342"/>
            <a:ext cx="7576457" cy="6204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83847" y="348342"/>
            <a:ext cx="4919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Análisis de la segunda </a:t>
            </a:r>
            <a:r>
              <a:rPr lang="es-CO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encuesta</a:t>
            </a:r>
            <a:endParaRPr lang="es-CO" sz="2400" dirty="0">
              <a:solidFill>
                <a:srgbClr val="002060"/>
              </a:solidFill>
            </a:endParaRPr>
          </a:p>
        </p:txBody>
      </p:sp>
      <p:pic>
        <p:nvPicPr>
          <p:cNvPr id="4" name="Picture 5" descr="Resultado de imagen para sello carrera administracion turistica y hotelera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40" y="108482"/>
            <a:ext cx="1402080" cy="14217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204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Resultado de imagen para sello carrera administracion turistica y hotele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40" y="108482"/>
            <a:ext cx="1402080" cy="14217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522811"/>
              </p:ext>
            </p:extLst>
          </p:nvPr>
        </p:nvGraphicFramePr>
        <p:xfrm>
          <a:off x="2931884" y="680090"/>
          <a:ext cx="6047233" cy="5446142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2015507">
                  <a:extLst>
                    <a:ext uri="{9D8B030D-6E8A-4147-A177-3AD203B41FA5}">
                      <a16:colId xmlns:a16="http://schemas.microsoft.com/office/drawing/2014/main" val="3665593610"/>
                    </a:ext>
                  </a:extLst>
                </a:gridCol>
                <a:gridCol w="2015507">
                  <a:extLst>
                    <a:ext uri="{9D8B030D-6E8A-4147-A177-3AD203B41FA5}">
                      <a16:colId xmlns:a16="http://schemas.microsoft.com/office/drawing/2014/main" val="3897205685"/>
                    </a:ext>
                  </a:extLst>
                </a:gridCol>
                <a:gridCol w="2016219">
                  <a:extLst>
                    <a:ext uri="{9D8B030D-6E8A-4147-A177-3AD203B41FA5}">
                      <a16:colId xmlns:a16="http://schemas.microsoft.com/office/drawing/2014/main" val="9395976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Temas</a:t>
                      </a:r>
                      <a:endParaRPr lang="es-CO" sz="18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8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8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Propuesta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60496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Promoción social dirigida a la comunidad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Evidenciar las ventajas de las variables propuestas en las comunidades Shuar.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Determinar las características positivas de cada variable y fomentar su identidad cultural para fortalecer la etnia shuar.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8780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Divulgar los problemas cotidianos a partir de la aculturación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 a conocer aspectos que han sido afectados o modificados por la globalización.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Mediante conferencias, charlas, capacitaciones, eventos y seminarios.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5232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Medios que permitan superar una situación social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Rescatar su cultura para transmitir a personas ajenas a la etnia Shuar.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Diseñar y  plantear desfile de modas con vestimenta fusionada a diseños modernos y difundir la identidad Shuar mediante programas educativos.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4275787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45141" y="387703"/>
            <a:ext cx="2786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s-CO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</a:t>
            </a:r>
            <a:r>
              <a:rPr lang="es-CO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lll</a:t>
            </a:r>
            <a:endParaRPr lang="es-CO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66931" y="3015499"/>
            <a:ext cx="1943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</a:t>
            </a:r>
          </a:p>
        </p:txBody>
      </p:sp>
      <p:pic>
        <p:nvPicPr>
          <p:cNvPr id="7170" name="Picture 2" descr="Resultado de imagen para cultura ecuatoriana shu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991" y="113227"/>
            <a:ext cx="2594768" cy="161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991" y="1725669"/>
            <a:ext cx="2594767" cy="162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989" y="3352800"/>
            <a:ext cx="2594767" cy="159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esultado de imagen para cultura ecuatoriana shu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989" y="4965239"/>
            <a:ext cx="2594768" cy="184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525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 descr="Resultado de imagen para sello carrera administracion turistica y hotele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40" y="108482"/>
            <a:ext cx="1402080" cy="14217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-215682" y="315341"/>
            <a:ext cx="7672253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Promoción social dirigida a la comunidad</a:t>
            </a:r>
            <a:endParaRPr lang="es-CO" sz="20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029178132"/>
              </p:ext>
            </p:extLst>
          </p:nvPr>
        </p:nvGraphicFramePr>
        <p:xfrm>
          <a:off x="441235" y="1103602"/>
          <a:ext cx="4551684" cy="3613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Pentágono 10"/>
          <p:cNvSpPr/>
          <p:nvPr/>
        </p:nvSpPr>
        <p:spPr>
          <a:xfrm>
            <a:off x="8694057" y="1408503"/>
            <a:ext cx="3004457" cy="633605"/>
          </a:xfrm>
          <a:prstGeom prst="homePlate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Relacionarse</a:t>
            </a:r>
            <a:endParaRPr lang="es-CO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entágono 11"/>
          <p:cNvSpPr/>
          <p:nvPr/>
        </p:nvSpPr>
        <p:spPr>
          <a:xfrm>
            <a:off x="8686798" y="2470160"/>
            <a:ext cx="3004457" cy="633605"/>
          </a:xfrm>
          <a:prstGeom prst="homePlate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Conocimientos nuevos </a:t>
            </a:r>
            <a:endParaRPr lang="es-CO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Pentágono 12"/>
          <p:cNvSpPr/>
          <p:nvPr/>
        </p:nvSpPr>
        <p:spPr>
          <a:xfrm>
            <a:off x="8686799" y="3483529"/>
            <a:ext cx="3004457" cy="633605"/>
          </a:xfrm>
          <a:prstGeom prst="homePlate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Mejorar su calidad de vida </a:t>
            </a:r>
            <a:endParaRPr lang="es-CO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8694057" y="4533183"/>
            <a:ext cx="3004457" cy="633605"/>
          </a:xfrm>
          <a:prstGeom prst="homePlate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Estudios</a:t>
            </a:r>
            <a:endParaRPr lang="es-CO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Resultado de imagen para espaÃ±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52" y="931724"/>
            <a:ext cx="1571267" cy="1047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n para eeu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920" y="931724"/>
            <a:ext cx="1569303" cy="1047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esultado de imagen para peru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083" y="1725306"/>
            <a:ext cx="1234003" cy="822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Resultado de imagen para guayaqui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561" y="2788540"/>
            <a:ext cx="1893448" cy="902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Resultado de imagen para pastaz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453" y="3334075"/>
            <a:ext cx="1960578" cy="92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Resultado de imagen para quit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516" y="3935585"/>
            <a:ext cx="2205102" cy="1470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Resultado de imagen para cuenc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747" y="4925355"/>
            <a:ext cx="2124830" cy="1214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472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Resultado de imagen para sello carrera administracion turistica y hotele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40" y="108482"/>
            <a:ext cx="1402080" cy="14217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scontent.fuio5-1.fna.fbcdn.net/v/t1.15752-9/49819274_545710632570030_2247076539365588992_n.jpg?_nc_cat=103&amp;_nc_ht=scontent.fuio5-1.fna&amp;oh=0ddf1c47e5bb2e3735505b8c38739a40&amp;oe=5CFCB41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/>
          <a:stretch/>
        </p:blipFill>
        <p:spPr bwMode="auto">
          <a:xfrm>
            <a:off x="3452810" y="2372146"/>
            <a:ext cx="4205061" cy="2450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49606035_370786377034925_307395082867179520_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10" y="1436974"/>
            <a:ext cx="3044690" cy="3916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uadroTexto 1"/>
          <p:cNvSpPr txBox="1"/>
          <p:nvPr/>
        </p:nvSpPr>
        <p:spPr>
          <a:xfrm>
            <a:off x="600301" y="559209"/>
            <a:ext cx="3193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Gastronomía</a:t>
            </a:r>
            <a:endParaRPr lang="es-CO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entágono 7"/>
          <p:cNvSpPr/>
          <p:nvPr/>
        </p:nvSpPr>
        <p:spPr>
          <a:xfrm>
            <a:off x="7757882" y="1143984"/>
            <a:ext cx="3512458" cy="880228"/>
          </a:xfrm>
          <a:prstGeom prst="homePlate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Posicionar su gastronomía</a:t>
            </a:r>
          </a:p>
        </p:txBody>
      </p:sp>
      <p:sp>
        <p:nvSpPr>
          <p:cNvPr id="9" name="Pentágono 8"/>
          <p:cNvSpPr/>
          <p:nvPr/>
        </p:nvSpPr>
        <p:spPr>
          <a:xfrm>
            <a:off x="7757882" y="2372146"/>
            <a:ext cx="3512458" cy="880228"/>
          </a:xfrm>
          <a:prstGeom prst="homePlate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Generar fuentes de empleo </a:t>
            </a:r>
          </a:p>
        </p:txBody>
      </p:sp>
      <p:sp>
        <p:nvSpPr>
          <p:cNvPr id="10" name="Pentágono 9"/>
          <p:cNvSpPr/>
          <p:nvPr/>
        </p:nvSpPr>
        <p:spPr>
          <a:xfrm>
            <a:off x="7757882" y="3507827"/>
            <a:ext cx="3512458" cy="880228"/>
          </a:xfrm>
          <a:prstGeom prst="homePlate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Consumo alimentos naturales</a:t>
            </a:r>
          </a:p>
        </p:txBody>
      </p:sp>
      <p:sp>
        <p:nvSpPr>
          <p:cNvPr id="11" name="Pentágono 10"/>
          <p:cNvSpPr/>
          <p:nvPr/>
        </p:nvSpPr>
        <p:spPr>
          <a:xfrm>
            <a:off x="7757882" y="4620686"/>
            <a:ext cx="3512458" cy="880228"/>
          </a:xfrm>
          <a:prstGeom prst="homePlate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Fortalecimiento de la cultura Shuar </a:t>
            </a:r>
          </a:p>
        </p:txBody>
      </p:sp>
      <p:pic>
        <p:nvPicPr>
          <p:cNvPr id="9226" name="Picture 10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995" y="752037"/>
            <a:ext cx="1460046" cy="146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590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83771" y="537028"/>
            <a:ext cx="4630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Medicina Ancestral</a:t>
            </a:r>
            <a:endParaRPr lang="es-CO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5" y="1542597"/>
            <a:ext cx="3541485" cy="2390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entágono 4"/>
          <p:cNvSpPr/>
          <p:nvPr/>
        </p:nvSpPr>
        <p:spPr>
          <a:xfrm>
            <a:off x="7649028" y="1444615"/>
            <a:ext cx="3294744" cy="761065"/>
          </a:xfrm>
          <a:prstGeom prst="homePlate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Sustentos </a:t>
            </a:r>
            <a:r>
              <a:rPr lang="es-CO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ancestrales </a:t>
            </a:r>
            <a:endParaRPr lang="es-CO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ágono 5"/>
          <p:cNvSpPr/>
          <p:nvPr/>
        </p:nvSpPr>
        <p:spPr>
          <a:xfrm>
            <a:off x="7641769" y="2506272"/>
            <a:ext cx="3294744" cy="761065"/>
          </a:xfrm>
          <a:prstGeom prst="homePlate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tiene componentes químicos </a:t>
            </a:r>
            <a:endParaRPr lang="es-CO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entágono 6"/>
          <p:cNvSpPr/>
          <p:nvPr/>
        </p:nvSpPr>
        <p:spPr>
          <a:xfrm>
            <a:off x="7641770" y="3519641"/>
            <a:ext cx="3294744" cy="761065"/>
          </a:xfrm>
          <a:prstGeom prst="homePlate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Prevención </a:t>
            </a:r>
            <a:r>
              <a:rPr lang="es-CO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enfermedades crónicas</a:t>
            </a:r>
            <a:endParaRPr lang="es-CO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entágono 7"/>
          <p:cNvSpPr/>
          <p:nvPr/>
        </p:nvSpPr>
        <p:spPr>
          <a:xfrm>
            <a:off x="7649028" y="4569295"/>
            <a:ext cx="3294744" cy="761065"/>
          </a:xfrm>
          <a:prstGeom prst="homePlate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mínimos los efectos secundarios </a:t>
            </a:r>
            <a:endParaRPr lang="es-CO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5" descr="Resultado de imagen para sello carrera administracion turistica y hotelera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40" y="108482"/>
            <a:ext cx="1402080" cy="14217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WhatsApp Image 2019-01-17 at 12.16.55 A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4" y="3689927"/>
            <a:ext cx="4000046" cy="251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La imagen puede contener: una o varias personas, comida e interi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469" y="1862245"/>
            <a:ext cx="3048000" cy="228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494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09599" y="796999"/>
            <a:ext cx="171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Idioma</a:t>
            </a:r>
            <a:endParaRPr lang="es-CO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entágono 3"/>
          <p:cNvSpPr/>
          <p:nvPr/>
        </p:nvSpPr>
        <p:spPr>
          <a:xfrm>
            <a:off x="7271655" y="1290486"/>
            <a:ext cx="3599545" cy="1118886"/>
          </a:xfrm>
          <a:prstGeom prst="homePlate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Aft>
                <a:spcPts val="0"/>
              </a:spcAft>
            </a:pPr>
            <a:r>
              <a:rPr lang="es-CO" b="1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Mantener </a:t>
            </a:r>
            <a:r>
              <a:rPr lang="es-CO" b="1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generaciones </a:t>
            </a:r>
            <a:r>
              <a:rPr lang="es-CO" b="1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vivo el idioma Shuar Chicham.</a:t>
            </a:r>
            <a:endParaRPr lang="es-CO" sz="1600" b="1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entágono 4"/>
          <p:cNvSpPr/>
          <p:nvPr/>
        </p:nvSpPr>
        <p:spPr>
          <a:xfrm>
            <a:off x="7271654" y="3017478"/>
            <a:ext cx="3599545" cy="815170"/>
          </a:xfrm>
          <a:prstGeom prst="homePlate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Aft>
                <a:spcPts val="0"/>
              </a:spcAft>
            </a:pPr>
            <a:r>
              <a:rPr lang="es-CO" b="1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Interactuar y enseñar su idioma a otras personas.</a:t>
            </a:r>
            <a:endParaRPr lang="es-CO" sz="1600" b="1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ágono 5"/>
          <p:cNvSpPr/>
          <p:nvPr/>
        </p:nvSpPr>
        <p:spPr>
          <a:xfrm>
            <a:off x="7271654" y="4305885"/>
            <a:ext cx="3759201" cy="826473"/>
          </a:xfrm>
          <a:prstGeom prst="homePlate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Tener un patrimonio intangible único del grupo étnico</a:t>
            </a:r>
            <a:endParaRPr lang="es-CO" b="1" dirty="0">
              <a:solidFill>
                <a:sysClr val="windowText" lastClr="000000"/>
              </a:solidFill>
            </a:endParaRPr>
          </a:p>
        </p:txBody>
      </p:sp>
      <p:pic>
        <p:nvPicPr>
          <p:cNvPr id="7170" name="Picture 2" descr="https://scontent.fuio13-1.fna.fbcdn.net/v/t1.15752-9/50514816_512248759266261_223144540532375552_n.png?_nc_cat=105&amp;_nc_ht=scontent.fuio13-1.fna&amp;oh=be50cb3ca2aa819c404dbbe9a614c82f&amp;oe=5CFB512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47" b="18414"/>
          <a:stretch/>
        </p:blipFill>
        <p:spPr bwMode="auto">
          <a:xfrm>
            <a:off x="0" y="3425063"/>
            <a:ext cx="4388526" cy="22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WhatsApp Image 2019-01-16 at 10.14.31 P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372" y="819372"/>
            <a:ext cx="2772229" cy="3376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 descr="Resultado de imagen para sello carrera administracion turistica y hotelera es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40" y="108482"/>
            <a:ext cx="1402080" cy="14217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3551">
            <a:off x="1160148" y="1651712"/>
            <a:ext cx="1672158" cy="171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44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635833" y="265688"/>
            <a:ext cx="4691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Importancia del problema 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s://scontent.fuio2-1.fna.fbcdn.net/v/t1.15752-9/49544852_381695662604337_4806785302985179136_n.jpg?_nc_cat=108&amp;_nc_ht=scontent.fuio2-1.fna&amp;oh=d5bf2e9d14943a3a171956199ca688ec&amp;oe=5CFF98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260" y="1596507"/>
            <a:ext cx="2895600" cy="2171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 CuadroTexto"/>
          <p:cNvSpPr txBox="1"/>
          <p:nvPr/>
        </p:nvSpPr>
        <p:spPr>
          <a:xfrm>
            <a:off x="678254" y="762000"/>
            <a:ext cx="1619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Costumbres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077081" y="798291"/>
            <a:ext cx="152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Tradiciones 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7 Conector recto de flecha"/>
          <p:cNvCxnSpPr/>
          <p:nvPr/>
        </p:nvCxnSpPr>
        <p:spPr>
          <a:xfrm>
            <a:off x="1644903" y="1131332"/>
            <a:ext cx="914400" cy="3164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9 Conector recto de flecha"/>
          <p:cNvCxnSpPr/>
          <p:nvPr/>
        </p:nvCxnSpPr>
        <p:spPr>
          <a:xfrm flipH="1">
            <a:off x="2864103" y="1131332"/>
            <a:ext cx="917084" cy="3164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8" r="14282"/>
          <a:stretch/>
        </p:blipFill>
        <p:spPr bwMode="auto">
          <a:xfrm>
            <a:off x="5613165" y="934487"/>
            <a:ext cx="2847976" cy="30310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1 CuadroTexto"/>
          <p:cNvSpPr txBox="1"/>
          <p:nvPr/>
        </p:nvSpPr>
        <p:spPr>
          <a:xfrm>
            <a:off x="9319814" y="2080674"/>
            <a:ext cx="1935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Globalización  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5 Rectángulo redondeado"/>
          <p:cNvSpPr/>
          <p:nvPr/>
        </p:nvSpPr>
        <p:spPr>
          <a:xfrm>
            <a:off x="2422079" y="4142569"/>
            <a:ext cx="1870484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Pueblo guerrero</a:t>
            </a:r>
            <a:endParaRPr lang="es-EC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8 Rectángulo redondeado"/>
          <p:cNvSpPr/>
          <p:nvPr/>
        </p:nvSpPr>
        <p:spPr>
          <a:xfrm>
            <a:off x="5081452" y="4053504"/>
            <a:ext cx="14478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Mitigar </a:t>
            </a:r>
            <a:endParaRPr lang="es-EC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9 Rectángulo redondeado"/>
          <p:cNvSpPr/>
          <p:nvPr/>
        </p:nvSpPr>
        <p:spPr>
          <a:xfrm>
            <a:off x="7318141" y="4091247"/>
            <a:ext cx="2286000" cy="609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Aculturación </a:t>
            </a:r>
            <a:endParaRPr lang="es-EC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6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79" y="4906855"/>
            <a:ext cx="3402312" cy="1636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s://scontent.fuio2-1.fna.fbcdn.net/v/t1.15752-9/49706021_692254164503327_5238736486135758848_n.jpg?_nc_cat=105&amp;_nc_ht=scontent.fuio2-1.fna&amp;oh=7f7278be75f701213904630df5274218&amp;oe=5CBE34C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3"/>
          <a:stretch/>
        </p:blipFill>
        <p:spPr bwMode="auto">
          <a:xfrm>
            <a:off x="6803037" y="4878977"/>
            <a:ext cx="3048000" cy="1691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ector recto de flecha 17"/>
          <p:cNvCxnSpPr/>
          <p:nvPr/>
        </p:nvCxnSpPr>
        <p:spPr>
          <a:xfrm>
            <a:off x="8582297" y="2272937"/>
            <a:ext cx="61395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535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7437" y="435429"/>
            <a:ext cx="46730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1000"/>
              </a:spcAft>
            </a:pPr>
            <a:r>
              <a:rPr lang="es-EC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Creencias religiosas</a:t>
            </a:r>
            <a:endParaRPr lang="es-CO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entágono 3"/>
          <p:cNvSpPr/>
          <p:nvPr/>
        </p:nvSpPr>
        <p:spPr>
          <a:xfrm>
            <a:off x="7271655" y="2191657"/>
            <a:ext cx="3759201" cy="760941"/>
          </a:xfrm>
          <a:prstGeom prst="homePlate">
            <a:avLst/>
          </a:prstGeom>
          <a:effectLst>
            <a:outerShdw blurRad="44450" dist="25400" dir="2700000" algn="br" rotWithShape="0">
              <a:srgbClr val="000000">
                <a:alpha val="6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b="1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Mantener viva su cosmovisión y espiritualidad </a:t>
            </a:r>
            <a:r>
              <a:rPr lang="es-CO" b="1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cultural</a:t>
            </a:r>
            <a:endParaRPr lang="es-CO" sz="1600" b="1" dirty="0">
              <a:solidFill>
                <a:sysClr val="windowText" lastClr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Pentágono 4"/>
          <p:cNvSpPr/>
          <p:nvPr/>
        </p:nvSpPr>
        <p:spPr>
          <a:xfrm>
            <a:off x="7271656" y="3476308"/>
            <a:ext cx="3759200" cy="633605"/>
          </a:xfrm>
          <a:prstGeom prst="homePlate">
            <a:avLst/>
          </a:prstGeom>
          <a:effectLst>
            <a:outerShdw blurRad="44450" dist="25400" dir="2700000" algn="br" rotWithShape="0">
              <a:srgbClr val="000000">
                <a:alpha val="6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b="1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Fomentar las creencias religiosas </a:t>
            </a:r>
            <a:endParaRPr lang="es-CO" sz="1600" b="1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ágono 5"/>
          <p:cNvSpPr/>
          <p:nvPr/>
        </p:nvSpPr>
        <p:spPr>
          <a:xfrm>
            <a:off x="7271656" y="4633623"/>
            <a:ext cx="3759201" cy="633605"/>
          </a:xfrm>
          <a:prstGeom prst="homePlate">
            <a:avLst/>
          </a:prstGeom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Conservar </a:t>
            </a:r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</a:t>
            </a:r>
            <a:r>
              <a:rPr lang="es-CO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fiestas y rituales</a:t>
            </a:r>
            <a:endParaRPr lang="es-CO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scontent.fuio13-1.fna.fbcdn.net/v/t1.15752-9/50773214_592450854550035_3426525583058665472_n.jpg?_nc_cat=100&amp;_nc_ht=scontent.fuio13-1.fna&amp;oh=67efc95c1c526bb87be01b0eaaa21438&amp;oe=5CB4B86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17" y="1254769"/>
            <a:ext cx="2863396" cy="477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Resultado de imagen para sello carrera administracion turistica y hotelera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40" y="108482"/>
            <a:ext cx="1402080" cy="14217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fiestas shu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13" y="1530262"/>
            <a:ext cx="3177931" cy="1784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13" y="3790989"/>
            <a:ext cx="3177931" cy="1690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539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50170" y="773261"/>
            <a:ext cx="9382697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Divulgar los problemas cotidianos a partir de la aculturación</a:t>
            </a:r>
            <a:endParaRPr lang="es-CO" sz="2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31300371"/>
              </p:ext>
            </p:extLst>
          </p:nvPr>
        </p:nvGraphicFramePr>
        <p:xfrm>
          <a:off x="4281714" y="1424708"/>
          <a:ext cx="7315199" cy="4253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494733" y="1714994"/>
            <a:ext cx="1233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Charlas</a:t>
            </a:r>
            <a:endParaRPr lang="es-CO"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Resultado de imagen para charlas comunitari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68" y="2267737"/>
            <a:ext cx="3424443" cy="2567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Resultado de imagen para sello carrera administracion turistica y hotelera esp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40" y="108482"/>
            <a:ext cx="1402080" cy="14217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088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sultado de imagen para sello carrera administracion turistica y hotele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40" y="108482"/>
            <a:ext cx="1402080" cy="14217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882660087"/>
              </p:ext>
            </p:extLst>
          </p:nvPr>
        </p:nvGraphicFramePr>
        <p:xfrm>
          <a:off x="783771" y="1248229"/>
          <a:ext cx="6096001" cy="447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133599" y="539337"/>
            <a:ext cx="2496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Capacitaciones</a:t>
            </a:r>
            <a:endParaRPr lang="es-CO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https://scontent.fuio13-1.fna.fbcdn.net/v/t1.15752-9/50861953_2038333806250284_4260460064160088064_n.jpg?_nc_cat=106&amp;_nc_ht=scontent.fuio13-1.fna&amp;oh=8bea6fe0ea652048937519816376d301&amp;oe=5CB90FC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519" y="724003"/>
            <a:ext cx="3679234" cy="2759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scontent.fuio13-1.fna.fbcdn.net/v/t1.15752-9/50778376_1360429850777128_4090133811663208448_n.jpg?_nc_cat=108&amp;_nc_ht=scontent.fuio13-1.fna&amp;oh=4d0ef6dc52ccf7dfb1e61079da61ac25&amp;oe=5CB62A6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906" y="3251200"/>
            <a:ext cx="2333339" cy="3141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420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37326" y="613249"/>
            <a:ext cx="2046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Eventos</a:t>
            </a:r>
            <a:endParaRPr lang="es-CO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187371" y="305472"/>
            <a:ext cx="3096046" cy="10772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Feria Gastronómica</a:t>
            </a:r>
            <a:endParaRPr lang="es-CO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107774" y="1981460"/>
            <a:ext cx="2699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Eventos culturales</a:t>
            </a:r>
            <a:endParaRPr lang="es-CO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Resultado de imagen para feria gastronomica shu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44" y="1690928"/>
            <a:ext cx="4109276" cy="2735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scontent.fuio13-1.fna.fbcdn.net/v/t1.15752-9/49544852_381695662604337_4806785302985179136_n.jpg?_nc_cat=108&amp;_nc_ht=scontent.fuio13-1.fna&amp;oh=77a7cc63db3f3fe6233963f925639f63&amp;oe=5CFF98C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064" y="968980"/>
            <a:ext cx="3643710" cy="2732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content.fuio13-1.fna.fbcdn.net/v/t1.15752-9/50570758_243524689881283_3212139992671322112_n.jpg?_nc_cat=103&amp;_nc_ht=scontent.fuio13-1.fna&amp;oh=8b412bdb64ff6b45e11e464033a6c290&amp;oe=5CC8FE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571" y="3873679"/>
            <a:ext cx="3806400" cy="2854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scontent.fuio13-1.fna.fbcdn.net/v/t1.15752-9/49819274_545710632570030_2247076539365588992_n.jpg?_nc_cat=103&amp;_nc_ht=scontent.fuio13-1.fna&amp;oh=09a2483dcc75b1227c54c52573a28f51&amp;oe=5CFCB41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38" y="4098572"/>
            <a:ext cx="4684065" cy="2629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Resultado de imagen para sello carrera administracion turistica y hotelera esp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40" y="108482"/>
            <a:ext cx="1402080" cy="14217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364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9986" y="756681"/>
            <a:ext cx="7845416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Medios que permitan superar una situación social</a:t>
            </a:r>
            <a:endParaRPr lang="es-CO" sz="2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24007" y="1425868"/>
            <a:ext cx="3756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Diseños de vestimenta inspirados en la etnia Shuar</a:t>
            </a:r>
            <a:endParaRPr lang="es-CO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https://scontent.fuio13-1.fna.fbcdn.net/v/t1.15752-9/50979340_538087300028040_4367745972097253376_n.jpg?_nc_cat=103&amp;_nc_ht=scontent.fuio13-1.fna&amp;oh=228c29b9825541bed3f1887bd819328a&amp;oe=5CC6846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6" y="2255645"/>
            <a:ext cx="2546285" cy="4243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6150161" y="1586729"/>
            <a:ext cx="3671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Plataformas de difusión</a:t>
            </a:r>
            <a:endParaRPr lang="es-CO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294" name="Picture 6" descr="Resultado de imagen para redes socia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324" y="2419663"/>
            <a:ext cx="6709370" cy="3915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Resultado de imagen para sello carrera administracion turistica y hotelera es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40" y="108482"/>
            <a:ext cx="1402080" cy="14217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68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22477" y="753064"/>
            <a:ext cx="25097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latin typeface="Copperplate Gothic Bold" panose="020E0705020206020404" pitchFamily="34" charset="0"/>
              </a:rPr>
              <a:t>Conclusiones</a:t>
            </a:r>
            <a:endParaRPr lang="es-CO" sz="2800" b="1" dirty="0">
              <a:latin typeface="Copperplate Gothic Bold" panose="020E07050202060204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56432347"/>
              </p:ext>
            </p:extLst>
          </p:nvPr>
        </p:nvGraphicFramePr>
        <p:xfrm>
          <a:off x="1772692" y="403798"/>
          <a:ext cx="5119427" cy="1536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7068138"/>
              </p:ext>
            </p:extLst>
          </p:nvPr>
        </p:nvGraphicFramePr>
        <p:xfrm>
          <a:off x="6023429" y="1942250"/>
          <a:ext cx="5885903" cy="1032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66546155"/>
              </p:ext>
            </p:extLst>
          </p:nvPr>
        </p:nvGraphicFramePr>
        <p:xfrm>
          <a:off x="1772692" y="3384554"/>
          <a:ext cx="5119424" cy="1428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883381994"/>
              </p:ext>
            </p:extLst>
          </p:nvPr>
        </p:nvGraphicFramePr>
        <p:xfrm>
          <a:off x="6568983" y="5301422"/>
          <a:ext cx="4739097" cy="1002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290" y="2592848"/>
            <a:ext cx="3194752" cy="320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Resultado de imagen para sello carrera administracion turistica y hotelera esp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40" y="108482"/>
            <a:ext cx="1402080" cy="14217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084" y="4774681"/>
            <a:ext cx="2132854" cy="1529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a imagen puede contener: 2 personas, personas de pie, planta, Ã¡rbol, exterior y naturaleza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225" y="1922179"/>
            <a:ext cx="2346774" cy="1408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La imagen puede contener: 7 personas, personas comiendo, personas sentadas y comida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945" y="108482"/>
            <a:ext cx="2202868" cy="1652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276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Resultado de imagen para sello carrera administracion turistica y hotele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40" y="108482"/>
            <a:ext cx="1402080" cy="14217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838102" y="517379"/>
            <a:ext cx="1035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latin typeface="Copperplate Gothic Bold" panose="020E0705020206020404" pitchFamily="34" charset="0"/>
              </a:rPr>
              <a:t>Recomendaciones</a:t>
            </a:r>
            <a:endParaRPr lang="es-CO" sz="2400" b="1" dirty="0">
              <a:latin typeface="Copperplate Gothic Bold" panose="020E07050202060204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56101366"/>
              </p:ext>
            </p:extLst>
          </p:nvPr>
        </p:nvGraphicFramePr>
        <p:xfrm>
          <a:off x="6399283" y="517379"/>
          <a:ext cx="4805529" cy="1536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896304203"/>
              </p:ext>
            </p:extLst>
          </p:nvPr>
        </p:nvGraphicFramePr>
        <p:xfrm>
          <a:off x="1527736" y="2053697"/>
          <a:ext cx="4805529" cy="1428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670316167"/>
              </p:ext>
            </p:extLst>
          </p:nvPr>
        </p:nvGraphicFramePr>
        <p:xfrm>
          <a:off x="6249158" y="3597567"/>
          <a:ext cx="4805529" cy="1428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395197208"/>
              </p:ext>
            </p:extLst>
          </p:nvPr>
        </p:nvGraphicFramePr>
        <p:xfrm>
          <a:off x="1443628" y="5141437"/>
          <a:ext cx="5174885" cy="1428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4100" name="Picture 4" descr="Resultado de imagen para gualaquiza turismo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301" y="411480"/>
            <a:ext cx="2189623" cy="1642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o hay descripciÃ³n de la foto disponible.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030" y="2112232"/>
            <a:ext cx="2536533" cy="142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La imagen puede contener: comida y exterior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985" y="3355106"/>
            <a:ext cx="2422253" cy="1816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No hay descripciÃ³n de la foto disponible.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030" y="4920619"/>
            <a:ext cx="2493924" cy="1870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168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graci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12558" r="8109" b="12013"/>
          <a:stretch/>
        </p:blipFill>
        <p:spPr bwMode="auto">
          <a:xfrm>
            <a:off x="2521130" y="535577"/>
            <a:ext cx="6466115" cy="393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950209" y="3985146"/>
            <a:ext cx="7915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0" dirty="0" smtClean="0">
                <a:ln w="38100">
                  <a:solidFill>
                    <a:srgbClr val="C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pperplate Gothic Bold" panose="020E0705020206020404" pitchFamily="34" charset="0"/>
              </a:rPr>
              <a:t>YUMINJAJME</a:t>
            </a:r>
            <a:endParaRPr lang="es-CO" sz="8000" dirty="0">
              <a:ln w="38100">
                <a:solidFill>
                  <a:srgbClr val="C00000"/>
                </a:solidFill>
              </a:ln>
              <a:solidFill>
                <a:schemeClr val="accent1">
                  <a:lumMod val="75000"/>
                </a:schemeClr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157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89471" y="609452"/>
            <a:ext cx="264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>
                <a:solidFill>
                  <a:schemeClr val="accent2">
                    <a:lumMod val="75000"/>
                  </a:schemeClr>
                </a:solidFill>
              </a:rPr>
              <a:t>Objetivo General</a:t>
            </a:r>
            <a:endParaRPr lang="es-CO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368" y="609452"/>
            <a:ext cx="4043167" cy="3482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4466920" y="5349821"/>
            <a:ext cx="2904072" cy="830997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ysClr val="windowText" lastClr="000000"/>
                </a:solidFill>
                <a:latin typeface="Broadway" panose="04040905080B02020502" pitchFamily="82" charset="0"/>
              </a:rPr>
              <a:t>La globalización</a:t>
            </a:r>
            <a:endParaRPr lang="es-CO" sz="2400" b="1" dirty="0">
              <a:solidFill>
                <a:sysClr val="windowText" lastClr="000000"/>
              </a:solidFill>
              <a:latin typeface="Broadway" panose="04040905080B02020502" pitchFamily="8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179124" y="2875513"/>
            <a:ext cx="1610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Etnia Shuar</a:t>
            </a:r>
            <a:endParaRPr lang="es-CO" b="1" dirty="0"/>
          </a:p>
        </p:txBody>
      </p:sp>
      <p:cxnSp>
        <p:nvCxnSpPr>
          <p:cNvPr id="9" name="Conector recto de flecha 8"/>
          <p:cNvCxnSpPr/>
          <p:nvPr/>
        </p:nvCxnSpPr>
        <p:spPr>
          <a:xfrm flipV="1">
            <a:off x="2968664" y="2563669"/>
            <a:ext cx="509154" cy="4657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9035381" y="1699428"/>
            <a:ext cx="771309" cy="41093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H="1">
            <a:off x="8038030" y="5586145"/>
            <a:ext cx="810491" cy="23210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2" descr="Resultado de imagen para investigacion de camp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482" y="2937007"/>
            <a:ext cx="1948728" cy="214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560" y="4066016"/>
            <a:ext cx="2130937" cy="225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9783860" y="2290676"/>
            <a:ext cx="1862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Investigación de campo</a:t>
            </a:r>
            <a:endParaRPr lang="es-CO" b="1" dirty="0"/>
          </a:p>
        </p:txBody>
      </p:sp>
      <p:pic>
        <p:nvPicPr>
          <p:cNvPr id="20" name="Imagen 19" descr="C:\Users\hp\Downloads\49346154_375235116543639_8504148014741323776_n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0" y="3474455"/>
            <a:ext cx="3045639" cy="2137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5" descr="Resultado de imagen para sello carrera administracion turistica y hotelera esp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40" y="108482"/>
            <a:ext cx="1402080" cy="14217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2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Resultado de imagen para sello carrera administracion turistica y hotele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40" y="108482"/>
            <a:ext cx="1402080" cy="14217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495881" y="318327"/>
            <a:ext cx="5682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>
                <a:solidFill>
                  <a:srgbClr val="002060"/>
                </a:solidFill>
              </a:rPr>
              <a:t>Objetivo Específicos</a:t>
            </a:r>
            <a:endParaRPr lang="es-CO" sz="4000" b="1" dirty="0">
              <a:solidFill>
                <a:srgbClr val="002060"/>
              </a:solidFill>
            </a:endParaRPr>
          </a:p>
        </p:txBody>
      </p:sp>
      <p:pic>
        <p:nvPicPr>
          <p:cNvPr id="3" name="Imagen 2" descr="Resultado de imagen para fiesta de la chonta shua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596" y="400641"/>
            <a:ext cx="3092570" cy="1860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 descr="https://scontent.fuio5-1.fna.fbcdn.net/v/t1.15752-9/50182999_2197976143864621_6482346165068103680_n.jpg?_nc_cat=107&amp;_nc_ht=scontent.fuio5-1.fna&amp;oh=d8188c77acc1aa1dca705200be31c84c&amp;oe=5CB949C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596" y="4397798"/>
            <a:ext cx="3092571" cy="2294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 descr="C:\Users\hp\Downloads\49619819_507089136480193_8349219688152039424_n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295" y="2313882"/>
            <a:ext cx="3092570" cy="2015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772000655"/>
              </p:ext>
            </p:extLst>
          </p:nvPr>
        </p:nvGraphicFramePr>
        <p:xfrm>
          <a:off x="-254306" y="1254598"/>
          <a:ext cx="7699206" cy="4693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43933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02858" y="514120"/>
            <a:ext cx="2834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s-CO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l</a:t>
            </a:r>
            <a:endParaRPr lang="es-CO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95981" y="1956349"/>
            <a:ext cx="2938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Teórico</a:t>
            </a:r>
            <a:endParaRPr lang="es-CO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Resultado de imagen para globalizacion cultur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r="4601" b="3633"/>
          <a:stretch/>
        </p:blipFill>
        <p:spPr bwMode="auto">
          <a:xfrm rot="21048471">
            <a:off x="199938" y="3346993"/>
            <a:ext cx="2939143" cy="29503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756423462"/>
              </p:ext>
            </p:extLst>
          </p:nvPr>
        </p:nvGraphicFramePr>
        <p:xfrm>
          <a:off x="1886512" y="378904"/>
          <a:ext cx="6695568" cy="475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 descr="Resultado de imagen para globalizacion mundial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7" b="96341" l="4800" r="98400"/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326" y="2428610"/>
            <a:ext cx="3931674" cy="386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Resultado de imagen para sello carrera administracion turistica y hotelera esp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40" y="122996"/>
            <a:ext cx="1402080" cy="14217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72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61930776"/>
              </p:ext>
            </p:extLst>
          </p:nvPr>
        </p:nvGraphicFramePr>
        <p:xfrm>
          <a:off x="1282594" y="1207283"/>
          <a:ext cx="953345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Resultado de imagen para AntropÃ³logo Kroeb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71" y="938734"/>
            <a:ext cx="1206046" cy="1507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AntropÃ³logo Kluckhoh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" t="3704" r="7559" b="6000"/>
          <a:stretch/>
        </p:blipFill>
        <p:spPr bwMode="auto">
          <a:xfrm>
            <a:off x="1885617" y="938734"/>
            <a:ext cx="995375" cy="1507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aculturaciÃ³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497" y="938734"/>
            <a:ext cx="2466911" cy="1507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etnia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543" y="934485"/>
            <a:ext cx="2262052" cy="151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Resultado de imagen para sello carrera administracion turistica y hotelera esp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40" y="122996"/>
            <a:ext cx="1402080" cy="14217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54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Resultado de imagen para sello carrera administracion turistica y hotelera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40" y="108482"/>
            <a:ext cx="1402080" cy="14217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43" y="1142350"/>
            <a:ext cx="3972358" cy="2595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756698" y="1458101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Cultura Mixe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360723" y="2808453"/>
            <a:ext cx="3415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s-EC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ndios </a:t>
            </a:r>
            <a:r>
              <a:rPr lang="es-EC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Ticuna</a:t>
            </a:r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del Alto Amazonas</a:t>
            </a:r>
            <a:endParaRPr lang="es-CO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006" y="976503"/>
            <a:ext cx="3867164" cy="2578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732212" y="4506466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es-EC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Indios </a:t>
            </a:r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México</a:t>
            </a:r>
            <a:endParaRPr lang="es-CO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22" y="4159222"/>
            <a:ext cx="3627600" cy="2147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5268756" y="5768569"/>
            <a:ext cx="24856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es-EC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Chortís</a:t>
            </a:r>
            <a:r>
              <a:rPr lang="es-EC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Honduras</a:t>
            </a:r>
            <a:endParaRPr lang="es-CO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Resultado de imagen para - AculturaciÃ³n de los chortÃ­s de Hondur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333" y="3800401"/>
            <a:ext cx="3084509" cy="2506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 flipH="1">
            <a:off x="872100" y="408549"/>
            <a:ext cx="3697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Referencial</a:t>
            </a:r>
            <a:endParaRPr lang="es-CO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echa a la derecha con bandas 5"/>
          <p:cNvSpPr/>
          <p:nvPr/>
        </p:nvSpPr>
        <p:spPr>
          <a:xfrm>
            <a:off x="6387248" y="2440203"/>
            <a:ext cx="1002382" cy="345125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Flecha a la derecha con bandas 11"/>
          <p:cNvSpPr/>
          <p:nvPr/>
        </p:nvSpPr>
        <p:spPr>
          <a:xfrm rot="10800000">
            <a:off x="4569707" y="4842690"/>
            <a:ext cx="1002382" cy="345125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Flecha a la derecha con bandas 12"/>
          <p:cNvSpPr/>
          <p:nvPr/>
        </p:nvSpPr>
        <p:spPr>
          <a:xfrm>
            <a:off x="6636515" y="5423444"/>
            <a:ext cx="1002382" cy="345125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Flecha a la derecha con bandas 13"/>
          <p:cNvSpPr/>
          <p:nvPr/>
        </p:nvSpPr>
        <p:spPr>
          <a:xfrm rot="10800000">
            <a:off x="4572215" y="1769375"/>
            <a:ext cx="1002382" cy="345125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978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22514" y="560402"/>
            <a:ext cx="2904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s-CO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ll</a:t>
            </a:r>
            <a:endParaRPr lang="es-CO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94551" y="1153885"/>
            <a:ext cx="387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 y micro ambiente</a:t>
            </a:r>
            <a:endParaRPr lang="es-CO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39036" t="23235" r="13442" b="24864"/>
          <a:stretch/>
        </p:blipFill>
        <p:spPr bwMode="auto">
          <a:xfrm>
            <a:off x="5510860" y="2746903"/>
            <a:ext cx="5495368" cy="3349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52" y="1841079"/>
            <a:ext cx="4345357" cy="4122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ángulo 5"/>
          <p:cNvSpPr/>
          <p:nvPr/>
        </p:nvSpPr>
        <p:spPr>
          <a:xfrm>
            <a:off x="5327292" y="1513424"/>
            <a:ext cx="1750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2ª provincia 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más grande del </a:t>
            </a:r>
            <a:r>
              <a:rPr lang="es-C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país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472406" y="1527201"/>
            <a:ext cx="3751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1815 - padre José Prieto funda el pueblo de Gualaquiza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Atractivos turísticos naturales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Agricultura, ganadería y pesca 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echa curvada hacia abajo 7"/>
          <p:cNvSpPr/>
          <p:nvPr/>
        </p:nvSpPr>
        <p:spPr>
          <a:xfrm rot="20055639">
            <a:off x="5059871" y="1197786"/>
            <a:ext cx="779486" cy="332681"/>
          </a:xfrm>
          <a:prstGeom prst="curved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9" name="Flecha curvada hacia la izquierda 8"/>
          <p:cNvSpPr/>
          <p:nvPr/>
        </p:nvSpPr>
        <p:spPr>
          <a:xfrm>
            <a:off x="11335871" y="2065810"/>
            <a:ext cx="403411" cy="1134590"/>
          </a:xfrm>
          <a:prstGeom prst="curved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10" name="Picture 5" descr="Resultado de imagen para sello carrera administracion turistica y hotelera esp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40" y="108482"/>
            <a:ext cx="1402080" cy="14217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44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etnia Shu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251" y="2837326"/>
            <a:ext cx="3762103" cy="2671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CuadroTexto 5"/>
          <p:cNvSpPr txBox="1"/>
          <p:nvPr/>
        </p:nvSpPr>
        <p:spPr>
          <a:xfrm>
            <a:off x="1724295" y="1054307"/>
            <a:ext cx="2012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Familia</a:t>
            </a:r>
          </a:p>
          <a:p>
            <a:endParaRPr lang="es-CO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141864" y="407976"/>
            <a:ext cx="2012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Idioma</a:t>
            </a:r>
          </a:p>
          <a:p>
            <a:endParaRPr lang="es-CO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559434" y="929099"/>
            <a:ext cx="2303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Cosmovisión</a:t>
            </a:r>
          </a:p>
          <a:p>
            <a:endParaRPr lang="es-CO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9255030" y="3770134"/>
            <a:ext cx="2442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Alimentación</a:t>
            </a:r>
          </a:p>
          <a:p>
            <a:endParaRPr lang="es-CO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08732" y="3539304"/>
            <a:ext cx="2012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Vestimenta</a:t>
            </a:r>
            <a:endParaRPr lang="es-CO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 descr="C:\Users\hp\Downloads\49344261_793553281013233_8043650438832062464_n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1" r="35124"/>
          <a:stretch/>
        </p:blipFill>
        <p:spPr bwMode="auto">
          <a:xfrm>
            <a:off x="1724295" y="4172959"/>
            <a:ext cx="1370600" cy="2515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 descr="C:\Users\hp\Downloads\49346154_375235116543639_8504148014741323776_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118" y="4616399"/>
            <a:ext cx="2891309" cy="1738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Resultado de imagen para poligamia shu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484" y="1574129"/>
            <a:ext cx="2230329" cy="1793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4316614" y="929099"/>
            <a:ext cx="3198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002060"/>
                </a:solidFill>
                <a:latin typeface="Algerian" panose="04020705040A02060702" pitchFamily="82" charset="0"/>
              </a:rPr>
              <a:t>Shuar - Chicham</a:t>
            </a:r>
            <a:endParaRPr lang="es-CO" sz="2800" b="1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pic>
        <p:nvPicPr>
          <p:cNvPr id="2060" name="Picture 12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70" y="1649979"/>
            <a:ext cx="2292731" cy="1717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 izquierda 1"/>
          <p:cNvSpPr/>
          <p:nvPr/>
        </p:nvSpPr>
        <p:spPr>
          <a:xfrm>
            <a:off x="3344091" y="3539304"/>
            <a:ext cx="627402" cy="461665"/>
          </a:xfrm>
          <a:prstGeom prst="leftArrow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Flecha izquierda 13"/>
          <p:cNvSpPr/>
          <p:nvPr/>
        </p:nvSpPr>
        <p:spPr>
          <a:xfrm rot="2419758">
            <a:off x="3816550" y="2177702"/>
            <a:ext cx="627402" cy="461665"/>
          </a:xfrm>
          <a:prstGeom prst="leftArrow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Flecha izquierda 14"/>
          <p:cNvSpPr/>
          <p:nvPr/>
        </p:nvSpPr>
        <p:spPr>
          <a:xfrm rot="5400000">
            <a:off x="5630432" y="1979067"/>
            <a:ext cx="627402" cy="461665"/>
          </a:xfrm>
          <a:prstGeom prst="leftArrow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Flecha izquierda 16"/>
          <p:cNvSpPr/>
          <p:nvPr/>
        </p:nvSpPr>
        <p:spPr>
          <a:xfrm rot="7743430">
            <a:off x="7601603" y="2135538"/>
            <a:ext cx="627402" cy="461665"/>
          </a:xfrm>
          <a:prstGeom prst="leftArrow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Flecha izquierda 17"/>
          <p:cNvSpPr/>
          <p:nvPr/>
        </p:nvSpPr>
        <p:spPr>
          <a:xfrm rot="10800000">
            <a:off x="8027918" y="3525523"/>
            <a:ext cx="627402" cy="461665"/>
          </a:xfrm>
          <a:prstGeom prst="leftArrow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9" name="Picture 5" descr="Resultado de imagen para sello carrera administracion turistica y hotelera esp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40" y="108482"/>
            <a:ext cx="1402080" cy="14217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76716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599</TotalTime>
  <Words>727</Words>
  <Application>Microsoft Office PowerPoint</Application>
  <PresentationFormat>Panorámica</PresentationFormat>
  <Paragraphs>217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6" baseType="lpstr">
      <vt:lpstr>Algerian</vt:lpstr>
      <vt:lpstr>Arial</vt:lpstr>
      <vt:lpstr>Broadway</vt:lpstr>
      <vt:lpstr>Calibri</vt:lpstr>
      <vt:lpstr>Calibri Light</vt:lpstr>
      <vt:lpstr>Copperplate Gothic Bold</vt:lpstr>
      <vt:lpstr>Times New Roman</vt:lpstr>
      <vt:lpstr>Wingdings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Tania Toapanta</dc:creator>
  <cp:lastModifiedBy>Tania Toapanta</cp:lastModifiedBy>
  <cp:revision>62</cp:revision>
  <dcterms:created xsi:type="dcterms:W3CDTF">2019-01-23T02:53:13Z</dcterms:created>
  <dcterms:modified xsi:type="dcterms:W3CDTF">2019-01-25T11:43:20Z</dcterms:modified>
</cp:coreProperties>
</file>