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3" r:id="rId7"/>
    <p:sldId id="261" r:id="rId8"/>
    <p:sldId id="262" r:id="rId9"/>
    <p:sldId id="264" r:id="rId10"/>
    <p:sldId id="265" r:id="rId11"/>
    <p:sldId id="268" r:id="rId12"/>
    <p:sldId id="269" r:id="rId13"/>
    <p:sldId id="270" r:id="rId14"/>
    <p:sldId id="271" r:id="rId15"/>
    <p:sldId id="272" r:id="rId16"/>
    <p:sldId id="273" r:id="rId17"/>
    <p:sldId id="274" r:id="rId18"/>
    <p:sldId id="275" r:id="rId19"/>
    <p:sldId id="276" r:id="rId20"/>
    <p:sldId id="279" r:id="rId21"/>
    <p:sldId id="280" r:id="rId22"/>
    <p:sldId id="281" r:id="rId23"/>
    <p:sldId id="282" r:id="rId24"/>
    <p:sldId id="283" r:id="rId25"/>
    <p:sldId id="284" r:id="rId26"/>
    <p:sldId id="285" r:id="rId27"/>
    <p:sldId id="286" r:id="rId28"/>
    <p:sldId id="287" r:id="rId29"/>
    <p:sldId id="288" r:id="rId30"/>
    <p:sldId id="289" r:id="rId31"/>
    <p:sldId id="290" r:id="rId32"/>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E3B0719-5269-458F-9CF6-B251337174C0}" type="doc">
      <dgm:prSet loTypeId="urn:microsoft.com/office/officeart/2005/8/layout/radial6" loCatId="cycle" qsTypeId="urn:microsoft.com/office/officeart/2005/8/quickstyle/3d3" qsCatId="3D" csTypeId="urn:microsoft.com/office/officeart/2005/8/colors/colorful4" csCatId="colorful" phldr="1"/>
      <dgm:spPr/>
      <dgm:t>
        <a:bodyPr/>
        <a:lstStyle/>
        <a:p>
          <a:endParaRPr lang="es-EC"/>
        </a:p>
      </dgm:t>
    </dgm:pt>
    <dgm:pt modelId="{3284E787-04D6-4DB3-AB69-6ACD53283807}">
      <dgm:prSet phldrT="[Texto]" custT="1"/>
      <dgm:spPr/>
      <dgm:t>
        <a:bodyPr/>
        <a:lstStyle/>
        <a:p>
          <a:r>
            <a:rPr lang="es-EC" sz="2400" b="1" dirty="0" smtClean="0">
              <a:solidFill>
                <a:schemeClr val="tx1">
                  <a:lumMod val="95000"/>
                  <a:lumOff val="5000"/>
                </a:schemeClr>
              </a:solidFill>
            </a:rPr>
            <a:t>Importancia del problema</a:t>
          </a:r>
          <a:endParaRPr lang="es-EC" sz="2400" b="1" dirty="0">
            <a:solidFill>
              <a:schemeClr val="tx1">
                <a:lumMod val="95000"/>
                <a:lumOff val="5000"/>
              </a:schemeClr>
            </a:solidFill>
          </a:endParaRPr>
        </a:p>
      </dgm:t>
    </dgm:pt>
    <dgm:pt modelId="{7732CBE4-8706-4495-8D61-C800CEA4AB30}" type="parTrans" cxnId="{71942727-2FC3-45E6-AC32-A2EDBA5D9985}">
      <dgm:prSet/>
      <dgm:spPr/>
      <dgm:t>
        <a:bodyPr/>
        <a:lstStyle/>
        <a:p>
          <a:endParaRPr lang="es-EC" sz="3200">
            <a:solidFill>
              <a:schemeClr val="tx1">
                <a:lumMod val="95000"/>
                <a:lumOff val="5000"/>
              </a:schemeClr>
            </a:solidFill>
          </a:endParaRPr>
        </a:p>
      </dgm:t>
    </dgm:pt>
    <dgm:pt modelId="{096D1149-CD72-4395-8BD3-BED7038B7D6B}" type="sibTrans" cxnId="{71942727-2FC3-45E6-AC32-A2EDBA5D9985}">
      <dgm:prSet/>
      <dgm:spPr/>
      <dgm:t>
        <a:bodyPr/>
        <a:lstStyle/>
        <a:p>
          <a:endParaRPr lang="es-EC" sz="3200">
            <a:solidFill>
              <a:schemeClr val="tx1">
                <a:lumMod val="95000"/>
                <a:lumOff val="5000"/>
              </a:schemeClr>
            </a:solidFill>
          </a:endParaRPr>
        </a:p>
      </dgm:t>
    </dgm:pt>
    <dgm:pt modelId="{C66AADEB-6197-4ADA-A308-B33720376E64}">
      <dgm:prSet phldrT="[Texto]" custT="1"/>
      <dgm:spPr/>
      <dgm:t>
        <a:bodyPr/>
        <a:lstStyle/>
        <a:p>
          <a:r>
            <a:rPr lang="es-EC" sz="1200" smtClean="0">
              <a:solidFill>
                <a:schemeClr val="tx1">
                  <a:lumMod val="95000"/>
                  <a:lumOff val="5000"/>
                </a:schemeClr>
              </a:solidFill>
            </a:rPr>
            <a:t>Currículo de educación de Básica sub-nivel Medio no contempla un contenido programático enfocado al turismo como ciencia</a:t>
          </a:r>
          <a:endParaRPr lang="es-EC" sz="1200" dirty="0">
            <a:solidFill>
              <a:schemeClr val="tx1">
                <a:lumMod val="95000"/>
                <a:lumOff val="5000"/>
              </a:schemeClr>
            </a:solidFill>
          </a:endParaRPr>
        </a:p>
      </dgm:t>
    </dgm:pt>
    <dgm:pt modelId="{365EB249-D665-4CC3-9023-63813EB3885E}" type="parTrans" cxnId="{B3A35C7A-580C-44A0-A509-5B539BFB8658}">
      <dgm:prSet/>
      <dgm:spPr/>
      <dgm:t>
        <a:bodyPr/>
        <a:lstStyle/>
        <a:p>
          <a:endParaRPr lang="es-EC" sz="3200">
            <a:solidFill>
              <a:schemeClr val="tx1">
                <a:lumMod val="95000"/>
                <a:lumOff val="5000"/>
              </a:schemeClr>
            </a:solidFill>
          </a:endParaRPr>
        </a:p>
      </dgm:t>
    </dgm:pt>
    <dgm:pt modelId="{422B2260-6B5F-4EC8-9CDB-B198D8EA1DA1}" type="sibTrans" cxnId="{B3A35C7A-580C-44A0-A509-5B539BFB8658}">
      <dgm:prSet/>
      <dgm:spPr/>
      <dgm:t>
        <a:bodyPr/>
        <a:lstStyle/>
        <a:p>
          <a:endParaRPr lang="es-EC" sz="3200">
            <a:solidFill>
              <a:schemeClr val="tx1">
                <a:lumMod val="95000"/>
                <a:lumOff val="5000"/>
              </a:schemeClr>
            </a:solidFill>
          </a:endParaRPr>
        </a:p>
      </dgm:t>
    </dgm:pt>
    <dgm:pt modelId="{AAD87245-5673-41FF-B817-65A2FA304B3E}">
      <dgm:prSet phldrT="[Texto]" custT="1"/>
      <dgm:spPr/>
      <dgm:t>
        <a:bodyPr/>
        <a:lstStyle/>
        <a:p>
          <a:r>
            <a:rPr lang="es-EC" sz="1200" smtClean="0">
              <a:solidFill>
                <a:schemeClr val="tx1">
                  <a:lumMod val="95000"/>
                  <a:lumOff val="5000"/>
                </a:schemeClr>
              </a:solidFill>
            </a:rPr>
            <a:t>Escasas planificaciones de salidas pedagógicas dentro de las planificaciones anuales y quimestrales elaboradas por el docente </a:t>
          </a:r>
          <a:endParaRPr lang="es-EC" sz="1200" dirty="0">
            <a:solidFill>
              <a:schemeClr val="tx1">
                <a:lumMod val="95000"/>
                <a:lumOff val="5000"/>
              </a:schemeClr>
            </a:solidFill>
          </a:endParaRPr>
        </a:p>
      </dgm:t>
    </dgm:pt>
    <dgm:pt modelId="{C1894A51-DC68-434B-92F4-0C8FB401B595}" type="parTrans" cxnId="{0D3D708B-7B7C-4288-AAC1-0E7D236CD5D5}">
      <dgm:prSet/>
      <dgm:spPr/>
      <dgm:t>
        <a:bodyPr/>
        <a:lstStyle/>
        <a:p>
          <a:endParaRPr lang="es-EC" sz="3200">
            <a:solidFill>
              <a:schemeClr val="tx1">
                <a:lumMod val="95000"/>
                <a:lumOff val="5000"/>
              </a:schemeClr>
            </a:solidFill>
          </a:endParaRPr>
        </a:p>
      </dgm:t>
    </dgm:pt>
    <dgm:pt modelId="{1D32A322-5AEE-4A1B-87B8-2A6B068E0BAE}" type="sibTrans" cxnId="{0D3D708B-7B7C-4288-AAC1-0E7D236CD5D5}">
      <dgm:prSet/>
      <dgm:spPr/>
      <dgm:t>
        <a:bodyPr/>
        <a:lstStyle/>
        <a:p>
          <a:endParaRPr lang="es-EC" sz="3200">
            <a:solidFill>
              <a:schemeClr val="tx1">
                <a:lumMod val="95000"/>
                <a:lumOff val="5000"/>
              </a:schemeClr>
            </a:solidFill>
          </a:endParaRPr>
        </a:p>
      </dgm:t>
    </dgm:pt>
    <dgm:pt modelId="{43583A21-3211-4F7D-8BD7-A6DC378412EB}">
      <dgm:prSet phldrT="[Texto]" custT="1"/>
      <dgm:spPr/>
      <dgm:t>
        <a:bodyPr/>
        <a:lstStyle/>
        <a:p>
          <a:r>
            <a:rPr lang="es-EC" sz="1200" dirty="0" smtClean="0">
              <a:solidFill>
                <a:schemeClr val="tx1">
                  <a:lumMod val="95000"/>
                  <a:lumOff val="5000"/>
                </a:schemeClr>
              </a:solidFill>
            </a:rPr>
            <a:t>Limitada participación del Gobierno local en el impulso de programas educativos desde la perspectiva del turismo cultural </a:t>
          </a:r>
          <a:endParaRPr lang="es-EC" sz="1200" dirty="0">
            <a:solidFill>
              <a:schemeClr val="tx1">
                <a:lumMod val="95000"/>
                <a:lumOff val="5000"/>
              </a:schemeClr>
            </a:solidFill>
          </a:endParaRPr>
        </a:p>
      </dgm:t>
    </dgm:pt>
    <dgm:pt modelId="{A34DE334-077C-4269-B356-518DE9707644}" type="parTrans" cxnId="{A6EEC669-BA44-416F-9024-17BCC4ED6AC7}">
      <dgm:prSet/>
      <dgm:spPr/>
      <dgm:t>
        <a:bodyPr/>
        <a:lstStyle/>
        <a:p>
          <a:endParaRPr lang="es-EC" sz="3200">
            <a:solidFill>
              <a:schemeClr val="tx1">
                <a:lumMod val="95000"/>
                <a:lumOff val="5000"/>
              </a:schemeClr>
            </a:solidFill>
          </a:endParaRPr>
        </a:p>
      </dgm:t>
    </dgm:pt>
    <dgm:pt modelId="{B7A43F9C-6D98-4F91-942D-9D2612A2503C}" type="sibTrans" cxnId="{A6EEC669-BA44-416F-9024-17BCC4ED6AC7}">
      <dgm:prSet/>
      <dgm:spPr/>
      <dgm:t>
        <a:bodyPr/>
        <a:lstStyle/>
        <a:p>
          <a:endParaRPr lang="es-EC" sz="3200">
            <a:solidFill>
              <a:schemeClr val="tx1">
                <a:lumMod val="95000"/>
                <a:lumOff val="5000"/>
              </a:schemeClr>
            </a:solidFill>
          </a:endParaRPr>
        </a:p>
      </dgm:t>
    </dgm:pt>
    <dgm:pt modelId="{28DDF07D-A1BB-44DE-A7DB-CC7FFF38652C}">
      <dgm:prSet custT="1"/>
      <dgm:spPr/>
      <dgm:t>
        <a:bodyPr/>
        <a:lstStyle/>
        <a:p>
          <a:r>
            <a:rPr lang="es-EC" sz="1200" b="0" dirty="0" smtClean="0">
              <a:solidFill>
                <a:schemeClr val="tx1">
                  <a:lumMod val="95000"/>
                  <a:lumOff val="5000"/>
                </a:schemeClr>
              </a:solidFill>
            </a:rPr>
            <a:t>nula oferta de programas de turismo educativo por parte de las agencias de viajes y operadores turísticos de la zona. </a:t>
          </a:r>
          <a:endParaRPr lang="es-EC" sz="1200" b="0" dirty="0">
            <a:solidFill>
              <a:schemeClr val="tx1">
                <a:lumMod val="95000"/>
                <a:lumOff val="5000"/>
              </a:schemeClr>
            </a:solidFill>
          </a:endParaRPr>
        </a:p>
      </dgm:t>
    </dgm:pt>
    <dgm:pt modelId="{F30E2BD7-2C1B-410F-81CD-A33D7231F993}" type="parTrans" cxnId="{542BA45B-E12D-4A50-9E7C-936CE5BB0581}">
      <dgm:prSet/>
      <dgm:spPr/>
      <dgm:t>
        <a:bodyPr/>
        <a:lstStyle/>
        <a:p>
          <a:endParaRPr lang="es-EC" sz="3200">
            <a:solidFill>
              <a:schemeClr val="tx1">
                <a:lumMod val="95000"/>
                <a:lumOff val="5000"/>
              </a:schemeClr>
            </a:solidFill>
          </a:endParaRPr>
        </a:p>
      </dgm:t>
    </dgm:pt>
    <dgm:pt modelId="{4081BB9A-C858-420A-9088-95355B0C8932}" type="sibTrans" cxnId="{542BA45B-E12D-4A50-9E7C-936CE5BB0581}">
      <dgm:prSet/>
      <dgm:spPr/>
      <dgm:t>
        <a:bodyPr/>
        <a:lstStyle/>
        <a:p>
          <a:endParaRPr lang="es-EC" sz="3200">
            <a:solidFill>
              <a:schemeClr val="tx1">
                <a:lumMod val="95000"/>
                <a:lumOff val="5000"/>
              </a:schemeClr>
            </a:solidFill>
          </a:endParaRPr>
        </a:p>
      </dgm:t>
    </dgm:pt>
    <dgm:pt modelId="{CAFEE2D8-37B2-4485-80B7-94AD6D83BBCF}" type="pres">
      <dgm:prSet presAssocID="{0E3B0719-5269-458F-9CF6-B251337174C0}" presName="Name0" presStyleCnt="0">
        <dgm:presLayoutVars>
          <dgm:chMax val="1"/>
          <dgm:dir/>
          <dgm:animLvl val="ctr"/>
          <dgm:resizeHandles val="exact"/>
        </dgm:presLayoutVars>
      </dgm:prSet>
      <dgm:spPr/>
      <dgm:t>
        <a:bodyPr/>
        <a:lstStyle/>
        <a:p>
          <a:endParaRPr lang="es-ES"/>
        </a:p>
      </dgm:t>
    </dgm:pt>
    <dgm:pt modelId="{02CEE100-310C-4760-861C-37B55E21226E}" type="pres">
      <dgm:prSet presAssocID="{3284E787-04D6-4DB3-AB69-6ACD53283807}" presName="centerShape" presStyleLbl="node0" presStyleIdx="0" presStyleCnt="1"/>
      <dgm:spPr/>
      <dgm:t>
        <a:bodyPr/>
        <a:lstStyle/>
        <a:p>
          <a:endParaRPr lang="es-EC"/>
        </a:p>
      </dgm:t>
    </dgm:pt>
    <dgm:pt modelId="{1BC47CD2-9BBC-4DF4-A85B-3BA0F4B72045}" type="pres">
      <dgm:prSet presAssocID="{C66AADEB-6197-4ADA-A308-B33720376E64}" presName="node" presStyleLbl="node1" presStyleIdx="0" presStyleCnt="4" custScaleX="124854" custScaleY="113724">
        <dgm:presLayoutVars>
          <dgm:bulletEnabled val="1"/>
        </dgm:presLayoutVars>
      </dgm:prSet>
      <dgm:spPr/>
      <dgm:t>
        <a:bodyPr/>
        <a:lstStyle/>
        <a:p>
          <a:endParaRPr lang="es-EC"/>
        </a:p>
      </dgm:t>
    </dgm:pt>
    <dgm:pt modelId="{83D6E4B5-C27C-4634-9008-87EAC47AC7A5}" type="pres">
      <dgm:prSet presAssocID="{C66AADEB-6197-4ADA-A308-B33720376E64}" presName="dummy" presStyleCnt="0"/>
      <dgm:spPr/>
    </dgm:pt>
    <dgm:pt modelId="{2D9DCBF0-9AC5-44C3-9ECB-AD1B48B6E381}" type="pres">
      <dgm:prSet presAssocID="{422B2260-6B5F-4EC8-9CDB-B198D8EA1DA1}" presName="sibTrans" presStyleLbl="sibTrans2D1" presStyleIdx="0" presStyleCnt="4"/>
      <dgm:spPr/>
      <dgm:t>
        <a:bodyPr/>
        <a:lstStyle/>
        <a:p>
          <a:endParaRPr lang="es-ES"/>
        </a:p>
      </dgm:t>
    </dgm:pt>
    <dgm:pt modelId="{C634424A-4BBC-44AA-A0B7-7298B27E8920}" type="pres">
      <dgm:prSet presAssocID="{AAD87245-5673-41FF-B817-65A2FA304B3E}" presName="node" presStyleLbl="node1" presStyleIdx="1" presStyleCnt="4" custScaleX="129140" custScaleY="102773">
        <dgm:presLayoutVars>
          <dgm:bulletEnabled val="1"/>
        </dgm:presLayoutVars>
      </dgm:prSet>
      <dgm:spPr/>
      <dgm:t>
        <a:bodyPr/>
        <a:lstStyle/>
        <a:p>
          <a:endParaRPr lang="es-EC"/>
        </a:p>
      </dgm:t>
    </dgm:pt>
    <dgm:pt modelId="{986EE267-4077-420D-AF33-CAD2A32704FD}" type="pres">
      <dgm:prSet presAssocID="{AAD87245-5673-41FF-B817-65A2FA304B3E}" presName="dummy" presStyleCnt="0"/>
      <dgm:spPr/>
    </dgm:pt>
    <dgm:pt modelId="{A4AA8E25-3E89-4ABE-94D6-89109D6062BE}" type="pres">
      <dgm:prSet presAssocID="{1D32A322-5AEE-4A1B-87B8-2A6B068E0BAE}" presName="sibTrans" presStyleLbl="sibTrans2D1" presStyleIdx="1" presStyleCnt="4"/>
      <dgm:spPr/>
      <dgm:t>
        <a:bodyPr/>
        <a:lstStyle/>
        <a:p>
          <a:endParaRPr lang="es-ES"/>
        </a:p>
      </dgm:t>
    </dgm:pt>
    <dgm:pt modelId="{A12D0250-1E47-40F8-B48B-24D924894B4E}" type="pres">
      <dgm:prSet presAssocID="{43583A21-3211-4F7D-8BD7-A6DC378412EB}" presName="node" presStyleLbl="node1" presStyleIdx="2" presStyleCnt="4" custScaleX="117903" custScaleY="110575">
        <dgm:presLayoutVars>
          <dgm:bulletEnabled val="1"/>
        </dgm:presLayoutVars>
      </dgm:prSet>
      <dgm:spPr/>
      <dgm:t>
        <a:bodyPr/>
        <a:lstStyle/>
        <a:p>
          <a:endParaRPr lang="es-EC"/>
        </a:p>
      </dgm:t>
    </dgm:pt>
    <dgm:pt modelId="{692BBDBD-ADC7-4EE1-B9F4-1BB9F5B80D96}" type="pres">
      <dgm:prSet presAssocID="{43583A21-3211-4F7D-8BD7-A6DC378412EB}" presName="dummy" presStyleCnt="0"/>
      <dgm:spPr/>
    </dgm:pt>
    <dgm:pt modelId="{25BE33F3-85A9-45F1-B9ED-F613A0157152}" type="pres">
      <dgm:prSet presAssocID="{B7A43F9C-6D98-4F91-942D-9D2612A2503C}" presName="sibTrans" presStyleLbl="sibTrans2D1" presStyleIdx="2" presStyleCnt="4"/>
      <dgm:spPr/>
      <dgm:t>
        <a:bodyPr/>
        <a:lstStyle/>
        <a:p>
          <a:endParaRPr lang="es-ES"/>
        </a:p>
      </dgm:t>
    </dgm:pt>
    <dgm:pt modelId="{55CD5250-2B41-4BE0-8A45-BD2A9DB21661}" type="pres">
      <dgm:prSet presAssocID="{28DDF07D-A1BB-44DE-A7DB-CC7FFF38652C}" presName="node" presStyleLbl="node1" presStyleIdx="3" presStyleCnt="4" custScaleX="127858" custScaleY="104078">
        <dgm:presLayoutVars>
          <dgm:bulletEnabled val="1"/>
        </dgm:presLayoutVars>
      </dgm:prSet>
      <dgm:spPr/>
      <dgm:t>
        <a:bodyPr/>
        <a:lstStyle/>
        <a:p>
          <a:endParaRPr lang="es-EC"/>
        </a:p>
      </dgm:t>
    </dgm:pt>
    <dgm:pt modelId="{D5AAB26F-03C8-4FE5-912C-4548C99AADE1}" type="pres">
      <dgm:prSet presAssocID="{28DDF07D-A1BB-44DE-A7DB-CC7FFF38652C}" presName="dummy" presStyleCnt="0"/>
      <dgm:spPr/>
    </dgm:pt>
    <dgm:pt modelId="{91F38F33-0CCA-4D2A-91C0-2F7A3366230B}" type="pres">
      <dgm:prSet presAssocID="{4081BB9A-C858-420A-9088-95355B0C8932}" presName="sibTrans" presStyleLbl="sibTrans2D1" presStyleIdx="3" presStyleCnt="4"/>
      <dgm:spPr/>
      <dgm:t>
        <a:bodyPr/>
        <a:lstStyle/>
        <a:p>
          <a:endParaRPr lang="es-ES"/>
        </a:p>
      </dgm:t>
    </dgm:pt>
  </dgm:ptLst>
  <dgm:cxnLst>
    <dgm:cxn modelId="{4EF13544-CF15-47B8-93A0-184B5F8FDFBB}" type="presOf" srcId="{3284E787-04D6-4DB3-AB69-6ACD53283807}" destId="{02CEE100-310C-4760-861C-37B55E21226E}" srcOrd="0" destOrd="0" presId="urn:microsoft.com/office/officeart/2005/8/layout/radial6"/>
    <dgm:cxn modelId="{69C66602-FBDF-4162-B731-D4FDE4D6F077}" type="presOf" srcId="{28DDF07D-A1BB-44DE-A7DB-CC7FFF38652C}" destId="{55CD5250-2B41-4BE0-8A45-BD2A9DB21661}" srcOrd="0" destOrd="0" presId="urn:microsoft.com/office/officeart/2005/8/layout/radial6"/>
    <dgm:cxn modelId="{596FC673-F00C-45AC-9E8D-65114094ABF4}" type="presOf" srcId="{C66AADEB-6197-4ADA-A308-B33720376E64}" destId="{1BC47CD2-9BBC-4DF4-A85B-3BA0F4B72045}" srcOrd="0" destOrd="0" presId="urn:microsoft.com/office/officeart/2005/8/layout/radial6"/>
    <dgm:cxn modelId="{ADA53191-6E3F-4D47-9D7C-53BB91F5A852}" type="presOf" srcId="{4081BB9A-C858-420A-9088-95355B0C8932}" destId="{91F38F33-0CCA-4D2A-91C0-2F7A3366230B}" srcOrd="0" destOrd="0" presId="urn:microsoft.com/office/officeart/2005/8/layout/radial6"/>
    <dgm:cxn modelId="{0D3D708B-7B7C-4288-AAC1-0E7D236CD5D5}" srcId="{3284E787-04D6-4DB3-AB69-6ACD53283807}" destId="{AAD87245-5673-41FF-B817-65A2FA304B3E}" srcOrd="1" destOrd="0" parTransId="{C1894A51-DC68-434B-92F4-0C8FB401B595}" sibTransId="{1D32A322-5AEE-4A1B-87B8-2A6B068E0BAE}"/>
    <dgm:cxn modelId="{7A1B47D2-56A2-48C9-A4FB-ADF35FEE6925}" type="presOf" srcId="{B7A43F9C-6D98-4F91-942D-9D2612A2503C}" destId="{25BE33F3-85A9-45F1-B9ED-F613A0157152}" srcOrd="0" destOrd="0" presId="urn:microsoft.com/office/officeart/2005/8/layout/radial6"/>
    <dgm:cxn modelId="{B3A35C7A-580C-44A0-A509-5B539BFB8658}" srcId="{3284E787-04D6-4DB3-AB69-6ACD53283807}" destId="{C66AADEB-6197-4ADA-A308-B33720376E64}" srcOrd="0" destOrd="0" parTransId="{365EB249-D665-4CC3-9023-63813EB3885E}" sibTransId="{422B2260-6B5F-4EC8-9CDB-B198D8EA1DA1}"/>
    <dgm:cxn modelId="{A6EEC669-BA44-416F-9024-17BCC4ED6AC7}" srcId="{3284E787-04D6-4DB3-AB69-6ACD53283807}" destId="{43583A21-3211-4F7D-8BD7-A6DC378412EB}" srcOrd="2" destOrd="0" parTransId="{A34DE334-077C-4269-B356-518DE9707644}" sibTransId="{B7A43F9C-6D98-4F91-942D-9D2612A2503C}"/>
    <dgm:cxn modelId="{E881A4E3-E95B-47CF-B61D-A35E59BD7825}" type="presOf" srcId="{1D32A322-5AEE-4A1B-87B8-2A6B068E0BAE}" destId="{A4AA8E25-3E89-4ABE-94D6-89109D6062BE}" srcOrd="0" destOrd="0" presId="urn:microsoft.com/office/officeart/2005/8/layout/radial6"/>
    <dgm:cxn modelId="{0A0F7CD1-2184-41C0-8B31-9B26EC5A40C4}" type="presOf" srcId="{422B2260-6B5F-4EC8-9CDB-B198D8EA1DA1}" destId="{2D9DCBF0-9AC5-44C3-9ECB-AD1B48B6E381}" srcOrd="0" destOrd="0" presId="urn:microsoft.com/office/officeart/2005/8/layout/radial6"/>
    <dgm:cxn modelId="{600BE761-C1F4-40A4-AD42-7048AC41AA3A}" type="presOf" srcId="{0E3B0719-5269-458F-9CF6-B251337174C0}" destId="{CAFEE2D8-37B2-4485-80B7-94AD6D83BBCF}" srcOrd="0" destOrd="0" presId="urn:microsoft.com/office/officeart/2005/8/layout/radial6"/>
    <dgm:cxn modelId="{8F4881CB-8245-43F5-80BD-84A6E6A87910}" type="presOf" srcId="{43583A21-3211-4F7D-8BD7-A6DC378412EB}" destId="{A12D0250-1E47-40F8-B48B-24D924894B4E}" srcOrd="0" destOrd="0" presId="urn:microsoft.com/office/officeart/2005/8/layout/radial6"/>
    <dgm:cxn modelId="{71942727-2FC3-45E6-AC32-A2EDBA5D9985}" srcId="{0E3B0719-5269-458F-9CF6-B251337174C0}" destId="{3284E787-04D6-4DB3-AB69-6ACD53283807}" srcOrd="0" destOrd="0" parTransId="{7732CBE4-8706-4495-8D61-C800CEA4AB30}" sibTransId="{096D1149-CD72-4395-8BD3-BED7038B7D6B}"/>
    <dgm:cxn modelId="{542BA45B-E12D-4A50-9E7C-936CE5BB0581}" srcId="{3284E787-04D6-4DB3-AB69-6ACD53283807}" destId="{28DDF07D-A1BB-44DE-A7DB-CC7FFF38652C}" srcOrd="3" destOrd="0" parTransId="{F30E2BD7-2C1B-410F-81CD-A33D7231F993}" sibTransId="{4081BB9A-C858-420A-9088-95355B0C8932}"/>
    <dgm:cxn modelId="{39F5DF86-89B9-44E4-9767-06A549BD5C78}" type="presOf" srcId="{AAD87245-5673-41FF-B817-65A2FA304B3E}" destId="{C634424A-4BBC-44AA-A0B7-7298B27E8920}" srcOrd="0" destOrd="0" presId="urn:microsoft.com/office/officeart/2005/8/layout/radial6"/>
    <dgm:cxn modelId="{595607A6-FC41-4FA9-9408-EE7BD31D2448}" type="presParOf" srcId="{CAFEE2D8-37B2-4485-80B7-94AD6D83BBCF}" destId="{02CEE100-310C-4760-861C-37B55E21226E}" srcOrd="0" destOrd="0" presId="urn:microsoft.com/office/officeart/2005/8/layout/radial6"/>
    <dgm:cxn modelId="{0AB54A02-BEEE-4581-B18B-2B40F9B8B4DF}" type="presParOf" srcId="{CAFEE2D8-37B2-4485-80B7-94AD6D83BBCF}" destId="{1BC47CD2-9BBC-4DF4-A85B-3BA0F4B72045}" srcOrd="1" destOrd="0" presId="urn:microsoft.com/office/officeart/2005/8/layout/radial6"/>
    <dgm:cxn modelId="{42D8829E-665C-4570-B482-A2ABF95BB02F}" type="presParOf" srcId="{CAFEE2D8-37B2-4485-80B7-94AD6D83BBCF}" destId="{83D6E4B5-C27C-4634-9008-87EAC47AC7A5}" srcOrd="2" destOrd="0" presId="urn:microsoft.com/office/officeart/2005/8/layout/radial6"/>
    <dgm:cxn modelId="{60E7B77C-5B50-4AF3-9F00-895A6AAB61ED}" type="presParOf" srcId="{CAFEE2D8-37B2-4485-80B7-94AD6D83BBCF}" destId="{2D9DCBF0-9AC5-44C3-9ECB-AD1B48B6E381}" srcOrd="3" destOrd="0" presId="urn:microsoft.com/office/officeart/2005/8/layout/radial6"/>
    <dgm:cxn modelId="{367B0149-608E-4791-AE1C-CD36D960872B}" type="presParOf" srcId="{CAFEE2D8-37B2-4485-80B7-94AD6D83BBCF}" destId="{C634424A-4BBC-44AA-A0B7-7298B27E8920}" srcOrd="4" destOrd="0" presId="urn:microsoft.com/office/officeart/2005/8/layout/radial6"/>
    <dgm:cxn modelId="{97D206DA-8A58-453B-84E2-1F9A23E3DFC2}" type="presParOf" srcId="{CAFEE2D8-37B2-4485-80B7-94AD6D83BBCF}" destId="{986EE267-4077-420D-AF33-CAD2A32704FD}" srcOrd="5" destOrd="0" presId="urn:microsoft.com/office/officeart/2005/8/layout/radial6"/>
    <dgm:cxn modelId="{C8C70853-2F77-4CCD-939F-7071134E838D}" type="presParOf" srcId="{CAFEE2D8-37B2-4485-80B7-94AD6D83BBCF}" destId="{A4AA8E25-3E89-4ABE-94D6-89109D6062BE}" srcOrd="6" destOrd="0" presId="urn:microsoft.com/office/officeart/2005/8/layout/radial6"/>
    <dgm:cxn modelId="{2804A9E1-0FB4-4226-AC4A-D04902A600D4}" type="presParOf" srcId="{CAFEE2D8-37B2-4485-80B7-94AD6D83BBCF}" destId="{A12D0250-1E47-40F8-B48B-24D924894B4E}" srcOrd="7" destOrd="0" presId="urn:microsoft.com/office/officeart/2005/8/layout/radial6"/>
    <dgm:cxn modelId="{ED787271-897A-45C6-9417-4EBD99924B87}" type="presParOf" srcId="{CAFEE2D8-37B2-4485-80B7-94AD6D83BBCF}" destId="{692BBDBD-ADC7-4EE1-B9F4-1BB9F5B80D96}" srcOrd="8" destOrd="0" presId="urn:microsoft.com/office/officeart/2005/8/layout/radial6"/>
    <dgm:cxn modelId="{B7A79B66-6881-4EB3-9561-92A38DB6428D}" type="presParOf" srcId="{CAFEE2D8-37B2-4485-80B7-94AD6D83BBCF}" destId="{25BE33F3-85A9-45F1-B9ED-F613A0157152}" srcOrd="9" destOrd="0" presId="urn:microsoft.com/office/officeart/2005/8/layout/radial6"/>
    <dgm:cxn modelId="{DBCC221C-662A-48E7-BE48-2905A147DBA8}" type="presParOf" srcId="{CAFEE2D8-37B2-4485-80B7-94AD6D83BBCF}" destId="{55CD5250-2B41-4BE0-8A45-BD2A9DB21661}" srcOrd="10" destOrd="0" presId="urn:microsoft.com/office/officeart/2005/8/layout/radial6"/>
    <dgm:cxn modelId="{E2703E50-D172-45A6-A5D1-C75B5AA34CB9}" type="presParOf" srcId="{CAFEE2D8-37B2-4485-80B7-94AD6D83BBCF}" destId="{D5AAB26F-03C8-4FE5-912C-4548C99AADE1}" srcOrd="11" destOrd="0" presId="urn:microsoft.com/office/officeart/2005/8/layout/radial6"/>
    <dgm:cxn modelId="{A03BE299-053A-4D59-A61C-E11587D37EB6}" type="presParOf" srcId="{CAFEE2D8-37B2-4485-80B7-94AD6D83BBCF}" destId="{91F38F33-0CCA-4D2A-91C0-2F7A3366230B}" srcOrd="12"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D94C3A0F-3CD7-4B4D-8859-7E77CBDC7371}" type="doc">
      <dgm:prSet loTypeId="urn:microsoft.com/office/officeart/2005/8/layout/hierarchy1" loCatId="hierarchy" qsTypeId="urn:microsoft.com/office/officeart/2005/8/quickstyle/3d2" qsCatId="3D" csTypeId="urn:microsoft.com/office/officeart/2005/8/colors/colorful5" csCatId="colorful" phldr="1"/>
      <dgm:spPr/>
      <dgm:t>
        <a:bodyPr/>
        <a:lstStyle/>
        <a:p>
          <a:endParaRPr lang="es-EC"/>
        </a:p>
      </dgm:t>
    </dgm:pt>
    <dgm:pt modelId="{CA34624A-D945-46E3-8146-DB81BE639CD2}">
      <dgm:prSet phldrT="[Texto]" custT="1"/>
      <dgm:spPr/>
      <dgm:t>
        <a:bodyPr/>
        <a:lstStyle/>
        <a:p>
          <a:r>
            <a:rPr lang="es-EC" sz="1000" b="1" dirty="0" smtClean="0"/>
            <a:t>COBERTURA DE LAS UNIDADES DE ANÁLISIS</a:t>
          </a:r>
          <a:endParaRPr lang="es-EC" sz="1000" b="1" dirty="0"/>
        </a:p>
      </dgm:t>
    </dgm:pt>
    <dgm:pt modelId="{B2F502C2-AD68-493D-8DA7-8C0E49FA6E3D}" type="parTrans" cxnId="{46A0CEE0-6D7B-4FE0-913A-C6189A5DF3D3}">
      <dgm:prSet/>
      <dgm:spPr/>
      <dgm:t>
        <a:bodyPr/>
        <a:lstStyle/>
        <a:p>
          <a:endParaRPr lang="es-EC" sz="1000"/>
        </a:p>
      </dgm:t>
    </dgm:pt>
    <dgm:pt modelId="{FBB1DCD0-362B-4030-B875-098F79C90E91}" type="sibTrans" cxnId="{46A0CEE0-6D7B-4FE0-913A-C6189A5DF3D3}">
      <dgm:prSet/>
      <dgm:spPr/>
      <dgm:t>
        <a:bodyPr/>
        <a:lstStyle/>
        <a:p>
          <a:endParaRPr lang="es-EC" sz="1000"/>
        </a:p>
      </dgm:t>
    </dgm:pt>
    <dgm:pt modelId="{A1CAAA85-616F-4B78-8CE7-7EC595B51C74}">
      <dgm:prSet phldrT="[Texto]" custT="1"/>
      <dgm:spPr/>
      <dgm:t>
        <a:bodyPr/>
        <a:lstStyle/>
        <a:p>
          <a:r>
            <a:rPr lang="es-EC" sz="1400" dirty="0" smtClean="0"/>
            <a:t>Se Identificó mediante un censo 12 IE en la Parroquia San Antonio de Pichincha</a:t>
          </a:r>
          <a:endParaRPr lang="es-EC" sz="1400" dirty="0"/>
        </a:p>
      </dgm:t>
    </dgm:pt>
    <dgm:pt modelId="{300F016B-78A2-4669-A977-D5583374F122}" type="parTrans" cxnId="{766DD435-FEFD-4684-83B8-51BE989EBEF7}">
      <dgm:prSet/>
      <dgm:spPr/>
      <dgm:t>
        <a:bodyPr/>
        <a:lstStyle/>
        <a:p>
          <a:endParaRPr lang="es-EC" sz="1000"/>
        </a:p>
      </dgm:t>
    </dgm:pt>
    <dgm:pt modelId="{C6500AE1-1FD6-435E-B327-11BCAA903B2E}" type="sibTrans" cxnId="{766DD435-FEFD-4684-83B8-51BE989EBEF7}">
      <dgm:prSet/>
      <dgm:spPr/>
      <dgm:t>
        <a:bodyPr/>
        <a:lstStyle/>
        <a:p>
          <a:endParaRPr lang="es-EC" sz="1000"/>
        </a:p>
      </dgm:t>
    </dgm:pt>
    <dgm:pt modelId="{BAD7A3C8-EAB5-4036-B1F9-1CF62243A12E}">
      <dgm:prSet phldrT="[Texto]" custT="1"/>
      <dgm:spPr/>
      <dgm:t>
        <a:bodyPr/>
        <a:lstStyle/>
        <a:p>
          <a:r>
            <a:rPr lang="es-EC" sz="1400" dirty="0" smtClean="0"/>
            <a:t>Se revisó el catastro turístico del Ministerio de Turismo del Ecuador y se identificó:</a:t>
          </a:r>
          <a:endParaRPr lang="es-EC" sz="1400" dirty="0"/>
        </a:p>
      </dgm:t>
    </dgm:pt>
    <dgm:pt modelId="{30ADB99A-7A0A-4059-8C3E-BC8BA01AF7B6}" type="parTrans" cxnId="{C044ADBA-28C8-46C6-B309-47E1CAD4F242}">
      <dgm:prSet/>
      <dgm:spPr/>
      <dgm:t>
        <a:bodyPr/>
        <a:lstStyle/>
        <a:p>
          <a:endParaRPr lang="es-EC" sz="1000"/>
        </a:p>
      </dgm:t>
    </dgm:pt>
    <dgm:pt modelId="{70C3BB61-31E6-4C48-8B3C-F30E52E01865}" type="sibTrans" cxnId="{C044ADBA-28C8-46C6-B309-47E1CAD4F242}">
      <dgm:prSet/>
      <dgm:spPr/>
      <dgm:t>
        <a:bodyPr/>
        <a:lstStyle/>
        <a:p>
          <a:endParaRPr lang="es-EC" sz="1000"/>
        </a:p>
      </dgm:t>
    </dgm:pt>
    <dgm:pt modelId="{2B1440DB-A29E-4D6E-9199-437B33CEDB34}">
      <dgm:prSet phldrT="[Texto]" custT="1"/>
      <dgm:spPr/>
      <dgm:t>
        <a:bodyPr/>
        <a:lstStyle/>
        <a:p>
          <a:pPr algn="just"/>
          <a:r>
            <a:rPr lang="es-EC" sz="1100" dirty="0" smtClean="0"/>
            <a:t>51 establecimientos del área de alimentos y bebidas.</a:t>
          </a:r>
        </a:p>
        <a:p>
          <a:pPr algn="just"/>
          <a:r>
            <a:rPr lang="es-EC" sz="1100" dirty="0" smtClean="0"/>
            <a:t>8 establecimientos del área de alojamiento  </a:t>
          </a:r>
        </a:p>
        <a:p>
          <a:pPr algn="just"/>
          <a:r>
            <a:rPr lang="es-EC" sz="1100" dirty="0" smtClean="0"/>
            <a:t>1 establecimiento del área de operación e intermediación</a:t>
          </a:r>
          <a:endParaRPr lang="es-EC" sz="1100" dirty="0"/>
        </a:p>
      </dgm:t>
    </dgm:pt>
    <dgm:pt modelId="{213FAAC9-E992-4B63-A759-BC94BE4360D8}" type="parTrans" cxnId="{A01E6733-A206-4EC0-AA0A-17C0ED3CDB34}">
      <dgm:prSet/>
      <dgm:spPr/>
      <dgm:t>
        <a:bodyPr/>
        <a:lstStyle/>
        <a:p>
          <a:endParaRPr lang="es-EC" sz="1000"/>
        </a:p>
      </dgm:t>
    </dgm:pt>
    <dgm:pt modelId="{AF6FBA1F-DE6C-4F24-B23A-3BAA9DDB7A5E}" type="sibTrans" cxnId="{A01E6733-A206-4EC0-AA0A-17C0ED3CDB34}">
      <dgm:prSet/>
      <dgm:spPr/>
      <dgm:t>
        <a:bodyPr/>
        <a:lstStyle/>
        <a:p>
          <a:endParaRPr lang="es-EC" sz="1000"/>
        </a:p>
      </dgm:t>
    </dgm:pt>
    <dgm:pt modelId="{EAE041F4-5044-4A96-B50C-33A994689607}">
      <dgm:prSet phldrT="[Texto]" custT="1"/>
      <dgm:spPr/>
      <dgm:t>
        <a:bodyPr/>
        <a:lstStyle/>
        <a:p>
          <a:r>
            <a:rPr lang="es-EC" sz="1400" dirty="0" smtClean="0"/>
            <a:t>A través de Criterios de inclusión  se seleccionó 2 IE </a:t>
          </a:r>
          <a:endParaRPr lang="es-EC" sz="1400" dirty="0"/>
        </a:p>
      </dgm:t>
    </dgm:pt>
    <dgm:pt modelId="{84B04E43-4236-4F46-B681-3BF1C8E5F898}" type="sibTrans" cxnId="{44404C46-695A-481F-92F7-FFC498510E80}">
      <dgm:prSet/>
      <dgm:spPr/>
      <dgm:t>
        <a:bodyPr/>
        <a:lstStyle/>
        <a:p>
          <a:endParaRPr lang="es-EC" sz="1000"/>
        </a:p>
      </dgm:t>
    </dgm:pt>
    <dgm:pt modelId="{5E98C199-D9C6-4558-93E1-025FFBDD3807}" type="parTrans" cxnId="{44404C46-695A-481F-92F7-FFC498510E80}">
      <dgm:prSet/>
      <dgm:spPr/>
      <dgm:t>
        <a:bodyPr/>
        <a:lstStyle/>
        <a:p>
          <a:endParaRPr lang="es-EC" sz="1000"/>
        </a:p>
      </dgm:t>
    </dgm:pt>
    <dgm:pt modelId="{4A9AE03A-BB5F-4E58-9667-D503874E6A84}">
      <dgm:prSet custT="1"/>
      <dgm:spPr/>
      <dgm:t>
        <a:bodyPr/>
        <a:lstStyle/>
        <a:p>
          <a:r>
            <a:rPr lang="es-EC" sz="1400" dirty="0" smtClean="0"/>
            <a:t>Unidad Educativa “Scotland </a:t>
          </a:r>
          <a:r>
            <a:rPr lang="es-EC" sz="1400" dirty="0" err="1" smtClean="0"/>
            <a:t>School</a:t>
          </a:r>
          <a:r>
            <a:rPr lang="es-EC" sz="1400" dirty="0" smtClean="0"/>
            <a:t>”, de sostenimiento particular Laico</a:t>
          </a:r>
          <a:endParaRPr lang="es-EC" sz="1400" dirty="0"/>
        </a:p>
      </dgm:t>
    </dgm:pt>
    <dgm:pt modelId="{163F3B5A-2242-4E00-AA9D-DFDEC0225A77}" type="parTrans" cxnId="{FF7A44DF-EDE8-4D5D-B1EC-3578E7C5A7EB}">
      <dgm:prSet/>
      <dgm:spPr/>
      <dgm:t>
        <a:bodyPr/>
        <a:lstStyle/>
        <a:p>
          <a:endParaRPr lang="es-EC" sz="1000"/>
        </a:p>
      </dgm:t>
    </dgm:pt>
    <dgm:pt modelId="{021B10CA-495D-49EB-A72D-9825E2F45955}" type="sibTrans" cxnId="{FF7A44DF-EDE8-4D5D-B1EC-3578E7C5A7EB}">
      <dgm:prSet/>
      <dgm:spPr/>
      <dgm:t>
        <a:bodyPr/>
        <a:lstStyle/>
        <a:p>
          <a:endParaRPr lang="es-EC" sz="1000"/>
        </a:p>
      </dgm:t>
    </dgm:pt>
    <dgm:pt modelId="{E59F523B-8461-43AA-BABE-D30E382A7BE4}">
      <dgm:prSet custT="1"/>
      <dgm:spPr/>
      <dgm:t>
        <a:bodyPr/>
        <a:lstStyle/>
        <a:p>
          <a:r>
            <a:rPr lang="es-EC" sz="1400" dirty="0" smtClean="0"/>
            <a:t>Unidad Educativa Técnica “Mitad del Mundo”, de sostenimiento Fiscal</a:t>
          </a:r>
          <a:endParaRPr lang="es-EC" sz="1400" dirty="0"/>
        </a:p>
      </dgm:t>
    </dgm:pt>
    <dgm:pt modelId="{04ABCA1C-C0A3-4B37-BDCF-500483071ABB}" type="parTrans" cxnId="{ACF7CE6D-4864-4FD6-880D-9548B8002545}">
      <dgm:prSet/>
      <dgm:spPr/>
      <dgm:t>
        <a:bodyPr/>
        <a:lstStyle/>
        <a:p>
          <a:endParaRPr lang="es-EC" sz="1000"/>
        </a:p>
      </dgm:t>
    </dgm:pt>
    <dgm:pt modelId="{E1069823-04D0-4F74-9EAC-7973F363639F}" type="sibTrans" cxnId="{ACF7CE6D-4864-4FD6-880D-9548B8002545}">
      <dgm:prSet/>
      <dgm:spPr/>
      <dgm:t>
        <a:bodyPr/>
        <a:lstStyle/>
        <a:p>
          <a:endParaRPr lang="es-EC" sz="1000"/>
        </a:p>
      </dgm:t>
    </dgm:pt>
    <dgm:pt modelId="{16886CAD-87F7-4FB8-96D7-8A82FCE5FD52}">
      <dgm:prSet custT="1"/>
      <dgm:spPr/>
      <dgm:t>
        <a:bodyPr/>
        <a:lstStyle/>
        <a:p>
          <a:r>
            <a:rPr lang="es-EC" sz="1400" dirty="0" smtClean="0"/>
            <a:t>Al ser una población menor a cien se aplico el instrumento a la totalidad</a:t>
          </a:r>
          <a:endParaRPr lang="es-EC" sz="1400" dirty="0"/>
        </a:p>
      </dgm:t>
    </dgm:pt>
    <dgm:pt modelId="{2B003DC4-AB59-474F-9AFE-9C776C799BCE}" type="parTrans" cxnId="{19EA8944-B2FD-461A-8D13-FA83207E0C7F}">
      <dgm:prSet/>
      <dgm:spPr/>
      <dgm:t>
        <a:bodyPr/>
        <a:lstStyle/>
        <a:p>
          <a:endParaRPr lang="es-EC"/>
        </a:p>
      </dgm:t>
    </dgm:pt>
    <dgm:pt modelId="{F78541BF-FF35-43E1-8BBD-12B9B9D62AA1}" type="sibTrans" cxnId="{19EA8944-B2FD-461A-8D13-FA83207E0C7F}">
      <dgm:prSet/>
      <dgm:spPr/>
      <dgm:t>
        <a:bodyPr/>
        <a:lstStyle/>
        <a:p>
          <a:endParaRPr lang="es-EC"/>
        </a:p>
      </dgm:t>
    </dgm:pt>
    <dgm:pt modelId="{FF6F5F7F-3B7F-408B-991B-E7D8701A04BA}" type="pres">
      <dgm:prSet presAssocID="{D94C3A0F-3CD7-4B4D-8859-7E77CBDC7371}" presName="hierChild1" presStyleCnt="0">
        <dgm:presLayoutVars>
          <dgm:chPref val="1"/>
          <dgm:dir/>
          <dgm:animOne val="branch"/>
          <dgm:animLvl val="lvl"/>
          <dgm:resizeHandles/>
        </dgm:presLayoutVars>
      </dgm:prSet>
      <dgm:spPr/>
      <dgm:t>
        <a:bodyPr/>
        <a:lstStyle/>
        <a:p>
          <a:endParaRPr lang="es-ES"/>
        </a:p>
      </dgm:t>
    </dgm:pt>
    <dgm:pt modelId="{EF752968-22F4-4AF5-9759-EEC696BF7D6C}" type="pres">
      <dgm:prSet presAssocID="{CA34624A-D945-46E3-8146-DB81BE639CD2}" presName="hierRoot1" presStyleCnt="0"/>
      <dgm:spPr/>
    </dgm:pt>
    <dgm:pt modelId="{2689BEE6-A7E0-456F-8FDE-A6AA52B57917}" type="pres">
      <dgm:prSet presAssocID="{CA34624A-D945-46E3-8146-DB81BE639CD2}" presName="composite" presStyleCnt="0"/>
      <dgm:spPr/>
    </dgm:pt>
    <dgm:pt modelId="{595925C3-BF9C-41F8-A1C7-E39C8AB99751}" type="pres">
      <dgm:prSet presAssocID="{CA34624A-D945-46E3-8146-DB81BE639CD2}" presName="background" presStyleLbl="node0" presStyleIdx="0" presStyleCnt="1"/>
      <dgm:spPr/>
    </dgm:pt>
    <dgm:pt modelId="{2539A691-B9EB-4BA3-BAD5-D397ACCE9FB4}" type="pres">
      <dgm:prSet presAssocID="{CA34624A-D945-46E3-8146-DB81BE639CD2}" presName="text" presStyleLbl="fgAcc0" presStyleIdx="0" presStyleCnt="1">
        <dgm:presLayoutVars>
          <dgm:chPref val="3"/>
        </dgm:presLayoutVars>
      </dgm:prSet>
      <dgm:spPr/>
      <dgm:t>
        <a:bodyPr/>
        <a:lstStyle/>
        <a:p>
          <a:endParaRPr lang="es-EC"/>
        </a:p>
      </dgm:t>
    </dgm:pt>
    <dgm:pt modelId="{47F9B267-48DB-4833-87D6-04257B78139D}" type="pres">
      <dgm:prSet presAssocID="{CA34624A-D945-46E3-8146-DB81BE639CD2}" presName="hierChild2" presStyleCnt="0"/>
      <dgm:spPr/>
    </dgm:pt>
    <dgm:pt modelId="{F572EE8F-24EC-4D45-9A97-3ED259E79F7B}" type="pres">
      <dgm:prSet presAssocID="{300F016B-78A2-4669-A977-D5583374F122}" presName="Name10" presStyleLbl="parChTrans1D2" presStyleIdx="0" presStyleCnt="2"/>
      <dgm:spPr/>
      <dgm:t>
        <a:bodyPr/>
        <a:lstStyle/>
        <a:p>
          <a:endParaRPr lang="es-ES"/>
        </a:p>
      </dgm:t>
    </dgm:pt>
    <dgm:pt modelId="{09F1C4C8-B0AD-4815-8DBE-A439B46C075E}" type="pres">
      <dgm:prSet presAssocID="{A1CAAA85-616F-4B78-8CE7-7EC595B51C74}" presName="hierRoot2" presStyleCnt="0"/>
      <dgm:spPr/>
    </dgm:pt>
    <dgm:pt modelId="{E34302E2-5B0B-42F2-94CD-5BF73B2B3024}" type="pres">
      <dgm:prSet presAssocID="{A1CAAA85-616F-4B78-8CE7-7EC595B51C74}" presName="composite2" presStyleCnt="0"/>
      <dgm:spPr/>
    </dgm:pt>
    <dgm:pt modelId="{4C1D09DA-AF5B-41CB-BC11-80963C72C33B}" type="pres">
      <dgm:prSet presAssocID="{A1CAAA85-616F-4B78-8CE7-7EC595B51C74}" presName="background2" presStyleLbl="node2" presStyleIdx="0" presStyleCnt="2"/>
      <dgm:spPr/>
    </dgm:pt>
    <dgm:pt modelId="{8F9E596E-90D0-4F15-9893-142735A8EDEF}" type="pres">
      <dgm:prSet presAssocID="{A1CAAA85-616F-4B78-8CE7-7EC595B51C74}" presName="text2" presStyleLbl="fgAcc2" presStyleIdx="0" presStyleCnt="2" custLinFactNeighborX="-37277" custLinFactNeighborY="-2098">
        <dgm:presLayoutVars>
          <dgm:chPref val="3"/>
        </dgm:presLayoutVars>
      </dgm:prSet>
      <dgm:spPr/>
      <dgm:t>
        <a:bodyPr/>
        <a:lstStyle/>
        <a:p>
          <a:endParaRPr lang="es-EC"/>
        </a:p>
      </dgm:t>
    </dgm:pt>
    <dgm:pt modelId="{4CE521BE-897C-478E-9603-F027B4577109}" type="pres">
      <dgm:prSet presAssocID="{A1CAAA85-616F-4B78-8CE7-7EC595B51C74}" presName="hierChild3" presStyleCnt="0"/>
      <dgm:spPr/>
    </dgm:pt>
    <dgm:pt modelId="{A33CE3C7-F9BF-4EBC-B816-D81D261B8D58}" type="pres">
      <dgm:prSet presAssocID="{5E98C199-D9C6-4558-93E1-025FFBDD3807}" presName="Name17" presStyleLbl="parChTrans1D3" presStyleIdx="0" presStyleCnt="2"/>
      <dgm:spPr/>
      <dgm:t>
        <a:bodyPr/>
        <a:lstStyle/>
        <a:p>
          <a:endParaRPr lang="es-ES"/>
        </a:p>
      </dgm:t>
    </dgm:pt>
    <dgm:pt modelId="{69F8E4EC-10E0-4E17-9E63-AEC4785E0BBB}" type="pres">
      <dgm:prSet presAssocID="{EAE041F4-5044-4A96-B50C-33A994689607}" presName="hierRoot3" presStyleCnt="0"/>
      <dgm:spPr/>
    </dgm:pt>
    <dgm:pt modelId="{CB88E7D3-2552-462C-91D4-3F5D011A33DA}" type="pres">
      <dgm:prSet presAssocID="{EAE041F4-5044-4A96-B50C-33A994689607}" presName="composite3" presStyleCnt="0"/>
      <dgm:spPr/>
    </dgm:pt>
    <dgm:pt modelId="{43A06346-B11E-43AC-8E9F-CF5AB8CE1118}" type="pres">
      <dgm:prSet presAssocID="{EAE041F4-5044-4A96-B50C-33A994689607}" presName="background3" presStyleLbl="node3" presStyleIdx="0" presStyleCnt="2"/>
      <dgm:spPr/>
    </dgm:pt>
    <dgm:pt modelId="{61F5A667-7BB3-4766-853A-D4C69136171D}" type="pres">
      <dgm:prSet presAssocID="{EAE041F4-5044-4A96-B50C-33A994689607}" presName="text3" presStyleLbl="fgAcc3" presStyleIdx="0" presStyleCnt="2" custLinFactNeighborX="-37276" custLinFactNeighborY="-1049">
        <dgm:presLayoutVars>
          <dgm:chPref val="3"/>
        </dgm:presLayoutVars>
      </dgm:prSet>
      <dgm:spPr/>
      <dgm:t>
        <a:bodyPr/>
        <a:lstStyle/>
        <a:p>
          <a:endParaRPr lang="es-EC"/>
        </a:p>
      </dgm:t>
    </dgm:pt>
    <dgm:pt modelId="{53EFD54C-48A8-4D7F-945E-599C093AFB2F}" type="pres">
      <dgm:prSet presAssocID="{EAE041F4-5044-4A96-B50C-33A994689607}" presName="hierChild4" presStyleCnt="0"/>
      <dgm:spPr/>
    </dgm:pt>
    <dgm:pt modelId="{FBAF8543-33CB-4809-B00C-E5B89AE2F885}" type="pres">
      <dgm:prSet presAssocID="{163F3B5A-2242-4E00-AA9D-DFDEC0225A77}" presName="Name23" presStyleLbl="parChTrans1D4" presStyleIdx="0" presStyleCnt="3"/>
      <dgm:spPr/>
      <dgm:t>
        <a:bodyPr/>
        <a:lstStyle/>
        <a:p>
          <a:endParaRPr lang="es-ES"/>
        </a:p>
      </dgm:t>
    </dgm:pt>
    <dgm:pt modelId="{6271A07B-1093-4B2A-8B7C-5E81C383AB1E}" type="pres">
      <dgm:prSet presAssocID="{4A9AE03A-BB5F-4E58-9667-D503874E6A84}" presName="hierRoot4" presStyleCnt="0"/>
      <dgm:spPr/>
    </dgm:pt>
    <dgm:pt modelId="{77D75F3F-5E5B-4FCB-8718-E28F960E2666}" type="pres">
      <dgm:prSet presAssocID="{4A9AE03A-BB5F-4E58-9667-D503874E6A84}" presName="composite4" presStyleCnt="0"/>
      <dgm:spPr/>
    </dgm:pt>
    <dgm:pt modelId="{31C49C6A-CC22-4EAF-BDA8-50BFED5F62DC}" type="pres">
      <dgm:prSet presAssocID="{4A9AE03A-BB5F-4E58-9667-D503874E6A84}" presName="background4" presStyleLbl="node4" presStyleIdx="0" presStyleCnt="3"/>
      <dgm:spPr/>
    </dgm:pt>
    <dgm:pt modelId="{5DEB32CD-16E1-443E-A312-83671809F113}" type="pres">
      <dgm:prSet presAssocID="{4A9AE03A-BB5F-4E58-9667-D503874E6A84}" presName="text4" presStyleLbl="fgAcc4" presStyleIdx="0" presStyleCnt="3" custLinFactNeighborX="-45714" custLinFactNeighborY="-2097">
        <dgm:presLayoutVars>
          <dgm:chPref val="3"/>
        </dgm:presLayoutVars>
      </dgm:prSet>
      <dgm:spPr/>
      <dgm:t>
        <a:bodyPr/>
        <a:lstStyle/>
        <a:p>
          <a:endParaRPr lang="es-EC"/>
        </a:p>
      </dgm:t>
    </dgm:pt>
    <dgm:pt modelId="{3589BF5E-FC9D-4DCA-BB57-C9AB7453413A}" type="pres">
      <dgm:prSet presAssocID="{4A9AE03A-BB5F-4E58-9667-D503874E6A84}" presName="hierChild5" presStyleCnt="0"/>
      <dgm:spPr/>
    </dgm:pt>
    <dgm:pt modelId="{CF4B48D1-A8BF-4F2C-BBBD-928278FF9B1C}" type="pres">
      <dgm:prSet presAssocID="{04ABCA1C-C0A3-4B37-BDCF-500483071ABB}" presName="Name23" presStyleLbl="parChTrans1D4" presStyleIdx="1" presStyleCnt="3"/>
      <dgm:spPr/>
      <dgm:t>
        <a:bodyPr/>
        <a:lstStyle/>
        <a:p>
          <a:endParaRPr lang="es-ES"/>
        </a:p>
      </dgm:t>
    </dgm:pt>
    <dgm:pt modelId="{8719DB22-BC49-498E-B96F-9BB6AEDF6386}" type="pres">
      <dgm:prSet presAssocID="{E59F523B-8461-43AA-BABE-D30E382A7BE4}" presName="hierRoot4" presStyleCnt="0"/>
      <dgm:spPr/>
    </dgm:pt>
    <dgm:pt modelId="{0F9CC6E4-3899-4E30-829D-6A0FF0F2F966}" type="pres">
      <dgm:prSet presAssocID="{E59F523B-8461-43AA-BABE-D30E382A7BE4}" presName="composite4" presStyleCnt="0"/>
      <dgm:spPr/>
    </dgm:pt>
    <dgm:pt modelId="{568DD4FD-9733-4E55-BD95-C4BCC9103CA4}" type="pres">
      <dgm:prSet presAssocID="{E59F523B-8461-43AA-BABE-D30E382A7BE4}" presName="background4" presStyleLbl="node4" presStyleIdx="1" presStyleCnt="3"/>
      <dgm:spPr/>
    </dgm:pt>
    <dgm:pt modelId="{27634D04-02B9-4F8C-BF9B-291BF12FB527}" type="pres">
      <dgm:prSet presAssocID="{E59F523B-8461-43AA-BABE-D30E382A7BE4}" presName="text4" presStyleLbl="fgAcc4" presStyleIdx="1" presStyleCnt="3" custLinFactNeighborX="-44095" custLinFactNeighborY="-2097">
        <dgm:presLayoutVars>
          <dgm:chPref val="3"/>
        </dgm:presLayoutVars>
      </dgm:prSet>
      <dgm:spPr/>
      <dgm:t>
        <a:bodyPr/>
        <a:lstStyle/>
        <a:p>
          <a:endParaRPr lang="es-EC"/>
        </a:p>
      </dgm:t>
    </dgm:pt>
    <dgm:pt modelId="{B154F28D-13C5-4086-B136-E5F5BBA79986}" type="pres">
      <dgm:prSet presAssocID="{E59F523B-8461-43AA-BABE-D30E382A7BE4}" presName="hierChild5" presStyleCnt="0"/>
      <dgm:spPr/>
    </dgm:pt>
    <dgm:pt modelId="{38B32C80-5434-4277-AAA2-71B37B6CC5F4}" type="pres">
      <dgm:prSet presAssocID="{30ADB99A-7A0A-4059-8C3E-BC8BA01AF7B6}" presName="Name10" presStyleLbl="parChTrans1D2" presStyleIdx="1" presStyleCnt="2"/>
      <dgm:spPr/>
      <dgm:t>
        <a:bodyPr/>
        <a:lstStyle/>
        <a:p>
          <a:endParaRPr lang="es-ES"/>
        </a:p>
      </dgm:t>
    </dgm:pt>
    <dgm:pt modelId="{D2A5F59F-6A2C-4123-8A20-22F5FA54262C}" type="pres">
      <dgm:prSet presAssocID="{BAD7A3C8-EAB5-4036-B1F9-1CF62243A12E}" presName="hierRoot2" presStyleCnt="0"/>
      <dgm:spPr/>
    </dgm:pt>
    <dgm:pt modelId="{1E5C5D20-3778-4595-A7DE-FFA1BF0DA9F0}" type="pres">
      <dgm:prSet presAssocID="{BAD7A3C8-EAB5-4036-B1F9-1CF62243A12E}" presName="composite2" presStyleCnt="0"/>
      <dgm:spPr/>
    </dgm:pt>
    <dgm:pt modelId="{4AA50F7A-C025-497F-9410-1A2AE35381EB}" type="pres">
      <dgm:prSet presAssocID="{BAD7A3C8-EAB5-4036-B1F9-1CF62243A12E}" presName="background2" presStyleLbl="node2" presStyleIdx="1" presStyleCnt="2"/>
      <dgm:spPr/>
    </dgm:pt>
    <dgm:pt modelId="{C9880945-F8E4-4B8E-A11E-5EEC409AE625}" type="pres">
      <dgm:prSet presAssocID="{BAD7A3C8-EAB5-4036-B1F9-1CF62243A12E}" presName="text2" presStyleLbl="fgAcc2" presStyleIdx="1" presStyleCnt="2" custLinFactNeighborX="35947" custLinFactNeighborY="-2097">
        <dgm:presLayoutVars>
          <dgm:chPref val="3"/>
        </dgm:presLayoutVars>
      </dgm:prSet>
      <dgm:spPr/>
      <dgm:t>
        <a:bodyPr/>
        <a:lstStyle/>
        <a:p>
          <a:endParaRPr lang="es-EC"/>
        </a:p>
      </dgm:t>
    </dgm:pt>
    <dgm:pt modelId="{1E4F4CBC-843D-476E-8860-004E92DF95B1}" type="pres">
      <dgm:prSet presAssocID="{BAD7A3C8-EAB5-4036-B1F9-1CF62243A12E}" presName="hierChild3" presStyleCnt="0"/>
      <dgm:spPr/>
    </dgm:pt>
    <dgm:pt modelId="{8255F977-45BB-46BC-BE76-D3D87AA105B9}" type="pres">
      <dgm:prSet presAssocID="{213FAAC9-E992-4B63-A759-BC94BE4360D8}" presName="Name17" presStyleLbl="parChTrans1D3" presStyleIdx="1" presStyleCnt="2"/>
      <dgm:spPr/>
      <dgm:t>
        <a:bodyPr/>
        <a:lstStyle/>
        <a:p>
          <a:endParaRPr lang="es-ES"/>
        </a:p>
      </dgm:t>
    </dgm:pt>
    <dgm:pt modelId="{F4A7CF42-B983-4574-BECD-95021FE87235}" type="pres">
      <dgm:prSet presAssocID="{2B1440DB-A29E-4D6E-9199-437B33CEDB34}" presName="hierRoot3" presStyleCnt="0"/>
      <dgm:spPr/>
    </dgm:pt>
    <dgm:pt modelId="{2785B2B4-8F5B-40CB-B53D-A74943E57F54}" type="pres">
      <dgm:prSet presAssocID="{2B1440DB-A29E-4D6E-9199-437B33CEDB34}" presName="composite3" presStyleCnt="0"/>
      <dgm:spPr/>
    </dgm:pt>
    <dgm:pt modelId="{399F191E-8227-46B9-8BC5-974EC9398463}" type="pres">
      <dgm:prSet presAssocID="{2B1440DB-A29E-4D6E-9199-437B33CEDB34}" presName="background3" presStyleLbl="node3" presStyleIdx="1" presStyleCnt="2"/>
      <dgm:spPr/>
    </dgm:pt>
    <dgm:pt modelId="{6680E262-B83D-4B33-B670-B90539B5E1AC}" type="pres">
      <dgm:prSet presAssocID="{2B1440DB-A29E-4D6E-9199-437B33CEDB34}" presName="text3" presStyleLbl="fgAcc3" presStyleIdx="1" presStyleCnt="2" custLinFactNeighborX="35924" custLinFactNeighborY="-1048">
        <dgm:presLayoutVars>
          <dgm:chPref val="3"/>
        </dgm:presLayoutVars>
      </dgm:prSet>
      <dgm:spPr/>
      <dgm:t>
        <a:bodyPr/>
        <a:lstStyle/>
        <a:p>
          <a:endParaRPr lang="es-EC"/>
        </a:p>
      </dgm:t>
    </dgm:pt>
    <dgm:pt modelId="{ACB6E194-FA22-4C95-9E3A-4F18C4BD412E}" type="pres">
      <dgm:prSet presAssocID="{2B1440DB-A29E-4D6E-9199-437B33CEDB34}" presName="hierChild4" presStyleCnt="0"/>
      <dgm:spPr/>
    </dgm:pt>
    <dgm:pt modelId="{02B81E88-6D91-45FA-AD24-21AD1CBA8963}" type="pres">
      <dgm:prSet presAssocID="{2B003DC4-AB59-474F-9AFE-9C776C799BCE}" presName="Name23" presStyleLbl="parChTrans1D4" presStyleIdx="2" presStyleCnt="3"/>
      <dgm:spPr/>
      <dgm:t>
        <a:bodyPr/>
        <a:lstStyle/>
        <a:p>
          <a:endParaRPr lang="es-ES"/>
        </a:p>
      </dgm:t>
    </dgm:pt>
    <dgm:pt modelId="{DBCA6320-B2C1-4B6B-AB50-087768FCEE68}" type="pres">
      <dgm:prSet presAssocID="{16886CAD-87F7-4FB8-96D7-8A82FCE5FD52}" presName="hierRoot4" presStyleCnt="0"/>
      <dgm:spPr/>
    </dgm:pt>
    <dgm:pt modelId="{42E1308E-2F5C-4B2C-8F94-98A3B245E25C}" type="pres">
      <dgm:prSet presAssocID="{16886CAD-87F7-4FB8-96D7-8A82FCE5FD52}" presName="composite4" presStyleCnt="0"/>
      <dgm:spPr/>
    </dgm:pt>
    <dgm:pt modelId="{10FD9685-5BC7-4B8D-99FC-D7400207D9D5}" type="pres">
      <dgm:prSet presAssocID="{16886CAD-87F7-4FB8-96D7-8A82FCE5FD52}" presName="background4" presStyleLbl="node4" presStyleIdx="2" presStyleCnt="3"/>
      <dgm:spPr/>
    </dgm:pt>
    <dgm:pt modelId="{D54F30D5-5161-4878-BD7B-C8E1D3279350}" type="pres">
      <dgm:prSet presAssocID="{16886CAD-87F7-4FB8-96D7-8A82FCE5FD52}" presName="text4" presStyleLbl="fgAcc4" presStyleIdx="2" presStyleCnt="3" custLinFactNeighborX="35943" custLinFactNeighborY="-3017">
        <dgm:presLayoutVars>
          <dgm:chPref val="3"/>
        </dgm:presLayoutVars>
      </dgm:prSet>
      <dgm:spPr/>
      <dgm:t>
        <a:bodyPr/>
        <a:lstStyle/>
        <a:p>
          <a:endParaRPr lang="es-EC"/>
        </a:p>
      </dgm:t>
    </dgm:pt>
    <dgm:pt modelId="{9612280A-D280-405C-9DD6-BBB6F0126BB8}" type="pres">
      <dgm:prSet presAssocID="{16886CAD-87F7-4FB8-96D7-8A82FCE5FD52}" presName="hierChild5" presStyleCnt="0"/>
      <dgm:spPr/>
    </dgm:pt>
  </dgm:ptLst>
  <dgm:cxnLst>
    <dgm:cxn modelId="{A449ECA1-BD8F-49CF-A8DE-1FF1DAB4D85D}" type="presOf" srcId="{CA34624A-D945-46E3-8146-DB81BE639CD2}" destId="{2539A691-B9EB-4BA3-BAD5-D397ACCE9FB4}" srcOrd="0" destOrd="0" presId="urn:microsoft.com/office/officeart/2005/8/layout/hierarchy1"/>
    <dgm:cxn modelId="{34C9EE3F-3427-4F5D-A407-983A28A9D8FD}" type="presOf" srcId="{BAD7A3C8-EAB5-4036-B1F9-1CF62243A12E}" destId="{C9880945-F8E4-4B8E-A11E-5EEC409AE625}" srcOrd="0" destOrd="0" presId="urn:microsoft.com/office/officeart/2005/8/layout/hierarchy1"/>
    <dgm:cxn modelId="{25C9051F-D181-46E8-8E7F-1BDD7E40431B}" type="presOf" srcId="{EAE041F4-5044-4A96-B50C-33A994689607}" destId="{61F5A667-7BB3-4766-853A-D4C69136171D}" srcOrd="0" destOrd="0" presId="urn:microsoft.com/office/officeart/2005/8/layout/hierarchy1"/>
    <dgm:cxn modelId="{50E713AA-C7AB-456E-9C31-3757783940C2}" type="presOf" srcId="{16886CAD-87F7-4FB8-96D7-8A82FCE5FD52}" destId="{D54F30D5-5161-4878-BD7B-C8E1D3279350}" srcOrd="0" destOrd="0" presId="urn:microsoft.com/office/officeart/2005/8/layout/hierarchy1"/>
    <dgm:cxn modelId="{766DD435-FEFD-4684-83B8-51BE989EBEF7}" srcId="{CA34624A-D945-46E3-8146-DB81BE639CD2}" destId="{A1CAAA85-616F-4B78-8CE7-7EC595B51C74}" srcOrd="0" destOrd="0" parTransId="{300F016B-78A2-4669-A977-D5583374F122}" sibTransId="{C6500AE1-1FD6-435E-B327-11BCAA903B2E}"/>
    <dgm:cxn modelId="{BDD9C83F-791B-4B6C-A2D7-5C0FE51CC256}" type="presOf" srcId="{E59F523B-8461-43AA-BABE-D30E382A7BE4}" destId="{27634D04-02B9-4F8C-BF9B-291BF12FB527}" srcOrd="0" destOrd="0" presId="urn:microsoft.com/office/officeart/2005/8/layout/hierarchy1"/>
    <dgm:cxn modelId="{A01E6733-A206-4EC0-AA0A-17C0ED3CDB34}" srcId="{BAD7A3C8-EAB5-4036-B1F9-1CF62243A12E}" destId="{2B1440DB-A29E-4D6E-9199-437B33CEDB34}" srcOrd="0" destOrd="0" parTransId="{213FAAC9-E992-4B63-A759-BC94BE4360D8}" sibTransId="{AF6FBA1F-DE6C-4F24-B23A-3BAA9DDB7A5E}"/>
    <dgm:cxn modelId="{8EDE21DE-B2F1-46EE-92BC-4F16CA37F763}" type="presOf" srcId="{30ADB99A-7A0A-4059-8C3E-BC8BA01AF7B6}" destId="{38B32C80-5434-4277-AAA2-71B37B6CC5F4}" srcOrd="0" destOrd="0" presId="urn:microsoft.com/office/officeart/2005/8/layout/hierarchy1"/>
    <dgm:cxn modelId="{9648DCF8-929D-4773-9D40-4BB939D90936}" type="presOf" srcId="{2B1440DB-A29E-4D6E-9199-437B33CEDB34}" destId="{6680E262-B83D-4B33-B670-B90539B5E1AC}" srcOrd="0" destOrd="0" presId="urn:microsoft.com/office/officeart/2005/8/layout/hierarchy1"/>
    <dgm:cxn modelId="{53ADA884-7257-4D56-80A4-EE56F9D0E2A1}" type="presOf" srcId="{A1CAAA85-616F-4B78-8CE7-7EC595B51C74}" destId="{8F9E596E-90D0-4F15-9893-142735A8EDEF}" srcOrd="0" destOrd="0" presId="urn:microsoft.com/office/officeart/2005/8/layout/hierarchy1"/>
    <dgm:cxn modelId="{8688E521-759B-44EA-87AE-3A626E92EE76}" type="presOf" srcId="{4A9AE03A-BB5F-4E58-9667-D503874E6A84}" destId="{5DEB32CD-16E1-443E-A312-83671809F113}" srcOrd="0" destOrd="0" presId="urn:microsoft.com/office/officeart/2005/8/layout/hierarchy1"/>
    <dgm:cxn modelId="{19EA8944-B2FD-461A-8D13-FA83207E0C7F}" srcId="{2B1440DB-A29E-4D6E-9199-437B33CEDB34}" destId="{16886CAD-87F7-4FB8-96D7-8A82FCE5FD52}" srcOrd="0" destOrd="0" parTransId="{2B003DC4-AB59-474F-9AFE-9C776C799BCE}" sibTransId="{F78541BF-FF35-43E1-8BBD-12B9B9D62AA1}"/>
    <dgm:cxn modelId="{46A0CEE0-6D7B-4FE0-913A-C6189A5DF3D3}" srcId="{D94C3A0F-3CD7-4B4D-8859-7E77CBDC7371}" destId="{CA34624A-D945-46E3-8146-DB81BE639CD2}" srcOrd="0" destOrd="0" parTransId="{B2F502C2-AD68-493D-8DA7-8C0E49FA6E3D}" sibTransId="{FBB1DCD0-362B-4030-B875-098F79C90E91}"/>
    <dgm:cxn modelId="{D2E9AD01-1C29-46FE-9F8E-669C6860D550}" type="presOf" srcId="{2B003DC4-AB59-474F-9AFE-9C776C799BCE}" destId="{02B81E88-6D91-45FA-AD24-21AD1CBA8963}" srcOrd="0" destOrd="0" presId="urn:microsoft.com/office/officeart/2005/8/layout/hierarchy1"/>
    <dgm:cxn modelId="{A61B4219-052B-43FF-92AC-DBF2389BE7A7}" type="presOf" srcId="{300F016B-78A2-4669-A977-D5583374F122}" destId="{F572EE8F-24EC-4D45-9A97-3ED259E79F7B}" srcOrd="0" destOrd="0" presId="urn:microsoft.com/office/officeart/2005/8/layout/hierarchy1"/>
    <dgm:cxn modelId="{44404C46-695A-481F-92F7-FFC498510E80}" srcId="{A1CAAA85-616F-4B78-8CE7-7EC595B51C74}" destId="{EAE041F4-5044-4A96-B50C-33A994689607}" srcOrd="0" destOrd="0" parTransId="{5E98C199-D9C6-4558-93E1-025FFBDD3807}" sibTransId="{84B04E43-4236-4F46-B681-3BF1C8E5F898}"/>
    <dgm:cxn modelId="{B02748D8-08E6-44ED-823F-A624845DA9A7}" type="presOf" srcId="{D94C3A0F-3CD7-4B4D-8859-7E77CBDC7371}" destId="{FF6F5F7F-3B7F-408B-991B-E7D8701A04BA}" srcOrd="0" destOrd="0" presId="urn:microsoft.com/office/officeart/2005/8/layout/hierarchy1"/>
    <dgm:cxn modelId="{C044ADBA-28C8-46C6-B309-47E1CAD4F242}" srcId="{CA34624A-D945-46E3-8146-DB81BE639CD2}" destId="{BAD7A3C8-EAB5-4036-B1F9-1CF62243A12E}" srcOrd="1" destOrd="0" parTransId="{30ADB99A-7A0A-4059-8C3E-BC8BA01AF7B6}" sibTransId="{70C3BB61-31E6-4C48-8B3C-F30E52E01865}"/>
    <dgm:cxn modelId="{ACF7CE6D-4864-4FD6-880D-9548B8002545}" srcId="{EAE041F4-5044-4A96-B50C-33A994689607}" destId="{E59F523B-8461-43AA-BABE-D30E382A7BE4}" srcOrd="1" destOrd="0" parTransId="{04ABCA1C-C0A3-4B37-BDCF-500483071ABB}" sibTransId="{E1069823-04D0-4F74-9EAC-7973F363639F}"/>
    <dgm:cxn modelId="{3A8489D1-C832-4475-BCF4-84EEFC7FA450}" type="presOf" srcId="{04ABCA1C-C0A3-4B37-BDCF-500483071ABB}" destId="{CF4B48D1-A8BF-4F2C-BBBD-928278FF9B1C}" srcOrd="0" destOrd="0" presId="urn:microsoft.com/office/officeart/2005/8/layout/hierarchy1"/>
    <dgm:cxn modelId="{85EB0D59-BFD6-41CC-92B7-F9BF5DBDEB2C}" type="presOf" srcId="{5E98C199-D9C6-4558-93E1-025FFBDD3807}" destId="{A33CE3C7-F9BF-4EBC-B816-D81D261B8D58}" srcOrd="0" destOrd="0" presId="urn:microsoft.com/office/officeart/2005/8/layout/hierarchy1"/>
    <dgm:cxn modelId="{A1FCB6C0-65EA-4ED0-9C43-BD9559A58EDE}" type="presOf" srcId="{163F3B5A-2242-4E00-AA9D-DFDEC0225A77}" destId="{FBAF8543-33CB-4809-B00C-E5B89AE2F885}" srcOrd="0" destOrd="0" presId="urn:microsoft.com/office/officeart/2005/8/layout/hierarchy1"/>
    <dgm:cxn modelId="{FF7A44DF-EDE8-4D5D-B1EC-3578E7C5A7EB}" srcId="{EAE041F4-5044-4A96-B50C-33A994689607}" destId="{4A9AE03A-BB5F-4E58-9667-D503874E6A84}" srcOrd="0" destOrd="0" parTransId="{163F3B5A-2242-4E00-AA9D-DFDEC0225A77}" sibTransId="{021B10CA-495D-49EB-A72D-9825E2F45955}"/>
    <dgm:cxn modelId="{CD630FB2-782C-42CE-AFB5-21A97A50563E}" type="presOf" srcId="{213FAAC9-E992-4B63-A759-BC94BE4360D8}" destId="{8255F977-45BB-46BC-BE76-D3D87AA105B9}" srcOrd="0" destOrd="0" presId="urn:microsoft.com/office/officeart/2005/8/layout/hierarchy1"/>
    <dgm:cxn modelId="{22F54945-B73B-4735-A79B-B90BCA0F1BE0}" type="presParOf" srcId="{FF6F5F7F-3B7F-408B-991B-E7D8701A04BA}" destId="{EF752968-22F4-4AF5-9759-EEC696BF7D6C}" srcOrd="0" destOrd="0" presId="urn:microsoft.com/office/officeart/2005/8/layout/hierarchy1"/>
    <dgm:cxn modelId="{BA3544A7-68B9-4A1D-A47E-C1115D21BBC2}" type="presParOf" srcId="{EF752968-22F4-4AF5-9759-EEC696BF7D6C}" destId="{2689BEE6-A7E0-456F-8FDE-A6AA52B57917}" srcOrd="0" destOrd="0" presId="urn:microsoft.com/office/officeart/2005/8/layout/hierarchy1"/>
    <dgm:cxn modelId="{A20DAC32-4F63-4FA4-98BC-DD444544EC7F}" type="presParOf" srcId="{2689BEE6-A7E0-456F-8FDE-A6AA52B57917}" destId="{595925C3-BF9C-41F8-A1C7-E39C8AB99751}" srcOrd="0" destOrd="0" presId="urn:microsoft.com/office/officeart/2005/8/layout/hierarchy1"/>
    <dgm:cxn modelId="{1B84858A-D2D5-492B-BEFD-D59044BB6971}" type="presParOf" srcId="{2689BEE6-A7E0-456F-8FDE-A6AA52B57917}" destId="{2539A691-B9EB-4BA3-BAD5-D397ACCE9FB4}" srcOrd="1" destOrd="0" presId="urn:microsoft.com/office/officeart/2005/8/layout/hierarchy1"/>
    <dgm:cxn modelId="{55F02BD7-FF10-4D28-9B94-656240310367}" type="presParOf" srcId="{EF752968-22F4-4AF5-9759-EEC696BF7D6C}" destId="{47F9B267-48DB-4833-87D6-04257B78139D}" srcOrd="1" destOrd="0" presId="urn:microsoft.com/office/officeart/2005/8/layout/hierarchy1"/>
    <dgm:cxn modelId="{70B0BE6D-EE99-4A0B-8D0E-C10E6EDE5B3A}" type="presParOf" srcId="{47F9B267-48DB-4833-87D6-04257B78139D}" destId="{F572EE8F-24EC-4D45-9A97-3ED259E79F7B}" srcOrd="0" destOrd="0" presId="urn:microsoft.com/office/officeart/2005/8/layout/hierarchy1"/>
    <dgm:cxn modelId="{EB9C62DE-CF3B-4DDB-B21D-3332EC9ECAF9}" type="presParOf" srcId="{47F9B267-48DB-4833-87D6-04257B78139D}" destId="{09F1C4C8-B0AD-4815-8DBE-A439B46C075E}" srcOrd="1" destOrd="0" presId="urn:microsoft.com/office/officeart/2005/8/layout/hierarchy1"/>
    <dgm:cxn modelId="{7D30F528-62F8-4EF8-A627-250B5532FCF5}" type="presParOf" srcId="{09F1C4C8-B0AD-4815-8DBE-A439B46C075E}" destId="{E34302E2-5B0B-42F2-94CD-5BF73B2B3024}" srcOrd="0" destOrd="0" presId="urn:microsoft.com/office/officeart/2005/8/layout/hierarchy1"/>
    <dgm:cxn modelId="{A9A604F8-E89B-4FAB-BC03-D603DBC8C79B}" type="presParOf" srcId="{E34302E2-5B0B-42F2-94CD-5BF73B2B3024}" destId="{4C1D09DA-AF5B-41CB-BC11-80963C72C33B}" srcOrd="0" destOrd="0" presId="urn:microsoft.com/office/officeart/2005/8/layout/hierarchy1"/>
    <dgm:cxn modelId="{2ABB37B1-C1ED-4655-902C-EEF2454518B7}" type="presParOf" srcId="{E34302E2-5B0B-42F2-94CD-5BF73B2B3024}" destId="{8F9E596E-90D0-4F15-9893-142735A8EDEF}" srcOrd="1" destOrd="0" presId="urn:microsoft.com/office/officeart/2005/8/layout/hierarchy1"/>
    <dgm:cxn modelId="{21E86BF7-C323-45B5-A864-A1D2E3F3C48C}" type="presParOf" srcId="{09F1C4C8-B0AD-4815-8DBE-A439B46C075E}" destId="{4CE521BE-897C-478E-9603-F027B4577109}" srcOrd="1" destOrd="0" presId="urn:microsoft.com/office/officeart/2005/8/layout/hierarchy1"/>
    <dgm:cxn modelId="{814CE897-C240-4118-9417-0F9C60F570AB}" type="presParOf" srcId="{4CE521BE-897C-478E-9603-F027B4577109}" destId="{A33CE3C7-F9BF-4EBC-B816-D81D261B8D58}" srcOrd="0" destOrd="0" presId="urn:microsoft.com/office/officeart/2005/8/layout/hierarchy1"/>
    <dgm:cxn modelId="{A07770CC-5ACA-442C-88FA-405F796D8B99}" type="presParOf" srcId="{4CE521BE-897C-478E-9603-F027B4577109}" destId="{69F8E4EC-10E0-4E17-9E63-AEC4785E0BBB}" srcOrd="1" destOrd="0" presId="urn:microsoft.com/office/officeart/2005/8/layout/hierarchy1"/>
    <dgm:cxn modelId="{EED2E063-16EC-4FA1-B2FB-1322A9AF3273}" type="presParOf" srcId="{69F8E4EC-10E0-4E17-9E63-AEC4785E0BBB}" destId="{CB88E7D3-2552-462C-91D4-3F5D011A33DA}" srcOrd="0" destOrd="0" presId="urn:microsoft.com/office/officeart/2005/8/layout/hierarchy1"/>
    <dgm:cxn modelId="{9A1E559A-E17F-4AD0-9164-773CD09410A3}" type="presParOf" srcId="{CB88E7D3-2552-462C-91D4-3F5D011A33DA}" destId="{43A06346-B11E-43AC-8E9F-CF5AB8CE1118}" srcOrd="0" destOrd="0" presId="urn:microsoft.com/office/officeart/2005/8/layout/hierarchy1"/>
    <dgm:cxn modelId="{97F01179-B2AD-4BA0-82EA-73BAD0656C2A}" type="presParOf" srcId="{CB88E7D3-2552-462C-91D4-3F5D011A33DA}" destId="{61F5A667-7BB3-4766-853A-D4C69136171D}" srcOrd="1" destOrd="0" presId="urn:microsoft.com/office/officeart/2005/8/layout/hierarchy1"/>
    <dgm:cxn modelId="{98058762-2C07-4C15-B756-1EC7DB2C8322}" type="presParOf" srcId="{69F8E4EC-10E0-4E17-9E63-AEC4785E0BBB}" destId="{53EFD54C-48A8-4D7F-945E-599C093AFB2F}" srcOrd="1" destOrd="0" presId="urn:microsoft.com/office/officeart/2005/8/layout/hierarchy1"/>
    <dgm:cxn modelId="{D0B4FA00-2F14-4E20-9193-AD36E7CCAEC0}" type="presParOf" srcId="{53EFD54C-48A8-4D7F-945E-599C093AFB2F}" destId="{FBAF8543-33CB-4809-B00C-E5B89AE2F885}" srcOrd="0" destOrd="0" presId="urn:microsoft.com/office/officeart/2005/8/layout/hierarchy1"/>
    <dgm:cxn modelId="{9E37D071-FE64-45E8-9855-2931F7153D71}" type="presParOf" srcId="{53EFD54C-48A8-4D7F-945E-599C093AFB2F}" destId="{6271A07B-1093-4B2A-8B7C-5E81C383AB1E}" srcOrd="1" destOrd="0" presId="urn:microsoft.com/office/officeart/2005/8/layout/hierarchy1"/>
    <dgm:cxn modelId="{A598D3B0-B47E-4334-8878-A821EFC0F83A}" type="presParOf" srcId="{6271A07B-1093-4B2A-8B7C-5E81C383AB1E}" destId="{77D75F3F-5E5B-4FCB-8718-E28F960E2666}" srcOrd="0" destOrd="0" presId="urn:microsoft.com/office/officeart/2005/8/layout/hierarchy1"/>
    <dgm:cxn modelId="{987EF1C2-B6F2-492F-9A23-40C5539FA2E8}" type="presParOf" srcId="{77D75F3F-5E5B-4FCB-8718-E28F960E2666}" destId="{31C49C6A-CC22-4EAF-BDA8-50BFED5F62DC}" srcOrd="0" destOrd="0" presId="urn:microsoft.com/office/officeart/2005/8/layout/hierarchy1"/>
    <dgm:cxn modelId="{3F63199D-5186-462D-AAEE-FE6E68CBFC25}" type="presParOf" srcId="{77D75F3F-5E5B-4FCB-8718-E28F960E2666}" destId="{5DEB32CD-16E1-443E-A312-83671809F113}" srcOrd="1" destOrd="0" presId="urn:microsoft.com/office/officeart/2005/8/layout/hierarchy1"/>
    <dgm:cxn modelId="{DF275EE2-DB45-42F3-BD3A-983831918A47}" type="presParOf" srcId="{6271A07B-1093-4B2A-8B7C-5E81C383AB1E}" destId="{3589BF5E-FC9D-4DCA-BB57-C9AB7453413A}" srcOrd="1" destOrd="0" presId="urn:microsoft.com/office/officeart/2005/8/layout/hierarchy1"/>
    <dgm:cxn modelId="{DDEE3C71-5C7E-4F69-A516-F1A92E10CF66}" type="presParOf" srcId="{53EFD54C-48A8-4D7F-945E-599C093AFB2F}" destId="{CF4B48D1-A8BF-4F2C-BBBD-928278FF9B1C}" srcOrd="2" destOrd="0" presId="urn:microsoft.com/office/officeart/2005/8/layout/hierarchy1"/>
    <dgm:cxn modelId="{87522D55-C900-47C7-9787-C2B23D756800}" type="presParOf" srcId="{53EFD54C-48A8-4D7F-945E-599C093AFB2F}" destId="{8719DB22-BC49-498E-B96F-9BB6AEDF6386}" srcOrd="3" destOrd="0" presId="urn:microsoft.com/office/officeart/2005/8/layout/hierarchy1"/>
    <dgm:cxn modelId="{98C343F9-1B65-43F9-A31A-3CBA5BD77248}" type="presParOf" srcId="{8719DB22-BC49-498E-B96F-9BB6AEDF6386}" destId="{0F9CC6E4-3899-4E30-829D-6A0FF0F2F966}" srcOrd="0" destOrd="0" presId="urn:microsoft.com/office/officeart/2005/8/layout/hierarchy1"/>
    <dgm:cxn modelId="{A61DE77E-1EC8-4040-8234-51323D4834F1}" type="presParOf" srcId="{0F9CC6E4-3899-4E30-829D-6A0FF0F2F966}" destId="{568DD4FD-9733-4E55-BD95-C4BCC9103CA4}" srcOrd="0" destOrd="0" presId="urn:microsoft.com/office/officeart/2005/8/layout/hierarchy1"/>
    <dgm:cxn modelId="{0AE83D40-F749-46D4-916B-E22579FDC615}" type="presParOf" srcId="{0F9CC6E4-3899-4E30-829D-6A0FF0F2F966}" destId="{27634D04-02B9-4F8C-BF9B-291BF12FB527}" srcOrd="1" destOrd="0" presId="urn:microsoft.com/office/officeart/2005/8/layout/hierarchy1"/>
    <dgm:cxn modelId="{F371206A-D371-419E-938A-C44D227CEB36}" type="presParOf" srcId="{8719DB22-BC49-498E-B96F-9BB6AEDF6386}" destId="{B154F28D-13C5-4086-B136-E5F5BBA79986}" srcOrd="1" destOrd="0" presId="urn:microsoft.com/office/officeart/2005/8/layout/hierarchy1"/>
    <dgm:cxn modelId="{69956990-417A-47A2-89FB-3C803BD43571}" type="presParOf" srcId="{47F9B267-48DB-4833-87D6-04257B78139D}" destId="{38B32C80-5434-4277-AAA2-71B37B6CC5F4}" srcOrd="2" destOrd="0" presId="urn:microsoft.com/office/officeart/2005/8/layout/hierarchy1"/>
    <dgm:cxn modelId="{670C2D36-1F48-4F9F-9A85-F3100BD2326C}" type="presParOf" srcId="{47F9B267-48DB-4833-87D6-04257B78139D}" destId="{D2A5F59F-6A2C-4123-8A20-22F5FA54262C}" srcOrd="3" destOrd="0" presId="urn:microsoft.com/office/officeart/2005/8/layout/hierarchy1"/>
    <dgm:cxn modelId="{0F0CF67A-C43E-4CC0-A900-B2FE1F28C513}" type="presParOf" srcId="{D2A5F59F-6A2C-4123-8A20-22F5FA54262C}" destId="{1E5C5D20-3778-4595-A7DE-FFA1BF0DA9F0}" srcOrd="0" destOrd="0" presId="urn:microsoft.com/office/officeart/2005/8/layout/hierarchy1"/>
    <dgm:cxn modelId="{DF54A4AF-01B1-4578-B6EF-99EDF38950CE}" type="presParOf" srcId="{1E5C5D20-3778-4595-A7DE-FFA1BF0DA9F0}" destId="{4AA50F7A-C025-497F-9410-1A2AE35381EB}" srcOrd="0" destOrd="0" presId="urn:microsoft.com/office/officeart/2005/8/layout/hierarchy1"/>
    <dgm:cxn modelId="{346ABEB1-BA90-4794-B112-B9E733A50813}" type="presParOf" srcId="{1E5C5D20-3778-4595-A7DE-FFA1BF0DA9F0}" destId="{C9880945-F8E4-4B8E-A11E-5EEC409AE625}" srcOrd="1" destOrd="0" presId="urn:microsoft.com/office/officeart/2005/8/layout/hierarchy1"/>
    <dgm:cxn modelId="{73F74D5C-7324-407C-85F2-0D7005EC454C}" type="presParOf" srcId="{D2A5F59F-6A2C-4123-8A20-22F5FA54262C}" destId="{1E4F4CBC-843D-476E-8860-004E92DF95B1}" srcOrd="1" destOrd="0" presId="urn:microsoft.com/office/officeart/2005/8/layout/hierarchy1"/>
    <dgm:cxn modelId="{733144C4-1082-4607-AB6A-DF2E016DCA9C}" type="presParOf" srcId="{1E4F4CBC-843D-476E-8860-004E92DF95B1}" destId="{8255F977-45BB-46BC-BE76-D3D87AA105B9}" srcOrd="0" destOrd="0" presId="urn:microsoft.com/office/officeart/2005/8/layout/hierarchy1"/>
    <dgm:cxn modelId="{55F49070-8D54-4F21-8482-CC6E063AD995}" type="presParOf" srcId="{1E4F4CBC-843D-476E-8860-004E92DF95B1}" destId="{F4A7CF42-B983-4574-BECD-95021FE87235}" srcOrd="1" destOrd="0" presId="urn:microsoft.com/office/officeart/2005/8/layout/hierarchy1"/>
    <dgm:cxn modelId="{5C3FA7DD-098E-454A-865A-106B7F2AF64D}" type="presParOf" srcId="{F4A7CF42-B983-4574-BECD-95021FE87235}" destId="{2785B2B4-8F5B-40CB-B53D-A74943E57F54}" srcOrd="0" destOrd="0" presId="urn:microsoft.com/office/officeart/2005/8/layout/hierarchy1"/>
    <dgm:cxn modelId="{A41B4B9A-B580-40CD-8D94-A202CC76E24E}" type="presParOf" srcId="{2785B2B4-8F5B-40CB-B53D-A74943E57F54}" destId="{399F191E-8227-46B9-8BC5-974EC9398463}" srcOrd="0" destOrd="0" presId="urn:microsoft.com/office/officeart/2005/8/layout/hierarchy1"/>
    <dgm:cxn modelId="{8527CA23-5994-4BCB-ADD9-70C55BDB2141}" type="presParOf" srcId="{2785B2B4-8F5B-40CB-B53D-A74943E57F54}" destId="{6680E262-B83D-4B33-B670-B90539B5E1AC}" srcOrd="1" destOrd="0" presId="urn:microsoft.com/office/officeart/2005/8/layout/hierarchy1"/>
    <dgm:cxn modelId="{886AABD7-7000-4079-851A-FDD36834084C}" type="presParOf" srcId="{F4A7CF42-B983-4574-BECD-95021FE87235}" destId="{ACB6E194-FA22-4C95-9E3A-4F18C4BD412E}" srcOrd="1" destOrd="0" presId="urn:microsoft.com/office/officeart/2005/8/layout/hierarchy1"/>
    <dgm:cxn modelId="{9A9E3478-483F-41EE-A42C-B25E1B6BD655}" type="presParOf" srcId="{ACB6E194-FA22-4C95-9E3A-4F18C4BD412E}" destId="{02B81E88-6D91-45FA-AD24-21AD1CBA8963}" srcOrd="0" destOrd="0" presId="urn:microsoft.com/office/officeart/2005/8/layout/hierarchy1"/>
    <dgm:cxn modelId="{C62EAB3D-C471-4C72-B70B-767CFE36D89A}" type="presParOf" srcId="{ACB6E194-FA22-4C95-9E3A-4F18C4BD412E}" destId="{DBCA6320-B2C1-4B6B-AB50-087768FCEE68}" srcOrd="1" destOrd="0" presId="urn:microsoft.com/office/officeart/2005/8/layout/hierarchy1"/>
    <dgm:cxn modelId="{14DB9B22-2BF6-4E15-975B-E38D445BEDD2}" type="presParOf" srcId="{DBCA6320-B2C1-4B6B-AB50-087768FCEE68}" destId="{42E1308E-2F5C-4B2C-8F94-98A3B245E25C}" srcOrd="0" destOrd="0" presId="urn:microsoft.com/office/officeart/2005/8/layout/hierarchy1"/>
    <dgm:cxn modelId="{A0970B75-73B0-43A4-8F51-986C88F4A32D}" type="presParOf" srcId="{42E1308E-2F5C-4B2C-8F94-98A3B245E25C}" destId="{10FD9685-5BC7-4B8D-99FC-D7400207D9D5}" srcOrd="0" destOrd="0" presId="urn:microsoft.com/office/officeart/2005/8/layout/hierarchy1"/>
    <dgm:cxn modelId="{ABB15A39-95D9-4B63-8A4D-5BC5D0ECF2E2}" type="presParOf" srcId="{42E1308E-2F5C-4B2C-8F94-98A3B245E25C}" destId="{D54F30D5-5161-4878-BD7B-C8E1D3279350}" srcOrd="1" destOrd="0" presId="urn:microsoft.com/office/officeart/2005/8/layout/hierarchy1"/>
    <dgm:cxn modelId="{2AAEACF9-F059-4B77-BB19-C0E55BAC8FB7}" type="presParOf" srcId="{DBCA6320-B2C1-4B6B-AB50-087768FCEE68}" destId="{9612280A-D280-405C-9DD6-BBB6F0126BB8}"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ACE8E4EC-BFE0-4071-BC42-51843FABEB26}" type="doc">
      <dgm:prSet loTypeId="urn:microsoft.com/office/officeart/2005/8/layout/hierarchy2" loCatId="hierarchy" qsTypeId="urn:microsoft.com/office/officeart/2005/8/quickstyle/3d3" qsCatId="3D" csTypeId="urn:microsoft.com/office/officeart/2005/8/colors/colorful5" csCatId="colorful" phldr="1"/>
      <dgm:spPr/>
      <dgm:t>
        <a:bodyPr/>
        <a:lstStyle/>
        <a:p>
          <a:endParaRPr lang="es-EC"/>
        </a:p>
      </dgm:t>
    </dgm:pt>
    <dgm:pt modelId="{B582FD9F-3D3F-416C-8232-961F0732BF24}">
      <dgm:prSet phldrT="[Texto]" custT="1"/>
      <dgm:spPr/>
      <dgm:t>
        <a:bodyPr/>
        <a:lstStyle/>
        <a:p>
          <a:r>
            <a:rPr lang="es-EC" sz="1600" b="1" dirty="0" smtClean="0">
              <a:solidFill>
                <a:schemeClr val="tx1">
                  <a:lumMod val="95000"/>
                  <a:lumOff val="5000"/>
                </a:schemeClr>
              </a:solidFill>
            </a:rPr>
            <a:t>COBERTURA DE LAS UNIDADES DE ANÁLISIS</a:t>
          </a:r>
          <a:endParaRPr lang="es-EC" sz="1600" b="1" dirty="0">
            <a:solidFill>
              <a:schemeClr val="tx1">
                <a:lumMod val="95000"/>
                <a:lumOff val="5000"/>
              </a:schemeClr>
            </a:solidFill>
          </a:endParaRPr>
        </a:p>
      </dgm:t>
    </dgm:pt>
    <dgm:pt modelId="{21DDFDE8-C2C2-498E-8341-1E6EA0604075}" type="parTrans" cxnId="{50934E6D-14AD-49D2-ABE1-D31D677931E4}">
      <dgm:prSet/>
      <dgm:spPr/>
      <dgm:t>
        <a:bodyPr/>
        <a:lstStyle/>
        <a:p>
          <a:endParaRPr lang="es-EC" sz="2400">
            <a:solidFill>
              <a:schemeClr val="tx1">
                <a:lumMod val="95000"/>
                <a:lumOff val="5000"/>
              </a:schemeClr>
            </a:solidFill>
          </a:endParaRPr>
        </a:p>
      </dgm:t>
    </dgm:pt>
    <dgm:pt modelId="{68CB375B-BA82-4911-B142-009F5541DFC3}" type="sibTrans" cxnId="{50934E6D-14AD-49D2-ABE1-D31D677931E4}">
      <dgm:prSet/>
      <dgm:spPr/>
      <dgm:t>
        <a:bodyPr/>
        <a:lstStyle/>
        <a:p>
          <a:endParaRPr lang="es-EC" sz="2400">
            <a:solidFill>
              <a:schemeClr val="tx1">
                <a:lumMod val="95000"/>
                <a:lumOff val="5000"/>
              </a:schemeClr>
            </a:solidFill>
          </a:endParaRPr>
        </a:p>
      </dgm:t>
    </dgm:pt>
    <dgm:pt modelId="{4A33D6B9-AB1F-44A6-8FAE-890DEC00AD44}">
      <dgm:prSet phldrT="[Texto]" custT="1"/>
      <dgm:spPr/>
      <dgm:t>
        <a:bodyPr/>
        <a:lstStyle/>
        <a:p>
          <a:r>
            <a:rPr lang="es-EC" sz="1600" dirty="0" smtClean="0">
              <a:solidFill>
                <a:schemeClr val="tx1">
                  <a:lumMod val="95000"/>
                  <a:lumOff val="5000"/>
                </a:schemeClr>
              </a:solidFill>
            </a:rPr>
            <a:t>ENTREVISTA</a:t>
          </a:r>
          <a:endParaRPr lang="es-EC" sz="1600" dirty="0">
            <a:solidFill>
              <a:schemeClr val="tx1">
                <a:lumMod val="95000"/>
                <a:lumOff val="5000"/>
              </a:schemeClr>
            </a:solidFill>
          </a:endParaRPr>
        </a:p>
      </dgm:t>
    </dgm:pt>
    <dgm:pt modelId="{8EF0A27B-E1F1-498C-9736-EC9D27B9D9D3}" type="parTrans" cxnId="{61EBC0A4-3344-4F5F-9DDF-7A11A9F1F5D6}">
      <dgm:prSet custT="1"/>
      <dgm:spPr/>
      <dgm:t>
        <a:bodyPr/>
        <a:lstStyle/>
        <a:p>
          <a:endParaRPr lang="es-EC" sz="700">
            <a:solidFill>
              <a:schemeClr val="tx1">
                <a:lumMod val="95000"/>
                <a:lumOff val="5000"/>
              </a:schemeClr>
            </a:solidFill>
          </a:endParaRPr>
        </a:p>
      </dgm:t>
    </dgm:pt>
    <dgm:pt modelId="{052F3170-7A43-43FA-AE63-057A718B8AB3}" type="sibTrans" cxnId="{61EBC0A4-3344-4F5F-9DDF-7A11A9F1F5D6}">
      <dgm:prSet/>
      <dgm:spPr/>
      <dgm:t>
        <a:bodyPr/>
        <a:lstStyle/>
        <a:p>
          <a:endParaRPr lang="es-EC" sz="2400">
            <a:solidFill>
              <a:schemeClr val="tx1">
                <a:lumMod val="95000"/>
                <a:lumOff val="5000"/>
              </a:schemeClr>
            </a:solidFill>
          </a:endParaRPr>
        </a:p>
      </dgm:t>
    </dgm:pt>
    <dgm:pt modelId="{FD96CE95-763D-4298-951F-7249D9D3E4AA}">
      <dgm:prSet phldrT="[Texto]" custT="1"/>
      <dgm:spPr/>
      <dgm:t>
        <a:bodyPr/>
        <a:lstStyle/>
        <a:p>
          <a:r>
            <a:rPr lang="es-EC" sz="1600" dirty="0" smtClean="0">
              <a:solidFill>
                <a:schemeClr val="tx1">
                  <a:lumMod val="95000"/>
                  <a:lumOff val="5000"/>
                </a:schemeClr>
              </a:solidFill>
            </a:rPr>
            <a:t>Se identificó a informantes clave relacionados al sistema turístico y educativo</a:t>
          </a:r>
          <a:endParaRPr lang="es-EC" sz="1600" dirty="0">
            <a:solidFill>
              <a:schemeClr val="tx1">
                <a:lumMod val="95000"/>
                <a:lumOff val="5000"/>
              </a:schemeClr>
            </a:solidFill>
          </a:endParaRPr>
        </a:p>
      </dgm:t>
    </dgm:pt>
    <dgm:pt modelId="{8F55F9F8-7190-49BF-ADC9-22F0753C0EC2}" type="parTrans" cxnId="{8C94FCFF-42B7-4FE4-959A-732484D57A6D}">
      <dgm:prSet custT="1"/>
      <dgm:spPr/>
      <dgm:t>
        <a:bodyPr/>
        <a:lstStyle/>
        <a:p>
          <a:endParaRPr lang="es-EC" sz="700">
            <a:solidFill>
              <a:schemeClr val="tx1">
                <a:lumMod val="95000"/>
                <a:lumOff val="5000"/>
              </a:schemeClr>
            </a:solidFill>
          </a:endParaRPr>
        </a:p>
      </dgm:t>
    </dgm:pt>
    <dgm:pt modelId="{36BF1298-9F9A-4FDA-B073-CAC1497B0C17}" type="sibTrans" cxnId="{8C94FCFF-42B7-4FE4-959A-732484D57A6D}">
      <dgm:prSet/>
      <dgm:spPr/>
      <dgm:t>
        <a:bodyPr/>
        <a:lstStyle/>
        <a:p>
          <a:endParaRPr lang="es-EC" sz="2400">
            <a:solidFill>
              <a:schemeClr val="tx1">
                <a:lumMod val="95000"/>
                <a:lumOff val="5000"/>
              </a:schemeClr>
            </a:solidFill>
          </a:endParaRPr>
        </a:p>
      </dgm:t>
    </dgm:pt>
    <dgm:pt modelId="{073C69DF-9947-425F-B65C-8A9566E7DDFF}">
      <dgm:prSet phldrT="[Texto]" custT="1"/>
      <dgm:spPr/>
      <dgm:t>
        <a:bodyPr/>
        <a:lstStyle/>
        <a:p>
          <a:r>
            <a:rPr lang="es-EC" sz="1600" dirty="0" smtClean="0">
              <a:solidFill>
                <a:schemeClr val="tx1">
                  <a:lumMod val="95000"/>
                  <a:lumOff val="5000"/>
                </a:schemeClr>
              </a:solidFill>
            </a:rPr>
            <a:t>Autoridad de la Unidad Educativa Técnica “Mitad del Mundo”</a:t>
          </a:r>
          <a:endParaRPr lang="es-EC" sz="1600" dirty="0">
            <a:solidFill>
              <a:schemeClr val="tx1">
                <a:lumMod val="95000"/>
                <a:lumOff val="5000"/>
              </a:schemeClr>
            </a:solidFill>
          </a:endParaRPr>
        </a:p>
      </dgm:t>
    </dgm:pt>
    <dgm:pt modelId="{20A8311C-C905-4F66-A2F7-DF8D81126150}" type="parTrans" cxnId="{BA27A663-7B48-4683-9688-D1439D361FC0}">
      <dgm:prSet custT="1"/>
      <dgm:spPr/>
      <dgm:t>
        <a:bodyPr/>
        <a:lstStyle/>
        <a:p>
          <a:endParaRPr lang="es-EC" sz="700">
            <a:solidFill>
              <a:schemeClr val="tx1">
                <a:lumMod val="95000"/>
                <a:lumOff val="5000"/>
              </a:schemeClr>
            </a:solidFill>
          </a:endParaRPr>
        </a:p>
      </dgm:t>
    </dgm:pt>
    <dgm:pt modelId="{0C3B7C5D-791C-45D6-B9E4-B5924B52EC29}" type="sibTrans" cxnId="{BA27A663-7B48-4683-9688-D1439D361FC0}">
      <dgm:prSet/>
      <dgm:spPr/>
      <dgm:t>
        <a:bodyPr/>
        <a:lstStyle/>
        <a:p>
          <a:endParaRPr lang="es-EC" sz="2400">
            <a:solidFill>
              <a:schemeClr val="tx1">
                <a:lumMod val="95000"/>
                <a:lumOff val="5000"/>
              </a:schemeClr>
            </a:solidFill>
          </a:endParaRPr>
        </a:p>
      </dgm:t>
    </dgm:pt>
    <dgm:pt modelId="{78F0BD87-B71A-45B9-A702-3E5BDCEE63A8}">
      <dgm:prSet custT="1"/>
      <dgm:spPr/>
      <dgm:t>
        <a:bodyPr/>
        <a:lstStyle/>
        <a:p>
          <a:r>
            <a:rPr lang="es-EC" sz="1600" smtClean="0">
              <a:solidFill>
                <a:schemeClr val="tx1">
                  <a:lumMod val="95000"/>
                  <a:lumOff val="5000"/>
                </a:schemeClr>
              </a:solidFill>
            </a:rPr>
            <a:t>Empresa Pública Ciudad Mitad del Mundo</a:t>
          </a:r>
          <a:endParaRPr lang="es-EC" sz="1600">
            <a:solidFill>
              <a:schemeClr val="tx1">
                <a:lumMod val="95000"/>
                <a:lumOff val="5000"/>
              </a:schemeClr>
            </a:solidFill>
          </a:endParaRPr>
        </a:p>
      </dgm:t>
    </dgm:pt>
    <dgm:pt modelId="{05D3EA45-6C26-4483-9CE7-389C585721F8}" type="parTrans" cxnId="{7870E464-CEF3-4B07-BA5B-56FD97F9BE26}">
      <dgm:prSet custT="1"/>
      <dgm:spPr/>
      <dgm:t>
        <a:bodyPr/>
        <a:lstStyle/>
        <a:p>
          <a:endParaRPr lang="es-EC" sz="700">
            <a:solidFill>
              <a:schemeClr val="tx1">
                <a:lumMod val="95000"/>
                <a:lumOff val="5000"/>
              </a:schemeClr>
            </a:solidFill>
          </a:endParaRPr>
        </a:p>
      </dgm:t>
    </dgm:pt>
    <dgm:pt modelId="{58FD7F26-4DF3-4745-B9C7-FC5520BD5CE6}" type="sibTrans" cxnId="{7870E464-CEF3-4B07-BA5B-56FD97F9BE26}">
      <dgm:prSet/>
      <dgm:spPr/>
      <dgm:t>
        <a:bodyPr/>
        <a:lstStyle/>
        <a:p>
          <a:endParaRPr lang="es-EC" sz="2400">
            <a:solidFill>
              <a:schemeClr val="tx1">
                <a:lumMod val="95000"/>
                <a:lumOff val="5000"/>
              </a:schemeClr>
            </a:solidFill>
          </a:endParaRPr>
        </a:p>
      </dgm:t>
    </dgm:pt>
    <dgm:pt modelId="{B6D2D4B7-1BC4-439C-ABF6-1A69D82916AA}">
      <dgm:prSet custT="1"/>
      <dgm:spPr/>
      <dgm:t>
        <a:bodyPr/>
        <a:lstStyle/>
        <a:p>
          <a:r>
            <a:rPr lang="es-EC" sz="1600" dirty="0" smtClean="0">
              <a:solidFill>
                <a:schemeClr val="tx1">
                  <a:lumMod val="95000"/>
                  <a:lumOff val="5000"/>
                </a:schemeClr>
              </a:solidFill>
            </a:rPr>
            <a:t>Presidenta de la Corporación de turismo Mitad del Mundo </a:t>
          </a:r>
          <a:endParaRPr lang="es-EC" sz="1600" dirty="0">
            <a:solidFill>
              <a:schemeClr val="tx1">
                <a:lumMod val="95000"/>
                <a:lumOff val="5000"/>
              </a:schemeClr>
            </a:solidFill>
          </a:endParaRPr>
        </a:p>
      </dgm:t>
    </dgm:pt>
    <dgm:pt modelId="{73DD6331-8B48-4015-B207-907664E4FFD7}" type="parTrans" cxnId="{71BF4BAC-37D0-44D9-A4A5-A31EFA6CB418}">
      <dgm:prSet custT="1"/>
      <dgm:spPr/>
      <dgm:t>
        <a:bodyPr/>
        <a:lstStyle/>
        <a:p>
          <a:endParaRPr lang="es-EC" sz="700">
            <a:solidFill>
              <a:schemeClr val="tx1">
                <a:lumMod val="95000"/>
                <a:lumOff val="5000"/>
              </a:schemeClr>
            </a:solidFill>
          </a:endParaRPr>
        </a:p>
      </dgm:t>
    </dgm:pt>
    <dgm:pt modelId="{D7981B37-71CE-468B-A7CA-0195CE790956}" type="sibTrans" cxnId="{71BF4BAC-37D0-44D9-A4A5-A31EFA6CB418}">
      <dgm:prSet/>
      <dgm:spPr/>
      <dgm:t>
        <a:bodyPr/>
        <a:lstStyle/>
        <a:p>
          <a:endParaRPr lang="es-EC" sz="2400">
            <a:solidFill>
              <a:schemeClr val="tx1">
                <a:lumMod val="95000"/>
                <a:lumOff val="5000"/>
              </a:schemeClr>
            </a:solidFill>
          </a:endParaRPr>
        </a:p>
      </dgm:t>
    </dgm:pt>
    <dgm:pt modelId="{B64FEC05-376C-48EF-8CC3-1C8C83755DD3}" type="pres">
      <dgm:prSet presAssocID="{ACE8E4EC-BFE0-4071-BC42-51843FABEB26}" presName="diagram" presStyleCnt="0">
        <dgm:presLayoutVars>
          <dgm:chPref val="1"/>
          <dgm:dir/>
          <dgm:animOne val="branch"/>
          <dgm:animLvl val="lvl"/>
          <dgm:resizeHandles val="exact"/>
        </dgm:presLayoutVars>
      </dgm:prSet>
      <dgm:spPr/>
      <dgm:t>
        <a:bodyPr/>
        <a:lstStyle/>
        <a:p>
          <a:endParaRPr lang="es-ES"/>
        </a:p>
      </dgm:t>
    </dgm:pt>
    <dgm:pt modelId="{D88D4507-47C3-4F4B-AF8B-474C3500B926}" type="pres">
      <dgm:prSet presAssocID="{B582FD9F-3D3F-416C-8232-961F0732BF24}" presName="root1" presStyleCnt="0"/>
      <dgm:spPr/>
    </dgm:pt>
    <dgm:pt modelId="{607E4E99-CCF8-4AE5-A33D-818E1CA56C4B}" type="pres">
      <dgm:prSet presAssocID="{B582FD9F-3D3F-416C-8232-961F0732BF24}" presName="LevelOneTextNode" presStyleLbl="node0" presStyleIdx="0" presStyleCnt="1">
        <dgm:presLayoutVars>
          <dgm:chPref val="3"/>
        </dgm:presLayoutVars>
      </dgm:prSet>
      <dgm:spPr/>
      <dgm:t>
        <a:bodyPr/>
        <a:lstStyle/>
        <a:p>
          <a:endParaRPr lang="es-ES"/>
        </a:p>
      </dgm:t>
    </dgm:pt>
    <dgm:pt modelId="{32F29FFE-B5A3-4E37-B114-075F19A6B89E}" type="pres">
      <dgm:prSet presAssocID="{B582FD9F-3D3F-416C-8232-961F0732BF24}" presName="level2hierChild" presStyleCnt="0"/>
      <dgm:spPr/>
    </dgm:pt>
    <dgm:pt modelId="{0276A2BA-F315-4EDB-8DD9-93D6E38C400C}" type="pres">
      <dgm:prSet presAssocID="{8EF0A27B-E1F1-498C-9736-EC9D27B9D9D3}" presName="conn2-1" presStyleLbl="parChTrans1D2" presStyleIdx="0" presStyleCnt="1"/>
      <dgm:spPr/>
      <dgm:t>
        <a:bodyPr/>
        <a:lstStyle/>
        <a:p>
          <a:endParaRPr lang="es-ES"/>
        </a:p>
      </dgm:t>
    </dgm:pt>
    <dgm:pt modelId="{28457E1A-7B24-4092-933A-50704C6EFD59}" type="pres">
      <dgm:prSet presAssocID="{8EF0A27B-E1F1-498C-9736-EC9D27B9D9D3}" presName="connTx" presStyleLbl="parChTrans1D2" presStyleIdx="0" presStyleCnt="1"/>
      <dgm:spPr/>
      <dgm:t>
        <a:bodyPr/>
        <a:lstStyle/>
        <a:p>
          <a:endParaRPr lang="es-ES"/>
        </a:p>
      </dgm:t>
    </dgm:pt>
    <dgm:pt modelId="{7418A5C9-3D51-4DEC-8461-4C30DE7264ED}" type="pres">
      <dgm:prSet presAssocID="{4A33D6B9-AB1F-44A6-8FAE-890DEC00AD44}" presName="root2" presStyleCnt="0"/>
      <dgm:spPr/>
    </dgm:pt>
    <dgm:pt modelId="{5C526AC7-9A0D-48CB-BC42-6B599B777EE4}" type="pres">
      <dgm:prSet presAssocID="{4A33D6B9-AB1F-44A6-8FAE-890DEC00AD44}" presName="LevelTwoTextNode" presStyleLbl="node2" presStyleIdx="0" presStyleCnt="1">
        <dgm:presLayoutVars>
          <dgm:chPref val="3"/>
        </dgm:presLayoutVars>
      </dgm:prSet>
      <dgm:spPr/>
      <dgm:t>
        <a:bodyPr/>
        <a:lstStyle/>
        <a:p>
          <a:endParaRPr lang="es-EC"/>
        </a:p>
      </dgm:t>
    </dgm:pt>
    <dgm:pt modelId="{9C49CB25-DF19-4E11-8988-19DB0EFC6BF5}" type="pres">
      <dgm:prSet presAssocID="{4A33D6B9-AB1F-44A6-8FAE-890DEC00AD44}" presName="level3hierChild" presStyleCnt="0"/>
      <dgm:spPr/>
    </dgm:pt>
    <dgm:pt modelId="{370AE131-BF73-492E-B779-8AC8BB63C29D}" type="pres">
      <dgm:prSet presAssocID="{8F55F9F8-7190-49BF-ADC9-22F0753C0EC2}" presName="conn2-1" presStyleLbl="parChTrans1D3" presStyleIdx="0" presStyleCnt="1"/>
      <dgm:spPr/>
      <dgm:t>
        <a:bodyPr/>
        <a:lstStyle/>
        <a:p>
          <a:endParaRPr lang="es-ES"/>
        </a:p>
      </dgm:t>
    </dgm:pt>
    <dgm:pt modelId="{D403A54F-9ADD-4640-B318-FE3B4B3CEC5B}" type="pres">
      <dgm:prSet presAssocID="{8F55F9F8-7190-49BF-ADC9-22F0753C0EC2}" presName="connTx" presStyleLbl="parChTrans1D3" presStyleIdx="0" presStyleCnt="1"/>
      <dgm:spPr/>
      <dgm:t>
        <a:bodyPr/>
        <a:lstStyle/>
        <a:p>
          <a:endParaRPr lang="es-ES"/>
        </a:p>
      </dgm:t>
    </dgm:pt>
    <dgm:pt modelId="{925FD77D-5CD2-495E-9B76-DE72128EF64E}" type="pres">
      <dgm:prSet presAssocID="{FD96CE95-763D-4298-951F-7249D9D3E4AA}" presName="root2" presStyleCnt="0"/>
      <dgm:spPr/>
    </dgm:pt>
    <dgm:pt modelId="{ED88E7F8-009D-4C53-90AD-9CFA839517B4}" type="pres">
      <dgm:prSet presAssocID="{FD96CE95-763D-4298-951F-7249D9D3E4AA}" presName="LevelTwoTextNode" presStyleLbl="node3" presStyleIdx="0" presStyleCnt="1" custScaleX="95281" custScaleY="143758">
        <dgm:presLayoutVars>
          <dgm:chPref val="3"/>
        </dgm:presLayoutVars>
      </dgm:prSet>
      <dgm:spPr/>
      <dgm:t>
        <a:bodyPr/>
        <a:lstStyle/>
        <a:p>
          <a:endParaRPr lang="es-EC"/>
        </a:p>
      </dgm:t>
    </dgm:pt>
    <dgm:pt modelId="{371D6747-C469-4FDA-A4B8-CF2F750A02B7}" type="pres">
      <dgm:prSet presAssocID="{FD96CE95-763D-4298-951F-7249D9D3E4AA}" presName="level3hierChild" presStyleCnt="0"/>
      <dgm:spPr/>
    </dgm:pt>
    <dgm:pt modelId="{BF5D227D-8E17-4A40-870D-A281A7086B62}" type="pres">
      <dgm:prSet presAssocID="{20A8311C-C905-4F66-A2F7-DF8D81126150}" presName="conn2-1" presStyleLbl="parChTrans1D4" presStyleIdx="0" presStyleCnt="3"/>
      <dgm:spPr/>
      <dgm:t>
        <a:bodyPr/>
        <a:lstStyle/>
        <a:p>
          <a:endParaRPr lang="es-ES"/>
        </a:p>
      </dgm:t>
    </dgm:pt>
    <dgm:pt modelId="{D75D69B2-F6D3-47C8-886F-A1653E3938CB}" type="pres">
      <dgm:prSet presAssocID="{20A8311C-C905-4F66-A2F7-DF8D81126150}" presName="connTx" presStyleLbl="parChTrans1D4" presStyleIdx="0" presStyleCnt="3"/>
      <dgm:spPr/>
      <dgm:t>
        <a:bodyPr/>
        <a:lstStyle/>
        <a:p>
          <a:endParaRPr lang="es-ES"/>
        </a:p>
      </dgm:t>
    </dgm:pt>
    <dgm:pt modelId="{951BD3A9-77A1-4077-9EE3-6D970BB4BB0D}" type="pres">
      <dgm:prSet presAssocID="{073C69DF-9947-425F-B65C-8A9566E7DDFF}" presName="root2" presStyleCnt="0"/>
      <dgm:spPr/>
    </dgm:pt>
    <dgm:pt modelId="{7218B081-29EE-4A09-9850-8597F02C47FA}" type="pres">
      <dgm:prSet presAssocID="{073C69DF-9947-425F-B65C-8A9566E7DDFF}" presName="LevelTwoTextNode" presStyleLbl="node4" presStyleIdx="0" presStyleCnt="3">
        <dgm:presLayoutVars>
          <dgm:chPref val="3"/>
        </dgm:presLayoutVars>
      </dgm:prSet>
      <dgm:spPr/>
      <dgm:t>
        <a:bodyPr/>
        <a:lstStyle/>
        <a:p>
          <a:endParaRPr lang="es-EC"/>
        </a:p>
      </dgm:t>
    </dgm:pt>
    <dgm:pt modelId="{B9009068-0A0D-4D3C-A73C-FB0A932B0EE8}" type="pres">
      <dgm:prSet presAssocID="{073C69DF-9947-425F-B65C-8A9566E7DDFF}" presName="level3hierChild" presStyleCnt="0"/>
      <dgm:spPr/>
    </dgm:pt>
    <dgm:pt modelId="{8A062C55-0DA2-4CF4-9E9D-9692FCE9ADC6}" type="pres">
      <dgm:prSet presAssocID="{73DD6331-8B48-4015-B207-907664E4FFD7}" presName="conn2-1" presStyleLbl="parChTrans1D4" presStyleIdx="1" presStyleCnt="3"/>
      <dgm:spPr/>
      <dgm:t>
        <a:bodyPr/>
        <a:lstStyle/>
        <a:p>
          <a:endParaRPr lang="es-ES"/>
        </a:p>
      </dgm:t>
    </dgm:pt>
    <dgm:pt modelId="{8F2407C3-C920-428B-B048-930ACF7D7F91}" type="pres">
      <dgm:prSet presAssocID="{73DD6331-8B48-4015-B207-907664E4FFD7}" presName="connTx" presStyleLbl="parChTrans1D4" presStyleIdx="1" presStyleCnt="3"/>
      <dgm:spPr/>
      <dgm:t>
        <a:bodyPr/>
        <a:lstStyle/>
        <a:p>
          <a:endParaRPr lang="es-ES"/>
        </a:p>
      </dgm:t>
    </dgm:pt>
    <dgm:pt modelId="{BD863A39-13E0-4A8C-8902-F45D24A5D66A}" type="pres">
      <dgm:prSet presAssocID="{B6D2D4B7-1BC4-439C-ABF6-1A69D82916AA}" presName="root2" presStyleCnt="0"/>
      <dgm:spPr/>
    </dgm:pt>
    <dgm:pt modelId="{5CBE261B-7430-4616-9ED6-343B0E1AA619}" type="pres">
      <dgm:prSet presAssocID="{B6D2D4B7-1BC4-439C-ABF6-1A69D82916AA}" presName="LevelTwoTextNode" presStyleLbl="node4" presStyleIdx="1" presStyleCnt="3">
        <dgm:presLayoutVars>
          <dgm:chPref val="3"/>
        </dgm:presLayoutVars>
      </dgm:prSet>
      <dgm:spPr/>
      <dgm:t>
        <a:bodyPr/>
        <a:lstStyle/>
        <a:p>
          <a:endParaRPr lang="es-ES"/>
        </a:p>
      </dgm:t>
    </dgm:pt>
    <dgm:pt modelId="{73A61FF1-96AA-4408-AEC0-6675E5EA6F28}" type="pres">
      <dgm:prSet presAssocID="{B6D2D4B7-1BC4-439C-ABF6-1A69D82916AA}" presName="level3hierChild" presStyleCnt="0"/>
      <dgm:spPr/>
    </dgm:pt>
    <dgm:pt modelId="{DB603B66-422B-4836-800D-5197C05FB734}" type="pres">
      <dgm:prSet presAssocID="{05D3EA45-6C26-4483-9CE7-389C585721F8}" presName="conn2-1" presStyleLbl="parChTrans1D4" presStyleIdx="2" presStyleCnt="3"/>
      <dgm:spPr/>
      <dgm:t>
        <a:bodyPr/>
        <a:lstStyle/>
        <a:p>
          <a:endParaRPr lang="es-ES"/>
        </a:p>
      </dgm:t>
    </dgm:pt>
    <dgm:pt modelId="{7D35147D-979A-4611-BB30-D2345F59F1AA}" type="pres">
      <dgm:prSet presAssocID="{05D3EA45-6C26-4483-9CE7-389C585721F8}" presName="connTx" presStyleLbl="parChTrans1D4" presStyleIdx="2" presStyleCnt="3"/>
      <dgm:spPr/>
      <dgm:t>
        <a:bodyPr/>
        <a:lstStyle/>
        <a:p>
          <a:endParaRPr lang="es-ES"/>
        </a:p>
      </dgm:t>
    </dgm:pt>
    <dgm:pt modelId="{E1A7B9D9-4C83-41D3-9C40-DA47C00500A8}" type="pres">
      <dgm:prSet presAssocID="{78F0BD87-B71A-45B9-A702-3E5BDCEE63A8}" presName="root2" presStyleCnt="0"/>
      <dgm:spPr/>
    </dgm:pt>
    <dgm:pt modelId="{BFA14A2E-6F68-49AB-B3A4-4D4408D19824}" type="pres">
      <dgm:prSet presAssocID="{78F0BD87-B71A-45B9-A702-3E5BDCEE63A8}" presName="LevelTwoTextNode" presStyleLbl="node4" presStyleIdx="2" presStyleCnt="3">
        <dgm:presLayoutVars>
          <dgm:chPref val="3"/>
        </dgm:presLayoutVars>
      </dgm:prSet>
      <dgm:spPr/>
      <dgm:t>
        <a:bodyPr/>
        <a:lstStyle/>
        <a:p>
          <a:endParaRPr lang="es-ES"/>
        </a:p>
      </dgm:t>
    </dgm:pt>
    <dgm:pt modelId="{79DC6882-CEDF-4BE1-A3F2-855FF0148062}" type="pres">
      <dgm:prSet presAssocID="{78F0BD87-B71A-45B9-A702-3E5BDCEE63A8}" presName="level3hierChild" presStyleCnt="0"/>
      <dgm:spPr/>
    </dgm:pt>
  </dgm:ptLst>
  <dgm:cxnLst>
    <dgm:cxn modelId="{BD6DB3BB-D8E1-498E-980D-616FF55B3282}" type="presOf" srcId="{B582FD9F-3D3F-416C-8232-961F0732BF24}" destId="{607E4E99-CCF8-4AE5-A33D-818E1CA56C4B}" srcOrd="0" destOrd="0" presId="urn:microsoft.com/office/officeart/2005/8/layout/hierarchy2"/>
    <dgm:cxn modelId="{B6EC9559-B006-4D7A-A55E-B8D6E15235EB}" type="presOf" srcId="{20A8311C-C905-4F66-A2F7-DF8D81126150}" destId="{BF5D227D-8E17-4A40-870D-A281A7086B62}" srcOrd="0" destOrd="0" presId="urn:microsoft.com/office/officeart/2005/8/layout/hierarchy2"/>
    <dgm:cxn modelId="{F73A9E10-EEB5-4918-9410-6E4900CFCC04}" type="presOf" srcId="{8EF0A27B-E1F1-498C-9736-EC9D27B9D9D3}" destId="{0276A2BA-F315-4EDB-8DD9-93D6E38C400C}" srcOrd="0" destOrd="0" presId="urn:microsoft.com/office/officeart/2005/8/layout/hierarchy2"/>
    <dgm:cxn modelId="{71BF4BAC-37D0-44D9-A4A5-A31EFA6CB418}" srcId="{FD96CE95-763D-4298-951F-7249D9D3E4AA}" destId="{B6D2D4B7-1BC4-439C-ABF6-1A69D82916AA}" srcOrd="1" destOrd="0" parTransId="{73DD6331-8B48-4015-B207-907664E4FFD7}" sibTransId="{D7981B37-71CE-468B-A7CA-0195CE790956}"/>
    <dgm:cxn modelId="{9B71517E-DCE3-428D-9B8B-960F68E721EF}" type="presOf" srcId="{ACE8E4EC-BFE0-4071-BC42-51843FABEB26}" destId="{B64FEC05-376C-48EF-8CC3-1C8C83755DD3}" srcOrd="0" destOrd="0" presId="urn:microsoft.com/office/officeart/2005/8/layout/hierarchy2"/>
    <dgm:cxn modelId="{2AAA3F72-85FC-4D36-A4AF-F6AEE474B56B}" type="presOf" srcId="{73DD6331-8B48-4015-B207-907664E4FFD7}" destId="{8F2407C3-C920-428B-B048-930ACF7D7F91}" srcOrd="1" destOrd="0" presId="urn:microsoft.com/office/officeart/2005/8/layout/hierarchy2"/>
    <dgm:cxn modelId="{7870E464-CEF3-4B07-BA5B-56FD97F9BE26}" srcId="{FD96CE95-763D-4298-951F-7249D9D3E4AA}" destId="{78F0BD87-B71A-45B9-A702-3E5BDCEE63A8}" srcOrd="2" destOrd="0" parTransId="{05D3EA45-6C26-4483-9CE7-389C585721F8}" sibTransId="{58FD7F26-4DF3-4745-B9C7-FC5520BD5CE6}"/>
    <dgm:cxn modelId="{4693AD4F-667F-4F91-93FE-183998A373CD}" type="presOf" srcId="{073C69DF-9947-425F-B65C-8A9566E7DDFF}" destId="{7218B081-29EE-4A09-9850-8597F02C47FA}" srcOrd="0" destOrd="0" presId="urn:microsoft.com/office/officeart/2005/8/layout/hierarchy2"/>
    <dgm:cxn modelId="{50934E6D-14AD-49D2-ABE1-D31D677931E4}" srcId="{ACE8E4EC-BFE0-4071-BC42-51843FABEB26}" destId="{B582FD9F-3D3F-416C-8232-961F0732BF24}" srcOrd="0" destOrd="0" parTransId="{21DDFDE8-C2C2-498E-8341-1E6EA0604075}" sibTransId="{68CB375B-BA82-4911-B142-009F5541DFC3}"/>
    <dgm:cxn modelId="{AAD80A16-C30F-401F-B0C7-3795F09640C3}" type="presOf" srcId="{20A8311C-C905-4F66-A2F7-DF8D81126150}" destId="{D75D69B2-F6D3-47C8-886F-A1653E3938CB}" srcOrd="1" destOrd="0" presId="urn:microsoft.com/office/officeart/2005/8/layout/hierarchy2"/>
    <dgm:cxn modelId="{5A0456BC-7E43-4064-AB6A-BBF4443B410F}" type="presOf" srcId="{FD96CE95-763D-4298-951F-7249D9D3E4AA}" destId="{ED88E7F8-009D-4C53-90AD-9CFA839517B4}" srcOrd="0" destOrd="0" presId="urn:microsoft.com/office/officeart/2005/8/layout/hierarchy2"/>
    <dgm:cxn modelId="{B1D5598A-038C-40FF-B03D-5C42E168E8AB}" type="presOf" srcId="{73DD6331-8B48-4015-B207-907664E4FFD7}" destId="{8A062C55-0DA2-4CF4-9E9D-9692FCE9ADC6}" srcOrd="0" destOrd="0" presId="urn:microsoft.com/office/officeart/2005/8/layout/hierarchy2"/>
    <dgm:cxn modelId="{7E0230EF-2F8D-4DE4-852A-9C21A02B84EB}" type="presOf" srcId="{8EF0A27B-E1F1-498C-9736-EC9D27B9D9D3}" destId="{28457E1A-7B24-4092-933A-50704C6EFD59}" srcOrd="1" destOrd="0" presId="urn:microsoft.com/office/officeart/2005/8/layout/hierarchy2"/>
    <dgm:cxn modelId="{536A5389-B264-498E-9344-9BA234821DFA}" type="presOf" srcId="{8F55F9F8-7190-49BF-ADC9-22F0753C0EC2}" destId="{D403A54F-9ADD-4640-B318-FE3B4B3CEC5B}" srcOrd="1" destOrd="0" presId="urn:microsoft.com/office/officeart/2005/8/layout/hierarchy2"/>
    <dgm:cxn modelId="{BA27A663-7B48-4683-9688-D1439D361FC0}" srcId="{FD96CE95-763D-4298-951F-7249D9D3E4AA}" destId="{073C69DF-9947-425F-B65C-8A9566E7DDFF}" srcOrd="0" destOrd="0" parTransId="{20A8311C-C905-4F66-A2F7-DF8D81126150}" sibTransId="{0C3B7C5D-791C-45D6-B9E4-B5924B52EC29}"/>
    <dgm:cxn modelId="{56813F76-9449-4D48-9D8C-1EF408FEA124}" type="presOf" srcId="{8F55F9F8-7190-49BF-ADC9-22F0753C0EC2}" destId="{370AE131-BF73-492E-B779-8AC8BB63C29D}" srcOrd="0" destOrd="0" presId="urn:microsoft.com/office/officeart/2005/8/layout/hierarchy2"/>
    <dgm:cxn modelId="{1A811676-7FD3-43BC-98E3-9761544F5848}" type="presOf" srcId="{05D3EA45-6C26-4483-9CE7-389C585721F8}" destId="{DB603B66-422B-4836-800D-5197C05FB734}" srcOrd="0" destOrd="0" presId="urn:microsoft.com/office/officeart/2005/8/layout/hierarchy2"/>
    <dgm:cxn modelId="{13F9A417-D104-4456-83FA-B4DFB4D7439C}" type="presOf" srcId="{05D3EA45-6C26-4483-9CE7-389C585721F8}" destId="{7D35147D-979A-4611-BB30-D2345F59F1AA}" srcOrd="1" destOrd="0" presId="urn:microsoft.com/office/officeart/2005/8/layout/hierarchy2"/>
    <dgm:cxn modelId="{1977F6EB-A41B-4395-8351-7E809D77F948}" type="presOf" srcId="{B6D2D4B7-1BC4-439C-ABF6-1A69D82916AA}" destId="{5CBE261B-7430-4616-9ED6-343B0E1AA619}" srcOrd="0" destOrd="0" presId="urn:microsoft.com/office/officeart/2005/8/layout/hierarchy2"/>
    <dgm:cxn modelId="{61EBC0A4-3344-4F5F-9DDF-7A11A9F1F5D6}" srcId="{B582FD9F-3D3F-416C-8232-961F0732BF24}" destId="{4A33D6B9-AB1F-44A6-8FAE-890DEC00AD44}" srcOrd="0" destOrd="0" parTransId="{8EF0A27B-E1F1-498C-9736-EC9D27B9D9D3}" sibTransId="{052F3170-7A43-43FA-AE63-057A718B8AB3}"/>
    <dgm:cxn modelId="{8C94FCFF-42B7-4FE4-959A-732484D57A6D}" srcId="{4A33D6B9-AB1F-44A6-8FAE-890DEC00AD44}" destId="{FD96CE95-763D-4298-951F-7249D9D3E4AA}" srcOrd="0" destOrd="0" parTransId="{8F55F9F8-7190-49BF-ADC9-22F0753C0EC2}" sibTransId="{36BF1298-9F9A-4FDA-B073-CAC1497B0C17}"/>
    <dgm:cxn modelId="{199EF4D5-C7F1-47E2-A68A-B0ED2CCC03AC}" type="presOf" srcId="{4A33D6B9-AB1F-44A6-8FAE-890DEC00AD44}" destId="{5C526AC7-9A0D-48CB-BC42-6B599B777EE4}" srcOrd="0" destOrd="0" presId="urn:microsoft.com/office/officeart/2005/8/layout/hierarchy2"/>
    <dgm:cxn modelId="{06A1260D-15BA-4AB1-825C-90B898B10EE3}" type="presOf" srcId="{78F0BD87-B71A-45B9-A702-3E5BDCEE63A8}" destId="{BFA14A2E-6F68-49AB-B3A4-4D4408D19824}" srcOrd="0" destOrd="0" presId="urn:microsoft.com/office/officeart/2005/8/layout/hierarchy2"/>
    <dgm:cxn modelId="{54DB5CDB-4D8F-43AD-A957-BC06C5C942BD}" type="presParOf" srcId="{B64FEC05-376C-48EF-8CC3-1C8C83755DD3}" destId="{D88D4507-47C3-4F4B-AF8B-474C3500B926}" srcOrd="0" destOrd="0" presId="urn:microsoft.com/office/officeart/2005/8/layout/hierarchy2"/>
    <dgm:cxn modelId="{580FFF4A-648F-4138-98FA-090855C3348A}" type="presParOf" srcId="{D88D4507-47C3-4F4B-AF8B-474C3500B926}" destId="{607E4E99-CCF8-4AE5-A33D-818E1CA56C4B}" srcOrd="0" destOrd="0" presId="urn:microsoft.com/office/officeart/2005/8/layout/hierarchy2"/>
    <dgm:cxn modelId="{586C2D7A-0B7A-4FEA-80D3-D54AB3FBD4CB}" type="presParOf" srcId="{D88D4507-47C3-4F4B-AF8B-474C3500B926}" destId="{32F29FFE-B5A3-4E37-B114-075F19A6B89E}" srcOrd="1" destOrd="0" presId="urn:microsoft.com/office/officeart/2005/8/layout/hierarchy2"/>
    <dgm:cxn modelId="{9701447F-80EC-4723-A0CA-79F523C92A38}" type="presParOf" srcId="{32F29FFE-B5A3-4E37-B114-075F19A6B89E}" destId="{0276A2BA-F315-4EDB-8DD9-93D6E38C400C}" srcOrd="0" destOrd="0" presId="urn:microsoft.com/office/officeart/2005/8/layout/hierarchy2"/>
    <dgm:cxn modelId="{8527BB66-9F07-4BC7-96EB-0F1843ADFF9F}" type="presParOf" srcId="{0276A2BA-F315-4EDB-8DD9-93D6E38C400C}" destId="{28457E1A-7B24-4092-933A-50704C6EFD59}" srcOrd="0" destOrd="0" presId="urn:microsoft.com/office/officeart/2005/8/layout/hierarchy2"/>
    <dgm:cxn modelId="{77E09729-1955-4194-B7BC-A936F31B81F0}" type="presParOf" srcId="{32F29FFE-B5A3-4E37-B114-075F19A6B89E}" destId="{7418A5C9-3D51-4DEC-8461-4C30DE7264ED}" srcOrd="1" destOrd="0" presId="urn:microsoft.com/office/officeart/2005/8/layout/hierarchy2"/>
    <dgm:cxn modelId="{17117BE8-E90D-408A-B043-C6B83347D028}" type="presParOf" srcId="{7418A5C9-3D51-4DEC-8461-4C30DE7264ED}" destId="{5C526AC7-9A0D-48CB-BC42-6B599B777EE4}" srcOrd="0" destOrd="0" presId="urn:microsoft.com/office/officeart/2005/8/layout/hierarchy2"/>
    <dgm:cxn modelId="{801CD43F-D986-4E4B-87FF-8988F7B6AB74}" type="presParOf" srcId="{7418A5C9-3D51-4DEC-8461-4C30DE7264ED}" destId="{9C49CB25-DF19-4E11-8988-19DB0EFC6BF5}" srcOrd="1" destOrd="0" presId="urn:microsoft.com/office/officeart/2005/8/layout/hierarchy2"/>
    <dgm:cxn modelId="{F56D8A1E-F93A-4B09-B865-C9E63414C901}" type="presParOf" srcId="{9C49CB25-DF19-4E11-8988-19DB0EFC6BF5}" destId="{370AE131-BF73-492E-B779-8AC8BB63C29D}" srcOrd="0" destOrd="0" presId="urn:microsoft.com/office/officeart/2005/8/layout/hierarchy2"/>
    <dgm:cxn modelId="{757CDC54-C96B-4728-B217-4F24565C2786}" type="presParOf" srcId="{370AE131-BF73-492E-B779-8AC8BB63C29D}" destId="{D403A54F-9ADD-4640-B318-FE3B4B3CEC5B}" srcOrd="0" destOrd="0" presId="urn:microsoft.com/office/officeart/2005/8/layout/hierarchy2"/>
    <dgm:cxn modelId="{E49720DD-F32D-436B-B856-8496AF8ED86E}" type="presParOf" srcId="{9C49CB25-DF19-4E11-8988-19DB0EFC6BF5}" destId="{925FD77D-5CD2-495E-9B76-DE72128EF64E}" srcOrd="1" destOrd="0" presId="urn:microsoft.com/office/officeart/2005/8/layout/hierarchy2"/>
    <dgm:cxn modelId="{4D2F7639-BD0D-4E73-8A1B-34B67F20066A}" type="presParOf" srcId="{925FD77D-5CD2-495E-9B76-DE72128EF64E}" destId="{ED88E7F8-009D-4C53-90AD-9CFA839517B4}" srcOrd="0" destOrd="0" presId="urn:microsoft.com/office/officeart/2005/8/layout/hierarchy2"/>
    <dgm:cxn modelId="{A2BB2F78-81B6-44D1-8B35-87D0280C4640}" type="presParOf" srcId="{925FD77D-5CD2-495E-9B76-DE72128EF64E}" destId="{371D6747-C469-4FDA-A4B8-CF2F750A02B7}" srcOrd="1" destOrd="0" presId="urn:microsoft.com/office/officeart/2005/8/layout/hierarchy2"/>
    <dgm:cxn modelId="{FAC5B041-2DC2-4B8A-80BB-505A388C6A91}" type="presParOf" srcId="{371D6747-C469-4FDA-A4B8-CF2F750A02B7}" destId="{BF5D227D-8E17-4A40-870D-A281A7086B62}" srcOrd="0" destOrd="0" presId="urn:microsoft.com/office/officeart/2005/8/layout/hierarchy2"/>
    <dgm:cxn modelId="{25D9A4FD-0F28-4CB7-B8FF-C66B5E7399F1}" type="presParOf" srcId="{BF5D227D-8E17-4A40-870D-A281A7086B62}" destId="{D75D69B2-F6D3-47C8-886F-A1653E3938CB}" srcOrd="0" destOrd="0" presId="urn:microsoft.com/office/officeart/2005/8/layout/hierarchy2"/>
    <dgm:cxn modelId="{9F7555DC-48A1-47F1-A40C-64E9ADAFB4F5}" type="presParOf" srcId="{371D6747-C469-4FDA-A4B8-CF2F750A02B7}" destId="{951BD3A9-77A1-4077-9EE3-6D970BB4BB0D}" srcOrd="1" destOrd="0" presId="urn:microsoft.com/office/officeart/2005/8/layout/hierarchy2"/>
    <dgm:cxn modelId="{57D627CD-99CC-44EA-8F39-DBB1E751CA03}" type="presParOf" srcId="{951BD3A9-77A1-4077-9EE3-6D970BB4BB0D}" destId="{7218B081-29EE-4A09-9850-8597F02C47FA}" srcOrd="0" destOrd="0" presId="urn:microsoft.com/office/officeart/2005/8/layout/hierarchy2"/>
    <dgm:cxn modelId="{3E3D7088-2564-4C87-9E19-95B1B341F6E8}" type="presParOf" srcId="{951BD3A9-77A1-4077-9EE3-6D970BB4BB0D}" destId="{B9009068-0A0D-4D3C-A73C-FB0A932B0EE8}" srcOrd="1" destOrd="0" presId="urn:microsoft.com/office/officeart/2005/8/layout/hierarchy2"/>
    <dgm:cxn modelId="{F2C0B847-686A-4165-927B-8FE0D9D8E5BE}" type="presParOf" srcId="{371D6747-C469-4FDA-A4B8-CF2F750A02B7}" destId="{8A062C55-0DA2-4CF4-9E9D-9692FCE9ADC6}" srcOrd="2" destOrd="0" presId="urn:microsoft.com/office/officeart/2005/8/layout/hierarchy2"/>
    <dgm:cxn modelId="{C3F35C56-0ACF-485A-B6CC-2E0E1570002D}" type="presParOf" srcId="{8A062C55-0DA2-4CF4-9E9D-9692FCE9ADC6}" destId="{8F2407C3-C920-428B-B048-930ACF7D7F91}" srcOrd="0" destOrd="0" presId="urn:microsoft.com/office/officeart/2005/8/layout/hierarchy2"/>
    <dgm:cxn modelId="{7692A2E4-6F2C-47E8-A0A2-DCC1195334EF}" type="presParOf" srcId="{371D6747-C469-4FDA-A4B8-CF2F750A02B7}" destId="{BD863A39-13E0-4A8C-8902-F45D24A5D66A}" srcOrd="3" destOrd="0" presId="urn:microsoft.com/office/officeart/2005/8/layout/hierarchy2"/>
    <dgm:cxn modelId="{9591E322-E80D-4A3A-9599-BD04E8A844B9}" type="presParOf" srcId="{BD863A39-13E0-4A8C-8902-F45D24A5D66A}" destId="{5CBE261B-7430-4616-9ED6-343B0E1AA619}" srcOrd="0" destOrd="0" presId="urn:microsoft.com/office/officeart/2005/8/layout/hierarchy2"/>
    <dgm:cxn modelId="{5B5E5EAD-FCEB-4D85-8238-F2B8688602EA}" type="presParOf" srcId="{BD863A39-13E0-4A8C-8902-F45D24A5D66A}" destId="{73A61FF1-96AA-4408-AEC0-6675E5EA6F28}" srcOrd="1" destOrd="0" presId="urn:microsoft.com/office/officeart/2005/8/layout/hierarchy2"/>
    <dgm:cxn modelId="{E6930F31-85EF-4A63-A6D2-DA3142B2376E}" type="presParOf" srcId="{371D6747-C469-4FDA-A4B8-CF2F750A02B7}" destId="{DB603B66-422B-4836-800D-5197C05FB734}" srcOrd="4" destOrd="0" presId="urn:microsoft.com/office/officeart/2005/8/layout/hierarchy2"/>
    <dgm:cxn modelId="{35DF3590-30CC-433A-8B81-A644FF6B8A5E}" type="presParOf" srcId="{DB603B66-422B-4836-800D-5197C05FB734}" destId="{7D35147D-979A-4611-BB30-D2345F59F1AA}" srcOrd="0" destOrd="0" presId="urn:microsoft.com/office/officeart/2005/8/layout/hierarchy2"/>
    <dgm:cxn modelId="{30FDD986-40B1-40CA-84FA-35EC35163C59}" type="presParOf" srcId="{371D6747-C469-4FDA-A4B8-CF2F750A02B7}" destId="{E1A7B9D9-4C83-41D3-9C40-DA47C00500A8}" srcOrd="5" destOrd="0" presId="urn:microsoft.com/office/officeart/2005/8/layout/hierarchy2"/>
    <dgm:cxn modelId="{08B13F41-EC23-420C-969E-B219DACF5487}" type="presParOf" srcId="{E1A7B9D9-4C83-41D3-9C40-DA47C00500A8}" destId="{BFA14A2E-6F68-49AB-B3A4-4D4408D19824}" srcOrd="0" destOrd="0" presId="urn:microsoft.com/office/officeart/2005/8/layout/hierarchy2"/>
    <dgm:cxn modelId="{17A08FD8-0FE4-4025-8BC5-81E83214B55B}" type="presParOf" srcId="{E1A7B9D9-4C83-41D3-9C40-DA47C00500A8}" destId="{79DC6882-CEDF-4BE1-A3F2-855FF0148062}"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C02D3F44-1FBE-4875-9B1D-40FC480B02E5}" type="doc">
      <dgm:prSet loTypeId="urn:microsoft.com/office/officeart/2005/8/layout/hierarchy2" loCatId="hierarchy" qsTypeId="urn:microsoft.com/office/officeart/2005/8/quickstyle/3d2" qsCatId="3D" csTypeId="urn:microsoft.com/office/officeart/2005/8/colors/accent2_1" csCatId="accent2" phldr="1"/>
      <dgm:spPr/>
      <dgm:t>
        <a:bodyPr/>
        <a:lstStyle/>
        <a:p>
          <a:endParaRPr lang="es-EC"/>
        </a:p>
      </dgm:t>
    </dgm:pt>
    <dgm:pt modelId="{2207D3A4-C32A-4ABF-B5B2-9B440684C736}">
      <dgm:prSet phldrT="[Texto]" custT="1"/>
      <dgm:spPr/>
      <dgm:t>
        <a:bodyPr/>
        <a:lstStyle/>
        <a:p>
          <a:r>
            <a:rPr lang="es-EC" sz="1400" b="1" dirty="0" smtClean="0"/>
            <a:t>PROCEDIMIENTO PARA TRATAMIENTO Y ANÁLISIS DE INFORMACIÓN </a:t>
          </a:r>
        </a:p>
      </dgm:t>
    </dgm:pt>
    <dgm:pt modelId="{74168A5A-9644-4E71-B453-43B880E6FEB0}" type="parTrans" cxnId="{33AA3651-E58B-4CEC-8DFD-271371E6E07A}">
      <dgm:prSet/>
      <dgm:spPr/>
      <dgm:t>
        <a:bodyPr/>
        <a:lstStyle/>
        <a:p>
          <a:endParaRPr lang="es-EC" sz="1400">
            <a:solidFill>
              <a:schemeClr val="tx1">
                <a:lumMod val="95000"/>
                <a:lumOff val="5000"/>
              </a:schemeClr>
            </a:solidFill>
          </a:endParaRPr>
        </a:p>
      </dgm:t>
    </dgm:pt>
    <dgm:pt modelId="{D94408D5-7842-4A68-8857-B349309A5545}" type="sibTrans" cxnId="{33AA3651-E58B-4CEC-8DFD-271371E6E07A}">
      <dgm:prSet/>
      <dgm:spPr/>
      <dgm:t>
        <a:bodyPr/>
        <a:lstStyle/>
        <a:p>
          <a:endParaRPr lang="es-EC" sz="1400">
            <a:solidFill>
              <a:schemeClr val="tx1">
                <a:lumMod val="95000"/>
                <a:lumOff val="5000"/>
              </a:schemeClr>
            </a:solidFill>
          </a:endParaRPr>
        </a:p>
      </dgm:t>
    </dgm:pt>
    <dgm:pt modelId="{4B85FF9B-7DBD-4060-82DD-CF22CE745413}">
      <dgm:prSet phldrT="[Texto]" custT="1"/>
      <dgm:spPr/>
      <dgm:t>
        <a:bodyPr/>
        <a:lstStyle/>
        <a:p>
          <a:r>
            <a:rPr lang="es-EC" sz="1400" smtClean="0"/>
            <a:t>Encuesta</a:t>
          </a:r>
          <a:endParaRPr lang="es-EC" sz="1400" dirty="0"/>
        </a:p>
      </dgm:t>
    </dgm:pt>
    <dgm:pt modelId="{A3D6F2D5-8783-4041-ABB8-CA64A58B7457}" type="parTrans" cxnId="{4EE41369-9F6B-464A-B1F2-09FE8CD60DA4}">
      <dgm:prSet custT="1"/>
      <dgm:spPr/>
      <dgm:t>
        <a:bodyPr/>
        <a:lstStyle/>
        <a:p>
          <a:endParaRPr lang="es-EC" sz="1400">
            <a:solidFill>
              <a:schemeClr val="tx1">
                <a:lumMod val="95000"/>
                <a:lumOff val="5000"/>
              </a:schemeClr>
            </a:solidFill>
          </a:endParaRPr>
        </a:p>
      </dgm:t>
    </dgm:pt>
    <dgm:pt modelId="{FD890C17-CF35-4185-8D0C-112232F5AB37}" type="sibTrans" cxnId="{4EE41369-9F6B-464A-B1F2-09FE8CD60DA4}">
      <dgm:prSet/>
      <dgm:spPr/>
      <dgm:t>
        <a:bodyPr/>
        <a:lstStyle/>
        <a:p>
          <a:endParaRPr lang="es-EC" sz="1400">
            <a:solidFill>
              <a:schemeClr val="tx1">
                <a:lumMod val="95000"/>
                <a:lumOff val="5000"/>
              </a:schemeClr>
            </a:solidFill>
          </a:endParaRPr>
        </a:p>
      </dgm:t>
    </dgm:pt>
    <dgm:pt modelId="{84C6BB2A-1B4B-492A-9AE2-FCD7FD3E8A1B}">
      <dgm:prSet phldrT="[Texto]" custT="1"/>
      <dgm:spPr/>
      <dgm:t>
        <a:bodyPr/>
        <a:lstStyle/>
        <a:p>
          <a:r>
            <a:rPr lang="es-EC" sz="1400" smtClean="0"/>
            <a:t>Se procedió tabular y procesar estadísticamente los datos a través del software estadístico SPSS 22</a:t>
          </a:r>
          <a:endParaRPr lang="es-EC" sz="1400" dirty="0"/>
        </a:p>
      </dgm:t>
    </dgm:pt>
    <dgm:pt modelId="{F3120815-ADDB-484F-8E95-38EE950ED2F0}" type="parTrans" cxnId="{0EB0268D-FD35-4A7C-9F3B-B4091B97720F}">
      <dgm:prSet custT="1"/>
      <dgm:spPr/>
      <dgm:t>
        <a:bodyPr/>
        <a:lstStyle/>
        <a:p>
          <a:endParaRPr lang="es-EC" sz="1400">
            <a:solidFill>
              <a:schemeClr val="tx1">
                <a:lumMod val="95000"/>
                <a:lumOff val="5000"/>
              </a:schemeClr>
            </a:solidFill>
          </a:endParaRPr>
        </a:p>
      </dgm:t>
    </dgm:pt>
    <dgm:pt modelId="{228A3416-4ED0-4FC9-AA33-2C1ABA67F940}" type="sibTrans" cxnId="{0EB0268D-FD35-4A7C-9F3B-B4091B97720F}">
      <dgm:prSet/>
      <dgm:spPr/>
      <dgm:t>
        <a:bodyPr/>
        <a:lstStyle/>
        <a:p>
          <a:endParaRPr lang="es-EC" sz="1400">
            <a:solidFill>
              <a:schemeClr val="tx1">
                <a:lumMod val="95000"/>
                <a:lumOff val="5000"/>
              </a:schemeClr>
            </a:solidFill>
          </a:endParaRPr>
        </a:p>
      </dgm:t>
    </dgm:pt>
    <dgm:pt modelId="{21BADCB7-6BC8-4236-B2DB-EE4D6DAE470C}">
      <dgm:prSet phldrT="[Texto]" custT="1"/>
      <dgm:spPr/>
      <dgm:t>
        <a:bodyPr/>
        <a:lstStyle/>
        <a:p>
          <a:r>
            <a:rPr lang="es-EC" sz="1400" smtClean="0"/>
            <a:t>Entrevista</a:t>
          </a:r>
          <a:endParaRPr lang="es-EC" sz="1400" dirty="0"/>
        </a:p>
      </dgm:t>
    </dgm:pt>
    <dgm:pt modelId="{2191786F-ABA7-4AA7-91E3-5610CACB9535}" type="parTrans" cxnId="{9EF952D8-4265-4C80-BBBB-B3404834E875}">
      <dgm:prSet custT="1"/>
      <dgm:spPr/>
      <dgm:t>
        <a:bodyPr/>
        <a:lstStyle/>
        <a:p>
          <a:endParaRPr lang="es-EC" sz="1400">
            <a:solidFill>
              <a:schemeClr val="tx1">
                <a:lumMod val="95000"/>
                <a:lumOff val="5000"/>
              </a:schemeClr>
            </a:solidFill>
          </a:endParaRPr>
        </a:p>
      </dgm:t>
    </dgm:pt>
    <dgm:pt modelId="{9AD02532-D077-4880-A8AF-6A00C13A1834}" type="sibTrans" cxnId="{9EF952D8-4265-4C80-BBBB-B3404834E875}">
      <dgm:prSet/>
      <dgm:spPr/>
      <dgm:t>
        <a:bodyPr/>
        <a:lstStyle/>
        <a:p>
          <a:endParaRPr lang="es-EC" sz="1400">
            <a:solidFill>
              <a:schemeClr val="tx1">
                <a:lumMod val="95000"/>
                <a:lumOff val="5000"/>
              </a:schemeClr>
            </a:solidFill>
          </a:endParaRPr>
        </a:p>
      </dgm:t>
    </dgm:pt>
    <dgm:pt modelId="{2BB463E7-D2E4-4D59-B275-E222746EDCAA}">
      <dgm:prSet phldrT="[Texto]" custT="1"/>
      <dgm:spPr/>
      <dgm:t>
        <a:bodyPr/>
        <a:lstStyle/>
        <a:p>
          <a:r>
            <a:rPr lang="es-EC" sz="1400" smtClean="0"/>
            <a:t>Triangulación</a:t>
          </a:r>
          <a:endParaRPr lang="es-EC" sz="1400" dirty="0"/>
        </a:p>
      </dgm:t>
    </dgm:pt>
    <dgm:pt modelId="{7F08A060-1AC0-4D51-8CA8-8B772CE72FC5}" type="parTrans" cxnId="{2FBE6B33-0381-4655-B661-3B2B4365E50B}">
      <dgm:prSet custT="1"/>
      <dgm:spPr/>
      <dgm:t>
        <a:bodyPr/>
        <a:lstStyle/>
        <a:p>
          <a:endParaRPr lang="es-EC" sz="1400">
            <a:solidFill>
              <a:schemeClr val="tx1">
                <a:lumMod val="95000"/>
                <a:lumOff val="5000"/>
              </a:schemeClr>
            </a:solidFill>
          </a:endParaRPr>
        </a:p>
      </dgm:t>
    </dgm:pt>
    <dgm:pt modelId="{06DE69EC-905C-4328-A11B-020D5F34F81A}" type="sibTrans" cxnId="{2FBE6B33-0381-4655-B661-3B2B4365E50B}">
      <dgm:prSet/>
      <dgm:spPr/>
      <dgm:t>
        <a:bodyPr/>
        <a:lstStyle/>
        <a:p>
          <a:endParaRPr lang="es-EC" sz="1400">
            <a:solidFill>
              <a:schemeClr val="tx1">
                <a:lumMod val="95000"/>
                <a:lumOff val="5000"/>
              </a:schemeClr>
            </a:solidFill>
          </a:endParaRPr>
        </a:p>
      </dgm:t>
    </dgm:pt>
    <dgm:pt modelId="{F23976A8-F0F9-4CE2-87FA-C7DD30ECC7B5}">
      <dgm:prSet custT="1"/>
      <dgm:spPr/>
      <dgm:t>
        <a:bodyPr/>
        <a:lstStyle/>
        <a:p>
          <a:r>
            <a:rPr lang="es-EC" sz="1400" smtClean="0"/>
            <a:t>Resultados reflejados en gráficos con  porcentajes y su respectiva interpretación</a:t>
          </a:r>
          <a:endParaRPr lang="es-EC" sz="1400" dirty="0"/>
        </a:p>
      </dgm:t>
    </dgm:pt>
    <dgm:pt modelId="{1C6F3201-C7A5-426D-A5BB-905B208A0A75}" type="parTrans" cxnId="{89F48993-2D1A-4A6B-8A2D-A813CBA06B90}">
      <dgm:prSet custT="1"/>
      <dgm:spPr/>
      <dgm:t>
        <a:bodyPr/>
        <a:lstStyle/>
        <a:p>
          <a:endParaRPr lang="es-EC" sz="1400">
            <a:solidFill>
              <a:schemeClr val="tx1">
                <a:lumMod val="95000"/>
                <a:lumOff val="5000"/>
              </a:schemeClr>
            </a:solidFill>
          </a:endParaRPr>
        </a:p>
      </dgm:t>
    </dgm:pt>
    <dgm:pt modelId="{B7C6E107-105E-425B-8032-381F44D2E15D}" type="sibTrans" cxnId="{89F48993-2D1A-4A6B-8A2D-A813CBA06B90}">
      <dgm:prSet/>
      <dgm:spPr/>
      <dgm:t>
        <a:bodyPr/>
        <a:lstStyle/>
        <a:p>
          <a:endParaRPr lang="es-EC" sz="1400">
            <a:solidFill>
              <a:schemeClr val="tx1">
                <a:lumMod val="95000"/>
                <a:lumOff val="5000"/>
              </a:schemeClr>
            </a:solidFill>
          </a:endParaRPr>
        </a:p>
      </dgm:t>
    </dgm:pt>
    <dgm:pt modelId="{FDA5C74A-FE47-4DD6-A278-BCAE9771DDEC}">
      <dgm:prSet custT="1"/>
      <dgm:spPr/>
      <dgm:t>
        <a:bodyPr/>
        <a:lstStyle/>
        <a:p>
          <a:r>
            <a:rPr lang="es-EC" sz="1400" smtClean="0"/>
            <a:t>Análisis </a:t>
          </a:r>
          <a:endParaRPr lang="es-EC" sz="1400" dirty="0"/>
        </a:p>
      </dgm:t>
    </dgm:pt>
    <dgm:pt modelId="{DA2CBFB3-32FB-4B38-9595-B3B97A251FE4}" type="parTrans" cxnId="{A7E5BB14-336D-4A0E-919F-A93D115891CE}">
      <dgm:prSet custT="1"/>
      <dgm:spPr/>
      <dgm:t>
        <a:bodyPr/>
        <a:lstStyle/>
        <a:p>
          <a:endParaRPr lang="es-EC" sz="1400">
            <a:solidFill>
              <a:schemeClr val="tx1">
                <a:lumMod val="95000"/>
                <a:lumOff val="5000"/>
              </a:schemeClr>
            </a:solidFill>
          </a:endParaRPr>
        </a:p>
      </dgm:t>
    </dgm:pt>
    <dgm:pt modelId="{B85AD0F4-165F-4218-87ED-458E7DB65A19}" type="sibTrans" cxnId="{A7E5BB14-336D-4A0E-919F-A93D115891CE}">
      <dgm:prSet/>
      <dgm:spPr/>
      <dgm:t>
        <a:bodyPr/>
        <a:lstStyle/>
        <a:p>
          <a:endParaRPr lang="es-EC" sz="1400">
            <a:solidFill>
              <a:schemeClr val="tx1">
                <a:lumMod val="95000"/>
                <a:lumOff val="5000"/>
              </a:schemeClr>
            </a:solidFill>
          </a:endParaRPr>
        </a:p>
      </dgm:t>
    </dgm:pt>
    <dgm:pt modelId="{88F8D0E3-42EA-478E-8966-18C862073D70}" type="pres">
      <dgm:prSet presAssocID="{C02D3F44-1FBE-4875-9B1D-40FC480B02E5}" presName="diagram" presStyleCnt="0">
        <dgm:presLayoutVars>
          <dgm:chPref val="1"/>
          <dgm:dir/>
          <dgm:animOne val="branch"/>
          <dgm:animLvl val="lvl"/>
          <dgm:resizeHandles val="exact"/>
        </dgm:presLayoutVars>
      </dgm:prSet>
      <dgm:spPr/>
      <dgm:t>
        <a:bodyPr/>
        <a:lstStyle/>
        <a:p>
          <a:endParaRPr lang="es-ES"/>
        </a:p>
      </dgm:t>
    </dgm:pt>
    <dgm:pt modelId="{CA2EE455-2731-42B9-B019-6DD195E6FA4B}" type="pres">
      <dgm:prSet presAssocID="{2207D3A4-C32A-4ABF-B5B2-9B440684C736}" presName="root1" presStyleCnt="0"/>
      <dgm:spPr/>
    </dgm:pt>
    <dgm:pt modelId="{E6591DCF-72F4-4E7B-8A45-24AF0CFD6021}" type="pres">
      <dgm:prSet presAssocID="{2207D3A4-C32A-4ABF-B5B2-9B440684C736}" presName="LevelOneTextNode" presStyleLbl="node0" presStyleIdx="0" presStyleCnt="1" custScaleY="127327">
        <dgm:presLayoutVars>
          <dgm:chPref val="3"/>
        </dgm:presLayoutVars>
      </dgm:prSet>
      <dgm:spPr/>
      <dgm:t>
        <a:bodyPr/>
        <a:lstStyle/>
        <a:p>
          <a:endParaRPr lang="es-EC"/>
        </a:p>
      </dgm:t>
    </dgm:pt>
    <dgm:pt modelId="{250C0275-2359-483C-9E4B-21D1AD3A2B13}" type="pres">
      <dgm:prSet presAssocID="{2207D3A4-C32A-4ABF-B5B2-9B440684C736}" presName="level2hierChild" presStyleCnt="0"/>
      <dgm:spPr/>
    </dgm:pt>
    <dgm:pt modelId="{C27F1F0C-994A-4FBF-9B94-41070220C5C9}" type="pres">
      <dgm:prSet presAssocID="{A3D6F2D5-8783-4041-ABB8-CA64A58B7457}" presName="conn2-1" presStyleLbl="parChTrans1D2" presStyleIdx="0" presStyleCnt="2"/>
      <dgm:spPr/>
      <dgm:t>
        <a:bodyPr/>
        <a:lstStyle/>
        <a:p>
          <a:endParaRPr lang="es-ES"/>
        </a:p>
      </dgm:t>
    </dgm:pt>
    <dgm:pt modelId="{753A83CC-3400-41BD-A1D6-C23F6F2EF7B8}" type="pres">
      <dgm:prSet presAssocID="{A3D6F2D5-8783-4041-ABB8-CA64A58B7457}" presName="connTx" presStyleLbl="parChTrans1D2" presStyleIdx="0" presStyleCnt="2"/>
      <dgm:spPr/>
      <dgm:t>
        <a:bodyPr/>
        <a:lstStyle/>
        <a:p>
          <a:endParaRPr lang="es-ES"/>
        </a:p>
      </dgm:t>
    </dgm:pt>
    <dgm:pt modelId="{78B9F3DB-7A61-4A49-8588-68E65DAF55AE}" type="pres">
      <dgm:prSet presAssocID="{4B85FF9B-7DBD-4060-82DD-CF22CE745413}" presName="root2" presStyleCnt="0"/>
      <dgm:spPr/>
    </dgm:pt>
    <dgm:pt modelId="{5ACEE3F8-A409-4D85-8990-9A1455F16A7F}" type="pres">
      <dgm:prSet presAssocID="{4B85FF9B-7DBD-4060-82DD-CF22CE745413}" presName="LevelTwoTextNode" presStyleLbl="node2" presStyleIdx="0" presStyleCnt="2" custScaleX="58698">
        <dgm:presLayoutVars>
          <dgm:chPref val="3"/>
        </dgm:presLayoutVars>
      </dgm:prSet>
      <dgm:spPr/>
      <dgm:t>
        <a:bodyPr/>
        <a:lstStyle/>
        <a:p>
          <a:endParaRPr lang="es-EC"/>
        </a:p>
      </dgm:t>
    </dgm:pt>
    <dgm:pt modelId="{D9480C8B-D26D-4EE1-B6FA-DF5019D06C68}" type="pres">
      <dgm:prSet presAssocID="{4B85FF9B-7DBD-4060-82DD-CF22CE745413}" presName="level3hierChild" presStyleCnt="0"/>
      <dgm:spPr/>
    </dgm:pt>
    <dgm:pt modelId="{92DE1B3B-6208-40FD-A04D-F07780BD771A}" type="pres">
      <dgm:prSet presAssocID="{F3120815-ADDB-484F-8E95-38EE950ED2F0}" presName="conn2-1" presStyleLbl="parChTrans1D3" presStyleIdx="0" presStyleCnt="2"/>
      <dgm:spPr/>
      <dgm:t>
        <a:bodyPr/>
        <a:lstStyle/>
        <a:p>
          <a:endParaRPr lang="es-ES"/>
        </a:p>
      </dgm:t>
    </dgm:pt>
    <dgm:pt modelId="{BE7D346A-3A8C-4D28-9293-22E39A11617E}" type="pres">
      <dgm:prSet presAssocID="{F3120815-ADDB-484F-8E95-38EE950ED2F0}" presName="connTx" presStyleLbl="parChTrans1D3" presStyleIdx="0" presStyleCnt="2"/>
      <dgm:spPr/>
      <dgm:t>
        <a:bodyPr/>
        <a:lstStyle/>
        <a:p>
          <a:endParaRPr lang="es-ES"/>
        </a:p>
      </dgm:t>
    </dgm:pt>
    <dgm:pt modelId="{A5D67331-9941-4A53-99FD-AB6E0F46B898}" type="pres">
      <dgm:prSet presAssocID="{84C6BB2A-1B4B-492A-9AE2-FCD7FD3E8A1B}" presName="root2" presStyleCnt="0"/>
      <dgm:spPr/>
    </dgm:pt>
    <dgm:pt modelId="{92757FD9-8262-4153-9288-BB823A9D2982}" type="pres">
      <dgm:prSet presAssocID="{84C6BB2A-1B4B-492A-9AE2-FCD7FD3E8A1B}" presName="LevelTwoTextNode" presStyleLbl="node3" presStyleIdx="0" presStyleCnt="2" custScaleX="127970" custLinFactNeighborX="-531" custLinFactNeighborY="0">
        <dgm:presLayoutVars>
          <dgm:chPref val="3"/>
        </dgm:presLayoutVars>
      </dgm:prSet>
      <dgm:spPr/>
      <dgm:t>
        <a:bodyPr/>
        <a:lstStyle/>
        <a:p>
          <a:endParaRPr lang="es-EC"/>
        </a:p>
      </dgm:t>
    </dgm:pt>
    <dgm:pt modelId="{259CEA52-492C-4A71-9661-D4B9E6774271}" type="pres">
      <dgm:prSet presAssocID="{84C6BB2A-1B4B-492A-9AE2-FCD7FD3E8A1B}" presName="level3hierChild" presStyleCnt="0"/>
      <dgm:spPr/>
    </dgm:pt>
    <dgm:pt modelId="{46928EA6-F48D-402F-BFF9-2675DC49C0BF}" type="pres">
      <dgm:prSet presAssocID="{1C6F3201-C7A5-426D-A5BB-905B208A0A75}" presName="conn2-1" presStyleLbl="parChTrans1D4" presStyleIdx="0" presStyleCnt="2"/>
      <dgm:spPr/>
      <dgm:t>
        <a:bodyPr/>
        <a:lstStyle/>
        <a:p>
          <a:endParaRPr lang="es-ES"/>
        </a:p>
      </dgm:t>
    </dgm:pt>
    <dgm:pt modelId="{F0B3B8CE-609F-4C50-B0DF-0189EB620BFD}" type="pres">
      <dgm:prSet presAssocID="{1C6F3201-C7A5-426D-A5BB-905B208A0A75}" presName="connTx" presStyleLbl="parChTrans1D4" presStyleIdx="0" presStyleCnt="2"/>
      <dgm:spPr/>
      <dgm:t>
        <a:bodyPr/>
        <a:lstStyle/>
        <a:p>
          <a:endParaRPr lang="es-ES"/>
        </a:p>
      </dgm:t>
    </dgm:pt>
    <dgm:pt modelId="{A1551434-8A73-467A-A244-9DB31589163F}" type="pres">
      <dgm:prSet presAssocID="{F23976A8-F0F9-4CE2-87FA-C7DD30ECC7B5}" presName="root2" presStyleCnt="0"/>
      <dgm:spPr/>
    </dgm:pt>
    <dgm:pt modelId="{196E28BD-40A0-4443-98EE-FD16861AFEA3}" type="pres">
      <dgm:prSet presAssocID="{F23976A8-F0F9-4CE2-87FA-C7DD30ECC7B5}" presName="LevelTwoTextNode" presStyleLbl="node4" presStyleIdx="0" presStyleCnt="2">
        <dgm:presLayoutVars>
          <dgm:chPref val="3"/>
        </dgm:presLayoutVars>
      </dgm:prSet>
      <dgm:spPr/>
      <dgm:t>
        <a:bodyPr/>
        <a:lstStyle/>
        <a:p>
          <a:endParaRPr lang="es-EC"/>
        </a:p>
      </dgm:t>
    </dgm:pt>
    <dgm:pt modelId="{AFBBB688-84F8-431A-AED3-5DC73065C8C9}" type="pres">
      <dgm:prSet presAssocID="{F23976A8-F0F9-4CE2-87FA-C7DD30ECC7B5}" presName="level3hierChild" presStyleCnt="0"/>
      <dgm:spPr/>
    </dgm:pt>
    <dgm:pt modelId="{57C4133A-7185-421B-BDBC-0780DD178039}" type="pres">
      <dgm:prSet presAssocID="{2191786F-ABA7-4AA7-91E3-5610CACB9535}" presName="conn2-1" presStyleLbl="parChTrans1D2" presStyleIdx="1" presStyleCnt="2"/>
      <dgm:spPr/>
      <dgm:t>
        <a:bodyPr/>
        <a:lstStyle/>
        <a:p>
          <a:endParaRPr lang="es-ES"/>
        </a:p>
      </dgm:t>
    </dgm:pt>
    <dgm:pt modelId="{B95BE554-7EEB-40E6-B135-8CE2F666ACD8}" type="pres">
      <dgm:prSet presAssocID="{2191786F-ABA7-4AA7-91E3-5610CACB9535}" presName="connTx" presStyleLbl="parChTrans1D2" presStyleIdx="1" presStyleCnt="2"/>
      <dgm:spPr/>
      <dgm:t>
        <a:bodyPr/>
        <a:lstStyle/>
        <a:p>
          <a:endParaRPr lang="es-ES"/>
        </a:p>
      </dgm:t>
    </dgm:pt>
    <dgm:pt modelId="{BBC76FFF-4A00-42AD-9B33-78B81E2E56FC}" type="pres">
      <dgm:prSet presAssocID="{21BADCB7-6BC8-4236-B2DB-EE4D6DAE470C}" presName="root2" presStyleCnt="0"/>
      <dgm:spPr/>
    </dgm:pt>
    <dgm:pt modelId="{80A3E577-6AFB-4177-A20D-D30020C118D0}" type="pres">
      <dgm:prSet presAssocID="{21BADCB7-6BC8-4236-B2DB-EE4D6DAE470C}" presName="LevelTwoTextNode" presStyleLbl="node2" presStyleIdx="1" presStyleCnt="2" custScaleX="58698">
        <dgm:presLayoutVars>
          <dgm:chPref val="3"/>
        </dgm:presLayoutVars>
      </dgm:prSet>
      <dgm:spPr/>
      <dgm:t>
        <a:bodyPr/>
        <a:lstStyle/>
        <a:p>
          <a:endParaRPr lang="es-EC"/>
        </a:p>
      </dgm:t>
    </dgm:pt>
    <dgm:pt modelId="{038AA8BF-0D40-44E9-9C47-EAFE19084F5A}" type="pres">
      <dgm:prSet presAssocID="{21BADCB7-6BC8-4236-B2DB-EE4D6DAE470C}" presName="level3hierChild" presStyleCnt="0"/>
      <dgm:spPr/>
    </dgm:pt>
    <dgm:pt modelId="{49A88E14-8C48-4C2A-BEF9-25F769720327}" type="pres">
      <dgm:prSet presAssocID="{7F08A060-1AC0-4D51-8CA8-8B772CE72FC5}" presName="conn2-1" presStyleLbl="parChTrans1D3" presStyleIdx="1" presStyleCnt="2"/>
      <dgm:spPr/>
      <dgm:t>
        <a:bodyPr/>
        <a:lstStyle/>
        <a:p>
          <a:endParaRPr lang="es-ES"/>
        </a:p>
      </dgm:t>
    </dgm:pt>
    <dgm:pt modelId="{E6AD4488-43AF-409F-8CFA-DB10877098A9}" type="pres">
      <dgm:prSet presAssocID="{7F08A060-1AC0-4D51-8CA8-8B772CE72FC5}" presName="connTx" presStyleLbl="parChTrans1D3" presStyleIdx="1" presStyleCnt="2"/>
      <dgm:spPr/>
      <dgm:t>
        <a:bodyPr/>
        <a:lstStyle/>
        <a:p>
          <a:endParaRPr lang="es-ES"/>
        </a:p>
      </dgm:t>
    </dgm:pt>
    <dgm:pt modelId="{30ED9F61-C0B5-438C-865A-3535A198333B}" type="pres">
      <dgm:prSet presAssocID="{2BB463E7-D2E4-4D59-B275-E222746EDCAA}" presName="root2" presStyleCnt="0"/>
      <dgm:spPr/>
    </dgm:pt>
    <dgm:pt modelId="{D94C7605-FB0F-442B-B438-F5FE8F68060A}" type="pres">
      <dgm:prSet presAssocID="{2BB463E7-D2E4-4D59-B275-E222746EDCAA}" presName="LevelTwoTextNode" presStyleLbl="node3" presStyleIdx="1" presStyleCnt="2" custScaleX="127970" custLinFactNeighborX="-531" custLinFactNeighborY="0">
        <dgm:presLayoutVars>
          <dgm:chPref val="3"/>
        </dgm:presLayoutVars>
      </dgm:prSet>
      <dgm:spPr/>
      <dgm:t>
        <a:bodyPr/>
        <a:lstStyle/>
        <a:p>
          <a:endParaRPr lang="es-ES"/>
        </a:p>
      </dgm:t>
    </dgm:pt>
    <dgm:pt modelId="{C475A04F-0D3F-47DE-81F6-8D9C8E909BE0}" type="pres">
      <dgm:prSet presAssocID="{2BB463E7-D2E4-4D59-B275-E222746EDCAA}" presName="level3hierChild" presStyleCnt="0"/>
      <dgm:spPr/>
    </dgm:pt>
    <dgm:pt modelId="{5E97ADFE-8D0C-4678-AE99-C3216C205EDC}" type="pres">
      <dgm:prSet presAssocID="{DA2CBFB3-32FB-4B38-9595-B3B97A251FE4}" presName="conn2-1" presStyleLbl="parChTrans1D4" presStyleIdx="1" presStyleCnt="2"/>
      <dgm:spPr/>
      <dgm:t>
        <a:bodyPr/>
        <a:lstStyle/>
        <a:p>
          <a:endParaRPr lang="es-ES"/>
        </a:p>
      </dgm:t>
    </dgm:pt>
    <dgm:pt modelId="{FB5869DB-6FD3-49FA-8DE3-CA77D8EB8FB2}" type="pres">
      <dgm:prSet presAssocID="{DA2CBFB3-32FB-4B38-9595-B3B97A251FE4}" presName="connTx" presStyleLbl="parChTrans1D4" presStyleIdx="1" presStyleCnt="2"/>
      <dgm:spPr/>
      <dgm:t>
        <a:bodyPr/>
        <a:lstStyle/>
        <a:p>
          <a:endParaRPr lang="es-ES"/>
        </a:p>
      </dgm:t>
    </dgm:pt>
    <dgm:pt modelId="{13063E8E-1C85-4484-8A4F-C3C40F3A62DD}" type="pres">
      <dgm:prSet presAssocID="{FDA5C74A-FE47-4DD6-A278-BCAE9771DDEC}" presName="root2" presStyleCnt="0"/>
      <dgm:spPr/>
    </dgm:pt>
    <dgm:pt modelId="{044DDC0D-BEE4-4A7D-A0FF-86E6A5BE4DC4}" type="pres">
      <dgm:prSet presAssocID="{FDA5C74A-FE47-4DD6-A278-BCAE9771DDEC}" presName="LevelTwoTextNode" presStyleLbl="node4" presStyleIdx="1" presStyleCnt="2">
        <dgm:presLayoutVars>
          <dgm:chPref val="3"/>
        </dgm:presLayoutVars>
      </dgm:prSet>
      <dgm:spPr/>
      <dgm:t>
        <a:bodyPr/>
        <a:lstStyle/>
        <a:p>
          <a:endParaRPr lang="es-EC"/>
        </a:p>
      </dgm:t>
    </dgm:pt>
    <dgm:pt modelId="{F99A5F34-A2A6-4AB3-89A2-2B28B8B7F410}" type="pres">
      <dgm:prSet presAssocID="{FDA5C74A-FE47-4DD6-A278-BCAE9771DDEC}" presName="level3hierChild" presStyleCnt="0"/>
      <dgm:spPr/>
    </dgm:pt>
  </dgm:ptLst>
  <dgm:cxnLst>
    <dgm:cxn modelId="{EB2D2D40-ECC0-431F-AD9C-ED0F6E7ABD36}" type="presOf" srcId="{7F08A060-1AC0-4D51-8CA8-8B772CE72FC5}" destId="{49A88E14-8C48-4C2A-BEF9-25F769720327}" srcOrd="0" destOrd="0" presId="urn:microsoft.com/office/officeart/2005/8/layout/hierarchy2"/>
    <dgm:cxn modelId="{5FD6AF22-DA45-40AA-B5DF-B86D7952EC8B}" type="presOf" srcId="{FDA5C74A-FE47-4DD6-A278-BCAE9771DDEC}" destId="{044DDC0D-BEE4-4A7D-A0FF-86E6A5BE4DC4}" srcOrd="0" destOrd="0" presId="urn:microsoft.com/office/officeart/2005/8/layout/hierarchy2"/>
    <dgm:cxn modelId="{9E74A795-78F6-46F5-8608-40854BD210F6}" type="presOf" srcId="{F3120815-ADDB-484F-8E95-38EE950ED2F0}" destId="{92DE1B3B-6208-40FD-A04D-F07780BD771A}" srcOrd="0" destOrd="0" presId="urn:microsoft.com/office/officeart/2005/8/layout/hierarchy2"/>
    <dgm:cxn modelId="{78715F41-48F2-4D6F-A894-D96A34D87730}" type="presOf" srcId="{1C6F3201-C7A5-426D-A5BB-905B208A0A75}" destId="{F0B3B8CE-609F-4C50-B0DF-0189EB620BFD}" srcOrd="1" destOrd="0" presId="urn:microsoft.com/office/officeart/2005/8/layout/hierarchy2"/>
    <dgm:cxn modelId="{BF2D2E68-42C2-4406-96E9-F9AB7517E8BF}" type="presOf" srcId="{21BADCB7-6BC8-4236-B2DB-EE4D6DAE470C}" destId="{80A3E577-6AFB-4177-A20D-D30020C118D0}" srcOrd="0" destOrd="0" presId="urn:microsoft.com/office/officeart/2005/8/layout/hierarchy2"/>
    <dgm:cxn modelId="{89F48993-2D1A-4A6B-8A2D-A813CBA06B90}" srcId="{84C6BB2A-1B4B-492A-9AE2-FCD7FD3E8A1B}" destId="{F23976A8-F0F9-4CE2-87FA-C7DD30ECC7B5}" srcOrd="0" destOrd="0" parTransId="{1C6F3201-C7A5-426D-A5BB-905B208A0A75}" sibTransId="{B7C6E107-105E-425B-8032-381F44D2E15D}"/>
    <dgm:cxn modelId="{E4FC2BED-45C2-43C5-BC8E-BF8F60290C18}" type="presOf" srcId="{1C6F3201-C7A5-426D-A5BB-905B208A0A75}" destId="{46928EA6-F48D-402F-BFF9-2675DC49C0BF}" srcOrd="0" destOrd="0" presId="urn:microsoft.com/office/officeart/2005/8/layout/hierarchy2"/>
    <dgm:cxn modelId="{9EF952D8-4265-4C80-BBBB-B3404834E875}" srcId="{2207D3A4-C32A-4ABF-B5B2-9B440684C736}" destId="{21BADCB7-6BC8-4236-B2DB-EE4D6DAE470C}" srcOrd="1" destOrd="0" parTransId="{2191786F-ABA7-4AA7-91E3-5610CACB9535}" sibTransId="{9AD02532-D077-4880-A8AF-6A00C13A1834}"/>
    <dgm:cxn modelId="{4EE41369-9F6B-464A-B1F2-09FE8CD60DA4}" srcId="{2207D3A4-C32A-4ABF-B5B2-9B440684C736}" destId="{4B85FF9B-7DBD-4060-82DD-CF22CE745413}" srcOrd="0" destOrd="0" parTransId="{A3D6F2D5-8783-4041-ABB8-CA64A58B7457}" sibTransId="{FD890C17-CF35-4185-8D0C-112232F5AB37}"/>
    <dgm:cxn modelId="{981BD594-0BC8-4C3B-98E0-B79860E6F28F}" type="presOf" srcId="{7F08A060-1AC0-4D51-8CA8-8B772CE72FC5}" destId="{E6AD4488-43AF-409F-8CFA-DB10877098A9}" srcOrd="1" destOrd="0" presId="urn:microsoft.com/office/officeart/2005/8/layout/hierarchy2"/>
    <dgm:cxn modelId="{ECC3834B-17B0-4627-9DD1-8470BA2D29B5}" type="presOf" srcId="{F23976A8-F0F9-4CE2-87FA-C7DD30ECC7B5}" destId="{196E28BD-40A0-4443-98EE-FD16861AFEA3}" srcOrd="0" destOrd="0" presId="urn:microsoft.com/office/officeart/2005/8/layout/hierarchy2"/>
    <dgm:cxn modelId="{F012B42A-D5D0-46E0-98C8-CA24E41E7D2E}" type="presOf" srcId="{DA2CBFB3-32FB-4B38-9595-B3B97A251FE4}" destId="{FB5869DB-6FD3-49FA-8DE3-CA77D8EB8FB2}" srcOrd="1" destOrd="0" presId="urn:microsoft.com/office/officeart/2005/8/layout/hierarchy2"/>
    <dgm:cxn modelId="{A7E5BB14-336D-4A0E-919F-A93D115891CE}" srcId="{2BB463E7-D2E4-4D59-B275-E222746EDCAA}" destId="{FDA5C74A-FE47-4DD6-A278-BCAE9771DDEC}" srcOrd="0" destOrd="0" parTransId="{DA2CBFB3-32FB-4B38-9595-B3B97A251FE4}" sibTransId="{B85AD0F4-165F-4218-87ED-458E7DB65A19}"/>
    <dgm:cxn modelId="{4B925C23-FA10-4D14-86A9-EE00A3540F11}" type="presOf" srcId="{F3120815-ADDB-484F-8E95-38EE950ED2F0}" destId="{BE7D346A-3A8C-4D28-9293-22E39A11617E}" srcOrd="1" destOrd="0" presId="urn:microsoft.com/office/officeart/2005/8/layout/hierarchy2"/>
    <dgm:cxn modelId="{3B8ED0FA-E7C4-4F38-9625-44999185F08D}" type="presOf" srcId="{A3D6F2D5-8783-4041-ABB8-CA64A58B7457}" destId="{753A83CC-3400-41BD-A1D6-C23F6F2EF7B8}" srcOrd="1" destOrd="0" presId="urn:microsoft.com/office/officeart/2005/8/layout/hierarchy2"/>
    <dgm:cxn modelId="{33AA3651-E58B-4CEC-8DFD-271371E6E07A}" srcId="{C02D3F44-1FBE-4875-9B1D-40FC480B02E5}" destId="{2207D3A4-C32A-4ABF-B5B2-9B440684C736}" srcOrd="0" destOrd="0" parTransId="{74168A5A-9644-4E71-B453-43B880E6FEB0}" sibTransId="{D94408D5-7842-4A68-8857-B349309A5545}"/>
    <dgm:cxn modelId="{3E21FAE7-16EA-4008-98D7-127B93E37624}" type="presOf" srcId="{2BB463E7-D2E4-4D59-B275-E222746EDCAA}" destId="{D94C7605-FB0F-442B-B438-F5FE8F68060A}" srcOrd="0" destOrd="0" presId="urn:microsoft.com/office/officeart/2005/8/layout/hierarchy2"/>
    <dgm:cxn modelId="{3C6DC538-2A3A-46F2-90AC-114826EB0D6D}" type="presOf" srcId="{A3D6F2D5-8783-4041-ABB8-CA64A58B7457}" destId="{C27F1F0C-994A-4FBF-9B94-41070220C5C9}" srcOrd="0" destOrd="0" presId="urn:microsoft.com/office/officeart/2005/8/layout/hierarchy2"/>
    <dgm:cxn modelId="{23EF4019-B2E1-4DA8-88B9-3EE73FBFFE94}" type="presOf" srcId="{2207D3A4-C32A-4ABF-B5B2-9B440684C736}" destId="{E6591DCF-72F4-4E7B-8A45-24AF0CFD6021}" srcOrd="0" destOrd="0" presId="urn:microsoft.com/office/officeart/2005/8/layout/hierarchy2"/>
    <dgm:cxn modelId="{848B304B-A8A2-457E-8A15-3CAFC13E69A5}" type="presOf" srcId="{2191786F-ABA7-4AA7-91E3-5610CACB9535}" destId="{B95BE554-7EEB-40E6-B135-8CE2F666ACD8}" srcOrd="1" destOrd="0" presId="urn:microsoft.com/office/officeart/2005/8/layout/hierarchy2"/>
    <dgm:cxn modelId="{8AB6E698-F62E-4C85-88DB-A9BB773580A6}" type="presOf" srcId="{4B85FF9B-7DBD-4060-82DD-CF22CE745413}" destId="{5ACEE3F8-A409-4D85-8990-9A1455F16A7F}" srcOrd="0" destOrd="0" presId="urn:microsoft.com/office/officeart/2005/8/layout/hierarchy2"/>
    <dgm:cxn modelId="{DDF7F5B2-3D2F-4D23-B65C-A21E0CC9651B}" type="presOf" srcId="{DA2CBFB3-32FB-4B38-9595-B3B97A251FE4}" destId="{5E97ADFE-8D0C-4678-AE99-C3216C205EDC}" srcOrd="0" destOrd="0" presId="urn:microsoft.com/office/officeart/2005/8/layout/hierarchy2"/>
    <dgm:cxn modelId="{0EB0268D-FD35-4A7C-9F3B-B4091B97720F}" srcId="{4B85FF9B-7DBD-4060-82DD-CF22CE745413}" destId="{84C6BB2A-1B4B-492A-9AE2-FCD7FD3E8A1B}" srcOrd="0" destOrd="0" parTransId="{F3120815-ADDB-484F-8E95-38EE950ED2F0}" sibTransId="{228A3416-4ED0-4FC9-AA33-2C1ABA67F940}"/>
    <dgm:cxn modelId="{7A58E421-F394-4CE4-AAF8-AAB53B388626}" type="presOf" srcId="{84C6BB2A-1B4B-492A-9AE2-FCD7FD3E8A1B}" destId="{92757FD9-8262-4153-9288-BB823A9D2982}" srcOrd="0" destOrd="0" presId="urn:microsoft.com/office/officeart/2005/8/layout/hierarchy2"/>
    <dgm:cxn modelId="{2FBE6B33-0381-4655-B661-3B2B4365E50B}" srcId="{21BADCB7-6BC8-4236-B2DB-EE4D6DAE470C}" destId="{2BB463E7-D2E4-4D59-B275-E222746EDCAA}" srcOrd="0" destOrd="0" parTransId="{7F08A060-1AC0-4D51-8CA8-8B772CE72FC5}" sibTransId="{06DE69EC-905C-4328-A11B-020D5F34F81A}"/>
    <dgm:cxn modelId="{DBCBF785-46D6-42E7-B96E-E4715817FA18}" type="presOf" srcId="{2191786F-ABA7-4AA7-91E3-5610CACB9535}" destId="{57C4133A-7185-421B-BDBC-0780DD178039}" srcOrd="0" destOrd="0" presId="urn:microsoft.com/office/officeart/2005/8/layout/hierarchy2"/>
    <dgm:cxn modelId="{6586CCE7-0A73-4974-B5C5-30B5FF8D3B10}" type="presOf" srcId="{C02D3F44-1FBE-4875-9B1D-40FC480B02E5}" destId="{88F8D0E3-42EA-478E-8966-18C862073D70}" srcOrd="0" destOrd="0" presId="urn:microsoft.com/office/officeart/2005/8/layout/hierarchy2"/>
    <dgm:cxn modelId="{2BC5E28C-7033-42A2-8E4E-2A437CE37B45}" type="presParOf" srcId="{88F8D0E3-42EA-478E-8966-18C862073D70}" destId="{CA2EE455-2731-42B9-B019-6DD195E6FA4B}" srcOrd="0" destOrd="0" presId="urn:microsoft.com/office/officeart/2005/8/layout/hierarchy2"/>
    <dgm:cxn modelId="{48DC8AC2-671A-44DA-8029-D6CDF061788B}" type="presParOf" srcId="{CA2EE455-2731-42B9-B019-6DD195E6FA4B}" destId="{E6591DCF-72F4-4E7B-8A45-24AF0CFD6021}" srcOrd="0" destOrd="0" presId="urn:microsoft.com/office/officeart/2005/8/layout/hierarchy2"/>
    <dgm:cxn modelId="{6D69DF3D-BB26-4831-B94B-1C65F99F9939}" type="presParOf" srcId="{CA2EE455-2731-42B9-B019-6DD195E6FA4B}" destId="{250C0275-2359-483C-9E4B-21D1AD3A2B13}" srcOrd="1" destOrd="0" presId="urn:microsoft.com/office/officeart/2005/8/layout/hierarchy2"/>
    <dgm:cxn modelId="{371C9969-A0CB-4853-9A8B-3B3002182CF0}" type="presParOf" srcId="{250C0275-2359-483C-9E4B-21D1AD3A2B13}" destId="{C27F1F0C-994A-4FBF-9B94-41070220C5C9}" srcOrd="0" destOrd="0" presId="urn:microsoft.com/office/officeart/2005/8/layout/hierarchy2"/>
    <dgm:cxn modelId="{A275022D-1342-4A98-8464-683DEAFE0423}" type="presParOf" srcId="{C27F1F0C-994A-4FBF-9B94-41070220C5C9}" destId="{753A83CC-3400-41BD-A1D6-C23F6F2EF7B8}" srcOrd="0" destOrd="0" presId="urn:microsoft.com/office/officeart/2005/8/layout/hierarchy2"/>
    <dgm:cxn modelId="{644BFF6B-AAE5-49C1-8AB7-D81C914DCE6F}" type="presParOf" srcId="{250C0275-2359-483C-9E4B-21D1AD3A2B13}" destId="{78B9F3DB-7A61-4A49-8588-68E65DAF55AE}" srcOrd="1" destOrd="0" presId="urn:microsoft.com/office/officeart/2005/8/layout/hierarchy2"/>
    <dgm:cxn modelId="{F5C3FC57-0BDC-474A-9F04-CBB08D9247FD}" type="presParOf" srcId="{78B9F3DB-7A61-4A49-8588-68E65DAF55AE}" destId="{5ACEE3F8-A409-4D85-8990-9A1455F16A7F}" srcOrd="0" destOrd="0" presId="urn:microsoft.com/office/officeart/2005/8/layout/hierarchy2"/>
    <dgm:cxn modelId="{3305727B-A8EE-42F9-A8BA-7065D1C299EE}" type="presParOf" srcId="{78B9F3DB-7A61-4A49-8588-68E65DAF55AE}" destId="{D9480C8B-D26D-4EE1-B6FA-DF5019D06C68}" srcOrd="1" destOrd="0" presId="urn:microsoft.com/office/officeart/2005/8/layout/hierarchy2"/>
    <dgm:cxn modelId="{FA468D23-5666-4915-B779-086EE006D686}" type="presParOf" srcId="{D9480C8B-D26D-4EE1-B6FA-DF5019D06C68}" destId="{92DE1B3B-6208-40FD-A04D-F07780BD771A}" srcOrd="0" destOrd="0" presId="urn:microsoft.com/office/officeart/2005/8/layout/hierarchy2"/>
    <dgm:cxn modelId="{F33055FD-B9BA-4A29-AD8B-69D6BD25CB97}" type="presParOf" srcId="{92DE1B3B-6208-40FD-A04D-F07780BD771A}" destId="{BE7D346A-3A8C-4D28-9293-22E39A11617E}" srcOrd="0" destOrd="0" presId="urn:microsoft.com/office/officeart/2005/8/layout/hierarchy2"/>
    <dgm:cxn modelId="{EAD50FCB-F578-46C7-B7AE-B7A9B1250691}" type="presParOf" srcId="{D9480C8B-D26D-4EE1-B6FA-DF5019D06C68}" destId="{A5D67331-9941-4A53-99FD-AB6E0F46B898}" srcOrd="1" destOrd="0" presId="urn:microsoft.com/office/officeart/2005/8/layout/hierarchy2"/>
    <dgm:cxn modelId="{A8CD00D6-B137-42B2-82B0-E18C0EFC32E1}" type="presParOf" srcId="{A5D67331-9941-4A53-99FD-AB6E0F46B898}" destId="{92757FD9-8262-4153-9288-BB823A9D2982}" srcOrd="0" destOrd="0" presId="urn:microsoft.com/office/officeart/2005/8/layout/hierarchy2"/>
    <dgm:cxn modelId="{943D3C66-8FB2-4075-BDB2-482D4F5262BA}" type="presParOf" srcId="{A5D67331-9941-4A53-99FD-AB6E0F46B898}" destId="{259CEA52-492C-4A71-9661-D4B9E6774271}" srcOrd="1" destOrd="0" presId="urn:microsoft.com/office/officeart/2005/8/layout/hierarchy2"/>
    <dgm:cxn modelId="{DEE8C6F3-588B-4DAB-9D2F-493093F93B8E}" type="presParOf" srcId="{259CEA52-492C-4A71-9661-D4B9E6774271}" destId="{46928EA6-F48D-402F-BFF9-2675DC49C0BF}" srcOrd="0" destOrd="0" presId="urn:microsoft.com/office/officeart/2005/8/layout/hierarchy2"/>
    <dgm:cxn modelId="{C0448994-FEC9-4460-A514-53DB70E1C214}" type="presParOf" srcId="{46928EA6-F48D-402F-BFF9-2675DC49C0BF}" destId="{F0B3B8CE-609F-4C50-B0DF-0189EB620BFD}" srcOrd="0" destOrd="0" presId="urn:microsoft.com/office/officeart/2005/8/layout/hierarchy2"/>
    <dgm:cxn modelId="{13CC66E5-B2DC-4519-B2D7-D82BD3E3C3FD}" type="presParOf" srcId="{259CEA52-492C-4A71-9661-D4B9E6774271}" destId="{A1551434-8A73-467A-A244-9DB31589163F}" srcOrd="1" destOrd="0" presId="urn:microsoft.com/office/officeart/2005/8/layout/hierarchy2"/>
    <dgm:cxn modelId="{D7A7CB04-9441-4CC3-9F6A-013EC0660892}" type="presParOf" srcId="{A1551434-8A73-467A-A244-9DB31589163F}" destId="{196E28BD-40A0-4443-98EE-FD16861AFEA3}" srcOrd="0" destOrd="0" presId="urn:microsoft.com/office/officeart/2005/8/layout/hierarchy2"/>
    <dgm:cxn modelId="{56BD6ED9-068E-4B09-8B3E-47CFB8E23D41}" type="presParOf" srcId="{A1551434-8A73-467A-A244-9DB31589163F}" destId="{AFBBB688-84F8-431A-AED3-5DC73065C8C9}" srcOrd="1" destOrd="0" presId="urn:microsoft.com/office/officeart/2005/8/layout/hierarchy2"/>
    <dgm:cxn modelId="{731EFDC1-E3C9-424D-83B7-8CBB0E41AC32}" type="presParOf" srcId="{250C0275-2359-483C-9E4B-21D1AD3A2B13}" destId="{57C4133A-7185-421B-BDBC-0780DD178039}" srcOrd="2" destOrd="0" presId="urn:microsoft.com/office/officeart/2005/8/layout/hierarchy2"/>
    <dgm:cxn modelId="{0DB51F94-192A-4B9A-96E7-9CBEB06414A4}" type="presParOf" srcId="{57C4133A-7185-421B-BDBC-0780DD178039}" destId="{B95BE554-7EEB-40E6-B135-8CE2F666ACD8}" srcOrd="0" destOrd="0" presId="urn:microsoft.com/office/officeart/2005/8/layout/hierarchy2"/>
    <dgm:cxn modelId="{97E3D91B-CD40-42B9-B38F-E07D68FFCFAF}" type="presParOf" srcId="{250C0275-2359-483C-9E4B-21D1AD3A2B13}" destId="{BBC76FFF-4A00-42AD-9B33-78B81E2E56FC}" srcOrd="3" destOrd="0" presId="urn:microsoft.com/office/officeart/2005/8/layout/hierarchy2"/>
    <dgm:cxn modelId="{C3086815-3C0B-4DBF-BE48-8DD878E62E4F}" type="presParOf" srcId="{BBC76FFF-4A00-42AD-9B33-78B81E2E56FC}" destId="{80A3E577-6AFB-4177-A20D-D30020C118D0}" srcOrd="0" destOrd="0" presId="urn:microsoft.com/office/officeart/2005/8/layout/hierarchy2"/>
    <dgm:cxn modelId="{16764AB8-53B9-4AC7-9CA1-5BE91526EF5E}" type="presParOf" srcId="{BBC76FFF-4A00-42AD-9B33-78B81E2E56FC}" destId="{038AA8BF-0D40-44E9-9C47-EAFE19084F5A}" srcOrd="1" destOrd="0" presId="urn:microsoft.com/office/officeart/2005/8/layout/hierarchy2"/>
    <dgm:cxn modelId="{2C39C440-9A34-4437-BFA1-5F8C83E77635}" type="presParOf" srcId="{038AA8BF-0D40-44E9-9C47-EAFE19084F5A}" destId="{49A88E14-8C48-4C2A-BEF9-25F769720327}" srcOrd="0" destOrd="0" presId="urn:microsoft.com/office/officeart/2005/8/layout/hierarchy2"/>
    <dgm:cxn modelId="{00EFC696-45AF-4B2C-B2E3-F591D8EFACB6}" type="presParOf" srcId="{49A88E14-8C48-4C2A-BEF9-25F769720327}" destId="{E6AD4488-43AF-409F-8CFA-DB10877098A9}" srcOrd="0" destOrd="0" presId="urn:microsoft.com/office/officeart/2005/8/layout/hierarchy2"/>
    <dgm:cxn modelId="{13C7057F-9B7B-4491-8129-D9F373D44F77}" type="presParOf" srcId="{038AA8BF-0D40-44E9-9C47-EAFE19084F5A}" destId="{30ED9F61-C0B5-438C-865A-3535A198333B}" srcOrd="1" destOrd="0" presId="urn:microsoft.com/office/officeart/2005/8/layout/hierarchy2"/>
    <dgm:cxn modelId="{B027F84B-7157-4815-9187-9B5530CD9D6D}" type="presParOf" srcId="{30ED9F61-C0B5-438C-865A-3535A198333B}" destId="{D94C7605-FB0F-442B-B438-F5FE8F68060A}" srcOrd="0" destOrd="0" presId="urn:microsoft.com/office/officeart/2005/8/layout/hierarchy2"/>
    <dgm:cxn modelId="{8A9113A3-3FF3-4946-B401-B809FE28FF97}" type="presParOf" srcId="{30ED9F61-C0B5-438C-865A-3535A198333B}" destId="{C475A04F-0D3F-47DE-81F6-8D9C8E909BE0}" srcOrd="1" destOrd="0" presId="urn:microsoft.com/office/officeart/2005/8/layout/hierarchy2"/>
    <dgm:cxn modelId="{DF3CA170-2DAD-471E-AE68-2063F02E3703}" type="presParOf" srcId="{C475A04F-0D3F-47DE-81F6-8D9C8E909BE0}" destId="{5E97ADFE-8D0C-4678-AE99-C3216C205EDC}" srcOrd="0" destOrd="0" presId="urn:microsoft.com/office/officeart/2005/8/layout/hierarchy2"/>
    <dgm:cxn modelId="{0E5F56E2-E487-46A5-BB40-9A0D7149E35A}" type="presParOf" srcId="{5E97ADFE-8D0C-4678-AE99-C3216C205EDC}" destId="{FB5869DB-6FD3-49FA-8DE3-CA77D8EB8FB2}" srcOrd="0" destOrd="0" presId="urn:microsoft.com/office/officeart/2005/8/layout/hierarchy2"/>
    <dgm:cxn modelId="{07D0FC33-B7DA-4174-B512-934A5AA09824}" type="presParOf" srcId="{C475A04F-0D3F-47DE-81F6-8D9C8E909BE0}" destId="{13063E8E-1C85-4484-8A4F-C3C40F3A62DD}" srcOrd="1" destOrd="0" presId="urn:microsoft.com/office/officeart/2005/8/layout/hierarchy2"/>
    <dgm:cxn modelId="{C4759163-7A18-4BA8-A1DD-9793A5786B53}" type="presParOf" srcId="{13063E8E-1C85-4484-8A4F-C3C40F3A62DD}" destId="{044DDC0D-BEE4-4A7D-A0FF-86E6A5BE4DC4}" srcOrd="0" destOrd="0" presId="urn:microsoft.com/office/officeart/2005/8/layout/hierarchy2"/>
    <dgm:cxn modelId="{AD3774F6-5077-4B97-A3A5-D6B8F8B380C9}" type="presParOf" srcId="{13063E8E-1C85-4484-8A4F-C3C40F3A62DD}" destId="{F99A5F34-A2A6-4AB3-89A2-2B28B8B7F410}" srcOrd="1" destOrd="0" presId="urn:microsoft.com/office/officeart/2005/8/layout/hierarchy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867A01A1-2800-406D-BB81-6DE10A4254E5}" type="doc">
      <dgm:prSet loTypeId="urn:microsoft.com/office/officeart/2005/8/layout/hProcess4" loCatId="process" qsTypeId="urn:microsoft.com/office/officeart/2005/8/quickstyle/simple1" qsCatId="simple" csTypeId="urn:microsoft.com/office/officeart/2005/8/colors/colorful4" csCatId="colorful" phldr="1"/>
      <dgm:spPr/>
      <dgm:t>
        <a:bodyPr/>
        <a:lstStyle/>
        <a:p>
          <a:endParaRPr lang="es-EC"/>
        </a:p>
      </dgm:t>
    </dgm:pt>
    <dgm:pt modelId="{B55E370F-3828-46E3-8FFE-9BA713F6F1DF}">
      <dgm:prSet phldrT="[Texto]" custT="1"/>
      <dgm:spPr/>
      <dgm:t>
        <a:bodyPr/>
        <a:lstStyle/>
        <a:p>
          <a:r>
            <a:rPr lang="es-EC" sz="1400" b="1" dirty="0" smtClean="0">
              <a:solidFill>
                <a:schemeClr val="tx1">
                  <a:lumMod val="95000"/>
                  <a:lumOff val="5000"/>
                </a:schemeClr>
              </a:solidFill>
            </a:rPr>
            <a:t>Presencia de objetivos generales y específicos que propicien actividades turísticas dentro del currículo</a:t>
          </a:r>
          <a:endParaRPr lang="es-EC" sz="1400" b="1" dirty="0">
            <a:solidFill>
              <a:schemeClr val="tx1">
                <a:lumMod val="95000"/>
                <a:lumOff val="5000"/>
              </a:schemeClr>
            </a:solidFill>
          </a:endParaRPr>
        </a:p>
      </dgm:t>
    </dgm:pt>
    <dgm:pt modelId="{519ED705-FA36-4EF8-8A9F-A4F3B5134FF5}" type="parTrans" cxnId="{1CEA3F90-0B19-471E-8A3F-FB361AF6616E}">
      <dgm:prSet/>
      <dgm:spPr/>
      <dgm:t>
        <a:bodyPr/>
        <a:lstStyle/>
        <a:p>
          <a:endParaRPr lang="es-EC" sz="1100"/>
        </a:p>
      </dgm:t>
    </dgm:pt>
    <dgm:pt modelId="{03D81027-AE1C-4628-9D78-0BCF1837DFA8}" type="sibTrans" cxnId="{1CEA3F90-0B19-471E-8A3F-FB361AF6616E}">
      <dgm:prSet/>
      <dgm:spPr/>
      <dgm:t>
        <a:bodyPr/>
        <a:lstStyle/>
        <a:p>
          <a:endParaRPr lang="es-EC" sz="1100"/>
        </a:p>
      </dgm:t>
    </dgm:pt>
    <dgm:pt modelId="{9AE337FA-49C1-4D71-A0A4-B7D6F7791BB1}">
      <dgm:prSet phldrT="[Texto]" custT="1"/>
      <dgm:spPr/>
      <dgm:t>
        <a:bodyPr/>
        <a:lstStyle/>
        <a:p>
          <a:r>
            <a:rPr lang="es-EC" sz="1400" dirty="0" smtClean="0"/>
            <a:t>68% de docentes manifestó que no y el restante que si pero que están incluidos en materias como ciencias naturales y sociales</a:t>
          </a:r>
          <a:endParaRPr lang="es-EC" sz="1400" dirty="0"/>
        </a:p>
      </dgm:t>
    </dgm:pt>
    <dgm:pt modelId="{228D2846-74F2-42E9-91A0-2582DB591844}" type="parTrans" cxnId="{EB114FBA-6CFE-4110-900A-34FDEE357A5F}">
      <dgm:prSet/>
      <dgm:spPr/>
      <dgm:t>
        <a:bodyPr/>
        <a:lstStyle/>
        <a:p>
          <a:endParaRPr lang="es-EC" sz="1100"/>
        </a:p>
      </dgm:t>
    </dgm:pt>
    <dgm:pt modelId="{2B204939-4947-47D9-8715-E55073918B34}" type="sibTrans" cxnId="{EB114FBA-6CFE-4110-900A-34FDEE357A5F}">
      <dgm:prSet/>
      <dgm:spPr/>
      <dgm:t>
        <a:bodyPr/>
        <a:lstStyle/>
        <a:p>
          <a:endParaRPr lang="es-EC" sz="1100"/>
        </a:p>
      </dgm:t>
    </dgm:pt>
    <dgm:pt modelId="{232F350E-D67A-4FBF-829D-01DC54A840D8}">
      <dgm:prSet phldrT="[Texto]" custT="1"/>
      <dgm:spPr/>
      <dgm:t>
        <a:bodyPr/>
        <a:lstStyle/>
        <a:p>
          <a:r>
            <a:rPr lang="es-EC" sz="1400" b="1" dirty="0" smtClean="0">
              <a:solidFill>
                <a:schemeClr val="tx1">
                  <a:lumMod val="95000"/>
                  <a:lumOff val="5000"/>
                </a:schemeClr>
              </a:solidFill>
            </a:rPr>
            <a:t>Incorporación de salidas pedagógicas en la Planificación Académica </a:t>
          </a:r>
          <a:endParaRPr lang="es-EC" sz="1400" b="1" dirty="0">
            <a:solidFill>
              <a:schemeClr val="tx1">
                <a:lumMod val="95000"/>
                <a:lumOff val="5000"/>
              </a:schemeClr>
            </a:solidFill>
          </a:endParaRPr>
        </a:p>
      </dgm:t>
    </dgm:pt>
    <dgm:pt modelId="{1C68135D-9B88-493A-B977-5561CE37F6E5}" type="parTrans" cxnId="{7EAAD64E-AA38-401D-8B75-EC2BFDCDDAC6}">
      <dgm:prSet/>
      <dgm:spPr/>
      <dgm:t>
        <a:bodyPr/>
        <a:lstStyle/>
        <a:p>
          <a:endParaRPr lang="es-EC" sz="1100"/>
        </a:p>
      </dgm:t>
    </dgm:pt>
    <dgm:pt modelId="{F1CA1790-B185-44AC-8DA0-1AA178780EE7}" type="sibTrans" cxnId="{7EAAD64E-AA38-401D-8B75-EC2BFDCDDAC6}">
      <dgm:prSet/>
      <dgm:spPr/>
      <dgm:t>
        <a:bodyPr/>
        <a:lstStyle/>
        <a:p>
          <a:endParaRPr lang="es-EC" sz="1100"/>
        </a:p>
      </dgm:t>
    </dgm:pt>
    <dgm:pt modelId="{E828E187-664F-42FF-88A0-FA1FE8E1FD60}">
      <dgm:prSet phldrT="[Texto]" custT="1"/>
      <dgm:spPr/>
      <dgm:t>
        <a:bodyPr/>
        <a:lstStyle/>
        <a:p>
          <a:r>
            <a:rPr lang="es-EC" sz="1400" dirty="0" smtClean="0"/>
            <a:t>El 42% de docentes opinó que solo a veces se incorporan salidas pedagógicas y el 58 % que nunca</a:t>
          </a:r>
          <a:endParaRPr lang="es-EC" sz="1400" dirty="0"/>
        </a:p>
      </dgm:t>
    </dgm:pt>
    <dgm:pt modelId="{4969680F-2374-4726-B2A6-FC85CE1EC770}" type="parTrans" cxnId="{FF9AE68F-18A4-4E6C-BDD4-20E6B8B065DA}">
      <dgm:prSet/>
      <dgm:spPr/>
      <dgm:t>
        <a:bodyPr/>
        <a:lstStyle/>
        <a:p>
          <a:endParaRPr lang="es-EC" sz="1100"/>
        </a:p>
      </dgm:t>
    </dgm:pt>
    <dgm:pt modelId="{01D6CE04-8E65-4167-9139-E6CA2DD3D391}" type="sibTrans" cxnId="{FF9AE68F-18A4-4E6C-BDD4-20E6B8B065DA}">
      <dgm:prSet/>
      <dgm:spPr/>
      <dgm:t>
        <a:bodyPr/>
        <a:lstStyle/>
        <a:p>
          <a:endParaRPr lang="es-EC" sz="1100"/>
        </a:p>
      </dgm:t>
    </dgm:pt>
    <dgm:pt modelId="{B7659733-67F8-4C07-8E89-427CE5A3EE75}">
      <dgm:prSet phldrT="[Texto]" custT="1"/>
      <dgm:spPr/>
      <dgm:t>
        <a:bodyPr/>
        <a:lstStyle/>
        <a:p>
          <a:r>
            <a:rPr lang="es-EC" sz="1400" b="1" dirty="0" smtClean="0">
              <a:solidFill>
                <a:schemeClr val="tx1">
                  <a:lumMod val="95000"/>
                  <a:lumOff val="5000"/>
                </a:schemeClr>
              </a:solidFill>
            </a:rPr>
            <a:t>Conocimiento del Tipo de Patrimonio Turístico que existe en la comunidad</a:t>
          </a:r>
          <a:endParaRPr lang="es-EC" sz="1400" b="1" dirty="0">
            <a:solidFill>
              <a:schemeClr val="tx1">
                <a:lumMod val="95000"/>
                <a:lumOff val="5000"/>
              </a:schemeClr>
            </a:solidFill>
          </a:endParaRPr>
        </a:p>
      </dgm:t>
    </dgm:pt>
    <dgm:pt modelId="{4F212781-6EBD-4483-97A0-6D64C8D8F252}" type="parTrans" cxnId="{3ECBF80F-669D-4149-AF5B-1FDE84762341}">
      <dgm:prSet/>
      <dgm:spPr/>
      <dgm:t>
        <a:bodyPr/>
        <a:lstStyle/>
        <a:p>
          <a:endParaRPr lang="es-EC" sz="1100"/>
        </a:p>
      </dgm:t>
    </dgm:pt>
    <dgm:pt modelId="{F37CB1B1-4F73-4860-AA97-C7A84A72DA61}" type="sibTrans" cxnId="{3ECBF80F-669D-4149-AF5B-1FDE84762341}">
      <dgm:prSet/>
      <dgm:spPr/>
      <dgm:t>
        <a:bodyPr/>
        <a:lstStyle/>
        <a:p>
          <a:endParaRPr lang="es-EC" sz="1100"/>
        </a:p>
      </dgm:t>
    </dgm:pt>
    <dgm:pt modelId="{B1106B04-8D13-4743-A47C-D35DED1D9BB4}">
      <dgm:prSet phldrT="[Texto]" custT="1"/>
      <dgm:spPr/>
      <dgm:t>
        <a:bodyPr/>
        <a:lstStyle/>
        <a:p>
          <a:r>
            <a:rPr lang="es-EC" sz="1200" dirty="0" smtClean="0"/>
            <a:t>95% de los docentes encuestados opinaron que el patrimonio turístico es una herramienta para el proceso de enseñanza-aprendizaje</a:t>
          </a:r>
          <a:endParaRPr lang="es-EC" sz="1200" dirty="0"/>
        </a:p>
      </dgm:t>
    </dgm:pt>
    <dgm:pt modelId="{8081F390-2E4A-456B-806B-B0C5BCD41F99}" type="parTrans" cxnId="{461A66C8-3CE2-494F-B12D-81C37FFFC79C}">
      <dgm:prSet/>
      <dgm:spPr/>
      <dgm:t>
        <a:bodyPr/>
        <a:lstStyle/>
        <a:p>
          <a:endParaRPr lang="es-EC" sz="1100"/>
        </a:p>
      </dgm:t>
    </dgm:pt>
    <dgm:pt modelId="{C24B85D3-77B5-40C6-8F14-D903B1D25F32}" type="sibTrans" cxnId="{461A66C8-3CE2-494F-B12D-81C37FFFC79C}">
      <dgm:prSet/>
      <dgm:spPr/>
      <dgm:t>
        <a:bodyPr/>
        <a:lstStyle/>
        <a:p>
          <a:endParaRPr lang="es-EC" sz="1100"/>
        </a:p>
      </dgm:t>
    </dgm:pt>
    <dgm:pt modelId="{2F80A9D9-99D2-4934-9AA3-6A3A6E5D52E5}">
      <dgm:prSet custT="1"/>
      <dgm:spPr/>
      <dgm:t>
        <a:bodyPr/>
        <a:lstStyle/>
        <a:p>
          <a:r>
            <a:rPr lang="es-EC" sz="1400" b="1" dirty="0" smtClean="0">
              <a:solidFill>
                <a:schemeClr val="tx1">
                  <a:lumMod val="95000"/>
                  <a:lumOff val="5000"/>
                </a:schemeClr>
              </a:solidFill>
            </a:rPr>
            <a:t>Actividades turísticas como actividad extracurricular asistidas por prestadores turísticos</a:t>
          </a:r>
          <a:endParaRPr lang="es-EC" sz="1400" b="1" dirty="0">
            <a:solidFill>
              <a:schemeClr val="tx1">
                <a:lumMod val="95000"/>
                <a:lumOff val="5000"/>
              </a:schemeClr>
            </a:solidFill>
          </a:endParaRPr>
        </a:p>
      </dgm:t>
    </dgm:pt>
    <dgm:pt modelId="{5462B484-8F99-4BCD-B849-287439923F28}" type="parTrans" cxnId="{9AF5927F-1AB3-4B68-9509-D1BFCB742EB6}">
      <dgm:prSet/>
      <dgm:spPr/>
      <dgm:t>
        <a:bodyPr/>
        <a:lstStyle/>
        <a:p>
          <a:endParaRPr lang="es-EC"/>
        </a:p>
      </dgm:t>
    </dgm:pt>
    <dgm:pt modelId="{B8F7E9F3-FC55-4C22-A68C-6580359EE510}" type="sibTrans" cxnId="{9AF5927F-1AB3-4B68-9509-D1BFCB742EB6}">
      <dgm:prSet/>
      <dgm:spPr/>
      <dgm:t>
        <a:bodyPr/>
        <a:lstStyle/>
        <a:p>
          <a:endParaRPr lang="es-EC"/>
        </a:p>
      </dgm:t>
    </dgm:pt>
    <dgm:pt modelId="{FF386B91-397B-4049-A766-5F2F6D3150A9}">
      <dgm:prSet custT="1"/>
      <dgm:spPr/>
      <dgm:t>
        <a:bodyPr/>
        <a:lstStyle/>
        <a:p>
          <a:r>
            <a:rPr lang="es-EC" sz="1400" dirty="0" smtClean="0"/>
            <a:t>Un 63% de docentes manifestó que nunca han realizado este tipo de actividad con la asistencia de un prestador turístico</a:t>
          </a:r>
          <a:endParaRPr lang="es-EC" sz="1400" dirty="0"/>
        </a:p>
      </dgm:t>
    </dgm:pt>
    <dgm:pt modelId="{E50B70D3-42A8-433D-BFD8-B202558C98BB}" type="parTrans" cxnId="{6FAD79B1-802B-4D55-B63F-187AAD5F4337}">
      <dgm:prSet/>
      <dgm:spPr/>
      <dgm:t>
        <a:bodyPr/>
        <a:lstStyle/>
        <a:p>
          <a:endParaRPr lang="es-EC"/>
        </a:p>
      </dgm:t>
    </dgm:pt>
    <dgm:pt modelId="{30A66309-AC6C-4E8C-A710-EADD5E9FC3AD}" type="sibTrans" cxnId="{6FAD79B1-802B-4D55-B63F-187AAD5F4337}">
      <dgm:prSet/>
      <dgm:spPr/>
      <dgm:t>
        <a:bodyPr/>
        <a:lstStyle/>
        <a:p>
          <a:endParaRPr lang="es-EC"/>
        </a:p>
      </dgm:t>
    </dgm:pt>
    <dgm:pt modelId="{6DA65DA0-2A11-4204-A5D5-2076C00C93AF}" type="pres">
      <dgm:prSet presAssocID="{867A01A1-2800-406D-BB81-6DE10A4254E5}" presName="Name0" presStyleCnt="0">
        <dgm:presLayoutVars>
          <dgm:dir/>
          <dgm:animLvl val="lvl"/>
          <dgm:resizeHandles val="exact"/>
        </dgm:presLayoutVars>
      </dgm:prSet>
      <dgm:spPr/>
      <dgm:t>
        <a:bodyPr/>
        <a:lstStyle/>
        <a:p>
          <a:endParaRPr lang="es-ES"/>
        </a:p>
      </dgm:t>
    </dgm:pt>
    <dgm:pt modelId="{B10D1787-CB69-4460-834C-E8B1A9055118}" type="pres">
      <dgm:prSet presAssocID="{867A01A1-2800-406D-BB81-6DE10A4254E5}" presName="tSp" presStyleCnt="0"/>
      <dgm:spPr/>
    </dgm:pt>
    <dgm:pt modelId="{030A410D-0392-47D8-B9F5-840D06BFF2AC}" type="pres">
      <dgm:prSet presAssocID="{867A01A1-2800-406D-BB81-6DE10A4254E5}" presName="bSp" presStyleCnt="0"/>
      <dgm:spPr/>
    </dgm:pt>
    <dgm:pt modelId="{00FD61F4-9AF4-4949-8FB7-EDF3F8CABF96}" type="pres">
      <dgm:prSet presAssocID="{867A01A1-2800-406D-BB81-6DE10A4254E5}" presName="process" presStyleCnt="0"/>
      <dgm:spPr/>
    </dgm:pt>
    <dgm:pt modelId="{B203360A-DB1B-449F-98EF-3FBB45AA9046}" type="pres">
      <dgm:prSet presAssocID="{B55E370F-3828-46E3-8FFE-9BA713F6F1DF}" presName="composite1" presStyleCnt="0"/>
      <dgm:spPr/>
    </dgm:pt>
    <dgm:pt modelId="{00F29983-46AF-43C5-9A32-A89D13705717}" type="pres">
      <dgm:prSet presAssocID="{B55E370F-3828-46E3-8FFE-9BA713F6F1DF}" presName="dummyNode1" presStyleLbl="node1" presStyleIdx="0" presStyleCnt="4"/>
      <dgm:spPr/>
    </dgm:pt>
    <dgm:pt modelId="{122C4F95-E22C-4430-8E8D-0AC8078C3918}" type="pres">
      <dgm:prSet presAssocID="{B55E370F-3828-46E3-8FFE-9BA713F6F1DF}" presName="childNode1" presStyleLbl="bgAcc1" presStyleIdx="0" presStyleCnt="4" custScaleX="117519" custScaleY="129277" custLinFactNeighborX="8280" custLinFactNeighborY="885">
        <dgm:presLayoutVars>
          <dgm:bulletEnabled val="1"/>
        </dgm:presLayoutVars>
      </dgm:prSet>
      <dgm:spPr/>
      <dgm:t>
        <a:bodyPr/>
        <a:lstStyle/>
        <a:p>
          <a:endParaRPr lang="es-EC"/>
        </a:p>
      </dgm:t>
    </dgm:pt>
    <dgm:pt modelId="{DC8860FB-861D-455D-A3BA-9E4789D97E45}" type="pres">
      <dgm:prSet presAssocID="{B55E370F-3828-46E3-8FFE-9BA713F6F1DF}" presName="childNode1tx" presStyleLbl="bgAcc1" presStyleIdx="0" presStyleCnt="4">
        <dgm:presLayoutVars>
          <dgm:bulletEnabled val="1"/>
        </dgm:presLayoutVars>
      </dgm:prSet>
      <dgm:spPr/>
      <dgm:t>
        <a:bodyPr/>
        <a:lstStyle/>
        <a:p>
          <a:endParaRPr lang="es-EC"/>
        </a:p>
      </dgm:t>
    </dgm:pt>
    <dgm:pt modelId="{54FD873E-3A96-41D0-ACA6-A0B91CBA6740}" type="pres">
      <dgm:prSet presAssocID="{B55E370F-3828-46E3-8FFE-9BA713F6F1DF}" presName="parentNode1" presStyleLbl="node1" presStyleIdx="0" presStyleCnt="4" custScaleX="144183" custScaleY="188347" custLinFactNeighborX="14353" custLinFactNeighborY="89838">
        <dgm:presLayoutVars>
          <dgm:chMax val="1"/>
          <dgm:bulletEnabled val="1"/>
        </dgm:presLayoutVars>
      </dgm:prSet>
      <dgm:spPr/>
      <dgm:t>
        <a:bodyPr/>
        <a:lstStyle/>
        <a:p>
          <a:endParaRPr lang="es-EC"/>
        </a:p>
      </dgm:t>
    </dgm:pt>
    <dgm:pt modelId="{C1FC8AD5-9C23-4CC8-B9AC-1D0AD57065F8}" type="pres">
      <dgm:prSet presAssocID="{B55E370F-3828-46E3-8FFE-9BA713F6F1DF}" presName="connSite1" presStyleCnt="0"/>
      <dgm:spPr/>
    </dgm:pt>
    <dgm:pt modelId="{91006281-4383-4DDA-AB17-6A6390C14A9C}" type="pres">
      <dgm:prSet presAssocID="{03D81027-AE1C-4628-9D78-0BCF1837DFA8}" presName="Name9" presStyleLbl="sibTrans2D1" presStyleIdx="0" presStyleCnt="3" custLinFactNeighborX="1785" custLinFactNeighborY="595"/>
      <dgm:spPr/>
      <dgm:t>
        <a:bodyPr/>
        <a:lstStyle/>
        <a:p>
          <a:endParaRPr lang="es-ES"/>
        </a:p>
      </dgm:t>
    </dgm:pt>
    <dgm:pt modelId="{8C11036C-CAC7-4AFE-AC2F-160B059539E9}" type="pres">
      <dgm:prSet presAssocID="{232F350E-D67A-4FBF-829D-01DC54A840D8}" presName="composite2" presStyleCnt="0"/>
      <dgm:spPr/>
    </dgm:pt>
    <dgm:pt modelId="{9568B4AA-DBB9-4A40-A245-CE314930F7A6}" type="pres">
      <dgm:prSet presAssocID="{232F350E-D67A-4FBF-829D-01DC54A840D8}" presName="dummyNode2" presStyleLbl="node1" presStyleIdx="0" presStyleCnt="4"/>
      <dgm:spPr/>
    </dgm:pt>
    <dgm:pt modelId="{572A10C0-1FE3-40FA-B782-E89DD61C5956}" type="pres">
      <dgm:prSet presAssocID="{232F350E-D67A-4FBF-829D-01DC54A840D8}" presName="childNode2" presStyleLbl="bgAcc1" presStyleIdx="1" presStyleCnt="4" custScaleY="146202">
        <dgm:presLayoutVars>
          <dgm:bulletEnabled val="1"/>
        </dgm:presLayoutVars>
      </dgm:prSet>
      <dgm:spPr/>
      <dgm:t>
        <a:bodyPr/>
        <a:lstStyle/>
        <a:p>
          <a:endParaRPr lang="es-EC"/>
        </a:p>
      </dgm:t>
    </dgm:pt>
    <dgm:pt modelId="{F9441548-F332-4042-9A56-8A5997145A4C}" type="pres">
      <dgm:prSet presAssocID="{232F350E-D67A-4FBF-829D-01DC54A840D8}" presName="childNode2tx" presStyleLbl="bgAcc1" presStyleIdx="1" presStyleCnt="4">
        <dgm:presLayoutVars>
          <dgm:bulletEnabled val="1"/>
        </dgm:presLayoutVars>
      </dgm:prSet>
      <dgm:spPr/>
      <dgm:t>
        <a:bodyPr/>
        <a:lstStyle/>
        <a:p>
          <a:endParaRPr lang="es-EC"/>
        </a:p>
      </dgm:t>
    </dgm:pt>
    <dgm:pt modelId="{77E43668-D7E1-4F26-9E0D-44155207DF78}" type="pres">
      <dgm:prSet presAssocID="{232F350E-D67A-4FBF-829D-01DC54A840D8}" presName="parentNode2" presStyleLbl="node1" presStyleIdx="1" presStyleCnt="4" custScaleY="176578" custLinFactNeighborX="3110" custLinFactNeighborY="-74920">
        <dgm:presLayoutVars>
          <dgm:chMax val="0"/>
          <dgm:bulletEnabled val="1"/>
        </dgm:presLayoutVars>
      </dgm:prSet>
      <dgm:spPr/>
      <dgm:t>
        <a:bodyPr/>
        <a:lstStyle/>
        <a:p>
          <a:endParaRPr lang="es-EC"/>
        </a:p>
      </dgm:t>
    </dgm:pt>
    <dgm:pt modelId="{74188D85-CCD7-4771-A4FA-18FF9E59BDE0}" type="pres">
      <dgm:prSet presAssocID="{232F350E-D67A-4FBF-829D-01DC54A840D8}" presName="connSite2" presStyleCnt="0"/>
      <dgm:spPr/>
    </dgm:pt>
    <dgm:pt modelId="{7000717E-F386-4F5C-B97F-F8593FEC7A1C}" type="pres">
      <dgm:prSet presAssocID="{F1CA1790-B185-44AC-8DA0-1AA178780EE7}" presName="Name18" presStyleLbl="sibTrans2D1" presStyleIdx="1" presStyleCnt="3"/>
      <dgm:spPr/>
      <dgm:t>
        <a:bodyPr/>
        <a:lstStyle/>
        <a:p>
          <a:endParaRPr lang="es-ES"/>
        </a:p>
      </dgm:t>
    </dgm:pt>
    <dgm:pt modelId="{D2F2CB29-6272-49D3-9FA6-6DA626347A51}" type="pres">
      <dgm:prSet presAssocID="{2F80A9D9-99D2-4934-9AA3-6A3A6E5D52E5}" presName="composite1" presStyleCnt="0"/>
      <dgm:spPr/>
    </dgm:pt>
    <dgm:pt modelId="{DC1EC63E-5471-4BCE-A6E4-EECA59E57982}" type="pres">
      <dgm:prSet presAssocID="{2F80A9D9-99D2-4934-9AA3-6A3A6E5D52E5}" presName="dummyNode1" presStyleLbl="node1" presStyleIdx="1" presStyleCnt="4"/>
      <dgm:spPr/>
    </dgm:pt>
    <dgm:pt modelId="{8F22F268-765A-4E4F-AD4F-F22284CD37A4}" type="pres">
      <dgm:prSet presAssocID="{2F80A9D9-99D2-4934-9AA3-6A3A6E5D52E5}" presName="childNode1" presStyleLbl="bgAcc1" presStyleIdx="2" presStyleCnt="4" custScaleY="140963">
        <dgm:presLayoutVars>
          <dgm:bulletEnabled val="1"/>
        </dgm:presLayoutVars>
      </dgm:prSet>
      <dgm:spPr/>
      <dgm:t>
        <a:bodyPr/>
        <a:lstStyle/>
        <a:p>
          <a:endParaRPr lang="es-EC"/>
        </a:p>
      </dgm:t>
    </dgm:pt>
    <dgm:pt modelId="{268D2CB4-7D7B-4093-A745-BA962DCFDA75}" type="pres">
      <dgm:prSet presAssocID="{2F80A9D9-99D2-4934-9AA3-6A3A6E5D52E5}" presName="childNode1tx" presStyleLbl="bgAcc1" presStyleIdx="2" presStyleCnt="4">
        <dgm:presLayoutVars>
          <dgm:bulletEnabled val="1"/>
        </dgm:presLayoutVars>
      </dgm:prSet>
      <dgm:spPr/>
      <dgm:t>
        <a:bodyPr/>
        <a:lstStyle/>
        <a:p>
          <a:endParaRPr lang="es-EC"/>
        </a:p>
      </dgm:t>
    </dgm:pt>
    <dgm:pt modelId="{4F0E52AF-CF0B-49F4-BA20-EBDC5A5DA3DF}" type="pres">
      <dgm:prSet presAssocID="{2F80A9D9-99D2-4934-9AA3-6A3A6E5D52E5}" presName="parentNode1" presStyleLbl="node1" presStyleIdx="2" presStyleCnt="4" custScaleY="176578" custLinFactNeighborX="4439" custLinFactNeighborY="66978">
        <dgm:presLayoutVars>
          <dgm:chMax val="1"/>
          <dgm:bulletEnabled val="1"/>
        </dgm:presLayoutVars>
      </dgm:prSet>
      <dgm:spPr/>
      <dgm:t>
        <a:bodyPr/>
        <a:lstStyle/>
        <a:p>
          <a:endParaRPr lang="es-EC"/>
        </a:p>
      </dgm:t>
    </dgm:pt>
    <dgm:pt modelId="{30369776-229D-4F61-8F3F-976EA0442C6E}" type="pres">
      <dgm:prSet presAssocID="{2F80A9D9-99D2-4934-9AA3-6A3A6E5D52E5}" presName="connSite1" presStyleCnt="0"/>
      <dgm:spPr/>
    </dgm:pt>
    <dgm:pt modelId="{E9D49423-F3F3-469D-B69A-D574D6B15D4C}" type="pres">
      <dgm:prSet presAssocID="{B8F7E9F3-FC55-4C22-A68C-6580359EE510}" presName="Name9" presStyleLbl="sibTrans2D1" presStyleIdx="2" presStyleCnt="3"/>
      <dgm:spPr/>
      <dgm:t>
        <a:bodyPr/>
        <a:lstStyle/>
        <a:p>
          <a:endParaRPr lang="es-ES"/>
        </a:p>
      </dgm:t>
    </dgm:pt>
    <dgm:pt modelId="{2CA691F3-79BE-4928-BBD6-6A19EFAC40D2}" type="pres">
      <dgm:prSet presAssocID="{B7659733-67F8-4C07-8E89-427CE5A3EE75}" presName="composite2" presStyleCnt="0"/>
      <dgm:spPr/>
    </dgm:pt>
    <dgm:pt modelId="{D1901A80-562F-4543-8406-F03A8F2E8C98}" type="pres">
      <dgm:prSet presAssocID="{B7659733-67F8-4C07-8E89-427CE5A3EE75}" presName="dummyNode2" presStyleLbl="node1" presStyleIdx="2" presStyleCnt="4"/>
      <dgm:spPr/>
    </dgm:pt>
    <dgm:pt modelId="{56E4194F-BB46-4AEB-8EC8-6A209282AD15}" type="pres">
      <dgm:prSet presAssocID="{B7659733-67F8-4C07-8E89-427CE5A3EE75}" presName="childNode2" presStyleLbl="bgAcc1" presStyleIdx="3" presStyleCnt="4" custScaleX="111055" custScaleY="138052">
        <dgm:presLayoutVars>
          <dgm:bulletEnabled val="1"/>
        </dgm:presLayoutVars>
      </dgm:prSet>
      <dgm:spPr/>
      <dgm:t>
        <a:bodyPr/>
        <a:lstStyle/>
        <a:p>
          <a:endParaRPr lang="es-EC"/>
        </a:p>
      </dgm:t>
    </dgm:pt>
    <dgm:pt modelId="{18B81763-C861-408B-A245-5D6F3BA639C6}" type="pres">
      <dgm:prSet presAssocID="{B7659733-67F8-4C07-8E89-427CE5A3EE75}" presName="childNode2tx" presStyleLbl="bgAcc1" presStyleIdx="3" presStyleCnt="4">
        <dgm:presLayoutVars>
          <dgm:bulletEnabled val="1"/>
        </dgm:presLayoutVars>
      </dgm:prSet>
      <dgm:spPr/>
      <dgm:t>
        <a:bodyPr/>
        <a:lstStyle/>
        <a:p>
          <a:endParaRPr lang="es-EC"/>
        </a:p>
      </dgm:t>
    </dgm:pt>
    <dgm:pt modelId="{0798AE14-CF32-417A-B709-2DE549DC4B96}" type="pres">
      <dgm:prSet presAssocID="{B7659733-67F8-4C07-8E89-427CE5A3EE75}" presName="parentNode2" presStyleLbl="node1" presStyleIdx="3" presStyleCnt="4" custScaleY="202991" custLinFactNeighborX="5195" custLinFactNeighborY="-89303">
        <dgm:presLayoutVars>
          <dgm:chMax val="0"/>
          <dgm:bulletEnabled val="1"/>
        </dgm:presLayoutVars>
      </dgm:prSet>
      <dgm:spPr/>
      <dgm:t>
        <a:bodyPr/>
        <a:lstStyle/>
        <a:p>
          <a:endParaRPr lang="es-EC"/>
        </a:p>
      </dgm:t>
    </dgm:pt>
    <dgm:pt modelId="{D6B50CC0-B39C-4431-A5A9-BDFA4D0977A5}" type="pres">
      <dgm:prSet presAssocID="{B7659733-67F8-4C07-8E89-427CE5A3EE75}" presName="connSite2" presStyleCnt="0"/>
      <dgm:spPr/>
    </dgm:pt>
  </dgm:ptLst>
  <dgm:cxnLst>
    <dgm:cxn modelId="{141C1773-82D9-4F9F-B935-3C116F7C4B80}" type="presOf" srcId="{B1106B04-8D13-4743-A47C-D35DED1D9BB4}" destId="{56E4194F-BB46-4AEB-8EC8-6A209282AD15}" srcOrd="0" destOrd="0" presId="urn:microsoft.com/office/officeart/2005/8/layout/hProcess4"/>
    <dgm:cxn modelId="{FF9AE68F-18A4-4E6C-BDD4-20E6B8B065DA}" srcId="{232F350E-D67A-4FBF-829D-01DC54A840D8}" destId="{E828E187-664F-42FF-88A0-FA1FE8E1FD60}" srcOrd="0" destOrd="0" parTransId="{4969680F-2374-4726-B2A6-FC85CE1EC770}" sibTransId="{01D6CE04-8E65-4167-9139-E6CA2DD3D391}"/>
    <dgm:cxn modelId="{A38C3A8B-46B0-4C1A-8EA3-2124E80564CF}" type="presOf" srcId="{B8F7E9F3-FC55-4C22-A68C-6580359EE510}" destId="{E9D49423-F3F3-469D-B69A-D574D6B15D4C}" srcOrd="0" destOrd="0" presId="urn:microsoft.com/office/officeart/2005/8/layout/hProcess4"/>
    <dgm:cxn modelId="{EB114FBA-6CFE-4110-900A-34FDEE357A5F}" srcId="{B55E370F-3828-46E3-8FFE-9BA713F6F1DF}" destId="{9AE337FA-49C1-4D71-A0A4-B7D6F7791BB1}" srcOrd="0" destOrd="0" parTransId="{228D2846-74F2-42E9-91A0-2582DB591844}" sibTransId="{2B204939-4947-47D9-8715-E55073918B34}"/>
    <dgm:cxn modelId="{4C8F2030-E002-475E-8C99-F48EB5845A7B}" type="presOf" srcId="{232F350E-D67A-4FBF-829D-01DC54A840D8}" destId="{77E43668-D7E1-4F26-9E0D-44155207DF78}" srcOrd="0" destOrd="0" presId="urn:microsoft.com/office/officeart/2005/8/layout/hProcess4"/>
    <dgm:cxn modelId="{1EDA1DD9-C9B2-4B10-9711-9E39C0789462}" type="presOf" srcId="{E828E187-664F-42FF-88A0-FA1FE8E1FD60}" destId="{572A10C0-1FE3-40FA-B782-E89DD61C5956}" srcOrd="0" destOrd="0" presId="urn:microsoft.com/office/officeart/2005/8/layout/hProcess4"/>
    <dgm:cxn modelId="{9AF5927F-1AB3-4B68-9509-D1BFCB742EB6}" srcId="{867A01A1-2800-406D-BB81-6DE10A4254E5}" destId="{2F80A9D9-99D2-4934-9AA3-6A3A6E5D52E5}" srcOrd="2" destOrd="0" parTransId="{5462B484-8F99-4BCD-B849-287439923F28}" sibTransId="{B8F7E9F3-FC55-4C22-A68C-6580359EE510}"/>
    <dgm:cxn modelId="{E3BB36F1-5769-482E-BF0A-2E06DACD9E91}" type="presOf" srcId="{867A01A1-2800-406D-BB81-6DE10A4254E5}" destId="{6DA65DA0-2A11-4204-A5D5-2076C00C93AF}" srcOrd="0" destOrd="0" presId="urn:microsoft.com/office/officeart/2005/8/layout/hProcess4"/>
    <dgm:cxn modelId="{D73097A5-A306-4632-B07E-67F9C0660CD2}" type="presOf" srcId="{FF386B91-397B-4049-A766-5F2F6D3150A9}" destId="{8F22F268-765A-4E4F-AD4F-F22284CD37A4}" srcOrd="0" destOrd="0" presId="urn:microsoft.com/office/officeart/2005/8/layout/hProcess4"/>
    <dgm:cxn modelId="{9B26A442-32BA-4997-AEDD-25AECCB823BC}" type="presOf" srcId="{F1CA1790-B185-44AC-8DA0-1AA178780EE7}" destId="{7000717E-F386-4F5C-B97F-F8593FEC7A1C}" srcOrd="0" destOrd="0" presId="urn:microsoft.com/office/officeart/2005/8/layout/hProcess4"/>
    <dgm:cxn modelId="{56D811C7-667E-4936-99CC-DCB8BBD7C557}" type="presOf" srcId="{9AE337FA-49C1-4D71-A0A4-B7D6F7791BB1}" destId="{122C4F95-E22C-4430-8E8D-0AC8078C3918}" srcOrd="0" destOrd="0" presId="urn:microsoft.com/office/officeart/2005/8/layout/hProcess4"/>
    <dgm:cxn modelId="{CDB5D5A8-0EB8-4D2B-8E20-EE98C178248C}" type="presOf" srcId="{03D81027-AE1C-4628-9D78-0BCF1837DFA8}" destId="{91006281-4383-4DDA-AB17-6A6390C14A9C}" srcOrd="0" destOrd="0" presId="urn:microsoft.com/office/officeart/2005/8/layout/hProcess4"/>
    <dgm:cxn modelId="{DF9005E4-662A-45CE-9022-A157E1F27CB2}" type="presOf" srcId="{E828E187-664F-42FF-88A0-FA1FE8E1FD60}" destId="{F9441548-F332-4042-9A56-8A5997145A4C}" srcOrd="1" destOrd="0" presId="urn:microsoft.com/office/officeart/2005/8/layout/hProcess4"/>
    <dgm:cxn modelId="{1D2518C3-CF1D-435F-AFB6-4D7F6190D2AF}" type="presOf" srcId="{FF386B91-397B-4049-A766-5F2F6D3150A9}" destId="{268D2CB4-7D7B-4093-A745-BA962DCFDA75}" srcOrd="1" destOrd="0" presId="urn:microsoft.com/office/officeart/2005/8/layout/hProcess4"/>
    <dgm:cxn modelId="{3ECBF80F-669D-4149-AF5B-1FDE84762341}" srcId="{867A01A1-2800-406D-BB81-6DE10A4254E5}" destId="{B7659733-67F8-4C07-8E89-427CE5A3EE75}" srcOrd="3" destOrd="0" parTransId="{4F212781-6EBD-4483-97A0-6D64C8D8F252}" sibTransId="{F37CB1B1-4F73-4860-AA97-C7A84A72DA61}"/>
    <dgm:cxn modelId="{3D836ADE-75BC-406D-87C1-BB428EE837FB}" type="presOf" srcId="{9AE337FA-49C1-4D71-A0A4-B7D6F7791BB1}" destId="{DC8860FB-861D-455D-A3BA-9E4789D97E45}" srcOrd="1" destOrd="0" presId="urn:microsoft.com/office/officeart/2005/8/layout/hProcess4"/>
    <dgm:cxn modelId="{DC9BA44E-7987-4397-89B6-AD6F9239C2FA}" type="presOf" srcId="{B7659733-67F8-4C07-8E89-427CE5A3EE75}" destId="{0798AE14-CF32-417A-B709-2DE549DC4B96}" srcOrd="0" destOrd="0" presId="urn:microsoft.com/office/officeart/2005/8/layout/hProcess4"/>
    <dgm:cxn modelId="{6FAD79B1-802B-4D55-B63F-187AAD5F4337}" srcId="{2F80A9D9-99D2-4934-9AA3-6A3A6E5D52E5}" destId="{FF386B91-397B-4049-A766-5F2F6D3150A9}" srcOrd="0" destOrd="0" parTransId="{E50B70D3-42A8-433D-BFD8-B202558C98BB}" sibTransId="{30A66309-AC6C-4E8C-A710-EADD5E9FC3AD}"/>
    <dgm:cxn modelId="{7EAAD64E-AA38-401D-8B75-EC2BFDCDDAC6}" srcId="{867A01A1-2800-406D-BB81-6DE10A4254E5}" destId="{232F350E-D67A-4FBF-829D-01DC54A840D8}" srcOrd="1" destOrd="0" parTransId="{1C68135D-9B88-493A-B977-5561CE37F6E5}" sibTransId="{F1CA1790-B185-44AC-8DA0-1AA178780EE7}"/>
    <dgm:cxn modelId="{461A66C8-3CE2-494F-B12D-81C37FFFC79C}" srcId="{B7659733-67F8-4C07-8E89-427CE5A3EE75}" destId="{B1106B04-8D13-4743-A47C-D35DED1D9BB4}" srcOrd="0" destOrd="0" parTransId="{8081F390-2E4A-456B-806B-B0C5BCD41F99}" sibTransId="{C24B85D3-77B5-40C6-8F14-D903B1D25F32}"/>
    <dgm:cxn modelId="{1CEA3F90-0B19-471E-8A3F-FB361AF6616E}" srcId="{867A01A1-2800-406D-BB81-6DE10A4254E5}" destId="{B55E370F-3828-46E3-8FFE-9BA713F6F1DF}" srcOrd="0" destOrd="0" parTransId="{519ED705-FA36-4EF8-8A9F-A4F3B5134FF5}" sibTransId="{03D81027-AE1C-4628-9D78-0BCF1837DFA8}"/>
    <dgm:cxn modelId="{9C8AAB97-359C-49CC-8966-08B7F06B323D}" type="presOf" srcId="{B55E370F-3828-46E3-8FFE-9BA713F6F1DF}" destId="{54FD873E-3A96-41D0-ACA6-A0B91CBA6740}" srcOrd="0" destOrd="0" presId="urn:microsoft.com/office/officeart/2005/8/layout/hProcess4"/>
    <dgm:cxn modelId="{C93EDF4E-84BC-4E50-B887-6498DDAE6873}" type="presOf" srcId="{B1106B04-8D13-4743-A47C-D35DED1D9BB4}" destId="{18B81763-C861-408B-A245-5D6F3BA639C6}" srcOrd="1" destOrd="0" presId="urn:microsoft.com/office/officeart/2005/8/layout/hProcess4"/>
    <dgm:cxn modelId="{0FE835C8-B00D-410B-8766-BB04AADE7648}" type="presOf" srcId="{2F80A9D9-99D2-4934-9AA3-6A3A6E5D52E5}" destId="{4F0E52AF-CF0B-49F4-BA20-EBDC5A5DA3DF}" srcOrd="0" destOrd="0" presId="urn:microsoft.com/office/officeart/2005/8/layout/hProcess4"/>
    <dgm:cxn modelId="{FDA061E7-46A2-4CAA-A84B-4663D57DC18D}" type="presParOf" srcId="{6DA65DA0-2A11-4204-A5D5-2076C00C93AF}" destId="{B10D1787-CB69-4460-834C-E8B1A9055118}" srcOrd="0" destOrd="0" presId="urn:microsoft.com/office/officeart/2005/8/layout/hProcess4"/>
    <dgm:cxn modelId="{4381B825-BB58-46E7-9F2B-C2B39678E427}" type="presParOf" srcId="{6DA65DA0-2A11-4204-A5D5-2076C00C93AF}" destId="{030A410D-0392-47D8-B9F5-840D06BFF2AC}" srcOrd="1" destOrd="0" presId="urn:microsoft.com/office/officeart/2005/8/layout/hProcess4"/>
    <dgm:cxn modelId="{D98F0F9A-5E4F-4898-871A-BD835AD82CDF}" type="presParOf" srcId="{6DA65DA0-2A11-4204-A5D5-2076C00C93AF}" destId="{00FD61F4-9AF4-4949-8FB7-EDF3F8CABF96}" srcOrd="2" destOrd="0" presId="urn:microsoft.com/office/officeart/2005/8/layout/hProcess4"/>
    <dgm:cxn modelId="{D6ADBBB2-A0F8-47B1-B7A8-2B4117AEA014}" type="presParOf" srcId="{00FD61F4-9AF4-4949-8FB7-EDF3F8CABF96}" destId="{B203360A-DB1B-449F-98EF-3FBB45AA9046}" srcOrd="0" destOrd="0" presId="urn:microsoft.com/office/officeart/2005/8/layout/hProcess4"/>
    <dgm:cxn modelId="{F7F56732-0670-472F-BEAB-41BC992F80E7}" type="presParOf" srcId="{B203360A-DB1B-449F-98EF-3FBB45AA9046}" destId="{00F29983-46AF-43C5-9A32-A89D13705717}" srcOrd="0" destOrd="0" presId="urn:microsoft.com/office/officeart/2005/8/layout/hProcess4"/>
    <dgm:cxn modelId="{C970286B-9D3E-43EC-AE54-3B92FEE1CAB5}" type="presParOf" srcId="{B203360A-DB1B-449F-98EF-3FBB45AA9046}" destId="{122C4F95-E22C-4430-8E8D-0AC8078C3918}" srcOrd="1" destOrd="0" presId="urn:microsoft.com/office/officeart/2005/8/layout/hProcess4"/>
    <dgm:cxn modelId="{6B757CFF-C2EE-40AD-AA0D-2F479CA83DB4}" type="presParOf" srcId="{B203360A-DB1B-449F-98EF-3FBB45AA9046}" destId="{DC8860FB-861D-455D-A3BA-9E4789D97E45}" srcOrd="2" destOrd="0" presId="urn:microsoft.com/office/officeart/2005/8/layout/hProcess4"/>
    <dgm:cxn modelId="{09A3613B-BDE3-42ED-AAE3-625BED87CBE2}" type="presParOf" srcId="{B203360A-DB1B-449F-98EF-3FBB45AA9046}" destId="{54FD873E-3A96-41D0-ACA6-A0B91CBA6740}" srcOrd="3" destOrd="0" presId="urn:microsoft.com/office/officeart/2005/8/layout/hProcess4"/>
    <dgm:cxn modelId="{41FFE0AC-440A-44A5-9AF5-E9F18E28A183}" type="presParOf" srcId="{B203360A-DB1B-449F-98EF-3FBB45AA9046}" destId="{C1FC8AD5-9C23-4CC8-B9AC-1D0AD57065F8}" srcOrd="4" destOrd="0" presId="urn:microsoft.com/office/officeart/2005/8/layout/hProcess4"/>
    <dgm:cxn modelId="{6B22C583-707D-4123-A14F-FE1DEB456E6D}" type="presParOf" srcId="{00FD61F4-9AF4-4949-8FB7-EDF3F8CABF96}" destId="{91006281-4383-4DDA-AB17-6A6390C14A9C}" srcOrd="1" destOrd="0" presId="urn:microsoft.com/office/officeart/2005/8/layout/hProcess4"/>
    <dgm:cxn modelId="{CDB303C6-FBB8-45AC-AF63-41F144F60AAE}" type="presParOf" srcId="{00FD61F4-9AF4-4949-8FB7-EDF3F8CABF96}" destId="{8C11036C-CAC7-4AFE-AC2F-160B059539E9}" srcOrd="2" destOrd="0" presId="urn:microsoft.com/office/officeart/2005/8/layout/hProcess4"/>
    <dgm:cxn modelId="{F18E2521-543B-4623-97C0-E8C0DB814F43}" type="presParOf" srcId="{8C11036C-CAC7-4AFE-AC2F-160B059539E9}" destId="{9568B4AA-DBB9-4A40-A245-CE314930F7A6}" srcOrd="0" destOrd="0" presId="urn:microsoft.com/office/officeart/2005/8/layout/hProcess4"/>
    <dgm:cxn modelId="{6AA5F85B-63C7-4AC2-BDC6-08D242200F6D}" type="presParOf" srcId="{8C11036C-CAC7-4AFE-AC2F-160B059539E9}" destId="{572A10C0-1FE3-40FA-B782-E89DD61C5956}" srcOrd="1" destOrd="0" presId="urn:microsoft.com/office/officeart/2005/8/layout/hProcess4"/>
    <dgm:cxn modelId="{23902EDF-AEEB-4541-AC95-FE35936FD54C}" type="presParOf" srcId="{8C11036C-CAC7-4AFE-AC2F-160B059539E9}" destId="{F9441548-F332-4042-9A56-8A5997145A4C}" srcOrd="2" destOrd="0" presId="urn:microsoft.com/office/officeart/2005/8/layout/hProcess4"/>
    <dgm:cxn modelId="{719DAAAE-2E63-481E-9F49-F2E84D04AD20}" type="presParOf" srcId="{8C11036C-CAC7-4AFE-AC2F-160B059539E9}" destId="{77E43668-D7E1-4F26-9E0D-44155207DF78}" srcOrd="3" destOrd="0" presId="urn:microsoft.com/office/officeart/2005/8/layout/hProcess4"/>
    <dgm:cxn modelId="{E521FA86-E97D-4B68-9EBC-296BCCE6FE66}" type="presParOf" srcId="{8C11036C-CAC7-4AFE-AC2F-160B059539E9}" destId="{74188D85-CCD7-4771-A4FA-18FF9E59BDE0}" srcOrd="4" destOrd="0" presId="urn:microsoft.com/office/officeart/2005/8/layout/hProcess4"/>
    <dgm:cxn modelId="{CA39E262-C109-4236-BAB6-13757F6B30BC}" type="presParOf" srcId="{00FD61F4-9AF4-4949-8FB7-EDF3F8CABF96}" destId="{7000717E-F386-4F5C-B97F-F8593FEC7A1C}" srcOrd="3" destOrd="0" presId="urn:microsoft.com/office/officeart/2005/8/layout/hProcess4"/>
    <dgm:cxn modelId="{2574F4F8-5EDE-40FD-96EF-BC30D2CEEED9}" type="presParOf" srcId="{00FD61F4-9AF4-4949-8FB7-EDF3F8CABF96}" destId="{D2F2CB29-6272-49D3-9FA6-6DA626347A51}" srcOrd="4" destOrd="0" presId="urn:microsoft.com/office/officeart/2005/8/layout/hProcess4"/>
    <dgm:cxn modelId="{B9F965DF-0021-4FD8-B3DB-5430B98C4C40}" type="presParOf" srcId="{D2F2CB29-6272-49D3-9FA6-6DA626347A51}" destId="{DC1EC63E-5471-4BCE-A6E4-EECA59E57982}" srcOrd="0" destOrd="0" presId="urn:microsoft.com/office/officeart/2005/8/layout/hProcess4"/>
    <dgm:cxn modelId="{1C1DF48B-6106-411B-9633-DF33343A4473}" type="presParOf" srcId="{D2F2CB29-6272-49D3-9FA6-6DA626347A51}" destId="{8F22F268-765A-4E4F-AD4F-F22284CD37A4}" srcOrd="1" destOrd="0" presId="urn:microsoft.com/office/officeart/2005/8/layout/hProcess4"/>
    <dgm:cxn modelId="{D67FBFAD-7569-4530-90DD-8122466E40F4}" type="presParOf" srcId="{D2F2CB29-6272-49D3-9FA6-6DA626347A51}" destId="{268D2CB4-7D7B-4093-A745-BA962DCFDA75}" srcOrd="2" destOrd="0" presId="urn:microsoft.com/office/officeart/2005/8/layout/hProcess4"/>
    <dgm:cxn modelId="{8F84E34C-1428-4AC3-9402-076C0FCD8939}" type="presParOf" srcId="{D2F2CB29-6272-49D3-9FA6-6DA626347A51}" destId="{4F0E52AF-CF0B-49F4-BA20-EBDC5A5DA3DF}" srcOrd="3" destOrd="0" presId="urn:microsoft.com/office/officeart/2005/8/layout/hProcess4"/>
    <dgm:cxn modelId="{A70BFB9F-A0CF-4E20-B6F1-6C10E78F74B4}" type="presParOf" srcId="{D2F2CB29-6272-49D3-9FA6-6DA626347A51}" destId="{30369776-229D-4F61-8F3F-976EA0442C6E}" srcOrd="4" destOrd="0" presId="urn:microsoft.com/office/officeart/2005/8/layout/hProcess4"/>
    <dgm:cxn modelId="{6044F5C6-65A7-4750-9646-A6D4E5E1F324}" type="presParOf" srcId="{00FD61F4-9AF4-4949-8FB7-EDF3F8CABF96}" destId="{E9D49423-F3F3-469D-B69A-D574D6B15D4C}" srcOrd="5" destOrd="0" presId="urn:microsoft.com/office/officeart/2005/8/layout/hProcess4"/>
    <dgm:cxn modelId="{221FCFD7-839C-48B6-AFDB-089724F38F90}" type="presParOf" srcId="{00FD61F4-9AF4-4949-8FB7-EDF3F8CABF96}" destId="{2CA691F3-79BE-4928-BBD6-6A19EFAC40D2}" srcOrd="6" destOrd="0" presId="urn:microsoft.com/office/officeart/2005/8/layout/hProcess4"/>
    <dgm:cxn modelId="{1646FF03-C0B4-4D39-B21F-B3D8D8A56E5B}" type="presParOf" srcId="{2CA691F3-79BE-4928-BBD6-6A19EFAC40D2}" destId="{D1901A80-562F-4543-8406-F03A8F2E8C98}" srcOrd="0" destOrd="0" presId="urn:microsoft.com/office/officeart/2005/8/layout/hProcess4"/>
    <dgm:cxn modelId="{2876F92C-B80E-4EA8-965B-4EFBF1F360C6}" type="presParOf" srcId="{2CA691F3-79BE-4928-BBD6-6A19EFAC40D2}" destId="{56E4194F-BB46-4AEB-8EC8-6A209282AD15}" srcOrd="1" destOrd="0" presId="urn:microsoft.com/office/officeart/2005/8/layout/hProcess4"/>
    <dgm:cxn modelId="{F4293E07-051B-40F2-B3B6-A326B903307C}" type="presParOf" srcId="{2CA691F3-79BE-4928-BBD6-6A19EFAC40D2}" destId="{18B81763-C861-408B-A245-5D6F3BA639C6}" srcOrd="2" destOrd="0" presId="urn:microsoft.com/office/officeart/2005/8/layout/hProcess4"/>
    <dgm:cxn modelId="{42E12BE3-5599-449D-81B1-8EE6C32873A4}" type="presParOf" srcId="{2CA691F3-79BE-4928-BBD6-6A19EFAC40D2}" destId="{0798AE14-CF32-417A-B709-2DE549DC4B96}" srcOrd="3" destOrd="0" presId="urn:microsoft.com/office/officeart/2005/8/layout/hProcess4"/>
    <dgm:cxn modelId="{AEDA9AFA-6B90-43BE-98C6-C33423F2F58E}" type="presParOf" srcId="{2CA691F3-79BE-4928-BBD6-6A19EFAC40D2}" destId="{D6B50CC0-B39C-4431-A5A9-BDFA4D0977A5}" srcOrd="4" destOrd="0" presId="urn:microsoft.com/office/officeart/2005/8/layout/h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867A01A1-2800-406D-BB81-6DE10A4254E5}" type="doc">
      <dgm:prSet loTypeId="urn:microsoft.com/office/officeart/2005/8/layout/hProcess4" loCatId="process" qsTypeId="urn:microsoft.com/office/officeart/2005/8/quickstyle/simple1" qsCatId="simple" csTypeId="urn:microsoft.com/office/officeart/2005/8/colors/colorful4" csCatId="colorful" phldr="1"/>
      <dgm:spPr/>
      <dgm:t>
        <a:bodyPr/>
        <a:lstStyle/>
        <a:p>
          <a:endParaRPr lang="es-EC"/>
        </a:p>
      </dgm:t>
    </dgm:pt>
    <dgm:pt modelId="{B55E370F-3828-46E3-8FFE-9BA713F6F1DF}">
      <dgm:prSet phldrT="[Texto]" custT="1"/>
      <dgm:spPr/>
      <dgm:t>
        <a:bodyPr/>
        <a:lstStyle/>
        <a:p>
          <a:r>
            <a:rPr lang="es-EC" sz="1400" b="1" dirty="0" smtClean="0">
              <a:solidFill>
                <a:schemeClr val="tx1">
                  <a:lumMod val="95000"/>
                  <a:lumOff val="5000"/>
                </a:schemeClr>
              </a:solidFill>
            </a:rPr>
            <a:t>Existencia de un programa de turismo educativo llevado a cabo en la comunidad</a:t>
          </a:r>
          <a:endParaRPr lang="es-EC" sz="1400" b="1" dirty="0">
            <a:solidFill>
              <a:schemeClr val="tx1">
                <a:lumMod val="95000"/>
                <a:lumOff val="5000"/>
              </a:schemeClr>
            </a:solidFill>
          </a:endParaRPr>
        </a:p>
      </dgm:t>
    </dgm:pt>
    <dgm:pt modelId="{519ED705-FA36-4EF8-8A9F-A4F3B5134FF5}" type="parTrans" cxnId="{1CEA3F90-0B19-471E-8A3F-FB361AF6616E}">
      <dgm:prSet/>
      <dgm:spPr/>
      <dgm:t>
        <a:bodyPr/>
        <a:lstStyle/>
        <a:p>
          <a:endParaRPr lang="es-EC" sz="1400"/>
        </a:p>
      </dgm:t>
    </dgm:pt>
    <dgm:pt modelId="{03D81027-AE1C-4628-9D78-0BCF1837DFA8}" type="sibTrans" cxnId="{1CEA3F90-0B19-471E-8A3F-FB361AF6616E}">
      <dgm:prSet/>
      <dgm:spPr/>
      <dgm:t>
        <a:bodyPr/>
        <a:lstStyle/>
        <a:p>
          <a:endParaRPr lang="es-EC" sz="1400"/>
        </a:p>
      </dgm:t>
    </dgm:pt>
    <dgm:pt modelId="{9AE337FA-49C1-4D71-A0A4-B7D6F7791BB1}">
      <dgm:prSet phldrT="[Texto]" custT="1"/>
      <dgm:spPr/>
      <dgm:t>
        <a:bodyPr/>
        <a:lstStyle/>
        <a:p>
          <a:r>
            <a:rPr lang="es-EC" sz="1400" dirty="0" smtClean="0"/>
            <a:t>79% de los docentes consultados no conocen un programa de turismo educativo que se oferte en la comunidad local</a:t>
          </a:r>
          <a:endParaRPr lang="es-EC" sz="1400" dirty="0"/>
        </a:p>
      </dgm:t>
    </dgm:pt>
    <dgm:pt modelId="{228D2846-74F2-42E9-91A0-2582DB591844}" type="parTrans" cxnId="{EB114FBA-6CFE-4110-900A-34FDEE357A5F}">
      <dgm:prSet/>
      <dgm:spPr/>
      <dgm:t>
        <a:bodyPr/>
        <a:lstStyle/>
        <a:p>
          <a:endParaRPr lang="es-EC" sz="1400"/>
        </a:p>
      </dgm:t>
    </dgm:pt>
    <dgm:pt modelId="{2B204939-4947-47D9-8715-E55073918B34}" type="sibTrans" cxnId="{EB114FBA-6CFE-4110-900A-34FDEE357A5F}">
      <dgm:prSet/>
      <dgm:spPr/>
      <dgm:t>
        <a:bodyPr/>
        <a:lstStyle/>
        <a:p>
          <a:endParaRPr lang="es-EC" sz="1400"/>
        </a:p>
      </dgm:t>
    </dgm:pt>
    <dgm:pt modelId="{232F350E-D67A-4FBF-829D-01DC54A840D8}">
      <dgm:prSet phldrT="[Texto]" custT="1"/>
      <dgm:spPr/>
      <dgm:t>
        <a:bodyPr/>
        <a:lstStyle/>
        <a:p>
          <a:r>
            <a:rPr lang="es-EC" sz="1400" b="1" dirty="0" smtClean="0">
              <a:solidFill>
                <a:schemeClr val="tx1">
                  <a:lumMod val="95000"/>
                  <a:lumOff val="5000"/>
                </a:schemeClr>
              </a:solidFill>
            </a:rPr>
            <a:t>Motivación para realizar actividades pedagógicas relacionadas con el turismo</a:t>
          </a:r>
          <a:endParaRPr lang="es-EC" sz="1400" b="1" dirty="0">
            <a:solidFill>
              <a:schemeClr val="tx1">
                <a:lumMod val="95000"/>
                <a:lumOff val="5000"/>
              </a:schemeClr>
            </a:solidFill>
          </a:endParaRPr>
        </a:p>
      </dgm:t>
    </dgm:pt>
    <dgm:pt modelId="{1C68135D-9B88-493A-B977-5561CE37F6E5}" type="parTrans" cxnId="{7EAAD64E-AA38-401D-8B75-EC2BFDCDDAC6}">
      <dgm:prSet/>
      <dgm:spPr/>
      <dgm:t>
        <a:bodyPr/>
        <a:lstStyle/>
        <a:p>
          <a:endParaRPr lang="es-EC" sz="1400"/>
        </a:p>
      </dgm:t>
    </dgm:pt>
    <dgm:pt modelId="{F1CA1790-B185-44AC-8DA0-1AA178780EE7}" type="sibTrans" cxnId="{7EAAD64E-AA38-401D-8B75-EC2BFDCDDAC6}">
      <dgm:prSet/>
      <dgm:spPr/>
      <dgm:t>
        <a:bodyPr/>
        <a:lstStyle/>
        <a:p>
          <a:endParaRPr lang="es-EC" sz="1400"/>
        </a:p>
      </dgm:t>
    </dgm:pt>
    <dgm:pt modelId="{E828E187-664F-42FF-88A0-FA1FE8E1FD60}">
      <dgm:prSet phldrT="[Texto]" custT="1"/>
      <dgm:spPr/>
      <dgm:t>
        <a:bodyPr/>
        <a:lstStyle/>
        <a:p>
          <a:r>
            <a:rPr lang="es-EC" sz="1400" dirty="0" smtClean="0"/>
            <a:t>21% de docentes que manifestó que siempre siente motivación para este tipo de actividades </a:t>
          </a:r>
          <a:endParaRPr lang="es-EC" sz="1400" dirty="0"/>
        </a:p>
      </dgm:t>
    </dgm:pt>
    <dgm:pt modelId="{4969680F-2374-4726-B2A6-FC85CE1EC770}" type="parTrans" cxnId="{FF9AE68F-18A4-4E6C-BDD4-20E6B8B065DA}">
      <dgm:prSet/>
      <dgm:spPr/>
      <dgm:t>
        <a:bodyPr/>
        <a:lstStyle/>
        <a:p>
          <a:endParaRPr lang="es-EC" sz="1400"/>
        </a:p>
      </dgm:t>
    </dgm:pt>
    <dgm:pt modelId="{01D6CE04-8E65-4167-9139-E6CA2DD3D391}" type="sibTrans" cxnId="{FF9AE68F-18A4-4E6C-BDD4-20E6B8B065DA}">
      <dgm:prSet/>
      <dgm:spPr/>
      <dgm:t>
        <a:bodyPr/>
        <a:lstStyle/>
        <a:p>
          <a:endParaRPr lang="es-EC" sz="1400"/>
        </a:p>
      </dgm:t>
    </dgm:pt>
    <dgm:pt modelId="{B7659733-67F8-4C07-8E89-427CE5A3EE75}">
      <dgm:prSet phldrT="[Texto]" custT="1"/>
      <dgm:spPr/>
      <dgm:t>
        <a:bodyPr/>
        <a:lstStyle/>
        <a:p>
          <a:r>
            <a:rPr lang="es-EC" sz="1400" b="1" dirty="0" smtClean="0">
              <a:solidFill>
                <a:schemeClr val="tx1">
                  <a:lumMod val="95000"/>
                  <a:lumOff val="5000"/>
                </a:schemeClr>
              </a:solidFill>
            </a:rPr>
            <a:t>Capacidad económica de los padres de familia para solventar salidas pedagógicas</a:t>
          </a:r>
          <a:endParaRPr lang="es-EC" sz="1400" b="1" dirty="0">
            <a:solidFill>
              <a:schemeClr val="tx1">
                <a:lumMod val="95000"/>
                <a:lumOff val="5000"/>
              </a:schemeClr>
            </a:solidFill>
          </a:endParaRPr>
        </a:p>
      </dgm:t>
    </dgm:pt>
    <dgm:pt modelId="{4F212781-6EBD-4483-97A0-6D64C8D8F252}" type="parTrans" cxnId="{3ECBF80F-669D-4149-AF5B-1FDE84762341}">
      <dgm:prSet/>
      <dgm:spPr/>
      <dgm:t>
        <a:bodyPr/>
        <a:lstStyle/>
        <a:p>
          <a:endParaRPr lang="es-EC" sz="1400"/>
        </a:p>
      </dgm:t>
    </dgm:pt>
    <dgm:pt modelId="{F37CB1B1-4F73-4860-AA97-C7A84A72DA61}" type="sibTrans" cxnId="{3ECBF80F-669D-4149-AF5B-1FDE84762341}">
      <dgm:prSet/>
      <dgm:spPr/>
      <dgm:t>
        <a:bodyPr/>
        <a:lstStyle/>
        <a:p>
          <a:endParaRPr lang="es-EC" sz="1400"/>
        </a:p>
      </dgm:t>
    </dgm:pt>
    <dgm:pt modelId="{B1106B04-8D13-4743-A47C-D35DED1D9BB4}">
      <dgm:prSet phldrT="[Texto]" custT="1"/>
      <dgm:spPr/>
      <dgm:t>
        <a:bodyPr/>
        <a:lstStyle/>
        <a:p>
          <a:r>
            <a:rPr lang="es-EC" sz="1400" dirty="0" smtClean="0"/>
            <a:t>74% de los encuestados opinó que los padres de familia de sus estudiantes no cuentan con la capacidad económica para propiciar salidas pedagógicas</a:t>
          </a:r>
          <a:endParaRPr lang="es-EC" sz="1400" dirty="0"/>
        </a:p>
      </dgm:t>
    </dgm:pt>
    <dgm:pt modelId="{8081F390-2E4A-456B-806B-B0C5BCD41F99}" type="parTrans" cxnId="{461A66C8-3CE2-494F-B12D-81C37FFFC79C}">
      <dgm:prSet/>
      <dgm:spPr/>
      <dgm:t>
        <a:bodyPr/>
        <a:lstStyle/>
        <a:p>
          <a:endParaRPr lang="es-EC" sz="1400"/>
        </a:p>
      </dgm:t>
    </dgm:pt>
    <dgm:pt modelId="{C24B85D3-77B5-40C6-8F14-D903B1D25F32}" type="sibTrans" cxnId="{461A66C8-3CE2-494F-B12D-81C37FFFC79C}">
      <dgm:prSet/>
      <dgm:spPr/>
      <dgm:t>
        <a:bodyPr/>
        <a:lstStyle/>
        <a:p>
          <a:endParaRPr lang="es-EC" sz="1400"/>
        </a:p>
      </dgm:t>
    </dgm:pt>
    <dgm:pt modelId="{DC0CB4E8-5A74-4B9E-A291-580E3EDB714F}">
      <dgm:prSet custT="1"/>
      <dgm:spPr/>
      <dgm:t>
        <a:bodyPr/>
        <a:lstStyle/>
        <a:p>
          <a:r>
            <a:rPr lang="es-EC" sz="1400" b="1" dirty="0" smtClean="0">
              <a:solidFill>
                <a:schemeClr val="tx1">
                  <a:lumMod val="95000"/>
                  <a:lumOff val="5000"/>
                </a:schemeClr>
              </a:solidFill>
            </a:rPr>
            <a:t>Factores que dificultan incorporar el turismo en el proceso de aprendizaje</a:t>
          </a:r>
          <a:r>
            <a:rPr lang="es-EC" sz="1400" b="1" i="1" dirty="0" smtClean="0">
              <a:solidFill>
                <a:schemeClr val="tx1">
                  <a:lumMod val="95000"/>
                  <a:lumOff val="5000"/>
                </a:schemeClr>
              </a:solidFill>
            </a:rPr>
            <a:t> </a:t>
          </a:r>
          <a:endParaRPr lang="es-EC" sz="1400" b="1" dirty="0">
            <a:solidFill>
              <a:schemeClr val="tx1">
                <a:lumMod val="95000"/>
                <a:lumOff val="5000"/>
              </a:schemeClr>
            </a:solidFill>
          </a:endParaRPr>
        </a:p>
      </dgm:t>
    </dgm:pt>
    <dgm:pt modelId="{31C876CA-6113-4CD8-B21A-065581324B09}" type="parTrans" cxnId="{609F9CE6-2710-465B-8136-E39FDCD0DE05}">
      <dgm:prSet/>
      <dgm:spPr/>
      <dgm:t>
        <a:bodyPr/>
        <a:lstStyle/>
        <a:p>
          <a:endParaRPr lang="es-EC"/>
        </a:p>
      </dgm:t>
    </dgm:pt>
    <dgm:pt modelId="{065F20D4-596C-45D1-9001-AF5D433C379C}" type="sibTrans" cxnId="{609F9CE6-2710-465B-8136-E39FDCD0DE05}">
      <dgm:prSet/>
      <dgm:spPr/>
      <dgm:t>
        <a:bodyPr/>
        <a:lstStyle/>
        <a:p>
          <a:endParaRPr lang="es-EC"/>
        </a:p>
      </dgm:t>
    </dgm:pt>
    <dgm:pt modelId="{F996301C-FE5C-4D42-9A96-935AFD53D2A1}">
      <dgm:prSet/>
      <dgm:spPr/>
      <dgm:t>
        <a:bodyPr/>
        <a:lstStyle/>
        <a:p>
          <a:r>
            <a:rPr lang="es-EC" dirty="0" smtClean="0"/>
            <a:t>26% de docentes consideró que la falta de apoyo de los padres de familia para autorizar las salidas pedagógicas y el nivel socioeconómico son factores limitantes que dificulta la participación de los estudiantes en este tipo de programas</a:t>
          </a:r>
          <a:endParaRPr lang="es-EC" dirty="0"/>
        </a:p>
      </dgm:t>
    </dgm:pt>
    <dgm:pt modelId="{4EA7B62F-0EE9-44AD-94D2-BBFC9D7DFF24}" type="parTrans" cxnId="{90BDC8CA-D2CA-463D-AFE1-5C0FAB990F0E}">
      <dgm:prSet/>
      <dgm:spPr/>
      <dgm:t>
        <a:bodyPr/>
        <a:lstStyle/>
        <a:p>
          <a:endParaRPr lang="es-EC"/>
        </a:p>
      </dgm:t>
    </dgm:pt>
    <dgm:pt modelId="{FD60659D-19C3-4292-9F59-2CFE25448CAD}" type="sibTrans" cxnId="{90BDC8CA-D2CA-463D-AFE1-5C0FAB990F0E}">
      <dgm:prSet/>
      <dgm:spPr/>
      <dgm:t>
        <a:bodyPr/>
        <a:lstStyle/>
        <a:p>
          <a:endParaRPr lang="es-EC"/>
        </a:p>
      </dgm:t>
    </dgm:pt>
    <dgm:pt modelId="{6DA65DA0-2A11-4204-A5D5-2076C00C93AF}" type="pres">
      <dgm:prSet presAssocID="{867A01A1-2800-406D-BB81-6DE10A4254E5}" presName="Name0" presStyleCnt="0">
        <dgm:presLayoutVars>
          <dgm:dir/>
          <dgm:animLvl val="lvl"/>
          <dgm:resizeHandles val="exact"/>
        </dgm:presLayoutVars>
      </dgm:prSet>
      <dgm:spPr/>
      <dgm:t>
        <a:bodyPr/>
        <a:lstStyle/>
        <a:p>
          <a:endParaRPr lang="es-ES"/>
        </a:p>
      </dgm:t>
    </dgm:pt>
    <dgm:pt modelId="{B10D1787-CB69-4460-834C-E8B1A9055118}" type="pres">
      <dgm:prSet presAssocID="{867A01A1-2800-406D-BB81-6DE10A4254E5}" presName="tSp" presStyleCnt="0"/>
      <dgm:spPr/>
    </dgm:pt>
    <dgm:pt modelId="{030A410D-0392-47D8-B9F5-840D06BFF2AC}" type="pres">
      <dgm:prSet presAssocID="{867A01A1-2800-406D-BB81-6DE10A4254E5}" presName="bSp" presStyleCnt="0"/>
      <dgm:spPr/>
    </dgm:pt>
    <dgm:pt modelId="{00FD61F4-9AF4-4949-8FB7-EDF3F8CABF96}" type="pres">
      <dgm:prSet presAssocID="{867A01A1-2800-406D-BB81-6DE10A4254E5}" presName="process" presStyleCnt="0"/>
      <dgm:spPr/>
    </dgm:pt>
    <dgm:pt modelId="{B203360A-DB1B-449F-98EF-3FBB45AA9046}" type="pres">
      <dgm:prSet presAssocID="{B55E370F-3828-46E3-8FFE-9BA713F6F1DF}" presName="composite1" presStyleCnt="0"/>
      <dgm:spPr/>
    </dgm:pt>
    <dgm:pt modelId="{00F29983-46AF-43C5-9A32-A89D13705717}" type="pres">
      <dgm:prSet presAssocID="{B55E370F-3828-46E3-8FFE-9BA713F6F1DF}" presName="dummyNode1" presStyleLbl="node1" presStyleIdx="0" presStyleCnt="4"/>
      <dgm:spPr/>
    </dgm:pt>
    <dgm:pt modelId="{122C4F95-E22C-4430-8E8D-0AC8078C3918}" type="pres">
      <dgm:prSet presAssocID="{B55E370F-3828-46E3-8FFE-9BA713F6F1DF}" presName="childNode1" presStyleLbl="bgAcc1" presStyleIdx="0" presStyleCnt="4" custScaleX="98620" custScaleY="158722" custLinFactNeighborX="9666" custLinFactNeighborY="9218">
        <dgm:presLayoutVars>
          <dgm:bulletEnabled val="1"/>
        </dgm:presLayoutVars>
      </dgm:prSet>
      <dgm:spPr/>
      <dgm:t>
        <a:bodyPr/>
        <a:lstStyle/>
        <a:p>
          <a:endParaRPr lang="es-EC"/>
        </a:p>
      </dgm:t>
    </dgm:pt>
    <dgm:pt modelId="{DC8860FB-861D-455D-A3BA-9E4789D97E45}" type="pres">
      <dgm:prSet presAssocID="{B55E370F-3828-46E3-8FFE-9BA713F6F1DF}" presName="childNode1tx" presStyleLbl="bgAcc1" presStyleIdx="0" presStyleCnt="4">
        <dgm:presLayoutVars>
          <dgm:bulletEnabled val="1"/>
        </dgm:presLayoutVars>
      </dgm:prSet>
      <dgm:spPr/>
      <dgm:t>
        <a:bodyPr/>
        <a:lstStyle/>
        <a:p>
          <a:endParaRPr lang="es-EC"/>
        </a:p>
      </dgm:t>
    </dgm:pt>
    <dgm:pt modelId="{54FD873E-3A96-41D0-ACA6-A0B91CBA6740}" type="pres">
      <dgm:prSet presAssocID="{B55E370F-3828-46E3-8FFE-9BA713F6F1DF}" presName="parentNode1" presStyleLbl="node1" presStyleIdx="0" presStyleCnt="4" custScaleX="86754" custScaleY="235963" custLinFactY="4947" custLinFactNeighborX="20483" custLinFactNeighborY="100000">
        <dgm:presLayoutVars>
          <dgm:chMax val="1"/>
          <dgm:bulletEnabled val="1"/>
        </dgm:presLayoutVars>
      </dgm:prSet>
      <dgm:spPr/>
      <dgm:t>
        <a:bodyPr/>
        <a:lstStyle/>
        <a:p>
          <a:endParaRPr lang="es-EC"/>
        </a:p>
      </dgm:t>
    </dgm:pt>
    <dgm:pt modelId="{C1FC8AD5-9C23-4CC8-B9AC-1D0AD57065F8}" type="pres">
      <dgm:prSet presAssocID="{B55E370F-3828-46E3-8FFE-9BA713F6F1DF}" presName="connSite1" presStyleCnt="0"/>
      <dgm:spPr/>
    </dgm:pt>
    <dgm:pt modelId="{91006281-4383-4DDA-AB17-6A6390C14A9C}" type="pres">
      <dgm:prSet presAssocID="{03D81027-AE1C-4628-9D78-0BCF1837DFA8}" presName="Name9" presStyleLbl="sibTrans2D1" presStyleIdx="0" presStyleCnt="3" custLinFactNeighborX="1785" custLinFactNeighborY="595"/>
      <dgm:spPr/>
      <dgm:t>
        <a:bodyPr/>
        <a:lstStyle/>
        <a:p>
          <a:endParaRPr lang="es-ES"/>
        </a:p>
      </dgm:t>
    </dgm:pt>
    <dgm:pt modelId="{8C11036C-CAC7-4AFE-AC2F-160B059539E9}" type="pres">
      <dgm:prSet presAssocID="{232F350E-D67A-4FBF-829D-01DC54A840D8}" presName="composite2" presStyleCnt="0"/>
      <dgm:spPr/>
    </dgm:pt>
    <dgm:pt modelId="{9568B4AA-DBB9-4A40-A245-CE314930F7A6}" type="pres">
      <dgm:prSet presAssocID="{232F350E-D67A-4FBF-829D-01DC54A840D8}" presName="dummyNode2" presStyleLbl="node1" presStyleIdx="0" presStyleCnt="4"/>
      <dgm:spPr/>
    </dgm:pt>
    <dgm:pt modelId="{572A10C0-1FE3-40FA-B782-E89DD61C5956}" type="pres">
      <dgm:prSet presAssocID="{232F350E-D67A-4FBF-829D-01DC54A840D8}" presName="childNode2" presStyleLbl="bgAcc1" presStyleIdx="1" presStyleCnt="4" custScaleX="92296" custScaleY="157276" custLinFactNeighborX="1441" custLinFactNeighborY="5525">
        <dgm:presLayoutVars>
          <dgm:bulletEnabled val="1"/>
        </dgm:presLayoutVars>
      </dgm:prSet>
      <dgm:spPr/>
      <dgm:t>
        <a:bodyPr/>
        <a:lstStyle/>
        <a:p>
          <a:endParaRPr lang="es-EC"/>
        </a:p>
      </dgm:t>
    </dgm:pt>
    <dgm:pt modelId="{F9441548-F332-4042-9A56-8A5997145A4C}" type="pres">
      <dgm:prSet presAssocID="{232F350E-D67A-4FBF-829D-01DC54A840D8}" presName="childNode2tx" presStyleLbl="bgAcc1" presStyleIdx="1" presStyleCnt="4">
        <dgm:presLayoutVars>
          <dgm:bulletEnabled val="1"/>
        </dgm:presLayoutVars>
      </dgm:prSet>
      <dgm:spPr/>
      <dgm:t>
        <a:bodyPr/>
        <a:lstStyle/>
        <a:p>
          <a:endParaRPr lang="es-EC"/>
        </a:p>
      </dgm:t>
    </dgm:pt>
    <dgm:pt modelId="{77E43668-D7E1-4F26-9E0D-44155207DF78}" type="pres">
      <dgm:prSet presAssocID="{232F350E-D67A-4FBF-829D-01DC54A840D8}" presName="parentNode2" presStyleLbl="node1" presStyleIdx="1" presStyleCnt="4" custScaleY="164785" custLinFactNeighborX="11377" custLinFactNeighborY="-56503">
        <dgm:presLayoutVars>
          <dgm:chMax val="0"/>
          <dgm:bulletEnabled val="1"/>
        </dgm:presLayoutVars>
      </dgm:prSet>
      <dgm:spPr/>
      <dgm:t>
        <a:bodyPr/>
        <a:lstStyle/>
        <a:p>
          <a:endParaRPr lang="es-EC"/>
        </a:p>
      </dgm:t>
    </dgm:pt>
    <dgm:pt modelId="{74188D85-CCD7-4771-A4FA-18FF9E59BDE0}" type="pres">
      <dgm:prSet presAssocID="{232F350E-D67A-4FBF-829D-01DC54A840D8}" presName="connSite2" presStyleCnt="0"/>
      <dgm:spPr/>
    </dgm:pt>
    <dgm:pt modelId="{7000717E-F386-4F5C-B97F-F8593FEC7A1C}" type="pres">
      <dgm:prSet presAssocID="{F1CA1790-B185-44AC-8DA0-1AA178780EE7}" presName="Name18" presStyleLbl="sibTrans2D1" presStyleIdx="1" presStyleCnt="3"/>
      <dgm:spPr/>
      <dgm:t>
        <a:bodyPr/>
        <a:lstStyle/>
        <a:p>
          <a:endParaRPr lang="es-ES"/>
        </a:p>
      </dgm:t>
    </dgm:pt>
    <dgm:pt modelId="{319391DC-A9E8-426D-A886-95DE4BA33AE3}" type="pres">
      <dgm:prSet presAssocID="{B7659733-67F8-4C07-8E89-427CE5A3EE75}" presName="composite1" presStyleCnt="0"/>
      <dgm:spPr/>
    </dgm:pt>
    <dgm:pt modelId="{D37BC91A-9F32-4158-9F4C-57B145BF9DBD}" type="pres">
      <dgm:prSet presAssocID="{B7659733-67F8-4C07-8E89-427CE5A3EE75}" presName="dummyNode1" presStyleLbl="node1" presStyleIdx="1" presStyleCnt="4"/>
      <dgm:spPr/>
    </dgm:pt>
    <dgm:pt modelId="{F1137607-3A53-4E47-AA89-41031C9D66CF}" type="pres">
      <dgm:prSet presAssocID="{B7659733-67F8-4C07-8E89-427CE5A3EE75}" presName="childNode1" presStyleLbl="bgAcc1" presStyleIdx="2" presStyleCnt="4" custScaleX="115312" custScaleY="157741" custLinFactNeighborX="-651" custLinFactNeighborY="5525">
        <dgm:presLayoutVars>
          <dgm:bulletEnabled val="1"/>
        </dgm:presLayoutVars>
      </dgm:prSet>
      <dgm:spPr/>
      <dgm:t>
        <a:bodyPr/>
        <a:lstStyle/>
        <a:p>
          <a:endParaRPr lang="es-EC"/>
        </a:p>
      </dgm:t>
    </dgm:pt>
    <dgm:pt modelId="{D53FD517-8A1B-4AC1-B132-CC445E946B7D}" type="pres">
      <dgm:prSet presAssocID="{B7659733-67F8-4C07-8E89-427CE5A3EE75}" presName="childNode1tx" presStyleLbl="bgAcc1" presStyleIdx="2" presStyleCnt="4">
        <dgm:presLayoutVars>
          <dgm:bulletEnabled val="1"/>
        </dgm:presLayoutVars>
      </dgm:prSet>
      <dgm:spPr/>
      <dgm:t>
        <a:bodyPr/>
        <a:lstStyle/>
        <a:p>
          <a:endParaRPr lang="es-EC"/>
        </a:p>
      </dgm:t>
    </dgm:pt>
    <dgm:pt modelId="{85E8749F-C979-434B-AED6-D268F97B2B05}" type="pres">
      <dgm:prSet presAssocID="{B7659733-67F8-4C07-8E89-427CE5A3EE75}" presName="parentNode1" presStyleLbl="node1" presStyleIdx="2" presStyleCnt="4" custScaleX="123845" custScaleY="235963" custLinFactNeighborX="5889" custLinFactNeighborY="96004">
        <dgm:presLayoutVars>
          <dgm:chMax val="1"/>
          <dgm:bulletEnabled val="1"/>
        </dgm:presLayoutVars>
      </dgm:prSet>
      <dgm:spPr/>
      <dgm:t>
        <a:bodyPr/>
        <a:lstStyle/>
        <a:p>
          <a:endParaRPr lang="es-EC"/>
        </a:p>
      </dgm:t>
    </dgm:pt>
    <dgm:pt modelId="{E6EF2323-9D4F-4880-8701-72C37C4F16D8}" type="pres">
      <dgm:prSet presAssocID="{B7659733-67F8-4C07-8E89-427CE5A3EE75}" presName="connSite1" presStyleCnt="0"/>
      <dgm:spPr/>
    </dgm:pt>
    <dgm:pt modelId="{28B697C8-FCA0-4C55-8257-A4DA89BD56CB}" type="pres">
      <dgm:prSet presAssocID="{F37CB1B1-4F73-4860-AA97-C7A84A72DA61}" presName="Name9" presStyleLbl="sibTrans2D1" presStyleIdx="2" presStyleCnt="3"/>
      <dgm:spPr/>
      <dgm:t>
        <a:bodyPr/>
        <a:lstStyle/>
        <a:p>
          <a:endParaRPr lang="es-ES"/>
        </a:p>
      </dgm:t>
    </dgm:pt>
    <dgm:pt modelId="{C02DF876-9D4F-4D8A-A0E5-37435B377D5F}" type="pres">
      <dgm:prSet presAssocID="{DC0CB4E8-5A74-4B9E-A291-580E3EDB714F}" presName="composite2" presStyleCnt="0"/>
      <dgm:spPr/>
    </dgm:pt>
    <dgm:pt modelId="{05FE47E0-2DF8-4B3E-B532-564EBB8FAF79}" type="pres">
      <dgm:prSet presAssocID="{DC0CB4E8-5A74-4B9E-A291-580E3EDB714F}" presName="dummyNode2" presStyleLbl="node1" presStyleIdx="2" presStyleCnt="4"/>
      <dgm:spPr/>
    </dgm:pt>
    <dgm:pt modelId="{8AEE9A08-D29C-4DF7-BD5D-CB40389E787A}" type="pres">
      <dgm:prSet presAssocID="{DC0CB4E8-5A74-4B9E-A291-580E3EDB714F}" presName="childNode2" presStyleLbl="bgAcc1" presStyleIdx="3" presStyleCnt="4" custScaleY="155326">
        <dgm:presLayoutVars>
          <dgm:bulletEnabled val="1"/>
        </dgm:presLayoutVars>
      </dgm:prSet>
      <dgm:spPr/>
      <dgm:t>
        <a:bodyPr/>
        <a:lstStyle/>
        <a:p>
          <a:endParaRPr lang="es-EC"/>
        </a:p>
      </dgm:t>
    </dgm:pt>
    <dgm:pt modelId="{2EC11553-B503-4FCD-AF8D-3ED109BE7E65}" type="pres">
      <dgm:prSet presAssocID="{DC0CB4E8-5A74-4B9E-A291-580E3EDB714F}" presName="childNode2tx" presStyleLbl="bgAcc1" presStyleIdx="3" presStyleCnt="4">
        <dgm:presLayoutVars>
          <dgm:bulletEnabled val="1"/>
        </dgm:presLayoutVars>
      </dgm:prSet>
      <dgm:spPr/>
      <dgm:t>
        <a:bodyPr/>
        <a:lstStyle/>
        <a:p>
          <a:endParaRPr lang="es-EC"/>
        </a:p>
      </dgm:t>
    </dgm:pt>
    <dgm:pt modelId="{7098BF5E-D071-42BA-8090-D51293668E42}" type="pres">
      <dgm:prSet presAssocID="{DC0CB4E8-5A74-4B9E-A291-580E3EDB714F}" presName="parentNode2" presStyleLbl="node1" presStyleIdx="3" presStyleCnt="4" custScaleY="148865" custLinFactNeighborX="2197" custLinFactNeighborY="-49729">
        <dgm:presLayoutVars>
          <dgm:chMax val="0"/>
          <dgm:bulletEnabled val="1"/>
        </dgm:presLayoutVars>
      </dgm:prSet>
      <dgm:spPr/>
      <dgm:t>
        <a:bodyPr/>
        <a:lstStyle/>
        <a:p>
          <a:endParaRPr lang="es-EC"/>
        </a:p>
      </dgm:t>
    </dgm:pt>
    <dgm:pt modelId="{B5FA9591-6480-4F05-892D-0A8756913E03}" type="pres">
      <dgm:prSet presAssocID="{DC0CB4E8-5A74-4B9E-A291-580E3EDB714F}" presName="connSite2" presStyleCnt="0"/>
      <dgm:spPr/>
    </dgm:pt>
  </dgm:ptLst>
  <dgm:cxnLst>
    <dgm:cxn modelId="{E6F6D53A-9E53-403C-AD1D-63AEFFAD5D83}" type="presOf" srcId="{B55E370F-3828-46E3-8FFE-9BA713F6F1DF}" destId="{54FD873E-3A96-41D0-ACA6-A0B91CBA6740}" srcOrd="0" destOrd="0" presId="urn:microsoft.com/office/officeart/2005/8/layout/hProcess4"/>
    <dgm:cxn modelId="{FF9AE68F-18A4-4E6C-BDD4-20E6B8B065DA}" srcId="{232F350E-D67A-4FBF-829D-01DC54A840D8}" destId="{E828E187-664F-42FF-88A0-FA1FE8E1FD60}" srcOrd="0" destOrd="0" parTransId="{4969680F-2374-4726-B2A6-FC85CE1EC770}" sibTransId="{01D6CE04-8E65-4167-9139-E6CA2DD3D391}"/>
    <dgm:cxn modelId="{7E6CDAB9-2193-4E57-859D-E55FDD00527E}" type="presOf" srcId="{9AE337FA-49C1-4D71-A0A4-B7D6F7791BB1}" destId="{DC8860FB-861D-455D-A3BA-9E4789D97E45}" srcOrd="1" destOrd="0" presId="urn:microsoft.com/office/officeart/2005/8/layout/hProcess4"/>
    <dgm:cxn modelId="{EB114FBA-6CFE-4110-900A-34FDEE357A5F}" srcId="{B55E370F-3828-46E3-8FFE-9BA713F6F1DF}" destId="{9AE337FA-49C1-4D71-A0A4-B7D6F7791BB1}" srcOrd="0" destOrd="0" parTransId="{228D2846-74F2-42E9-91A0-2582DB591844}" sibTransId="{2B204939-4947-47D9-8715-E55073918B34}"/>
    <dgm:cxn modelId="{AAD099CF-84A2-4972-AD86-8F53379EFCFC}" type="presOf" srcId="{F996301C-FE5C-4D42-9A96-935AFD53D2A1}" destId="{8AEE9A08-D29C-4DF7-BD5D-CB40389E787A}" srcOrd="0" destOrd="0" presId="urn:microsoft.com/office/officeart/2005/8/layout/hProcess4"/>
    <dgm:cxn modelId="{C2C3325B-CA73-40A2-BE5D-8422976E3766}" type="presOf" srcId="{9AE337FA-49C1-4D71-A0A4-B7D6F7791BB1}" destId="{122C4F95-E22C-4430-8E8D-0AC8078C3918}" srcOrd="0" destOrd="0" presId="urn:microsoft.com/office/officeart/2005/8/layout/hProcess4"/>
    <dgm:cxn modelId="{15D23BFC-7ABE-4751-9477-B2B4F2D9A5DE}" type="presOf" srcId="{B1106B04-8D13-4743-A47C-D35DED1D9BB4}" destId="{D53FD517-8A1B-4AC1-B132-CC445E946B7D}" srcOrd="1" destOrd="0" presId="urn:microsoft.com/office/officeart/2005/8/layout/hProcess4"/>
    <dgm:cxn modelId="{27274787-57A0-4086-A447-5062DEDB67F1}" type="presOf" srcId="{F1CA1790-B185-44AC-8DA0-1AA178780EE7}" destId="{7000717E-F386-4F5C-B97F-F8593FEC7A1C}" srcOrd="0" destOrd="0" presId="urn:microsoft.com/office/officeart/2005/8/layout/hProcess4"/>
    <dgm:cxn modelId="{3712B242-DB4E-4AAD-93F5-92E16F1D882D}" type="presOf" srcId="{232F350E-D67A-4FBF-829D-01DC54A840D8}" destId="{77E43668-D7E1-4F26-9E0D-44155207DF78}" srcOrd="0" destOrd="0" presId="urn:microsoft.com/office/officeart/2005/8/layout/hProcess4"/>
    <dgm:cxn modelId="{D8CFDECA-84BE-4EAA-AD0F-522619ACF796}" type="presOf" srcId="{F996301C-FE5C-4D42-9A96-935AFD53D2A1}" destId="{2EC11553-B503-4FCD-AF8D-3ED109BE7E65}" srcOrd="1" destOrd="0" presId="urn:microsoft.com/office/officeart/2005/8/layout/hProcess4"/>
    <dgm:cxn modelId="{6DFDCE4B-CCDD-4B0C-B425-3B5EE6862186}" type="presOf" srcId="{F37CB1B1-4F73-4860-AA97-C7A84A72DA61}" destId="{28B697C8-FCA0-4C55-8257-A4DA89BD56CB}" srcOrd="0" destOrd="0" presId="urn:microsoft.com/office/officeart/2005/8/layout/hProcess4"/>
    <dgm:cxn modelId="{AC6B75BE-1FBD-496F-BDAB-B2AF65398FB3}" type="presOf" srcId="{E828E187-664F-42FF-88A0-FA1FE8E1FD60}" destId="{572A10C0-1FE3-40FA-B782-E89DD61C5956}" srcOrd="0" destOrd="0" presId="urn:microsoft.com/office/officeart/2005/8/layout/hProcess4"/>
    <dgm:cxn modelId="{90BDC8CA-D2CA-463D-AFE1-5C0FAB990F0E}" srcId="{DC0CB4E8-5A74-4B9E-A291-580E3EDB714F}" destId="{F996301C-FE5C-4D42-9A96-935AFD53D2A1}" srcOrd="0" destOrd="0" parTransId="{4EA7B62F-0EE9-44AD-94D2-BBFC9D7DFF24}" sibTransId="{FD60659D-19C3-4292-9F59-2CFE25448CAD}"/>
    <dgm:cxn modelId="{067B9130-BEDA-4FE7-AB27-B76B3286EED3}" type="presOf" srcId="{867A01A1-2800-406D-BB81-6DE10A4254E5}" destId="{6DA65DA0-2A11-4204-A5D5-2076C00C93AF}" srcOrd="0" destOrd="0" presId="urn:microsoft.com/office/officeart/2005/8/layout/hProcess4"/>
    <dgm:cxn modelId="{3ECBF80F-669D-4149-AF5B-1FDE84762341}" srcId="{867A01A1-2800-406D-BB81-6DE10A4254E5}" destId="{B7659733-67F8-4C07-8E89-427CE5A3EE75}" srcOrd="2" destOrd="0" parTransId="{4F212781-6EBD-4483-97A0-6D64C8D8F252}" sibTransId="{F37CB1B1-4F73-4860-AA97-C7A84A72DA61}"/>
    <dgm:cxn modelId="{6936A9E8-AC42-4E20-A540-BCB1346C9B3B}" type="presOf" srcId="{03D81027-AE1C-4628-9D78-0BCF1837DFA8}" destId="{91006281-4383-4DDA-AB17-6A6390C14A9C}" srcOrd="0" destOrd="0" presId="urn:microsoft.com/office/officeart/2005/8/layout/hProcess4"/>
    <dgm:cxn modelId="{7EAAD64E-AA38-401D-8B75-EC2BFDCDDAC6}" srcId="{867A01A1-2800-406D-BB81-6DE10A4254E5}" destId="{232F350E-D67A-4FBF-829D-01DC54A840D8}" srcOrd="1" destOrd="0" parTransId="{1C68135D-9B88-493A-B977-5561CE37F6E5}" sibTransId="{F1CA1790-B185-44AC-8DA0-1AA178780EE7}"/>
    <dgm:cxn modelId="{A4FB3819-46E2-4CD6-8658-CD7F1C3C83A3}" type="presOf" srcId="{DC0CB4E8-5A74-4B9E-A291-580E3EDB714F}" destId="{7098BF5E-D071-42BA-8090-D51293668E42}" srcOrd="0" destOrd="0" presId="urn:microsoft.com/office/officeart/2005/8/layout/hProcess4"/>
    <dgm:cxn modelId="{609F9CE6-2710-465B-8136-E39FDCD0DE05}" srcId="{867A01A1-2800-406D-BB81-6DE10A4254E5}" destId="{DC0CB4E8-5A74-4B9E-A291-580E3EDB714F}" srcOrd="3" destOrd="0" parTransId="{31C876CA-6113-4CD8-B21A-065581324B09}" sibTransId="{065F20D4-596C-45D1-9001-AF5D433C379C}"/>
    <dgm:cxn modelId="{461A66C8-3CE2-494F-B12D-81C37FFFC79C}" srcId="{B7659733-67F8-4C07-8E89-427CE5A3EE75}" destId="{B1106B04-8D13-4743-A47C-D35DED1D9BB4}" srcOrd="0" destOrd="0" parTransId="{8081F390-2E4A-456B-806B-B0C5BCD41F99}" sibTransId="{C24B85D3-77B5-40C6-8F14-D903B1D25F32}"/>
    <dgm:cxn modelId="{CE225EE7-C4CF-4C45-B092-0A5DFE3B5E77}" type="presOf" srcId="{B1106B04-8D13-4743-A47C-D35DED1D9BB4}" destId="{F1137607-3A53-4E47-AA89-41031C9D66CF}" srcOrd="0" destOrd="0" presId="urn:microsoft.com/office/officeart/2005/8/layout/hProcess4"/>
    <dgm:cxn modelId="{1CEA3F90-0B19-471E-8A3F-FB361AF6616E}" srcId="{867A01A1-2800-406D-BB81-6DE10A4254E5}" destId="{B55E370F-3828-46E3-8FFE-9BA713F6F1DF}" srcOrd="0" destOrd="0" parTransId="{519ED705-FA36-4EF8-8A9F-A4F3B5134FF5}" sibTransId="{03D81027-AE1C-4628-9D78-0BCF1837DFA8}"/>
    <dgm:cxn modelId="{69073A7E-7648-4816-B8DC-6E5BDB866CFD}" type="presOf" srcId="{E828E187-664F-42FF-88A0-FA1FE8E1FD60}" destId="{F9441548-F332-4042-9A56-8A5997145A4C}" srcOrd="1" destOrd="0" presId="urn:microsoft.com/office/officeart/2005/8/layout/hProcess4"/>
    <dgm:cxn modelId="{7B889AB0-1A0F-401F-B9CD-A85E0F5AEB5E}" type="presOf" srcId="{B7659733-67F8-4C07-8E89-427CE5A3EE75}" destId="{85E8749F-C979-434B-AED6-D268F97B2B05}" srcOrd="0" destOrd="0" presId="urn:microsoft.com/office/officeart/2005/8/layout/hProcess4"/>
    <dgm:cxn modelId="{EE6CC60F-5BA0-45E3-B08A-D14702965319}" type="presParOf" srcId="{6DA65DA0-2A11-4204-A5D5-2076C00C93AF}" destId="{B10D1787-CB69-4460-834C-E8B1A9055118}" srcOrd="0" destOrd="0" presId="urn:microsoft.com/office/officeart/2005/8/layout/hProcess4"/>
    <dgm:cxn modelId="{4F0AD7DA-A9DD-47CC-8049-AF8BE145F3E0}" type="presParOf" srcId="{6DA65DA0-2A11-4204-A5D5-2076C00C93AF}" destId="{030A410D-0392-47D8-B9F5-840D06BFF2AC}" srcOrd="1" destOrd="0" presId="urn:microsoft.com/office/officeart/2005/8/layout/hProcess4"/>
    <dgm:cxn modelId="{D12AF1E6-F46E-4A5B-BD2C-2ACCEFB1FFE9}" type="presParOf" srcId="{6DA65DA0-2A11-4204-A5D5-2076C00C93AF}" destId="{00FD61F4-9AF4-4949-8FB7-EDF3F8CABF96}" srcOrd="2" destOrd="0" presId="urn:microsoft.com/office/officeart/2005/8/layout/hProcess4"/>
    <dgm:cxn modelId="{8E7343F4-84FC-42A8-9412-206F57477EB4}" type="presParOf" srcId="{00FD61F4-9AF4-4949-8FB7-EDF3F8CABF96}" destId="{B203360A-DB1B-449F-98EF-3FBB45AA9046}" srcOrd="0" destOrd="0" presId="urn:microsoft.com/office/officeart/2005/8/layout/hProcess4"/>
    <dgm:cxn modelId="{8F0E4F65-6F29-4BF0-A330-615918BAA65B}" type="presParOf" srcId="{B203360A-DB1B-449F-98EF-3FBB45AA9046}" destId="{00F29983-46AF-43C5-9A32-A89D13705717}" srcOrd="0" destOrd="0" presId="urn:microsoft.com/office/officeart/2005/8/layout/hProcess4"/>
    <dgm:cxn modelId="{728F0BFB-1533-4860-AB3F-BBE7BA5741EE}" type="presParOf" srcId="{B203360A-DB1B-449F-98EF-3FBB45AA9046}" destId="{122C4F95-E22C-4430-8E8D-0AC8078C3918}" srcOrd="1" destOrd="0" presId="urn:microsoft.com/office/officeart/2005/8/layout/hProcess4"/>
    <dgm:cxn modelId="{53077856-BC39-46D9-89F4-C4F2BD84B1A2}" type="presParOf" srcId="{B203360A-DB1B-449F-98EF-3FBB45AA9046}" destId="{DC8860FB-861D-455D-A3BA-9E4789D97E45}" srcOrd="2" destOrd="0" presId="urn:microsoft.com/office/officeart/2005/8/layout/hProcess4"/>
    <dgm:cxn modelId="{EA9451CE-AE22-4B68-843A-7E77972B15EB}" type="presParOf" srcId="{B203360A-DB1B-449F-98EF-3FBB45AA9046}" destId="{54FD873E-3A96-41D0-ACA6-A0B91CBA6740}" srcOrd="3" destOrd="0" presId="urn:microsoft.com/office/officeart/2005/8/layout/hProcess4"/>
    <dgm:cxn modelId="{751456CD-5C99-4DF2-8336-3819431FF487}" type="presParOf" srcId="{B203360A-DB1B-449F-98EF-3FBB45AA9046}" destId="{C1FC8AD5-9C23-4CC8-B9AC-1D0AD57065F8}" srcOrd="4" destOrd="0" presId="urn:microsoft.com/office/officeart/2005/8/layout/hProcess4"/>
    <dgm:cxn modelId="{0216C39E-9775-4F86-8324-4C992DDBC3B5}" type="presParOf" srcId="{00FD61F4-9AF4-4949-8FB7-EDF3F8CABF96}" destId="{91006281-4383-4DDA-AB17-6A6390C14A9C}" srcOrd="1" destOrd="0" presId="urn:microsoft.com/office/officeart/2005/8/layout/hProcess4"/>
    <dgm:cxn modelId="{8636BDF5-3B2D-4603-9ECB-18ACFE891126}" type="presParOf" srcId="{00FD61F4-9AF4-4949-8FB7-EDF3F8CABF96}" destId="{8C11036C-CAC7-4AFE-AC2F-160B059539E9}" srcOrd="2" destOrd="0" presId="urn:microsoft.com/office/officeart/2005/8/layout/hProcess4"/>
    <dgm:cxn modelId="{AC681F73-05CC-46BD-8F14-B450BCC867E8}" type="presParOf" srcId="{8C11036C-CAC7-4AFE-AC2F-160B059539E9}" destId="{9568B4AA-DBB9-4A40-A245-CE314930F7A6}" srcOrd="0" destOrd="0" presId="urn:microsoft.com/office/officeart/2005/8/layout/hProcess4"/>
    <dgm:cxn modelId="{55DCF86F-A91E-465E-9941-2A6776586168}" type="presParOf" srcId="{8C11036C-CAC7-4AFE-AC2F-160B059539E9}" destId="{572A10C0-1FE3-40FA-B782-E89DD61C5956}" srcOrd="1" destOrd="0" presId="urn:microsoft.com/office/officeart/2005/8/layout/hProcess4"/>
    <dgm:cxn modelId="{ED3252ED-61AF-47F1-BDFC-10B7AD7BC298}" type="presParOf" srcId="{8C11036C-CAC7-4AFE-AC2F-160B059539E9}" destId="{F9441548-F332-4042-9A56-8A5997145A4C}" srcOrd="2" destOrd="0" presId="urn:microsoft.com/office/officeart/2005/8/layout/hProcess4"/>
    <dgm:cxn modelId="{DFA50A5A-0245-456C-A64C-EFAA842F5EE3}" type="presParOf" srcId="{8C11036C-CAC7-4AFE-AC2F-160B059539E9}" destId="{77E43668-D7E1-4F26-9E0D-44155207DF78}" srcOrd="3" destOrd="0" presId="urn:microsoft.com/office/officeart/2005/8/layout/hProcess4"/>
    <dgm:cxn modelId="{D45EC252-34DD-4E59-ABEC-6E69AE1B7CA1}" type="presParOf" srcId="{8C11036C-CAC7-4AFE-AC2F-160B059539E9}" destId="{74188D85-CCD7-4771-A4FA-18FF9E59BDE0}" srcOrd="4" destOrd="0" presId="urn:microsoft.com/office/officeart/2005/8/layout/hProcess4"/>
    <dgm:cxn modelId="{9E91AE3B-EB4C-4D4D-86BD-4400A90A7A25}" type="presParOf" srcId="{00FD61F4-9AF4-4949-8FB7-EDF3F8CABF96}" destId="{7000717E-F386-4F5C-B97F-F8593FEC7A1C}" srcOrd="3" destOrd="0" presId="urn:microsoft.com/office/officeart/2005/8/layout/hProcess4"/>
    <dgm:cxn modelId="{764E61D3-29F5-40C0-A110-DA763F911681}" type="presParOf" srcId="{00FD61F4-9AF4-4949-8FB7-EDF3F8CABF96}" destId="{319391DC-A9E8-426D-A886-95DE4BA33AE3}" srcOrd="4" destOrd="0" presId="urn:microsoft.com/office/officeart/2005/8/layout/hProcess4"/>
    <dgm:cxn modelId="{F34F9012-3C78-4B96-BD52-463A4853ED33}" type="presParOf" srcId="{319391DC-A9E8-426D-A886-95DE4BA33AE3}" destId="{D37BC91A-9F32-4158-9F4C-57B145BF9DBD}" srcOrd="0" destOrd="0" presId="urn:microsoft.com/office/officeart/2005/8/layout/hProcess4"/>
    <dgm:cxn modelId="{61122CAE-537D-42A9-862C-777E455D83B3}" type="presParOf" srcId="{319391DC-A9E8-426D-A886-95DE4BA33AE3}" destId="{F1137607-3A53-4E47-AA89-41031C9D66CF}" srcOrd="1" destOrd="0" presId="urn:microsoft.com/office/officeart/2005/8/layout/hProcess4"/>
    <dgm:cxn modelId="{BD247A52-DC5C-4F3D-9094-9BA4330B03C8}" type="presParOf" srcId="{319391DC-A9E8-426D-A886-95DE4BA33AE3}" destId="{D53FD517-8A1B-4AC1-B132-CC445E946B7D}" srcOrd="2" destOrd="0" presId="urn:microsoft.com/office/officeart/2005/8/layout/hProcess4"/>
    <dgm:cxn modelId="{50C15706-A3B4-4FBF-9F13-1EDB09183B5F}" type="presParOf" srcId="{319391DC-A9E8-426D-A886-95DE4BA33AE3}" destId="{85E8749F-C979-434B-AED6-D268F97B2B05}" srcOrd="3" destOrd="0" presId="urn:microsoft.com/office/officeart/2005/8/layout/hProcess4"/>
    <dgm:cxn modelId="{5A40870B-BC33-44E9-9E1F-2F93700B1708}" type="presParOf" srcId="{319391DC-A9E8-426D-A886-95DE4BA33AE3}" destId="{E6EF2323-9D4F-4880-8701-72C37C4F16D8}" srcOrd="4" destOrd="0" presId="urn:microsoft.com/office/officeart/2005/8/layout/hProcess4"/>
    <dgm:cxn modelId="{23F54245-619E-4D46-8801-D8A4D76F5379}" type="presParOf" srcId="{00FD61F4-9AF4-4949-8FB7-EDF3F8CABF96}" destId="{28B697C8-FCA0-4C55-8257-A4DA89BD56CB}" srcOrd="5" destOrd="0" presId="urn:microsoft.com/office/officeart/2005/8/layout/hProcess4"/>
    <dgm:cxn modelId="{F9BA22E6-31BD-46C9-886F-6AC4850D979D}" type="presParOf" srcId="{00FD61F4-9AF4-4949-8FB7-EDF3F8CABF96}" destId="{C02DF876-9D4F-4D8A-A0E5-37435B377D5F}" srcOrd="6" destOrd="0" presId="urn:microsoft.com/office/officeart/2005/8/layout/hProcess4"/>
    <dgm:cxn modelId="{84AD2F99-F081-47BF-B43A-A9B7C2079EF0}" type="presParOf" srcId="{C02DF876-9D4F-4D8A-A0E5-37435B377D5F}" destId="{05FE47E0-2DF8-4B3E-B532-564EBB8FAF79}" srcOrd="0" destOrd="0" presId="urn:microsoft.com/office/officeart/2005/8/layout/hProcess4"/>
    <dgm:cxn modelId="{201DC56E-91FD-4427-95F1-55A07EF67490}" type="presParOf" srcId="{C02DF876-9D4F-4D8A-A0E5-37435B377D5F}" destId="{8AEE9A08-D29C-4DF7-BD5D-CB40389E787A}" srcOrd="1" destOrd="0" presId="urn:microsoft.com/office/officeart/2005/8/layout/hProcess4"/>
    <dgm:cxn modelId="{2027AD6D-8337-441D-935D-21B1603C2C95}" type="presParOf" srcId="{C02DF876-9D4F-4D8A-A0E5-37435B377D5F}" destId="{2EC11553-B503-4FCD-AF8D-3ED109BE7E65}" srcOrd="2" destOrd="0" presId="urn:microsoft.com/office/officeart/2005/8/layout/hProcess4"/>
    <dgm:cxn modelId="{98E2D591-8F09-42C4-BD3C-5CA888AC2E5C}" type="presParOf" srcId="{C02DF876-9D4F-4D8A-A0E5-37435B377D5F}" destId="{7098BF5E-D071-42BA-8090-D51293668E42}" srcOrd="3" destOrd="0" presId="urn:microsoft.com/office/officeart/2005/8/layout/hProcess4"/>
    <dgm:cxn modelId="{4C8FDAAF-3DD5-4131-A035-17C7700A4795}" type="presParOf" srcId="{C02DF876-9D4F-4D8A-A0E5-37435B377D5F}" destId="{B5FA9591-6480-4F05-892D-0A8756913E03}"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867A01A1-2800-406D-BB81-6DE10A4254E5}" type="doc">
      <dgm:prSet loTypeId="urn:microsoft.com/office/officeart/2005/8/layout/hProcess4" loCatId="process" qsTypeId="urn:microsoft.com/office/officeart/2005/8/quickstyle/simple1" qsCatId="simple" csTypeId="urn:microsoft.com/office/officeart/2005/8/colors/colorful4" csCatId="colorful" phldr="1"/>
      <dgm:spPr/>
      <dgm:t>
        <a:bodyPr/>
        <a:lstStyle/>
        <a:p>
          <a:endParaRPr lang="es-EC"/>
        </a:p>
      </dgm:t>
    </dgm:pt>
    <dgm:pt modelId="{B55E370F-3828-46E3-8FFE-9BA713F6F1DF}">
      <dgm:prSet phldrT="[Texto]" custT="1"/>
      <dgm:spPr/>
      <dgm:t>
        <a:bodyPr/>
        <a:lstStyle/>
        <a:p>
          <a:r>
            <a:rPr lang="es-EC" sz="1400" b="1" dirty="0" smtClean="0">
              <a:solidFill>
                <a:schemeClr val="tx1">
                  <a:lumMod val="95000"/>
                  <a:lumOff val="5000"/>
                </a:schemeClr>
              </a:solidFill>
            </a:rPr>
            <a:t>Apoyo formativo que han recibido los docentes por parte del Ministerio de Educación y el Ministerio de Turismo</a:t>
          </a:r>
          <a:endParaRPr lang="es-EC" sz="1400" b="1" dirty="0">
            <a:solidFill>
              <a:schemeClr val="tx1">
                <a:lumMod val="95000"/>
                <a:lumOff val="5000"/>
              </a:schemeClr>
            </a:solidFill>
          </a:endParaRPr>
        </a:p>
      </dgm:t>
    </dgm:pt>
    <dgm:pt modelId="{519ED705-FA36-4EF8-8A9F-A4F3B5134FF5}" type="parTrans" cxnId="{1CEA3F90-0B19-471E-8A3F-FB361AF6616E}">
      <dgm:prSet/>
      <dgm:spPr/>
      <dgm:t>
        <a:bodyPr/>
        <a:lstStyle/>
        <a:p>
          <a:endParaRPr lang="es-EC" sz="1400"/>
        </a:p>
      </dgm:t>
    </dgm:pt>
    <dgm:pt modelId="{03D81027-AE1C-4628-9D78-0BCF1837DFA8}" type="sibTrans" cxnId="{1CEA3F90-0B19-471E-8A3F-FB361AF6616E}">
      <dgm:prSet/>
      <dgm:spPr/>
      <dgm:t>
        <a:bodyPr/>
        <a:lstStyle/>
        <a:p>
          <a:endParaRPr lang="es-EC" sz="1400"/>
        </a:p>
      </dgm:t>
    </dgm:pt>
    <dgm:pt modelId="{9AE337FA-49C1-4D71-A0A4-B7D6F7791BB1}">
      <dgm:prSet phldrT="[Texto]" custT="1"/>
      <dgm:spPr/>
      <dgm:t>
        <a:bodyPr/>
        <a:lstStyle/>
        <a:p>
          <a:r>
            <a:rPr lang="es-EC" sz="1400" dirty="0" smtClean="0"/>
            <a:t>58% de los docentes encuestados manifestaron nunca haber recibido formación por parte del Ministerio de Educación o Turismo en esta temática</a:t>
          </a:r>
          <a:endParaRPr lang="es-EC" sz="1400" dirty="0"/>
        </a:p>
      </dgm:t>
    </dgm:pt>
    <dgm:pt modelId="{228D2846-74F2-42E9-91A0-2582DB591844}" type="parTrans" cxnId="{EB114FBA-6CFE-4110-900A-34FDEE357A5F}">
      <dgm:prSet/>
      <dgm:spPr/>
      <dgm:t>
        <a:bodyPr/>
        <a:lstStyle/>
        <a:p>
          <a:endParaRPr lang="es-EC" sz="1400"/>
        </a:p>
      </dgm:t>
    </dgm:pt>
    <dgm:pt modelId="{2B204939-4947-47D9-8715-E55073918B34}" type="sibTrans" cxnId="{EB114FBA-6CFE-4110-900A-34FDEE357A5F}">
      <dgm:prSet/>
      <dgm:spPr/>
      <dgm:t>
        <a:bodyPr/>
        <a:lstStyle/>
        <a:p>
          <a:endParaRPr lang="es-EC" sz="1400"/>
        </a:p>
      </dgm:t>
    </dgm:pt>
    <dgm:pt modelId="{232F350E-D67A-4FBF-829D-01DC54A840D8}">
      <dgm:prSet phldrT="[Texto]" custT="1"/>
      <dgm:spPr/>
      <dgm:t>
        <a:bodyPr/>
        <a:lstStyle/>
        <a:p>
          <a:r>
            <a:rPr lang="es-EC" sz="1400" b="1" dirty="0" smtClean="0">
              <a:solidFill>
                <a:schemeClr val="tx1">
                  <a:lumMod val="95000"/>
                  <a:lumOff val="5000"/>
                </a:schemeClr>
              </a:solidFill>
            </a:rPr>
            <a:t>Apoyo que han recibido las instituciones educativas por parte del gobierno local para desarrollar actividades turísticas que involucre a los estudiantes</a:t>
          </a:r>
          <a:endParaRPr lang="es-EC" sz="1400" b="1" dirty="0">
            <a:solidFill>
              <a:schemeClr val="tx1">
                <a:lumMod val="95000"/>
                <a:lumOff val="5000"/>
              </a:schemeClr>
            </a:solidFill>
          </a:endParaRPr>
        </a:p>
      </dgm:t>
    </dgm:pt>
    <dgm:pt modelId="{1C68135D-9B88-493A-B977-5561CE37F6E5}" type="parTrans" cxnId="{7EAAD64E-AA38-401D-8B75-EC2BFDCDDAC6}">
      <dgm:prSet/>
      <dgm:spPr/>
      <dgm:t>
        <a:bodyPr/>
        <a:lstStyle/>
        <a:p>
          <a:endParaRPr lang="es-EC" sz="1400"/>
        </a:p>
      </dgm:t>
    </dgm:pt>
    <dgm:pt modelId="{F1CA1790-B185-44AC-8DA0-1AA178780EE7}" type="sibTrans" cxnId="{7EAAD64E-AA38-401D-8B75-EC2BFDCDDAC6}">
      <dgm:prSet/>
      <dgm:spPr/>
      <dgm:t>
        <a:bodyPr/>
        <a:lstStyle/>
        <a:p>
          <a:endParaRPr lang="es-EC" sz="1400"/>
        </a:p>
      </dgm:t>
    </dgm:pt>
    <dgm:pt modelId="{E828E187-664F-42FF-88A0-FA1FE8E1FD60}">
      <dgm:prSet phldrT="[Texto]" custT="1"/>
      <dgm:spPr/>
      <dgm:t>
        <a:bodyPr/>
        <a:lstStyle/>
        <a:p>
          <a:r>
            <a:rPr lang="es-EC" sz="1400" dirty="0" smtClean="0"/>
            <a:t>68% de los consultados consideró que la institución educativa donde laboran nunca ha recibido apoyo por parte de las autoridades locales para realizar actividades turísticas</a:t>
          </a:r>
          <a:endParaRPr lang="es-EC" sz="1400" dirty="0"/>
        </a:p>
      </dgm:t>
    </dgm:pt>
    <dgm:pt modelId="{4969680F-2374-4726-B2A6-FC85CE1EC770}" type="parTrans" cxnId="{FF9AE68F-18A4-4E6C-BDD4-20E6B8B065DA}">
      <dgm:prSet/>
      <dgm:spPr/>
      <dgm:t>
        <a:bodyPr/>
        <a:lstStyle/>
        <a:p>
          <a:endParaRPr lang="es-EC" sz="1400"/>
        </a:p>
      </dgm:t>
    </dgm:pt>
    <dgm:pt modelId="{01D6CE04-8E65-4167-9139-E6CA2DD3D391}" type="sibTrans" cxnId="{FF9AE68F-18A4-4E6C-BDD4-20E6B8B065DA}">
      <dgm:prSet/>
      <dgm:spPr/>
      <dgm:t>
        <a:bodyPr/>
        <a:lstStyle/>
        <a:p>
          <a:endParaRPr lang="es-EC" sz="1400"/>
        </a:p>
      </dgm:t>
    </dgm:pt>
    <dgm:pt modelId="{6DA65DA0-2A11-4204-A5D5-2076C00C93AF}" type="pres">
      <dgm:prSet presAssocID="{867A01A1-2800-406D-BB81-6DE10A4254E5}" presName="Name0" presStyleCnt="0">
        <dgm:presLayoutVars>
          <dgm:dir/>
          <dgm:animLvl val="lvl"/>
          <dgm:resizeHandles val="exact"/>
        </dgm:presLayoutVars>
      </dgm:prSet>
      <dgm:spPr/>
      <dgm:t>
        <a:bodyPr/>
        <a:lstStyle/>
        <a:p>
          <a:endParaRPr lang="es-ES"/>
        </a:p>
      </dgm:t>
    </dgm:pt>
    <dgm:pt modelId="{B10D1787-CB69-4460-834C-E8B1A9055118}" type="pres">
      <dgm:prSet presAssocID="{867A01A1-2800-406D-BB81-6DE10A4254E5}" presName="tSp" presStyleCnt="0"/>
      <dgm:spPr/>
    </dgm:pt>
    <dgm:pt modelId="{030A410D-0392-47D8-B9F5-840D06BFF2AC}" type="pres">
      <dgm:prSet presAssocID="{867A01A1-2800-406D-BB81-6DE10A4254E5}" presName="bSp" presStyleCnt="0"/>
      <dgm:spPr/>
    </dgm:pt>
    <dgm:pt modelId="{00FD61F4-9AF4-4949-8FB7-EDF3F8CABF96}" type="pres">
      <dgm:prSet presAssocID="{867A01A1-2800-406D-BB81-6DE10A4254E5}" presName="process" presStyleCnt="0"/>
      <dgm:spPr/>
    </dgm:pt>
    <dgm:pt modelId="{B203360A-DB1B-449F-98EF-3FBB45AA9046}" type="pres">
      <dgm:prSet presAssocID="{B55E370F-3828-46E3-8FFE-9BA713F6F1DF}" presName="composite1" presStyleCnt="0"/>
      <dgm:spPr/>
    </dgm:pt>
    <dgm:pt modelId="{00F29983-46AF-43C5-9A32-A89D13705717}" type="pres">
      <dgm:prSet presAssocID="{B55E370F-3828-46E3-8FFE-9BA713F6F1DF}" presName="dummyNode1" presStyleLbl="node1" presStyleIdx="0" presStyleCnt="2"/>
      <dgm:spPr/>
    </dgm:pt>
    <dgm:pt modelId="{122C4F95-E22C-4430-8E8D-0AC8078C3918}" type="pres">
      <dgm:prSet presAssocID="{B55E370F-3828-46E3-8FFE-9BA713F6F1DF}" presName="childNode1" presStyleLbl="bgAcc1" presStyleIdx="0" presStyleCnt="2" custScaleX="98620" custScaleY="158722" custLinFactNeighborX="9666" custLinFactNeighborY="9218">
        <dgm:presLayoutVars>
          <dgm:bulletEnabled val="1"/>
        </dgm:presLayoutVars>
      </dgm:prSet>
      <dgm:spPr/>
      <dgm:t>
        <a:bodyPr/>
        <a:lstStyle/>
        <a:p>
          <a:endParaRPr lang="es-EC"/>
        </a:p>
      </dgm:t>
    </dgm:pt>
    <dgm:pt modelId="{DC8860FB-861D-455D-A3BA-9E4789D97E45}" type="pres">
      <dgm:prSet presAssocID="{B55E370F-3828-46E3-8FFE-9BA713F6F1DF}" presName="childNode1tx" presStyleLbl="bgAcc1" presStyleIdx="0" presStyleCnt="2">
        <dgm:presLayoutVars>
          <dgm:bulletEnabled val="1"/>
        </dgm:presLayoutVars>
      </dgm:prSet>
      <dgm:spPr/>
      <dgm:t>
        <a:bodyPr/>
        <a:lstStyle/>
        <a:p>
          <a:endParaRPr lang="es-EC"/>
        </a:p>
      </dgm:t>
    </dgm:pt>
    <dgm:pt modelId="{54FD873E-3A96-41D0-ACA6-A0B91CBA6740}" type="pres">
      <dgm:prSet presAssocID="{B55E370F-3828-46E3-8FFE-9BA713F6F1DF}" presName="parentNode1" presStyleLbl="node1" presStyleIdx="0" presStyleCnt="2" custScaleX="86754" custScaleY="235963" custLinFactNeighborX="21081" custLinFactNeighborY="91377">
        <dgm:presLayoutVars>
          <dgm:chMax val="1"/>
          <dgm:bulletEnabled val="1"/>
        </dgm:presLayoutVars>
      </dgm:prSet>
      <dgm:spPr/>
      <dgm:t>
        <a:bodyPr/>
        <a:lstStyle/>
        <a:p>
          <a:endParaRPr lang="es-EC"/>
        </a:p>
      </dgm:t>
    </dgm:pt>
    <dgm:pt modelId="{C1FC8AD5-9C23-4CC8-B9AC-1D0AD57065F8}" type="pres">
      <dgm:prSet presAssocID="{B55E370F-3828-46E3-8FFE-9BA713F6F1DF}" presName="connSite1" presStyleCnt="0"/>
      <dgm:spPr/>
    </dgm:pt>
    <dgm:pt modelId="{91006281-4383-4DDA-AB17-6A6390C14A9C}" type="pres">
      <dgm:prSet presAssocID="{03D81027-AE1C-4628-9D78-0BCF1837DFA8}" presName="Name9" presStyleLbl="sibTrans2D1" presStyleIdx="0" presStyleCnt="1" custLinFactNeighborX="1785" custLinFactNeighborY="595"/>
      <dgm:spPr/>
      <dgm:t>
        <a:bodyPr/>
        <a:lstStyle/>
        <a:p>
          <a:endParaRPr lang="es-ES"/>
        </a:p>
      </dgm:t>
    </dgm:pt>
    <dgm:pt modelId="{8C11036C-CAC7-4AFE-AC2F-160B059539E9}" type="pres">
      <dgm:prSet presAssocID="{232F350E-D67A-4FBF-829D-01DC54A840D8}" presName="composite2" presStyleCnt="0"/>
      <dgm:spPr/>
    </dgm:pt>
    <dgm:pt modelId="{9568B4AA-DBB9-4A40-A245-CE314930F7A6}" type="pres">
      <dgm:prSet presAssocID="{232F350E-D67A-4FBF-829D-01DC54A840D8}" presName="dummyNode2" presStyleLbl="node1" presStyleIdx="0" presStyleCnt="2"/>
      <dgm:spPr/>
    </dgm:pt>
    <dgm:pt modelId="{572A10C0-1FE3-40FA-B782-E89DD61C5956}" type="pres">
      <dgm:prSet presAssocID="{232F350E-D67A-4FBF-829D-01DC54A840D8}" presName="childNode2" presStyleLbl="bgAcc1" presStyleIdx="1" presStyleCnt="2" custScaleX="92296" custScaleY="157276" custLinFactNeighborX="1441" custLinFactNeighborY="5525">
        <dgm:presLayoutVars>
          <dgm:bulletEnabled val="1"/>
        </dgm:presLayoutVars>
      </dgm:prSet>
      <dgm:spPr/>
      <dgm:t>
        <a:bodyPr/>
        <a:lstStyle/>
        <a:p>
          <a:endParaRPr lang="es-EC"/>
        </a:p>
      </dgm:t>
    </dgm:pt>
    <dgm:pt modelId="{F9441548-F332-4042-9A56-8A5997145A4C}" type="pres">
      <dgm:prSet presAssocID="{232F350E-D67A-4FBF-829D-01DC54A840D8}" presName="childNode2tx" presStyleLbl="bgAcc1" presStyleIdx="1" presStyleCnt="2">
        <dgm:presLayoutVars>
          <dgm:bulletEnabled val="1"/>
        </dgm:presLayoutVars>
      </dgm:prSet>
      <dgm:spPr/>
      <dgm:t>
        <a:bodyPr/>
        <a:lstStyle/>
        <a:p>
          <a:endParaRPr lang="es-EC"/>
        </a:p>
      </dgm:t>
    </dgm:pt>
    <dgm:pt modelId="{77E43668-D7E1-4F26-9E0D-44155207DF78}" type="pres">
      <dgm:prSet presAssocID="{232F350E-D67A-4FBF-829D-01DC54A840D8}" presName="parentNode2" presStyleLbl="node1" presStyleIdx="1" presStyleCnt="2" custScaleX="150719" custScaleY="158766" custLinFactNeighborX="29921" custLinFactNeighborY="-41580">
        <dgm:presLayoutVars>
          <dgm:chMax val="0"/>
          <dgm:bulletEnabled val="1"/>
        </dgm:presLayoutVars>
      </dgm:prSet>
      <dgm:spPr/>
      <dgm:t>
        <a:bodyPr/>
        <a:lstStyle/>
        <a:p>
          <a:endParaRPr lang="es-EC"/>
        </a:p>
      </dgm:t>
    </dgm:pt>
    <dgm:pt modelId="{74188D85-CCD7-4771-A4FA-18FF9E59BDE0}" type="pres">
      <dgm:prSet presAssocID="{232F350E-D67A-4FBF-829D-01DC54A840D8}" presName="connSite2" presStyleCnt="0"/>
      <dgm:spPr/>
    </dgm:pt>
  </dgm:ptLst>
  <dgm:cxnLst>
    <dgm:cxn modelId="{6452F772-5303-44C5-81D7-FC060F0CD466}" type="presOf" srcId="{9AE337FA-49C1-4D71-A0A4-B7D6F7791BB1}" destId="{DC8860FB-861D-455D-A3BA-9E4789D97E45}" srcOrd="1" destOrd="0" presId="urn:microsoft.com/office/officeart/2005/8/layout/hProcess4"/>
    <dgm:cxn modelId="{1A9FDF70-4DF8-42A8-95B0-D5C58AA601B4}" type="presOf" srcId="{E828E187-664F-42FF-88A0-FA1FE8E1FD60}" destId="{572A10C0-1FE3-40FA-B782-E89DD61C5956}" srcOrd="0" destOrd="0" presId="urn:microsoft.com/office/officeart/2005/8/layout/hProcess4"/>
    <dgm:cxn modelId="{69A0E949-C2BB-4DB5-852C-BDB5C53F9F0A}" type="presOf" srcId="{232F350E-D67A-4FBF-829D-01DC54A840D8}" destId="{77E43668-D7E1-4F26-9E0D-44155207DF78}" srcOrd="0" destOrd="0" presId="urn:microsoft.com/office/officeart/2005/8/layout/hProcess4"/>
    <dgm:cxn modelId="{7EAAD64E-AA38-401D-8B75-EC2BFDCDDAC6}" srcId="{867A01A1-2800-406D-BB81-6DE10A4254E5}" destId="{232F350E-D67A-4FBF-829D-01DC54A840D8}" srcOrd="1" destOrd="0" parTransId="{1C68135D-9B88-493A-B977-5561CE37F6E5}" sibTransId="{F1CA1790-B185-44AC-8DA0-1AA178780EE7}"/>
    <dgm:cxn modelId="{344730C7-143A-43DA-BA25-6F329CFD17A7}" type="presOf" srcId="{9AE337FA-49C1-4D71-A0A4-B7D6F7791BB1}" destId="{122C4F95-E22C-4430-8E8D-0AC8078C3918}" srcOrd="0" destOrd="0" presId="urn:microsoft.com/office/officeart/2005/8/layout/hProcess4"/>
    <dgm:cxn modelId="{EC743F6A-0774-42A6-9E7F-8704FCE75B3F}" type="presOf" srcId="{03D81027-AE1C-4628-9D78-0BCF1837DFA8}" destId="{91006281-4383-4DDA-AB17-6A6390C14A9C}" srcOrd="0" destOrd="0" presId="urn:microsoft.com/office/officeart/2005/8/layout/hProcess4"/>
    <dgm:cxn modelId="{8FA10F79-A8DF-4D34-8EB3-1C71739628DF}" type="presOf" srcId="{867A01A1-2800-406D-BB81-6DE10A4254E5}" destId="{6DA65DA0-2A11-4204-A5D5-2076C00C93AF}" srcOrd="0" destOrd="0" presId="urn:microsoft.com/office/officeart/2005/8/layout/hProcess4"/>
    <dgm:cxn modelId="{EC4CEEE8-CFEC-494C-B5D5-79344C1CD884}" type="presOf" srcId="{B55E370F-3828-46E3-8FFE-9BA713F6F1DF}" destId="{54FD873E-3A96-41D0-ACA6-A0B91CBA6740}" srcOrd="0" destOrd="0" presId="urn:microsoft.com/office/officeart/2005/8/layout/hProcess4"/>
    <dgm:cxn modelId="{EB114FBA-6CFE-4110-900A-34FDEE357A5F}" srcId="{B55E370F-3828-46E3-8FFE-9BA713F6F1DF}" destId="{9AE337FA-49C1-4D71-A0A4-B7D6F7791BB1}" srcOrd="0" destOrd="0" parTransId="{228D2846-74F2-42E9-91A0-2582DB591844}" sibTransId="{2B204939-4947-47D9-8715-E55073918B34}"/>
    <dgm:cxn modelId="{FF9AE68F-18A4-4E6C-BDD4-20E6B8B065DA}" srcId="{232F350E-D67A-4FBF-829D-01DC54A840D8}" destId="{E828E187-664F-42FF-88A0-FA1FE8E1FD60}" srcOrd="0" destOrd="0" parTransId="{4969680F-2374-4726-B2A6-FC85CE1EC770}" sibTransId="{01D6CE04-8E65-4167-9139-E6CA2DD3D391}"/>
    <dgm:cxn modelId="{46A1EBFF-522F-45E6-A416-59BCDAA40E90}" type="presOf" srcId="{E828E187-664F-42FF-88A0-FA1FE8E1FD60}" destId="{F9441548-F332-4042-9A56-8A5997145A4C}" srcOrd="1" destOrd="0" presId="urn:microsoft.com/office/officeart/2005/8/layout/hProcess4"/>
    <dgm:cxn modelId="{1CEA3F90-0B19-471E-8A3F-FB361AF6616E}" srcId="{867A01A1-2800-406D-BB81-6DE10A4254E5}" destId="{B55E370F-3828-46E3-8FFE-9BA713F6F1DF}" srcOrd="0" destOrd="0" parTransId="{519ED705-FA36-4EF8-8A9F-A4F3B5134FF5}" sibTransId="{03D81027-AE1C-4628-9D78-0BCF1837DFA8}"/>
    <dgm:cxn modelId="{88DC1D0A-61D6-42AC-A0A8-47C320BD79F1}" type="presParOf" srcId="{6DA65DA0-2A11-4204-A5D5-2076C00C93AF}" destId="{B10D1787-CB69-4460-834C-E8B1A9055118}" srcOrd="0" destOrd="0" presId="urn:microsoft.com/office/officeart/2005/8/layout/hProcess4"/>
    <dgm:cxn modelId="{49DFEECC-FC35-4DBC-9967-E40F2D84788A}" type="presParOf" srcId="{6DA65DA0-2A11-4204-A5D5-2076C00C93AF}" destId="{030A410D-0392-47D8-B9F5-840D06BFF2AC}" srcOrd="1" destOrd="0" presId="urn:microsoft.com/office/officeart/2005/8/layout/hProcess4"/>
    <dgm:cxn modelId="{5A3DFB42-7519-462D-AE51-AD30282836A5}" type="presParOf" srcId="{6DA65DA0-2A11-4204-A5D5-2076C00C93AF}" destId="{00FD61F4-9AF4-4949-8FB7-EDF3F8CABF96}" srcOrd="2" destOrd="0" presId="urn:microsoft.com/office/officeart/2005/8/layout/hProcess4"/>
    <dgm:cxn modelId="{BCAE8F36-6D43-4D75-B100-CB73E9E84035}" type="presParOf" srcId="{00FD61F4-9AF4-4949-8FB7-EDF3F8CABF96}" destId="{B203360A-DB1B-449F-98EF-3FBB45AA9046}" srcOrd="0" destOrd="0" presId="urn:microsoft.com/office/officeart/2005/8/layout/hProcess4"/>
    <dgm:cxn modelId="{B475EB96-BD20-4D1E-8B3E-926F60B00F8A}" type="presParOf" srcId="{B203360A-DB1B-449F-98EF-3FBB45AA9046}" destId="{00F29983-46AF-43C5-9A32-A89D13705717}" srcOrd="0" destOrd="0" presId="urn:microsoft.com/office/officeart/2005/8/layout/hProcess4"/>
    <dgm:cxn modelId="{4909094E-6214-4009-8D8F-7AC0F866D608}" type="presParOf" srcId="{B203360A-DB1B-449F-98EF-3FBB45AA9046}" destId="{122C4F95-E22C-4430-8E8D-0AC8078C3918}" srcOrd="1" destOrd="0" presId="urn:microsoft.com/office/officeart/2005/8/layout/hProcess4"/>
    <dgm:cxn modelId="{0D55B776-D120-4BAC-83DB-01CB74398F5E}" type="presParOf" srcId="{B203360A-DB1B-449F-98EF-3FBB45AA9046}" destId="{DC8860FB-861D-455D-A3BA-9E4789D97E45}" srcOrd="2" destOrd="0" presId="urn:microsoft.com/office/officeart/2005/8/layout/hProcess4"/>
    <dgm:cxn modelId="{7D5990D9-DEB0-49B7-B9EF-17D9D93C83F1}" type="presParOf" srcId="{B203360A-DB1B-449F-98EF-3FBB45AA9046}" destId="{54FD873E-3A96-41D0-ACA6-A0B91CBA6740}" srcOrd="3" destOrd="0" presId="urn:microsoft.com/office/officeart/2005/8/layout/hProcess4"/>
    <dgm:cxn modelId="{06D872EB-AA01-4BA7-9090-343FE7C13712}" type="presParOf" srcId="{B203360A-DB1B-449F-98EF-3FBB45AA9046}" destId="{C1FC8AD5-9C23-4CC8-B9AC-1D0AD57065F8}" srcOrd="4" destOrd="0" presId="urn:microsoft.com/office/officeart/2005/8/layout/hProcess4"/>
    <dgm:cxn modelId="{7EC1E7CB-51DB-4BAF-8EA0-B8FDAB980D21}" type="presParOf" srcId="{00FD61F4-9AF4-4949-8FB7-EDF3F8CABF96}" destId="{91006281-4383-4DDA-AB17-6A6390C14A9C}" srcOrd="1" destOrd="0" presId="urn:microsoft.com/office/officeart/2005/8/layout/hProcess4"/>
    <dgm:cxn modelId="{6C1EDDAE-F1D1-416C-9EA4-693A77C6D198}" type="presParOf" srcId="{00FD61F4-9AF4-4949-8FB7-EDF3F8CABF96}" destId="{8C11036C-CAC7-4AFE-AC2F-160B059539E9}" srcOrd="2" destOrd="0" presId="urn:microsoft.com/office/officeart/2005/8/layout/hProcess4"/>
    <dgm:cxn modelId="{F4BE41C2-C734-4936-BA33-269D4549C253}" type="presParOf" srcId="{8C11036C-CAC7-4AFE-AC2F-160B059539E9}" destId="{9568B4AA-DBB9-4A40-A245-CE314930F7A6}" srcOrd="0" destOrd="0" presId="urn:microsoft.com/office/officeart/2005/8/layout/hProcess4"/>
    <dgm:cxn modelId="{33640D8C-DCD4-4E71-BD57-1763F23ED883}" type="presParOf" srcId="{8C11036C-CAC7-4AFE-AC2F-160B059539E9}" destId="{572A10C0-1FE3-40FA-B782-E89DD61C5956}" srcOrd="1" destOrd="0" presId="urn:microsoft.com/office/officeart/2005/8/layout/hProcess4"/>
    <dgm:cxn modelId="{CA822932-EFC5-4830-B1EC-A38D21DBE652}" type="presParOf" srcId="{8C11036C-CAC7-4AFE-AC2F-160B059539E9}" destId="{F9441548-F332-4042-9A56-8A5997145A4C}" srcOrd="2" destOrd="0" presId="urn:microsoft.com/office/officeart/2005/8/layout/hProcess4"/>
    <dgm:cxn modelId="{57B0846E-48E5-4C7B-A7D0-E8B4ADAEE3FA}" type="presParOf" srcId="{8C11036C-CAC7-4AFE-AC2F-160B059539E9}" destId="{77E43668-D7E1-4F26-9E0D-44155207DF78}" srcOrd="3" destOrd="0" presId="urn:microsoft.com/office/officeart/2005/8/layout/hProcess4"/>
    <dgm:cxn modelId="{64370A63-6A16-4884-BC6D-1D57EE4174A1}" type="presParOf" srcId="{8C11036C-CAC7-4AFE-AC2F-160B059539E9}" destId="{74188D85-CCD7-4771-A4FA-18FF9E59BDE0}" srcOrd="4" destOrd="0" presId="urn:microsoft.com/office/officeart/2005/8/layout/h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867A01A1-2800-406D-BB81-6DE10A4254E5}" type="doc">
      <dgm:prSet loTypeId="urn:microsoft.com/office/officeart/2005/8/layout/hProcess4" loCatId="process" qsTypeId="urn:microsoft.com/office/officeart/2005/8/quickstyle/simple1" qsCatId="simple" csTypeId="urn:microsoft.com/office/officeart/2005/8/colors/colorful4" csCatId="colorful" phldr="1"/>
      <dgm:spPr/>
      <dgm:t>
        <a:bodyPr/>
        <a:lstStyle/>
        <a:p>
          <a:endParaRPr lang="es-EC"/>
        </a:p>
      </dgm:t>
    </dgm:pt>
    <dgm:pt modelId="{B55E370F-3828-46E3-8FFE-9BA713F6F1DF}">
      <dgm:prSet phldrT="[Texto]" custT="1"/>
      <dgm:spPr/>
      <dgm:t>
        <a:bodyPr/>
        <a:lstStyle/>
        <a:p>
          <a:r>
            <a:rPr lang="es-EC" sz="1400" b="1" dirty="0" smtClean="0">
              <a:solidFill>
                <a:schemeClr val="tx1">
                  <a:lumMod val="95000"/>
                  <a:lumOff val="5000"/>
                </a:schemeClr>
              </a:solidFill>
            </a:rPr>
            <a:t>Oferta de servicios a estudiantes nacionales o internacionales</a:t>
          </a:r>
          <a:endParaRPr lang="es-EC" sz="1400" b="1" dirty="0">
            <a:solidFill>
              <a:schemeClr val="tx1">
                <a:lumMod val="95000"/>
                <a:lumOff val="5000"/>
              </a:schemeClr>
            </a:solidFill>
          </a:endParaRPr>
        </a:p>
      </dgm:t>
    </dgm:pt>
    <dgm:pt modelId="{519ED705-FA36-4EF8-8A9F-A4F3B5134FF5}" type="parTrans" cxnId="{1CEA3F90-0B19-471E-8A3F-FB361AF6616E}">
      <dgm:prSet/>
      <dgm:spPr/>
      <dgm:t>
        <a:bodyPr/>
        <a:lstStyle/>
        <a:p>
          <a:endParaRPr lang="es-EC" sz="1400"/>
        </a:p>
      </dgm:t>
    </dgm:pt>
    <dgm:pt modelId="{03D81027-AE1C-4628-9D78-0BCF1837DFA8}" type="sibTrans" cxnId="{1CEA3F90-0B19-471E-8A3F-FB361AF6616E}">
      <dgm:prSet/>
      <dgm:spPr/>
      <dgm:t>
        <a:bodyPr/>
        <a:lstStyle/>
        <a:p>
          <a:endParaRPr lang="es-EC" sz="1400"/>
        </a:p>
      </dgm:t>
    </dgm:pt>
    <dgm:pt modelId="{9AE337FA-49C1-4D71-A0A4-B7D6F7791BB1}">
      <dgm:prSet phldrT="[Texto]" custT="1"/>
      <dgm:spPr/>
      <dgm:t>
        <a:bodyPr/>
        <a:lstStyle/>
        <a:p>
          <a:r>
            <a:rPr lang="es-EC" sz="1400" dirty="0" smtClean="0"/>
            <a:t>48% de encuestados respondió que su empresa turística nunca brinda sus servicios a grupos de estudiantes nacionales ni extranjeros, mientras que el resto opinó que solo a veces</a:t>
          </a:r>
          <a:endParaRPr lang="es-EC" sz="1400" dirty="0"/>
        </a:p>
      </dgm:t>
    </dgm:pt>
    <dgm:pt modelId="{228D2846-74F2-42E9-91A0-2582DB591844}" type="parTrans" cxnId="{EB114FBA-6CFE-4110-900A-34FDEE357A5F}">
      <dgm:prSet/>
      <dgm:spPr/>
      <dgm:t>
        <a:bodyPr/>
        <a:lstStyle/>
        <a:p>
          <a:endParaRPr lang="es-EC" sz="1400"/>
        </a:p>
      </dgm:t>
    </dgm:pt>
    <dgm:pt modelId="{2B204939-4947-47D9-8715-E55073918B34}" type="sibTrans" cxnId="{EB114FBA-6CFE-4110-900A-34FDEE357A5F}">
      <dgm:prSet/>
      <dgm:spPr/>
      <dgm:t>
        <a:bodyPr/>
        <a:lstStyle/>
        <a:p>
          <a:endParaRPr lang="es-EC" sz="1400"/>
        </a:p>
      </dgm:t>
    </dgm:pt>
    <dgm:pt modelId="{232F350E-D67A-4FBF-829D-01DC54A840D8}">
      <dgm:prSet phldrT="[Texto]" custT="1"/>
      <dgm:spPr/>
      <dgm:t>
        <a:bodyPr/>
        <a:lstStyle/>
        <a:p>
          <a:r>
            <a:rPr lang="es-EC" sz="1400" b="1" dirty="0" smtClean="0">
              <a:solidFill>
                <a:schemeClr val="tx1">
                  <a:lumMod val="95000"/>
                  <a:lumOff val="5000"/>
                </a:schemeClr>
              </a:solidFill>
            </a:rPr>
            <a:t>Existencia de un producto y/o servicio turístico dirigido a estudiantes</a:t>
          </a:r>
          <a:endParaRPr lang="es-EC" sz="1400" b="1" dirty="0">
            <a:solidFill>
              <a:schemeClr val="tx1">
                <a:lumMod val="95000"/>
                <a:lumOff val="5000"/>
              </a:schemeClr>
            </a:solidFill>
          </a:endParaRPr>
        </a:p>
      </dgm:t>
    </dgm:pt>
    <dgm:pt modelId="{1C68135D-9B88-493A-B977-5561CE37F6E5}" type="parTrans" cxnId="{7EAAD64E-AA38-401D-8B75-EC2BFDCDDAC6}">
      <dgm:prSet/>
      <dgm:spPr/>
      <dgm:t>
        <a:bodyPr/>
        <a:lstStyle/>
        <a:p>
          <a:endParaRPr lang="es-EC" sz="1400"/>
        </a:p>
      </dgm:t>
    </dgm:pt>
    <dgm:pt modelId="{F1CA1790-B185-44AC-8DA0-1AA178780EE7}" type="sibTrans" cxnId="{7EAAD64E-AA38-401D-8B75-EC2BFDCDDAC6}">
      <dgm:prSet/>
      <dgm:spPr/>
      <dgm:t>
        <a:bodyPr/>
        <a:lstStyle/>
        <a:p>
          <a:endParaRPr lang="es-EC" sz="1400"/>
        </a:p>
      </dgm:t>
    </dgm:pt>
    <dgm:pt modelId="{E828E187-664F-42FF-88A0-FA1FE8E1FD60}">
      <dgm:prSet phldrT="[Texto]" custT="1"/>
      <dgm:spPr/>
      <dgm:t>
        <a:bodyPr/>
        <a:lstStyle/>
        <a:p>
          <a:r>
            <a:rPr lang="es-EC" sz="1400" dirty="0" smtClean="0"/>
            <a:t>72% de los prestadores turísticos encuestados coinciden en que no tienen ningún producto turístico dirigido a los estudiantes en la parroquia.</a:t>
          </a:r>
          <a:endParaRPr lang="es-EC" sz="1400" dirty="0"/>
        </a:p>
      </dgm:t>
    </dgm:pt>
    <dgm:pt modelId="{4969680F-2374-4726-B2A6-FC85CE1EC770}" type="parTrans" cxnId="{FF9AE68F-18A4-4E6C-BDD4-20E6B8B065DA}">
      <dgm:prSet/>
      <dgm:spPr/>
      <dgm:t>
        <a:bodyPr/>
        <a:lstStyle/>
        <a:p>
          <a:endParaRPr lang="es-EC" sz="1400"/>
        </a:p>
      </dgm:t>
    </dgm:pt>
    <dgm:pt modelId="{01D6CE04-8E65-4167-9139-E6CA2DD3D391}" type="sibTrans" cxnId="{FF9AE68F-18A4-4E6C-BDD4-20E6B8B065DA}">
      <dgm:prSet/>
      <dgm:spPr/>
      <dgm:t>
        <a:bodyPr/>
        <a:lstStyle/>
        <a:p>
          <a:endParaRPr lang="es-EC" sz="1400"/>
        </a:p>
      </dgm:t>
    </dgm:pt>
    <dgm:pt modelId="{B7659733-67F8-4C07-8E89-427CE5A3EE75}">
      <dgm:prSet phldrT="[Texto]" custT="1"/>
      <dgm:spPr/>
      <dgm:t>
        <a:bodyPr/>
        <a:lstStyle/>
        <a:p>
          <a:r>
            <a:rPr lang="es-EC" sz="1400" b="1" dirty="0" smtClean="0">
              <a:solidFill>
                <a:schemeClr val="tx1">
                  <a:lumMod val="95000"/>
                  <a:lumOff val="5000"/>
                </a:schemeClr>
              </a:solidFill>
            </a:rPr>
            <a:t>Existencia de programas de turismo educativo donde participen los actores del sistema turístico y educativo</a:t>
          </a:r>
          <a:endParaRPr lang="es-EC" sz="1400" b="1" dirty="0">
            <a:solidFill>
              <a:schemeClr val="tx1">
                <a:lumMod val="95000"/>
                <a:lumOff val="5000"/>
              </a:schemeClr>
            </a:solidFill>
          </a:endParaRPr>
        </a:p>
      </dgm:t>
    </dgm:pt>
    <dgm:pt modelId="{4F212781-6EBD-4483-97A0-6D64C8D8F252}" type="parTrans" cxnId="{3ECBF80F-669D-4149-AF5B-1FDE84762341}">
      <dgm:prSet/>
      <dgm:spPr/>
      <dgm:t>
        <a:bodyPr/>
        <a:lstStyle/>
        <a:p>
          <a:endParaRPr lang="es-EC" sz="1400"/>
        </a:p>
      </dgm:t>
    </dgm:pt>
    <dgm:pt modelId="{F37CB1B1-4F73-4860-AA97-C7A84A72DA61}" type="sibTrans" cxnId="{3ECBF80F-669D-4149-AF5B-1FDE84762341}">
      <dgm:prSet/>
      <dgm:spPr/>
      <dgm:t>
        <a:bodyPr/>
        <a:lstStyle/>
        <a:p>
          <a:endParaRPr lang="es-EC" sz="1400"/>
        </a:p>
      </dgm:t>
    </dgm:pt>
    <dgm:pt modelId="{B1106B04-8D13-4743-A47C-D35DED1D9BB4}">
      <dgm:prSet phldrT="[Texto]" custT="1"/>
      <dgm:spPr/>
      <dgm:t>
        <a:bodyPr/>
        <a:lstStyle/>
        <a:p>
          <a:r>
            <a:rPr lang="es-EC" sz="1400" dirty="0" smtClean="0"/>
            <a:t>98% de los prestadores turísticos encuestados opinaron que nunca han existido programas de turismo educativo en la comunidad en los que participen los actores del sistema turístico</a:t>
          </a:r>
          <a:endParaRPr lang="es-EC" sz="1400" dirty="0"/>
        </a:p>
      </dgm:t>
    </dgm:pt>
    <dgm:pt modelId="{8081F390-2E4A-456B-806B-B0C5BCD41F99}" type="parTrans" cxnId="{461A66C8-3CE2-494F-B12D-81C37FFFC79C}">
      <dgm:prSet/>
      <dgm:spPr/>
      <dgm:t>
        <a:bodyPr/>
        <a:lstStyle/>
        <a:p>
          <a:endParaRPr lang="es-EC" sz="1400"/>
        </a:p>
      </dgm:t>
    </dgm:pt>
    <dgm:pt modelId="{C24B85D3-77B5-40C6-8F14-D903B1D25F32}" type="sibTrans" cxnId="{461A66C8-3CE2-494F-B12D-81C37FFFC79C}">
      <dgm:prSet/>
      <dgm:spPr/>
      <dgm:t>
        <a:bodyPr/>
        <a:lstStyle/>
        <a:p>
          <a:endParaRPr lang="es-EC" sz="1400"/>
        </a:p>
      </dgm:t>
    </dgm:pt>
    <dgm:pt modelId="{DC0CB4E8-5A74-4B9E-A291-580E3EDB714F}">
      <dgm:prSet custT="1"/>
      <dgm:spPr/>
      <dgm:t>
        <a:bodyPr/>
        <a:lstStyle/>
        <a:p>
          <a:r>
            <a:rPr lang="es-EC" sz="1400" b="1" dirty="0" smtClean="0">
              <a:solidFill>
                <a:schemeClr val="tx1">
                  <a:lumMod val="95000"/>
                  <a:lumOff val="5000"/>
                </a:schemeClr>
              </a:solidFill>
            </a:rPr>
            <a:t>Disposición de los prestadores de servicio turístico de adaptar su oferta para potenciar el turismo educativo</a:t>
          </a:r>
          <a:endParaRPr lang="es-EC" sz="1400" b="1" dirty="0">
            <a:solidFill>
              <a:schemeClr val="tx1">
                <a:lumMod val="95000"/>
                <a:lumOff val="5000"/>
              </a:schemeClr>
            </a:solidFill>
          </a:endParaRPr>
        </a:p>
      </dgm:t>
    </dgm:pt>
    <dgm:pt modelId="{31C876CA-6113-4CD8-B21A-065581324B09}" type="parTrans" cxnId="{609F9CE6-2710-465B-8136-E39FDCD0DE05}">
      <dgm:prSet/>
      <dgm:spPr/>
      <dgm:t>
        <a:bodyPr/>
        <a:lstStyle/>
        <a:p>
          <a:endParaRPr lang="es-EC"/>
        </a:p>
      </dgm:t>
    </dgm:pt>
    <dgm:pt modelId="{065F20D4-596C-45D1-9001-AF5D433C379C}" type="sibTrans" cxnId="{609F9CE6-2710-465B-8136-E39FDCD0DE05}">
      <dgm:prSet/>
      <dgm:spPr/>
      <dgm:t>
        <a:bodyPr/>
        <a:lstStyle/>
        <a:p>
          <a:endParaRPr lang="es-EC"/>
        </a:p>
      </dgm:t>
    </dgm:pt>
    <dgm:pt modelId="{F996301C-FE5C-4D42-9A96-935AFD53D2A1}">
      <dgm:prSet/>
      <dgm:spPr/>
      <dgm:t>
        <a:bodyPr/>
        <a:lstStyle/>
        <a:p>
          <a:r>
            <a:rPr lang="es-EC" dirty="0" smtClean="0"/>
            <a:t>100% de los prestadores turísticos encuestados que manifestó, si estar dispuestos a adaptar su servicio en caso de que exista una oferta de turismo educativo en la zona, eso denota que la oferta turística varia acorde a las nuevas exigencias del mercado turístico</a:t>
          </a:r>
          <a:endParaRPr lang="es-EC" dirty="0"/>
        </a:p>
      </dgm:t>
    </dgm:pt>
    <dgm:pt modelId="{4EA7B62F-0EE9-44AD-94D2-BBFC9D7DFF24}" type="parTrans" cxnId="{90BDC8CA-D2CA-463D-AFE1-5C0FAB990F0E}">
      <dgm:prSet/>
      <dgm:spPr/>
      <dgm:t>
        <a:bodyPr/>
        <a:lstStyle/>
        <a:p>
          <a:endParaRPr lang="es-EC"/>
        </a:p>
      </dgm:t>
    </dgm:pt>
    <dgm:pt modelId="{FD60659D-19C3-4292-9F59-2CFE25448CAD}" type="sibTrans" cxnId="{90BDC8CA-D2CA-463D-AFE1-5C0FAB990F0E}">
      <dgm:prSet/>
      <dgm:spPr/>
      <dgm:t>
        <a:bodyPr/>
        <a:lstStyle/>
        <a:p>
          <a:endParaRPr lang="es-EC"/>
        </a:p>
      </dgm:t>
    </dgm:pt>
    <dgm:pt modelId="{6DA65DA0-2A11-4204-A5D5-2076C00C93AF}" type="pres">
      <dgm:prSet presAssocID="{867A01A1-2800-406D-BB81-6DE10A4254E5}" presName="Name0" presStyleCnt="0">
        <dgm:presLayoutVars>
          <dgm:dir/>
          <dgm:animLvl val="lvl"/>
          <dgm:resizeHandles val="exact"/>
        </dgm:presLayoutVars>
      </dgm:prSet>
      <dgm:spPr/>
      <dgm:t>
        <a:bodyPr/>
        <a:lstStyle/>
        <a:p>
          <a:endParaRPr lang="es-ES"/>
        </a:p>
      </dgm:t>
    </dgm:pt>
    <dgm:pt modelId="{B10D1787-CB69-4460-834C-E8B1A9055118}" type="pres">
      <dgm:prSet presAssocID="{867A01A1-2800-406D-BB81-6DE10A4254E5}" presName="tSp" presStyleCnt="0"/>
      <dgm:spPr/>
    </dgm:pt>
    <dgm:pt modelId="{030A410D-0392-47D8-B9F5-840D06BFF2AC}" type="pres">
      <dgm:prSet presAssocID="{867A01A1-2800-406D-BB81-6DE10A4254E5}" presName="bSp" presStyleCnt="0"/>
      <dgm:spPr/>
    </dgm:pt>
    <dgm:pt modelId="{00FD61F4-9AF4-4949-8FB7-EDF3F8CABF96}" type="pres">
      <dgm:prSet presAssocID="{867A01A1-2800-406D-BB81-6DE10A4254E5}" presName="process" presStyleCnt="0"/>
      <dgm:spPr/>
    </dgm:pt>
    <dgm:pt modelId="{B203360A-DB1B-449F-98EF-3FBB45AA9046}" type="pres">
      <dgm:prSet presAssocID="{B55E370F-3828-46E3-8FFE-9BA713F6F1DF}" presName="composite1" presStyleCnt="0"/>
      <dgm:spPr/>
    </dgm:pt>
    <dgm:pt modelId="{00F29983-46AF-43C5-9A32-A89D13705717}" type="pres">
      <dgm:prSet presAssocID="{B55E370F-3828-46E3-8FFE-9BA713F6F1DF}" presName="dummyNode1" presStyleLbl="node1" presStyleIdx="0" presStyleCnt="4"/>
      <dgm:spPr/>
    </dgm:pt>
    <dgm:pt modelId="{122C4F95-E22C-4430-8E8D-0AC8078C3918}" type="pres">
      <dgm:prSet presAssocID="{B55E370F-3828-46E3-8FFE-9BA713F6F1DF}" presName="childNode1" presStyleLbl="bgAcc1" presStyleIdx="0" presStyleCnt="4" custScaleX="98620" custScaleY="158722" custLinFactNeighborX="9666" custLinFactNeighborY="9218">
        <dgm:presLayoutVars>
          <dgm:bulletEnabled val="1"/>
        </dgm:presLayoutVars>
      </dgm:prSet>
      <dgm:spPr/>
      <dgm:t>
        <a:bodyPr/>
        <a:lstStyle/>
        <a:p>
          <a:endParaRPr lang="es-EC"/>
        </a:p>
      </dgm:t>
    </dgm:pt>
    <dgm:pt modelId="{DC8860FB-861D-455D-A3BA-9E4789D97E45}" type="pres">
      <dgm:prSet presAssocID="{B55E370F-3828-46E3-8FFE-9BA713F6F1DF}" presName="childNode1tx" presStyleLbl="bgAcc1" presStyleIdx="0" presStyleCnt="4">
        <dgm:presLayoutVars>
          <dgm:bulletEnabled val="1"/>
        </dgm:presLayoutVars>
      </dgm:prSet>
      <dgm:spPr/>
      <dgm:t>
        <a:bodyPr/>
        <a:lstStyle/>
        <a:p>
          <a:endParaRPr lang="es-EC"/>
        </a:p>
      </dgm:t>
    </dgm:pt>
    <dgm:pt modelId="{54FD873E-3A96-41D0-ACA6-A0B91CBA6740}" type="pres">
      <dgm:prSet presAssocID="{B55E370F-3828-46E3-8FFE-9BA713F6F1DF}" presName="parentNode1" presStyleLbl="node1" presStyleIdx="0" presStyleCnt="4" custScaleX="86754" custScaleY="172940" custLinFactY="33331" custLinFactNeighborX="20483" custLinFactNeighborY="100000">
        <dgm:presLayoutVars>
          <dgm:chMax val="1"/>
          <dgm:bulletEnabled val="1"/>
        </dgm:presLayoutVars>
      </dgm:prSet>
      <dgm:spPr/>
      <dgm:t>
        <a:bodyPr/>
        <a:lstStyle/>
        <a:p>
          <a:endParaRPr lang="es-EC"/>
        </a:p>
      </dgm:t>
    </dgm:pt>
    <dgm:pt modelId="{C1FC8AD5-9C23-4CC8-B9AC-1D0AD57065F8}" type="pres">
      <dgm:prSet presAssocID="{B55E370F-3828-46E3-8FFE-9BA713F6F1DF}" presName="connSite1" presStyleCnt="0"/>
      <dgm:spPr/>
    </dgm:pt>
    <dgm:pt modelId="{91006281-4383-4DDA-AB17-6A6390C14A9C}" type="pres">
      <dgm:prSet presAssocID="{03D81027-AE1C-4628-9D78-0BCF1837DFA8}" presName="Name9" presStyleLbl="sibTrans2D1" presStyleIdx="0" presStyleCnt="3" custLinFactNeighborX="1785" custLinFactNeighborY="595"/>
      <dgm:spPr/>
      <dgm:t>
        <a:bodyPr/>
        <a:lstStyle/>
        <a:p>
          <a:endParaRPr lang="es-ES"/>
        </a:p>
      </dgm:t>
    </dgm:pt>
    <dgm:pt modelId="{8C11036C-CAC7-4AFE-AC2F-160B059539E9}" type="pres">
      <dgm:prSet presAssocID="{232F350E-D67A-4FBF-829D-01DC54A840D8}" presName="composite2" presStyleCnt="0"/>
      <dgm:spPr/>
    </dgm:pt>
    <dgm:pt modelId="{9568B4AA-DBB9-4A40-A245-CE314930F7A6}" type="pres">
      <dgm:prSet presAssocID="{232F350E-D67A-4FBF-829D-01DC54A840D8}" presName="dummyNode2" presStyleLbl="node1" presStyleIdx="0" presStyleCnt="4"/>
      <dgm:spPr/>
    </dgm:pt>
    <dgm:pt modelId="{572A10C0-1FE3-40FA-B782-E89DD61C5956}" type="pres">
      <dgm:prSet presAssocID="{232F350E-D67A-4FBF-829D-01DC54A840D8}" presName="childNode2" presStyleLbl="bgAcc1" presStyleIdx="1" presStyleCnt="4" custScaleX="92296" custScaleY="174325" custLinFactNeighborX="1441" custLinFactNeighborY="5525">
        <dgm:presLayoutVars>
          <dgm:bulletEnabled val="1"/>
        </dgm:presLayoutVars>
      </dgm:prSet>
      <dgm:spPr/>
      <dgm:t>
        <a:bodyPr/>
        <a:lstStyle/>
        <a:p>
          <a:endParaRPr lang="es-EC"/>
        </a:p>
      </dgm:t>
    </dgm:pt>
    <dgm:pt modelId="{F9441548-F332-4042-9A56-8A5997145A4C}" type="pres">
      <dgm:prSet presAssocID="{232F350E-D67A-4FBF-829D-01DC54A840D8}" presName="childNode2tx" presStyleLbl="bgAcc1" presStyleIdx="1" presStyleCnt="4">
        <dgm:presLayoutVars>
          <dgm:bulletEnabled val="1"/>
        </dgm:presLayoutVars>
      </dgm:prSet>
      <dgm:spPr/>
      <dgm:t>
        <a:bodyPr/>
        <a:lstStyle/>
        <a:p>
          <a:endParaRPr lang="es-EC"/>
        </a:p>
      </dgm:t>
    </dgm:pt>
    <dgm:pt modelId="{77E43668-D7E1-4F26-9E0D-44155207DF78}" type="pres">
      <dgm:prSet presAssocID="{232F350E-D67A-4FBF-829D-01DC54A840D8}" presName="parentNode2" presStyleLbl="node1" presStyleIdx="1" presStyleCnt="4" custScaleY="164785" custLinFactNeighborX="11377" custLinFactNeighborY="-56503">
        <dgm:presLayoutVars>
          <dgm:chMax val="0"/>
          <dgm:bulletEnabled val="1"/>
        </dgm:presLayoutVars>
      </dgm:prSet>
      <dgm:spPr/>
      <dgm:t>
        <a:bodyPr/>
        <a:lstStyle/>
        <a:p>
          <a:endParaRPr lang="es-EC"/>
        </a:p>
      </dgm:t>
    </dgm:pt>
    <dgm:pt modelId="{74188D85-CCD7-4771-A4FA-18FF9E59BDE0}" type="pres">
      <dgm:prSet presAssocID="{232F350E-D67A-4FBF-829D-01DC54A840D8}" presName="connSite2" presStyleCnt="0"/>
      <dgm:spPr/>
    </dgm:pt>
    <dgm:pt modelId="{7000717E-F386-4F5C-B97F-F8593FEC7A1C}" type="pres">
      <dgm:prSet presAssocID="{F1CA1790-B185-44AC-8DA0-1AA178780EE7}" presName="Name18" presStyleLbl="sibTrans2D1" presStyleIdx="1" presStyleCnt="3"/>
      <dgm:spPr/>
      <dgm:t>
        <a:bodyPr/>
        <a:lstStyle/>
        <a:p>
          <a:endParaRPr lang="es-ES"/>
        </a:p>
      </dgm:t>
    </dgm:pt>
    <dgm:pt modelId="{319391DC-A9E8-426D-A886-95DE4BA33AE3}" type="pres">
      <dgm:prSet presAssocID="{B7659733-67F8-4C07-8E89-427CE5A3EE75}" presName="composite1" presStyleCnt="0"/>
      <dgm:spPr/>
    </dgm:pt>
    <dgm:pt modelId="{D37BC91A-9F32-4158-9F4C-57B145BF9DBD}" type="pres">
      <dgm:prSet presAssocID="{B7659733-67F8-4C07-8E89-427CE5A3EE75}" presName="dummyNode1" presStyleLbl="node1" presStyleIdx="1" presStyleCnt="4"/>
      <dgm:spPr/>
    </dgm:pt>
    <dgm:pt modelId="{F1137607-3A53-4E47-AA89-41031C9D66CF}" type="pres">
      <dgm:prSet presAssocID="{B7659733-67F8-4C07-8E89-427CE5A3EE75}" presName="childNode1" presStyleLbl="bgAcc1" presStyleIdx="2" presStyleCnt="4" custScaleX="115312" custScaleY="157741" custLinFactNeighborX="-651" custLinFactNeighborY="5525">
        <dgm:presLayoutVars>
          <dgm:bulletEnabled val="1"/>
        </dgm:presLayoutVars>
      </dgm:prSet>
      <dgm:spPr/>
      <dgm:t>
        <a:bodyPr/>
        <a:lstStyle/>
        <a:p>
          <a:endParaRPr lang="es-EC"/>
        </a:p>
      </dgm:t>
    </dgm:pt>
    <dgm:pt modelId="{D53FD517-8A1B-4AC1-B132-CC445E946B7D}" type="pres">
      <dgm:prSet presAssocID="{B7659733-67F8-4C07-8E89-427CE5A3EE75}" presName="childNode1tx" presStyleLbl="bgAcc1" presStyleIdx="2" presStyleCnt="4">
        <dgm:presLayoutVars>
          <dgm:bulletEnabled val="1"/>
        </dgm:presLayoutVars>
      </dgm:prSet>
      <dgm:spPr/>
      <dgm:t>
        <a:bodyPr/>
        <a:lstStyle/>
        <a:p>
          <a:endParaRPr lang="es-EC"/>
        </a:p>
      </dgm:t>
    </dgm:pt>
    <dgm:pt modelId="{85E8749F-C979-434B-AED6-D268F97B2B05}" type="pres">
      <dgm:prSet presAssocID="{B7659733-67F8-4C07-8E89-427CE5A3EE75}" presName="parentNode1" presStyleLbl="node1" presStyleIdx="2" presStyleCnt="4" custScaleX="123845" custScaleY="235963" custLinFactNeighborX="5889" custLinFactNeighborY="96004">
        <dgm:presLayoutVars>
          <dgm:chMax val="1"/>
          <dgm:bulletEnabled val="1"/>
        </dgm:presLayoutVars>
      </dgm:prSet>
      <dgm:spPr/>
      <dgm:t>
        <a:bodyPr/>
        <a:lstStyle/>
        <a:p>
          <a:endParaRPr lang="es-EC"/>
        </a:p>
      </dgm:t>
    </dgm:pt>
    <dgm:pt modelId="{E6EF2323-9D4F-4880-8701-72C37C4F16D8}" type="pres">
      <dgm:prSet presAssocID="{B7659733-67F8-4C07-8E89-427CE5A3EE75}" presName="connSite1" presStyleCnt="0"/>
      <dgm:spPr/>
    </dgm:pt>
    <dgm:pt modelId="{28B697C8-FCA0-4C55-8257-A4DA89BD56CB}" type="pres">
      <dgm:prSet presAssocID="{F37CB1B1-4F73-4860-AA97-C7A84A72DA61}" presName="Name9" presStyleLbl="sibTrans2D1" presStyleIdx="2" presStyleCnt="3"/>
      <dgm:spPr/>
      <dgm:t>
        <a:bodyPr/>
        <a:lstStyle/>
        <a:p>
          <a:endParaRPr lang="es-ES"/>
        </a:p>
      </dgm:t>
    </dgm:pt>
    <dgm:pt modelId="{C02DF876-9D4F-4D8A-A0E5-37435B377D5F}" type="pres">
      <dgm:prSet presAssocID="{DC0CB4E8-5A74-4B9E-A291-580E3EDB714F}" presName="composite2" presStyleCnt="0"/>
      <dgm:spPr/>
    </dgm:pt>
    <dgm:pt modelId="{05FE47E0-2DF8-4B3E-B532-564EBB8FAF79}" type="pres">
      <dgm:prSet presAssocID="{DC0CB4E8-5A74-4B9E-A291-580E3EDB714F}" presName="dummyNode2" presStyleLbl="node1" presStyleIdx="2" presStyleCnt="4"/>
      <dgm:spPr/>
    </dgm:pt>
    <dgm:pt modelId="{8AEE9A08-D29C-4DF7-BD5D-CB40389E787A}" type="pres">
      <dgm:prSet presAssocID="{DC0CB4E8-5A74-4B9E-A291-580E3EDB714F}" presName="childNode2" presStyleLbl="bgAcc1" presStyleIdx="3" presStyleCnt="4" custScaleY="168871">
        <dgm:presLayoutVars>
          <dgm:bulletEnabled val="1"/>
        </dgm:presLayoutVars>
      </dgm:prSet>
      <dgm:spPr/>
      <dgm:t>
        <a:bodyPr/>
        <a:lstStyle/>
        <a:p>
          <a:endParaRPr lang="es-EC"/>
        </a:p>
      </dgm:t>
    </dgm:pt>
    <dgm:pt modelId="{2EC11553-B503-4FCD-AF8D-3ED109BE7E65}" type="pres">
      <dgm:prSet presAssocID="{DC0CB4E8-5A74-4B9E-A291-580E3EDB714F}" presName="childNode2tx" presStyleLbl="bgAcc1" presStyleIdx="3" presStyleCnt="4">
        <dgm:presLayoutVars>
          <dgm:bulletEnabled val="1"/>
        </dgm:presLayoutVars>
      </dgm:prSet>
      <dgm:spPr/>
      <dgm:t>
        <a:bodyPr/>
        <a:lstStyle/>
        <a:p>
          <a:endParaRPr lang="es-EC"/>
        </a:p>
      </dgm:t>
    </dgm:pt>
    <dgm:pt modelId="{7098BF5E-D071-42BA-8090-D51293668E42}" type="pres">
      <dgm:prSet presAssocID="{DC0CB4E8-5A74-4B9E-A291-580E3EDB714F}" presName="parentNode2" presStyleLbl="node1" presStyleIdx="3" presStyleCnt="4" custScaleY="179985" custLinFactNeighborX="202" custLinFactNeighborY="-88757">
        <dgm:presLayoutVars>
          <dgm:chMax val="0"/>
          <dgm:bulletEnabled val="1"/>
        </dgm:presLayoutVars>
      </dgm:prSet>
      <dgm:spPr/>
      <dgm:t>
        <a:bodyPr/>
        <a:lstStyle/>
        <a:p>
          <a:endParaRPr lang="es-EC"/>
        </a:p>
      </dgm:t>
    </dgm:pt>
    <dgm:pt modelId="{B5FA9591-6480-4F05-892D-0A8756913E03}" type="pres">
      <dgm:prSet presAssocID="{DC0CB4E8-5A74-4B9E-A291-580E3EDB714F}" presName="connSite2" presStyleCnt="0"/>
      <dgm:spPr/>
    </dgm:pt>
  </dgm:ptLst>
  <dgm:cxnLst>
    <dgm:cxn modelId="{BEDE9745-A02A-4F38-ACE8-EAACDE48EA98}" type="presOf" srcId="{F37CB1B1-4F73-4860-AA97-C7A84A72DA61}" destId="{28B697C8-FCA0-4C55-8257-A4DA89BD56CB}" srcOrd="0" destOrd="0" presId="urn:microsoft.com/office/officeart/2005/8/layout/hProcess4"/>
    <dgm:cxn modelId="{FF9AE68F-18A4-4E6C-BDD4-20E6B8B065DA}" srcId="{232F350E-D67A-4FBF-829D-01DC54A840D8}" destId="{E828E187-664F-42FF-88A0-FA1FE8E1FD60}" srcOrd="0" destOrd="0" parTransId="{4969680F-2374-4726-B2A6-FC85CE1EC770}" sibTransId="{01D6CE04-8E65-4167-9139-E6CA2DD3D391}"/>
    <dgm:cxn modelId="{EB114FBA-6CFE-4110-900A-34FDEE357A5F}" srcId="{B55E370F-3828-46E3-8FFE-9BA713F6F1DF}" destId="{9AE337FA-49C1-4D71-A0A4-B7D6F7791BB1}" srcOrd="0" destOrd="0" parTransId="{228D2846-74F2-42E9-91A0-2582DB591844}" sibTransId="{2B204939-4947-47D9-8715-E55073918B34}"/>
    <dgm:cxn modelId="{36111D7E-C933-4F47-AAFB-3F2FE972CBC6}" type="presOf" srcId="{867A01A1-2800-406D-BB81-6DE10A4254E5}" destId="{6DA65DA0-2A11-4204-A5D5-2076C00C93AF}" srcOrd="0" destOrd="0" presId="urn:microsoft.com/office/officeart/2005/8/layout/hProcess4"/>
    <dgm:cxn modelId="{FC3208EF-70B7-4CBF-B0D3-5CAD403ACA4A}" type="presOf" srcId="{03D81027-AE1C-4628-9D78-0BCF1837DFA8}" destId="{91006281-4383-4DDA-AB17-6A6390C14A9C}" srcOrd="0" destOrd="0" presId="urn:microsoft.com/office/officeart/2005/8/layout/hProcess4"/>
    <dgm:cxn modelId="{41632FAF-EA6C-4185-B3A8-F9CD0FFBE590}" type="presOf" srcId="{9AE337FA-49C1-4D71-A0A4-B7D6F7791BB1}" destId="{DC8860FB-861D-455D-A3BA-9E4789D97E45}" srcOrd="1" destOrd="0" presId="urn:microsoft.com/office/officeart/2005/8/layout/hProcess4"/>
    <dgm:cxn modelId="{66F62F91-8FAF-4934-8937-8490ACD609FC}" type="presOf" srcId="{F996301C-FE5C-4D42-9A96-935AFD53D2A1}" destId="{2EC11553-B503-4FCD-AF8D-3ED109BE7E65}" srcOrd="1" destOrd="0" presId="urn:microsoft.com/office/officeart/2005/8/layout/hProcess4"/>
    <dgm:cxn modelId="{FA2F06FC-7D3E-43E1-833A-DB670EC724CE}" type="presOf" srcId="{DC0CB4E8-5A74-4B9E-A291-580E3EDB714F}" destId="{7098BF5E-D071-42BA-8090-D51293668E42}" srcOrd="0" destOrd="0" presId="urn:microsoft.com/office/officeart/2005/8/layout/hProcess4"/>
    <dgm:cxn modelId="{8B9AD0AF-0A69-4541-80FB-3A70E4FD84CD}" type="presOf" srcId="{B7659733-67F8-4C07-8E89-427CE5A3EE75}" destId="{85E8749F-C979-434B-AED6-D268F97B2B05}" srcOrd="0" destOrd="0" presId="urn:microsoft.com/office/officeart/2005/8/layout/hProcess4"/>
    <dgm:cxn modelId="{F367111B-FB7A-4431-BD98-8AAA8953DB14}" type="presOf" srcId="{E828E187-664F-42FF-88A0-FA1FE8E1FD60}" destId="{F9441548-F332-4042-9A56-8A5997145A4C}" srcOrd="1" destOrd="0" presId="urn:microsoft.com/office/officeart/2005/8/layout/hProcess4"/>
    <dgm:cxn modelId="{DDB35DDE-74E6-4030-8142-202944B383E4}" type="presOf" srcId="{B1106B04-8D13-4743-A47C-D35DED1D9BB4}" destId="{F1137607-3A53-4E47-AA89-41031C9D66CF}" srcOrd="0" destOrd="0" presId="urn:microsoft.com/office/officeart/2005/8/layout/hProcess4"/>
    <dgm:cxn modelId="{90BDC8CA-D2CA-463D-AFE1-5C0FAB990F0E}" srcId="{DC0CB4E8-5A74-4B9E-A291-580E3EDB714F}" destId="{F996301C-FE5C-4D42-9A96-935AFD53D2A1}" srcOrd="0" destOrd="0" parTransId="{4EA7B62F-0EE9-44AD-94D2-BBFC9D7DFF24}" sibTransId="{FD60659D-19C3-4292-9F59-2CFE25448CAD}"/>
    <dgm:cxn modelId="{3ECBF80F-669D-4149-AF5B-1FDE84762341}" srcId="{867A01A1-2800-406D-BB81-6DE10A4254E5}" destId="{B7659733-67F8-4C07-8E89-427CE5A3EE75}" srcOrd="2" destOrd="0" parTransId="{4F212781-6EBD-4483-97A0-6D64C8D8F252}" sibTransId="{F37CB1B1-4F73-4860-AA97-C7A84A72DA61}"/>
    <dgm:cxn modelId="{659FD5F5-CAAD-4761-839B-1C1A94F60036}" type="presOf" srcId="{B55E370F-3828-46E3-8FFE-9BA713F6F1DF}" destId="{54FD873E-3A96-41D0-ACA6-A0B91CBA6740}" srcOrd="0" destOrd="0" presId="urn:microsoft.com/office/officeart/2005/8/layout/hProcess4"/>
    <dgm:cxn modelId="{17A49A33-57CE-4170-AB80-EC75EEC37A5F}" type="presOf" srcId="{B1106B04-8D13-4743-A47C-D35DED1D9BB4}" destId="{D53FD517-8A1B-4AC1-B132-CC445E946B7D}" srcOrd="1" destOrd="0" presId="urn:microsoft.com/office/officeart/2005/8/layout/hProcess4"/>
    <dgm:cxn modelId="{D5FE669C-B05F-4E8A-A23B-3CBEBCEA86CF}" type="presOf" srcId="{F1CA1790-B185-44AC-8DA0-1AA178780EE7}" destId="{7000717E-F386-4F5C-B97F-F8593FEC7A1C}" srcOrd="0" destOrd="0" presId="urn:microsoft.com/office/officeart/2005/8/layout/hProcess4"/>
    <dgm:cxn modelId="{1961AA12-2DDC-4201-BE31-6BE48A743235}" type="presOf" srcId="{232F350E-D67A-4FBF-829D-01DC54A840D8}" destId="{77E43668-D7E1-4F26-9E0D-44155207DF78}" srcOrd="0" destOrd="0" presId="urn:microsoft.com/office/officeart/2005/8/layout/hProcess4"/>
    <dgm:cxn modelId="{FEDD48A5-D59B-4613-A125-DD8D6E6FFF51}" type="presOf" srcId="{E828E187-664F-42FF-88A0-FA1FE8E1FD60}" destId="{572A10C0-1FE3-40FA-B782-E89DD61C5956}" srcOrd="0" destOrd="0" presId="urn:microsoft.com/office/officeart/2005/8/layout/hProcess4"/>
    <dgm:cxn modelId="{AC661C00-D0EC-4F8B-B3DD-32E3138B8065}" type="presOf" srcId="{F996301C-FE5C-4D42-9A96-935AFD53D2A1}" destId="{8AEE9A08-D29C-4DF7-BD5D-CB40389E787A}" srcOrd="0" destOrd="0" presId="urn:microsoft.com/office/officeart/2005/8/layout/hProcess4"/>
    <dgm:cxn modelId="{7EAAD64E-AA38-401D-8B75-EC2BFDCDDAC6}" srcId="{867A01A1-2800-406D-BB81-6DE10A4254E5}" destId="{232F350E-D67A-4FBF-829D-01DC54A840D8}" srcOrd="1" destOrd="0" parTransId="{1C68135D-9B88-493A-B977-5561CE37F6E5}" sibTransId="{F1CA1790-B185-44AC-8DA0-1AA178780EE7}"/>
    <dgm:cxn modelId="{609F9CE6-2710-465B-8136-E39FDCD0DE05}" srcId="{867A01A1-2800-406D-BB81-6DE10A4254E5}" destId="{DC0CB4E8-5A74-4B9E-A291-580E3EDB714F}" srcOrd="3" destOrd="0" parTransId="{31C876CA-6113-4CD8-B21A-065581324B09}" sibTransId="{065F20D4-596C-45D1-9001-AF5D433C379C}"/>
    <dgm:cxn modelId="{461A66C8-3CE2-494F-B12D-81C37FFFC79C}" srcId="{B7659733-67F8-4C07-8E89-427CE5A3EE75}" destId="{B1106B04-8D13-4743-A47C-D35DED1D9BB4}" srcOrd="0" destOrd="0" parTransId="{8081F390-2E4A-456B-806B-B0C5BCD41F99}" sibTransId="{C24B85D3-77B5-40C6-8F14-D903B1D25F32}"/>
    <dgm:cxn modelId="{CB6346B1-3819-4AD3-8E95-7D21D6A2EEF7}" type="presOf" srcId="{9AE337FA-49C1-4D71-A0A4-B7D6F7791BB1}" destId="{122C4F95-E22C-4430-8E8D-0AC8078C3918}" srcOrd="0" destOrd="0" presId="urn:microsoft.com/office/officeart/2005/8/layout/hProcess4"/>
    <dgm:cxn modelId="{1CEA3F90-0B19-471E-8A3F-FB361AF6616E}" srcId="{867A01A1-2800-406D-BB81-6DE10A4254E5}" destId="{B55E370F-3828-46E3-8FFE-9BA713F6F1DF}" srcOrd="0" destOrd="0" parTransId="{519ED705-FA36-4EF8-8A9F-A4F3B5134FF5}" sibTransId="{03D81027-AE1C-4628-9D78-0BCF1837DFA8}"/>
    <dgm:cxn modelId="{0BB90F57-E09C-43AD-92C3-A3C9121A91C3}" type="presParOf" srcId="{6DA65DA0-2A11-4204-A5D5-2076C00C93AF}" destId="{B10D1787-CB69-4460-834C-E8B1A9055118}" srcOrd="0" destOrd="0" presId="urn:microsoft.com/office/officeart/2005/8/layout/hProcess4"/>
    <dgm:cxn modelId="{736EA5A6-35E1-4D9F-97D4-9ACC94C3D442}" type="presParOf" srcId="{6DA65DA0-2A11-4204-A5D5-2076C00C93AF}" destId="{030A410D-0392-47D8-B9F5-840D06BFF2AC}" srcOrd="1" destOrd="0" presId="urn:microsoft.com/office/officeart/2005/8/layout/hProcess4"/>
    <dgm:cxn modelId="{D11A31D4-3F26-44F2-9F1D-A9280D2219BD}" type="presParOf" srcId="{6DA65DA0-2A11-4204-A5D5-2076C00C93AF}" destId="{00FD61F4-9AF4-4949-8FB7-EDF3F8CABF96}" srcOrd="2" destOrd="0" presId="urn:microsoft.com/office/officeart/2005/8/layout/hProcess4"/>
    <dgm:cxn modelId="{8229CBAA-3610-4F35-8F5D-66647B7EF664}" type="presParOf" srcId="{00FD61F4-9AF4-4949-8FB7-EDF3F8CABF96}" destId="{B203360A-DB1B-449F-98EF-3FBB45AA9046}" srcOrd="0" destOrd="0" presId="urn:microsoft.com/office/officeart/2005/8/layout/hProcess4"/>
    <dgm:cxn modelId="{0AEC6D43-4B80-421E-9A67-080F5C9B3C69}" type="presParOf" srcId="{B203360A-DB1B-449F-98EF-3FBB45AA9046}" destId="{00F29983-46AF-43C5-9A32-A89D13705717}" srcOrd="0" destOrd="0" presId="urn:microsoft.com/office/officeart/2005/8/layout/hProcess4"/>
    <dgm:cxn modelId="{F3754725-86BC-466D-8800-7D83F43CDFA7}" type="presParOf" srcId="{B203360A-DB1B-449F-98EF-3FBB45AA9046}" destId="{122C4F95-E22C-4430-8E8D-0AC8078C3918}" srcOrd="1" destOrd="0" presId="urn:microsoft.com/office/officeart/2005/8/layout/hProcess4"/>
    <dgm:cxn modelId="{B441EC83-B570-4C44-80D9-C4A794774B2D}" type="presParOf" srcId="{B203360A-DB1B-449F-98EF-3FBB45AA9046}" destId="{DC8860FB-861D-455D-A3BA-9E4789D97E45}" srcOrd="2" destOrd="0" presId="urn:microsoft.com/office/officeart/2005/8/layout/hProcess4"/>
    <dgm:cxn modelId="{9ADB9B36-F976-44A1-8989-4623278731AD}" type="presParOf" srcId="{B203360A-DB1B-449F-98EF-3FBB45AA9046}" destId="{54FD873E-3A96-41D0-ACA6-A0B91CBA6740}" srcOrd="3" destOrd="0" presId="urn:microsoft.com/office/officeart/2005/8/layout/hProcess4"/>
    <dgm:cxn modelId="{EBA0F842-24FF-4D91-816C-FA6079BD261A}" type="presParOf" srcId="{B203360A-DB1B-449F-98EF-3FBB45AA9046}" destId="{C1FC8AD5-9C23-4CC8-B9AC-1D0AD57065F8}" srcOrd="4" destOrd="0" presId="urn:microsoft.com/office/officeart/2005/8/layout/hProcess4"/>
    <dgm:cxn modelId="{F50ACD05-F2EF-40B1-9E72-BC44C4620C7F}" type="presParOf" srcId="{00FD61F4-9AF4-4949-8FB7-EDF3F8CABF96}" destId="{91006281-4383-4DDA-AB17-6A6390C14A9C}" srcOrd="1" destOrd="0" presId="urn:microsoft.com/office/officeart/2005/8/layout/hProcess4"/>
    <dgm:cxn modelId="{D9D12B59-DEEA-4261-9224-77949D533150}" type="presParOf" srcId="{00FD61F4-9AF4-4949-8FB7-EDF3F8CABF96}" destId="{8C11036C-CAC7-4AFE-AC2F-160B059539E9}" srcOrd="2" destOrd="0" presId="urn:microsoft.com/office/officeart/2005/8/layout/hProcess4"/>
    <dgm:cxn modelId="{8FA143BF-8FD3-4203-B665-22051BCDD701}" type="presParOf" srcId="{8C11036C-CAC7-4AFE-AC2F-160B059539E9}" destId="{9568B4AA-DBB9-4A40-A245-CE314930F7A6}" srcOrd="0" destOrd="0" presId="urn:microsoft.com/office/officeart/2005/8/layout/hProcess4"/>
    <dgm:cxn modelId="{0E1B60B7-9C81-4D03-80DC-9B7075DD364F}" type="presParOf" srcId="{8C11036C-CAC7-4AFE-AC2F-160B059539E9}" destId="{572A10C0-1FE3-40FA-B782-E89DD61C5956}" srcOrd="1" destOrd="0" presId="urn:microsoft.com/office/officeart/2005/8/layout/hProcess4"/>
    <dgm:cxn modelId="{F1DA2D9F-6AC3-4404-9C9E-05CAA839B163}" type="presParOf" srcId="{8C11036C-CAC7-4AFE-AC2F-160B059539E9}" destId="{F9441548-F332-4042-9A56-8A5997145A4C}" srcOrd="2" destOrd="0" presId="urn:microsoft.com/office/officeart/2005/8/layout/hProcess4"/>
    <dgm:cxn modelId="{B84E6B03-1694-4479-941A-9120F2733196}" type="presParOf" srcId="{8C11036C-CAC7-4AFE-AC2F-160B059539E9}" destId="{77E43668-D7E1-4F26-9E0D-44155207DF78}" srcOrd="3" destOrd="0" presId="urn:microsoft.com/office/officeart/2005/8/layout/hProcess4"/>
    <dgm:cxn modelId="{BB590289-C0B8-4D00-BC9B-93DA838F4672}" type="presParOf" srcId="{8C11036C-CAC7-4AFE-AC2F-160B059539E9}" destId="{74188D85-CCD7-4771-A4FA-18FF9E59BDE0}" srcOrd="4" destOrd="0" presId="urn:microsoft.com/office/officeart/2005/8/layout/hProcess4"/>
    <dgm:cxn modelId="{02E2387F-DC5D-43A6-83A9-E7777AD9E482}" type="presParOf" srcId="{00FD61F4-9AF4-4949-8FB7-EDF3F8CABF96}" destId="{7000717E-F386-4F5C-B97F-F8593FEC7A1C}" srcOrd="3" destOrd="0" presId="urn:microsoft.com/office/officeart/2005/8/layout/hProcess4"/>
    <dgm:cxn modelId="{33FFA0D3-01B3-452C-861B-1A928A6FDF59}" type="presParOf" srcId="{00FD61F4-9AF4-4949-8FB7-EDF3F8CABF96}" destId="{319391DC-A9E8-426D-A886-95DE4BA33AE3}" srcOrd="4" destOrd="0" presId="urn:microsoft.com/office/officeart/2005/8/layout/hProcess4"/>
    <dgm:cxn modelId="{01DBDE0F-4F99-423D-9F84-6B8BB51155A6}" type="presParOf" srcId="{319391DC-A9E8-426D-A886-95DE4BA33AE3}" destId="{D37BC91A-9F32-4158-9F4C-57B145BF9DBD}" srcOrd="0" destOrd="0" presId="urn:microsoft.com/office/officeart/2005/8/layout/hProcess4"/>
    <dgm:cxn modelId="{412FECEB-C7C1-4DBF-9C12-70E9981E6A5F}" type="presParOf" srcId="{319391DC-A9E8-426D-A886-95DE4BA33AE3}" destId="{F1137607-3A53-4E47-AA89-41031C9D66CF}" srcOrd="1" destOrd="0" presId="urn:microsoft.com/office/officeart/2005/8/layout/hProcess4"/>
    <dgm:cxn modelId="{C624A85B-D8D2-45AE-83B7-66D1CEAF4D93}" type="presParOf" srcId="{319391DC-A9E8-426D-A886-95DE4BA33AE3}" destId="{D53FD517-8A1B-4AC1-B132-CC445E946B7D}" srcOrd="2" destOrd="0" presId="urn:microsoft.com/office/officeart/2005/8/layout/hProcess4"/>
    <dgm:cxn modelId="{6444B326-0088-4FEE-9566-C3C4BCF0C8B8}" type="presParOf" srcId="{319391DC-A9E8-426D-A886-95DE4BA33AE3}" destId="{85E8749F-C979-434B-AED6-D268F97B2B05}" srcOrd="3" destOrd="0" presId="urn:microsoft.com/office/officeart/2005/8/layout/hProcess4"/>
    <dgm:cxn modelId="{29C60D95-E1CE-4DA8-AEB9-AE4DC47F8648}" type="presParOf" srcId="{319391DC-A9E8-426D-A886-95DE4BA33AE3}" destId="{E6EF2323-9D4F-4880-8701-72C37C4F16D8}" srcOrd="4" destOrd="0" presId="urn:microsoft.com/office/officeart/2005/8/layout/hProcess4"/>
    <dgm:cxn modelId="{C8FA7709-0474-4F5F-97E2-9AB5F1D45AC2}" type="presParOf" srcId="{00FD61F4-9AF4-4949-8FB7-EDF3F8CABF96}" destId="{28B697C8-FCA0-4C55-8257-A4DA89BD56CB}" srcOrd="5" destOrd="0" presId="urn:microsoft.com/office/officeart/2005/8/layout/hProcess4"/>
    <dgm:cxn modelId="{A70C96A8-EDB0-41B1-9F85-3684A3DFFA26}" type="presParOf" srcId="{00FD61F4-9AF4-4949-8FB7-EDF3F8CABF96}" destId="{C02DF876-9D4F-4D8A-A0E5-37435B377D5F}" srcOrd="6" destOrd="0" presId="urn:microsoft.com/office/officeart/2005/8/layout/hProcess4"/>
    <dgm:cxn modelId="{B3F5D7C6-F275-491E-8788-5116AC4241CE}" type="presParOf" srcId="{C02DF876-9D4F-4D8A-A0E5-37435B377D5F}" destId="{05FE47E0-2DF8-4B3E-B532-564EBB8FAF79}" srcOrd="0" destOrd="0" presId="urn:microsoft.com/office/officeart/2005/8/layout/hProcess4"/>
    <dgm:cxn modelId="{DC8EDE35-DA8A-4BCB-A747-794FE1C11027}" type="presParOf" srcId="{C02DF876-9D4F-4D8A-A0E5-37435B377D5F}" destId="{8AEE9A08-D29C-4DF7-BD5D-CB40389E787A}" srcOrd="1" destOrd="0" presId="urn:microsoft.com/office/officeart/2005/8/layout/hProcess4"/>
    <dgm:cxn modelId="{7826A680-E834-4B36-A556-B9303AADDA73}" type="presParOf" srcId="{C02DF876-9D4F-4D8A-A0E5-37435B377D5F}" destId="{2EC11553-B503-4FCD-AF8D-3ED109BE7E65}" srcOrd="2" destOrd="0" presId="urn:microsoft.com/office/officeart/2005/8/layout/hProcess4"/>
    <dgm:cxn modelId="{FA784CC9-B10E-4862-A3CF-8A5B86BFBB9B}" type="presParOf" srcId="{C02DF876-9D4F-4D8A-A0E5-37435B377D5F}" destId="{7098BF5E-D071-42BA-8090-D51293668E42}" srcOrd="3" destOrd="0" presId="urn:microsoft.com/office/officeart/2005/8/layout/hProcess4"/>
    <dgm:cxn modelId="{1E53BF5A-4B7C-4B37-997B-620FCA511D01}" type="presParOf" srcId="{C02DF876-9D4F-4D8A-A0E5-37435B377D5F}" destId="{B5FA9591-6480-4F05-892D-0A8756913E03}" srcOrd="4" destOrd="0" presId="urn:microsoft.com/office/officeart/2005/8/layout/h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867A01A1-2800-406D-BB81-6DE10A4254E5}" type="doc">
      <dgm:prSet loTypeId="urn:microsoft.com/office/officeart/2005/8/layout/hProcess4" loCatId="process" qsTypeId="urn:microsoft.com/office/officeart/2005/8/quickstyle/simple1" qsCatId="simple" csTypeId="urn:microsoft.com/office/officeart/2005/8/colors/colorful4" csCatId="colorful" phldr="1"/>
      <dgm:spPr/>
      <dgm:t>
        <a:bodyPr/>
        <a:lstStyle/>
        <a:p>
          <a:endParaRPr lang="es-EC"/>
        </a:p>
      </dgm:t>
    </dgm:pt>
    <dgm:pt modelId="{B55E370F-3828-46E3-8FFE-9BA713F6F1DF}">
      <dgm:prSet phldrT="[Texto]" custT="1"/>
      <dgm:spPr/>
      <dgm:t>
        <a:bodyPr/>
        <a:lstStyle/>
        <a:p>
          <a:r>
            <a:rPr lang="es-EC" sz="1400" b="1" dirty="0" smtClean="0">
              <a:solidFill>
                <a:schemeClr val="tx1">
                  <a:lumMod val="95000"/>
                  <a:lumOff val="5000"/>
                </a:schemeClr>
              </a:solidFill>
            </a:rPr>
            <a:t>Formación que recibida por parte del Ministerio de Turismo en relación al turismo como factor de desarrollo</a:t>
          </a:r>
          <a:endParaRPr lang="es-EC" sz="1400" b="1" dirty="0">
            <a:solidFill>
              <a:schemeClr val="tx1">
                <a:lumMod val="95000"/>
                <a:lumOff val="5000"/>
              </a:schemeClr>
            </a:solidFill>
          </a:endParaRPr>
        </a:p>
      </dgm:t>
    </dgm:pt>
    <dgm:pt modelId="{519ED705-FA36-4EF8-8A9F-A4F3B5134FF5}" type="parTrans" cxnId="{1CEA3F90-0B19-471E-8A3F-FB361AF6616E}">
      <dgm:prSet/>
      <dgm:spPr/>
      <dgm:t>
        <a:bodyPr/>
        <a:lstStyle/>
        <a:p>
          <a:endParaRPr lang="es-EC" sz="1400"/>
        </a:p>
      </dgm:t>
    </dgm:pt>
    <dgm:pt modelId="{03D81027-AE1C-4628-9D78-0BCF1837DFA8}" type="sibTrans" cxnId="{1CEA3F90-0B19-471E-8A3F-FB361AF6616E}">
      <dgm:prSet/>
      <dgm:spPr/>
      <dgm:t>
        <a:bodyPr/>
        <a:lstStyle/>
        <a:p>
          <a:endParaRPr lang="es-EC" sz="1400"/>
        </a:p>
      </dgm:t>
    </dgm:pt>
    <dgm:pt modelId="{9AE337FA-49C1-4D71-A0A4-B7D6F7791BB1}">
      <dgm:prSet phldrT="[Texto]" custT="1"/>
      <dgm:spPr/>
      <dgm:t>
        <a:bodyPr/>
        <a:lstStyle/>
        <a:p>
          <a:r>
            <a:rPr lang="es-EC" sz="1400" dirty="0" smtClean="0"/>
            <a:t>93% de los prestadores turísticos encuestados manifestó que casi nunca han recibido formación en turismo por parte de los entes competente</a:t>
          </a:r>
          <a:endParaRPr lang="es-EC" sz="1400" dirty="0"/>
        </a:p>
      </dgm:t>
    </dgm:pt>
    <dgm:pt modelId="{228D2846-74F2-42E9-91A0-2582DB591844}" type="parTrans" cxnId="{EB114FBA-6CFE-4110-900A-34FDEE357A5F}">
      <dgm:prSet/>
      <dgm:spPr/>
      <dgm:t>
        <a:bodyPr/>
        <a:lstStyle/>
        <a:p>
          <a:endParaRPr lang="es-EC" sz="1400"/>
        </a:p>
      </dgm:t>
    </dgm:pt>
    <dgm:pt modelId="{2B204939-4947-47D9-8715-E55073918B34}" type="sibTrans" cxnId="{EB114FBA-6CFE-4110-900A-34FDEE357A5F}">
      <dgm:prSet/>
      <dgm:spPr/>
      <dgm:t>
        <a:bodyPr/>
        <a:lstStyle/>
        <a:p>
          <a:endParaRPr lang="es-EC" sz="1400"/>
        </a:p>
      </dgm:t>
    </dgm:pt>
    <dgm:pt modelId="{232F350E-D67A-4FBF-829D-01DC54A840D8}">
      <dgm:prSet phldrT="[Texto]" custT="1"/>
      <dgm:spPr/>
      <dgm:t>
        <a:bodyPr/>
        <a:lstStyle/>
        <a:p>
          <a:r>
            <a:rPr lang="es-EC" sz="1400" b="1" i="1" dirty="0" smtClean="0">
              <a:solidFill>
                <a:schemeClr val="tx1">
                  <a:lumMod val="95000"/>
                  <a:lumOff val="5000"/>
                </a:schemeClr>
              </a:solidFill>
            </a:rPr>
            <a:t>A</a:t>
          </a:r>
          <a:r>
            <a:rPr lang="es-EC" sz="1400" b="1" dirty="0" smtClean="0">
              <a:solidFill>
                <a:schemeClr val="tx1">
                  <a:lumMod val="95000"/>
                  <a:lumOff val="5000"/>
                </a:schemeClr>
              </a:solidFill>
            </a:rPr>
            <a:t>poyo brindado por el GAD Parroquial/Municipal para el desarrollo de actividades turísticas</a:t>
          </a:r>
          <a:endParaRPr lang="es-EC" sz="1400" b="1" dirty="0">
            <a:solidFill>
              <a:schemeClr val="tx1">
                <a:lumMod val="95000"/>
                <a:lumOff val="5000"/>
              </a:schemeClr>
            </a:solidFill>
          </a:endParaRPr>
        </a:p>
      </dgm:t>
    </dgm:pt>
    <dgm:pt modelId="{1C68135D-9B88-493A-B977-5561CE37F6E5}" type="parTrans" cxnId="{7EAAD64E-AA38-401D-8B75-EC2BFDCDDAC6}">
      <dgm:prSet/>
      <dgm:spPr/>
      <dgm:t>
        <a:bodyPr/>
        <a:lstStyle/>
        <a:p>
          <a:endParaRPr lang="es-EC" sz="1400"/>
        </a:p>
      </dgm:t>
    </dgm:pt>
    <dgm:pt modelId="{F1CA1790-B185-44AC-8DA0-1AA178780EE7}" type="sibTrans" cxnId="{7EAAD64E-AA38-401D-8B75-EC2BFDCDDAC6}">
      <dgm:prSet/>
      <dgm:spPr/>
      <dgm:t>
        <a:bodyPr/>
        <a:lstStyle/>
        <a:p>
          <a:endParaRPr lang="es-EC" sz="1400"/>
        </a:p>
      </dgm:t>
    </dgm:pt>
    <dgm:pt modelId="{E828E187-664F-42FF-88A0-FA1FE8E1FD60}">
      <dgm:prSet phldrT="[Texto]" custT="1"/>
      <dgm:spPr/>
      <dgm:t>
        <a:bodyPr/>
        <a:lstStyle/>
        <a:p>
          <a:r>
            <a:rPr lang="es-EC" sz="1400" dirty="0" smtClean="0"/>
            <a:t>99% de los prestadores turísticos encuestados consideran que no han recibido apoyo del GAD Parroquial.</a:t>
          </a:r>
          <a:endParaRPr lang="es-EC" sz="1400" dirty="0"/>
        </a:p>
      </dgm:t>
    </dgm:pt>
    <dgm:pt modelId="{4969680F-2374-4726-B2A6-FC85CE1EC770}" type="parTrans" cxnId="{FF9AE68F-18A4-4E6C-BDD4-20E6B8B065DA}">
      <dgm:prSet/>
      <dgm:spPr/>
      <dgm:t>
        <a:bodyPr/>
        <a:lstStyle/>
        <a:p>
          <a:endParaRPr lang="es-EC" sz="1400"/>
        </a:p>
      </dgm:t>
    </dgm:pt>
    <dgm:pt modelId="{01D6CE04-8E65-4167-9139-E6CA2DD3D391}" type="sibTrans" cxnId="{FF9AE68F-18A4-4E6C-BDD4-20E6B8B065DA}">
      <dgm:prSet/>
      <dgm:spPr/>
      <dgm:t>
        <a:bodyPr/>
        <a:lstStyle/>
        <a:p>
          <a:endParaRPr lang="es-EC" sz="1400"/>
        </a:p>
      </dgm:t>
    </dgm:pt>
    <dgm:pt modelId="{6DA65DA0-2A11-4204-A5D5-2076C00C93AF}" type="pres">
      <dgm:prSet presAssocID="{867A01A1-2800-406D-BB81-6DE10A4254E5}" presName="Name0" presStyleCnt="0">
        <dgm:presLayoutVars>
          <dgm:dir/>
          <dgm:animLvl val="lvl"/>
          <dgm:resizeHandles val="exact"/>
        </dgm:presLayoutVars>
      </dgm:prSet>
      <dgm:spPr/>
      <dgm:t>
        <a:bodyPr/>
        <a:lstStyle/>
        <a:p>
          <a:endParaRPr lang="es-ES"/>
        </a:p>
      </dgm:t>
    </dgm:pt>
    <dgm:pt modelId="{B10D1787-CB69-4460-834C-E8B1A9055118}" type="pres">
      <dgm:prSet presAssocID="{867A01A1-2800-406D-BB81-6DE10A4254E5}" presName="tSp" presStyleCnt="0"/>
      <dgm:spPr/>
    </dgm:pt>
    <dgm:pt modelId="{030A410D-0392-47D8-B9F5-840D06BFF2AC}" type="pres">
      <dgm:prSet presAssocID="{867A01A1-2800-406D-BB81-6DE10A4254E5}" presName="bSp" presStyleCnt="0"/>
      <dgm:spPr/>
    </dgm:pt>
    <dgm:pt modelId="{00FD61F4-9AF4-4949-8FB7-EDF3F8CABF96}" type="pres">
      <dgm:prSet presAssocID="{867A01A1-2800-406D-BB81-6DE10A4254E5}" presName="process" presStyleCnt="0"/>
      <dgm:spPr/>
    </dgm:pt>
    <dgm:pt modelId="{B203360A-DB1B-449F-98EF-3FBB45AA9046}" type="pres">
      <dgm:prSet presAssocID="{B55E370F-3828-46E3-8FFE-9BA713F6F1DF}" presName="composite1" presStyleCnt="0"/>
      <dgm:spPr/>
    </dgm:pt>
    <dgm:pt modelId="{00F29983-46AF-43C5-9A32-A89D13705717}" type="pres">
      <dgm:prSet presAssocID="{B55E370F-3828-46E3-8FFE-9BA713F6F1DF}" presName="dummyNode1" presStyleLbl="node1" presStyleIdx="0" presStyleCnt="2"/>
      <dgm:spPr/>
    </dgm:pt>
    <dgm:pt modelId="{122C4F95-E22C-4430-8E8D-0AC8078C3918}" type="pres">
      <dgm:prSet presAssocID="{B55E370F-3828-46E3-8FFE-9BA713F6F1DF}" presName="childNode1" presStyleLbl="bgAcc1" presStyleIdx="0" presStyleCnt="2" custScaleX="98620" custScaleY="85901" custLinFactNeighborX="9666" custLinFactNeighborY="1618">
        <dgm:presLayoutVars>
          <dgm:bulletEnabled val="1"/>
        </dgm:presLayoutVars>
      </dgm:prSet>
      <dgm:spPr/>
      <dgm:t>
        <a:bodyPr/>
        <a:lstStyle/>
        <a:p>
          <a:endParaRPr lang="es-EC"/>
        </a:p>
      </dgm:t>
    </dgm:pt>
    <dgm:pt modelId="{DC8860FB-861D-455D-A3BA-9E4789D97E45}" type="pres">
      <dgm:prSet presAssocID="{B55E370F-3828-46E3-8FFE-9BA713F6F1DF}" presName="childNode1tx" presStyleLbl="bgAcc1" presStyleIdx="0" presStyleCnt="2">
        <dgm:presLayoutVars>
          <dgm:bulletEnabled val="1"/>
        </dgm:presLayoutVars>
      </dgm:prSet>
      <dgm:spPr/>
      <dgm:t>
        <a:bodyPr/>
        <a:lstStyle/>
        <a:p>
          <a:endParaRPr lang="es-EC"/>
        </a:p>
      </dgm:t>
    </dgm:pt>
    <dgm:pt modelId="{54FD873E-3A96-41D0-ACA6-A0B91CBA6740}" type="pres">
      <dgm:prSet presAssocID="{B55E370F-3828-46E3-8FFE-9BA713F6F1DF}" presName="parentNode1" presStyleLbl="node1" presStyleIdx="0" presStyleCnt="2" custScaleX="86754" custScaleY="105491" custLinFactNeighborX="21453" custLinFactNeighborY="6643">
        <dgm:presLayoutVars>
          <dgm:chMax val="1"/>
          <dgm:bulletEnabled val="1"/>
        </dgm:presLayoutVars>
      </dgm:prSet>
      <dgm:spPr/>
      <dgm:t>
        <a:bodyPr/>
        <a:lstStyle/>
        <a:p>
          <a:endParaRPr lang="es-EC"/>
        </a:p>
      </dgm:t>
    </dgm:pt>
    <dgm:pt modelId="{C1FC8AD5-9C23-4CC8-B9AC-1D0AD57065F8}" type="pres">
      <dgm:prSet presAssocID="{B55E370F-3828-46E3-8FFE-9BA713F6F1DF}" presName="connSite1" presStyleCnt="0"/>
      <dgm:spPr/>
    </dgm:pt>
    <dgm:pt modelId="{91006281-4383-4DDA-AB17-6A6390C14A9C}" type="pres">
      <dgm:prSet presAssocID="{03D81027-AE1C-4628-9D78-0BCF1837DFA8}" presName="Name9" presStyleLbl="sibTrans2D1" presStyleIdx="0" presStyleCnt="1" custLinFactNeighborX="1785" custLinFactNeighborY="595"/>
      <dgm:spPr/>
      <dgm:t>
        <a:bodyPr/>
        <a:lstStyle/>
        <a:p>
          <a:endParaRPr lang="es-ES"/>
        </a:p>
      </dgm:t>
    </dgm:pt>
    <dgm:pt modelId="{8C11036C-CAC7-4AFE-AC2F-160B059539E9}" type="pres">
      <dgm:prSet presAssocID="{232F350E-D67A-4FBF-829D-01DC54A840D8}" presName="composite2" presStyleCnt="0"/>
      <dgm:spPr/>
    </dgm:pt>
    <dgm:pt modelId="{9568B4AA-DBB9-4A40-A245-CE314930F7A6}" type="pres">
      <dgm:prSet presAssocID="{232F350E-D67A-4FBF-829D-01DC54A840D8}" presName="dummyNode2" presStyleLbl="node1" presStyleIdx="0" presStyleCnt="2"/>
      <dgm:spPr/>
    </dgm:pt>
    <dgm:pt modelId="{572A10C0-1FE3-40FA-B782-E89DD61C5956}" type="pres">
      <dgm:prSet presAssocID="{232F350E-D67A-4FBF-829D-01DC54A840D8}" presName="childNode2" presStyleLbl="bgAcc1" presStyleIdx="1" presStyleCnt="2" custScaleX="92296" custScaleY="101009" custLinFactNeighborX="1872" custLinFactNeighborY="2912">
        <dgm:presLayoutVars>
          <dgm:bulletEnabled val="1"/>
        </dgm:presLayoutVars>
      </dgm:prSet>
      <dgm:spPr/>
      <dgm:t>
        <a:bodyPr/>
        <a:lstStyle/>
        <a:p>
          <a:endParaRPr lang="es-EC"/>
        </a:p>
      </dgm:t>
    </dgm:pt>
    <dgm:pt modelId="{F9441548-F332-4042-9A56-8A5997145A4C}" type="pres">
      <dgm:prSet presAssocID="{232F350E-D67A-4FBF-829D-01DC54A840D8}" presName="childNode2tx" presStyleLbl="bgAcc1" presStyleIdx="1" presStyleCnt="2">
        <dgm:presLayoutVars>
          <dgm:bulletEnabled val="1"/>
        </dgm:presLayoutVars>
      </dgm:prSet>
      <dgm:spPr/>
      <dgm:t>
        <a:bodyPr/>
        <a:lstStyle/>
        <a:p>
          <a:endParaRPr lang="es-EC"/>
        </a:p>
      </dgm:t>
    </dgm:pt>
    <dgm:pt modelId="{77E43668-D7E1-4F26-9E0D-44155207DF78}" type="pres">
      <dgm:prSet presAssocID="{232F350E-D67A-4FBF-829D-01DC54A840D8}" presName="parentNode2" presStyleLbl="node1" presStyleIdx="1" presStyleCnt="2" custScaleX="90219" custScaleY="124573" custLinFactNeighborX="15257" custLinFactNeighborY="-8943">
        <dgm:presLayoutVars>
          <dgm:chMax val="0"/>
          <dgm:bulletEnabled val="1"/>
        </dgm:presLayoutVars>
      </dgm:prSet>
      <dgm:spPr/>
      <dgm:t>
        <a:bodyPr/>
        <a:lstStyle/>
        <a:p>
          <a:endParaRPr lang="es-EC"/>
        </a:p>
      </dgm:t>
    </dgm:pt>
    <dgm:pt modelId="{74188D85-CCD7-4771-A4FA-18FF9E59BDE0}" type="pres">
      <dgm:prSet presAssocID="{232F350E-D67A-4FBF-829D-01DC54A840D8}" presName="connSite2" presStyleCnt="0"/>
      <dgm:spPr/>
    </dgm:pt>
  </dgm:ptLst>
  <dgm:cxnLst>
    <dgm:cxn modelId="{1E1AA882-A63C-479F-8EFF-0164BE2FA54F}" type="presOf" srcId="{232F350E-D67A-4FBF-829D-01DC54A840D8}" destId="{77E43668-D7E1-4F26-9E0D-44155207DF78}" srcOrd="0" destOrd="0" presId="urn:microsoft.com/office/officeart/2005/8/layout/hProcess4"/>
    <dgm:cxn modelId="{AEF80CAD-B965-4EAD-826A-9125ED43ABA2}" type="presOf" srcId="{867A01A1-2800-406D-BB81-6DE10A4254E5}" destId="{6DA65DA0-2A11-4204-A5D5-2076C00C93AF}" srcOrd="0" destOrd="0" presId="urn:microsoft.com/office/officeart/2005/8/layout/hProcess4"/>
    <dgm:cxn modelId="{B5A7A14F-C8F7-4C21-A74F-5B07D2ECDD7C}" type="presOf" srcId="{B55E370F-3828-46E3-8FFE-9BA713F6F1DF}" destId="{54FD873E-3A96-41D0-ACA6-A0B91CBA6740}" srcOrd="0" destOrd="0" presId="urn:microsoft.com/office/officeart/2005/8/layout/hProcess4"/>
    <dgm:cxn modelId="{7EAAD64E-AA38-401D-8B75-EC2BFDCDDAC6}" srcId="{867A01A1-2800-406D-BB81-6DE10A4254E5}" destId="{232F350E-D67A-4FBF-829D-01DC54A840D8}" srcOrd="1" destOrd="0" parTransId="{1C68135D-9B88-493A-B977-5561CE37F6E5}" sibTransId="{F1CA1790-B185-44AC-8DA0-1AA178780EE7}"/>
    <dgm:cxn modelId="{5B69F903-F0E4-4314-A7AD-85AC437882D4}" type="presOf" srcId="{E828E187-664F-42FF-88A0-FA1FE8E1FD60}" destId="{572A10C0-1FE3-40FA-B782-E89DD61C5956}" srcOrd="0" destOrd="0" presId="urn:microsoft.com/office/officeart/2005/8/layout/hProcess4"/>
    <dgm:cxn modelId="{BE782105-E0A4-4889-B26B-DD398AE818A5}" type="presOf" srcId="{9AE337FA-49C1-4D71-A0A4-B7D6F7791BB1}" destId="{122C4F95-E22C-4430-8E8D-0AC8078C3918}" srcOrd="0" destOrd="0" presId="urn:microsoft.com/office/officeart/2005/8/layout/hProcess4"/>
    <dgm:cxn modelId="{69F79528-47E5-4A56-B1AA-CB23885C2917}" type="presOf" srcId="{E828E187-664F-42FF-88A0-FA1FE8E1FD60}" destId="{F9441548-F332-4042-9A56-8A5997145A4C}" srcOrd="1" destOrd="0" presId="urn:microsoft.com/office/officeart/2005/8/layout/hProcess4"/>
    <dgm:cxn modelId="{EB114FBA-6CFE-4110-900A-34FDEE357A5F}" srcId="{B55E370F-3828-46E3-8FFE-9BA713F6F1DF}" destId="{9AE337FA-49C1-4D71-A0A4-B7D6F7791BB1}" srcOrd="0" destOrd="0" parTransId="{228D2846-74F2-42E9-91A0-2582DB591844}" sibTransId="{2B204939-4947-47D9-8715-E55073918B34}"/>
    <dgm:cxn modelId="{FF9AE68F-18A4-4E6C-BDD4-20E6B8B065DA}" srcId="{232F350E-D67A-4FBF-829D-01DC54A840D8}" destId="{E828E187-664F-42FF-88A0-FA1FE8E1FD60}" srcOrd="0" destOrd="0" parTransId="{4969680F-2374-4726-B2A6-FC85CE1EC770}" sibTransId="{01D6CE04-8E65-4167-9139-E6CA2DD3D391}"/>
    <dgm:cxn modelId="{F94196D3-CD84-4CAD-B3CD-2790AE31DF74}" type="presOf" srcId="{03D81027-AE1C-4628-9D78-0BCF1837DFA8}" destId="{91006281-4383-4DDA-AB17-6A6390C14A9C}" srcOrd="0" destOrd="0" presId="urn:microsoft.com/office/officeart/2005/8/layout/hProcess4"/>
    <dgm:cxn modelId="{00C04E71-E5D1-4422-8374-3A11588FFD5F}" type="presOf" srcId="{9AE337FA-49C1-4D71-A0A4-B7D6F7791BB1}" destId="{DC8860FB-861D-455D-A3BA-9E4789D97E45}" srcOrd="1" destOrd="0" presId="urn:microsoft.com/office/officeart/2005/8/layout/hProcess4"/>
    <dgm:cxn modelId="{1CEA3F90-0B19-471E-8A3F-FB361AF6616E}" srcId="{867A01A1-2800-406D-BB81-6DE10A4254E5}" destId="{B55E370F-3828-46E3-8FFE-9BA713F6F1DF}" srcOrd="0" destOrd="0" parTransId="{519ED705-FA36-4EF8-8A9F-A4F3B5134FF5}" sibTransId="{03D81027-AE1C-4628-9D78-0BCF1837DFA8}"/>
    <dgm:cxn modelId="{E3AB5B09-3339-463A-B2B0-55028104C1F1}" type="presParOf" srcId="{6DA65DA0-2A11-4204-A5D5-2076C00C93AF}" destId="{B10D1787-CB69-4460-834C-E8B1A9055118}" srcOrd="0" destOrd="0" presId="urn:microsoft.com/office/officeart/2005/8/layout/hProcess4"/>
    <dgm:cxn modelId="{B7799214-55CC-4D16-A32B-5DF536BAA61A}" type="presParOf" srcId="{6DA65DA0-2A11-4204-A5D5-2076C00C93AF}" destId="{030A410D-0392-47D8-B9F5-840D06BFF2AC}" srcOrd="1" destOrd="0" presId="urn:microsoft.com/office/officeart/2005/8/layout/hProcess4"/>
    <dgm:cxn modelId="{AB226649-12EB-43B1-ACE0-DE0BEEAB1930}" type="presParOf" srcId="{6DA65DA0-2A11-4204-A5D5-2076C00C93AF}" destId="{00FD61F4-9AF4-4949-8FB7-EDF3F8CABF96}" srcOrd="2" destOrd="0" presId="urn:microsoft.com/office/officeart/2005/8/layout/hProcess4"/>
    <dgm:cxn modelId="{7231E611-85D7-4BAB-88EE-02B19C556A82}" type="presParOf" srcId="{00FD61F4-9AF4-4949-8FB7-EDF3F8CABF96}" destId="{B203360A-DB1B-449F-98EF-3FBB45AA9046}" srcOrd="0" destOrd="0" presId="urn:microsoft.com/office/officeart/2005/8/layout/hProcess4"/>
    <dgm:cxn modelId="{8135F067-6F94-4198-A62E-875C2D8A0360}" type="presParOf" srcId="{B203360A-DB1B-449F-98EF-3FBB45AA9046}" destId="{00F29983-46AF-43C5-9A32-A89D13705717}" srcOrd="0" destOrd="0" presId="urn:microsoft.com/office/officeart/2005/8/layout/hProcess4"/>
    <dgm:cxn modelId="{D091C35E-61C5-4AD6-918D-E80B66898D92}" type="presParOf" srcId="{B203360A-DB1B-449F-98EF-3FBB45AA9046}" destId="{122C4F95-E22C-4430-8E8D-0AC8078C3918}" srcOrd="1" destOrd="0" presId="urn:microsoft.com/office/officeart/2005/8/layout/hProcess4"/>
    <dgm:cxn modelId="{675B9C18-0DF3-44B7-AAC8-F89469F0CB29}" type="presParOf" srcId="{B203360A-DB1B-449F-98EF-3FBB45AA9046}" destId="{DC8860FB-861D-455D-A3BA-9E4789D97E45}" srcOrd="2" destOrd="0" presId="urn:microsoft.com/office/officeart/2005/8/layout/hProcess4"/>
    <dgm:cxn modelId="{997EDB85-EDC9-429E-8A1E-9537D6CBF1B7}" type="presParOf" srcId="{B203360A-DB1B-449F-98EF-3FBB45AA9046}" destId="{54FD873E-3A96-41D0-ACA6-A0B91CBA6740}" srcOrd="3" destOrd="0" presId="urn:microsoft.com/office/officeart/2005/8/layout/hProcess4"/>
    <dgm:cxn modelId="{F6EC453F-134B-42C1-8BDC-1D345B6EF659}" type="presParOf" srcId="{B203360A-DB1B-449F-98EF-3FBB45AA9046}" destId="{C1FC8AD5-9C23-4CC8-B9AC-1D0AD57065F8}" srcOrd="4" destOrd="0" presId="urn:microsoft.com/office/officeart/2005/8/layout/hProcess4"/>
    <dgm:cxn modelId="{D0DC056A-421F-4E91-93E2-29CFC0C30BC2}" type="presParOf" srcId="{00FD61F4-9AF4-4949-8FB7-EDF3F8CABF96}" destId="{91006281-4383-4DDA-AB17-6A6390C14A9C}" srcOrd="1" destOrd="0" presId="urn:microsoft.com/office/officeart/2005/8/layout/hProcess4"/>
    <dgm:cxn modelId="{4ACD3930-CBA2-4240-94FD-C1DF39F4E8DD}" type="presParOf" srcId="{00FD61F4-9AF4-4949-8FB7-EDF3F8CABF96}" destId="{8C11036C-CAC7-4AFE-AC2F-160B059539E9}" srcOrd="2" destOrd="0" presId="urn:microsoft.com/office/officeart/2005/8/layout/hProcess4"/>
    <dgm:cxn modelId="{C9D0245C-637E-46AA-A7CF-89D593695681}" type="presParOf" srcId="{8C11036C-CAC7-4AFE-AC2F-160B059539E9}" destId="{9568B4AA-DBB9-4A40-A245-CE314930F7A6}" srcOrd="0" destOrd="0" presId="urn:microsoft.com/office/officeart/2005/8/layout/hProcess4"/>
    <dgm:cxn modelId="{7879667F-C100-47C4-993D-FBDA668B6B85}" type="presParOf" srcId="{8C11036C-CAC7-4AFE-AC2F-160B059539E9}" destId="{572A10C0-1FE3-40FA-B782-E89DD61C5956}" srcOrd="1" destOrd="0" presId="urn:microsoft.com/office/officeart/2005/8/layout/hProcess4"/>
    <dgm:cxn modelId="{17676D55-74FD-42E9-898B-0E70AA59C2AC}" type="presParOf" srcId="{8C11036C-CAC7-4AFE-AC2F-160B059539E9}" destId="{F9441548-F332-4042-9A56-8A5997145A4C}" srcOrd="2" destOrd="0" presId="urn:microsoft.com/office/officeart/2005/8/layout/hProcess4"/>
    <dgm:cxn modelId="{582C2447-88F8-4F8A-A073-516B4433B0FB}" type="presParOf" srcId="{8C11036C-CAC7-4AFE-AC2F-160B059539E9}" destId="{77E43668-D7E1-4F26-9E0D-44155207DF78}" srcOrd="3" destOrd="0" presId="urn:microsoft.com/office/officeart/2005/8/layout/hProcess4"/>
    <dgm:cxn modelId="{C5D6B1D5-55FD-404B-9CED-42BD65F40D42}" type="presParOf" srcId="{8C11036C-CAC7-4AFE-AC2F-160B059539E9}" destId="{74188D85-CCD7-4771-A4FA-18FF9E59BDE0}"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CC3A7647-A157-4F17-9B80-C2E33DFA5D7E}" type="doc">
      <dgm:prSet loTypeId="urn:microsoft.com/office/officeart/2005/8/layout/process4" loCatId="list" qsTypeId="urn:microsoft.com/office/officeart/2005/8/quickstyle/3d3" qsCatId="3D" csTypeId="urn:microsoft.com/office/officeart/2005/8/colors/colorful4" csCatId="colorful" phldr="1"/>
      <dgm:spPr/>
      <dgm:t>
        <a:bodyPr/>
        <a:lstStyle/>
        <a:p>
          <a:endParaRPr lang="es-EC"/>
        </a:p>
      </dgm:t>
    </dgm:pt>
    <dgm:pt modelId="{EC6FCC0F-9E62-4301-A77B-898303D1B6EF}">
      <dgm:prSet phldrT="[Texto]" custT="1"/>
      <dgm:spPr/>
      <dgm:t>
        <a:bodyPr/>
        <a:lstStyle/>
        <a:p>
          <a:pPr algn="just"/>
          <a:r>
            <a:rPr lang="es-EC" sz="1400" smtClean="0">
              <a:solidFill>
                <a:schemeClr val="tx1">
                  <a:lumMod val="95000"/>
                  <a:lumOff val="5000"/>
                </a:schemeClr>
              </a:solidFill>
            </a:rPr>
            <a:t>Los actores validan que no existen programas de turismo educativo en la localidad, las acciones que se generan son producto de la iniciativa particular de las Instituciones Educativas</a:t>
          </a:r>
          <a:endParaRPr lang="es-EC" sz="1400" dirty="0">
            <a:solidFill>
              <a:schemeClr val="tx1">
                <a:lumMod val="95000"/>
                <a:lumOff val="5000"/>
              </a:schemeClr>
            </a:solidFill>
          </a:endParaRPr>
        </a:p>
      </dgm:t>
    </dgm:pt>
    <dgm:pt modelId="{6C6FEDBB-BB33-4279-88CD-C687E9BC8D0F}" type="parTrans" cxnId="{31D7E27C-A901-4271-90D4-C9C8E306AC79}">
      <dgm:prSet/>
      <dgm:spPr/>
      <dgm:t>
        <a:bodyPr/>
        <a:lstStyle/>
        <a:p>
          <a:pPr algn="just"/>
          <a:endParaRPr lang="es-EC" sz="1400">
            <a:solidFill>
              <a:schemeClr val="tx1">
                <a:lumMod val="95000"/>
                <a:lumOff val="5000"/>
              </a:schemeClr>
            </a:solidFill>
          </a:endParaRPr>
        </a:p>
      </dgm:t>
    </dgm:pt>
    <dgm:pt modelId="{C315FEF5-EAC0-468B-AE41-35E31737996E}" type="sibTrans" cxnId="{31D7E27C-A901-4271-90D4-C9C8E306AC79}">
      <dgm:prSet/>
      <dgm:spPr/>
      <dgm:t>
        <a:bodyPr/>
        <a:lstStyle/>
        <a:p>
          <a:pPr algn="just"/>
          <a:endParaRPr lang="es-EC" sz="1400">
            <a:solidFill>
              <a:schemeClr val="tx1">
                <a:lumMod val="95000"/>
                <a:lumOff val="5000"/>
              </a:schemeClr>
            </a:solidFill>
          </a:endParaRPr>
        </a:p>
      </dgm:t>
    </dgm:pt>
    <dgm:pt modelId="{2342A69E-CFC3-422B-9A72-64C2DA19A562}">
      <dgm:prSet phldrT="[Texto]" custT="1"/>
      <dgm:spPr/>
      <dgm:t>
        <a:bodyPr/>
        <a:lstStyle/>
        <a:p>
          <a:pPr algn="just"/>
          <a:r>
            <a:rPr lang="es-EC" sz="1400" smtClean="0">
              <a:solidFill>
                <a:schemeClr val="tx1">
                  <a:lumMod val="95000"/>
                  <a:lumOff val="5000"/>
                </a:schemeClr>
              </a:solidFill>
            </a:rPr>
            <a:t>A pesar que la Ciudad Mitad del Mundo manifiesta que ofrece gratuidades para las Instituciones Educativas Fiscales de la localidad, fundaciones e Instituciones que trabajen con niños de bajos recursos económicos, se puede denotar que el procedimiento para solicitarlo es desconocido por las instituciones educativas evidenciado en la entrevista realizada al directivo de la institución educativa. </a:t>
          </a:r>
          <a:endParaRPr lang="es-EC" sz="1400" dirty="0">
            <a:solidFill>
              <a:schemeClr val="tx1">
                <a:lumMod val="95000"/>
                <a:lumOff val="5000"/>
              </a:schemeClr>
            </a:solidFill>
          </a:endParaRPr>
        </a:p>
      </dgm:t>
    </dgm:pt>
    <dgm:pt modelId="{D3EBB0B1-8FE5-4785-B395-2E10BA0A97B6}" type="parTrans" cxnId="{7EC0C055-2EF0-41B8-8777-0563A191BECE}">
      <dgm:prSet/>
      <dgm:spPr/>
      <dgm:t>
        <a:bodyPr/>
        <a:lstStyle/>
        <a:p>
          <a:pPr algn="just"/>
          <a:endParaRPr lang="es-EC" sz="1400">
            <a:solidFill>
              <a:schemeClr val="tx1">
                <a:lumMod val="95000"/>
                <a:lumOff val="5000"/>
              </a:schemeClr>
            </a:solidFill>
          </a:endParaRPr>
        </a:p>
      </dgm:t>
    </dgm:pt>
    <dgm:pt modelId="{B6CAE7A7-8B84-499E-AC5E-E34581CB79B4}" type="sibTrans" cxnId="{7EC0C055-2EF0-41B8-8777-0563A191BECE}">
      <dgm:prSet/>
      <dgm:spPr/>
      <dgm:t>
        <a:bodyPr/>
        <a:lstStyle/>
        <a:p>
          <a:pPr algn="just"/>
          <a:endParaRPr lang="es-EC" sz="1400">
            <a:solidFill>
              <a:schemeClr val="tx1">
                <a:lumMod val="95000"/>
                <a:lumOff val="5000"/>
              </a:schemeClr>
            </a:solidFill>
          </a:endParaRPr>
        </a:p>
      </dgm:t>
    </dgm:pt>
    <dgm:pt modelId="{A3C2E551-A7E1-4F36-83F5-E458FFDEFB13}">
      <dgm:prSet custT="1"/>
      <dgm:spPr/>
      <dgm:t>
        <a:bodyPr/>
        <a:lstStyle/>
        <a:p>
          <a:pPr algn="just"/>
          <a:r>
            <a:rPr lang="es-EC" sz="1400" dirty="0" smtClean="0">
              <a:solidFill>
                <a:schemeClr val="tx1">
                  <a:lumMod val="95000"/>
                  <a:lumOff val="5000"/>
                </a:schemeClr>
              </a:solidFill>
            </a:rPr>
            <a:t>Es inexistente el apoyo financiero por parte de las autoridades locales para el desarrollo de salidas pedagógicas lo que limita a los docentes, pese a esto han realizado actividades para el reconocimiento del patrimonio en el área donde se encuentra la institución accediendo caminando en las locaciones cercanas.</a:t>
          </a:r>
          <a:endParaRPr lang="es-EC" sz="1400" dirty="0">
            <a:solidFill>
              <a:schemeClr val="tx1">
                <a:lumMod val="95000"/>
                <a:lumOff val="5000"/>
              </a:schemeClr>
            </a:solidFill>
          </a:endParaRPr>
        </a:p>
      </dgm:t>
    </dgm:pt>
    <dgm:pt modelId="{8CDFAC95-318F-4780-A0EF-3C396A88EDBD}" type="parTrans" cxnId="{DC81865C-85C2-424B-A365-86EAAD6C6DC3}">
      <dgm:prSet/>
      <dgm:spPr/>
      <dgm:t>
        <a:bodyPr/>
        <a:lstStyle/>
        <a:p>
          <a:pPr algn="just"/>
          <a:endParaRPr lang="es-EC" sz="1400">
            <a:solidFill>
              <a:schemeClr val="tx1">
                <a:lumMod val="95000"/>
                <a:lumOff val="5000"/>
              </a:schemeClr>
            </a:solidFill>
          </a:endParaRPr>
        </a:p>
      </dgm:t>
    </dgm:pt>
    <dgm:pt modelId="{9B4626EF-28DE-439D-8457-8B16E872BCF3}" type="sibTrans" cxnId="{DC81865C-85C2-424B-A365-86EAAD6C6DC3}">
      <dgm:prSet/>
      <dgm:spPr/>
      <dgm:t>
        <a:bodyPr/>
        <a:lstStyle/>
        <a:p>
          <a:pPr algn="just"/>
          <a:endParaRPr lang="es-EC" sz="1400">
            <a:solidFill>
              <a:schemeClr val="tx1">
                <a:lumMod val="95000"/>
                <a:lumOff val="5000"/>
              </a:schemeClr>
            </a:solidFill>
          </a:endParaRPr>
        </a:p>
      </dgm:t>
    </dgm:pt>
    <dgm:pt modelId="{70A0DD19-8B48-4652-B3E8-2A46BD74849D}">
      <dgm:prSet custT="1"/>
      <dgm:spPr/>
      <dgm:t>
        <a:bodyPr/>
        <a:lstStyle/>
        <a:p>
          <a:pPr algn="just"/>
          <a:r>
            <a:rPr lang="es-EC" sz="1400" smtClean="0">
              <a:solidFill>
                <a:schemeClr val="tx1">
                  <a:lumMod val="95000"/>
                  <a:lumOff val="5000"/>
                </a:schemeClr>
              </a:solidFill>
            </a:rPr>
            <a:t>Los operadores turísticos no tienen ningún producto dirigido a turismo educativo a pesar de que en el caso de uno de los entrevistados lo reconoce como un producto potencial que puede generar ingresos.</a:t>
          </a:r>
          <a:endParaRPr lang="es-EC" sz="1400" dirty="0">
            <a:solidFill>
              <a:schemeClr val="tx1">
                <a:lumMod val="95000"/>
                <a:lumOff val="5000"/>
              </a:schemeClr>
            </a:solidFill>
          </a:endParaRPr>
        </a:p>
      </dgm:t>
    </dgm:pt>
    <dgm:pt modelId="{B7E7C820-513D-4827-9D47-2FF0558185BD}" type="parTrans" cxnId="{F5862F54-C266-42D2-9C49-AD1BD298CE75}">
      <dgm:prSet/>
      <dgm:spPr/>
      <dgm:t>
        <a:bodyPr/>
        <a:lstStyle/>
        <a:p>
          <a:pPr algn="just"/>
          <a:endParaRPr lang="es-EC" sz="1400">
            <a:solidFill>
              <a:schemeClr val="tx1">
                <a:lumMod val="95000"/>
                <a:lumOff val="5000"/>
              </a:schemeClr>
            </a:solidFill>
          </a:endParaRPr>
        </a:p>
      </dgm:t>
    </dgm:pt>
    <dgm:pt modelId="{03774C1A-C99A-485A-BDEA-3395E1B9A4B5}" type="sibTrans" cxnId="{F5862F54-C266-42D2-9C49-AD1BD298CE75}">
      <dgm:prSet/>
      <dgm:spPr/>
      <dgm:t>
        <a:bodyPr/>
        <a:lstStyle/>
        <a:p>
          <a:pPr algn="just"/>
          <a:endParaRPr lang="es-EC" sz="1400">
            <a:solidFill>
              <a:schemeClr val="tx1">
                <a:lumMod val="95000"/>
                <a:lumOff val="5000"/>
              </a:schemeClr>
            </a:solidFill>
          </a:endParaRPr>
        </a:p>
      </dgm:t>
    </dgm:pt>
    <dgm:pt modelId="{3BCCED2E-524A-4228-96A3-96DF5B1A4BF8}" type="pres">
      <dgm:prSet presAssocID="{CC3A7647-A157-4F17-9B80-C2E33DFA5D7E}" presName="Name0" presStyleCnt="0">
        <dgm:presLayoutVars>
          <dgm:dir/>
          <dgm:animLvl val="lvl"/>
          <dgm:resizeHandles val="exact"/>
        </dgm:presLayoutVars>
      </dgm:prSet>
      <dgm:spPr/>
      <dgm:t>
        <a:bodyPr/>
        <a:lstStyle/>
        <a:p>
          <a:endParaRPr lang="es-ES"/>
        </a:p>
      </dgm:t>
    </dgm:pt>
    <dgm:pt modelId="{911A1FDC-6DDE-42E7-88FD-0D382B43EAEA}" type="pres">
      <dgm:prSet presAssocID="{70A0DD19-8B48-4652-B3E8-2A46BD74849D}" presName="boxAndChildren" presStyleCnt="0"/>
      <dgm:spPr/>
    </dgm:pt>
    <dgm:pt modelId="{9F10836A-5018-4C16-99B1-AD27C9D7AC55}" type="pres">
      <dgm:prSet presAssocID="{70A0DD19-8B48-4652-B3E8-2A46BD74849D}" presName="parentTextBox" presStyleLbl="node1" presStyleIdx="0" presStyleCnt="4"/>
      <dgm:spPr/>
      <dgm:t>
        <a:bodyPr/>
        <a:lstStyle/>
        <a:p>
          <a:endParaRPr lang="es-ES"/>
        </a:p>
      </dgm:t>
    </dgm:pt>
    <dgm:pt modelId="{914E2BF4-E2FE-442D-8622-E5F4AB8E4F50}" type="pres">
      <dgm:prSet presAssocID="{9B4626EF-28DE-439D-8457-8B16E872BCF3}" presName="sp" presStyleCnt="0"/>
      <dgm:spPr/>
    </dgm:pt>
    <dgm:pt modelId="{F2CFA7C5-27D9-4A82-B837-66CF18F283C1}" type="pres">
      <dgm:prSet presAssocID="{A3C2E551-A7E1-4F36-83F5-E458FFDEFB13}" presName="arrowAndChildren" presStyleCnt="0"/>
      <dgm:spPr/>
    </dgm:pt>
    <dgm:pt modelId="{CD229338-973F-47B1-896A-0BCC86888001}" type="pres">
      <dgm:prSet presAssocID="{A3C2E551-A7E1-4F36-83F5-E458FFDEFB13}" presName="parentTextArrow" presStyleLbl="node1" presStyleIdx="1" presStyleCnt="4"/>
      <dgm:spPr/>
      <dgm:t>
        <a:bodyPr/>
        <a:lstStyle/>
        <a:p>
          <a:endParaRPr lang="es-ES"/>
        </a:p>
      </dgm:t>
    </dgm:pt>
    <dgm:pt modelId="{F4F6ABCE-9219-4BCF-A1DD-80395EE0FA6F}" type="pres">
      <dgm:prSet presAssocID="{B6CAE7A7-8B84-499E-AC5E-E34581CB79B4}" presName="sp" presStyleCnt="0"/>
      <dgm:spPr/>
    </dgm:pt>
    <dgm:pt modelId="{324984BF-B2CD-46C3-BC04-40D30B7E69EB}" type="pres">
      <dgm:prSet presAssocID="{2342A69E-CFC3-422B-9A72-64C2DA19A562}" presName="arrowAndChildren" presStyleCnt="0"/>
      <dgm:spPr/>
    </dgm:pt>
    <dgm:pt modelId="{30232F11-88D4-46A4-B324-E6BDF96F731F}" type="pres">
      <dgm:prSet presAssocID="{2342A69E-CFC3-422B-9A72-64C2DA19A562}" presName="parentTextArrow" presStyleLbl="node1" presStyleIdx="2" presStyleCnt="4"/>
      <dgm:spPr/>
      <dgm:t>
        <a:bodyPr/>
        <a:lstStyle/>
        <a:p>
          <a:endParaRPr lang="es-ES"/>
        </a:p>
      </dgm:t>
    </dgm:pt>
    <dgm:pt modelId="{05969E2D-F2A3-4254-9DA6-99ADBF2DA6B0}" type="pres">
      <dgm:prSet presAssocID="{C315FEF5-EAC0-468B-AE41-35E31737996E}" presName="sp" presStyleCnt="0"/>
      <dgm:spPr/>
    </dgm:pt>
    <dgm:pt modelId="{44FF34BB-DB31-454D-ABE5-F16AA447A054}" type="pres">
      <dgm:prSet presAssocID="{EC6FCC0F-9E62-4301-A77B-898303D1B6EF}" presName="arrowAndChildren" presStyleCnt="0"/>
      <dgm:spPr/>
    </dgm:pt>
    <dgm:pt modelId="{F754BB7F-F826-4409-8647-BECE778B7119}" type="pres">
      <dgm:prSet presAssocID="{EC6FCC0F-9E62-4301-A77B-898303D1B6EF}" presName="parentTextArrow" presStyleLbl="node1" presStyleIdx="3" presStyleCnt="4"/>
      <dgm:spPr/>
      <dgm:t>
        <a:bodyPr/>
        <a:lstStyle/>
        <a:p>
          <a:endParaRPr lang="es-ES"/>
        </a:p>
      </dgm:t>
    </dgm:pt>
  </dgm:ptLst>
  <dgm:cxnLst>
    <dgm:cxn modelId="{51B16874-4D00-4B98-828D-5CA409E63A72}" type="presOf" srcId="{EC6FCC0F-9E62-4301-A77B-898303D1B6EF}" destId="{F754BB7F-F826-4409-8647-BECE778B7119}" srcOrd="0" destOrd="0" presId="urn:microsoft.com/office/officeart/2005/8/layout/process4"/>
    <dgm:cxn modelId="{31D7E27C-A901-4271-90D4-C9C8E306AC79}" srcId="{CC3A7647-A157-4F17-9B80-C2E33DFA5D7E}" destId="{EC6FCC0F-9E62-4301-A77B-898303D1B6EF}" srcOrd="0" destOrd="0" parTransId="{6C6FEDBB-BB33-4279-88CD-C687E9BC8D0F}" sibTransId="{C315FEF5-EAC0-468B-AE41-35E31737996E}"/>
    <dgm:cxn modelId="{D686D4F0-159D-48AE-AADB-826FB85BE377}" type="presOf" srcId="{CC3A7647-A157-4F17-9B80-C2E33DFA5D7E}" destId="{3BCCED2E-524A-4228-96A3-96DF5B1A4BF8}" srcOrd="0" destOrd="0" presId="urn:microsoft.com/office/officeart/2005/8/layout/process4"/>
    <dgm:cxn modelId="{7EC0C055-2EF0-41B8-8777-0563A191BECE}" srcId="{CC3A7647-A157-4F17-9B80-C2E33DFA5D7E}" destId="{2342A69E-CFC3-422B-9A72-64C2DA19A562}" srcOrd="1" destOrd="0" parTransId="{D3EBB0B1-8FE5-4785-B395-2E10BA0A97B6}" sibTransId="{B6CAE7A7-8B84-499E-AC5E-E34581CB79B4}"/>
    <dgm:cxn modelId="{D7826E43-D6FF-4DD9-8433-B10B00723FEE}" type="presOf" srcId="{70A0DD19-8B48-4652-B3E8-2A46BD74849D}" destId="{9F10836A-5018-4C16-99B1-AD27C9D7AC55}" srcOrd="0" destOrd="0" presId="urn:microsoft.com/office/officeart/2005/8/layout/process4"/>
    <dgm:cxn modelId="{72617283-93C3-4AF3-99E1-D399F2670385}" type="presOf" srcId="{2342A69E-CFC3-422B-9A72-64C2DA19A562}" destId="{30232F11-88D4-46A4-B324-E6BDF96F731F}" srcOrd="0" destOrd="0" presId="urn:microsoft.com/office/officeart/2005/8/layout/process4"/>
    <dgm:cxn modelId="{F5862F54-C266-42D2-9C49-AD1BD298CE75}" srcId="{CC3A7647-A157-4F17-9B80-C2E33DFA5D7E}" destId="{70A0DD19-8B48-4652-B3E8-2A46BD74849D}" srcOrd="3" destOrd="0" parTransId="{B7E7C820-513D-4827-9D47-2FF0558185BD}" sibTransId="{03774C1A-C99A-485A-BDEA-3395E1B9A4B5}"/>
    <dgm:cxn modelId="{D5C0F85B-4CF2-4395-B4CC-3097C31594A0}" type="presOf" srcId="{A3C2E551-A7E1-4F36-83F5-E458FFDEFB13}" destId="{CD229338-973F-47B1-896A-0BCC86888001}" srcOrd="0" destOrd="0" presId="urn:microsoft.com/office/officeart/2005/8/layout/process4"/>
    <dgm:cxn modelId="{DC81865C-85C2-424B-A365-86EAAD6C6DC3}" srcId="{CC3A7647-A157-4F17-9B80-C2E33DFA5D7E}" destId="{A3C2E551-A7E1-4F36-83F5-E458FFDEFB13}" srcOrd="2" destOrd="0" parTransId="{8CDFAC95-318F-4780-A0EF-3C396A88EDBD}" sibTransId="{9B4626EF-28DE-439D-8457-8B16E872BCF3}"/>
    <dgm:cxn modelId="{7A2C8CD8-447D-4858-BE8C-B3D1B1692E35}" type="presParOf" srcId="{3BCCED2E-524A-4228-96A3-96DF5B1A4BF8}" destId="{911A1FDC-6DDE-42E7-88FD-0D382B43EAEA}" srcOrd="0" destOrd="0" presId="urn:microsoft.com/office/officeart/2005/8/layout/process4"/>
    <dgm:cxn modelId="{8C57AB57-B8A7-4B2E-853A-94961B567F43}" type="presParOf" srcId="{911A1FDC-6DDE-42E7-88FD-0D382B43EAEA}" destId="{9F10836A-5018-4C16-99B1-AD27C9D7AC55}" srcOrd="0" destOrd="0" presId="urn:microsoft.com/office/officeart/2005/8/layout/process4"/>
    <dgm:cxn modelId="{E4B2D4E6-C057-4350-B558-7646D84EF78A}" type="presParOf" srcId="{3BCCED2E-524A-4228-96A3-96DF5B1A4BF8}" destId="{914E2BF4-E2FE-442D-8622-E5F4AB8E4F50}" srcOrd="1" destOrd="0" presId="urn:microsoft.com/office/officeart/2005/8/layout/process4"/>
    <dgm:cxn modelId="{92FC02C1-8BCB-48FD-A46F-2ECA44410A13}" type="presParOf" srcId="{3BCCED2E-524A-4228-96A3-96DF5B1A4BF8}" destId="{F2CFA7C5-27D9-4A82-B837-66CF18F283C1}" srcOrd="2" destOrd="0" presId="urn:microsoft.com/office/officeart/2005/8/layout/process4"/>
    <dgm:cxn modelId="{50CB3E02-0E5A-4770-B98F-08DF42A716C3}" type="presParOf" srcId="{F2CFA7C5-27D9-4A82-B837-66CF18F283C1}" destId="{CD229338-973F-47B1-896A-0BCC86888001}" srcOrd="0" destOrd="0" presId="urn:microsoft.com/office/officeart/2005/8/layout/process4"/>
    <dgm:cxn modelId="{059785E5-F1A6-4F67-8914-77F55BB6852A}" type="presParOf" srcId="{3BCCED2E-524A-4228-96A3-96DF5B1A4BF8}" destId="{F4F6ABCE-9219-4BCF-A1DD-80395EE0FA6F}" srcOrd="3" destOrd="0" presId="urn:microsoft.com/office/officeart/2005/8/layout/process4"/>
    <dgm:cxn modelId="{16A2BA28-E650-4BFE-8D07-57604DCC4E53}" type="presParOf" srcId="{3BCCED2E-524A-4228-96A3-96DF5B1A4BF8}" destId="{324984BF-B2CD-46C3-BC04-40D30B7E69EB}" srcOrd="4" destOrd="0" presId="urn:microsoft.com/office/officeart/2005/8/layout/process4"/>
    <dgm:cxn modelId="{9595D876-8E84-469C-92D6-E61714DF1DC7}" type="presParOf" srcId="{324984BF-B2CD-46C3-BC04-40D30B7E69EB}" destId="{30232F11-88D4-46A4-B324-E6BDF96F731F}" srcOrd="0" destOrd="0" presId="urn:microsoft.com/office/officeart/2005/8/layout/process4"/>
    <dgm:cxn modelId="{942646DF-3B09-4C25-BC8F-CF29A5AA443F}" type="presParOf" srcId="{3BCCED2E-524A-4228-96A3-96DF5B1A4BF8}" destId="{05969E2D-F2A3-4254-9DA6-99ADBF2DA6B0}" srcOrd="5" destOrd="0" presId="urn:microsoft.com/office/officeart/2005/8/layout/process4"/>
    <dgm:cxn modelId="{88F6C7E7-FE5F-4E13-A0F4-F91B16EDF647}" type="presParOf" srcId="{3BCCED2E-524A-4228-96A3-96DF5B1A4BF8}" destId="{44FF34BB-DB31-454D-ABE5-F16AA447A054}" srcOrd="6" destOrd="0" presId="urn:microsoft.com/office/officeart/2005/8/layout/process4"/>
    <dgm:cxn modelId="{69BAC89C-B316-45D4-9C57-4A71BE623DAC}" type="presParOf" srcId="{44FF34BB-DB31-454D-ABE5-F16AA447A054}" destId="{F754BB7F-F826-4409-8647-BECE778B7119}"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E443AD27-8F09-4431-9AA8-3616743787C9}" type="doc">
      <dgm:prSet loTypeId="urn:microsoft.com/office/officeart/2005/8/layout/radial3" loCatId="cycle" qsTypeId="urn:microsoft.com/office/officeart/2005/8/quickstyle/simple1" qsCatId="simple" csTypeId="urn:microsoft.com/office/officeart/2005/8/colors/colorful4" csCatId="colorful" phldr="1"/>
      <dgm:spPr/>
      <dgm:t>
        <a:bodyPr/>
        <a:lstStyle/>
        <a:p>
          <a:endParaRPr lang="es-EC"/>
        </a:p>
      </dgm:t>
    </dgm:pt>
    <dgm:pt modelId="{36CFEB97-4C53-439F-B5D9-1A8261E7F3DB}">
      <dgm:prSet phldrT="[Texto]" custT="1"/>
      <dgm:spPr/>
      <dgm:t>
        <a:bodyPr/>
        <a:lstStyle/>
        <a:p>
          <a:r>
            <a:rPr lang="es-EC" sz="1800" dirty="0" smtClean="0"/>
            <a:t>SISTEMA TURÍSTICO DE SAN ANTONIO DE PICHINCHA</a:t>
          </a:r>
          <a:endParaRPr lang="es-EC" sz="1800" dirty="0"/>
        </a:p>
      </dgm:t>
    </dgm:pt>
    <dgm:pt modelId="{08ADDA3A-2908-43CA-B113-A9CDE822358B}" type="parTrans" cxnId="{66FDB975-9656-44AA-83CA-BD3519B20D3B}">
      <dgm:prSet/>
      <dgm:spPr/>
      <dgm:t>
        <a:bodyPr/>
        <a:lstStyle/>
        <a:p>
          <a:endParaRPr lang="es-EC" sz="2000" dirty="0"/>
        </a:p>
      </dgm:t>
    </dgm:pt>
    <dgm:pt modelId="{D72E4104-AFE3-4D72-B950-BB3600EB36A1}" type="sibTrans" cxnId="{66FDB975-9656-44AA-83CA-BD3519B20D3B}">
      <dgm:prSet/>
      <dgm:spPr/>
      <dgm:t>
        <a:bodyPr/>
        <a:lstStyle/>
        <a:p>
          <a:endParaRPr lang="es-EC" sz="2000" dirty="0"/>
        </a:p>
      </dgm:t>
    </dgm:pt>
    <dgm:pt modelId="{7BA1C154-353F-4762-A78F-CE6A04C77029}">
      <dgm:prSet phldrT="[Texto]" custT="1"/>
      <dgm:spPr/>
      <dgm:t>
        <a:bodyPr/>
        <a:lstStyle/>
        <a:p>
          <a:r>
            <a:rPr lang="es-EC" sz="1200" b="1" smtClean="0"/>
            <a:t>SUPERESTRUCTURA</a:t>
          </a:r>
          <a:endParaRPr lang="es-EC" sz="1200" b="1" dirty="0"/>
        </a:p>
      </dgm:t>
    </dgm:pt>
    <dgm:pt modelId="{310E0147-1E49-4539-9329-EB4F4418F682}" type="parTrans" cxnId="{3DA5C73E-B906-4BC3-A994-CFF8A360326D}">
      <dgm:prSet/>
      <dgm:spPr/>
      <dgm:t>
        <a:bodyPr/>
        <a:lstStyle/>
        <a:p>
          <a:endParaRPr lang="es-EC" sz="2000" dirty="0"/>
        </a:p>
      </dgm:t>
    </dgm:pt>
    <dgm:pt modelId="{F1937482-19E9-4390-A572-12FE925D1590}" type="sibTrans" cxnId="{3DA5C73E-B906-4BC3-A994-CFF8A360326D}">
      <dgm:prSet/>
      <dgm:spPr/>
      <dgm:t>
        <a:bodyPr/>
        <a:lstStyle/>
        <a:p>
          <a:endParaRPr lang="es-EC" sz="2000" dirty="0"/>
        </a:p>
      </dgm:t>
    </dgm:pt>
    <dgm:pt modelId="{D8D33E13-20C3-4269-932C-C558CF36795B}">
      <dgm:prSet phldrT="[Texto]"/>
      <dgm:spPr/>
      <dgm:t>
        <a:bodyPr/>
        <a:lstStyle/>
        <a:p>
          <a:endParaRPr lang="es-ES"/>
        </a:p>
      </dgm:t>
    </dgm:pt>
    <dgm:pt modelId="{50C0EB36-5AC3-4477-B136-B959DB871F2F}" type="parTrans" cxnId="{C1E84B9A-315C-4373-8148-B1C25F79AEC1}">
      <dgm:prSet/>
      <dgm:spPr/>
      <dgm:t>
        <a:bodyPr/>
        <a:lstStyle/>
        <a:p>
          <a:endParaRPr lang="es-EC" sz="2000" dirty="0"/>
        </a:p>
      </dgm:t>
    </dgm:pt>
    <dgm:pt modelId="{0E3FF016-ABF8-44EA-ADCF-ED90B95E8F83}" type="sibTrans" cxnId="{C1E84B9A-315C-4373-8148-B1C25F79AEC1}">
      <dgm:prSet/>
      <dgm:spPr/>
      <dgm:t>
        <a:bodyPr/>
        <a:lstStyle/>
        <a:p>
          <a:endParaRPr lang="es-EC" sz="2000" dirty="0"/>
        </a:p>
      </dgm:t>
    </dgm:pt>
    <dgm:pt modelId="{A2B6DABD-B5B8-4882-A378-8B3CDC49C66B}">
      <dgm:prSet phldrT="[Texto]"/>
      <dgm:spPr/>
      <dgm:t>
        <a:bodyPr/>
        <a:lstStyle/>
        <a:p>
          <a:endParaRPr lang="es-EC" sz="2000" dirty="0"/>
        </a:p>
      </dgm:t>
    </dgm:pt>
    <dgm:pt modelId="{A911A414-5328-4BDC-8C2E-08A43FB137DF}" type="parTrans" cxnId="{9703F7F5-E767-4BDB-89AF-D29694AB0ACA}">
      <dgm:prSet/>
      <dgm:spPr/>
      <dgm:t>
        <a:bodyPr/>
        <a:lstStyle/>
        <a:p>
          <a:endParaRPr lang="es-EC" sz="2000" dirty="0"/>
        </a:p>
      </dgm:t>
    </dgm:pt>
    <dgm:pt modelId="{6971ED68-359E-442F-B422-6B675DE6D9A0}" type="sibTrans" cxnId="{9703F7F5-E767-4BDB-89AF-D29694AB0ACA}">
      <dgm:prSet/>
      <dgm:spPr/>
      <dgm:t>
        <a:bodyPr/>
        <a:lstStyle/>
        <a:p>
          <a:endParaRPr lang="es-EC" sz="2000" dirty="0"/>
        </a:p>
      </dgm:t>
    </dgm:pt>
    <dgm:pt modelId="{BEEE2D40-6935-4722-A85E-256C7A45FA7D}">
      <dgm:prSet phldrT="[Texto]"/>
      <dgm:spPr/>
      <dgm:t>
        <a:bodyPr/>
        <a:lstStyle/>
        <a:p>
          <a:endParaRPr lang="es-ES"/>
        </a:p>
      </dgm:t>
    </dgm:pt>
    <dgm:pt modelId="{039996BD-5100-480C-A65A-66887F143DE4}" type="parTrans" cxnId="{80557011-1F39-44F9-BF15-EC3AC9C02899}">
      <dgm:prSet/>
      <dgm:spPr/>
      <dgm:t>
        <a:bodyPr/>
        <a:lstStyle/>
        <a:p>
          <a:endParaRPr lang="es-EC" sz="2000" dirty="0"/>
        </a:p>
      </dgm:t>
    </dgm:pt>
    <dgm:pt modelId="{C896E74F-7F2B-4BD3-8F1F-8DC978FB8779}" type="sibTrans" cxnId="{80557011-1F39-44F9-BF15-EC3AC9C02899}">
      <dgm:prSet/>
      <dgm:spPr/>
      <dgm:t>
        <a:bodyPr/>
        <a:lstStyle/>
        <a:p>
          <a:endParaRPr lang="es-EC" sz="2000" dirty="0"/>
        </a:p>
      </dgm:t>
    </dgm:pt>
    <dgm:pt modelId="{983137F1-60AB-441D-BD0D-0ACBA4FCA382}">
      <dgm:prSet phldrT="[Texto]"/>
      <dgm:spPr/>
      <dgm:t>
        <a:bodyPr/>
        <a:lstStyle/>
        <a:p>
          <a:endParaRPr lang="es-EC" sz="2000" dirty="0"/>
        </a:p>
      </dgm:t>
    </dgm:pt>
    <dgm:pt modelId="{45BD1BBA-DF5A-4518-9EA7-E8C1340EA78B}" type="parTrans" cxnId="{1CF04C26-1FD8-4928-8B54-AC4329D2FE08}">
      <dgm:prSet/>
      <dgm:spPr/>
      <dgm:t>
        <a:bodyPr/>
        <a:lstStyle/>
        <a:p>
          <a:endParaRPr lang="es-EC" sz="2000" dirty="0"/>
        </a:p>
      </dgm:t>
    </dgm:pt>
    <dgm:pt modelId="{F4795840-8D2E-4DDC-9821-05F5AEAC887E}" type="sibTrans" cxnId="{1CF04C26-1FD8-4928-8B54-AC4329D2FE08}">
      <dgm:prSet/>
      <dgm:spPr/>
      <dgm:t>
        <a:bodyPr/>
        <a:lstStyle/>
        <a:p>
          <a:endParaRPr lang="es-EC" sz="2000" dirty="0"/>
        </a:p>
      </dgm:t>
    </dgm:pt>
    <dgm:pt modelId="{3C97F394-EA39-4E1B-A03D-1BAE0046A661}">
      <dgm:prSet phldrT="[Texto]"/>
      <dgm:spPr/>
      <dgm:t>
        <a:bodyPr/>
        <a:lstStyle/>
        <a:p>
          <a:endParaRPr lang="es-ES"/>
        </a:p>
      </dgm:t>
    </dgm:pt>
    <dgm:pt modelId="{B437154F-20FC-414F-890C-A73CE014D3DB}" type="parTrans" cxnId="{67251E61-7E2E-4150-B30F-7DB77BB15609}">
      <dgm:prSet/>
      <dgm:spPr/>
      <dgm:t>
        <a:bodyPr/>
        <a:lstStyle/>
        <a:p>
          <a:endParaRPr lang="es-EC" sz="2000" dirty="0"/>
        </a:p>
      </dgm:t>
    </dgm:pt>
    <dgm:pt modelId="{5C85161A-33C7-42F1-84D0-1A4F9820C2DF}" type="sibTrans" cxnId="{67251E61-7E2E-4150-B30F-7DB77BB15609}">
      <dgm:prSet/>
      <dgm:spPr/>
      <dgm:t>
        <a:bodyPr/>
        <a:lstStyle/>
        <a:p>
          <a:endParaRPr lang="es-EC" sz="2000" dirty="0"/>
        </a:p>
      </dgm:t>
    </dgm:pt>
    <dgm:pt modelId="{35D08E63-48C4-4084-B93E-D8B892AC5264}">
      <dgm:prSet phldrT="[Texto]"/>
      <dgm:spPr/>
      <dgm:t>
        <a:bodyPr/>
        <a:lstStyle/>
        <a:p>
          <a:endParaRPr lang="es-EC" sz="2000" dirty="0"/>
        </a:p>
      </dgm:t>
    </dgm:pt>
    <dgm:pt modelId="{EC00CD9D-CC2B-4C97-833D-09D71A3575F1}" type="parTrans" cxnId="{7AEC02DA-6D48-431E-9D95-55DEFD338256}">
      <dgm:prSet/>
      <dgm:spPr/>
      <dgm:t>
        <a:bodyPr/>
        <a:lstStyle/>
        <a:p>
          <a:endParaRPr lang="es-EC" sz="2000" dirty="0"/>
        </a:p>
      </dgm:t>
    </dgm:pt>
    <dgm:pt modelId="{820E5237-22B7-4418-AAE0-8AFAC84CA845}" type="sibTrans" cxnId="{7AEC02DA-6D48-431E-9D95-55DEFD338256}">
      <dgm:prSet/>
      <dgm:spPr/>
      <dgm:t>
        <a:bodyPr/>
        <a:lstStyle/>
        <a:p>
          <a:endParaRPr lang="es-EC" sz="2000" dirty="0"/>
        </a:p>
      </dgm:t>
    </dgm:pt>
    <dgm:pt modelId="{621624DF-F335-4B46-9710-8C1FA4D49870}">
      <dgm:prSet/>
      <dgm:spPr/>
      <dgm:t>
        <a:bodyPr/>
        <a:lstStyle/>
        <a:p>
          <a:endParaRPr lang="es-ES"/>
        </a:p>
      </dgm:t>
    </dgm:pt>
    <dgm:pt modelId="{F9C704A5-B24E-49D4-9B8C-2F26D08078D1}" type="parTrans" cxnId="{220E0B80-D2DF-430B-96A3-82419F7FC128}">
      <dgm:prSet/>
      <dgm:spPr/>
      <dgm:t>
        <a:bodyPr/>
        <a:lstStyle/>
        <a:p>
          <a:endParaRPr lang="es-EC" sz="2000" dirty="0"/>
        </a:p>
      </dgm:t>
    </dgm:pt>
    <dgm:pt modelId="{71EB0C54-ED11-4AB9-9BED-56368250B3B3}" type="sibTrans" cxnId="{220E0B80-D2DF-430B-96A3-82419F7FC128}">
      <dgm:prSet/>
      <dgm:spPr/>
      <dgm:t>
        <a:bodyPr/>
        <a:lstStyle/>
        <a:p>
          <a:endParaRPr lang="es-EC" sz="2000" dirty="0"/>
        </a:p>
      </dgm:t>
    </dgm:pt>
    <dgm:pt modelId="{928F5418-91A9-42A2-8B72-0CE2D4F99385}">
      <dgm:prSet custT="1"/>
      <dgm:spPr/>
      <dgm:t>
        <a:bodyPr/>
        <a:lstStyle/>
        <a:p>
          <a:r>
            <a:rPr lang="es-EC" sz="1200" b="1" smtClean="0"/>
            <a:t>DEMANDA</a:t>
          </a:r>
          <a:endParaRPr lang="es-EC" sz="1200" b="1" dirty="0"/>
        </a:p>
      </dgm:t>
    </dgm:pt>
    <dgm:pt modelId="{C2FF7E51-A862-4D5E-8C03-DCBAAA7C3337}" type="parTrans" cxnId="{A82A87AE-5968-48B4-9C6C-844C4B0AB362}">
      <dgm:prSet/>
      <dgm:spPr/>
      <dgm:t>
        <a:bodyPr/>
        <a:lstStyle/>
        <a:p>
          <a:endParaRPr lang="es-EC" sz="2000" dirty="0"/>
        </a:p>
      </dgm:t>
    </dgm:pt>
    <dgm:pt modelId="{B16A22B3-80C9-4872-808F-EF87498CC6F8}" type="sibTrans" cxnId="{A82A87AE-5968-48B4-9C6C-844C4B0AB362}">
      <dgm:prSet/>
      <dgm:spPr/>
      <dgm:t>
        <a:bodyPr/>
        <a:lstStyle/>
        <a:p>
          <a:endParaRPr lang="es-EC" sz="2000" dirty="0"/>
        </a:p>
      </dgm:t>
    </dgm:pt>
    <dgm:pt modelId="{A6F8FBFD-6652-470F-811D-78D8793EFF4D}">
      <dgm:prSet custT="1"/>
      <dgm:spPr/>
      <dgm:t>
        <a:bodyPr/>
        <a:lstStyle/>
        <a:p>
          <a:r>
            <a:rPr lang="es-EC" sz="1200" b="1" smtClean="0"/>
            <a:t>ATRACTIVOS</a:t>
          </a:r>
          <a:endParaRPr lang="es-EC" sz="1200" b="1" dirty="0"/>
        </a:p>
      </dgm:t>
    </dgm:pt>
    <dgm:pt modelId="{3863DE7F-0E9B-4030-ACB5-DED96B727011}" type="parTrans" cxnId="{5C41F47A-4FC5-4E36-9F93-037252DCBB43}">
      <dgm:prSet/>
      <dgm:spPr/>
      <dgm:t>
        <a:bodyPr/>
        <a:lstStyle/>
        <a:p>
          <a:endParaRPr lang="es-EC" sz="2000" dirty="0"/>
        </a:p>
      </dgm:t>
    </dgm:pt>
    <dgm:pt modelId="{CE5CFE17-331C-4FF8-96C8-BB417B4B254F}" type="sibTrans" cxnId="{5C41F47A-4FC5-4E36-9F93-037252DCBB43}">
      <dgm:prSet/>
      <dgm:spPr/>
      <dgm:t>
        <a:bodyPr/>
        <a:lstStyle/>
        <a:p>
          <a:endParaRPr lang="es-EC" sz="2000" dirty="0"/>
        </a:p>
      </dgm:t>
    </dgm:pt>
    <dgm:pt modelId="{8BDBA4F1-2F54-4FDA-A0E2-45FBF570B183}">
      <dgm:prSet custT="1"/>
      <dgm:spPr/>
      <dgm:t>
        <a:bodyPr/>
        <a:lstStyle/>
        <a:p>
          <a:r>
            <a:rPr lang="es-EC" sz="1200" b="1" smtClean="0"/>
            <a:t>EQUIPAMIENTO E INSTALACIONES</a:t>
          </a:r>
          <a:endParaRPr lang="es-EC" sz="1200" b="1" dirty="0"/>
        </a:p>
      </dgm:t>
    </dgm:pt>
    <dgm:pt modelId="{3A174227-EB1F-488A-917B-CF409D051C3B}" type="parTrans" cxnId="{E9A7C20A-F92C-47B9-94F3-7EF6D485075A}">
      <dgm:prSet/>
      <dgm:spPr/>
      <dgm:t>
        <a:bodyPr/>
        <a:lstStyle/>
        <a:p>
          <a:endParaRPr lang="es-EC" sz="2000" dirty="0"/>
        </a:p>
      </dgm:t>
    </dgm:pt>
    <dgm:pt modelId="{4725C531-6B9D-4859-A9BD-08DF102B625A}" type="sibTrans" cxnId="{E9A7C20A-F92C-47B9-94F3-7EF6D485075A}">
      <dgm:prSet/>
      <dgm:spPr/>
      <dgm:t>
        <a:bodyPr/>
        <a:lstStyle/>
        <a:p>
          <a:endParaRPr lang="es-EC" sz="2000" dirty="0"/>
        </a:p>
      </dgm:t>
    </dgm:pt>
    <dgm:pt modelId="{52530838-1464-4C6C-8A15-3038857BF909}">
      <dgm:prSet custT="1"/>
      <dgm:spPr/>
      <dgm:t>
        <a:bodyPr/>
        <a:lstStyle/>
        <a:p>
          <a:r>
            <a:rPr lang="es-EC" sz="1200" b="1" smtClean="0"/>
            <a:t>COMUNIDAD LOCAL</a:t>
          </a:r>
          <a:endParaRPr lang="es-EC" sz="1200" b="1" dirty="0"/>
        </a:p>
      </dgm:t>
    </dgm:pt>
    <dgm:pt modelId="{0DD0FB04-8ED9-493E-86D4-460606722C09}" type="parTrans" cxnId="{C73180D4-6BC5-45FE-A7FA-F35D01824A5F}">
      <dgm:prSet/>
      <dgm:spPr/>
      <dgm:t>
        <a:bodyPr/>
        <a:lstStyle/>
        <a:p>
          <a:endParaRPr lang="es-EC" sz="2000" dirty="0"/>
        </a:p>
      </dgm:t>
    </dgm:pt>
    <dgm:pt modelId="{15E7A2C9-BA0E-4E26-A2AB-CCBBC1D7B6F0}" type="sibTrans" cxnId="{C73180D4-6BC5-45FE-A7FA-F35D01824A5F}">
      <dgm:prSet/>
      <dgm:spPr/>
      <dgm:t>
        <a:bodyPr/>
        <a:lstStyle/>
        <a:p>
          <a:endParaRPr lang="es-EC" sz="2000" dirty="0"/>
        </a:p>
      </dgm:t>
    </dgm:pt>
    <dgm:pt modelId="{71DB59C6-5C1C-45A4-A144-848C88AA221D}">
      <dgm:prSet custT="1"/>
      <dgm:spPr/>
      <dgm:t>
        <a:bodyPr/>
        <a:lstStyle/>
        <a:p>
          <a:r>
            <a:rPr lang="es-EC" sz="1200" b="1" smtClean="0"/>
            <a:t>INFRAESTRUCTURA</a:t>
          </a:r>
          <a:endParaRPr lang="es-EC" sz="1200" b="1" dirty="0"/>
        </a:p>
      </dgm:t>
    </dgm:pt>
    <dgm:pt modelId="{26BDD478-D398-482E-A52E-613228E4A0A6}" type="parTrans" cxnId="{CAC92B29-E48C-4B49-8770-2558B3388298}">
      <dgm:prSet/>
      <dgm:spPr/>
      <dgm:t>
        <a:bodyPr/>
        <a:lstStyle/>
        <a:p>
          <a:endParaRPr lang="es-EC" sz="2000" dirty="0"/>
        </a:p>
      </dgm:t>
    </dgm:pt>
    <dgm:pt modelId="{3FBED018-98B4-4176-921F-282AE0CDECDB}" type="sibTrans" cxnId="{CAC92B29-E48C-4B49-8770-2558B3388298}">
      <dgm:prSet/>
      <dgm:spPr/>
      <dgm:t>
        <a:bodyPr/>
        <a:lstStyle/>
        <a:p>
          <a:endParaRPr lang="es-EC" sz="2000" dirty="0"/>
        </a:p>
      </dgm:t>
    </dgm:pt>
    <dgm:pt modelId="{039C2AB5-A3CC-48F9-8A10-412D817E1508}" type="pres">
      <dgm:prSet presAssocID="{E443AD27-8F09-4431-9AA8-3616743787C9}" presName="composite" presStyleCnt="0">
        <dgm:presLayoutVars>
          <dgm:chMax val="1"/>
          <dgm:dir/>
          <dgm:resizeHandles val="exact"/>
        </dgm:presLayoutVars>
      </dgm:prSet>
      <dgm:spPr/>
      <dgm:t>
        <a:bodyPr/>
        <a:lstStyle/>
        <a:p>
          <a:endParaRPr lang="es-ES"/>
        </a:p>
      </dgm:t>
    </dgm:pt>
    <dgm:pt modelId="{FD07CD32-C5C2-4D2D-9A62-0ED43F41AD92}" type="pres">
      <dgm:prSet presAssocID="{E443AD27-8F09-4431-9AA8-3616743787C9}" presName="radial" presStyleCnt="0">
        <dgm:presLayoutVars>
          <dgm:animLvl val="ctr"/>
        </dgm:presLayoutVars>
      </dgm:prSet>
      <dgm:spPr/>
    </dgm:pt>
    <dgm:pt modelId="{4A4087A3-A6FA-474C-9796-35ED29BC76C6}" type="pres">
      <dgm:prSet presAssocID="{36CFEB97-4C53-439F-B5D9-1A8261E7F3DB}" presName="centerShape" presStyleLbl="vennNode1" presStyleIdx="0" presStyleCnt="7"/>
      <dgm:spPr/>
      <dgm:t>
        <a:bodyPr/>
        <a:lstStyle/>
        <a:p>
          <a:endParaRPr lang="es-EC"/>
        </a:p>
      </dgm:t>
    </dgm:pt>
    <dgm:pt modelId="{4CE32330-BD44-4200-9375-E78AADF1281F}" type="pres">
      <dgm:prSet presAssocID="{7BA1C154-353F-4762-A78F-CE6A04C77029}" presName="node" presStyleLbl="vennNode1" presStyleIdx="1" presStyleCnt="7" custScaleX="128458" custScaleY="115657">
        <dgm:presLayoutVars>
          <dgm:bulletEnabled val="1"/>
        </dgm:presLayoutVars>
      </dgm:prSet>
      <dgm:spPr/>
      <dgm:t>
        <a:bodyPr/>
        <a:lstStyle/>
        <a:p>
          <a:endParaRPr lang="es-ES"/>
        </a:p>
      </dgm:t>
    </dgm:pt>
    <dgm:pt modelId="{DA4C73B6-32D7-428D-8A0F-D9BEDBCEE21B}" type="pres">
      <dgm:prSet presAssocID="{928F5418-91A9-42A2-8B72-0CE2D4F99385}" presName="node" presStyleLbl="vennNode1" presStyleIdx="2" presStyleCnt="7" custScaleX="128458" custScaleY="115657">
        <dgm:presLayoutVars>
          <dgm:bulletEnabled val="1"/>
        </dgm:presLayoutVars>
      </dgm:prSet>
      <dgm:spPr/>
      <dgm:t>
        <a:bodyPr/>
        <a:lstStyle/>
        <a:p>
          <a:endParaRPr lang="es-ES"/>
        </a:p>
      </dgm:t>
    </dgm:pt>
    <dgm:pt modelId="{73C3DF1D-C397-4D2D-B78B-5425865C7EA3}" type="pres">
      <dgm:prSet presAssocID="{A6F8FBFD-6652-470F-811D-78D8793EFF4D}" presName="node" presStyleLbl="vennNode1" presStyleIdx="3" presStyleCnt="7" custScaleX="128458" custScaleY="115657">
        <dgm:presLayoutVars>
          <dgm:bulletEnabled val="1"/>
        </dgm:presLayoutVars>
      </dgm:prSet>
      <dgm:spPr/>
      <dgm:t>
        <a:bodyPr/>
        <a:lstStyle/>
        <a:p>
          <a:endParaRPr lang="es-ES"/>
        </a:p>
      </dgm:t>
    </dgm:pt>
    <dgm:pt modelId="{E0571D34-5B43-44F6-8B23-7BC6EBA3321C}" type="pres">
      <dgm:prSet presAssocID="{8BDBA4F1-2F54-4FDA-A0E2-45FBF570B183}" presName="node" presStyleLbl="vennNode1" presStyleIdx="4" presStyleCnt="7" custScaleX="128458" custScaleY="115657">
        <dgm:presLayoutVars>
          <dgm:bulletEnabled val="1"/>
        </dgm:presLayoutVars>
      </dgm:prSet>
      <dgm:spPr/>
      <dgm:t>
        <a:bodyPr/>
        <a:lstStyle/>
        <a:p>
          <a:endParaRPr lang="es-EC"/>
        </a:p>
      </dgm:t>
    </dgm:pt>
    <dgm:pt modelId="{FFB12376-9E25-4641-8952-60BE79ACFB4C}" type="pres">
      <dgm:prSet presAssocID="{71DB59C6-5C1C-45A4-A144-848C88AA221D}" presName="node" presStyleLbl="vennNode1" presStyleIdx="5" presStyleCnt="7" custScaleX="128458" custScaleY="115657">
        <dgm:presLayoutVars>
          <dgm:bulletEnabled val="1"/>
        </dgm:presLayoutVars>
      </dgm:prSet>
      <dgm:spPr/>
      <dgm:t>
        <a:bodyPr/>
        <a:lstStyle/>
        <a:p>
          <a:endParaRPr lang="es-ES"/>
        </a:p>
      </dgm:t>
    </dgm:pt>
    <dgm:pt modelId="{CCB54DF4-1283-43F4-BEF2-EF7753B02321}" type="pres">
      <dgm:prSet presAssocID="{52530838-1464-4C6C-8A15-3038857BF909}" presName="node" presStyleLbl="vennNode1" presStyleIdx="6" presStyleCnt="7" custScaleX="128458" custScaleY="115657">
        <dgm:presLayoutVars>
          <dgm:bulletEnabled val="1"/>
        </dgm:presLayoutVars>
      </dgm:prSet>
      <dgm:spPr/>
      <dgm:t>
        <a:bodyPr/>
        <a:lstStyle/>
        <a:p>
          <a:endParaRPr lang="es-EC"/>
        </a:p>
      </dgm:t>
    </dgm:pt>
  </dgm:ptLst>
  <dgm:cxnLst>
    <dgm:cxn modelId="{C615D524-DA2D-4B96-9088-2CF8499A1AB1}" type="presOf" srcId="{E443AD27-8F09-4431-9AA8-3616743787C9}" destId="{039C2AB5-A3CC-48F9-8A10-412D817E1508}" srcOrd="0" destOrd="0" presId="urn:microsoft.com/office/officeart/2005/8/layout/radial3"/>
    <dgm:cxn modelId="{CAC92B29-E48C-4B49-8770-2558B3388298}" srcId="{36CFEB97-4C53-439F-B5D9-1A8261E7F3DB}" destId="{71DB59C6-5C1C-45A4-A144-848C88AA221D}" srcOrd="4" destOrd="0" parTransId="{26BDD478-D398-482E-A52E-613228E4A0A6}" sibTransId="{3FBED018-98B4-4176-921F-282AE0CDECDB}"/>
    <dgm:cxn modelId="{442E7322-1E7E-4668-8ECA-BF60551D018D}" type="presOf" srcId="{36CFEB97-4C53-439F-B5D9-1A8261E7F3DB}" destId="{4A4087A3-A6FA-474C-9796-35ED29BC76C6}" srcOrd="0" destOrd="0" presId="urn:microsoft.com/office/officeart/2005/8/layout/radial3"/>
    <dgm:cxn modelId="{67251E61-7E2E-4150-B30F-7DB77BB15609}" srcId="{E443AD27-8F09-4431-9AA8-3616743787C9}" destId="{3C97F394-EA39-4E1B-A03D-1BAE0046A661}" srcOrd="3" destOrd="0" parTransId="{B437154F-20FC-414F-890C-A73CE014D3DB}" sibTransId="{5C85161A-33C7-42F1-84D0-1A4F9820C2DF}"/>
    <dgm:cxn modelId="{3DA5C73E-B906-4BC3-A994-CFF8A360326D}" srcId="{36CFEB97-4C53-439F-B5D9-1A8261E7F3DB}" destId="{7BA1C154-353F-4762-A78F-CE6A04C77029}" srcOrd="0" destOrd="0" parTransId="{310E0147-1E49-4539-9329-EB4F4418F682}" sibTransId="{F1937482-19E9-4390-A572-12FE925D1590}"/>
    <dgm:cxn modelId="{1CFDAA77-05C2-4BA4-89D6-817EC750C035}" type="presOf" srcId="{7BA1C154-353F-4762-A78F-CE6A04C77029}" destId="{4CE32330-BD44-4200-9375-E78AADF1281F}" srcOrd="0" destOrd="0" presId="urn:microsoft.com/office/officeart/2005/8/layout/radial3"/>
    <dgm:cxn modelId="{7AEC02DA-6D48-431E-9D95-55DEFD338256}" srcId="{3C97F394-EA39-4E1B-A03D-1BAE0046A661}" destId="{35D08E63-48C4-4084-B93E-D8B892AC5264}" srcOrd="0" destOrd="0" parTransId="{EC00CD9D-CC2B-4C97-833D-09D71A3575F1}" sibTransId="{820E5237-22B7-4418-AAE0-8AFAC84CA845}"/>
    <dgm:cxn modelId="{80557011-1F39-44F9-BF15-EC3AC9C02899}" srcId="{E443AD27-8F09-4431-9AA8-3616743787C9}" destId="{BEEE2D40-6935-4722-A85E-256C7A45FA7D}" srcOrd="2" destOrd="0" parTransId="{039996BD-5100-480C-A65A-66887F143DE4}" sibTransId="{C896E74F-7F2B-4BD3-8F1F-8DC978FB8779}"/>
    <dgm:cxn modelId="{CBA4F60B-3AA3-4180-9BD5-92039AC137C4}" type="presOf" srcId="{8BDBA4F1-2F54-4FDA-A0E2-45FBF570B183}" destId="{E0571D34-5B43-44F6-8B23-7BC6EBA3321C}" srcOrd="0" destOrd="0" presId="urn:microsoft.com/office/officeart/2005/8/layout/radial3"/>
    <dgm:cxn modelId="{E9A7C20A-F92C-47B9-94F3-7EF6D485075A}" srcId="{36CFEB97-4C53-439F-B5D9-1A8261E7F3DB}" destId="{8BDBA4F1-2F54-4FDA-A0E2-45FBF570B183}" srcOrd="3" destOrd="0" parTransId="{3A174227-EB1F-488A-917B-CF409D051C3B}" sibTransId="{4725C531-6B9D-4859-A9BD-08DF102B625A}"/>
    <dgm:cxn modelId="{9703F7F5-E767-4BDB-89AF-D29694AB0ACA}" srcId="{D8D33E13-20C3-4269-932C-C558CF36795B}" destId="{A2B6DABD-B5B8-4882-A378-8B3CDC49C66B}" srcOrd="0" destOrd="0" parTransId="{A911A414-5328-4BDC-8C2E-08A43FB137DF}" sibTransId="{6971ED68-359E-442F-B422-6B675DE6D9A0}"/>
    <dgm:cxn modelId="{5C41F47A-4FC5-4E36-9F93-037252DCBB43}" srcId="{36CFEB97-4C53-439F-B5D9-1A8261E7F3DB}" destId="{A6F8FBFD-6652-470F-811D-78D8793EFF4D}" srcOrd="2" destOrd="0" parTransId="{3863DE7F-0E9B-4030-ACB5-DED96B727011}" sibTransId="{CE5CFE17-331C-4FF8-96C8-BB417B4B254F}"/>
    <dgm:cxn modelId="{A82A87AE-5968-48B4-9C6C-844C4B0AB362}" srcId="{36CFEB97-4C53-439F-B5D9-1A8261E7F3DB}" destId="{928F5418-91A9-42A2-8B72-0CE2D4F99385}" srcOrd="1" destOrd="0" parTransId="{C2FF7E51-A862-4D5E-8C03-DCBAAA7C3337}" sibTransId="{B16A22B3-80C9-4872-808F-EF87498CC6F8}"/>
    <dgm:cxn modelId="{220E0B80-D2DF-430B-96A3-82419F7FC128}" srcId="{E443AD27-8F09-4431-9AA8-3616743787C9}" destId="{621624DF-F335-4B46-9710-8C1FA4D49870}" srcOrd="4" destOrd="0" parTransId="{F9C704A5-B24E-49D4-9B8C-2F26D08078D1}" sibTransId="{71EB0C54-ED11-4AB9-9BED-56368250B3B3}"/>
    <dgm:cxn modelId="{1CF04C26-1FD8-4928-8B54-AC4329D2FE08}" srcId="{BEEE2D40-6935-4722-A85E-256C7A45FA7D}" destId="{983137F1-60AB-441D-BD0D-0ACBA4FCA382}" srcOrd="0" destOrd="0" parTransId="{45BD1BBA-DF5A-4518-9EA7-E8C1340EA78B}" sibTransId="{F4795840-8D2E-4DDC-9821-05F5AEAC887E}"/>
    <dgm:cxn modelId="{C73180D4-6BC5-45FE-A7FA-F35D01824A5F}" srcId="{36CFEB97-4C53-439F-B5D9-1A8261E7F3DB}" destId="{52530838-1464-4C6C-8A15-3038857BF909}" srcOrd="5" destOrd="0" parTransId="{0DD0FB04-8ED9-493E-86D4-460606722C09}" sibTransId="{15E7A2C9-BA0E-4E26-A2AB-CCBBC1D7B6F0}"/>
    <dgm:cxn modelId="{2A321C01-E2F2-41BC-ADF9-579292C7D04A}" type="presOf" srcId="{52530838-1464-4C6C-8A15-3038857BF909}" destId="{CCB54DF4-1283-43F4-BEF2-EF7753B02321}" srcOrd="0" destOrd="0" presId="urn:microsoft.com/office/officeart/2005/8/layout/radial3"/>
    <dgm:cxn modelId="{BC6C15EC-D995-4DC9-91D1-87568097970B}" type="presOf" srcId="{71DB59C6-5C1C-45A4-A144-848C88AA221D}" destId="{FFB12376-9E25-4641-8952-60BE79ACFB4C}" srcOrd="0" destOrd="0" presId="urn:microsoft.com/office/officeart/2005/8/layout/radial3"/>
    <dgm:cxn modelId="{66FDB975-9656-44AA-83CA-BD3519B20D3B}" srcId="{E443AD27-8F09-4431-9AA8-3616743787C9}" destId="{36CFEB97-4C53-439F-B5D9-1A8261E7F3DB}" srcOrd="0" destOrd="0" parTransId="{08ADDA3A-2908-43CA-B113-A9CDE822358B}" sibTransId="{D72E4104-AFE3-4D72-B950-BB3600EB36A1}"/>
    <dgm:cxn modelId="{C1E84B9A-315C-4373-8148-B1C25F79AEC1}" srcId="{E443AD27-8F09-4431-9AA8-3616743787C9}" destId="{D8D33E13-20C3-4269-932C-C558CF36795B}" srcOrd="1" destOrd="0" parTransId="{50C0EB36-5AC3-4477-B136-B959DB871F2F}" sibTransId="{0E3FF016-ABF8-44EA-ADCF-ED90B95E8F83}"/>
    <dgm:cxn modelId="{CEEB19ED-A23D-4C27-8C70-8BC6BD99A344}" type="presOf" srcId="{928F5418-91A9-42A2-8B72-0CE2D4F99385}" destId="{DA4C73B6-32D7-428D-8A0F-D9BEDBCEE21B}" srcOrd="0" destOrd="0" presId="urn:microsoft.com/office/officeart/2005/8/layout/radial3"/>
    <dgm:cxn modelId="{111F351D-12FF-4B70-B490-D2EF00737744}" type="presOf" srcId="{A6F8FBFD-6652-470F-811D-78D8793EFF4D}" destId="{73C3DF1D-C397-4D2D-B78B-5425865C7EA3}" srcOrd="0" destOrd="0" presId="urn:microsoft.com/office/officeart/2005/8/layout/radial3"/>
    <dgm:cxn modelId="{C38246D8-77A7-4415-8021-FCDE65DD5A2B}" type="presParOf" srcId="{039C2AB5-A3CC-48F9-8A10-412D817E1508}" destId="{FD07CD32-C5C2-4D2D-9A62-0ED43F41AD92}" srcOrd="0" destOrd="0" presId="urn:microsoft.com/office/officeart/2005/8/layout/radial3"/>
    <dgm:cxn modelId="{1D3AFFE8-1D29-40C6-A55C-A5EED8B341E7}" type="presParOf" srcId="{FD07CD32-C5C2-4D2D-9A62-0ED43F41AD92}" destId="{4A4087A3-A6FA-474C-9796-35ED29BC76C6}" srcOrd="0" destOrd="0" presId="urn:microsoft.com/office/officeart/2005/8/layout/radial3"/>
    <dgm:cxn modelId="{AAA53AF7-D8AF-4EBE-B8D2-1A224EA4D3C1}" type="presParOf" srcId="{FD07CD32-C5C2-4D2D-9A62-0ED43F41AD92}" destId="{4CE32330-BD44-4200-9375-E78AADF1281F}" srcOrd="1" destOrd="0" presId="urn:microsoft.com/office/officeart/2005/8/layout/radial3"/>
    <dgm:cxn modelId="{DE0D0534-01BC-4E83-A579-57549EB9FE4B}" type="presParOf" srcId="{FD07CD32-C5C2-4D2D-9A62-0ED43F41AD92}" destId="{DA4C73B6-32D7-428D-8A0F-D9BEDBCEE21B}" srcOrd="2" destOrd="0" presId="urn:microsoft.com/office/officeart/2005/8/layout/radial3"/>
    <dgm:cxn modelId="{0E120C2D-DA22-4582-B6FF-C1B1A541D200}" type="presParOf" srcId="{FD07CD32-C5C2-4D2D-9A62-0ED43F41AD92}" destId="{73C3DF1D-C397-4D2D-B78B-5425865C7EA3}" srcOrd="3" destOrd="0" presId="urn:microsoft.com/office/officeart/2005/8/layout/radial3"/>
    <dgm:cxn modelId="{24F5374A-89D9-4459-8C9D-D48CB7F80220}" type="presParOf" srcId="{FD07CD32-C5C2-4D2D-9A62-0ED43F41AD92}" destId="{E0571D34-5B43-44F6-8B23-7BC6EBA3321C}" srcOrd="4" destOrd="0" presId="urn:microsoft.com/office/officeart/2005/8/layout/radial3"/>
    <dgm:cxn modelId="{84C30B5E-261C-438B-9D17-DDC12DC61C13}" type="presParOf" srcId="{FD07CD32-C5C2-4D2D-9A62-0ED43F41AD92}" destId="{FFB12376-9E25-4641-8952-60BE79ACFB4C}" srcOrd="5" destOrd="0" presId="urn:microsoft.com/office/officeart/2005/8/layout/radial3"/>
    <dgm:cxn modelId="{4184C196-D4B6-43A7-AC29-2AC4F7025114}" type="presParOf" srcId="{FD07CD32-C5C2-4D2D-9A62-0ED43F41AD92}" destId="{CCB54DF4-1283-43F4-BEF2-EF7753B02321}" srcOrd="6" destOrd="0" presId="urn:microsoft.com/office/officeart/2005/8/layout/radial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A4DAB38-D688-4072-9944-8BEDE228C8E4}" type="doc">
      <dgm:prSet loTypeId="urn:microsoft.com/office/officeart/2005/8/layout/StepDownProcess" loCatId="process" qsTypeId="urn:microsoft.com/office/officeart/2005/8/quickstyle/3d3" qsCatId="3D" csTypeId="urn:microsoft.com/office/officeart/2005/8/colors/colorful4" csCatId="colorful" phldr="1"/>
      <dgm:spPr/>
      <dgm:t>
        <a:bodyPr/>
        <a:lstStyle/>
        <a:p>
          <a:endParaRPr lang="es-EC"/>
        </a:p>
      </dgm:t>
    </dgm:pt>
    <dgm:pt modelId="{64139899-9ABC-4848-A607-56685172889F}">
      <dgm:prSet phldrT="[Texto]"/>
      <dgm:spPr/>
      <dgm:t>
        <a:bodyPr/>
        <a:lstStyle/>
        <a:p>
          <a:r>
            <a:rPr lang="es-EC" dirty="0" smtClean="0">
              <a:solidFill>
                <a:schemeClr val="tx1">
                  <a:lumMod val="95000"/>
                  <a:lumOff val="5000"/>
                </a:schemeClr>
              </a:solidFill>
            </a:rPr>
            <a:t>Objetivos</a:t>
          </a:r>
          <a:endParaRPr lang="es-EC" dirty="0">
            <a:solidFill>
              <a:schemeClr val="tx1">
                <a:lumMod val="95000"/>
                <a:lumOff val="5000"/>
              </a:schemeClr>
            </a:solidFill>
          </a:endParaRPr>
        </a:p>
      </dgm:t>
    </dgm:pt>
    <dgm:pt modelId="{247EFC40-F4C8-4A66-AF1F-A74E51FAB503}" type="parTrans" cxnId="{ED061C12-1E38-412C-BCD9-E632A61F0A8F}">
      <dgm:prSet/>
      <dgm:spPr/>
      <dgm:t>
        <a:bodyPr/>
        <a:lstStyle/>
        <a:p>
          <a:endParaRPr lang="es-EC">
            <a:solidFill>
              <a:schemeClr val="tx1">
                <a:lumMod val="95000"/>
                <a:lumOff val="5000"/>
              </a:schemeClr>
            </a:solidFill>
          </a:endParaRPr>
        </a:p>
      </dgm:t>
    </dgm:pt>
    <dgm:pt modelId="{67848E9B-7B1F-4AC9-9987-EC4B79CE742C}" type="sibTrans" cxnId="{ED061C12-1E38-412C-BCD9-E632A61F0A8F}">
      <dgm:prSet/>
      <dgm:spPr/>
      <dgm:t>
        <a:bodyPr/>
        <a:lstStyle/>
        <a:p>
          <a:endParaRPr lang="es-EC">
            <a:solidFill>
              <a:schemeClr val="tx1">
                <a:lumMod val="95000"/>
                <a:lumOff val="5000"/>
              </a:schemeClr>
            </a:solidFill>
          </a:endParaRPr>
        </a:p>
      </dgm:t>
    </dgm:pt>
    <dgm:pt modelId="{3982951E-03C9-452F-A8B0-C1E848F62970}">
      <dgm:prSet phldrT="[Texto]" custT="1"/>
      <dgm:spPr/>
      <dgm:t>
        <a:bodyPr/>
        <a:lstStyle/>
        <a:p>
          <a:r>
            <a:rPr lang="es-EC" sz="3200" dirty="0" smtClean="0">
              <a:solidFill>
                <a:schemeClr val="tx1">
                  <a:lumMod val="95000"/>
                  <a:lumOff val="5000"/>
                </a:schemeClr>
              </a:solidFill>
            </a:rPr>
            <a:t>Objetivo General</a:t>
          </a:r>
          <a:endParaRPr lang="es-EC" sz="3200" dirty="0">
            <a:solidFill>
              <a:schemeClr val="tx1">
                <a:lumMod val="95000"/>
                <a:lumOff val="5000"/>
              </a:schemeClr>
            </a:solidFill>
          </a:endParaRPr>
        </a:p>
      </dgm:t>
    </dgm:pt>
    <dgm:pt modelId="{3D279375-5828-4FE8-B8CD-8FADB65D6289}" type="parTrans" cxnId="{507FF122-CC16-42D3-939B-81269ABE832B}">
      <dgm:prSet/>
      <dgm:spPr/>
      <dgm:t>
        <a:bodyPr/>
        <a:lstStyle/>
        <a:p>
          <a:endParaRPr lang="es-EC">
            <a:solidFill>
              <a:schemeClr val="tx1">
                <a:lumMod val="95000"/>
                <a:lumOff val="5000"/>
              </a:schemeClr>
            </a:solidFill>
          </a:endParaRPr>
        </a:p>
      </dgm:t>
    </dgm:pt>
    <dgm:pt modelId="{91FE219B-0823-46FB-9FDD-0AA47BE4E88A}" type="sibTrans" cxnId="{507FF122-CC16-42D3-939B-81269ABE832B}">
      <dgm:prSet/>
      <dgm:spPr/>
      <dgm:t>
        <a:bodyPr/>
        <a:lstStyle/>
        <a:p>
          <a:endParaRPr lang="es-EC">
            <a:solidFill>
              <a:schemeClr val="tx1">
                <a:lumMod val="95000"/>
                <a:lumOff val="5000"/>
              </a:schemeClr>
            </a:solidFill>
          </a:endParaRPr>
        </a:p>
      </dgm:t>
    </dgm:pt>
    <dgm:pt modelId="{EA79D203-BD15-43B4-AAEB-E14A5841DE1F}">
      <dgm:prSet phldrT="[Texto]" custT="1"/>
      <dgm:spPr/>
      <dgm:t>
        <a:bodyPr/>
        <a:lstStyle/>
        <a:p>
          <a:r>
            <a:rPr lang="es-EC" sz="3200" dirty="0" smtClean="0">
              <a:solidFill>
                <a:schemeClr val="tx1">
                  <a:lumMod val="95000"/>
                  <a:lumOff val="5000"/>
                </a:schemeClr>
              </a:solidFill>
            </a:rPr>
            <a:t>Objetivo Específico</a:t>
          </a:r>
          <a:endParaRPr lang="es-EC" sz="3200" dirty="0">
            <a:solidFill>
              <a:schemeClr val="tx1">
                <a:lumMod val="95000"/>
                <a:lumOff val="5000"/>
              </a:schemeClr>
            </a:solidFill>
          </a:endParaRPr>
        </a:p>
      </dgm:t>
    </dgm:pt>
    <dgm:pt modelId="{AA089C76-4478-42CA-AF4F-632026C776AD}" type="parTrans" cxnId="{EC318B05-0602-456C-862A-1A3C11CF75AD}">
      <dgm:prSet/>
      <dgm:spPr/>
      <dgm:t>
        <a:bodyPr/>
        <a:lstStyle/>
        <a:p>
          <a:endParaRPr lang="es-EC">
            <a:solidFill>
              <a:schemeClr val="tx1">
                <a:lumMod val="95000"/>
                <a:lumOff val="5000"/>
              </a:schemeClr>
            </a:solidFill>
          </a:endParaRPr>
        </a:p>
      </dgm:t>
    </dgm:pt>
    <dgm:pt modelId="{FE6F70F8-404E-4E60-983C-2858A42881DC}" type="sibTrans" cxnId="{EC318B05-0602-456C-862A-1A3C11CF75AD}">
      <dgm:prSet/>
      <dgm:spPr/>
      <dgm:t>
        <a:bodyPr/>
        <a:lstStyle/>
        <a:p>
          <a:endParaRPr lang="es-EC">
            <a:solidFill>
              <a:schemeClr val="tx1">
                <a:lumMod val="95000"/>
                <a:lumOff val="5000"/>
              </a:schemeClr>
            </a:solidFill>
          </a:endParaRPr>
        </a:p>
      </dgm:t>
    </dgm:pt>
    <dgm:pt modelId="{706C8ED2-23CB-4A7B-8B77-FCCA33DD8ECA}" type="pres">
      <dgm:prSet presAssocID="{9A4DAB38-D688-4072-9944-8BEDE228C8E4}" presName="rootnode" presStyleCnt="0">
        <dgm:presLayoutVars>
          <dgm:chMax/>
          <dgm:chPref/>
          <dgm:dir/>
          <dgm:animLvl val="lvl"/>
        </dgm:presLayoutVars>
      </dgm:prSet>
      <dgm:spPr/>
      <dgm:t>
        <a:bodyPr/>
        <a:lstStyle/>
        <a:p>
          <a:endParaRPr lang="es-ES"/>
        </a:p>
      </dgm:t>
    </dgm:pt>
    <dgm:pt modelId="{726B65CC-8313-4ED0-A220-D1CB63FFA4D9}" type="pres">
      <dgm:prSet presAssocID="{64139899-9ABC-4848-A607-56685172889F}" presName="composite" presStyleCnt="0"/>
      <dgm:spPr/>
    </dgm:pt>
    <dgm:pt modelId="{1A60E5DA-7B45-40E8-A71C-F0EC2AD117E8}" type="pres">
      <dgm:prSet presAssocID="{64139899-9ABC-4848-A607-56685172889F}" presName="bentUpArrow1" presStyleLbl="alignImgPlace1" presStyleIdx="0" presStyleCnt="2" custLinFactNeighborX="-59294" custLinFactNeighborY="-39257"/>
      <dgm:spPr/>
    </dgm:pt>
    <dgm:pt modelId="{FB89FB53-93B4-4C1D-A726-19BF184294A3}" type="pres">
      <dgm:prSet presAssocID="{64139899-9ABC-4848-A607-56685172889F}" presName="ParentText" presStyleLbl="node1" presStyleIdx="0" presStyleCnt="3" custScaleY="33382" custLinFactNeighborX="-32718">
        <dgm:presLayoutVars>
          <dgm:chMax val="1"/>
          <dgm:chPref val="1"/>
          <dgm:bulletEnabled val="1"/>
        </dgm:presLayoutVars>
      </dgm:prSet>
      <dgm:spPr/>
      <dgm:t>
        <a:bodyPr/>
        <a:lstStyle/>
        <a:p>
          <a:endParaRPr lang="es-EC"/>
        </a:p>
      </dgm:t>
    </dgm:pt>
    <dgm:pt modelId="{2A77FD23-2D9E-4B1E-BEE6-6488327333C3}" type="pres">
      <dgm:prSet presAssocID="{64139899-9ABC-4848-A607-56685172889F}" presName="ChildText" presStyleLbl="revTx" presStyleIdx="0" presStyleCnt="2">
        <dgm:presLayoutVars>
          <dgm:chMax val="0"/>
          <dgm:chPref val="0"/>
          <dgm:bulletEnabled val="1"/>
        </dgm:presLayoutVars>
      </dgm:prSet>
      <dgm:spPr/>
      <dgm:t>
        <a:bodyPr/>
        <a:lstStyle/>
        <a:p>
          <a:endParaRPr lang="es-EC"/>
        </a:p>
      </dgm:t>
    </dgm:pt>
    <dgm:pt modelId="{90961765-6296-4756-8E03-105778265936}" type="pres">
      <dgm:prSet presAssocID="{67848E9B-7B1F-4AC9-9987-EC4B79CE742C}" presName="sibTrans" presStyleCnt="0"/>
      <dgm:spPr/>
    </dgm:pt>
    <dgm:pt modelId="{D7208A65-6DA3-4285-A0C9-938AA0707FE5}" type="pres">
      <dgm:prSet presAssocID="{3982951E-03C9-452F-A8B0-C1E848F62970}" presName="composite" presStyleCnt="0"/>
      <dgm:spPr/>
    </dgm:pt>
    <dgm:pt modelId="{040588E6-EE28-4AF7-B46B-63FB2CDC9A6E}" type="pres">
      <dgm:prSet presAssocID="{3982951E-03C9-452F-A8B0-C1E848F62970}" presName="bentUpArrow1" presStyleLbl="alignImgPlace1" presStyleIdx="1" presStyleCnt="2" custScaleY="160583" custLinFactX="-81950" custLinFactNeighborX="-100000" custLinFactNeighborY="-48553"/>
      <dgm:spPr/>
    </dgm:pt>
    <dgm:pt modelId="{C93F3598-2F1E-49E0-9606-A5C81C0B7305}" type="pres">
      <dgm:prSet presAssocID="{3982951E-03C9-452F-A8B0-C1E848F62970}" presName="ParentText" presStyleLbl="node1" presStyleIdx="1" presStyleCnt="3" custLinFactNeighborX="-44156" custLinFactNeighborY="-34261">
        <dgm:presLayoutVars>
          <dgm:chMax val="1"/>
          <dgm:chPref val="1"/>
          <dgm:bulletEnabled val="1"/>
        </dgm:presLayoutVars>
      </dgm:prSet>
      <dgm:spPr/>
      <dgm:t>
        <a:bodyPr/>
        <a:lstStyle/>
        <a:p>
          <a:endParaRPr lang="es-EC"/>
        </a:p>
      </dgm:t>
    </dgm:pt>
    <dgm:pt modelId="{0792C8F2-2C6D-4B09-B462-E9A46093F11E}" type="pres">
      <dgm:prSet presAssocID="{3982951E-03C9-452F-A8B0-C1E848F62970}" presName="ChildText" presStyleLbl="revTx" presStyleIdx="1" presStyleCnt="2" custScaleX="169732" custLinFactY="-21218" custLinFactNeighborX="16077" custLinFactNeighborY="-100000">
        <dgm:presLayoutVars>
          <dgm:chMax val="0"/>
          <dgm:chPref val="0"/>
          <dgm:bulletEnabled val="1"/>
        </dgm:presLayoutVars>
      </dgm:prSet>
      <dgm:spPr/>
      <dgm:t>
        <a:bodyPr/>
        <a:lstStyle/>
        <a:p>
          <a:endParaRPr lang="es-EC"/>
        </a:p>
      </dgm:t>
    </dgm:pt>
    <dgm:pt modelId="{8D606BDA-76FA-4C20-8D1F-950155B4D554}" type="pres">
      <dgm:prSet presAssocID="{91FE219B-0823-46FB-9FDD-0AA47BE4E88A}" presName="sibTrans" presStyleCnt="0"/>
      <dgm:spPr/>
    </dgm:pt>
    <dgm:pt modelId="{966B8434-48E5-441F-9970-F280415224C6}" type="pres">
      <dgm:prSet presAssocID="{EA79D203-BD15-43B4-AAEB-E14A5841DE1F}" presName="composite" presStyleCnt="0"/>
      <dgm:spPr/>
    </dgm:pt>
    <dgm:pt modelId="{D93AA870-B889-42B6-A8F0-DEEE4D1C285F}" type="pres">
      <dgm:prSet presAssocID="{EA79D203-BD15-43B4-AAEB-E14A5841DE1F}" presName="ParentText" presStyleLbl="node1" presStyleIdx="2" presStyleCnt="3" custLinFactX="-25440" custLinFactNeighborX="-100000" custLinFactNeighborY="-50729">
        <dgm:presLayoutVars>
          <dgm:chMax val="1"/>
          <dgm:chPref val="1"/>
          <dgm:bulletEnabled val="1"/>
        </dgm:presLayoutVars>
      </dgm:prSet>
      <dgm:spPr/>
      <dgm:t>
        <a:bodyPr/>
        <a:lstStyle/>
        <a:p>
          <a:endParaRPr lang="es-ES"/>
        </a:p>
      </dgm:t>
    </dgm:pt>
  </dgm:ptLst>
  <dgm:cxnLst>
    <dgm:cxn modelId="{06B05C3A-5B4B-45D6-B3A5-272462F6E5C6}" type="presOf" srcId="{9A4DAB38-D688-4072-9944-8BEDE228C8E4}" destId="{706C8ED2-23CB-4A7B-8B77-FCCA33DD8ECA}" srcOrd="0" destOrd="0" presId="urn:microsoft.com/office/officeart/2005/8/layout/StepDownProcess"/>
    <dgm:cxn modelId="{EC318B05-0602-456C-862A-1A3C11CF75AD}" srcId="{9A4DAB38-D688-4072-9944-8BEDE228C8E4}" destId="{EA79D203-BD15-43B4-AAEB-E14A5841DE1F}" srcOrd="2" destOrd="0" parTransId="{AA089C76-4478-42CA-AF4F-632026C776AD}" sibTransId="{FE6F70F8-404E-4E60-983C-2858A42881DC}"/>
    <dgm:cxn modelId="{507FF122-CC16-42D3-939B-81269ABE832B}" srcId="{9A4DAB38-D688-4072-9944-8BEDE228C8E4}" destId="{3982951E-03C9-452F-A8B0-C1E848F62970}" srcOrd="1" destOrd="0" parTransId="{3D279375-5828-4FE8-B8CD-8FADB65D6289}" sibTransId="{91FE219B-0823-46FB-9FDD-0AA47BE4E88A}"/>
    <dgm:cxn modelId="{1AF8DE53-430E-48D1-A52A-230093D0E3AD}" type="presOf" srcId="{3982951E-03C9-452F-A8B0-C1E848F62970}" destId="{C93F3598-2F1E-49E0-9606-A5C81C0B7305}" srcOrd="0" destOrd="0" presId="urn:microsoft.com/office/officeart/2005/8/layout/StepDownProcess"/>
    <dgm:cxn modelId="{ED061C12-1E38-412C-BCD9-E632A61F0A8F}" srcId="{9A4DAB38-D688-4072-9944-8BEDE228C8E4}" destId="{64139899-9ABC-4848-A607-56685172889F}" srcOrd="0" destOrd="0" parTransId="{247EFC40-F4C8-4A66-AF1F-A74E51FAB503}" sibTransId="{67848E9B-7B1F-4AC9-9987-EC4B79CE742C}"/>
    <dgm:cxn modelId="{E20FFEFA-E8A6-4665-B114-4B06FE94DAEB}" type="presOf" srcId="{EA79D203-BD15-43B4-AAEB-E14A5841DE1F}" destId="{D93AA870-B889-42B6-A8F0-DEEE4D1C285F}" srcOrd="0" destOrd="0" presId="urn:microsoft.com/office/officeart/2005/8/layout/StepDownProcess"/>
    <dgm:cxn modelId="{00AC3940-347D-41A7-AD1B-A76FE3B3E8C5}" type="presOf" srcId="{64139899-9ABC-4848-A607-56685172889F}" destId="{FB89FB53-93B4-4C1D-A726-19BF184294A3}" srcOrd="0" destOrd="0" presId="urn:microsoft.com/office/officeart/2005/8/layout/StepDownProcess"/>
    <dgm:cxn modelId="{4F017E78-8CE2-4BF5-B444-B8AF2130E660}" type="presParOf" srcId="{706C8ED2-23CB-4A7B-8B77-FCCA33DD8ECA}" destId="{726B65CC-8313-4ED0-A220-D1CB63FFA4D9}" srcOrd="0" destOrd="0" presId="urn:microsoft.com/office/officeart/2005/8/layout/StepDownProcess"/>
    <dgm:cxn modelId="{1D224FD5-9BBF-418B-ADE8-7F2D43F6E3CC}" type="presParOf" srcId="{726B65CC-8313-4ED0-A220-D1CB63FFA4D9}" destId="{1A60E5DA-7B45-40E8-A71C-F0EC2AD117E8}" srcOrd="0" destOrd="0" presId="urn:microsoft.com/office/officeart/2005/8/layout/StepDownProcess"/>
    <dgm:cxn modelId="{A9BEE278-B91A-4FE0-B81E-A501C740EA30}" type="presParOf" srcId="{726B65CC-8313-4ED0-A220-D1CB63FFA4D9}" destId="{FB89FB53-93B4-4C1D-A726-19BF184294A3}" srcOrd="1" destOrd="0" presId="urn:microsoft.com/office/officeart/2005/8/layout/StepDownProcess"/>
    <dgm:cxn modelId="{70484A01-D856-4435-B16E-F616B62E3782}" type="presParOf" srcId="{726B65CC-8313-4ED0-A220-D1CB63FFA4D9}" destId="{2A77FD23-2D9E-4B1E-BEE6-6488327333C3}" srcOrd="2" destOrd="0" presId="urn:microsoft.com/office/officeart/2005/8/layout/StepDownProcess"/>
    <dgm:cxn modelId="{75CD049A-B948-4B52-BC76-7E0381CC2D0B}" type="presParOf" srcId="{706C8ED2-23CB-4A7B-8B77-FCCA33DD8ECA}" destId="{90961765-6296-4756-8E03-105778265936}" srcOrd="1" destOrd="0" presId="urn:microsoft.com/office/officeart/2005/8/layout/StepDownProcess"/>
    <dgm:cxn modelId="{A67F7054-C411-4A60-B966-6C93D14E8348}" type="presParOf" srcId="{706C8ED2-23CB-4A7B-8B77-FCCA33DD8ECA}" destId="{D7208A65-6DA3-4285-A0C9-938AA0707FE5}" srcOrd="2" destOrd="0" presId="urn:microsoft.com/office/officeart/2005/8/layout/StepDownProcess"/>
    <dgm:cxn modelId="{54E27F72-4F56-46E6-90CC-99545C3D8D9E}" type="presParOf" srcId="{D7208A65-6DA3-4285-A0C9-938AA0707FE5}" destId="{040588E6-EE28-4AF7-B46B-63FB2CDC9A6E}" srcOrd="0" destOrd="0" presId="urn:microsoft.com/office/officeart/2005/8/layout/StepDownProcess"/>
    <dgm:cxn modelId="{E419FD7C-7D07-4E1B-AF19-F223CC1098A4}" type="presParOf" srcId="{D7208A65-6DA3-4285-A0C9-938AA0707FE5}" destId="{C93F3598-2F1E-49E0-9606-A5C81C0B7305}" srcOrd="1" destOrd="0" presId="urn:microsoft.com/office/officeart/2005/8/layout/StepDownProcess"/>
    <dgm:cxn modelId="{734D31F1-B743-4DCE-9E2A-BBE89C3BF176}" type="presParOf" srcId="{D7208A65-6DA3-4285-A0C9-938AA0707FE5}" destId="{0792C8F2-2C6D-4B09-B462-E9A46093F11E}" srcOrd="2" destOrd="0" presId="urn:microsoft.com/office/officeart/2005/8/layout/StepDownProcess"/>
    <dgm:cxn modelId="{6B0CDDF9-483A-414E-ACA9-31B2416BBC4D}" type="presParOf" srcId="{706C8ED2-23CB-4A7B-8B77-FCCA33DD8ECA}" destId="{8D606BDA-76FA-4C20-8D1F-950155B4D554}" srcOrd="3" destOrd="0" presId="urn:microsoft.com/office/officeart/2005/8/layout/StepDownProcess"/>
    <dgm:cxn modelId="{D604618C-C6D5-4CC3-B826-E9A68B4C8083}" type="presParOf" srcId="{706C8ED2-23CB-4A7B-8B77-FCCA33DD8ECA}" destId="{966B8434-48E5-441F-9970-F280415224C6}" srcOrd="4" destOrd="0" presId="urn:microsoft.com/office/officeart/2005/8/layout/StepDownProcess"/>
    <dgm:cxn modelId="{7203C1B2-3109-4A2E-938A-E283DDAA422D}" type="presParOf" srcId="{966B8434-48E5-441F-9970-F280415224C6}" destId="{D93AA870-B889-42B6-A8F0-DEEE4D1C285F}" srcOrd="0" destOrd="0" presId="urn:microsoft.com/office/officeart/2005/8/layout/StepDown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9E1789D2-36CD-4598-85E7-0D46D144FE2F}" type="doc">
      <dgm:prSet loTypeId="urn:microsoft.com/office/officeart/2008/layout/VerticalCurvedList" loCatId="list" qsTypeId="urn:microsoft.com/office/officeart/2005/8/quickstyle/simple1" qsCatId="simple" csTypeId="urn:microsoft.com/office/officeart/2005/8/colors/colorful4" csCatId="colorful" phldr="1"/>
      <dgm:spPr/>
      <dgm:t>
        <a:bodyPr/>
        <a:lstStyle/>
        <a:p>
          <a:endParaRPr lang="es-EC"/>
        </a:p>
      </dgm:t>
    </dgm:pt>
    <dgm:pt modelId="{5EA3B23D-B302-4B1D-8829-DACF08FB6F94}">
      <dgm:prSet phldrT="[Texto]"/>
      <dgm:spPr/>
      <dgm:t>
        <a:bodyPr/>
        <a:lstStyle/>
        <a:p>
          <a:r>
            <a:rPr lang="es-EC" b="1" dirty="0" smtClean="0"/>
            <a:t>Presentación</a:t>
          </a:r>
        </a:p>
        <a:p>
          <a:r>
            <a:rPr lang="es-EC" dirty="0" smtClean="0"/>
            <a:t>En virtud que se han identificado algunas limitaciones para que este tipo de programas sea liderado por el sistema educativo, se propone que este programa sea liderado por el GAD Parroquial, como proyecto de enfoque social vinculado al sistema educativo, que busque promover en los niños de la Parroquia, el conocimiento y valorización del entorno, incentivando el rescate de la identidad sociocultural que permita sentar bases en los estudiantes para formarlos como futuros anfitriones  de su localidad y motivarlos para ser los futuros gestores del desarrollo local y turístico de su comunidad. </a:t>
          </a:r>
          <a:endParaRPr lang="es-EC" dirty="0"/>
        </a:p>
      </dgm:t>
    </dgm:pt>
    <dgm:pt modelId="{75793AB7-1C5D-486E-A71D-997FF18B1C62}" type="parTrans" cxnId="{2DE4E20B-D5B4-4FA5-AE9F-7CAC5FA3147E}">
      <dgm:prSet/>
      <dgm:spPr/>
      <dgm:t>
        <a:bodyPr/>
        <a:lstStyle/>
        <a:p>
          <a:endParaRPr lang="es-EC"/>
        </a:p>
      </dgm:t>
    </dgm:pt>
    <dgm:pt modelId="{467B3BE5-08F6-42D0-AEA1-344384437D01}" type="sibTrans" cxnId="{2DE4E20B-D5B4-4FA5-AE9F-7CAC5FA3147E}">
      <dgm:prSet/>
      <dgm:spPr/>
      <dgm:t>
        <a:bodyPr/>
        <a:lstStyle/>
        <a:p>
          <a:endParaRPr lang="es-EC"/>
        </a:p>
      </dgm:t>
    </dgm:pt>
    <dgm:pt modelId="{21A865CF-A991-4D19-910E-952192115F3B}">
      <dgm:prSet phldrT="[Texto]"/>
      <dgm:spPr/>
      <dgm:t>
        <a:bodyPr/>
        <a:lstStyle/>
        <a:p>
          <a:r>
            <a:rPr lang="es-EC" b="1" dirty="0" smtClean="0"/>
            <a:t>Fundamentación de la Propuesta</a:t>
          </a:r>
        </a:p>
        <a:p>
          <a:r>
            <a:rPr lang="es-ES" dirty="0" smtClean="0"/>
            <a:t>Se propicia una situación en que el estudiante recibe determinados conocimientos y luego es capaz de validar la información al momento de realizar un viaje de turismo educativo. </a:t>
          </a:r>
        </a:p>
        <a:p>
          <a:r>
            <a:rPr lang="es-EC" dirty="0" smtClean="0"/>
            <a:t>Otra de las consideraciones tiene que ver con el rol del docente y la posibilidad que le brinda una herramienta de esta naturaleza en establecer procesos de análisis en la que los estudiantes realizan sus propias interpretaciones</a:t>
          </a:r>
          <a:endParaRPr lang="es-EC" dirty="0"/>
        </a:p>
      </dgm:t>
    </dgm:pt>
    <dgm:pt modelId="{B1F9FFEF-4F1D-4474-B19C-C07095F7DFD4}" type="parTrans" cxnId="{F2FB605C-F7E4-44FC-8C08-6750B8E191D5}">
      <dgm:prSet/>
      <dgm:spPr/>
      <dgm:t>
        <a:bodyPr/>
        <a:lstStyle/>
        <a:p>
          <a:endParaRPr lang="es-EC"/>
        </a:p>
      </dgm:t>
    </dgm:pt>
    <dgm:pt modelId="{ED9D1B37-A382-4258-9FFB-D00F50C1E43E}" type="sibTrans" cxnId="{F2FB605C-F7E4-44FC-8C08-6750B8E191D5}">
      <dgm:prSet/>
      <dgm:spPr/>
      <dgm:t>
        <a:bodyPr/>
        <a:lstStyle/>
        <a:p>
          <a:endParaRPr lang="es-EC"/>
        </a:p>
      </dgm:t>
    </dgm:pt>
    <dgm:pt modelId="{A330B202-5C55-4A29-9962-D792C7046D4A}" type="pres">
      <dgm:prSet presAssocID="{9E1789D2-36CD-4598-85E7-0D46D144FE2F}" presName="Name0" presStyleCnt="0">
        <dgm:presLayoutVars>
          <dgm:chMax val="7"/>
          <dgm:chPref val="7"/>
          <dgm:dir/>
        </dgm:presLayoutVars>
      </dgm:prSet>
      <dgm:spPr/>
      <dgm:t>
        <a:bodyPr/>
        <a:lstStyle/>
        <a:p>
          <a:endParaRPr lang="es-ES"/>
        </a:p>
      </dgm:t>
    </dgm:pt>
    <dgm:pt modelId="{199BFA47-C3BD-414F-86BC-C3E689EC942C}" type="pres">
      <dgm:prSet presAssocID="{9E1789D2-36CD-4598-85E7-0D46D144FE2F}" presName="Name1" presStyleCnt="0"/>
      <dgm:spPr/>
    </dgm:pt>
    <dgm:pt modelId="{321C6277-B36F-4BAF-A416-1B511F89742B}" type="pres">
      <dgm:prSet presAssocID="{9E1789D2-36CD-4598-85E7-0D46D144FE2F}" presName="cycle" presStyleCnt="0"/>
      <dgm:spPr/>
    </dgm:pt>
    <dgm:pt modelId="{C7C8AD0E-741F-4843-B889-E7F6936E24EB}" type="pres">
      <dgm:prSet presAssocID="{9E1789D2-36CD-4598-85E7-0D46D144FE2F}" presName="srcNode" presStyleLbl="node1" presStyleIdx="0" presStyleCnt="2"/>
      <dgm:spPr/>
    </dgm:pt>
    <dgm:pt modelId="{198B8F14-19F6-49C5-AECF-0A2919818016}" type="pres">
      <dgm:prSet presAssocID="{9E1789D2-36CD-4598-85E7-0D46D144FE2F}" presName="conn" presStyleLbl="parChTrans1D2" presStyleIdx="0" presStyleCnt="1"/>
      <dgm:spPr/>
      <dgm:t>
        <a:bodyPr/>
        <a:lstStyle/>
        <a:p>
          <a:endParaRPr lang="es-ES"/>
        </a:p>
      </dgm:t>
    </dgm:pt>
    <dgm:pt modelId="{82E945D1-BB44-4333-8FE4-1382FB0BC43E}" type="pres">
      <dgm:prSet presAssocID="{9E1789D2-36CD-4598-85E7-0D46D144FE2F}" presName="extraNode" presStyleLbl="node1" presStyleIdx="0" presStyleCnt="2"/>
      <dgm:spPr/>
    </dgm:pt>
    <dgm:pt modelId="{23973096-E5D6-40F4-9601-E1F9BE26D4D4}" type="pres">
      <dgm:prSet presAssocID="{9E1789D2-36CD-4598-85E7-0D46D144FE2F}" presName="dstNode" presStyleLbl="node1" presStyleIdx="0" presStyleCnt="2"/>
      <dgm:spPr/>
    </dgm:pt>
    <dgm:pt modelId="{46E6C84C-DD80-48CD-822D-B794CB293EFD}" type="pres">
      <dgm:prSet presAssocID="{5EA3B23D-B302-4B1D-8829-DACF08FB6F94}" presName="text_1" presStyleLbl="node1" presStyleIdx="0" presStyleCnt="2">
        <dgm:presLayoutVars>
          <dgm:bulletEnabled val="1"/>
        </dgm:presLayoutVars>
      </dgm:prSet>
      <dgm:spPr/>
      <dgm:t>
        <a:bodyPr/>
        <a:lstStyle/>
        <a:p>
          <a:endParaRPr lang="es-EC"/>
        </a:p>
      </dgm:t>
    </dgm:pt>
    <dgm:pt modelId="{089BA856-F456-4B63-BFE9-DFC93D98F930}" type="pres">
      <dgm:prSet presAssocID="{5EA3B23D-B302-4B1D-8829-DACF08FB6F94}" presName="accent_1" presStyleCnt="0"/>
      <dgm:spPr/>
    </dgm:pt>
    <dgm:pt modelId="{D9EAB600-B4E5-4903-AD4E-145E57784D39}" type="pres">
      <dgm:prSet presAssocID="{5EA3B23D-B302-4B1D-8829-DACF08FB6F94}" presName="accentRepeatNode" presStyleLbl="solidFgAcc1" presStyleIdx="0" presStyleCnt="2"/>
      <dgm:spPr/>
    </dgm:pt>
    <dgm:pt modelId="{C33F27FF-BE0C-49D9-A7ED-2A81AF62574E}" type="pres">
      <dgm:prSet presAssocID="{21A865CF-A991-4D19-910E-952192115F3B}" presName="text_2" presStyleLbl="node1" presStyleIdx="1" presStyleCnt="2">
        <dgm:presLayoutVars>
          <dgm:bulletEnabled val="1"/>
        </dgm:presLayoutVars>
      </dgm:prSet>
      <dgm:spPr/>
      <dgm:t>
        <a:bodyPr/>
        <a:lstStyle/>
        <a:p>
          <a:endParaRPr lang="es-EC"/>
        </a:p>
      </dgm:t>
    </dgm:pt>
    <dgm:pt modelId="{DCC8EACC-C781-4C18-A713-EBD1F26FB3A9}" type="pres">
      <dgm:prSet presAssocID="{21A865CF-A991-4D19-910E-952192115F3B}" presName="accent_2" presStyleCnt="0"/>
      <dgm:spPr/>
    </dgm:pt>
    <dgm:pt modelId="{5316D36D-AAC3-424C-9B6D-46ED60754A00}" type="pres">
      <dgm:prSet presAssocID="{21A865CF-A991-4D19-910E-952192115F3B}" presName="accentRepeatNode" presStyleLbl="solidFgAcc1" presStyleIdx="1" presStyleCnt="2"/>
      <dgm:spPr/>
    </dgm:pt>
  </dgm:ptLst>
  <dgm:cxnLst>
    <dgm:cxn modelId="{2DE4E20B-D5B4-4FA5-AE9F-7CAC5FA3147E}" srcId="{9E1789D2-36CD-4598-85E7-0D46D144FE2F}" destId="{5EA3B23D-B302-4B1D-8829-DACF08FB6F94}" srcOrd="0" destOrd="0" parTransId="{75793AB7-1C5D-486E-A71D-997FF18B1C62}" sibTransId="{467B3BE5-08F6-42D0-AEA1-344384437D01}"/>
    <dgm:cxn modelId="{5A11EA50-C0B0-46D2-BE1A-B000AA5ABB28}" type="presOf" srcId="{5EA3B23D-B302-4B1D-8829-DACF08FB6F94}" destId="{46E6C84C-DD80-48CD-822D-B794CB293EFD}" srcOrd="0" destOrd="0" presId="urn:microsoft.com/office/officeart/2008/layout/VerticalCurvedList"/>
    <dgm:cxn modelId="{052E4709-E301-4F7E-B969-084AC275FDD1}" type="presOf" srcId="{9E1789D2-36CD-4598-85E7-0D46D144FE2F}" destId="{A330B202-5C55-4A29-9962-D792C7046D4A}" srcOrd="0" destOrd="0" presId="urn:microsoft.com/office/officeart/2008/layout/VerticalCurvedList"/>
    <dgm:cxn modelId="{7DA9F2ED-649A-4290-AFF8-5CD3C7F8402A}" type="presOf" srcId="{467B3BE5-08F6-42D0-AEA1-344384437D01}" destId="{198B8F14-19F6-49C5-AECF-0A2919818016}" srcOrd="0" destOrd="0" presId="urn:microsoft.com/office/officeart/2008/layout/VerticalCurvedList"/>
    <dgm:cxn modelId="{C0EAFF42-D3C3-4ADE-A18C-3CAB6152AB16}" type="presOf" srcId="{21A865CF-A991-4D19-910E-952192115F3B}" destId="{C33F27FF-BE0C-49D9-A7ED-2A81AF62574E}" srcOrd="0" destOrd="0" presId="urn:microsoft.com/office/officeart/2008/layout/VerticalCurvedList"/>
    <dgm:cxn modelId="{F2FB605C-F7E4-44FC-8C08-6750B8E191D5}" srcId="{9E1789D2-36CD-4598-85E7-0D46D144FE2F}" destId="{21A865CF-A991-4D19-910E-952192115F3B}" srcOrd="1" destOrd="0" parTransId="{B1F9FFEF-4F1D-4474-B19C-C07095F7DFD4}" sibTransId="{ED9D1B37-A382-4258-9FFB-D00F50C1E43E}"/>
    <dgm:cxn modelId="{99ECC7CA-A1CC-4929-B566-0CAA264302DF}" type="presParOf" srcId="{A330B202-5C55-4A29-9962-D792C7046D4A}" destId="{199BFA47-C3BD-414F-86BC-C3E689EC942C}" srcOrd="0" destOrd="0" presId="urn:microsoft.com/office/officeart/2008/layout/VerticalCurvedList"/>
    <dgm:cxn modelId="{88694ED6-5598-4928-8919-BF1E7AC00841}" type="presParOf" srcId="{199BFA47-C3BD-414F-86BC-C3E689EC942C}" destId="{321C6277-B36F-4BAF-A416-1B511F89742B}" srcOrd="0" destOrd="0" presId="urn:microsoft.com/office/officeart/2008/layout/VerticalCurvedList"/>
    <dgm:cxn modelId="{10E5DD7D-012A-4081-A716-BEFA1365983B}" type="presParOf" srcId="{321C6277-B36F-4BAF-A416-1B511F89742B}" destId="{C7C8AD0E-741F-4843-B889-E7F6936E24EB}" srcOrd="0" destOrd="0" presId="urn:microsoft.com/office/officeart/2008/layout/VerticalCurvedList"/>
    <dgm:cxn modelId="{54DF12B3-04EF-46C9-B393-BBC0B3483948}" type="presParOf" srcId="{321C6277-B36F-4BAF-A416-1B511F89742B}" destId="{198B8F14-19F6-49C5-AECF-0A2919818016}" srcOrd="1" destOrd="0" presId="urn:microsoft.com/office/officeart/2008/layout/VerticalCurvedList"/>
    <dgm:cxn modelId="{562458A4-D577-4404-908A-7B58B0840C8F}" type="presParOf" srcId="{321C6277-B36F-4BAF-A416-1B511F89742B}" destId="{82E945D1-BB44-4333-8FE4-1382FB0BC43E}" srcOrd="2" destOrd="0" presId="urn:microsoft.com/office/officeart/2008/layout/VerticalCurvedList"/>
    <dgm:cxn modelId="{46240E2B-48DE-4E22-8A65-F9C0FDB94072}" type="presParOf" srcId="{321C6277-B36F-4BAF-A416-1B511F89742B}" destId="{23973096-E5D6-40F4-9601-E1F9BE26D4D4}" srcOrd="3" destOrd="0" presId="urn:microsoft.com/office/officeart/2008/layout/VerticalCurvedList"/>
    <dgm:cxn modelId="{19A5A1C2-D250-4BC6-8A41-5BD814DA023B}" type="presParOf" srcId="{199BFA47-C3BD-414F-86BC-C3E689EC942C}" destId="{46E6C84C-DD80-48CD-822D-B794CB293EFD}" srcOrd="1" destOrd="0" presId="urn:microsoft.com/office/officeart/2008/layout/VerticalCurvedList"/>
    <dgm:cxn modelId="{D630EA7B-3B70-46EE-B55B-58BE16763516}" type="presParOf" srcId="{199BFA47-C3BD-414F-86BC-C3E689EC942C}" destId="{089BA856-F456-4B63-BFE9-DFC93D98F930}" srcOrd="2" destOrd="0" presId="urn:microsoft.com/office/officeart/2008/layout/VerticalCurvedList"/>
    <dgm:cxn modelId="{F1968EB9-3041-403E-9DD7-D81097A3303F}" type="presParOf" srcId="{089BA856-F456-4B63-BFE9-DFC93D98F930}" destId="{D9EAB600-B4E5-4903-AD4E-145E57784D39}" srcOrd="0" destOrd="0" presId="urn:microsoft.com/office/officeart/2008/layout/VerticalCurvedList"/>
    <dgm:cxn modelId="{197554A7-DD07-4FD9-8E54-B26E8A87D12B}" type="presParOf" srcId="{199BFA47-C3BD-414F-86BC-C3E689EC942C}" destId="{C33F27FF-BE0C-49D9-A7ED-2A81AF62574E}" srcOrd="3" destOrd="0" presId="urn:microsoft.com/office/officeart/2008/layout/VerticalCurvedList"/>
    <dgm:cxn modelId="{67F7116C-6340-400D-9BED-4914BC117F90}" type="presParOf" srcId="{199BFA47-C3BD-414F-86BC-C3E689EC942C}" destId="{DCC8EACC-C781-4C18-A713-EBD1F26FB3A9}" srcOrd="4" destOrd="0" presId="urn:microsoft.com/office/officeart/2008/layout/VerticalCurvedList"/>
    <dgm:cxn modelId="{A546AE68-0BEE-4145-AE2E-56DDA01A3B7E}" type="presParOf" srcId="{DCC8EACC-C781-4C18-A713-EBD1F26FB3A9}" destId="{5316D36D-AAC3-424C-9B6D-46ED60754A00}"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367ED721-EDB0-4485-B059-9B8115D418CE}" type="doc">
      <dgm:prSet loTypeId="urn:microsoft.com/office/officeart/2005/8/layout/hierarchy2" loCatId="hierarchy" qsTypeId="urn:microsoft.com/office/officeart/2005/8/quickstyle/simple1" qsCatId="simple" csTypeId="urn:microsoft.com/office/officeart/2005/8/colors/colorful5" csCatId="colorful" phldr="1"/>
      <dgm:spPr/>
      <dgm:t>
        <a:bodyPr/>
        <a:lstStyle/>
        <a:p>
          <a:endParaRPr lang="es-EC"/>
        </a:p>
      </dgm:t>
    </dgm:pt>
    <dgm:pt modelId="{A897A249-9811-40C9-9F9C-A036946C7C79}">
      <dgm:prSet phldrT="[Texto]"/>
      <dgm:spPr/>
      <dgm:t>
        <a:bodyPr/>
        <a:lstStyle/>
        <a:p>
          <a:r>
            <a:rPr lang="es-EC" b="1" dirty="0" smtClean="0">
              <a:solidFill>
                <a:schemeClr val="tx1">
                  <a:lumMod val="95000"/>
                  <a:lumOff val="5000"/>
                </a:schemeClr>
              </a:solidFill>
            </a:rPr>
            <a:t>Objetivos</a:t>
          </a:r>
        </a:p>
      </dgm:t>
    </dgm:pt>
    <dgm:pt modelId="{3732AEB6-1373-4A9F-85B3-C31BD566E1A0}" type="parTrans" cxnId="{4106C982-228C-4F11-BF95-01F2AEE3AF6A}">
      <dgm:prSet/>
      <dgm:spPr/>
      <dgm:t>
        <a:bodyPr/>
        <a:lstStyle/>
        <a:p>
          <a:endParaRPr lang="es-EC">
            <a:solidFill>
              <a:schemeClr val="tx1">
                <a:lumMod val="95000"/>
                <a:lumOff val="5000"/>
              </a:schemeClr>
            </a:solidFill>
          </a:endParaRPr>
        </a:p>
      </dgm:t>
    </dgm:pt>
    <dgm:pt modelId="{5C2D5B3F-8AA4-4625-B63E-47A80C96EA11}" type="sibTrans" cxnId="{4106C982-228C-4F11-BF95-01F2AEE3AF6A}">
      <dgm:prSet/>
      <dgm:spPr/>
      <dgm:t>
        <a:bodyPr/>
        <a:lstStyle/>
        <a:p>
          <a:endParaRPr lang="es-EC">
            <a:solidFill>
              <a:schemeClr val="tx1">
                <a:lumMod val="95000"/>
                <a:lumOff val="5000"/>
              </a:schemeClr>
            </a:solidFill>
          </a:endParaRPr>
        </a:p>
      </dgm:t>
    </dgm:pt>
    <dgm:pt modelId="{3960C1A6-85D5-42A7-B635-54E61324E5F2}">
      <dgm:prSet phldrT="[Texto]"/>
      <dgm:spPr/>
      <dgm:t>
        <a:bodyPr/>
        <a:lstStyle/>
        <a:p>
          <a:r>
            <a:rPr lang="es-MX" b="1" dirty="0" smtClean="0">
              <a:solidFill>
                <a:schemeClr val="tx1">
                  <a:lumMod val="95000"/>
                  <a:lumOff val="5000"/>
                </a:schemeClr>
              </a:solidFill>
            </a:rPr>
            <a:t>Objetivo General</a:t>
          </a:r>
          <a:endParaRPr lang="es-EC" dirty="0">
            <a:solidFill>
              <a:schemeClr val="tx1">
                <a:lumMod val="95000"/>
                <a:lumOff val="5000"/>
              </a:schemeClr>
            </a:solidFill>
          </a:endParaRPr>
        </a:p>
      </dgm:t>
    </dgm:pt>
    <dgm:pt modelId="{C4EF8BFD-C5A4-4A29-8429-B14E2B52D15F}" type="parTrans" cxnId="{1C9F7CAA-258D-44CB-B56E-1784D62A5BB7}">
      <dgm:prSet/>
      <dgm:spPr/>
      <dgm:t>
        <a:bodyPr/>
        <a:lstStyle/>
        <a:p>
          <a:endParaRPr lang="es-EC">
            <a:solidFill>
              <a:schemeClr val="tx1">
                <a:lumMod val="95000"/>
                <a:lumOff val="5000"/>
              </a:schemeClr>
            </a:solidFill>
          </a:endParaRPr>
        </a:p>
      </dgm:t>
    </dgm:pt>
    <dgm:pt modelId="{84EAC496-24B0-4416-9E46-8F820A0FE4CC}" type="sibTrans" cxnId="{1C9F7CAA-258D-44CB-B56E-1784D62A5BB7}">
      <dgm:prSet/>
      <dgm:spPr/>
      <dgm:t>
        <a:bodyPr/>
        <a:lstStyle/>
        <a:p>
          <a:endParaRPr lang="es-EC">
            <a:solidFill>
              <a:schemeClr val="tx1">
                <a:lumMod val="95000"/>
                <a:lumOff val="5000"/>
              </a:schemeClr>
            </a:solidFill>
          </a:endParaRPr>
        </a:p>
      </dgm:t>
    </dgm:pt>
    <dgm:pt modelId="{F217A7C7-D148-4E99-A567-7E20F140F475}">
      <dgm:prSet phldrT="[Texto]"/>
      <dgm:spPr/>
      <dgm:t>
        <a:bodyPr/>
        <a:lstStyle/>
        <a:p>
          <a:r>
            <a:rPr lang="es-MX" dirty="0" smtClean="0">
              <a:solidFill>
                <a:schemeClr val="tx1">
                  <a:lumMod val="95000"/>
                  <a:lumOff val="5000"/>
                </a:schemeClr>
              </a:solidFill>
            </a:rPr>
            <a:t>Diseñar un Programa de Turismo Educativo adaptado al nivel de Educación General </a:t>
          </a:r>
          <a:r>
            <a:rPr lang="es-EC" dirty="0" smtClean="0">
              <a:solidFill>
                <a:schemeClr val="tx1">
                  <a:lumMod val="95000"/>
                  <a:lumOff val="5000"/>
                </a:schemeClr>
              </a:solidFill>
            </a:rPr>
            <a:t>Básica subnivel Medio (5to, 6to y 7mo años)  </a:t>
          </a:r>
          <a:r>
            <a:rPr lang="es-MX" dirty="0" smtClean="0">
              <a:solidFill>
                <a:schemeClr val="tx1">
                  <a:lumMod val="95000"/>
                  <a:lumOff val="5000"/>
                </a:schemeClr>
              </a:solidFill>
            </a:rPr>
            <a:t>con la finalidad de generar sentido de pertenencia en los estudiantes con respecto al patrimonio turístico</a:t>
          </a:r>
          <a:endParaRPr lang="es-EC" dirty="0">
            <a:solidFill>
              <a:schemeClr val="tx1">
                <a:lumMod val="95000"/>
                <a:lumOff val="5000"/>
              </a:schemeClr>
            </a:solidFill>
          </a:endParaRPr>
        </a:p>
      </dgm:t>
    </dgm:pt>
    <dgm:pt modelId="{8B763388-6666-416D-B7D4-C520ACEC235F}" type="parTrans" cxnId="{4777C526-480B-4C2A-943E-43A8FD4435D2}">
      <dgm:prSet/>
      <dgm:spPr/>
      <dgm:t>
        <a:bodyPr/>
        <a:lstStyle/>
        <a:p>
          <a:endParaRPr lang="es-EC">
            <a:solidFill>
              <a:schemeClr val="tx1">
                <a:lumMod val="95000"/>
                <a:lumOff val="5000"/>
              </a:schemeClr>
            </a:solidFill>
          </a:endParaRPr>
        </a:p>
      </dgm:t>
    </dgm:pt>
    <dgm:pt modelId="{AAD04F5E-BA68-4EFB-9BF7-E6829F60BE5D}" type="sibTrans" cxnId="{4777C526-480B-4C2A-943E-43A8FD4435D2}">
      <dgm:prSet/>
      <dgm:spPr/>
      <dgm:t>
        <a:bodyPr/>
        <a:lstStyle/>
        <a:p>
          <a:endParaRPr lang="es-EC">
            <a:solidFill>
              <a:schemeClr val="tx1">
                <a:lumMod val="95000"/>
                <a:lumOff val="5000"/>
              </a:schemeClr>
            </a:solidFill>
          </a:endParaRPr>
        </a:p>
      </dgm:t>
    </dgm:pt>
    <dgm:pt modelId="{A7839C78-7C2D-4DBA-A0E8-B890EECF43F7}">
      <dgm:prSet phldrT="[Texto]"/>
      <dgm:spPr/>
      <dgm:t>
        <a:bodyPr/>
        <a:lstStyle/>
        <a:p>
          <a:r>
            <a:rPr lang="es-MX" b="1" dirty="0" smtClean="0">
              <a:solidFill>
                <a:schemeClr val="tx1">
                  <a:lumMod val="95000"/>
                  <a:lumOff val="5000"/>
                </a:schemeClr>
              </a:solidFill>
            </a:rPr>
            <a:t>Objetivos Específicos</a:t>
          </a:r>
          <a:endParaRPr lang="es-EC" b="1" dirty="0" smtClean="0">
            <a:solidFill>
              <a:schemeClr val="tx1">
                <a:lumMod val="95000"/>
                <a:lumOff val="5000"/>
              </a:schemeClr>
            </a:solidFill>
          </a:endParaRPr>
        </a:p>
        <a:p>
          <a:endParaRPr lang="es-EC" dirty="0" smtClean="0">
            <a:solidFill>
              <a:schemeClr val="tx1">
                <a:lumMod val="95000"/>
                <a:lumOff val="5000"/>
              </a:schemeClr>
            </a:solidFill>
          </a:endParaRPr>
        </a:p>
      </dgm:t>
    </dgm:pt>
    <dgm:pt modelId="{5CC54495-7654-45AA-9B67-E9456EBB1241}" type="parTrans" cxnId="{061F3FE9-1D8E-4571-B77F-19A6C6CD2329}">
      <dgm:prSet/>
      <dgm:spPr/>
      <dgm:t>
        <a:bodyPr/>
        <a:lstStyle/>
        <a:p>
          <a:endParaRPr lang="es-EC">
            <a:solidFill>
              <a:schemeClr val="tx1">
                <a:lumMod val="95000"/>
                <a:lumOff val="5000"/>
              </a:schemeClr>
            </a:solidFill>
          </a:endParaRPr>
        </a:p>
      </dgm:t>
    </dgm:pt>
    <dgm:pt modelId="{E3CAE92E-0AB2-4F23-9CE5-B410BBF6CDE8}" type="sibTrans" cxnId="{061F3FE9-1D8E-4571-B77F-19A6C6CD2329}">
      <dgm:prSet/>
      <dgm:spPr/>
      <dgm:t>
        <a:bodyPr/>
        <a:lstStyle/>
        <a:p>
          <a:endParaRPr lang="es-EC">
            <a:solidFill>
              <a:schemeClr val="tx1">
                <a:lumMod val="95000"/>
                <a:lumOff val="5000"/>
              </a:schemeClr>
            </a:solidFill>
          </a:endParaRPr>
        </a:p>
      </dgm:t>
    </dgm:pt>
    <dgm:pt modelId="{7A98E3A4-EB6D-4719-888C-C697BCB379A6}">
      <dgm:prSet/>
      <dgm:spPr/>
      <dgm:t>
        <a:bodyPr/>
        <a:lstStyle/>
        <a:p>
          <a:r>
            <a:rPr lang="es-MX" dirty="0" smtClean="0">
              <a:solidFill>
                <a:schemeClr val="tx1">
                  <a:lumMod val="95000"/>
                  <a:lumOff val="5000"/>
                </a:schemeClr>
              </a:solidFill>
            </a:rPr>
            <a:t>Incorporar estrategias de enseñanza-aprendizaje que vincule el currículo vigente en las áreas de ciencias naturales y sociales con actividades de campo para el reconocimiento del patrimonio turístico de la localidad</a:t>
          </a:r>
          <a:endParaRPr lang="es-EC" dirty="0" smtClean="0">
            <a:solidFill>
              <a:schemeClr val="tx1">
                <a:lumMod val="95000"/>
                <a:lumOff val="5000"/>
              </a:schemeClr>
            </a:solidFill>
          </a:endParaRPr>
        </a:p>
      </dgm:t>
    </dgm:pt>
    <dgm:pt modelId="{20F1F770-60B0-4672-81C9-CA9711212B5F}" type="parTrans" cxnId="{1C690CFF-9622-478E-9371-9A78E74A12D2}">
      <dgm:prSet/>
      <dgm:spPr/>
      <dgm:t>
        <a:bodyPr/>
        <a:lstStyle/>
        <a:p>
          <a:endParaRPr lang="es-EC">
            <a:solidFill>
              <a:schemeClr val="tx1">
                <a:lumMod val="95000"/>
                <a:lumOff val="5000"/>
              </a:schemeClr>
            </a:solidFill>
          </a:endParaRPr>
        </a:p>
      </dgm:t>
    </dgm:pt>
    <dgm:pt modelId="{AEE3F46C-5E25-4168-B720-C45FA0E65F10}" type="sibTrans" cxnId="{1C690CFF-9622-478E-9371-9A78E74A12D2}">
      <dgm:prSet/>
      <dgm:spPr/>
      <dgm:t>
        <a:bodyPr/>
        <a:lstStyle/>
        <a:p>
          <a:endParaRPr lang="es-EC">
            <a:solidFill>
              <a:schemeClr val="tx1">
                <a:lumMod val="95000"/>
                <a:lumOff val="5000"/>
              </a:schemeClr>
            </a:solidFill>
          </a:endParaRPr>
        </a:p>
      </dgm:t>
    </dgm:pt>
    <dgm:pt modelId="{5ECF523B-763F-4853-80EC-E0FAC62C7DBF}">
      <dgm:prSet/>
      <dgm:spPr/>
      <dgm:t>
        <a:bodyPr/>
        <a:lstStyle/>
        <a:p>
          <a:r>
            <a:rPr lang="es-MX" dirty="0" smtClean="0">
              <a:solidFill>
                <a:schemeClr val="tx1">
                  <a:lumMod val="95000"/>
                  <a:lumOff val="5000"/>
                </a:schemeClr>
              </a:solidFill>
            </a:rPr>
            <a:t>Elaborar un circuito pedagógico turístico mediante el cual los estudiantes y docentes interpreten el patrimonio turístico y lo relacionen con los contenidos programáticos de sus planificaciones curriculares y currículo académico</a:t>
          </a:r>
          <a:endParaRPr lang="es-EC" dirty="0" smtClean="0">
            <a:solidFill>
              <a:schemeClr val="tx1">
                <a:lumMod val="95000"/>
                <a:lumOff val="5000"/>
              </a:schemeClr>
            </a:solidFill>
          </a:endParaRPr>
        </a:p>
      </dgm:t>
    </dgm:pt>
    <dgm:pt modelId="{E589E156-101B-4A72-8D75-4A7459941647}" type="parTrans" cxnId="{54A165DC-505F-4A9D-8A43-200A73FEF581}">
      <dgm:prSet/>
      <dgm:spPr/>
      <dgm:t>
        <a:bodyPr/>
        <a:lstStyle/>
        <a:p>
          <a:endParaRPr lang="es-EC">
            <a:solidFill>
              <a:schemeClr val="tx1">
                <a:lumMod val="95000"/>
                <a:lumOff val="5000"/>
              </a:schemeClr>
            </a:solidFill>
          </a:endParaRPr>
        </a:p>
      </dgm:t>
    </dgm:pt>
    <dgm:pt modelId="{FED76565-6C31-4A13-A905-07D06621CD8A}" type="sibTrans" cxnId="{54A165DC-505F-4A9D-8A43-200A73FEF581}">
      <dgm:prSet/>
      <dgm:spPr/>
      <dgm:t>
        <a:bodyPr/>
        <a:lstStyle/>
        <a:p>
          <a:endParaRPr lang="es-EC">
            <a:solidFill>
              <a:schemeClr val="tx1">
                <a:lumMod val="95000"/>
                <a:lumOff val="5000"/>
              </a:schemeClr>
            </a:solidFill>
          </a:endParaRPr>
        </a:p>
      </dgm:t>
    </dgm:pt>
    <dgm:pt modelId="{B0E8F75D-9F36-463D-BFF5-632D9C93D800}">
      <dgm:prSet/>
      <dgm:spPr/>
      <dgm:t>
        <a:bodyPr/>
        <a:lstStyle/>
        <a:p>
          <a:r>
            <a:rPr lang="es-MX" dirty="0" smtClean="0">
              <a:solidFill>
                <a:schemeClr val="tx1">
                  <a:lumMod val="95000"/>
                  <a:lumOff val="5000"/>
                </a:schemeClr>
              </a:solidFill>
            </a:rPr>
            <a:t>Incorporar a los actores locales (prestadores de servicios turísticos, instituciones educativas, GAD parroquial de San Antonio de Pichincha) en el desarrollo del programa propuesto </a:t>
          </a:r>
          <a:endParaRPr lang="es-EC" dirty="0">
            <a:solidFill>
              <a:schemeClr val="tx1">
                <a:lumMod val="95000"/>
                <a:lumOff val="5000"/>
              </a:schemeClr>
            </a:solidFill>
          </a:endParaRPr>
        </a:p>
      </dgm:t>
    </dgm:pt>
    <dgm:pt modelId="{3D2C829C-5EDC-47B2-92F9-2B7FC1E48798}" type="parTrans" cxnId="{A9804FBB-5CA4-41C5-BF44-B4E217BEF604}">
      <dgm:prSet/>
      <dgm:spPr/>
      <dgm:t>
        <a:bodyPr/>
        <a:lstStyle/>
        <a:p>
          <a:endParaRPr lang="es-EC">
            <a:solidFill>
              <a:schemeClr val="tx1">
                <a:lumMod val="95000"/>
                <a:lumOff val="5000"/>
              </a:schemeClr>
            </a:solidFill>
          </a:endParaRPr>
        </a:p>
      </dgm:t>
    </dgm:pt>
    <dgm:pt modelId="{DF7161EC-2168-4A4B-BB1C-470FFA836EBB}" type="sibTrans" cxnId="{A9804FBB-5CA4-41C5-BF44-B4E217BEF604}">
      <dgm:prSet/>
      <dgm:spPr/>
      <dgm:t>
        <a:bodyPr/>
        <a:lstStyle/>
        <a:p>
          <a:endParaRPr lang="es-EC">
            <a:solidFill>
              <a:schemeClr val="tx1">
                <a:lumMod val="95000"/>
                <a:lumOff val="5000"/>
              </a:schemeClr>
            </a:solidFill>
          </a:endParaRPr>
        </a:p>
      </dgm:t>
    </dgm:pt>
    <dgm:pt modelId="{E276D01B-E4BD-4E03-A5E5-89053A78296E}" type="pres">
      <dgm:prSet presAssocID="{367ED721-EDB0-4485-B059-9B8115D418CE}" presName="diagram" presStyleCnt="0">
        <dgm:presLayoutVars>
          <dgm:chPref val="1"/>
          <dgm:dir/>
          <dgm:animOne val="branch"/>
          <dgm:animLvl val="lvl"/>
          <dgm:resizeHandles val="exact"/>
        </dgm:presLayoutVars>
      </dgm:prSet>
      <dgm:spPr/>
      <dgm:t>
        <a:bodyPr/>
        <a:lstStyle/>
        <a:p>
          <a:endParaRPr lang="es-ES"/>
        </a:p>
      </dgm:t>
    </dgm:pt>
    <dgm:pt modelId="{7F5FACDD-5A61-4B54-9B11-2407B28357B5}" type="pres">
      <dgm:prSet presAssocID="{A897A249-9811-40C9-9F9C-A036946C7C79}" presName="root1" presStyleCnt="0"/>
      <dgm:spPr/>
    </dgm:pt>
    <dgm:pt modelId="{80B6C425-92F0-4A7A-8747-FDBC8054276F}" type="pres">
      <dgm:prSet presAssocID="{A897A249-9811-40C9-9F9C-A036946C7C79}" presName="LevelOneTextNode" presStyleLbl="node0" presStyleIdx="0" presStyleCnt="1" custScaleX="48710" custScaleY="50918">
        <dgm:presLayoutVars>
          <dgm:chPref val="3"/>
        </dgm:presLayoutVars>
      </dgm:prSet>
      <dgm:spPr/>
      <dgm:t>
        <a:bodyPr/>
        <a:lstStyle/>
        <a:p>
          <a:endParaRPr lang="es-EC"/>
        </a:p>
      </dgm:t>
    </dgm:pt>
    <dgm:pt modelId="{6C3E15B0-EA77-4751-9130-8314B91004FC}" type="pres">
      <dgm:prSet presAssocID="{A897A249-9811-40C9-9F9C-A036946C7C79}" presName="level2hierChild" presStyleCnt="0"/>
      <dgm:spPr/>
    </dgm:pt>
    <dgm:pt modelId="{8E364470-62FC-470C-8DE1-0FDC6E8FF700}" type="pres">
      <dgm:prSet presAssocID="{C4EF8BFD-C5A4-4A29-8429-B14E2B52D15F}" presName="conn2-1" presStyleLbl="parChTrans1D2" presStyleIdx="0" presStyleCnt="2"/>
      <dgm:spPr/>
      <dgm:t>
        <a:bodyPr/>
        <a:lstStyle/>
        <a:p>
          <a:endParaRPr lang="es-ES"/>
        </a:p>
      </dgm:t>
    </dgm:pt>
    <dgm:pt modelId="{8012612E-BC20-47CE-BE03-19B2DC63A5C0}" type="pres">
      <dgm:prSet presAssocID="{C4EF8BFD-C5A4-4A29-8429-B14E2B52D15F}" presName="connTx" presStyleLbl="parChTrans1D2" presStyleIdx="0" presStyleCnt="2"/>
      <dgm:spPr/>
      <dgm:t>
        <a:bodyPr/>
        <a:lstStyle/>
        <a:p>
          <a:endParaRPr lang="es-ES"/>
        </a:p>
      </dgm:t>
    </dgm:pt>
    <dgm:pt modelId="{FE6E783E-41FB-4762-8C90-3935E539FD8B}" type="pres">
      <dgm:prSet presAssocID="{3960C1A6-85D5-42A7-B635-54E61324E5F2}" presName="root2" presStyleCnt="0"/>
      <dgm:spPr/>
    </dgm:pt>
    <dgm:pt modelId="{DFF05728-C670-432F-8515-EB20E2C65404}" type="pres">
      <dgm:prSet presAssocID="{3960C1A6-85D5-42A7-B635-54E61324E5F2}" presName="LevelTwoTextNode" presStyleLbl="node2" presStyleIdx="0" presStyleCnt="2" custScaleX="62435" custScaleY="50918">
        <dgm:presLayoutVars>
          <dgm:chPref val="3"/>
        </dgm:presLayoutVars>
      </dgm:prSet>
      <dgm:spPr/>
      <dgm:t>
        <a:bodyPr/>
        <a:lstStyle/>
        <a:p>
          <a:endParaRPr lang="es-EC"/>
        </a:p>
      </dgm:t>
    </dgm:pt>
    <dgm:pt modelId="{FAA2E283-2291-4182-8E8D-A808CA74E13F}" type="pres">
      <dgm:prSet presAssocID="{3960C1A6-85D5-42A7-B635-54E61324E5F2}" presName="level3hierChild" presStyleCnt="0"/>
      <dgm:spPr/>
    </dgm:pt>
    <dgm:pt modelId="{1A95CAAB-FA4A-41B0-AC21-18C286116C24}" type="pres">
      <dgm:prSet presAssocID="{8B763388-6666-416D-B7D4-C520ACEC235F}" presName="conn2-1" presStyleLbl="parChTrans1D3" presStyleIdx="0" presStyleCnt="4"/>
      <dgm:spPr/>
      <dgm:t>
        <a:bodyPr/>
        <a:lstStyle/>
        <a:p>
          <a:endParaRPr lang="es-ES"/>
        </a:p>
      </dgm:t>
    </dgm:pt>
    <dgm:pt modelId="{64EC4D80-74D4-44F6-96D0-4E1005AEFB3C}" type="pres">
      <dgm:prSet presAssocID="{8B763388-6666-416D-B7D4-C520ACEC235F}" presName="connTx" presStyleLbl="parChTrans1D3" presStyleIdx="0" presStyleCnt="4"/>
      <dgm:spPr/>
      <dgm:t>
        <a:bodyPr/>
        <a:lstStyle/>
        <a:p>
          <a:endParaRPr lang="es-ES"/>
        </a:p>
      </dgm:t>
    </dgm:pt>
    <dgm:pt modelId="{E0996F92-3B57-46F0-B320-9176E60CEB10}" type="pres">
      <dgm:prSet presAssocID="{F217A7C7-D148-4E99-A567-7E20F140F475}" presName="root2" presStyleCnt="0"/>
      <dgm:spPr/>
    </dgm:pt>
    <dgm:pt modelId="{F65F0830-8A7C-44F0-9B16-2460CA2F05A0}" type="pres">
      <dgm:prSet presAssocID="{F217A7C7-D148-4E99-A567-7E20F140F475}" presName="LevelTwoTextNode" presStyleLbl="node3" presStyleIdx="0" presStyleCnt="4" custScaleX="252480">
        <dgm:presLayoutVars>
          <dgm:chPref val="3"/>
        </dgm:presLayoutVars>
      </dgm:prSet>
      <dgm:spPr/>
      <dgm:t>
        <a:bodyPr/>
        <a:lstStyle/>
        <a:p>
          <a:endParaRPr lang="es-EC"/>
        </a:p>
      </dgm:t>
    </dgm:pt>
    <dgm:pt modelId="{0914BCA6-5751-41D2-8A88-7903782A6ADC}" type="pres">
      <dgm:prSet presAssocID="{F217A7C7-D148-4E99-A567-7E20F140F475}" presName="level3hierChild" presStyleCnt="0"/>
      <dgm:spPr/>
    </dgm:pt>
    <dgm:pt modelId="{503B4297-8004-4A62-877A-58BFE66435B4}" type="pres">
      <dgm:prSet presAssocID="{5CC54495-7654-45AA-9B67-E9456EBB1241}" presName="conn2-1" presStyleLbl="parChTrans1D2" presStyleIdx="1" presStyleCnt="2"/>
      <dgm:spPr/>
      <dgm:t>
        <a:bodyPr/>
        <a:lstStyle/>
        <a:p>
          <a:endParaRPr lang="es-ES"/>
        </a:p>
      </dgm:t>
    </dgm:pt>
    <dgm:pt modelId="{57AF82F4-B3E0-435D-AC0B-A8738AB98D26}" type="pres">
      <dgm:prSet presAssocID="{5CC54495-7654-45AA-9B67-E9456EBB1241}" presName="connTx" presStyleLbl="parChTrans1D2" presStyleIdx="1" presStyleCnt="2"/>
      <dgm:spPr/>
      <dgm:t>
        <a:bodyPr/>
        <a:lstStyle/>
        <a:p>
          <a:endParaRPr lang="es-ES"/>
        </a:p>
      </dgm:t>
    </dgm:pt>
    <dgm:pt modelId="{872F45C7-68E9-49FA-B4AC-E236F94B7BFA}" type="pres">
      <dgm:prSet presAssocID="{A7839C78-7C2D-4DBA-A0E8-B890EECF43F7}" presName="root2" presStyleCnt="0"/>
      <dgm:spPr/>
    </dgm:pt>
    <dgm:pt modelId="{083D7731-F55F-4AAC-934B-A39605D77E61}" type="pres">
      <dgm:prSet presAssocID="{A7839C78-7C2D-4DBA-A0E8-B890EECF43F7}" presName="LevelTwoTextNode" presStyleLbl="node2" presStyleIdx="1" presStyleCnt="2" custScaleX="62435" custScaleY="50918">
        <dgm:presLayoutVars>
          <dgm:chPref val="3"/>
        </dgm:presLayoutVars>
      </dgm:prSet>
      <dgm:spPr/>
      <dgm:t>
        <a:bodyPr/>
        <a:lstStyle/>
        <a:p>
          <a:endParaRPr lang="es-EC"/>
        </a:p>
      </dgm:t>
    </dgm:pt>
    <dgm:pt modelId="{A57B2015-F12D-4477-A281-2ECDA7DB40ED}" type="pres">
      <dgm:prSet presAssocID="{A7839C78-7C2D-4DBA-A0E8-B890EECF43F7}" presName="level3hierChild" presStyleCnt="0"/>
      <dgm:spPr/>
    </dgm:pt>
    <dgm:pt modelId="{D45DE1F3-B771-4523-8ED6-5D7FC6C0AFB5}" type="pres">
      <dgm:prSet presAssocID="{20F1F770-60B0-4672-81C9-CA9711212B5F}" presName="conn2-1" presStyleLbl="parChTrans1D3" presStyleIdx="1" presStyleCnt="4"/>
      <dgm:spPr/>
      <dgm:t>
        <a:bodyPr/>
        <a:lstStyle/>
        <a:p>
          <a:endParaRPr lang="es-ES"/>
        </a:p>
      </dgm:t>
    </dgm:pt>
    <dgm:pt modelId="{A36956C0-D63B-4E57-9F48-18D1FE74BACE}" type="pres">
      <dgm:prSet presAssocID="{20F1F770-60B0-4672-81C9-CA9711212B5F}" presName="connTx" presStyleLbl="parChTrans1D3" presStyleIdx="1" presStyleCnt="4"/>
      <dgm:spPr/>
      <dgm:t>
        <a:bodyPr/>
        <a:lstStyle/>
        <a:p>
          <a:endParaRPr lang="es-ES"/>
        </a:p>
      </dgm:t>
    </dgm:pt>
    <dgm:pt modelId="{EF351697-FBE0-4815-90AA-B5306B4898CD}" type="pres">
      <dgm:prSet presAssocID="{7A98E3A4-EB6D-4719-888C-C697BCB379A6}" presName="root2" presStyleCnt="0"/>
      <dgm:spPr/>
    </dgm:pt>
    <dgm:pt modelId="{8340897A-7E2F-40A0-B745-0EF0EAEE6FEB}" type="pres">
      <dgm:prSet presAssocID="{7A98E3A4-EB6D-4719-888C-C697BCB379A6}" presName="LevelTwoTextNode" presStyleLbl="node3" presStyleIdx="1" presStyleCnt="4" custScaleX="255218">
        <dgm:presLayoutVars>
          <dgm:chPref val="3"/>
        </dgm:presLayoutVars>
      </dgm:prSet>
      <dgm:spPr/>
      <dgm:t>
        <a:bodyPr/>
        <a:lstStyle/>
        <a:p>
          <a:endParaRPr lang="es-ES"/>
        </a:p>
      </dgm:t>
    </dgm:pt>
    <dgm:pt modelId="{F21DC192-67A6-46BB-B263-96BFA21D458D}" type="pres">
      <dgm:prSet presAssocID="{7A98E3A4-EB6D-4719-888C-C697BCB379A6}" presName="level3hierChild" presStyleCnt="0"/>
      <dgm:spPr/>
    </dgm:pt>
    <dgm:pt modelId="{81BCF0CC-7143-41E6-905C-7DC25EDD941D}" type="pres">
      <dgm:prSet presAssocID="{E589E156-101B-4A72-8D75-4A7459941647}" presName="conn2-1" presStyleLbl="parChTrans1D3" presStyleIdx="2" presStyleCnt="4"/>
      <dgm:spPr/>
      <dgm:t>
        <a:bodyPr/>
        <a:lstStyle/>
        <a:p>
          <a:endParaRPr lang="es-ES"/>
        </a:p>
      </dgm:t>
    </dgm:pt>
    <dgm:pt modelId="{3BCB0217-D3C7-4CAC-97AF-1076F9753F87}" type="pres">
      <dgm:prSet presAssocID="{E589E156-101B-4A72-8D75-4A7459941647}" presName="connTx" presStyleLbl="parChTrans1D3" presStyleIdx="2" presStyleCnt="4"/>
      <dgm:spPr/>
      <dgm:t>
        <a:bodyPr/>
        <a:lstStyle/>
        <a:p>
          <a:endParaRPr lang="es-ES"/>
        </a:p>
      </dgm:t>
    </dgm:pt>
    <dgm:pt modelId="{F7CE0BDB-8247-41F0-88F4-11106BDA915D}" type="pres">
      <dgm:prSet presAssocID="{5ECF523B-763F-4853-80EC-E0FAC62C7DBF}" presName="root2" presStyleCnt="0"/>
      <dgm:spPr/>
    </dgm:pt>
    <dgm:pt modelId="{96374212-3977-41C5-8B06-05B510944B9F}" type="pres">
      <dgm:prSet presAssocID="{5ECF523B-763F-4853-80EC-E0FAC62C7DBF}" presName="LevelTwoTextNode" presStyleLbl="node3" presStyleIdx="2" presStyleCnt="4" custScaleX="252440">
        <dgm:presLayoutVars>
          <dgm:chPref val="3"/>
        </dgm:presLayoutVars>
      </dgm:prSet>
      <dgm:spPr/>
      <dgm:t>
        <a:bodyPr/>
        <a:lstStyle/>
        <a:p>
          <a:endParaRPr lang="es-ES"/>
        </a:p>
      </dgm:t>
    </dgm:pt>
    <dgm:pt modelId="{86E4E3A4-B2E3-4DED-85C2-7C824B50ADD2}" type="pres">
      <dgm:prSet presAssocID="{5ECF523B-763F-4853-80EC-E0FAC62C7DBF}" presName="level3hierChild" presStyleCnt="0"/>
      <dgm:spPr/>
    </dgm:pt>
    <dgm:pt modelId="{27642E22-4196-4ADA-90B0-76D65158D79F}" type="pres">
      <dgm:prSet presAssocID="{3D2C829C-5EDC-47B2-92F9-2B7FC1E48798}" presName="conn2-1" presStyleLbl="parChTrans1D3" presStyleIdx="3" presStyleCnt="4"/>
      <dgm:spPr/>
      <dgm:t>
        <a:bodyPr/>
        <a:lstStyle/>
        <a:p>
          <a:endParaRPr lang="es-ES"/>
        </a:p>
      </dgm:t>
    </dgm:pt>
    <dgm:pt modelId="{21B019DE-1186-450A-A483-CD04D0CE36D2}" type="pres">
      <dgm:prSet presAssocID="{3D2C829C-5EDC-47B2-92F9-2B7FC1E48798}" presName="connTx" presStyleLbl="parChTrans1D3" presStyleIdx="3" presStyleCnt="4"/>
      <dgm:spPr/>
      <dgm:t>
        <a:bodyPr/>
        <a:lstStyle/>
        <a:p>
          <a:endParaRPr lang="es-ES"/>
        </a:p>
      </dgm:t>
    </dgm:pt>
    <dgm:pt modelId="{FDD5C737-BA1F-4079-8BCB-7DF18F235FB2}" type="pres">
      <dgm:prSet presAssocID="{B0E8F75D-9F36-463D-BFF5-632D9C93D800}" presName="root2" presStyleCnt="0"/>
      <dgm:spPr/>
    </dgm:pt>
    <dgm:pt modelId="{38110958-8895-4D42-B24D-217B815CA8AD}" type="pres">
      <dgm:prSet presAssocID="{B0E8F75D-9F36-463D-BFF5-632D9C93D800}" presName="LevelTwoTextNode" presStyleLbl="node3" presStyleIdx="3" presStyleCnt="4" custScaleX="251376">
        <dgm:presLayoutVars>
          <dgm:chPref val="3"/>
        </dgm:presLayoutVars>
      </dgm:prSet>
      <dgm:spPr/>
      <dgm:t>
        <a:bodyPr/>
        <a:lstStyle/>
        <a:p>
          <a:endParaRPr lang="es-ES"/>
        </a:p>
      </dgm:t>
    </dgm:pt>
    <dgm:pt modelId="{2AC9BCF4-5BE3-46AD-8185-EE58E66C9DB2}" type="pres">
      <dgm:prSet presAssocID="{B0E8F75D-9F36-463D-BFF5-632D9C93D800}" presName="level3hierChild" presStyleCnt="0"/>
      <dgm:spPr/>
    </dgm:pt>
  </dgm:ptLst>
  <dgm:cxnLst>
    <dgm:cxn modelId="{D1A6F351-0562-46C9-B918-1346D0C1984E}" type="presOf" srcId="{3960C1A6-85D5-42A7-B635-54E61324E5F2}" destId="{DFF05728-C670-432F-8515-EB20E2C65404}" srcOrd="0" destOrd="0" presId="urn:microsoft.com/office/officeart/2005/8/layout/hierarchy2"/>
    <dgm:cxn modelId="{1C9F7CAA-258D-44CB-B56E-1784D62A5BB7}" srcId="{A897A249-9811-40C9-9F9C-A036946C7C79}" destId="{3960C1A6-85D5-42A7-B635-54E61324E5F2}" srcOrd="0" destOrd="0" parTransId="{C4EF8BFD-C5A4-4A29-8429-B14E2B52D15F}" sibTransId="{84EAC496-24B0-4416-9E46-8F820A0FE4CC}"/>
    <dgm:cxn modelId="{ED9F6691-F1DE-4424-84EA-B0956E137F09}" type="presOf" srcId="{8B763388-6666-416D-B7D4-C520ACEC235F}" destId="{64EC4D80-74D4-44F6-96D0-4E1005AEFB3C}" srcOrd="1" destOrd="0" presId="urn:microsoft.com/office/officeart/2005/8/layout/hierarchy2"/>
    <dgm:cxn modelId="{51F15BC0-E920-4408-9E0D-832FE277F7C0}" type="presOf" srcId="{E589E156-101B-4A72-8D75-4A7459941647}" destId="{3BCB0217-D3C7-4CAC-97AF-1076F9753F87}" srcOrd="1" destOrd="0" presId="urn:microsoft.com/office/officeart/2005/8/layout/hierarchy2"/>
    <dgm:cxn modelId="{1C690CFF-9622-478E-9371-9A78E74A12D2}" srcId="{A7839C78-7C2D-4DBA-A0E8-B890EECF43F7}" destId="{7A98E3A4-EB6D-4719-888C-C697BCB379A6}" srcOrd="0" destOrd="0" parTransId="{20F1F770-60B0-4672-81C9-CA9711212B5F}" sibTransId="{AEE3F46C-5E25-4168-B720-C45FA0E65F10}"/>
    <dgm:cxn modelId="{52D0CAE4-91C4-435F-AA4A-B85E78935B7A}" type="presOf" srcId="{5CC54495-7654-45AA-9B67-E9456EBB1241}" destId="{503B4297-8004-4A62-877A-58BFE66435B4}" srcOrd="0" destOrd="0" presId="urn:microsoft.com/office/officeart/2005/8/layout/hierarchy2"/>
    <dgm:cxn modelId="{B43B244D-11E7-4C99-85E0-FF40E5BEA96C}" type="presOf" srcId="{5CC54495-7654-45AA-9B67-E9456EBB1241}" destId="{57AF82F4-B3E0-435D-AC0B-A8738AB98D26}" srcOrd="1" destOrd="0" presId="urn:microsoft.com/office/officeart/2005/8/layout/hierarchy2"/>
    <dgm:cxn modelId="{7D184B3E-DAC8-465E-B210-6E28BFDD76A1}" type="presOf" srcId="{5ECF523B-763F-4853-80EC-E0FAC62C7DBF}" destId="{96374212-3977-41C5-8B06-05B510944B9F}" srcOrd="0" destOrd="0" presId="urn:microsoft.com/office/officeart/2005/8/layout/hierarchy2"/>
    <dgm:cxn modelId="{E0CDF4D6-0E90-4061-9F25-9E283C0967D6}" type="presOf" srcId="{20F1F770-60B0-4672-81C9-CA9711212B5F}" destId="{D45DE1F3-B771-4523-8ED6-5D7FC6C0AFB5}" srcOrd="0" destOrd="0" presId="urn:microsoft.com/office/officeart/2005/8/layout/hierarchy2"/>
    <dgm:cxn modelId="{8B59BAF7-5E11-40AA-AE74-4B02B58A0171}" type="presOf" srcId="{F217A7C7-D148-4E99-A567-7E20F140F475}" destId="{F65F0830-8A7C-44F0-9B16-2460CA2F05A0}" srcOrd="0" destOrd="0" presId="urn:microsoft.com/office/officeart/2005/8/layout/hierarchy2"/>
    <dgm:cxn modelId="{DE8FF6DA-7F53-4C32-9107-3D07BAD2A428}" type="presOf" srcId="{C4EF8BFD-C5A4-4A29-8429-B14E2B52D15F}" destId="{8012612E-BC20-47CE-BE03-19B2DC63A5C0}" srcOrd="1" destOrd="0" presId="urn:microsoft.com/office/officeart/2005/8/layout/hierarchy2"/>
    <dgm:cxn modelId="{9BD1C9EE-7089-4850-892B-8CE3AB69C902}" type="presOf" srcId="{8B763388-6666-416D-B7D4-C520ACEC235F}" destId="{1A95CAAB-FA4A-41B0-AC21-18C286116C24}" srcOrd="0" destOrd="0" presId="urn:microsoft.com/office/officeart/2005/8/layout/hierarchy2"/>
    <dgm:cxn modelId="{CE9A6AFE-E5FE-4D37-B70B-04F05506ECA1}" type="presOf" srcId="{E589E156-101B-4A72-8D75-4A7459941647}" destId="{81BCF0CC-7143-41E6-905C-7DC25EDD941D}" srcOrd="0" destOrd="0" presId="urn:microsoft.com/office/officeart/2005/8/layout/hierarchy2"/>
    <dgm:cxn modelId="{061F3FE9-1D8E-4571-B77F-19A6C6CD2329}" srcId="{A897A249-9811-40C9-9F9C-A036946C7C79}" destId="{A7839C78-7C2D-4DBA-A0E8-B890EECF43F7}" srcOrd="1" destOrd="0" parTransId="{5CC54495-7654-45AA-9B67-E9456EBB1241}" sibTransId="{E3CAE92E-0AB2-4F23-9CE5-B410BBF6CDE8}"/>
    <dgm:cxn modelId="{55F18569-B3E5-4985-B452-A712484ADDCF}" type="presOf" srcId="{C4EF8BFD-C5A4-4A29-8429-B14E2B52D15F}" destId="{8E364470-62FC-470C-8DE1-0FDC6E8FF700}" srcOrd="0" destOrd="0" presId="urn:microsoft.com/office/officeart/2005/8/layout/hierarchy2"/>
    <dgm:cxn modelId="{54A165DC-505F-4A9D-8A43-200A73FEF581}" srcId="{A7839C78-7C2D-4DBA-A0E8-B890EECF43F7}" destId="{5ECF523B-763F-4853-80EC-E0FAC62C7DBF}" srcOrd="1" destOrd="0" parTransId="{E589E156-101B-4A72-8D75-4A7459941647}" sibTransId="{FED76565-6C31-4A13-A905-07D06621CD8A}"/>
    <dgm:cxn modelId="{6DE1C7BB-C6A9-4F2C-8595-039DA05A35BF}" type="presOf" srcId="{7A98E3A4-EB6D-4719-888C-C697BCB379A6}" destId="{8340897A-7E2F-40A0-B745-0EF0EAEE6FEB}" srcOrd="0" destOrd="0" presId="urn:microsoft.com/office/officeart/2005/8/layout/hierarchy2"/>
    <dgm:cxn modelId="{14D35BAB-8E99-4A19-9983-D2017FD92002}" type="presOf" srcId="{3D2C829C-5EDC-47B2-92F9-2B7FC1E48798}" destId="{27642E22-4196-4ADA-90B0-76D65158D79F}" srcOrd="0" destOrd="0" presId="urn:microsoft.com/office/officeart/2005/8/layout/hierarchy2"/>
    <dgm:cxn modelId="{50C5CC6F-C679-46F1-A96E-2CC485120CF9}" type="presOf" srcId="{20F1F770-60B0-4672-81C9-CA9711212B5F}" destId="{A36956C0-D63B-4E57-9F48-18D1FE74BACE}" srcOrd="1" destOrd="0" presId="urn:microsoft.com/office/officeart/2005/8/layout/hierarchy2"/>
    <dgm:cxn modelId="{8F330349-69B3-4A88-AB94-846ACAC547DA}" type="presOf" srcId="{A7839C78-7C2D-4DBA-A0E8-B890EECF43F7}" destId="{083D7731-F55F-4AAC-934B-A39605D77E61}" srcOrd="0" destOrd="0" presId="urn:microsoft.com/office/officeart/2005/8/layout/hierarchy2"/>
    <dgm:cxn modelId="{2F9C7E26-A0D9-44C2-A317-B6543CBE27CA}" type="presOf" srcId="{3D2C829C-5EDC-47B2-92F9-2B7FC1E48798}" destId="{21B019DE-1186-450A-A483-CD04D0CE36D2}" srcOrd="1" destOrd="0" presId="urn:microsoft.com/office/officeart/2005/8/layout/hierarchy2"/>
    <dgm:cxn modelId="{15FD96DF-EBA3-4E07-A05F-EA8C6816603C}" type="presOf" srcId="{367ED721-EDB0-4485-B059-9B8115D418CE}" destId="{E276D01B-E4BD-4E03-A5E5-89053A78296E}" srcOrd="0" destOrd="0" presId="urn:microsoft.com/office/officeart/2005/8/layout/hierarchy2"/>
    <dgm:cxn modelId="{4777C526-480B-4C2A-943E-43A8FD4435D2}" srcId="{3960C1A6-85D5-42A7-B635-54E61324E5F2}" destId="{F217A7C7-D148-4E99-A567-7E20F140F475}" srcOrd="0" destOrd="0" parTransId="{8B763388-6666-416D-B7D4-C520ACEC235F}" sibTransId="{AAD04F5E-BA68-4EFB-9BF7-E6829F60BE5D}"/>
    <dgm:cxn modelId="{77E1486F-785D-48EC-A859-BEDF85F1F4C7}" type="presOf" srcId="{A897A249-9811-40C9-9F9C-A036946C7C79}" destId="{80B6C425-92F0-4A7A-8747-FDBC8054276F}" srcOrd="0" destOrd="0" presId="urn:microsoft.com/office/officeart/2005/8/layout/hierarchy2"/>
    <dgm:cxn modelId="{4106C982-228C-4F11-BF95-01F2AEE3AF6A}" srcId="{367ED721-EDB0-4485-B059-9B8115D418CE}" destId="{A897A249-9811-40C9-9F9C-A036946C7C79}" srcOrd="0" destOrd="0" parTransId="{3732AEB6-1373-4A9F-85B3-C31BD566E1A0}" sibTransId="{5C2D5B3F-8AA4-4625-B63E-47A80C96EA11}"/>
    <dgm:cxn modelId="{A9804FBB-5CA4-41C5-BF44-B4E217BEF604}" srcId="{A7839C78-7C2D-4DBA-A0E8-B890EECF43F7}" destId="{B0E8F75D-9F36-463D-BFF5-632D9C93D800}" srcOrd="2" destOrd="0" parTransId="{3D2C829C-5EDC-47B2-92F9-2B7FC1E48798}" sibTransId="{DF7161EC-2168-4A4B-BB1C-470FFA836EBB}"/>
    <dgm:cxn modelId="{CCEF3C84-FA02-4B4C-BA1F-E93E7B8E0065}" type="presOf" srcId="{B0E8F75D-9F36-463D-BFF5-632D9C93D800}" destId="{38110958-8895-4D42-B24D-217B815CA8AD}" srcOrd="0" destOrd="0" presId="urn:microsoft.com/office/officeart/2005/8/layout/hierarchy2"/>
    <dgm:cxn modelId="{ECB99BB3-BAE0-49DA-8DDA-F6774AD64287}" type="presParOf" srcId="{E276D01B-E4BD-4E03-A5E5-89053A78296E}" destId="{7F5FACDD-5A61-4B54-9B11-2407B28357B5}" srcOrd="0" destOrd="0" presId="urn:microsoft.com/office/officeart/2005/8/layout/hierarchy2"/>
    <dgm:cxn modelId="{3EFA1ECE-ACEB-4E80-9865-F5C179B355A5}" type="presParOf" srcId="{7F5FACDD-5A61-4B54-9B11-2407B28357B5}" destId="{80B6C425-92F0-4A7A-8747-FDBC8054276F}" srcOrd="0" destOrd="0" presId="urn:microsoft.com/office/officeart/2005/8/layout/hierarchy2"/>
    <dgm:cxn modelId="{792C5D8A-49D3-44F0-A6D8-805D5511E079}" type="presParOf" srcId="{7F5FACDD-5A61-4B54-9B11-2407B28357B5}" destId="{6C3E15B0-EA77-4751-9130-8314B91004FC}" srcOrd="1" destOrd="0" presId="urn:microsoft.com/office/officeart/2005/8/layout/hierarchy2"/>
    <dgm:cxn modelId="{CE578388-78BB-4CF2-B1B6-C21F8BD0000D}" type="presParOf" srcId="{6C3E15B0-EA77-4751-9130-8314B91004FC}" destId="{8E364470-62FC-470C-8DE1-0FDC6E8FF700}" srcOrd="0" destOrd="0" presId="urn:microsoft.com/office/officeart/2005/8/layout/hierarchy2"/>
    <dgm:cxn modelId="{44ECB27D-C038-4007-BC2E-82515255E562}" type="presParOf" srcId="{8E364470-62FC-470C-8DE1-0FDC6E8FF700}" destId="{8012612E-BC20-47CE-BE03-19B2DC63A5C0}" srcOrd="0" destOrd="0" presId="urn:microsoft.com/office/officeart/2005/8/layout/hierarchy2"/>
    <dgm:cxn modelId="{61CBF8BA-182F-4211-8D9D-0BF28C15E001}" type="presParOf" srcId="{6C3E15B0-EA77-4751-9130-8314B91004FC}" destId="{FE6E783E-41FB-4762-8C90-3935E539FD8B}" srcOrd="1" destOrd="0" presId="urn:microsoft.com/office/officeart/2005/8/layout/hierarchy2"/>
    <dgm:cxn modelId="{45E92A2C-1B77-458B-9969-72A53771EF63}" type="presParOf" srcId="{FE6E783E-41FB-4762-8C90-3935E539FD8B}" destId="{DFF05728-C670-432F-8515-EB20E2C65404}" srcOrd="0" destOrd="0" presId="urn:microsoft.com/office/officeart/2005/8/layout/hierarchy2"/>
    <dgm:cxn modelId="{2CD4F6F8-39FA-4CA8-B4F8-C18EA7C3AE87}" type="presParOf" srcId="{FE6E783E-41FB-4762-8C90-3935E539FD8B}" destId="{FAA2E283-2291-4182-8E8D-A808CA74E13F}" srcOrd="1" destOrd="0" presId="urn:microsoft.com/office/officeart/2005/8/layout/hierarchy2"/>
    <dgm:cxn modelId="{30D66D43-EF3E-43DD-B10D-74159ECBAF33}" type="presParOf" srcId="{FAA2E283-2291-4182-8E8D-A808CA74E13F}" destId="{1A95CAAB-FA4A-41B0-AC21-18C286116C24}" srcOrd="0" destOrd="0" presId="urn:microsoft.com/office/officeart/2005/8/layout/hierarchy2"/>
    <dgm:cxn modelId="{8BF00548-F3B8-43FD-90D2-BAE134C8191C}" type="presParOf" srcId="{1A95CAAB-FA4A-41B0-AC21-18C286116C24}" destId="{64EC4D80-74D4-44F6-96D0-4E1005AEFB3C}" srcOrd="0" destOrd="0" presId="urn:microsoft.com/office/officeart/2005/8/layout/hierarchy2"/>
    <dgm:cxn modelId="{D0D5828C-1A09-407F-B6DB-6348E3D0AB25}" type="presParOf" srcId="{FAA2E283-2291-4182-8E8D-A808CA74E13F}" destId="{E0996F92-3B57-46F0-B320-9176E60CEB10}" srcOrd="1" destOrd="0" presId="urn:microsoft.com/office/officeart/2005/8/layout/hierarchy2"/>
    <dgm:cxn modelId="{06CDBDE3-DC36-4263-98C2-99B647772654}" type="presParOf" srcId="{E0996F92-3B57-46F0-B320-9176E60CEB10}" destId="{F65F0830-8A7C-44F0-9B16-2460CA2F05A0}" srcOrd="0" destOrd="0" presId="urn:microsoft.com/office/officeart/2005/8/layout/hierarchy2"/>
    <dgm:cxn modelId="{2BE77C4F-526C-4805-AC69-55570A23CF68}" type="presParOf" srcId="{E0996F92-3B57-46F0-B320-9176E60CEB10}" destId="{0914BCA6-5751-41D2-8A88-7903782A6ADC}" srcOrd="1" destOrd="0" presId="urn:microsoft.com/office/officeart/2005/8/layout/hierarchy2"/>
    <dgm:cxn modelId="{979E97E4-8CF9-4E2F-8942-8F527F03B249}" type="presParOf" srcId="{6C3E15B0-EA77-4751-9130-8314B91004FC}" destId="{503B4297-8004-4A62-877A-58BFE66435B4}" srcOrd="2" destOrd="0" presId="urn:microsoft.com/office/officeart/2005/8/layout/hierarchy2"/>
    <dgm:cxn modelId="{0A058D19-43C7-4986-A06F-18E22EDDB2EC}" type="presParOf" srcId="{503B4297-8004-4A62-877A-58BFE66435B4}" destId="{57AF82F4-B3E0-435D-AC0B-A8738AB98D26}" srcOrd="0" destOrd="0" presId="urn:microsoft.com/office/officeart/2005/8/layout/hierarchy2"/>
    <dgm:cxn modelId="{85ED5A5B-E129-42C1-A1BB-615F16AD0C1E}" type="presParOf" srcId="{6C3E15B0-EA77-4751-9130-8314B91004FC}" destId="{872F45C7-68E9-49FA-B4AC-E236F94B7BFA}" srcOrd="3" destOrd="0" presId="urn:microsoft.com/office/officeart/2005/8/layout/hierarchy2"/>
    <dgm:cxn modelId="{97B055B4-2467-4391-AF20-0299C5B30746}" type="presParOf" srcId="{872F45C7-68E9-49FA-B4AC-E236F94B7BFA}" destId="{083D7731-F55F-4AAC-934B-A39605D77E61}" srcOrd="0" destOrd="0" presId="urn:microsoft.com/office/officeart/2005/8/layout/hierarchy2"/>
    <dgm:cxn modelId="{843D4A80-EC09-4A1C-9ACE-31990BBF5310}" type="presParOf" srcId="{872F45C7-68E9-49FA-B4AC-E236F94B7BFA}" destId="{A57B2015-F12D-4477-A281-2ECDA7DB40ED}" srcOrd="1" destOrd="0" presId="urn:microsoft.com/office/officeart/2005/8/layout/hierarchy2"/>
    <dgm:cxn modelId="{99600D29-A1EC-4346-87DE-8B95977BEC0E}" type="presParOf" srcId="{A57B2015-F12D-4477-A281-2ECDA7DB40ED}" destId="{D45DE1F3-B771-4523-8ED6-5D7FC6C0AFB5}" srcOrd="0" destOrd="0" presId="urn:microsoft.com/office/officeart/2005/8/layout/hierarchy2"/>
    <dgm:cxn modelId="{451046F7-86AA-4721-9AEF-1A6D88103CD4}" type="presParOf" srcId="{D45DE1F3-B771-4523-8ED6-5D7FC6C0AFB5}" destId="{A36956C0-D63B-4E57-9F48-18D1FE74BACE}" srcOrd="0" destOrd="0" presId="urn:microsoft.com/office/officeart/2005/8/layout/hierarchy2"/>
    <dgm:cxn modelId="{36594976-4F96-4C91-86D9-D8D7FA908107}" type="presParOf" srcId="{A57B2015-F12D-4477-A281-2ECDA7DB40ED}" destId="{EF351697-FBE0-4815-90AA-B5306B4898CD}" srcOrd="1" destOrd="0" presId="urn:microsoft.com/office/officeart/2005/8/layout/hierarchy2"/>
    <dgm:cxn modelId="{1943B17C-53CF-4A2E-ACC1-152E446FD9F6}" type="presParOf" srcId="{EF351697-FBE0-4815-90AA-B5306B4898CD}" destId="{8340897A-7E2F-40A0-B745-0EF0EAEE6FEB}" srcOrd="0" destOrd="0" presId="urn:microsoft.com/office/officeart/2005/8/layout/hierarchy2"/>
    <dgm:cxn modelId="{13001DE3-8D66-4BE4-96A6-9BDE14A116D3}" type="presParOf" srcId="{EF351697-FBE0-4815-90AA-B5306B4898CD}" destId="{F21DC192-67A6-46BB-B263-96BFA21D458D}" srcOrd="1" destOrd="0" presId="urn:microsoft.com/office/officeart/2005/8/layout/hierarchy2"/>
    <dgm:cxn modelId="{00520859-E110-4F5F-95A8-558F7050C3B4}" type="presParOf" srcId="{A57B2015-F12D-4477-A281-2ECDA7DB40ED}" destId="{81BCF0CC-7143-41E6-905C-7DC25EDD941D}" srcOrd="2" destOrd="0" presId="urn:microsoft.com/office/officeart/2005/8/layout/hierarchy2"/>
    <dgm:cxn modelId="{1F84C58D-B8F8-4405-AA59-0A6FAAA61592}" type="presParOf" srcId="{81BCF0CC-7143-41E6-905C-7DC25EDD941D}" destId="{3BCB0217-D3C7-4CAC-97AF-1076F9753F87}" srcOrd="0" destOrd="0" presId="urn:microsoft.com/office/officeart/2005/8/layout/hierarchy2"/>
    <dgm:cxn modelId="{6592E314-D999-4714-A1C5-B97029018D6A}" type="presParOf" srcId="{A57B2015-F12D-4477-A281-2ECDA7DB40ED}" destId="{F7CE0BDB-8247-41F0-88F4-11106BDA915D}" srcOrd="3" destOrd="0" presId="urn:microsoft.com/office/officeart/2005/8/layout/hierarchy2"/>
    <dgm:cxn modelId="{B491C8A3-B4C9-4AB0-8086-2AF1FF766241}" type="presParOf" srcId="{F7CE0BDB-8247-41F0-88F4-11106BDA915D}" destId="{96374212-3977-41C5-8B06-05B510944B9F}" srcOrd="0" destOrd="0" presId="urn:microsoft.com/office/officeart/2005/8/layout/hierarchy2"/>
    <dgm:cxn modelId="{BBB73CE8-83BD-4593-A67D-AAC8BBD35A1E}" type="presParOf" srcId="{F7CE0BDB-8247-41F0-88F4-11106BDA915D}" destId="{86E4E3A4-B2E3-4DED-85C2-7C824B50ADD2}" srcOrd="1" destOrd="0" presId="urn:microsoft.com/office/officeart/2005/8/layout/hierarchy2"/>
    <dgm:cxn modelId="{A72F10CC-8298-48B7-BEA1-6C52C1B665BE}" type="presParOf" srcId="{A57B2015-F12D-4477-A281-2ECDA7DB40ED}" destId="{27642E22-4196-4ADA-90B0-76D65158D79F}" srcOrd="4" destOrd="0" presId="urn:microsoft.com/office/officeart/2005/8/layout/hierarchy2"/>
    <dgm:cxn modelId="{94A7B937-8544-46BE-BA1C-34AA98230F07}" type="presParOf" srcId="{27642E22-4196-4ADA-90B0-76D65158D79F}" destId="{21B019DE-1186-450A-A483-CD04D0CE36D2}" srcOrd="0" destOrd="0" presId="urn:microsoft.com/office/officeart/2005/8/layout/hierarchy2"/>
    <dgm:cxn modelId="{4AA33A5B-B3C3-4828-91F6-604B92614F62}" type="presParOf" srcId="{A57B2015-F12D-4477-A281-2ECDA7DB40ED}" destId="{FDD5C737-BA1F-4079-8BCB-7DF18F235FB2}" srcOrd="5" destOrd="0" presId="urn:microsoft.com/office/officeart/2005/8/layout/hierarchy2"/>
    <dgm:cxn modelId="{4CD43EF1-6197-44B0-8E93-B36DF0DD5531}" type="presParOf" srcId="{FDD5C737-BA1F-4079-8BCB-7DF18F235FB2}" destId="{38110958-8895-4D42-B24D-217B815CA8AD}" srcOrd="0" destOrd="0" presId="urn:microsoft.com/office/officeart/2005/8/layout/hierarchy2"/>
    <dgm:cxn modelId="{F8F8EB30-68E2-46C1-AAB1-368D44C9E8C3}" type="presParOf" srcId="{FDD5C737-BA1F-4079-8BCB-7DF18F235FB2}" destId="{2AC9BCF4-5BE3-46AD-8185-EE58E66C9DB2}"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3509D6CC-FF1E-419B-BB46-BBF1BC2DFF09}" type="doc">
      <dgm:prSet loTypeId="urn:microsoft.com/office/officeart/2005/8/layout/radial3" loCatId="cycle" qsTypeId="urn:microsoft.com/office/officeart/2005/8/quickstyle/simple1" qsCatId="simple" csTypeId="urn:microsoft.com/office/officeart/2005/8/colors/colorful4" csCatId="colorful" phldr="1"/>
      <dgm:spPr/>
      <dgm:t>
        <a:bodyPr/>
        <a:lstStyle/>
        <a:p>
          <a:endParaRPr lang="es-EC"/>
        </a:p>
      </dgm:t>
    </dgm:pt>
    <dgm:pt modelId="{434EE842-6312-4284-B549-67451E639999}">
      <dgm:prSet phldrT="[Texto]" custT="1"/>
      <dgm:spPr/>
      <dgm:t>
        <a:bodyPr/>
        <a:lstStyle/>
        <a:p>
          <a:r>
            <a:rPr lang="es-EC" sz="2400" dirty="0" smtClean="0"/>
            <a:t>BENEFICIARIOS</a:t>
          </a:r>
          <a:endParaRPr lang="es-EC" sz="2400" dirty="0"/>
        </a:p>
      </dgm:t>
    </dgm:pt>
    <dgm:pt modelId="{D64A3876-E363-48D6-AE60-2B0A913B78B4}" type="parTrans" cxnId="{8167DBE5-B65E-429E-9B2E-F56C6FC192D4}">
      <dgm:prSet/>
      <dgm:spPr/>
      <dgm:t>
        <a:bodyPr/>
        <a:lstStyle/>
        <a:p>
          <a:endParaRPr lang="es-EC" sz="3200"/>
        </a:p>
      </dgm:t>
    </dgm:pt>
    <dgm:pt modelId="{177BB5A1-D306-4B64-9A77-736CE355F2AA}" type="sibTrans" cxnId="{8167DBE5-B65E-429E-9B2E-F56C6FC192D4}">
      <dgm:prSet/>
      <dgm:spPr/>
      <dgm:t>
        <a:bodyPr/>
        <a:lstStyle/>
        <a:p>
          <a:endParaRPr lang="es-EC" sz="3200"/>
        </a:p>
      </dgm:t>
    </dgm:pt>
    <dgm:pt modelId="{0EB78471-07E3-4AA3-A36D-7A133B0C9C7B}">
      <dgm:prSet phldrT="[Texto]" custT="1"/>
      <dgm:spPr/>
      <dgm:t>
        <a:bodyPr/>
        <a:lstStyle/>
        <a:p>
          <a:r>
            <a:rPr lang="es-EC" sz="1600" dirty="0" smtClean="0"/>
            <a:t>Estudiantes</a:t>
          </a:r>
          <a:endParaRPr lang="es-EC" sz="1600" dirty="0"/>
        </a:p>
      </dgm:t>
    </dgm:pt>
    <dgm:pt modelId="{CE0E6D4B-D1FD-4282-9C89-D889A7A3DBB8}" type="parTrans" cxnId="{55DBE04D-4006-4A9C-B82D-14AC7A884D23}">
      <dgm:prSet/>
      <dgm:spPr/>
      <dgm:t>
        <a:bodyPr/>
        <a:lstStyle/>
        <a:p>
          <a:endParaRPr lang="es-EC" sz="3200"/>
        </a:p>
      </dgm:t>
    </dgm:pt>
    <dgm:pt modelId="{1F16D567-9BF4-4D4A-9DED-696E8228492B}" type="sibTrans" cxnId="{55DBE04D-4006-4A9C-B82D-14AC7A884D23}">
      <dgm:prSet/>
      <dgm:spPr/>
      <dgm:t>
        <a:bodyPr/>
        <a:lstStyle/>
        <a:p>
          <a:endParaRPr lang="es-EC" sz="3200"/>
        </a:p>
      </dgm:t>
    </dgm:pt>
    <dgm:pt modelId="{9D481823-3A9E-42B5-BF47-900DFBA3E225}">
      <dgm:prSet phldrT="[Texto]" custT="1"/>
      <dgm:spPr/>
      <dgm:t>
        <a:bodyPr/>
        <a:lstStyle/>
        <a:p>
          <a:r>
            <a:rPr lang="es-EC" sz="1600" dirty="0" smtClean="0"/>
            <a:t>Prestadores de servicios Turísticos </a:t>
          </a:r>
          <a:endParaRPr lang="es-EC" sz="1600" dirty="0"/>
        </a:p>
      </dgm:t>
    </dgm:pt>
    <dgm:pt modelId="{6C6A5306-4324-46B2-A693-464B962CA527}" type="parTrans" cxnId="{FD1D7D02-F7E8-44A2-AE3D-3A801A4C667F}">
      <dgm:prSet/>
      <dgm:spPr/>
      <dgm:t>
        <a:bodyPr/>
        <a:lstStyle/>
        <a:p>
          <a:endParaRPr lang="es-EC" sz="3200"/>
        </a:p>
      </dgm:t>
    </dgm:pt>
    <dgm:pt modelId="{1145E3E4-3749-4497-9AB5-BC635C60D329}" type="sibTrans" cxnId="{FD1D7D02-F7E8-44A2-AE3D-3A801A4C667F}">
      <dgm:prSet/>
      <dgm:spPr/>
      <dgm:t>
        <a:bodyPr/>
        <a:lstStyle/>
        <a:p>
          <a:endParaRPr lang="es-EC" sz="3200"/>
        </a:p>
      </dgm:t>
    </dgm:pt>
    <dgm:pt modelId="{AAE4A891-D76B-4923-B87C-F5DCD530F96E}">
      <dgm:prSet phldrT="[Texto]" custT="1"/>
      <dgm:spPr/>
      <dgm:t>
        <a:bodyPr/>
        <a:lstStyle/>
        <a:p>
          <a:r>
            <a:rPr lang="es-EC" sz="1600" dirty="0" smtClean="0"/>
            <a:t>Autoridades Locales</a:t>
          </a:r>
          <a:endParaRPr lang="es-EC" sz="1600" dirty="0"/>
        </a:p>
      </dgm:t>
    </dgm:pt>
    <dgm:pt modelId="{24C79280-C014-4DE3-86D5-5C2AA561EF69}" type="parTrans" cxnId="{E9D3DEDA-F8B0-4725-9F77-3D953F64F1AB}">
      <dgm:prSet/>
      <dgm:spPr/>
      <dgm:t>
        <a:bodyPr/>
        <a:lstStyle/>
        <a:p>
          <a:endParaRPr lang="es-EC" sz="3200"/>
        </a:p>
      </dgm:t>
    </dgm:pt>
    <dgm:pt modelId="{BF825A61-B194-4A4F-806A-341D6F63DD95}" type="sibTrans" cxnId="{E9D3DEDA-F8B0-4725-9F77-3D953F64F1AB}">
      <dgm:prSet/>
      <dgm:spPr/>
      <dgm:t>
        <a:bodyPr/>
        <a:lstStyle/>
        <a:p>
          <a:endParaRPr lang="es-EC" sz="3200"/>
        </a:p>
      </dgm:t>
    </dgm:pt>
    <dgm:pt modelId="{CEC99918-3EE8-4AA4-A67C-94D0ECD0D82C}">
      <dgm:prSet custT="1"/>
      <dgm:spPr/>
      <dgm:t>
        <a:bodyPr/>
        <a:lstStyle/>
        <a:p>
          <a:r>
            <a:rPr lang="es-EC" sz="1600" dirty="0" smtClean="0"/>
            <a:t>Docentes</a:t>
          </a:r>
          <a:endParaRPr lang="es-EC" sz="1600" dirty="0"/>
        </a:p>
      </dgm:t>
    </dgm:pt>
    <dgm:pt modelId="{EADFB1BD-B653-4523-AD37-5FEE1540C824}" type="parTrans" cxnId="{0EDE6993-71F5-4B1E-A7CA-6DD08B0C1779}">
      <dgm:prSet/>
      <dgm:spPr/>
      <dgm:t>
        <a:bodyPr/>
        <a:lstStyle/>
        <a:p>
          <a:endParaRPr lang="es-EC" sz="3200"/>
        </a:p>
      </dgm:t>
    </dgm:pt>
    <dgm:pt modelId="{1F3423B3-2DBD-41CE-AF6B-8A59E60EFBFE}" type="sibTrans" cxnId="{0EDE6993-71F5-4B1E-A7CA-6DD08B0C1779}">
      <dgm:prSet/>
      <dgm:spPr/>
      <dgm:t>
        <a:bodyPr/>
        <a:lstStyle/>
        <a:p>
          <a:endParaRPr lang="es-EC" sz="3200"/>
        </a:p>
      </dgm:t>
    </dgm:pt>
    <dgm:pt modelId="{0AE83C18-41E0-4B1F-8ECB-D89B0F351A04}">
      <dgm:prSet custT="1"/>
      <dgm:spPr/>
      <dgm:t>
        <a:bodyPr/>
        <a:lstStyle/>
        <a:p>
          <a:r>
            <a:rPr lang="es-EC" sz="1600" dirty="0" smtClean="0"/>
            <a:t>Comunidad </a:t>
          </a:r>
          <a:endParaRPr lang="es-EC" sz="1600" dirty="0"/>
        </a:p>
      </dgm:t>
    </dgm:pt>
    <dgm:pt modelId="{986EC16E-A537-4059-8A33-781ED821582B}" type="parTrans" cxnId="{0D85ABEA-E661-40F4-82D7-447C14E72926}">
      <dgm:prSet/>
      <dgm:spPr/>
      <dgm:t>
        <a:bodyPr/>
        <a:lstStyle/>
        <a:p>
          <a:endParaRPr lang="es-EC" sz="3200"/>
        </a:p>
      </dgm:t>
    </dgm:pt>
    <dgm:pt modelId="{2BDF0F49-12E4-465C-992E-13D56EAD52A9}" type="sibTrans" cxnId="{0D85ABEA-E661-40F4-82D7-447C14E72926}">
      <dgm:prSet/>
      <dgm:spPr/>
      <dgm:t>
        <a:bodyPr/>
        <a:lstStyle/>
        <a:p>
          <a:endParaRPr lang="es-EC" sz="3200"/>
        </a:p>
      </dgm:t>
    </dgm:pt>
    <dgm:pt modelId="{B7506553-D574-4E83-B5B8-7F3B2BC73676}" type="pres">
      <dgm:prSet presAssocID="{3509D6CC-FF1E-419B-BB46-BBF1BC2DFF09}" presName="composite" presStyleCnt="0">
        <dgm:presLayoutVars>
          <dgm:chMax val="1"/>
          <dgm:dir/>
          <dgm:resizeHandles val="exact"/>
        </dgm:presLayoutVars>
      </dgm:prSet>
      <dgm:spPr/>
      <dgm:t>
        <a:bodyPr/>
        <a:lstStyle/>
        <a:p>
          <a:endParaRPr lang="es-ES"/>
        </a:p>
      </dgm:t>
    </dgm:pt>
    <dgm:pt modelId="{47162FD9-7A6B-4DDC-AC29-1ED242076788}" type="pres">
      <dgm:prSet presAssocID="{3509D6CC-FF1E-419B-BB46-BBF1BC2DFF09}" presName="radial" presStyleCnt="0">
        <dgm:presLayoutVars>
          <dgm:animLvl val="ctr"/>
        </dgm:presLayoutVars>
      </dgm:prSet>
      <dgm:spPr/>
    </dgm:pt>
    <dgm:pt modelId="{0E389A95-AF1B-45A1-ACEE-6D3A5682B352}" type="pres">
      <dgm:prSet presAssocID="{434EE842-6312-4284-B549-67451E639999}" presName="centerShape" presStyleLbl="vennNode1" presStyleIdx="0" presStyleCnt="6"/>
      <dgm:spPr/>
      <dgm:t>
        <a:bodyPr/>
        <a:lstStyle/>
        <a:p>
          <a:endParaRPr lang="es-ES"/>
        </a:p>
      </dgm:t>
    </dgm:pt>
    <dgm:pt modelId="{2C0B704E-7D7D-4372-821C-9959229912AD}" type="pres">
      <dgm:prSet presAssocID="{0EB78471-07E3-4AA3-A36D-7A133B0C9C7B}" presName="node" presStyleLbl="vennNode1" presStyleIdx="1" presStyleCnt="6">
        <dgm:presLayoutVars>
          <dgm:bulletEnabled val="1"/>
        </dgm:presLayoutVars>
      </dgm:prSet>
      <dgm:spPr/>
      <dgm:t>
        <a:bodyPr/>
        <a:lstStyle/>
        <a:p>
          <a:endParaRPr lang="es-EC"/>
        </a:p>
      </dgm:t>
    </dgm:pt>
    <dgm:pt modelId="{378AE730-4F96-4791-803C-D5C0F7B00A2D}" type="pres">
      <dgm:prSet presAssocID="{CEC99918-3EE8-4AA4-A67C-94D0ECD0D82C}" presName="node" presStyleLbl="vennNode1" presStyleIdx="2" presStyleCnt="6">
        <dgm:presLayoutVars>
          <dgm:bulletEnabled val="1"/>
        </dgm:presLayoutVars>
      </dgm:prSet>
      <dgm:spPr/>
      <dgm:t>
        <a:bodyPr/>
        <a:lstStyle/>
        <a:p>
          <a:endParaRPr lang="es-EC"/>
        </a:p>
      </dgm:t>
    </dgm:pt>
    <dgm:pt modelId="{613C4DB3-3F63-489A-8CCE-6215889E5A8F}" type="pres">
      <dgm:prSet presAssocID="{9D481823-3A9E-42B5-BF47-900DFBA3E225}" presName="node" presStyleLbl="vennNode1" presStyleIdx="3" presStyleCnt="6">
        <dgm:presLayoutVars>
          <dgm:bulletEnabled val="1"/>
        </dgm:presLayoutVars>
      </dgm:prSet>
      <dgm:spPr/>
      <dgm:t>
        <a:bodyPr/>
        <a:lstStyle/>
        <a:p>
          <a:endParaRPr lang="es-EC"/>
        </a:p>
      </dgm:t>
    </dgm:pt>
    <dgm:pt modelId="{993A0BB2-902D-45CC-8EE9-FB411DC6778B}" type="pres">
      <dgm:prSet presAssocID="{AAE4A891-D76B-4923-B87C-F5DCD530F96E}" presName="node" presStyleLbl="vennNode1" presStyleIdx="4" presStyleCnt="6">
        <dgm:presLayoutVars>
          <dgm:bulletEnabled val="1"/>
        </dgm:presLayoutVars>
      </dgm:prSet>
      <dgm:spPr/>
      <dgm:t>
        <a:bodyPr/>
        <a:lstStyle/>
        <a:p>
          <a:endParaRPr lang="es-EC"/>
        </a:p>
      </dgm:t>
    </dgm:pt>
    <dgm:pt modelId="{17FB4700-6B45-4D0C-BC91-E55C5E16FE4A}" type="pres">
      <dgm:prSet presAssocID="{0AE83C18-41E0-4B1F-8ECB-D89B0F351A04}" presName="node" presStyleLbl="vennNode1" presStyleIdx="5" presStyleCnt="6">
        <dgm:presLayoutVars>
          <dgm:bulletEnabled val="1"/>
        </dgm:presLayoutVars>
      </dgm:prSet>
      <dgm:spPr/>
      <dgm:t>
        <a:bodyPr/>
        <a:lstStyle/>
        <a:p>
          <a:endParaRPr lang="es-ES"/>
        </a:p>
      </dgm:t>
    </dgm:pt>
  </dgm:ptLst>
  <dgm:cxnLst>
    <dgm:cxn modelId="{E9D3DEDA-F8B0-4725-9F77-3D953F64F1AB}" srcId="{434EE842-6312-4284-B549-67451E639999}" destId="{AAE4A891-D76B-4923-B87C-F5DCD530F96E}" srcOrd="3" destOrd="0" parTransId="{24C79280-C014-4DE3-86D5-5C2AA561EF69}" sibTransId="{BF825A61-B194-4A4F-806A-341D6F63DD95}"/>
    <dgm:cxn modelId="{DC8BF516-669E-4B77-A11B-CD4DB4431FF3}" type="presOf" srcId="{9D481823-3A9E-42B5-BF47-900DFBA3E225}" destId="{613C4DB3-3F63-489A-8CCE-6215889E5A8F}" srcOrd="0" destOrd="0" presId="urn:microsoft.com/office/officeart/2005/8/layout/radial3"/>
    <dgm:cxn modelId="{177F36B7-E5CB-46F9-B716-4EDADAE81C15}" type="presOf" srcId="{434EE842-6312-4284-B549-67451E639999}" destId="{0E389A95-AF1B-45A1-ACEE-6D3A5682B352}" srcOrd="0" destOrd="0" presId="urn:microsoft.com/office/officeart/2005/8/layout/radial3"/>
    <dgm:cxn modelId="{17024C2E-48E2-4390-80C5-E5F67AD27C24}" type="presOf" srcId="{0EB78471-07E3-4AA3-A36D-7A133B0C9C7B}" destId="{2C0B704E-7D7D-4372-821C-9959229912AD}" srcOrd="0" destOrd="0" presId="urn:microsoft.com/office/officeart/2005/8/layout/radial3"/>
    <dgm:cxn modelId="{0D85ABEA-E661-40F4-82D7-447C14E72926}" srcId="{434EE842-6312-4284-B549-67451E639999}" destId="{0AE83C18-41E0-4B1F-8ECB-D89B0F351A04}" srcOrd="4" destOrd="0" parTransId="{986EC16E-A537-4059-8A33-781ED821582B}" sibTransId="{2BDF0F49-12E4-465C-992E-13D56EAD52A9}"/>
    <dgm:cxn modelId="{7DE82B8A-E1D3-403F-9BA0-C80386B156A4}" type="presOf" srcId="{3509D6CC-FF1E-419B-BB46-BBF1BC2DFF09}" destId="{B7506553-D574-4E83-B5B8-7F3B2BC73676}" srcOrd="0" destOrd="0" presId="urn:microsoft.com/office/officeart/2005/8/layout/radial3"/>
    <dgm:cxn modelId="{0EDE6993-71F5-4B1E-A7CA-6DD08B0C1779}" srcId="{434EE842-6312-4284-B549-67451E639999}" destId="{CEC99918-3EE8-4AA4-A67C-94D0ECD0D82C}" srcOrd="1" destOrd="0" parTransId="{EADFB1BD-B653-4523-AD37-5FEE1540C824}" sibTransId="{1F3423B3-2DBD-41CE-AF6B-8A59E60EFBFE}"/>
    <dgm:cxn modelId="{6F011D15-2C87-4EE9-8C0A-482971CFB9AC}" type="presOf" srcId="{0AE83C18-41E0-4B1F-8ECB-D89B0F351A04}" destId="{17FB4700-6B45-4D0C-BC91-E55C5E16FE4A}" srcOrd="0" destOrd="0" presId="urn:microsoft.com/office/officeart/2005/8/layout/radial3"/>
    <dgm:cxn modelId="{31B2491A-6AC9-47A5-A3FF-60EACAC286B0}" type="presOf" srcId="{AAE4A891-D76B-4923-B87C-F5DCD530F96E}" destId="{993A0BB2-902D-45CC-8EE9-FB411DC6778B}" srcOrd="0" destOrd="0" presId="urn:microsoft.com/office/officeart/2005/8/layout/radial3"/>
    <dgm:cxn modelId="{FAB38299-3270-46ED-92BE-0BE1B78FDBE0}" type="presOf" srcId="{CEC99918-3EE8-4AA4-A67C-94D0ECD0D82C}" destId="{378AE730-4F96-4791-803C-D5C0F7B00A2D}" srcOrd="0" destOrd="0" presId="urn:microsoft.com/office/officeart/2005/8/layout/radial3"/>
    <dgm:cxn modelId="{8167DBE5-B65E-429E-9B2E-F56C6FC192D4}" srcId="{3509D6CC-FF1E-419B-BB46-BBF1BC2DFF09}" destId="{434EE842-6312-4284-B549-67451E639999}" srcOrd="0" destOrd="0" parTransId="{D64A3876-E363-48D6-AE60-2B0A913B78B4}" sibTransId="{177BB5A1-D306-4B64-9A77-736CE355F2AA}"/>
    <dgm:cxn modelId="{FD1D7D02-F7E8-44A2-AE3D-3A801A4C667F}" srcId="{434EE842-6312-4284-B549-67451E639999}" destId="{9D481823-3A9E-42B5-BF47-900DFBA3E225}" srcOrd="2" destOrd="0" parTransId="{6C6A5306-4324-46B2-A693-464B962CA527}" sibTransId="{1145E3E4-3749-4497-9AB5-BC635C60D329}"/>
    <dgm:cxn modelId="{55DBE04D-4006-4A9C-B82D-14AC7A884D23}" srcId="{434EE842-6312-4284-B549-67451E639999}" destId="{0EB78471-07E3-4AA3-A36D-7A133B0C9C7B}" srcOrd="0" destOrd="0" parTransId="{CE0E6D4B-D1FD-4282-9C89-D889A7A3DBB8}" sibTransId="{1F16D567-9BF4-4D4A-9DED-696E8228492B}"/>
    <dgm:cxn modelId="{58E53F79-904A-4E59-B5DF-2B5FB50E0D4D}" type="presParOf" srcId="{B7506553-D574-4E83-B5B8-7F3B2BC73676}" destId="{47162FD9-7A6B-4DDC-AC29-1ED242076788}" srcOrd="0" destOrd="0" presId="urn:microsoft.com/office/officeart/2005/8/layout/radial3"/>
    <dgm:cxn modelId="{14E3C08E-DE73-4C3B-A48F-391D60AAC89D}" type="presParOf" srcId="{47162FD9-7A6B-4DDC-AC29-1ED242076788}" destId="{0E389A95-AF1B-45A1-ACEE-6D3A5682B352}" srcOrd="0" destOrd="0" presId="urn:microsoft.com/office/officeart/2005/8/layout/radial3"/>
    <dgm:cxn modelId="{8BEB2AD7-4AFF-4456-8BD3-A12BADCD4984}" type="presParOf" srcId="{47162FD9-7A6B-4DDC-AC29-1ED242076788}" destId="{2C0B704E-7D7D-4372-821C-9959229912AD}" srcOrd="1" destOrd="0" presId="urn:microsoft.com/office/officeart/2005/8/layout/radial3"/>
    <dgm:cxn modelId="{D7F32200-3495-4648-BBCB-D9F8F0A2B083}" type="presParOf" srcId="{47162FD9-7A6B-4DDC-AC29-1ED242076788}" destId="{378AE730-4F96-4791-803C-D5C0F7B00A2D}" srcOrd="2" destOrd="0" presId="urn:microsoft.com/office/officeart/2005/8/layout/radial3"/>
    <dgm:cxn modelId="{03BFB27A-4E60-4861-97BD-C1B90130180E}" type="presParOf" srcId="{47162FD9-7A6B-4DDC-AC29-1ED242076788}" destId="{613C4DB3-3F63-489A-8CCE-6215889E5A8F}" srcOrd="3" destOrd="0" presId="urn:microsoft.com/office/officeart/2005/8/layout/radial3"/>
    <dgm:cxn modelId="{5CD12208-C70A-4C56-B735-F5C7DA85D6E2}" type="presParOf" srcId="{47162FD9-7A6B-4DDC-AC29-1ED242076788}" destId="{993A0BB2-902D-45CC-8EE9-FB411DC6778B}" srcOrd="4" destOrd="0" presId="urn:microsoft.com/office/officeart/2005/8/layout/radial3"/>
    <dgm:cxn modelId="{60B7B206-B180-4FE2-B42B-E609B9861309}" type="presParOf" srcId="{47162FD9-7A6B-4DDC-AC29-1ED242076788}" destId="{17FB4700-6B45-4D0C-BC91-E55C5E16FE4A}" srcOrd="5"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575C0F59-7F74-4B53-BA4C-A165DAAF82DF}" type="doc">
      <dgm:prSet loTypeId="urn:microsoft.com/office/officeart/2009/3/layout/IncreasingArrowsProcess" loCatId="process" qsTypeId="urn:microsoft.com/office/officeart/2005/8/quickstyle/simple1" qsCatId="simple" csTypeId="urn:microsoft.com/office/officeart/2005/8/colors/colorful5" csCatId="colorful" phldr="1"/>
      <dgm:spPr/>
      <dgm:t>
        <a:bodyPr/>
        <a:lstStyle/>
        <a:p>
          <a:endParaRPr lang="es-EC"/>
        </a:p>
      </dgm:t>
    </dgm:pt>
    <dgm:pt modelId="{F5456BA2-B777-416C-B63B-5893BAF55B05}">
      <dgm:prSet phldrT="[Texto]" custT="1"/>
      <dgm:spPr/>
      <dgm:t>
        <a:bodyPr/>
        <a:lstStyle/>
        <a:p>
          <a:r>
            <a:rPr lang="es-EC" sz="1600" b="1" dirty="0" smtClean="0">
              <a:solidFill>
                <a:schemeClr val="tx1">
                  <a:lumMod val="95000"/>
                  <a:lumOff val="5000"/>
                </a:schemeClr>
              </a:solidFill>
            </a:rPr>
            <a:t>GAD PARROQUIAL</a:t>
          </a:r>
          <a:endParaRPr lang="es-EC" sz="1600" b="1" dirty="0">
            <a:solidFill>
              <a:schemeClr val="tx1">
                <a:lumMod val="95000"/>
                <a:lumOff val="5000"/>
              </a:schemeClr>
            </a:solidFill>
          </a:endParaRPr>
        </a:p>
      </dgm:t>
    </dgm:pt>
    <dgm:pt modelId="{1FCF6A5D-C5CA-4028-B7AF-C7EA21C4ECFC}" type="parTrans" cxnId="{473AA522-8907-4E8F-AB09-995388B81CE9}">
      <dgm:prSet/>
      <dgm:spPr/>
      <dgm:t>
        <a:bodyPr/>
        <a:lstStyle/>
        <a:p>
          <a:endParaRPr lang="es-EC" sz="1600">
            <a:solidFill>
              <a:schemeClr val="tx1">
                <a:lumMod val="95000"/>
                <a:lumOff val="5000"/>
              </a:schemeClr>
            </a:solidFill>
          </a:endParaRPr>
        </a:p>
      </dgm:t>
    </dgm:pt>
    <dgm:pt modelId="{2A8E8205-C5DD-4753-ACBA-0FC42174A57C}" type="sibTrans" cxnId="{473AA522-8907-4E8F-AB09-995388B81CE9}">
      <dgm:prSet/>
      <dgm:spPr/>
      <dgm:t>
        <a:bodyPr/>
        <a:lstStyle/>
        <a:p>
          <a:endParaRPr lang="es-EC" sz="1600">
            <a:solidFill>
              <a:schemeClr val="tx1">
                <a:lumMod val="95000"/>
                <a:lumOff val="5000"/>
              </a:schemeClr>
            </a:solidFill>
          </a:endParaRPr>
        </a:p>
      </dgm:t>
    </dgm:pt>
    <dgm:pt modelId="{26EED7CB-8E61-4678-899F-FC2A8597BF69}">
      <dgm:prSet phldrT="[Texto]" custT="1"/>
      <dgm:spPr/>
      <dgm:t>
        <a:bodyPr/>
        <a:lstStyle/>
        <a:p>
          <a:r>
            <a:rPr lang="es-EC" sz="1600" dirty="0" smtClean="0">
              <a:solidFill>
                <a:schemeClr val="tx1">
                  <a:lumMod val="95000"/>
                  <a:lumOff val="5000"/>
                </a:schemeClr>
              </a:solidFill>
            </a:rPr>
            <a:t>Ente encargado de liderar el programa de Turismo Educativo para lo cual a fin de tener una fuente de financiamiento, incluirá en este gasto en su POA una a fin de contar con una partida presupuestaria para el financiamiento de las salidas pedagógicas con enfoque social </a:t>
          </a:r>
          <a:endParaRPr lang="es-EC" sz="1600" dirty="0">
            <a:solidFill>
              <a:schemeClr val="tx1">
                <a:lumMod val="95000"/>
                <a:lumOff val="5000"/>
              </a:schemeClr>
            </a:solidFill>
          </a:endParaRPr>
        </a:p>
      </dgm:t>
    </dgm:pt>
    <dgm:pt modelId="{32C2D5E3-F371-4003-A78E-4BB89A0098F3}" type="parTrans" cxnId="{9995BC2D-F804-45E5-9C6A-F512AA5489F0}">
      <dgm:prSet/>
      <dgm:spPr/>
      <dgm:t>
        <a:bodyPr/>
        <a:lstStyle/>
        <a:p>
          <a:endParaRPr lang="es-EC" sz="1600">
            <a:solidFill>
              <a:schemeClr val="tx1">
                <a:lumMod val="95000"/>
                <a:lumOff val="5000"/>
              </a:schemeClr>
            </a:solidFill>
          </a:endParaRPr>
        </a:p>
      </dgm:t>
    </dgm:pt>
    <dgm:pt modelId="{45CF749C-9B16-4186-AF9A-87A7EA6F5329}" type="sibTrans" cxnId="{9995BC2D-F804-45E5-9C6A-F512AA5489F0}">
      <dgm:prSet/>
      <dgm:spPr/>
      <dgm:t>
        <a:bodyPr/>
        <a:lstStyle/>
        <a:p>
          <a:endParaRPr lang="es-EC" sz="1600">
            <a:solidFill>
              <a:schemeClr val="tx1">
                <a:lumMod val="95000"/>
                <a:lumOff val="5000"/>
              </a:schemeClr>
            </a:solidFill>
          </a:endParaRPr>
        </a:p>
      </dgm:t>
    </dgm:pt>
    <dgm:pt modelId="{B2635DFE-93FD-4013-83B7-6F897B0824EA}">
      <dgm:prSet phldrT="[Texto]" custT="1"/>
      <dgm:spPr/>
      <dgm:t>
        <a:bodyPr/>
        <a:lstStyle/>
        <a:p>
          <a:r>
            <a:rPr lang="es-EC" sz="1600" b="1" dirty="0" smtClean="0">
              <a:solidFill>
                <a:schemeClr val="tx1">
                  <a:lumMod val="95000"/>
                  <a:lumOff val="5000"/>
                </a:schemeClr>
              </a:solidFill>
            </a:rPr>
            <a:t>COMITE</a:t>
          </a:r>
          <a:endParaRPr lang="es-EC" sz="1600" b="1" dirty="0">
            <a:solidFill>
              <a:schemeClr val="tx1">
                <a:lumMod val="95000"/>
                <a:lumOff val="5000"/>
              </a:schemeClr>
            </a:solidFill>
          </a:endParaRPr>
        </a:p>
      </dgm:t>
    </dgm:pt>
    <dgm:pt modelId="{51968D20-9F62-45B5-8C0D-48476BE719A5}" type="parTrans" cxnId="{7C8D4B7F-C208-4AB0-A88F-B215B35BA3BE}">
      <dgm:prSet/>
      <dgm:spPr/>
      <dgm:t>
        <a:bodyPr/>
        <a:lstStyle/>
        <a:p>
          <a:endParaRPr lang="es-EC" sz="1600">
            <a:solidFill>
              <a:schemeClr val="tx1">
                <a:lumMod val="95000"/>
                <a:lumOff val="5000"/>
              </a:schemeClr>
            </a:solidFill>
          </a:endParaRPr>
        </a:p>
      </dgm:t>
    </dgm:pt>
    <dgm:pt modelId="{F810A5DA-42A4-4727-9517-16FAE56D54E7}" type="sibTrans" cxnId="{7C8D4B7F-C208-4AB0-A88F-B215B35BA3BE}">
      <dgm:prSet/>
      <dgm:spPr/>
      <dgm:t>
        <a:bodyPr/>
        <a:lstStyle/>
        <a:p>
          <a:endParaRPr lang="es-EC" sz="1600">
            <a:solidFill>
              <a:schemeClr val="tx1">
                <a:lumMod val="95000"/>
                <a:lumOff val="5000"/>
              </a:schemeClr>
            </a:solidFill>
          </a:endParaRPr>
        </a:p>
      </dgm:t>
    </dgm:pt>
    <dgm:pt modelId="{345E7D48-C900-4A52-9B8D-84AF263E248A}">
      <dgm:prSet phldrT="[Texto]" custT="1"/>
      <dgm:spPr/>
      <dgm:t>
        <a:bodyPr/>
        <a:lstStyle/>
        <a:p>
          <a:r>
            <a:rPr lang="es-EC" sz="1600" dirty="0" smtClean="0">
              <a:solidFill>
                <a:schemeClr val="tx1">
                  <a:lumMod val="95000"/>
                  <a:lumOff val="5000"/>
                </a:schemeClr>
              </a:solidFill>
            </a:rPr>
            <a:t>Se integrará un comité en el que participaran los representantes del Ministerio de Turismo, Educación, y prestadores de servicio turístico.</a:t>
          </a:r>
          <a:endParaRPr lang="es-EC" sz="1600" dirty="0">
            <a:solidFill>
              <a:schemeClr val="tx1">
                <a:lumMod val="95000"/>
                <a:lumOff val="5000"/>
              </a:schemeClr>
            </a:solidFill>
          </a:endParaRPr>
        </a:p>
      </dgm:t>
    </dgm:pt>
    <dgm:pt modelId="{80435866-7978-4F6C-817C-457466B6F264}" type="parTrans" cxnId="{FAEC2B72-12D8-43D6-A49D-F00EAFB9597F}">
      <dgm:prSet/>
      <dgm:spPr/>
      <dgm:t>
        <a:bodyPr/>
        <a:lstStyle/>
        <a:p>
          <a:endParaRPr lang="es-EC" sz="1600">
            <a:solidFill>
              <a:schemeClr val="tx1">
                <a:lumMod val="95000"/>
                <a:lumOff val="5000"/>
              </a:schemeClr>
            </a:solidFill>
          </a:endParaRPr>
        </a:p>
      </dgm:t>
    </dgm:pt>
    <dgm:pt modelId="{165048D1-E454-4155-B560-6335BDB4EC90}" type="sibTrans" cxnId="{FAEC2B72-12D8-43D6-A49D-F00EAFB9597F}">
      <dgm:prSet/>
      <dgm:spPr/>
      <dgm:t>
        <a:bodyPr/>
        <a:lstStyle/>
        <a:p>
          <a:endParaRPr lang="es-EC" sz="1600">
            <a:solidFill>
              <a:schemeClr val="tx1">
                <a:lumMod val="95000"/>
                <a:lumOff val="5000"/>
              </a:schemeClr>
            </a:solidFill>
          </a:endParaRPr>
        </a:p>
      </dgm:t>
    </dgm:pt>
    <dgm:pt modelId="{AEE64A6D-8104-4B14-BFB4-D13092ECBC65}">
      <dgm:prSet phldrT="[Texto]" custT="1"/>
      <dgm:spPr/>
      <dgm:t>
        <a:bodyPr/>
        <a:lstStyle/>
        <a:p>
          <a:r>
            <a:rPr lang="es-EC" sz="1600" b="1" dirty="0" smtClean="0">
              <a:solidFill>
                <a:schemeClr val="tx1">
                  <a:lumMod val="95000"/>
                  <a:lumOff val="5000"/>
                </a:schemeClr>
              </a:solidFill>
            </a:rPr>
            <a:t>UNIVERSIDADES E INSTITUTOS  TECNOLÓGICOS CON CARRERAS DE TURISMO </a:t>
          </a:r>
          <a:endParaRPr lang="es-EC" sz="1600" b="1" dirty="0">
            <a:solidFill>
              <a:schemeClr val="tx1">
                <a:lumMod val="95000"/>
                <a:lumOff val="5000"/>
              </a:schemeClr>
            </a:solidFill>
          </a:endParaRPr>
        </a:p>
      </dgm:t>
    </dgm:pt>
    <dgm:pt modelId="{FA40507E-A6BC-47E0-9BEC-FDE07E51D8AB}" type="parTrans" cxnId="{CBA8D0A3-6F47-47FD-823F-56E4AA65E06C}">
      <dgm:prSet/>
      <dgm:spPr/>
      <dgm:t>
        <a:bodyPr/>
        <a:lstStyle/>
        <a:p>
          <a:endParaRPr lang="es-EC" sz="1600">
            <a:solidFill>
              <a:schemeClr val="tx1">
                <a:lumMod val="95000"/>
                <a:lumOff val="5000"/>
              </a:schemeClr>
            </a:solidFill>
          </a:endParaRPr>
        </a:p>
      </dgm:t>
    </dgm:pt>
    <dgm:pt modelId="{34214174-F008-4083-8CA1-2BBC78B397BA}" type="sibTrans" cxnId="{CBA8D0A3-6F47-47FD-823F-56E4AA65E06C}">
      <dgm:prSet/>
      <dgm:spPr/>
      <dgm:t>
        <a:bodyPr/>
        <a:lstStyle/>
        <a:p>
          <a:endParaRPr lang="es-EC" sz="1600">
            <a:solidFill>
              <a:schemeClr val="tx1">
                <a:lumMod val="95000"/>
                <a:lumOff val="5000"/>
              </a:schemeClr>
            </a:solidFill>
          </a:endParaRPr>
        </a:p>
      </dgm:t>
    </dgm:pt>
    <dgm:pt modelId="{52280F9B-DBD8-419B-82C2-9DBAE215E605}">
      <dgm:prSet custT="1"/>
      <dgm:spPr/>
      <dgm:t>
        <a:bodyPr/>
        <a:lstStyle/>
        <a:p>
          <a:r>
            <a:rPr lang="es-EC" sz="1600" b="1" dirty="0" smtClean="0">
              <a:solidFill>
                <a:schemeClr val="tx1">
                  <a:lumMod val="95000"/>
                  <a:lumOff val="5000"/>
                </a:schemeClr>
              </a:solidFill>
            </a:rPr>
            <a:t>ADMINISTRADORES DE LOS ATRACTIVOS TURÍSTICOS</a:t>
          </a:r>
          <a:endParaRPr lang="es-EC" sz="1600" b="1" dirty="0">
            <a:solidFill>
              <a:schemeClr val="tx1">
                <a:lumMod val="95000"/>
                <a:lumOff val="5000"/>
              </a:schemeClr>
            </a:solidFill>
          </a:endParaRPr>
        </a:p>
      </dgm:t>
    </dgm:pt>
    <dgm:pt modelId="{BC6E42DF-8491-4287-BA8A-FC190392E9CE}" type="parTrans" cxnId="{612A7E2D-7927-44A2-8AFF-39CF21B4DF55}">
      <dgm:prSet/>
      <dgm:spPr/>
      <dgm:t>
        <a:bodyPr/>
        <a:lstStyle/>
        <a:p>
          <a:endParaRPr lang="es-EC" sz="1600">
            <a:solidFill>
              <a:schemeClr val="tx1">
                <a:lumMod val="95000"/>
                <a:lumOff val="5000"/>
              </a:schemeClr>
            </a:solidFill>
          </a:endParaRPr>
        </a:p>
      </dgm:t>
    </dgm:pt>
    <dgm:pt modelId="{A5C48942-F2F9-44D8-95F3-46C13847C49B}" type="sibTrans" cxnId="{612A7E2D-7927-44A2-8AFF-39CF21B4DF55}">
      <dgm:prSet/>
      <dgm:spPr/>
      <dgm:t>
        <a:bodyPr/>
        <a:lstStyle/>
        <a:p>
          <a:endParaRPr lang="es-EC" sz="1600">
            <a:solidFill>
              <a:schemeClr val="tx1">
                <a:lumMod val="95000"/>
                <a:lumOff val="5000"/>
              </a:schemeClr>
            </a:solidFill>
          </a:endParaRPr>
        </a:p>
      </dgm:t>
    </dgm:pt>
    <dgm:pt modelId="{2FE610ED-4705-468A-A35A-CB2A1E62B0B5}">
      <dgm:prSet custT="1"/>
      <dgm:spPr/>
      <dgm:t>
        <a:bodyPr/>
        <a:lstStyle/>
        <a:p>
          <a:r>
            <a:rPr lang="es-EC" sz="1600" dirty="0" smtClean="0">
              <a:solidFill>
                <a:schemeClr val="tx1">
                  <a:lumMod val="95000"/>
                  <a:lumOff val="5000"/>
                </a:schemeClr>
              </a:solidFill>
            </a:rPr>
            <a:t>El comité como instancia de coordinación abrirá el área de reclutamiento de estudiantes de turismo quienes apoyaran el desarrollo de las actividades contempladas en el programa que se propone como guías. </a:t>
          </a:r>
          <a:endParaRPr lang="es-EC" sz="1600" dirty="0">
            <a:solidFill>
              <a:schemeClr val="tx1">
                <a:lumMod val="95000"/>
                <a:lumOff val="5000"/>
              </a:schemeClr>
            </a:solidFill>
          </a:endParaRPr>
        </a:p>
      </dgm:t>
    </dgm:pt>
    <dgm:pt modelId="{260DAAA9-BA76-4BCF-AE08-F7E42105F3B9}" type="parTrans" cxnId="{A4783EDD-310E-4DE2-A987-806169F64E0E}">
      <dgm:prSet/>
      <dgm:spPr/>
      <dgm:t>
        <a:bodyPr/>
        <a:lstStyle/>
        <a:p>
          <a:endParaRPr lang="es-EC" sz="1600">
            <a:solidFill>
              <a:schemeClr val="tx1">
                <a:lumMod val="95000"/>
                <a:lumOff val="5000"/>
              </a:schemeClr>
            </a:solidFill>
          </a:endParaRPr>
        </a:p>
      </dgm:t>
    </dgm:pt>
    <dgm:pt modelId="{E9CC7BFA-88F3-470C-9C21-6AC50038BBD0}" type="sibTrans" cxnId="{A4783EDD-310E-4DE2-A987-806169F64E0E}">
      <dgm:prSet/>
      <dgm:spPr/>
      <dgm:t>
        <a:bodyPr/>
        <a:lstStyle/>
        <a:p>
          <a:endParaRPr lang="es-EC" sz="1600">
            <a:solidFill>
              <a:schemeClr val="tx1">
                <a:lumMod val="95000"/>
                <a:lumOff val="5000"/>
              </a:schemeClr>
            </a:solidFill>
          </a:endParaRPr>
        </a:p>
      </dgm:t>
    </dgm:pt>
    <dgm:pt modelId="{4D58B043-4D04-49CC-9E1F-49118D66DC53}" type="pres">
      <dgm:prSet presAssocID="{575C0F59-7F74-4B53-BA4C-A165DAAF82DF}" presName="Name0" presStyleCnt="0">
        <dgm:presLayoutVars>
          <dgm:chMax val="5"/>
          <dgm:chPref val="5"/>
          <dgm:dir/>
          <dgm:animLvl val="lvl"/>
        </dgm:presLayoutVars>
      </dgm:prSet>
      <dgm:spPr/>
      <dgm:t>
        <a:bodyPr/>
        <a:lstStyle/>
        <a:p>
          <a:endParaRPr lang="es-ES"/>
        </a:p>
      </dgm:t>
    </dgm:pt>
    <dgm:pt modelId="{E1F061FC-97FF-4981-92E5-E3032B8A861F}" type="pres">
      <dgm:prSet presAssocID="{F5456BA2-B777-416C-B63B-5893BAF55B05}" presName="parentText1" presStyleLbl="node1" presStyleIdx="0" presStyleCnt="4">
        <dgm:presLayoutVars>
          <dgm:chMax/>
          <dgm:chPref val="3"/>
          <dgm:bulletEnabled val="1"/>
        </dgm:presLayoutVars>
      </dgm:prSet>
      <dgm:spPr/>
      <dgm:t>
        <a:bodyPr/>
        <a:lstStyle/>
        <a:p>
          <a:endParaRPr lang="es-EC"/>
        </a:p>
      </dgm:t>
    </dgm:pt>
    <dgm:pt modelId="{F920DE5C-A049-4E49-BCB9-2C9EB55CBEFF}" type="pres">
      <dgm:prSet presAssocID="{F5456BA2-B777-416C-B63B-5893BAF55B05}" presName="childText1" presStyleLbl="solidAlignAcc1" presStyleIdx="0" presStyleCnt="3">
        <dgm:presLayoutVars>
          <dgm:chMax val="0"/>
          <dgm:chPref val="0"/>
          <dgm:bulletEnabled val="1"/>
        </dgm:presLayoutVars>
      </dgm:prSet>
      <dgm:spPr/>
      <dgm:t>
        <a:bodyPr/>
        <a:lstStyle/>
        <a:p>
          <a:endParaRPr lang="es-EC"/>
        </a:p>
      </dgm:t>
    </dgm:pt>
    <dgm:pt modelId="{FE88D3CF-9368-49C8-A1A9-1FBE12A182B6}" type="pres">
      <dgm:prSet presAssocID="{B2635DFE-93FD-4013-83B7-6F897B0824EA}" presName="parentText2" presStyleLbl="node1" presStyleIdx="1" presStyleCnt="4">
        <dgm:presLayoutVars>
          <dgm:chMax/>
          <dgm:chPref val="3"/>
          <dgm:bulletEnabled val="1"/>
        </dgm:presLayoutVars>
      </dgm:prSet>
      <dgm:spPr/>
      <dgm:t>
        <a:bodyPr/>
        <a:lstStyle/>
        <a:p>
          <a:endParaRPr lang="es-ES"/>
        </a:p>
      </dgm:t>
    </dgm:pt>
    <dgm:pt modelId="{22F2F528-E7D4-4984-8DEE-8A0CACB2CC9B}" type="pres">
      <dgm:prSet presAssocID="{B2635DFE-93FD-4013-83B7-6F897B0824EA}" presName="childText2" presStyleLbl="solidAlignAcc1" presStyleIdx="1" presStyleCnt="3">
        <dgm:presLayoutVars>
          <dgm:chMax val="0"/>
          <dgm:chPref val="0"/>
          <dgm:bulletEnabled val="1"/>
        </dgm:presLayoutVars>
      </dgm:prSet>
      <dgm:spPr/>
      <dgm:t>
        <a:bodyPr/>
        <a:lstStyle/>
        <a:p>
          <a:endParaRPr lang="es-EC"/>
        </a:p>
      </dgm:t>
    </dgm:pt>
    <dgm:pt modelId="{BCE4C8D6-00FD-4884-BBAB-0F625B08D17D}" type="pres">
      <dgm:prSet presAssocID="{AEE64A6D-8104-4B14-BFB4-D13092ECBC65}" presName="parentText3" presStyleLbl="node1" presStyleIdx="2" presStyleCnt="4">
        <dgm:presLayoutVars>
          <dgm:chMax/>
          <dgm:chPref val="3"/>
          <dgm:bulletEnabled val="1"/>
        </dgm:presLayoutVars>
      </dgm:prSet>
      <dgm:spPr/>
      <dgm:t>
        <a:bodyPr/>
        <a:lstStyle/>
        <a:p>
          <a:endParaRPr lang="es-EC"/>
        </a:p>
      </dgm:t>
    </dgm:pt>
    <dgm:pt modelId="{40B5EDD1-2E49-456F-B107-CE6E58C059AA}" type="pres">
      <dgm:prSet presAssocID="{AEE64A6D-8104-4B14-BFB4-D13092ECBC65}" presName="childText3" presStyleLbl="solidAlignAcc1" presStyleIdx="2" presStyleCnt="3" custScaleY="94952" custLinFactNeighborY="-3274">
        <dgm:presLayoutVars>
          <dgm:chMax val="0"/>
          <dgm:chPref val="0"/>
          <dgm:bulletEnabled val="1"/>
        </dgm:presLayoutVars>
      </dgm:prSet>
      <dgm:spPr/>
      <dgm:t>
        <a:bodyPr/>
        <a:lstStyle/>
        <a:p>
          <a:endParaRPr lang="es-EC"/>
        </a:p>
      </dgm:t>
    </dgm:pt>
    <dgm:pt modelId="{B82D3142-93A8-4961-BBB7-A132E224D90A}" type="pres">
      <dgm:prSet presAssocID="{52280F9B-DBD8-419B-82C2-9DBAE215E605}" presName="parentText4" presStyleLbl="node1" presStyleIdx="3" presStyleCnt="4">
        <dgm:presLayoutVars>
          <dgm:chMax/>
          <dgm:chPref val="3"/>
          <dgm:bulletEnabled val="1"/>
        </dgm:presLayoutVars>
      </dgm:prSet>
      <dgm:spPr/>
      <dgm:t>
        <a:bodyPr/>
        <a:lstStyle/>
        <a:p>
          <a:endParaRPr lang="es-EC"/>
        </a:p>
      </dgm:t>
    </dgm:pt>
  </dgm:ptLst>
  <dgm:cxnLst>
    <dgm:cxn modelId="{924B50D4-DE8E-4E54-B7BC-95C83ED410C2}" type="presOf" srcId="{F5456BA2-B777-416C-B63B-5893BAF55B05}" destId="{E1F061FC-97FF-4981-92E5-E3032B8A861F}" srcOrd="0" destOrd="0" presId="urn:microsoft.com/office/officeart/2009/3/layout/IncreasingArrowsProcess"/>
    <dgm:cxn modelId="{612A7E2D-7927-44A2-8AFF-39CF21B4DF55}" srcId="{575C0F59-7F74-4B53-BA4C-A165DAAF82DF}" destId="{52280F9B-DBD8-419B-82C2-9DBAE215E605}" srcOrd="3" destOrd="0" parTransId="{BC6E42DF-8491-4287-BA8A-FC190392E9CE}" sibTransId="{A5C48942-F2F9-44D8-95F3-46C13847C49B}"/>
    <dgm:cxn modelId="{71F89F93-67BE-4F1F-BCC6-A76A6DCB9E34}" type="presOf" srcId="{52280F9B-DBD8-419B-82C2-9DBAE215E605}" destId="{B82D3142-93A8-4961-BBB7-A132E224D90A}" srcOrd="0" destOrd="0" presId="urn:microsoft.com/office/officeart/2009/3/layout/IncreasingArrowsProcess"/>
    <dgm:cxn modelId="{FAEC2B72-12D8-43D6-A49D-F00EAFB9597F}" srcId="{B2635DFE-93FD-4013-83B7-6F897B0824EA}" destId="{345E7D48-C900-4A52-9B8D-84AF263E248A}" srcOrd="0" destOrd="0" parTransId="{80435866-7978-4F6C-817C-457466B6F264}" sibTransId="{165048D1-E454-4155-B560-6335BDB4EC90}"/>
    <dgm:cxn modelId="{B067B447-CF78-4355-BCDF-5B3D8085F90B}" type="presOf" srcId="{345E7D48-C900-4A52-9B8D-84AF263E248A}" destId="{22F2F528-E7D4-4984-8DEE-8A0CACB2CC9B}" srcOrd="0" destOrd="0" presId="urn:microsoft.com/office/officeart/2009/3/layout/IncreasingArrowsProcess"/>
    <dgm:cxn modelId="{BD0BDF4C-3A32-40D7-A3F4-335FC0A65446}" type="presOf" srcId="{26EED7CB-8E61-4678-899F-FC2A8597BF69}" destId="{F920DE5C-A049-4E49-BCB9-2C9EB55CBEFF}" srcOrd="0" destOrd="0" presId="urn:microsoft.com/office/officeart/2009/3/layout/IncreasingArrowsProcess"/>
    <dgm:cxn modelId="{5B5F8F2C-2A35-4C05-8198-FAAA869469AC}" type="presOf" srcId="{B2635DFE-93FD-4013-83B7-6F897B0824EA}" destId="{FE88D3CF-9368-49C8-A1A9-1FBE12A182B6}" srcOrd="0" destOrd="0" presId="urn:microsoft.com/office/officeart/2009/3/layout/IncreasingArrowsProcess"/>
    <dgm:cxn modelId="{473AA522-8907-4E8F-AB09-995388B81CE9}" srcId="{575C0F59-7F74-4B53-BA4C-A165DAAF82DF}" destId="{F5456BA2-B777-416C-B63B-5893BAF55B05}" srcOrd="0" destOrd="0" parTransId="{1FCF6A5D-C5CA-4028-B7AF-C7EA21C4ECFC}" sibTransId="{2A8E8205-C5DD-4753-ACBA-0FC42174A57C}"/>
    <dgm:cxn modelId="{AE11428D-16E5-4D23-BB93-3ED0EAC3E573}" type="presOf" srcId="{575C0F59-7F74-4B53-BA4C-A165DAAF82DF}" destId="{4D58B043-4D04-49CC-9E1F-49118D66DC53}" srcOrd="0" destOrd="0" presId="urn:microsoft.com/office/officeart/2009/3/layout/IncreasingArrowsProcess"/>
    <dgm:cxn modelId="{7C8D4B7F-C208-4AB0-A88F-B215B35BA3BE}" srcId="{575C0F59-7F74-4B53-BA4C-A165DAAF82DF}" destId="{B2635DFE-93FD-4013-83B7-6F897B0824EA}" srcOrd="1" destOrd="0" parTransId="{51968D20-9F62-45B5-8C0D-48476BE719A5}" sibTransId="{F810A5DA-42A4-4727-9517-16FAE56D54E7}"/>
    <dgm:cxn modelId="{8B754B00-63F6-4B26-AD35-71CE25CAF6F9}" type="presOf" srcId="{2FE610ED-4705-468A-A35A-CB2A1E62B0B5}" destId="{40B5EDD1-2E49-456F-B107-CE6E58C059AA}" srcOrd="0" destOrd="0" presId="urn:microsoft.com/office/officeart/2009/3/layout/IncreasingArrowsProcess"/>
    <dgm:cxn modelId="{EE8E3EC3-DE45-4681-89CC-C4D6DDC91274}" type="presOf" srcId="{AEE64A6D-8104-4B14-BFB4-D13092ECBC65}" destId="{BCE4C8D6-00FD-4884-BBAB-0F625B08D17D}" srcOrd="0" destOrd="0" presId="urn:microsoft.com/office/officeart/2009/3/layout/IncreasingArrowsProcess"/>
    <dgm:cxn modelId="{9995BC2D-F804-45E5-9C6A-F512AA5489F0}" srcId="{F5456BA2-B777-416C-B63B-5893BAF55B05}" destId="{26EED7CB-8E61-4678-899F-FC2A8597BF69}" srcOrd="0" destOrd="0" parTransId="{32C2D5E3-F371-4003-A78E-4BB89A0098F3}" sibTransId="{45CF749C-9B16-4186-AF9A-87A7EA6F5329}"/>
    <dgm:cxn modelId="{A4783EDD-310E-4DE2-A987-806169F64E0E}" srcId="{AEE64A6D-8104-4B14-BFB4-D13092ECBC65}" destId="{2FE610ED-4705-468A-A35A-CB2A1E62B0B5}" srcOrd="0" destOrd="0" parTransId="{260DAAA9-BA76-4BCF-AE08-F7E42105F3B9}" sibTransId="{E9CC7BFA-88F3-470C-9C21-6AC50038BBD0}"/>
    <dgm:cxn modelId="{CBA8D0A3-6F47-47FD-823F-56E4AA65E06C}" srcId="{575C0F59-7F74-4B53-BA4C-A165DAAF82DF}" destId="{AEE64A6D-8104-4B14-BFB4-D13092ECBC65}" srcOrd="2" destOrd="0" parTransId="{FA40507E-A6BC-47E0-9BEC-FDE07E51D8AB}" sibTransId="{34214174-F008-4083-8CA1-2BBC78B397BA}"/>
    <dgm:cxn modelId="{3A21273C-459F-40D7-AB95-F10EE86377D9}" type="presParOf" srcId="{4D58B043-4D04-49CC-9E1F-49118D66DC53}" destId="{E1F061FC-97FF-4981-92E5-E3032B8A861F}" srcOrd="0" destOrd="0" presId="urn:microsoft.com/office/officeart/2009/3/layout/IncreasingArrowsProcess"/>
    <dgm:cxn modelId="{0033762A-C8B8-4F0A-969F-ADE7C4158BCD}" type="presParOf" srcId="{4D58B043-4D04-49CC-9E1F-49118D66DC53}" destId="{F920DE5C-A049-4E49-BCB9-2C9EB55CBEFF}" srcOrd="1" destOrd="0" presId="urn:microsoft.com/office/officeart/2009/3/layout/IncreasingArrowsProcess"/>
    <dgm:cxn modelId="{F65B61BB-5928-47C8-B7AB-F6B2DCF285F1}" type="presParOf" srcId="{4D58B043-4D04-49CC-9E1F-49118D66DC53}" destId="{FE88D3CF-9368-49C8-A1A9-1FBE12A182B6}" srcOrd="2" destOrd="0" presId="urn:microsoft.com/office/officeart/2009/3/layout/IncreasingArrowsProcess"/>
    <dgm:cxn modelId="{32AD66D0-34D3-4123-AA5B-55C83C4CC451}" type="presParOf" srcId="{4D58B043-4D04-49CC-9E1F-49118D66DC53}" destId="{22F2F528-E7D4-4984-8DEE-8A0CACB2CC9B}" srcOrd="3" destOrd="0" presId="urn:microsoft.com/office/officeart/2009/3/layout/IncreasingArrowsProcess"/>
    <dgm:cxn modelId="{D529973F-D98C-4C1A-B97D-EACB8CB08FF8}" type="presParOf" srcId="{4D58B043-4D04-49CC-9E1F-49118D66DC53}" destId="{BCE4C8D6-00FD-4884-BBAB-0F625B08D17D}" srcOrd="4" destOrd="0" presId="urn:microsoft.com/office/officeart/2009/3/layout/IncreasingArrowsProcess"/>
    <dgm:cxn modelId="{5ECBC2A2-3FA1-4452-AC79-1C28FDF1DAC5}" type="presParOf" srcId="{4D58B043-4D04-49CC-9E1F-49118D66DC53}" destId="{40B5EDD1-2E49-456F-B107-CE6E58C059AA}" srcOrd="5" destOrd="0" presId="urn:microsoft.com/office/officeart/2009/3/layout/IncreasingArrowsProcess"/>
    <dgm:cxn modelId="{9BA9F987-9199-4DF2-B30A-C24EE48B535E}" type="presParOf" srcId="{4D58B043-4D04-49CC-9E1F-49118D66DC53}" destId="{B82D3142-93A8-4961-BBB7-A132E224D90A}" srcOrd="6" destOrd="0" presId="urn:microsoft.com/office/officeart/2009/3/layout/IncreasingArrows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EBFC2017-6F8D-4FBA-9DDA-66C2645B010D}"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s-EC"/>
        </a:p>
      </dgm:t>
    </dgm:pt>
    <dgm:pt modelId="{6518877D-6ACA-461A-966C-1436812CEF2F}">
      <dgm:prSet phldrT="[Texto]" custT="1"/>
      <dgm:spPr/>
      <dgm:t>
        <a:bodyPr/>
        <a:lstStyle/>
        <a:p>
          <a:r>
            <a:rPr lang="es-EC" sz="1600" b="1" u="sng" dirty="0" smtClean="0">
              <a:solidFill>
                <a:schemeClr val="tx1">
                  <a:lumMod val="95000"/>
                  <a:lumOff val="5000"/>
                </a:schemeClr>
              </a:solidFill>
            </a:rPr>
            <a:t>Tarea antes de la salida</a:t>
          </a:r>
        </a:p>
        <a:p>
          <a:r>
            <a:rPr lang="es-EC" sz="1600" dirty="0" smtClean="0">
              <a:solidFill>
                <a:schemeClr val="tx1">
                  <a:lumMod val="95000"/>
                  <a:lumOff val="5000"/>
                </a:schemeClr>
              </a:solidFill>
            </a:rPr>
            <a:t>El docente enviará documentos y líneas directrices para que el estudiante previamente desarrolle actividades de revisión documental relacionadas con turismo y el valor de este para la parroquia de San Antonio de Pichincha</a:t>
          </a:r>
          <a:r>
            <a:rPr lang="es-EC" sz="1400" dirty="0" smtClean="0">
              <a:solidFill>
                <a:schemeClr val="tx1">
                  <a:lumMod val="95000"/>
                  <a:lumOff val="5000"/>
                </a:schemeClr>
              </a:solidFill>
            </a:rPr>
            <a:t>.</a:t>
          </a:r>
          <a:endParaRPr lang="es-EC" sz="1400" dirty="0">
            <a:solidFill>
              <a:schemeClr val="tx1">
                <a:lumMod val="95000"/>
                <a:lumOff val="5000"/>
              </a:schemeClr>
            </a:solidFill>
          </a:endParaRPr>
        </a:p>
      </dgm:t>
    </dgm:pt>
    <dgm:pt modelId="{F0231CEB-B140-4E26-BEA0-B5A0CD44E41B}" type="parTrans" cxnId="{CC91E0C0-ABC1-457D-BCE3-F2C0C056D030}">
      <dgm:prSet/>
      <dgm:spPr/>
      <dgm:t>
        <a:bodyPr/>
        <a:lstStyle/>
        <a:p>
          <a:endParaRPr lang="es-EC"/>
        </a:p>
      </dgm:t>
    </dgm:pt>
    <dgm:pt modelId="{F698544E-0DF3-4A75-B34A-A5029770BDB6}" type="sibTrans" cxnId="{CC91E0C0-ABC1-457D-BCE3-F2C0C056D030}">
      <dgm:prSet/>
      <dgm:spPr/>
      <dgm:t>
        <a:bodyPr/>
        <a:lstStyle/>
        <a:p>
          <a:endParaRPr lang="es-EC"/>
        </a:p>
      </dgm:t>
    </dgm:pt>
    <dgm:pt modelId="{8108C8EA-D10B-43C9-87DF-03D1C59A05B4}">
      <dgm:prSet phldrT="[Texto]" custT="1"/>
      <dgm:spPr/>
      <dgm:t>
        <a:bodyPr/>
        <a:lstStyle/>
        <a:p>
          <a:r>
            <a:rPr lang="es-EC" sz="1600" b="1" u="sng" dirty="0" smtClean="0">
              <a:solidFill>
                <a:schemeClr val="tx1">
                  <a:lumMod val="95000"/>
                  <a:lumOff val="5000"/>
                </a:schemeClr>
              </a:solidFill>
            </a:rPr>
            <a:t>En el aula de clase </a:t>
          </a:r>
        </a:p>
        <a:p>
          <a:r>
            <a:rPr lang="es-EC" sz="1600" dirty="0" smtClean="0">
              <a:solidFill>
                <a:schemeClr val="tx1">
                  <a:lumMod val="95000"/>
                  <a:lumOff val="5000"/>
                </a:schemeClr>
              </a:solidFill>
            </a:rPr>
            <a:t>Se generará espacios colaborativos para la gestión del conocimiento y se reforzará la consulta enviada como deber referente a Turismo y Valor del Patrimonio</a:t>
          </a:r>
          <a:endParaRPr lang="es-EC" sz="1600" dirty="0">
            <a:solidFill>
              <a:schemeClr val="tx1">
                <a:lumMod val="95000"/>
                <a:lumOff val="5000"/>
              </a:schemeClr>
            </a:solidFill>
          </a:endParaRPr>
        </a:p>
      </dgm:t>
    </dgm:pt>
    <dgm:pt modelId="{99F435CF-BF3C-4446-A032-40F5872D203D}" type="parTrans" cxnId="{491BF6AC-CB0D-49C3-9AB5-1FDB72AE66EE}">
      <dgm:prSet/>
      <dgm:spPr/>
      <dgm:t>
        <a:bodyPr/>
        <a:lstStyle/>
        <a:p>
          <a:endParaRPr lang="es-EC"/>
        </a:p>
      </dgm:t>
    </dgm:pt>
    <dgm:pt modelId="{6C7DF3A1-A328-4276-94DA-1882415C7CB0}" type="sibTrans" cxnId="{491BF6AC-CB0D-49C3-9AB5-1FDB72AE66EE}">
      <dgm:prSet/>
      <dgm:spPr/>
      <dgm:t>
        <a:bodyPr/>
        <a:lstStyle/>
        <a:p>
          <a:endParaRPr lang="es-EC"/>
        </a:p>
      </dgm:t>
    </dgm:pt>
    <dgm:pt modelId="{B8458F88-D42E-480F-8B34-5DFA3CCE323D}">
      <dgm:prSet phldrT="[Texto]" custT="1"/>
      <dgm:spPr/>
      <dgm:t>
        <a:bodyPr/>
        <a:lstStyle/>
        <a:p>
          <a:r>
            <a:rPr lang="es-EC" sz="1600" b="1" u="sng" dirty="0" smtClean="0">
              <a:solidFill>
                <a:schemeClr val="tx1">
                  <a:lumMod val="95000"/>
                  <a:lumOff val="5000"/>
                </a:schemeClr>
              </a:solidFill>
            </a:rPr>
            <a:t>Durante la salida</a:t>
          </a:r>
        </a:p>
        <a:p>
          <a:r>
            <a:rPr lang="es-EC" sz="1600" dirty="0" smtClean="0">
              <a:solidFill>
                <a:schemeClr val="tx1">
                  <a:lumMod val="95000"/>
                  <a:lumOff val="5000"/>
                </a:schemeClr>
              </a:solidFill>
            </a:rPr>
            <a:t>Mediante un guion de práctica de salida los estudiantes podrán establecer asociaciones entre las actividades de aula y el encuentro con los atractivos a visitar, estableciendo relaciones con las áreas de conocimiento propuestas en el currículo</a:t>
          </a:r>
          <a:endParaRPr lang="es-EC" sz="1600" dirty="0">
            <a:solidFill>
              <a:schemeClr val="tx1">
                <a:lumMod val="95000"/>
                <a:lumOff val="5000"/>
              </a:schemeClr>
            </a:solidFill>
          </a:endParaRPr>
        </a:p>
      </dgm:t>
    </dgm:pt>
    <dgm:pt modelId="{E938409C-50D5-4431-8D23-711B421BC0E0}" type="parTrans" cxnId="{90A3A7B0-CAE9-4B3B-BA17-BEFF9F6A4AAE}">
      <dgm:prSet/>
      <dgm:spPr/>
      <dgm:t>
        <a:bodyPr/>
        <a:lstStyle/>
        <a:p>
          <a:endParaRPr lang="es-EC"/>
        </a:p>
      </dgm:t>
    </dgm:pt>
    <dgm:pt modelId="{4FDB96F5-B53B-46DB-8784-D715B596B78C}" type="sibTrans" cxnId="{90A3A7B0-CAE9-4B3B-BA17-BEFF9F6A4AAE}">
      <dgm:prSet/>
      <dgm:spPr/>
      <dgm:t>
        <a:bodyPr/>
        <a:lstStyle/>
        <a:p>
          <a:endParaRPr lang="es-EC"/>
        </a:p>
      </dgm:t>
    </dgm:pt>
    <dgm:pt modelId="{B45B4C9F-6183-4774-96C1-AD7467947149}">
      <dgm:prSet custT="1"/>
      <dgm:spPr/>
      <dgm:t>
        <a:bodyPr/>
        <a:lstStyle/>
        <a:p>
          <a:r>
            <a:rPr lang="es-EC" sz="1600" b="1" u="sng" dirty="0" smtClean="0">
              <a:solidFill>
                <a:schemeClr val="tx1">
                  <a:lumMod val="95000"/>
                  <a:lumOff val="5000"/>
                </a:schemeClr>
              </a:solidFill>
            </a:rPr>
            <a:t>Posterior a la salida pedagógica </a:t>
          </a:r>
        </a:p>
        <a:p>
          <a:r>
            <a:rPr lang="es-EC" sz="1600" dirty="0" smtClean="0">
              <a:solidFill>
                <a:schemeClr val="tx1">
                  <a:lumMod val="95000"/>
                  <a:lumOff val="5000"/>
                </a:schemeClr>
              </a:solidFill>
            </a:rPr>
            <a:t>Los estudiantes llenaran un test estructurado con preguntas de fácil comprensión relacionadas a la salida pedagógica, o a su vez podrán exponer en grupos acerca de los atractivos turísticos visitados desde un proceso reflexivo y crítico.</a:t>
          </a:r>
          <a:endParaRPr lang="es-EC" sz="1600" dirty="0">
            <a:solidFill>
              <a:schemeClr val="tx1">
                <a:lumMod val="95000"/>
                <a:lumOff val="5000"/>
              </a:schemeClr>
            </a:solidFill>
          </a:endParaRPr>
        </a:p>
      </dgm:t>
    </dgm:pt>
    <dgm:pt modelId="{84211F3D-9F89-48D4-A4BE-4EA6B44E20E5}" type="parTrans" cxnId="{1F8C1DA4-0572-4920-B001-29A856A2A6E0}">
      <dgm:prSet/>
      <dgm:spPr/>
      <dgm:t>
        <a:bodyPr/>
        <a:lstStyle/>
        <a:p>
          <a:endParaRPr lang="es-EC"/>
        </a:p>
      </dgm:t>
    </dgm:pt>
    <dgm:pt modelId="{452CAE00-0875-40FF-90FF-200781EB0102}" type="sibTrans" cxnId="{1F8C1DA4-0572-4920-B001-29A856A2A6E0}">
      <dgm:prSet/>
      <dgm:spPr/>
      <dgm:t>
        <a:bodyPr/>
        <a:lstStyle/>
        <a:p>
          <a:endParaRPr lang="es-EC"/>
        </a:p>
      </dgm:t>
    </dgm:pt>
    <dgm:pt modelId="{822F8BA2-57C1-4FA2-8B00-50C2C9E8027F}" type="pres">
      <dgm:prSet presAssocID="{EBFC2017-6F8D-4FBA-9DDA-66C2645B010D}" presName="Name0" presStyleCnt="0">
        <dgm:presLayoutVars>
          <dgm:dir/>
          <dgm:resizeHandles val="exact"/>
        </dgm:presLayoutVars>
      </dgm:prSet>
      <dgm:spPr/>
      <dgm:t>
        <a:bodyPr/>
        <a:lstStyle/>
        <a:p>
          <a:endParaRPr lang="es-ES"/>
        </a:p>
      </dgm:t>
    </dgm:pt>
    <dgm:pt modelId="{23CD7FA4-362D-4E05-8653-A8CABD1E145C}" type="pres">
      <dgm:prSet presAssocID="{EBFC2017-6F8D-4FBA-9DDA-66C2645B010D}" presName="cycle" presStyleCnt="0"/>
      <dgm:spPr/>
    </dgm:pt>
    <dgm:pt modelId="{8EE4231F-6575-459D-B8CC-0280E18E4574}" type="pres">
      <dgm:prSet presAssocID="{6518877D-6ACA-461A-966C-1436812CEF2F}" presName="nodeFirstNode" presStyleLbl="node1" presStyleIdx="0" presStyleCnt="4" custScaleX="109437">
        <dgm:presLayoutVars>
          <dgm:bulletEnabled val="1"/>
        </dgm:presLayoutVars>
      </dgm:prSet>
      <dgm:spPr/>
      <dgm:t>
        <a:bodyPr/>
        <a:lstStyle/>
        <a:p>
          <a:endParaRPr lang="es-EC"/>
        </a:p>
      </dgm:t>
    </dgm:pt>
    <dgm:pt modelId="{4B07E089-5837-42C1-8DCD-E64C44F37815}" type="pres">
      <dgm:prSet presAssocID="{F698544E-0DF3-4A75-B34A-A5029770BDB6}" presName="sibTransFirstNode" presStyleLbl="bgShp" presStyleIdx="0" presStyleCnt="1"/>
      <dgm:spPr/>
      <dgm:t>
        <a:bodyPr/>
        <a:lstStyle/>
        <a:p>
          <a:endParaRPr lang="es-ES"/>
        </a:p>
      </dgm:t>
    </dgm:pt>
    <dgm:pt modelId="{A2266156-0D43-4A7D-8598-45E699986B69}" type="pres">
      <dgm:prSet presAssocID="{8108C8EA-D10B-43C9-87DF-03D1C59A05B4}" presName="nodeFollowingNodes" presStyleLbl="node1" presStyleIdx="1" presStyleCnt="4">
        <dgm:presLayoutVars>
          <dgm:bulletEnabled val="1"/>
        </dgm:presLayoutVars>
      </dgm:prSet>
      <dgm:spPr/>
      <dgm:t>
        <a:bodyPr/>
        <a:lstStyle/>
        <a:p>
          <a:endParaRPr lang="es-ES"/>
        </a:p>
      </dgm:t>
    </dgm:pt>
    <dgm:pt modelId="{44259868-5A52-4333-9EA0-2D38AFCAF354}" type="pres">
      <dgm:prSet presAssocID="{B8458F88-D42E-480F-8B34-5DFA3CCE323D}" presName="nodeFollowingNodes" presStyleLbl="node1" presStyleIdx="2" presStyleCnt="4" custScaleX="129144">
        <dgm:presLayoutVars>
          <dgm:bulletEnabled val="1"/>
        </dgm:presLayoutVars>
      </dgm:prSet>
      <dgm:spPr/>
      <dgm:t>
        <a:bodyPr/>
        <a:lstStyle/>
        <a:p>
          <a:endParaRPr lang="es-EC"/>
        </a:p>
      </dgm:t>
    </dgm:pt>
    <dgm:pt modelId="{74F700AC-EA41-4DD1-B48C-7CA27372F229}" type="pres">
      <dgm:prSet presAssocID="{B45B4C9F-6183-4774-96C1-AD7467947149}" presName="nodeFollowingNodes" presStyleLbl="node1" presStyleIdx="3" presStyleCnt="4" custScaleX="121035" custRadScaleRad="120331">
        <dgm:presLayoutVars>
          <dgm:bulletEnabled val="1"/>
        </dgm:presLayoutVars>
      </dgm:prSet>
      <dgm:spPr/>
      <dgm:t>
        <a:bodyPr/>
        <a:lstStyle/>
        <a:p>
          <a:endParaRPr lang="es-EC"/>
        </a:p>
      </dgm:t>
    </dgm:pt>
  </dgm:ptLst>
  <dgm:cxnLst>
    <dgm:cxn modelId="{B88C08FF-ABFB-41A5-8CB3-B29DFF614751}" type="presOf" srcId="{8108C8EA-D10B-43C9-87DF-03D1C59A05B4}" destId="{A2266156-0D43-4A7D-8598-45E699986B69}" srcOrd="0" destOrd="0" presId="urn:microsoft.com/office/officeart/2005/8/layout/cycle3"/>
    <dgm:cxn modelId="{8E05D47F-65BC-4CBD-A95A-5D1424A0C8D9}" type="presOf" srcId="{6518877D-6ACA-461A-966C-1436812CEF2F}" destId="{8EE4231F-6575-459D-B8CC-0280E18E4574}" srcOrd="0" destOrd="0" presId="urn:microsoft.com/office/officeart/2005/8/layout/cycle3"/>
    <dgm:cxn modelId="{90A3A7B0-CAE9-4B3B-BA17-BEFF9F6A4AAE}" srcId="{EBFC2017-6F8D-4FBA-9DDA-66C2645B010D}" destId="{B8458F88-D42E-480F-8B34-5DFA3CCE323D}" srcOrd="2" destOrd="0" parTransId="{E938409C-50D5-4431-8D23-711B421BC0E0}" sibTransId="{4FDB96F5-B53B-46DB-8784-D715B596B78C}"/>
    <dgm:cxn modelId="{491BF6AC-CB0D-49C3-9AB5-1FDB72AE66EE}" srcId="{EBFC2017-6F8D-4FBA-9DDA-66C2645B010D}" destId="{8108C8EA-D10B-43C9-87DF-03D1C59A05B4}" srcOrd="1" destOrd="0" parTransId="{99F435CF-BF3C-4446-A032-40F5872D203D}" sibTransId="{6C7DF3A1-A328-4276-94DA-1882415C7CB0}"/>
    <dgm:cxn modelId="{6C50B602-6312-4EF0-814C-5203ABA89FA8}" type="presOf" srcId="{EBFC2017-6F8D-4FBA-9DDA-66C2645B010D}" destId="{822F8BA2-57C1-4FA2-8B00-50C2C9E8027F}" srcOrd="0" destOrd="0" presId="urn:microsoft.com/office/officeart/2005/8/layout/cycle3"/>
    <dgm:cxn modelId="{A6044A58-A1F4-4072-B9D6-493AABE3D10C}" type="presOf" srcId="{B8458F88-D42E-480F-8B34-5DFA3CCE323D}" destId="{44259868-5A52-4333-9EA0-2D38AFCAF354}" srcOrd="0" destOrd="0" presId="urn:microsoft.com/office/officeart/2005/8/layout/cycle3"/>
    <dgm:cxn modelId="{9071FB52-3F1F-4C27-B3E2-59E896CF159F}" type="presOf" srcId="{B45B4C9F-6183-4774-96C1-AD7467947149}" destId="{74F700AC-EA41-4DD1-B48C-7CA27372F229}" srcOrd="0" destOrd="0" presId="urn:microsoft.com/office/officeart/2005/8/layout/cycle3"/>
    <dgm:cxn modelId="{CC91E0C0-ABC1-457D-BCE3-F2C0C056D030}" srcId="{EBFC2017-6F8D-4FBA-9DDA-66C2645B010D}" destId="{6518877D-6ACA-461A-966C-1436812CEF2F}" srcOrd="0" destOrd="0" parTransId="{F0231CEB-B140-4E26-BEA0-B5A0CD44E41B}" sibTransId="{F698544E-0DF3-4A75-B34A-A5029770BDB6}"/>
    <dgm:cxn modelId="{1F8C1DA4-0572-4920-B001-29A856A2A6E0}" srcId="{EBFC2017-6F8D-4FBA-9DDA-66C2645B010D}" destId="{B45B4C9F-6183-4774-96C1-AD7467947149}" srcOrd="3" destOrd="0" parTransId="{84211F3D-9F89-48D4-A4BE-4EA6B44E20E5}" sibTransId="{452CAE00-0875-40FF-90FF-200781EB0102}"/>
    <dgm:cxn modelId="{B5AABA84-845F-4D72-B0D2-7E3D7091C192}" type="presOf" srcId="{F698544E-0DF3-4A75-B34A-A5029770BDB6}" destId="{4B07E089-5837-42C1-8DCD-E64C44F37815}" srcOrd="0" destOrd="0" presId="urn:microsoft.com/office/officeart/2005/8/layout/cycle3"/>
    <dgm:cxn modelId="{4B9EFBE1-D999-4338-9C8E-657432DAFA11}" type="presParOf" srcId="{822F8BA2-57C1-4FA2-8B00-50C2C9E8027F}" destId="{23CD7FA4-362D-4E05-8653-A8CABD1E145C}" srcOrd="0" destOrd="0" presId="urn:microsoft.com/office/officeart/2005/8/layout/cycle3"/>
    <dgm:cxn modelId="{B8A342A5-3416-4970-8986-DF4C14CAC662}" type="presParOf" srcId="{23CD7FA4-362D-4E05-8653-A8CABD1E145C}" destId="{8EE4231F-6575-459D-B8CC-0280E18E4574}" srcOrd="0" destOrd="0" presId="urn:microsoft.com/office/officeart/2005/8/layout/cycle3"/>
    <dgm:cxn modelId="{39D3FEAC-97AA-46E6-9654-5AC05746E1C3}" type="presParOf" srcId="{23CD7FA4-362D-4E05-8653-A8CABD1E145C}" destId="{4B07E089-5837-42C1-8DCD-E64C44F37815}" srcOrd="1" destOrd="0" presId="urn:microsoft.com/office/officeart/2005/8/layout/cycle3"/>
    <dgm:cxn modelId="{E7BC42D9-108F-46BC-A10B-D43DB8AF4D63}" type="presParOf" srcId="{23CD7FA4-362D-4E05-8653-A8CABD1E145C}" destId="{A2266156-0D43-4A7D-8598-45E699986B69}" srcOrd="2" destOrd="0" presId="urn:microsoft.com/office/officeart/2005/8/layout/cycle3"/>
    <dgm:cxn modelId="{A1DECDA1-395F-4E3C-B27C-0118844248DD}" type="presParOf" srcId="{23CD7FA4-362D-4E05-8653-A8CABD1E145C}" destId="{44259868-5A52-4333-9EA0-2D38AFCAF354}" srcOrd="3" destOrd="0" presId="urn:microsoft.com/office/officeart/2005/8/layout/cycle3"/>
    <dgm:cxn modelId="{BB93D9F3-E83A-4542-A3FB-1253B39D8ED4}" type="presParOf" srcId="{23CD7FA4-362D-4E05-8653-A8CABD1E145C}" destId="{74F700AC-EA41-4DD1-B48C-7CA27372F229}" srcOrd="4"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D0AA52F9-C7A3-4DE4-ACA6-8F8EBF1925DC}" type="doc">
      <dgm:prSet loTypeId="urn:microsoft.com/office/officeart/2008/layout/VerticalCurvedList" loCatId="list" qsTypeId="urn:microsoft.com/office/officeart/2005/8/quickstyle/simple1" qsCatId="simple" csTypeId="urn:microsoft.com/office/officeart/2005/8/colors/accent4_1" csCatId="accent4" phldr="1"/>
      <dgm:spPr/>
      <dgm:t>
        <a:bodyPr/>
        <a:lstStyle/>
        <a:p>
          <a:endParaRPr lang="es-EC"/>
        </a:p>
      </dgm:t>
    </dgm:pt>
    <dgm:pt modelId="{D49BBDF6-1424-4962-AF00-8A9DEEE74311}">
      <dgm:prSet phldrT="[Texto]"/>
      <dgm:spPr/>
      <dgm:t>
        <a:bodyPr/>
        <a:lstStyle/>
        <a:p>
          <a:r>
            <a:rPr lang="es-EC" dirty="0" smtClean="0"/>
            <a:t>El desarrollo de la investigación permitió identificar el estado actual del turismo educativo en el nivel de Educación General Básica Media evidenciando que </a:t>
          </a:r>
          <a:r>
            <a:rPr lang="es-EC" b="1" dirty="0" smtClean="0"/>
            <a:t>no existen programas en la parroquia orientados al fomento turístico</a:t>
          </a:r>
          <a:r>
            <a:rPr lang="es-EC" dirty="0" smtClean="0"/>
            <a:t>, sin embargo se realizan actividades puntuales en las instituciones educativas de forma eventual que responden a las materias del currículo vigente como ciencias naturales y sociales</a:t>
          </a:r>
          <a:endParaRPr lang="es-EC" dirty="0"/>
        </a:p>
      </dgm:t>
    </dgm:pt>
    <dgm:pt modelId="{58EAF07C-9BDD-41B8-8CFC-53B3282E3190}" type="parTrans" cxnId="{61184C14-A491-4BA5-961B-28288843136D}">
      <dgm:prSet/>
      <dgm:spPr/>
      <dgm:t>
        <a:bodyPr/>
        <a:lstStyle/>
        <a:p>
          <a:endParaRPr lang="es-EC"/>
        </a:p>
      </dgm:t>
    </dgm:pt>
    <dgm:pt modelId="{7F9011B9-3CDF-4EE5-96D4-C52FCE95026F}" type="sibTrans" cxnId="{61184C14-A491-4BA5-961B-28288843136D}">
      <dgm:prSet/>
      <dgm:spPr/>
      <dgm:t>
        <a:bodyPr/>
        <a:lstStyle/>
        <a:p>
          <a:endParaRPr lang="es-EC"/>
        </a:p>
      </dgm:t>
    </dgm:pt>
    <dgm:pt modelId="{EE82BD5B-8BA5-49B6-A67F-307E141661E2}">
      <dgm:prSet phldrT="[Texto]"/>
      <dgm:spPr/>
      <dgm:t>
        <a:bodyPr/>
        <a:lstStyle/>
        <a:p>
          <a:r>
            <a:rPr lang="es-EC" dirty="0" smtClean="0"/>
            <a:t>Los docentes y operadores turísticos, coinciden en la importancia de la valoración del patrimonio turístico de San Antonio de Pichincha, siendo que a </a:t>
          </a:r>
          <a:r>
            <a:rPr lang="es-EC" b="1" dirty="0" smtClean="0"/>
            <a:t>través de la educación será posible sensibilizar a la población</a:t>
          </a:r>
          <a:r>
            <a:rPr lang="es-EC" dirty="0" smtClean="0"/>
            <a:t>,  en especial a los jóvenes sobre los recursos turísticos con los que cuenta la parroquia </a:t>
          </a:r>
          <a:r>
            <a:rPr lang="es-EC" b="1" dirty="0" smtClean="0"/>
            <a:t>demandando que de parte de las autoridades locales se generen proyectos </a:t>
          </a:r>
          <a:r>
            <a:rPr lang="es-EC" dirty="0" smtClean="0"/>
            <a:t>orientados a fortalecer los espacios de capacitación, productos turísticos, dentro de los cuales el </a:t>
          </a:r>
          <a:r>
            <a:rPr lang="es-EC" b="1" dirty="0" smtClean="0"/>
            <a:t>turismo educativo puede convertirse en un nuevo producto que beneficie a los pobladores locales</a:t>
          </a:r>
          <a:r>
            <a:rPr lang="es-EC" dirty="0" smtClean="0"/>
            <a:t>. </a:t>
          </a:r>
          <a:endParaRPr lang="es-EC" dirty="0"/>
        </a:p>
      </dgm:t>
    </dgm:pt>
    <dgm:pt modelId="{A6E01707-0971-4E65-9AA8-77FD90CE342A}" type="parTrans" cxnId="{77A88717-5D6A-493D-8781-45914A6C0AB5}">
      <dgm:prSet/>
      <dgm:spPr/>
      <dgm:t>
        <a:bodyPr/>
        <a:lstStyle/>
        <a:p>
          <a:endParaRPr lang="es-EC"/>
        </a:p>
      </dgm:t>
    </dgm:pt>
    <dgm:pt modelId="{E4E87662-CCEF-47D1-B2F2-49A695758BCA}" type="sibTrans" cxnId="{77A88717-5D6A-493D-8781-45914A6C0AB5}">
      <dgm:prSet/>
      <dgm:spPr/>
      <dgm:t>
        <a:bodyPr/>
        <a:lstStyle/>
        <a:p>
          <a:endParaRPr lang="es-EC"/>
        </a:p>
      </dgm:t>
    </dgm:pt>
    <dgm:pt modelId="{BBE1E3BC-50EF-4579-8318-085DF8E12259}">
      <dgm:prSet/>
      <dgm:spPr/>
      <dgm:t>
        <a:bodyPr/>
        <a:lstStyle/>
        <a:p>
          <a:r>
            <a:rPr lang="es-EC" dirty="0" smtClean="0"/>
            <a:t>Se pudo evidenciar a través de la investigación, la </a:t>
          </a:r>
          <a:r>
            <a:rPr lang="es-EC" b="1" dirty="0" smtClean="0"/>
            <a:t>debilidad encontrada en relación a la coordinación</a:t>
          </a:r>
          <a:r>
            <a:rPr lang="es-EC" dirty="0" smtClean="0"/>
            <a:t> de actividades que involucre a prestadores, sistema educativo y autoridades locales </a:t>
          </a:r>
          <a:endParaRPr lang="es-EC" dirty="0"/>
        </a:p>
      </dgm:t>
    </dgm:pt>
    <dgm:pt modelId="{78B80496-6A14-4BFA-B47E-DF16225F5233}" type="parTrans" cxnId="{D81DCD48-5D03-44BD-96B1-1F3DB6359FB5}">
      <dgm:prSet/>
      <dgm:spPr/>
      <dgm:t>
        <a:bodyPr/>
        <a:lstStyle/>
        <a:p>
          <a:endParaRPr lang="es-EC"/>
        </a:p>
      </dgm:t>
    </dgm:pt>
    <dgm:pt modelId="{9D5A47BF-C1E4-44C1-B053-893A294F4035}" type="sibTrans" cxnId="{D81DCD48-5D03-44BD-96B1-1F3DB6359FB5}">
      <dgm:prSet/>
      <dgm:spPr/>
      <dgm:t>
        <a:bodyPr/>
        <a:lstStyle/>
        <a:p>
          <a:endParaRPr lang="es-EC"/>
        </a:p>
      </dgm:t>
    </dgm:pt>
    <dgm:pt modelId="{0161670C-BEB9-4BDA-A79E-73CBEE6876BC}" type="pres">
      <dgm:prSet presAssocID="{D0AA52F9-C7A3-4DE4-ACA6-8F8EBF1925DC}" presName="Name0" presStyleCnt="0">
        <dgm:presLayoutVars>
          <dgm:chMax val="7"/>
          <dgm:chPref val="7"/>
          <dgm:dir/>
        </dgm:presLayoutVars>
      </dgm:prSet>
      <dgm:spPr/>
      <dgm:t>
        <a:bodyPr/>
        <a:lstStyle/>
        <a:p>
          <a:endParaRPr lang="es-ES"/>
        </a:p>
      </dgm:t>
    </dgm:pt>
    <dgm:pt modelId="{C0BD35A2-F695-417E-9817-BE552E407E0F}" type="pres">
      <dgm:prSet presAssocID="{D0AA52F9-C7A3-4DE4-ACA6-8F8EBF1925DC}" presName="Name1" presStyleCnt="0"/>
      <dgm:spPr/>
    </dgm:pt>
    <dgm:pt modelId="{0FDE0463-CBF4-4A22-9BA2-0EC6280CD464}" type="pres">
      <dgm:prSet presAssocID="{D0AA52F9-C7A3-4DE4-ACA6-8F8EBF1925DC}" presName="cycle" presStyleCnt="0"/>
      <dgm:spPr/>
    </dgm:pt>
    <dgm:pt modelId="{0163D681-B8D0-49A5-91CF-9FE9F5B06BAF}" type="pres">
      <dgm:prSet presAssocID="{D0AA52F9-C7A3-4DE4-ACA6-8F8EBF1925DC}" presName="srcNode" presStyleLbl="node1" presStyleIdx="0" presStyleCnt="3"/>
      <dgm:spPr/>
    </dgm:pt>
    <dgm:pt modelId="{B0E2E20F-D34E-4291-80C6-C8B2471AA60C}" type="pres">
      <dgm:prSet presAssocID="{D0AA52F9-C7A3-4DE4-ACA6-8F8EBF1925DC}" presName="conn" presStyleLbl="parChTrans1D2" presStyleIdx="0" presStyleCnt="1"/>
      <dgm:spPr/>
      <dgm:t>
        <a:bodyPr/>
        <a:lstStyle/>
        <a:p>
          <a:endParaRPr lang="es-ES"/>
        </a:p>
      </dgm:t>
    </dgm:pt>
    <dgm:pt modelId="{BAF1BB05-3FB8-41C7-BC71-CFC7F69551E8}" type="pres">
      <dgm:prSet presAssocID="{D0AA52F9-C7A3-4DE4-ACA6-8F8EBF1925DC}" presName="extraNode" presStyleLbl="node1" presStyleIdx="0" presStyleCnt="3"/>
      <dgm:spPr/>
    </dgm:pt>
    <dgm:pt modelId="{155CBC63-0A3E-4E1E-B3BA-FD84FC3D968B}" type="pres">
      <dgm:prSet presAssocID="{D0AA52F9-C7A3-4DE4-ACA6-8F8EBF1925DC}" presName="dstNode" presStyleLbl="node1" presStyleIdx="0" presStyleCnt="3"/>
      <dgm:spPr/>
    </dgm:pt>
    <dgm:pt modelId="{5B6AA405-EB55-46B6-BB35-03E0B79A455B}" type="pres">
      <dgm:prSet presAssocID="{D49BBDF6-1424-4962-AF00-8A9DEEE74311}" presName="text_1" presStyleLbl="node1" presStyleIdx="0" presStyleCnt="3">
        <dgm:presLayoutVars>
          <dgm:bulletEnabled val="1"/>
        </dgm:presLayoutVars>
      </dgm:prSet>
      <dgm:spPr/>
      <dgm:t>
        <a:bodyPr/>
        <a:lstStyle/>
        <a:p>
          <a:endParaRPr lang="es-EC"/>
        </a:p>
      </dgm:t>
    </dgm:pt>
    <dgm:pt modelId="{1D419C13-FB65-45D4-9188-E664699CE9D2}" type="pres">
      <dgm:prSet presAssocID="{D49BBDF6-1424-4962-AF00-8A9DEEE74311}" presName="accent_1" presStyleCnt="0"/>
      <dgm:spPr/>
    </dgm:pt>
    <dgm:pt modelId="{A44B5058-699D-4565-A384-1685552DD289}" type="pres">
      <dgm:prSet presAssocID="{D49BBDF6-1424-4962-AF00-8A9DEEE74311}" presName="accentRepeatNode" presStyleLbl="solidFgAcc1" presStyleIdx="0" presStyleCnt="3"/>
      <dgm:spPr/>
    </dgm:pt>
    <dgm:pt modelId="{71464E48-0A8C-41BA-8D85-49C33229A7BA}" type="pres">
      <dgm:prSet presAssocID="{BBE1E3BC-50EF-4579-8318-085DF8E12259}" presName="text_2" presStyleLbl="node1" presStyleIdx="1" presStyleCnt="3">
        <dgm:presLayoutVars>
          <dgm:bulletEnabled val="1"/>
        </dgm:presLayoutVars>
      </dgm:prSet>
      <dgm:spPr/>
      <dgm:t>
        <a:bodyPr/>
        <a:lstStyle/>
        <a:p>
          <a:endParaRPr lang="es-EC"/>
        </a:p>
      </dgm:t>
    </dgm:pt>
    <dgm:pt modelId="{8D7914E9-3BD8-44E1-96B0-36526A37196D}" type="pres">
      <dgm:prSet presAssocID="{BBE1E3BC-50EF-4579-8318-085DF8E12259}" presName="accent_2" presStyleCnt="0"/>
      <dgm:spPr/>
    </dgm:pt>
    <dgm:pt modelId="{15B07F19-C6FB-44DD-92C4-ACDA6A1BB0A4}" type="pres">
      <dgm:prSet presAssocID="{BBE1E3BC-50EF-4579-8318-085DF8E12259}" presName="accentRepeatNode" presStyleLbl="solidFgAcc1" presStyleIdx="1" presStyleCnt="3"/>
      <dgm:spPr/>
    </dgm:pt>
    <dgm:pt modelId="{08E67A50-88E3-4C51-B60B-BE0CBA528C88}" type="pres">
      <dgm:prSet presAssocID="{EE82BD5B-8BA5-49B6-A67F-307E141661E2}" presName="text_3" presStyleLbl="node1" presStyleIdx="2" presStyleCnt="3">
        <dgm:presLayoutVars>
          <dgm:bulletEnabled val="1"/>
        </dgm:presLayoutVars>
      </dgm:prSet>
      <dgm:spPr/>
      <dgm:t>
        <a:bodyPr/>
        <a:lstStyle/>
        <a:p>
          <a:endParaRPr lang="es-EC"/>
        </a:p>
      </dgm:t>
    </dgm:pt>
    <dgm:pt modelId="{49419CA7-E64E-4A99-BBAC-82C1A07A8597}" type="pres">
      <dgm:prSet presAssocID="{EE82BD5B-8BA5-49B6-A67F-307E141661E2}" presName="accent_3" presStyleCnt="0"/>
      <dgm:spPr/>
    </dgm:pt>
    <dgm:pt modelId="{1DE40534-8620-4DE2-A2E1-A58E627C5DC1}" type="pres">
      <dgm:prSet presAssocID="{EE82BD5B-8BA5-49B6-A67F-307E141661E2}" presName="accentRepeatNode" presStyleLbl="solidFgAcc1" presStyleIdx="2" presStyleCnt="3"/>
      <dgm:spPr/>
    </dgm:pt>
  </dgm:ptLst>
  <dgm:cxnLst>
    <dgm:cxn modelId="{61184C14-A491-4BA5-961B-28288843136D}" srcId="{D0AA52F9-C7A3-4DE4-ACA6-8F8EBF1925DC}" destId="{D49BBDF6-1424-4962-AF00-8A9DEEE74311}" srcOrd="0" destOrd="0" parTransId="{58EAF07C-9BDD-41B8-8CFC-53B3282E3190}" sibTransId="{7F9011B9-3CDF-4EE5-96D4-C52FCE95026F}"/>
    <dgm:cxn modelId="{CF6BF9BE-5309-4F1B-8FD0-A4CA5FA394B6}" type="presOf" srcId="{D49BBDF6-1424-4962-AF00-8A9DEEE74311}" destId="{5B6AA405-EB55-46B6-BB35-03E0B79A455B}" srcOrd="0" destOrd="0" presId="urn:microsoft.com/office/officeart/2008/layout/VerticalCurvedList"/>
    <dgm:cxn modelId="{4E738CC8-9351-4815-A2FB-EDDC74677EBB}" type="presOf" srcId="{BBE1E3BC-50EF-4579-8318-085DF8E12259}" destId="{71464E48-0A8C-41BA-8D85-49C33229A7BA}" srcOrd="0" destOrd="0" presId="urn:microsoft.com/office/officeart/2008/layout/VerticalCurvedList"/>
    <dgm:cxn modelId="{FC8F89ED-E4D5-4210-B7C8-BD584A08D22D}" type="presOf" srcId="{D0AA52F9-C7A3-4DE4-ACA6-8F8EBF1925DC}" destId="{0161670C-BEB9-4BDA-A79E-73CBEE6876BC}" srcOrd="0" destOrd="0" presId="urn:microsoft.com/office/officeart/2008/layout/VerticalCurvedList"/>
    <dgm:cxn modelId="{A64488EB-5EB6-46E7-9A70-BBC3E18ED710}" type="presOf" srcId="{7F9011B9-3CDF-4EE5-96D4-C52FCE95026F}" destId="{B0E2E20F-D34E-4291-80C6-C8B2471AA60C}" srcOrd="0" destOrd="0" presId="urn:microsoft.com/office/officeart/2008/layout/VerticalCurvedList"/>
    <dgm:cxn modelId="{D81DCD48-5D03-44BD-96B1-1F3DB6359FB5}" srcId="{D0AA52F9-C7A3-4DE4-ACA6-8F8EBF1925DC}" destId="{BBE1E3BC-50EF-4579-8318-085DF8E12259}" srcOrd="1" destOrd="0" parTransId="{78B80496-6A14-4BFA-B47E-DF16225F5233}" sibTransId="{9D5A47BF-C1E4-44C1-B053-893A294F4035}"/>
    <dgm:cxn modelId="{77A88717-5D6A-493D-8781-45914A6C0AB5}" srcId="{D0AA52F9-C7A3-4DE4-ACA6-8F8EBF1925DC}" destId="{EE82BD5B-8BA5-49B6-A67F-307E141661E2}" srcOrd="2" destOrd="0" parTransId="{A6E01707-0971-4E65-9AA8-77FD90CE342A}" sibTransId="{E4E87662-CCEF-47D1-B2F2-49A695758BCA}"/>
    <dgm:cxn modelId="{00ABE3C7-78F4-49FD-B9CC-056CADA43458}" type="presOf" srcId="{EE82BD5B-8BA5-49B6-A67F-307E141661E2}" destId="{08E67A50-88E3-4C51-B60B-BE0CBA528C88}" srcOrd="0" destOrd="0" presId="urn:microsoft.com/office/officeart/2008/layout/VerticalCurvedList"/>
    <dgm:cxn modelId="{F1C9F5F1-CAB3-4C20-B516-2F3B2BB4FDF6}" type="presParOf" srcId="{0161670C-BEB9-4BDA-A79E-73CBEE6876BC}" destId="{C0BD35A2-F695-417E-9817-BE552E407E0F}" srcOrd="0" destOrd="0" presId="urn:microsoft.com/office/officeart/2008/layout/VerticalCurvedList"/>
    <dgm:cxn modelId="{FF7FC83F-01D8-4DD5-B3F5-5EA65A2622B7}" type="presParOf" srcId="{C0BD35A2-F695-417E-9817-BE552E407E0F}" destId="{0FDE0463-CBF4-4A22-9BA2-0EC6280CD464}" srcOrd="0" destOrd="0" presId="urn:microsoft.com/office/officeart/2008/layout/VerticalCurvedList"/>
    <dgm:cxn modelId="{BDD61B58-8A6A-4C86-B80B-4BF0150393AC}" type="presParOf" srcId="{0FDE0463-CBF4-4A22-9BA2-0EC6280CD464}" destId="{0163D681-B8D0-49A5-91CF-9FE9F5B06BAF}" srcOrd="0" destOrd="0" presId="urn:microsoft.com/office/officeart/2008/layout/VerticalCurvedList"/>
    <dgm:cxn modelId="{4E26050D-6590-4C30-8D40-425C24FAEF2B}" type="presParOf" srcId="{0FDE0463-CBF4-4A22-9BA2-0EC6280CD464}" destId="{B0E2E20F-D34E-4291-80C6-C8B2471AA60C}" srcOrd="1" destOrd="0" presId="urn:microsoft.com/office/officeart/2008/layout/VerticalCurvedList"/>
    <dgm:cxn modelId="{51EEB361-2F58-476C-82F3-F49B9656641C}" type="presParOf" srcId="{0FDE0463-CBF4-4A22-9BA2-0EC6280CD464}" destId="{BAF1BB05-3FB8-41C7-BC71-CFC7F69551E8}" srcOrd="2" destOrd="0" presId="urn:microsoft.com/office/officeart/2008/layout/VerticalCurvedList"/>
    <dgm:cxn modelId="{A5FC47C6-7F3D-4759-AF14-22165C847DB6}" type="presParOf" srcId="{0FDE0463-CBF4-4A22-9BA2-0EC6280CD464}" destId="{155CBC63-0A3E-4E1E-B3BA-FD84FC3D968B}" srcOrd="3" destOrd="0" presId="urn:microsoft.com/office/officeart/2008/layout/VerticalCurvedList"/>
    <dgm:cxn modelId="{D52CF791-4E35-442C-A5D4-796EA8527F09}" type="presParOf" srcId="{C0BD35A2-F695-417E-9817-BE552E407E0F}" destId="{5B6AA405-EB55-46B6-BB35-03E0B79A455B}" srcOrd="1" destOrd="0" presId="urn:microsoft.com/office/officeart/2008/layout/VerticalCurvedList"/>
    <dgm:cxn modelId="{D9798CE0-2EA9-484D-9C5C-715F2819DA9E}" type="presParOf" srcId="{C0BD35A2-F695-417E-9817-BE552E407E0F}" destId="{1D419C13-FB65-45D4-9188-E664699CE9D2}" srcOrd="2" destOrd="0" presId="urn:microsoft.com/office/officeart/2008/layout/VerticalCurvedList"/>
    <dgm:cxn modelId="{BACE022A-3AA9-4727-BBC6-BDEC9062142F}" type="presParOf" srcId="{1D419C13-FB65-45D4-9188-E664699CE9D2}" destId="{A44B5058-699D-4565-A384-1685552DD289}" srcOrd="0" destOrd="0" presId="urn:microsoft.com/office/officeart/2008/layout/VerticalCurvedList"/>
    <dgm:cxn modelId="{4E640B29-3F25-4E4C-94E9-EC674F27C586}" type="presParOf" srcId="{C0BD35A2-F695-417E-9817-BE552E407E0F}" destId="{71464E48-0A8C-41BA-8D85-49C33229A7BA}" srcOrd="3" destOrd="0" presId="urn:microsoft.com/office/officeart/2008/layout/VerticalCurvedList"/>
    <dgm:cxn modelId="{3A8AB7A9-1B81-475D-9CC3-3F63A8714FC3}" type="presParOf" srcId="{C0BD35A2-F695-417E-9817-BE552E407E0F}" destId="{8D7914E9-3BD8-44E1-96B0-36526A37196D}" srcOrd="4" destOrd="0" presId="urn:microsoft.com/office/officeart/2008/layout/VerticalCurvedList"/>
    <dgm:cxn modelId="{B8310837-91B3-4B74-A7A0-10F20A0E77FD}" type="presParOf" srcId="{8D7914E9-3BD8-44E1-96B0-36526A37196D}" destId="{15B07F19-C6FB-44DD-92C4-ACDA6A1BB0A4}" srcOrd="0" destOrd="0" presId="urn:microsoft.com/office/officeart/2008/layout/VerticalCurvedList"/>
    <dgm:cxn modelId="{3389E3D1-B80B-4040-ABF7-D62D65B75175}" type="presParOf" srcId="{C0BD35A2-F695-417E-9817-BE552E407E0F}" destId="{08E67A50-88E3-4C51-B60B-BE0CBA528C88}" srcOrd="5" destOrd="0" presId="urn:microsoft.com/office/officeart/2008/layout/VerticalCurvedList"/>
    <dgm:cxn modelId="{C46775AE-D75F-4B55-A4C6-08AB830DA000}" type="presParOf" srcId="{C0BD35A2-F695-417E-9817-BE552E407E0F}" destId="{49419CA7-E64E-4A99-BBAC-82C1A07A8597}" srcOrd="6" destOrd="0" presId="urn:microsoft.com/office/officeart/2008/layout/VerticalCurvedList"/>
    <dgm:cxn modelId="{971985F1-27EA-4E6C-ADFB-C63AC826901B}" type="presParOf" srcId="{49419CA7-E64E-4A99-BBAC-82C1A07A8597}" destId="{1DE40534-8620-4DE2-A2E1-A58E627C5DC1}"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4ED683B2-019A-4CE3-8897-316B54714F1F}" type="doc">
      <dgm:prSet loTypeId="urn:microsoft.com/office/officeart/2008/layout/VerticalCurvedList" loCatId="list" qsTypeId="urn:microsoft.com/office/officeart/2005/8/quickstyle/3d2" qsCatId="3D" csTypeId="urn:microsoft.com/office/officeart/2005/8/colors/accent2_1" csCatId="accent2" phldr="1"/>
      <dgm:spPr/>
      <dgm:t>
        <a:bodyPr/>
        <a:lstStyle/>
        <a:p>
          <a:endParaRPr lang="es-EC"/>
        </a:p>
      </dgm:t>
    </dgm:pt>
    <dgm:pt modelId="{6F9A0C24-60AA-4EA8-BE27-3445E9A2C32B}">
      <dgm:prSet phldrT="[Texto]"/>
      <dgm:spPr/>
      <dgm:t>
        <a:bodyPr/>
        <a:lstStyle/>
        <a:p>
          <a:r>
            <a:rPr lang="es-EC" dirty="0" smtClean="0"/>
            <a:t>Ciudad Mitad del Mundo es un atractivo turístico considerado como ícono de la Parroquia San Antonio de Pichincha, que recibe un importante flujo de turistas nacionales y extranjeros, ya que de todos los turistas que visitan Quito, por lo menos el 90 % de ellos también visita Ciudad Mitad del Mundo. Sin embargo para el GAD Parroquial este atractivo no debe tomarse en consideración como parte de la Parroquia por cuanto de los ingresos que genera ninguno se destina a la localidad, contrariamente de lo que expresa la Administración que dice que si contribuye indirectamente  </a:t>
          </a:r>
          <a:endParaRPr lang="es-EC" dirty="0"/>
        </a:p>
      </dgm:t>
    </dgm:pt>
    <dgm:pt modelId="{DFCB8A0E-BC5E-4B23-95FB-FEA8E20D8C1E}" type="parTrans" cxnId="{24A6BB8A-94AD-4FA0-81A9-BB74029F1E52}">
      <dgm:prSet/>
      <dgm:spPr/>
      <dgm:t>
        <a:bodyPr/>
        <a:lstStyle/>
        <a:p>
          <a:endParaRPr lang="es-EC"/>
        </a:p>
      </dgm:t>
    </dgm:pt>
    <dgm:pt modelId="{E8E38C41-EFA5-4688-8607-3615A68E1173}" type="sibTrans" cxnId="{24A6BB8A-94AD-4FA0-81A9-BB74029F1E52}">
      <dgm:prSet/>
      <dgm:spPr/>
      <dgm:t>
        <a:bodyPr/>
        <a:lstStyle/>
        <a:p>
          <a:endParaRPr lang="es-EC"/>
        </a:p>
      </dgm:t>
    </dgm:pt>
    <dgm:pt modelId="{C765BCD7-F4DE-4135-B1D3-09F3665B7781}">
      <dgm:prSet phldrT="[Texto]"/>
      <dgm:spPr/>
      <dgm:t>
        <a:bodyPr/>
        <a:lstStyle/>
        <a:p>
          <a:r>
            <a:rPr lang="es-EC" dirty="0" smtClean="0"/>
            <a:t>Dada la necesidad de abordar la incorporación del turismo en los espacios educativos se desarrolló una propuesta en la cual a través de un programa de turismo educativo  dirigido a las instituciones educativas y en especial a aquellos sectores de estudiantes con menor ingreso económico, se responda a los objetivos de aprendizaje establecidos en el currículo para este nivel educativo. </a:t>
          </a:r>
        </a:p>
        <a:p>
          <a:endParaRPr lang="es-EC" dirty="0"/>
        </a:p>
      </dgm:t>
    </dgm:pt>
    <dgm:pt modelId="{9CBEBA9C-570D-4325-97D1-1833B914D49D}" type="parTrans" cxnId="{619B5CC4-D1B6-4C0D-8E16-7E9E14DC84F5}">
      <dgm:prSet/>
      <dgm:spPr/>
      <dgm:t>
        <a:bodyPr/>
        <a:lstStyle/>
        <a:p>
          <a:endParaRPr lang="es-EC"/>
        </a:p>
      </dgm:t>
    </dgm:pt>
    <dgm:pt modelId="{2871C8E8-AE43-4201-B2A5-2AC90FF51712}" type="sibTrans" cxnId="{619B5CC4-D1B6-4C0D-8E16-7E9E14DC84F5}">
      <dgm:prSet/>
      <dgm:spPr/>
      <dgm:t>
        <a:bodyPr/>
        <a:lstStyle/>
        <a:p>
          <a:endParaRPr lang="es-EC"/>
        </a:p>
      </dgm:t>
    </dgm:pt>
    <dgm:pt modelId="{6D9564ED-D8A5-41DF-B8FB-A2E7DA05F53F}">
      <dgm:prSet/>
      <dgm:spPr/>
      <dgm:t>
        <a:bodyPr/>
        <a:lstStyle/>
        <a:p>
          <a:r>
            <a:rPr lang="es-EC" dirty="0" smtClean="0"/>
            <a:t>En cuanto al sistema turístico de la Parroquia de San Antonio de Pichincha se pudo determinar que la parroquia cuenta con toda la Infraestructura (servicios básicos) así como también Equipamiento e instalaciones  (en su mayoría de Alimentos y Bebidas, seguido de los servicios de Alojamiento, Operadores Turísticos y Transporte Turístico), para la recepción de flujo de visitantes y turistas, lo que sumado a los atractivos turísticos presentes en la localidad, lo convierte en un destino potencial para acoger un nicho de mercado de turismo educativo</a:t>
          </a:r>
          <a:endParaRPr lang="es-EC" dirty="0"/>
        </a:p>
      </dgm:t>
    </dgm:pt>
    <dgm:pt modelId="{4F0DD99A-E528-46AE-8F01-31341301C6F0}" type="parTrans" cxnId="{D1C5BB1A-0CB4-4910-9EDD-28CC81920D47}">
      <dgm:prSet/>
      <dgm:spPr/>
      <dgm:t>
        <a:bodyPr/>
        <a:lstStyle/>
        <a:p>
          <a:endParaRPr lang="es-EC"/>
        </a:p>
      </dgm:t>
    </dgm:pt>
    <dgm:pt modelId="{EA638E64-38BD-42D7-B9C2-341AEB528DBC}" type="sibTrans" cxnId="{D1C5BB1A-0CB4-4910-9EDD-28CC81920D47}">
      <dgm:prSet/>
      <dgm:spPr/>
      <dgm:t>
        <a:bodyPr/>
        <a:lstStyle/>
        <a:p>
          <a:endParaRPr lang="es-EC"/>
        </a:p>
      </dgm:t>
    </dgm:pt>
    <dgm:pt modelId="{54261049-9D57-4B8D-8DCE-FAAB9FABD4E6}">
      <dgm:prSet/>
      <dgm:spPr/>
      <dgm:t>
        <a:bodyPr/>
        <a:lstStyle/>
        <a:p>
          <a:r>
            <a:rPr lang="es-EC" dirty="0" smtClean="0"/>
            <a:t>Se considera de igual forma que existe una despreocupación del GAD Parroquial en cuanto a la conservación de vestigios arqueológicos presentes en la zona, por cuanto existen varios atractivos de esta naturaleza que están cada día más deteriorados e incluso muchos de ellos están por desaparecer, lo cual afecta a la localidad porque se pierde de conocer estos importantes lugares por donde pasaron sus antecesores.</a:t>
          </a:r>
          <a:endParaRPr lang="es-EC" dirty="0"/>
        </a:p>
      </dgm:t>
    </dgm:pt>
    <dgm:pt modelId="{EEF65325-1A5D-4107-B3C8-D81FEBF938BF}" type="parTrans" cxnId="{134D45C6-A320-410B-A2D9-13F20E4AA47A}">
      <dgm:prSet/>
      <dgm:spPr/>
      <dgm:t>
        <a:bodyPr/>
        <a:lstStyle/>
        <a:p>
          <a:endParaRPr lang="es-EC"/>
        </a:p>
      </dgm:t>
    </dgm:pt>
    <dgm:pt modelId="{C300E5BD-209A-494D-8B0C-410FF4B5617A}" type="sibTrans" cxnId="{134D45C6-A320-410B-A2D9-13F20E4AA47A}">
      <dgm:prSet/>
      <dgm:spPr/>
      <dgm:t>
        <a:bodyPr/>
        <a:lstStyle/>
        <a:p>
          <a:endParaRPr lang="es-EC"/>
        </a:p>
      </dgm:t>
    </dgm:pt>
    <dgm:pt modelId="{9E15DEFC-649E-4E69-91E5-B26123D260E1}" type="pres">
      <dgm:prSet presAssocID="{4ED683B2-019A-4CE3-8897-316B54714F1F}" presName="Name0" presStyleCnt="0">
        <dgm:presLayoutVars>
          <dgm:chMax val="7"/>
          <dgm:chPref val="7"/>
          <dgm:dir/>
        </dgm:presLayoutVars>
      </dgm:prSet>
      <dgm:spPr/>
      <dgm:t>
        <a:bodyPr/>
        <a:lstStyle/>
        <a:p>
          <a:endParaRPr lang="es-ES"/>
        </a:p>
      </dgm:t>
    </dgm:pt>
    <dgm:pt modelId="{F7AB8ADE-F73C-4667-9D12-B3B13B22A1CC}" type="pres">
      <dgm:prSet presAssocID="{4ED683B2-019A-4CE3-8897-316B54714F1F}" presName="Name1" presStyleCnt="0"/>
      <dgm:spPr/>
    </dgm:pt>
    <dgm:pt modelId="{1633094C-8463-4E9E-892D-ABED0392E7E4}" type="pres">
      <dgm:prSet presAssocID="{4ED683B2-019A-4CE3-8897-316B54714F1F}" presName="cycle" presStyleCnt="0"/>
      <dgm:spPr/>
    </dgm:pt>
    <dgm:pt modelId="{424CA681-8A1F-46F7-B489-539C0D550992}" type="pres">
      <dgm:prSet presAssocID="{4ED683B2-019A-4CE3-8897-316B54714F1F}" presName="srcNode" presStyleLbl="node1" presStyleIdx="0" presStyleCnt="4"/>
      <dgm:spPr/>
    </dgm:pt>
    <dgm:pt modelId="{6E75F8B7-39E3-4067-8266-FB908A381CAE}" type="pres">
      <dgm:prSet presAssocID="{4ED683B2-019A-4CE3-8897-316B54714F1F}" presName="conn" presStyleLbl="parChTrans1D2" presStyleIdx="0" presStyleCnt="1"/>
      <dgm:spPr/>
      <dgm:t>
        <a:bodyPr/>
        <a:lstStyle/>
        <a:p>
          <a:endParaRPr lang="es-ES"/>
        </a:p>
      </dgm:t>
    </dgm:pt>
    <dgm:pt modelId="{5E83C254-DB85-4268-8490-DAB821EA83D9}" type="pres">
      <dgm:prSet presAssocID="{4ED683B2-019A-4CE3-8897-316B54714F1F}" presName="extraNode" presStyleLbl="node1" presStyleIdx="0" presStyleCnt="4"/>
      <dgm:spPr/>
    </dgm:pt>
    <dgm:pt modelId="{64163614-8F38-4007-9B13-56A1B55E3DE1}" type="pres">
      <dgm:prSet presAssocID="{4ED683B2-019A-4CE3-8897-316B54714F1F}" presName="dstNode" presStyleLbl="node1" presStyleIdx="0" presStyleCnt="4"/>
      <dgm:spPr/>
    </dgm:pt>
    <dgm:pt modelId="{8FA3956A-F1A2-49B1-8A27-142765B5573F}" type="pres">
      <dgm:prSet presAssocID="{6D9564ED-D8A5-41DF-B8FB-A2E7DA05F53F}" presName="text_1" presStyleLbl="node1" presStyleIdx="0" presStyleCnt="4">
        <dgm:presLayoutVars>
          <dgm:bulletEnabled val="1"/>
        </dgm:presLayoutVars>
      </dgm:prSet>
      <dgm:spPr/>
      <dgm:t>
        <a:bodyPr/>
        <a:lstStyle/>
        <a:p>
          <a:endParaRPr lang="es-EC"/>
        </a:p>
      </dgm:t>
    </dgm:pt>
    <dgm:pt modelId="{86B7E04E-D8BA-427B-AD4D-6CD54A5EF53B}" type="pres">
      <dgm:prSet presAssocID="{6D9564ED-D8A5-41DF-B8FB-A2E7DA05F53F}" presName="accent_1" presStyleCnt="0"/>
      <dgm:spPr/>
    </dgm:pt>
    <dgm:pt modelId="{794AAFE9-1DDD-4DC4-BA62-F4BB8D303A33}" type="pres">
      <dgm:prSet presAssocID="{6D9564ED-D8A5-41DF-B8FB-A2E7DA05F53F}" presName="accentRepeatNode" presStyleLbl="solidFgAcc1" presStyleIdx="0" presStyleCnt="4"/>
      <dgm:spPr/>
    </dgm:pt>
    <dgm:pt modelId="{512D8B38-0E35-4896-9374-C929FBFB6E9C}" type="pres">
      <dgm:prSet presAssocID="{6F9A0C24-60AA-4EA8-BE27-3445E9A2C32B}" presName="text_2" presStyleLbl="node1" presStyleIdx="1" presStyleCnt="4">
        <dgm:presLayoutVars>
          <dgm:bulletEnabled val="1"/>
        </dgm:presLayoutVars>
      </dgm:prSet>
      <dgm:spPr/>
      <dgm:t>
        <a:bodyPr/>
        <a:lstStyle/>
        <a:p>
          <a:endParaRPr lang="es-EC"/>
        </a:p>
      </dgm:t>
    </dgm:pt>
    <dgm:pt modelId="{6C07BDE0-CFDE-403F-9817-058C7E2E8D03}" type="pres">
      <dgm:prSet presAssocID="{6F9A0C24-60AA-4EA8-BE27-3445E9A2C32B}" presName="accent_2" presStyleCnt="0"/>
      <dgm:spPr/>
    </dgm:pt>
    <dgm:pt modelId="{5CDDF78B-E90F-43CE-953B-F0320907C03E}" type="pres">
      <dgm:prSet presAssocID="{6F9A0C24-60AA-4EA8-BE27-3445E9A2C32B}" presName="accentRepeatNode" presStyleLbl="solidFgAcc1" presStyleIdx="1" presStyleCnt="4"/>
      <dgm:spPr/>
    </dgm:pt>
    <dgm:pt modelId="{0796FAFE-E6A2-4458-A273-6F0D9AEAA24B}" type="pres">
      <dgm:prSet presAssocID="{C765BCD7-F4DE-4135-B1D3-09F3665B7781}" presName="text_3" presStyleLbl="node1" presStyleIdx="2" presStyleCnt="4">
        <dgm:presLayoutVars>
          <dgm:bulletEnabled val="1"/>
        </dgm:presLayoutVars>
      </dgm:prSet>
      <dgm:spPr/>
      <dgm:t>
        <a:bodyPr/>
        <a:lstStyle/>
        <a:p>
          <a:endParaRPr lang="es-EC"/>
        </a:p>
      </dgm:t>
    </dgm:pt>
    <dgm:pt modelId="{821AF2FC-2643-4BD9-8653-E4A981C55510}" type="pres">
      <dgm:prSet presAssocID="{C765BCD7-F4DE-4135-B1D3-09F3665B7781}" presName="accent_3" presStyleCnt="0"/>
      <dgm:spPr/>
    </dgm:pt>
    <dgm:pt modelId="{3D78A685-88CF-4908-A468-1E9266FCE2D9}" type="pres">
      <dgm:prSet presAssocID="{C765BCD7-F4DE-4135-B1D3-09F3665B7781}" presName="accentRepeatNode" presStyleLbl="solidFgAcc1" presStyleIdx="2" presStyleCnt="4"/>
      <dgm:spPr/>
    </dgm:pt>
    <dgm:pt modelId="{5E2988E1-28BE-4EF2-BE28-4F0BF2692C85}" type="pres">
      <dgm:prSet presAssocID="{54261049-9D57-4B8D-8DCE-FAAB9FABD4E6}" presName="text_4" presStyleLbl="node1" presStyleIdx="3" presStyleCnt="4">
        <dgm:presLayoutVars>
          <dgm:bulletEnabled val="1"/>
        </dgm:presLayoutVars>
      </dgm:prSet>
      <dgm:spPr/>
      <dgm:t>
        <a:bodyPr/>
        <a:lstStyle/>
        <a:p>
          <a:endParaRPr lang="es-ES"/>
        </a:p>
      </dgm:t>
    </dgm:pt>
    <dgm:pt modelId="{F439F874-33B4-47E6-A5C9-A240DCA3146C}" type="pres">
      <dgm:prSet presAssocID="{54261049-9D57-4B8D-8DCE-FAAB9FABD4E6}" presName="accent_4" presStyleCnt="0"/>
      <dgm:spPr/>
    </dgm:pt>
    <dgm:pt modelId="{C4E2ADBF-BAD7-47B3-A183-0BC225B2153F}" type="pres">
      <dgm:prSet presAssocID="{54261049-9D57-4B8D-8DCE-FAAB9FABD4E6}" presName="accentRepeatNode" presStyleLbl="solidFgAcc1" presStyleIdx="3" presStyleCnt="4"/>
      <dgm:spPr/>
    </dgm:pt>
  </dgm:ptLst>
  <dgm:cxnLst>
    <dgm:cxn modelId="{9ECDDC11-386A-4442-A66C-F50B87BF0459}" type="presOf" srcId="{EA638E64-38BD-42D7-B9C2-341AEB528DBC}" destId="{6E75F8B7-39E3-4067-8266-FB908A381CAE}" srcOrd="0" destOrd="0" presId="urn:microsoft.com/office/officeart/2008/layout/VerticalCurvedList"/>
    <dgm:cxn modelId="{D1C5BB1A-0CB4-4910-9EDD-28CC81920D47}" srcId="{4ED683B2-019A-4CE3-8897-316B54714F1F}" destId="{6D9564ED-D8A5-41DF-B8FB-A2E7DA05F53F}" srcOrd="0" destOrd="0" parTransId="{4F0DD99A-E528-46AE-8F01-31341301C6F0}" sibTransId="{EA638E64-38BD-42D7-B9C2-341AEB528DBC}"/>
    <dgm:cxn modelId="{BAF307AF-AD8A-4D31-B06C-497D04808E56}" type="presOf" srcId="{6F9A0C24-60AA-4EA8-BE27-3445E9A2C32B}" destId="{512D8B38-0E35-4896-9374-C929FBFB6E9C}" srcOrd="0" destOrd="0" presId="urn:microsoft.com/office/officeart/2008/layout/VerticalCurvedList"/>
    <dgm:cxn modelId="{F50E1295-605C-427E-8835-7F97A8FDFE26}" type="presOf" srcId="{6D9564ED-D8A5-41DF-B8FB-A2E7DA05F53F}" destId="{8FA3956A-F1A2-49B1-8A27-142765B5573F}" srcOrd="0" destOrd="0" presId="urn:microsoft.com/office/officeart/2008/layout/VerticalCurvedList"/>
    <dgm:cxn modelId="{134D45C6-A320-410B-A2D9-13F20E4AA47A}" srcId="{4ED683B2-019A-4CE3-8897-316B54714F1F}" destId="{54261049-9D57-4B8D-8DCE-FAAB9FABD4E6}" srcOrd="3" destOrd="0" parTransId="{EEF65325-1A5D-4107-B3C8-D81FEBF938BF}" sibTransId="{C300E5BD-209A-494D-8B0C-410FF4B5617A}"/>
    <dgm:cxn modelId="{24A6BB8A-94AD-4FA0-81A9-BB74029F1E52}" srcId="{4ED683B2-019A-4CE3-8897-316B54714F1F}" destId="{6F9A0C24-60AA-4EA8-BE27-3445E9A2C32B}" srcOrd="1" destOrd="0" parTransId="{DFCB8A0E-BC5E-4B23-95FB-FEA8E20D8C1E}" sibTransId="{E8E38C41-EFA5-4688-8607-3615A68E1173}"/>
    <dgm:cxn modelId="{F8AC68B5-F614-4874-80F6-ED1C7AABFBD9}" type="presOf" srcId="{C765BCD7-F4DE-4135-B1D3-09F3665B7781}" destId="{0796FAFE-E6A2-4458-A273-6F0D9AEAA24B}" srcOrd="0" destOrd="0" presId="urn:microsoft.com/office/officeart/2008/layout/VerticalCurvedList"/>
    <dgm:cxn modelId="{3707FA5D-DEDB-40E3-A236-707D0EFA3ABF}" type="presOf" srcId="{54261049-9D57-4B8D-8DCE-FAAB9FABD4E6}" destId="{5E2988E1-28BE-4EF2-BE28-4F0BF2692C85}" srcOrd="0" destOrd="0" presId="urn:microsoft.com/office/officeart/2008/layout/VerticalCurvedList"/>
    <dgm:cxn modelId="{9ECE91FC-6AE0-4230-B891-C8275F187E00}" type="presOf" srcId="{4ED683B2-019A-4CE3-8897-316B54714F1F}" destId="{9E15DEFC-649E-4E69-91E5-B26123D260E1}" srcOrd="0" destOrd="0" presId="urn:microsoft.com/office/officeart/2008/layout/VerticalCurvedList"/>
    <dgm:cxn modelId="{619B5CC4-D1B6-4C0D-8E16-7E9E14DC84F5}" srcId="{4ED683B2-019A-4CE3-8897-316B54714F1F}" destId="{C765BCD7-F4DE-4135-B1D3-09F3665B7781}" srcOrd="2" destOrd="0" parTransId="{9CBEBA9C-570D-4325-97D1-1833B914D49D}" sibTransId="{2871C8E8-AE43-4201-B2A5-2AC90FF51712}"/>
    <dgm:cxn modelId="{AA3DC4E4-0158-47B3-97B0-F5467A72444C}" type="presParOf" srcId="{9E15DEFC-649E-4E69-91E5-B26123D260E1}" destId="{F7AB8ADE-F73C-4667-9D12-B3B13B22A1CC}" srcOrd="0" destOrd="0" presId="urn:microsoft.com/office/officeart/2008/layout/VerticalCurvedList"/>
    <dgm:cxn modelId="{05B85CC7-20FB-4F3F-8482-1AA3AB0B43B7}" type="presParOf" srcId="{F7AB8ADE-F73C-4667-9D12-B3B13B22A1CC}" destId="{1633094C-8463-4E9E-892D-ABED0392E7E4}" srcOrd="0" destOrd="0" presId="urn:microsoft.com/office/officeart/2008/layout/VerticalCurvedList"/>
    <dgm:cxn modelId="{9ED228BD-9C14-4F1D-8B01-459943E28C10}" type="presParOf" srcId="{1633094C-8463-4E9E-892D-ABED0392E7E4}" destId="{424CA681-8A1F-46F7-B489-539C0D550992}" srcOrd="0" destOrd="0" presId="urn:microsoft.com/office/officeart/2008/layout/VerticalCurvedList"/>
    <dgm:cxn modelId="{EC4891AE-5FA9-46FB-8ABD-4C3AE8A05F54}" type="presParOf" srcId="{1633094C-8463-4E9E-892D-ABED0392E7E4}" destId="{6E75F8B7-39E3-4067-8266-FB908A381CAE}" srcOrd="1" destOrd="0" presId="urn:microsoft.com/office/officeart/2008/layout/VerticalCurvedList"/>
    <dgm:cxn modelId="{73C00E63-DEF8-43EB-8340-20702A92EEEB}" type="presParOf" srcId="{1633094C-8463-4E9E-892D-ABED0392E7E4}" destId="{5E83C254-DB85-4268-8490-DAB821EA83D9}" srcOrd="2" destOrd="0" presId="urn:microsoft.com/office/officeart/2008/layout/VerticalCurvedList"/>
    <dgm:cxn modelId="{9F26E30D-6F76-4327-9241-ACC6CF517498}" type="presParOf" srcId="{1633094C-8463-4E9E-892D-ABED0392E7E4}" destId="{64163614-8F38-4007-9B13-56A1B55E3DE1}" srcOrd="3" destOrd="0" presId="urn:microsoft.com/office/officeart/2008/layout/VerticalCurvedList"/>
    <dgm:cxn modelId="{BFC350EC-DEC9-4748-9044-B92F9C81EA7A}" type="presParOf" srcId="{F7AB8ADE-F73C-4667-9D12-B3B13B22A1CC}" destId="{8FA3956A-F1A2-49B1-8A27-142765B5573F}" srcOrd="1" destOrd="0" presId="urn:microsoft.com/office/officeart/2008/layout/VerticalCurvedList"/>
    <dgm:cxn modelId="{F240E3A8-FA69-4483-A14D-8820A0D1AB0F}" type="presParOf" srcId="{F7AB8ADE-F73C-4667-9D12-B3B13B22A1CC}" destId="{86B7E04E-D8BA-427B-AD4D-6CD54A5EF53B}" srcOrd="2" destOrd="0" presId="urn:microsoft.com/office/officeart/2008/layout/VerticalCurvedList"/>
    <dgm:cxn modelId="{06364D7B-416B-41E4-910B-DACC8868A636}" type="presParOf" srcId="{86B7E04E-D8BA-427B-AD4D-6CD54A5EF53B}" destId="{794AAFE9-1DDD-4DC4-BA62-F4BB8D303A33}" srcOrd="0" destOrd="0" presId="urn:microsoft.com/office/officeart/2008/layout/VerticalCurvedList"/>
    <dgm:cxn modelId="{D41B21CE-F0DD-40AF-98DB-85850BAC7F78}" type="presParOf" srcId="{F7AB8ADE-F73C-4667-9D12-B3B13B22A1CC}" destId="{512D8B38-0E35-4896-9374-C929FBFB6E9C}" srcOrd="3" destOrd="0" presId="urn:microsoft.com/office/officeart/2008/layout/VerticalCurvedList"/>
    <dgm:cxn modelId="{6CFD0EA2-B34E-42FF-AA0A-57B1E1FACA5B}" type="presParOf" srcId="{F7AB8ADE-F73C-4667-9D12-B3B13B22A1CC}" destId="{6C07BDE0-CFDE-403F-9817-058C7E2E8D03}" srcOrd="4" destOrd="0" presId="urn:microsoft.com/office/officeart/2008/layout/VerticalCurvedList"/>
    <dgm:cxn modelId="{4101EAE5-40C7-43DE-8F64-E8D348716018}" type="presParOf" srcId="{6C07BDE0-CFDE-403F-9817-058C7E2E8D03}" destId="{5CDDF78B-E90F-43CE-953B-F0320907C03E}" srcOrd="0" destOrd="0" presId="urn:microsoft.com/office/officeart/2008/layout/VerticalCurvedList"/>
    <dgm:cxn modelId="{04BBF9F9-66C8-4FF2-9CD8-4EEBFDC13E44}" type="presParOf" srcId="{F7AB8ADE-F73C-4667-9D12-B3B13B22A1CC}" destId="{0796FAFE-E6A2-4458-A273-6F0D9AEAA24B}" srcOrd="5" destOrd="0" presId="urn:microsoft.com/office/officeart/2008/layout/VerticalCurvedList"/>
    <dgm:cxn modelId="{19D6ED45-49F0-498B-991C-147FCD6D5E77}" type="presParOf" srcId="{F7AB8ADE-F73C-4667-9D12-B3B13B22A1CC}" destId="{821AF2FC-2643-4BD9-8653-E4A981C55510}" srcOrd="6" destOrd="0" presId="urn:microsoft.com/office/officeart/2008/layout/VerticalCurvedList"/>
    <dgm:cxn modelId="{14A2850B-B7B1-46B5-9759-34B92ED2B89A}" type="presParOf" srcId="{821AF2FC-2643-4BD9-8653-E4A981C55510}" destId="{3D78A685-88CF-4908-A468-1E9266FCE2D9}" srcOrd="0" destOrd="0" presId="urn:microsoft.com/office/officeart/2008/layout/VerticalCurvedList"/>
    <dgm:cxn modelId="{9A45D671-E6B3-4D73-BEBF-7F23EC391D20}" type="presParOf" srcId="{F7AB8ADE-F73C-4667-9D12-B3B13B22A1CC}" destId="{5E2988E1-28BE-4EF2-BE28-4F0BF2692C85}" srcOrd="7" destOrd="0" presId="urn:microsoft.com/office/officeart/2008/layout/VerticalCurvedList"/>
    <dgm:cxn modelId="{38FB6896-C025-4B4F-9096-90B7CCDE82D7}" type="presParOf" srcId="{F7AB8ADE-F73C-4667-9D12-B3B13B22A1CC}" destId="{F439F874-33B4-47E6-A5C9-A240DCA3146C}" srcOrd="8" destOrd="0" presId="urn:microsoft.com/office/officeart/2008/layout/VerticalCurvedList"/>
    <dgm:cxn modelId="{959ECCCD-AE17-4979-8CB0-24DAF3FEB5D1}" type="presParOf" srcId="{F439F874-33B4-47E6-A5C9-A240DCA3146C}" destId="{C4E2ADBF-BAD7-47B3-A183-0BC225B2153F}"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1B0C1C2E-57D6-4823-AC64-73C515ACC068}" type="doc">
      <dgm:prSet loTypeId="urn:microsoft.com/office/officeart/2005/8/layout/bProcess3" loCatId="process" qsTypeId="urn:microsoft.com/office/officeart/2005/8/quickstyle/simple1" qsCatId="simple" csTypeId="urn:microsoft.com/office/officeart/2005/8/colors/accent1_2" csCatId="accent1" phldr="1"/>
      <dgm:spPr/>
      <dgm:t>
        <a:bodyPr/>
        <a:lstStyle/>
        <a:p>
          <a:endParaRPr lang="es-EC"/>
        </a:p>
      </dgm:t>
    </dgm:pt>
    <dgm:pt modelId="{6309E48C-44E5-4A04-AEDD-172D115E5458}">
      <dgm:prSet phldrT="[Texto]" custT="1"/>
      <dgm:spPr/>
      <dgm:t>
        <a:bodyPr/>
        <a:lstStyle/>
        <a:p>
          <a:r>
            <a:rPr lang="es-EC" sz="1400" dirty="0" smtClean="0">
              <a:solidFill>
                <a:schemeClr val="tx1">
                  <a:lumMod val="95000"/>
                  <a:lumOff val="5000"/>
                </a:schemeClr>
              </a:solidFill>
            </a:rPr>
            <a:t>Se recomienda que las autoridades locales, específicamente el GAD Parroquial incorpore dentro de su estructura organizativa un área especializada de turismo, porque al ser la Mitad del Mundo considerada como el segundo destino turístico más visitado a nivel de Ecuador Continental, es necesario que exista una unidad que se encargue de propiciar y llevar a cabo proyectos de índole turística.</a:t>
          </a:r>
          <a:endParaRPr lang="es-EC" sz="1400" dirty="0">
            <a:solidFill>
              <a:schemeClr val="tx1">
                <a:lumMod val="95000"/>
                <a:lumOff val="5000"/>
              </a:schemeClr>
            </a:solidFill>
          </a:endParaRPr>
        </a:p>
      </dgm:t>
    </dgm:pt>
    <dgm:pt modelId="{FA649EC0-DADA-44AF-BDBA-6063A384F961}" type="parTrans" cxnId="{C31DCA56-6A0F-4210-AF0C-D74792A172CF}">
      <dgm:prSet/>
      <dgm:spPr/>
      <dgm:t>
        <a:bodyPr/>
        <a:lstStyle/>
        <a:p>
          <a:endParaRPr lang="es-EC" sz="1400">
            <a:solidFill>
              <a:schemeClr val="tx1">
                <a:lumMod val="95000"/>
                <a:lumOff val="5000"/>
              </a:schemeClr>
            </a:solidFill>
          </a:endParaRPr>
        </a:p>
      </dgm:t>
    </dgm:pt>
    <dgm:pt modelId="{F7FD3913-135A-4518-982B-E3471EED1F32}" type="sibTrans" cxnId="{C31DCA56-6A0F-4210-AF0C-D74792A172CF}">
      <dgm:prSet custT="1"/>
      <dgm:spPr/>
      <dgm:t>
        <a:bodyPr/>
        <a:lstStyle/>
        <a:p>
          <a:endParaRPr lang="es-EC" sz="1400">
            <a:solidFill>
              <a:schemeClr val="tx1">
                <a:lumMod val="95000"/>
                <a:lumOff val="5000"/>
              </a:schemeClr>
            </a:solidFill>
          </a:endParaRPr>
        </a:p>
      </dgm:t>
    </dgm:pt>
    <dgm:pt modelId="{FFCD672D-187F-489E-AA7F-3D0499B4F4ED}">
      <dgm:prSet phldrT="[Texto]" custT="1"/>
      <dgm:spPr/>
      <dgm:t>
        <a:bodyPr/>
        <a:lstStyle/>
        <a:p>
          <a:r>
            <a:rPr lang="es-EC" sz="1400" dirty="0" smtClean="0">
              <a:solidFill>
                <a:schemeClr val="tx1">
                  <a:lumMod val="95000"/>
                  <a:lumOff val="5000"/>
                </a:schemeClr>
              </a:solidFill>
            </a:rPr>
            <a:t>Se recomienda que el GAD Parroquial propicie la ejecución del programa propuesto en la presente investigación, a fin de iniciar el desarrollo de una cultura turística en los niños como futuros anfitriones y gestores de desarrollo turístico de la comunidad</a:t>
          </a:r>
          <a:endParaRPr lang="es-EC" sz="1400" dirty="0">
            <a:solidFill>
              <a:schemeClr val="tx1">
                <a:lumMod val="95000"/>
                <a:lumOff val="5000"/>
              </a:schemeClr>
            </a:solidFill>
          </a:endParaRPr>
        </a:p>
      </dgm:t>
    </dgm:pt>
    <dgm:pt modelId="{F6216D36-AC5B-4833-B70E-E796844DFAC3}" type="parTrans" cxnId="{3424FFA9-1E43-47AA-AB3C-8C496DFBC564}">
      <dgm:prSet/>
      <dgm:spPr/>
      <dgm:t>
        <a:bodyPr/>
        <a:lstStyle/>
        <a:p>
          <a:endParaRPr lang="es-EC" sz="1400">
            <a:solidFill>
              <a:schemeClr val="tx1">
                <a:lumMod val="95000"/>
                <a:lumOff val="5000"/>
              </a:schemeClr>
            </a:solidFill>
          </a:endParaRPr>
        </a:p>
      </dgm:t>
    </dgm:pt>
    <dgm:pt modelId="{8616ED09-826E-455D-8924-EBB0682C463B}" type="sibTrans" cxnId="{3424FFA9-1E43-47AA-AB3C-8C496DFBC564}">
      <dgm:prSet custT="1"/>
      <dgm:spPr/>
      <dgm:t>
        <a:bodyPr/>
        <a:lstStyle/>
        <a:p>
          <a:endParaRPr lang="es-EC" sz="1400">
            <a:solidFill>
              <a:schemeClr val="tx1">
                <a:lumMod val="95000"/>
                <a:lumOff val="5000"/>
              </a:schemeClr>
            </a:solidFill>
          </a:endParaRPr>
        </a:p>
      </dgm:t>
    </dgm:pt>
    <dgm:pt modelId="{12CEDF65-6F17-48C2-B2FB-2281097E5B07}">
      <dgm:prSet phldrT="[Texto]" custT="1"/>
      <dgm:spPr/>
      <dgm:t>
        <a:bodyPr/>
        <a:lstStyle/>
        <a:p>
          <a:r>
            <a:rPr lang="es-EC" sz="1400" dirty="0" smtClean="0">
              <a:solidFill>
                <a:schemeClr val="tx1">
                  <a:lumMod val="95000"/>
                  <a:lumOff val="5000"/>
                </a:schemeClr>
              </a:solidFill>
            </a:rPr>
            <a:t>Se deben establecer convenios con Universidades para que desde estas instancias se apoye con el talento humano, para el desarrollo de programas en beneficio de la comunidad. </a:t>
          </a:r>
          <a:endParaRPr lang="es-EC" sz="1400" dirty="0">
            <a:solidFill>
              <a:schemeClr val="tx1">
                <a:lumMod val="95000"/>
                <a:lumOff val="5000"/>
              </a:schemeClr>
            </a:solidFill>
          </a:endParaRPr>
        </a:p>
      </dgm:t>
    </dgm:pt>
    <dgm:pt modelId="{057B79F5-8AB8-4CD2-AB30-C62AACEE8DB0}" type="parTrans" cxnId="{E98BA684-8BAE-4B85-AF7A-73102EEB2BFF}">
      <dgm:prSet/>
      <dgm:spPr/>
      <dgm:t>
        <a:bodyPr/>
        <a:lstStyle/>
        <a:p>
          <a:endParaRPr lang="es-EC" sz="1400">
            <a:solidFill>
              <a:schemeClr val="tx1">
                <a:lumMod val="95000"/>
                <a:lumOff val="5000"/>
              </a:schemeClr>
            </a:solidFill>
          </a:endParaRPr>
        </a:p>
      </dgm:t>
    </dgm:pt>
    <dgm:pt modelId="{94CDBBFE-AEBB-4D4B-99D9-521AB209A1BB}" type="sibTrans" cxnId="{E98BA684-8BAE-4B85-AF7A-73102EEB2BFF}">
      <dgm:prSet custT="1"/>
      <dgm:spPr/>
      <dgm:t>
        <a:bodyPr/>
        <a:lstStyle/>
        <a:p>
          <a:endParaRPr lang="es-EC" sz="1400">
            <a:solidFill>
              <a:schemeClr val="tx1">
                <a:lumMod val="95000"/>
                <a:lumOff val="5000"/>
              </a:schemeClr>
            </a:solidFill>
          </a:endParaRPr>
        </a:p>
      </dgm:t>
    </dgm:pt>
    <dgm:pt modelId="{D5E46B15-EA20-4DC9-8914-F9F5A161CAD7}">
      <dgm:prSet phldrT="[Texto]" custT="1"/>
      <dgm:spPr/>
      <dgm:t>
        <a:bodyPr/>
        <a:lstStyle/>
        <a:p>
          <a:r>
            <a:rPr lang="es-EC" sz="1400" dirty="0" smtClean="0">
              <a:solidFill>
                <a:schemeClr val="tx1">
                  <a:lumMod val="95000"/>
                  <a:lumOff val="5000"/>
                </a:schemeClr>
              </a:solidFill>
            </a:rPr>
            <a:t>Es necesario profundizar a través de otras investigaciones en temas relacionados con el patrimonio turístico, el desarrollo de nuevos productos turísticos, investigaciones de mercado que puedan servir de línea base para el desarrollo de nuevos programas orientados a fortalecer el sentido de pertenencia, la valoración del patrimonio turístico y el desarrollo turístico como factor clave para el logro del desarrollo local. </a:t>
          </a:r>
          <a:endParaRPr lang="es-EC" sz="1400" dirty="0">
            <a:solidFill>
              <a:schemeClr val="tx1">
                <a:lumMod val="95000"/>
                <a:lumOff val="5000"/>
              </a:schemeClr>
            </a:solidFill>
          </a:endParaRPr>
        </a:p>
      </dgm:t>
    </dgm:pt>
    <dgm:pt modelId="{0FC2C540-66CD-400C-87BE-1A5D6E7DA0A6}" type="parTrans" cxnId="{53997037-D4B5-4600-9BFC-036E8C826517}">
      <dgm:prSet/>
      <dgm:spPr/>
      <dgm:t>
        <a:bodyPr/>
        <a:lstStyle/>
        <a:p>
          <a:endParaRPr lang="es-EC" sz="1400">
            <a:solidFill>
              <a:schemeClr val="tx1">
                <a:lumMod val="95000"/>
                <a:lumOff val="5000"/>
              </a:schemeClr>
            </a:solidFill>
          </a:endParaRPr>
        </a:p>
      </dgm:t>
    </dgm:pt>
    <dgm:pt modelId="{AF2B397A-3AD0-4459-BE86-AC3D971F7578}" type="sibTrans" cxnId="{53997037-D4B5-4600-9BFC-036E8C826517}">
      <dgm:prSet/>
      <dgm:spPr/>
      <dgm:t>
        <a:bodyPr/>
        <a:lstStyle/>
        <a:p>
          <a:endParaRPr lang="es-EC" sz="1400">
            <a:solidFill>
              <a:schemeClr val="tx1">
                <a:lumMod val="95000"/>
                <a:lumOff val="5000"/>
              </a:schemeClr>
            </a:solidFill>
          </a:endParaRPr>
        </a:p>
      </dgm:t>
    </dgm:pt>
    <dgm:pt modelId="{1E768100-02D2-4FB4-A807-68CA0A712FB9}" type="pres">
      <dgm:prSet presAssocID="{1B0C1C2E-57D6-4823-AC64-73C515ACC068}" presName="Name0" presStyleCnt="0">
        <dgm:presLayoutVars>
          <dgm:dir/>
          <dgm:resizeHandles val="exact"/>
        </dgm:presLayoutVars>
      </dgm:prSet>
      <dgm:spPr/>
      <dgm:t>
        <a:bodyPr/>
        <a:lstStyle/>
        <a:p>
          <a:endParaRPr lang="es-ES"/>
        </a:p>
      </dgm:t>
    </dgm:pt>
    <dgm:pt modelId="{DF062044-6DAA-499E-AE20-C5B0EBB177F4}" type="pres">
      <dgm:prSet presAssocID="{6309E48C-44E5-4A04-AEDD-172D115E5458}" presName="node" presStyleLbl="node1" presStyleIdx="0" presStyleCnt="4">
        <dgm:presLayoutVars>
          <dgm:bulletEnabled val="1"/>
        </dgm:presLayoutVars>
      </dgm:prSet>
      <dgm:spPr/>
      <dgm:t>
        <a:bodyPr/>
        <a:lstStyle/>
        <a:p>
          <a:endParaRPr lang="es-EC"/>
        </a:p>
      </dgm:t>
    </dgm:pt>
    <dgm:pt modelId="{3B99056E-8DED-4FCB-AACC-C48DEB8F8C47}" type="pres">
      <dgm:prSet presAssocID="{F7FD3913-135A-4518-982B-E3471EED1F32}" presName="sibTrans" presStyleLbl="sibTrans1D1" presStyleIdx="0" presStyleCnt="3"/>
      <dgm:spPr/>
      <dgm:t>
        <a:bodyPr/>
        <a:lstStyle/>
        <a:p>
          <a:endParaRPr lang="es-ES"/>
        </a:p>
      </dgm:t>
    </dgm:pt>
    <dgm:pt modelId="{F3A0ABF4-D46B-46C0-AD82-CB669CA5E330}" type="pres">
      <dgm:prSet presAssocID="{F7FD3913-135A-4518-982B-E3471EED1F32}" presName="connectorText" presStyleLbl="sibTrans1D1" presStyleIdx="0" presStyleCnt="3"/>
      <dgm:spPr/>
      <dgm:t>
        <a:bodyPr/>
        <a:lstStyle/>
        <a:p>
          <a:endParaRPr lang="es-ES"/>
        </a:p>
      </dgm:t>
    </dgm:pt>
    <dgm:pt modelId="{F5817DCE-2032-464D-BE4C-703C7EA571F0}" type="pres">
      <dgm:prSet presAssocID="{FFCD672D-187F-489E-AA7F-3D0499B4F4ED}" presName="node" presStyleLbl="node1" presStyleIdx="1" presStyleCnt="4">
        <dgm:presLayoutVars>
          <dgm:bulletEnabled val="1"/>
        </dgm:presLayoutVars>
      </dgm:prSet>
      <dgm:spPr/>
      <dgm:t>
        <a:bodyPr/>
        <a:lstStyle/>
        <a:p>
          <a:endParaRPr lang="es-EC"/>
        </a:p>
      </dgm:t>
    </dgm:pt>
    <dgm:pt modelId="{5C3AD80D-B199-444A-A969-E921B4ADB852}" type="pres">
      <dgm:prSet presAssocID="{8616ED09-826E-455D-8924-EBB0682C463B}" presName="sibTrans" presStyleLbl="sibTrans1D1" presStyleIdx="1" presStyleCnt="3"/>
      <dgm:spPr/>
      <dgm:t>
        <a:bodyPr/>
        <a:lstStyle/>
        <a:p>
          <a:endParaRPr lang="es-ES"/>
        </a:p>
      </dgm:t>
    </dgm:pt>
    <dgm:pt modelId="{25742A97-FC84-449D-9118-D16053D1D22B}" type="pres">
      <dgm:prSet presAssocID="{8616ED09-826E-455D-8924-EBB0682C463B}" presName="connectorText" presStyleLbl="sibTrans1D1" presStyleIdx="1" presStyleCnt="3"/>
      <dgm:spPr/>
      <dgm:t>
        <a:bodyPr/>
        <a:lstStyle/>
        <a:p>
          <a:endParaRPr lang="es-ES"/>
        </a:p>
      </dgm:t>
    </dgm:pt>
    <dgm:pt modelId="{5461F170-7EC1-450B-9881-F09F4FF6F7A8}" type="pres">
      <dgm:prSet presAssocID="{12CEDF65-6F17-48C2-B2FB-2281097E5B07}" presName="node" presStyleLbl="node1" presStyleIdx="2" presStyleCnt="4">
        <dgm:presLayoutVars>
          <dgm:bulletEnabled val="1"/>
        </dgm:presLayoutVars>
      </dgm:prSet>
      <dgm:spPr/>
      <dgm:t>
        <a:bodyPr/>
        <a:lstStyle/>
        <a:p>
          <a:endParaRPr lang="es-EC"/>
        </a:p>
      </dgm:t>
    </dgm:pt>
    <dgm:pt modelId="{B81FE396-C24A-40DD-AC5C-F989F2A3060C}" type="pres">
      <dgm:prSet presAssocID="{94CDBBFE-AEBB-4D4B-99D9-521AB209A1BB}" presName="sibTrans" presStyleLbl="sibTrans1D1" presStyleIdx="2" presStyleCnt="3"/>
      <dgm:spPr/>
      <dgm:t>
        <a:bodyPr/>
        <a:lstStyle/>
        <a:p>
          <a:endParaRPr lang="es-ES"/>
        </a:p>
      </dgm:t>
    </dgm:pt>
    <dgm:pt modelId="{B912455F-626C-431C-A873-A1452DD10492}" type="pres">
      <dgm:prSet presAssocID="{94CDBBFE-AEBB-4D4B-99D9-521AB209A1BB}" presName="connectorText" presStyleLbl="sibTrans1D1" presStyleIdx="2" presStyleCnt="3"/>
      <dgm:spPr/>
      <dgm:t>
        <a:bodyPr/>
        <a:lstStyle/>
        <a:p>
          <a:endParaRPr lang="es-ES"/>
        </a:p>
      </dgm:t>
    </dgm:pt>
    <dgm:pt modelId="{06603FB7-9E60-49F8-8349-4F1756E75CCF}" type="pres">
      <dgm:prSet presAssocID="{D5E46B15-EA20-4DC9-8914-F9F5A161CAD7}" presName="node" presStyleLbl="node1" presStyleIdx="3" presStyleCnt="4">
        <dgm:presLayoutVars>
          <dgm:bulletEnabled val="1"/>
        </dgm:presLayoutVars>
      </dgm:prSet>
      <dgm:spPr/>
      <dgm:t>
        <a:bodyPr/>
        <a:lstStyle/>
        <a:p>
          <a:endParaRPr lang="es-EC"/>
        </a:p>
      </dgm:t>
    </dgm:pt>
  </dgm:ptLst>
  <dgm:cxnLst>
    <dgm:cxn modelId="{C31DCA56-6A0F-4210-AF0C-D74792A172CF}" srcId="{1B0C1C2E-57D6-4823-AC64-73C515ACC068}" destId="{6309E48C-44E5-4A04-AEDD-172D115E5458}" srcOrd="0" destOrd="0" parTransId="{FA649EC0-DADA-44AF-BDBA-6063A384F961}" sibTransId="{F7FD3913-135A-4518-982B-E3471EED1F32}"/>
    <dgm:cxn modelId="{8B8C61E7-34A8-477A-AC0B-AB7B3A45EE05}" type="presOf" srcId="{94CDBBFE-AEBB-4D4B-99D9-521AB209A1BB}" destId="{B912455F-626C-431C-A873-A1452DD10492}" srcOrd="1" destOrd="0" presId="urn:microsoft.com/office/officeart/2005/8/layout/bProcess3"/>
    <dgm:cxn modelId="{F7B9B157-22E1-4940-A24A-A7D8E658A4A0}" type="presOf" srcId="{F7FD3913-135A-4518-982B-E3471EED1F32}" destId="{3B99056E-8DED-4FCB-AACC-C48DEB8F8C47}" srcOrd="0" destOrd="0" presId="urn:microsoft.com/office/officeart/2005/8/layout/bProcess3"/>
    <dgm:cxn modelId="{8174B31B-36B5-4B35-8120-EDCEDD305513}" type="presOf" srcId="{6309E48C-44E5-4A04-AEDD-172D115E5458}" destId="{DF062044-6DAA-499E-AE20-C5B0EBB177F4}" srcOrd="0" destOrd="0" presId="urn:microsoft.com/office/officeart/2005/8/layout/bProcess3"/>
    <dgm:cxn modelId="{6BCD4384-FAE7-4BED-BBD0-2E7B5E393A5E}" type="presOf" srcId="{8616ED09-826E-455D-8924-EBB0682C463B}" destId="{5C3AD80D-B199-444A-A969-E921B4ADB852}" srcOrd="0" destOrd="0" presId="urn:microsoft.com/office/officeart/2005/8/layout/bProcess3"/>
    <dgm:cxn modelId="{3628F901-C506-49B5-8783-4169C66B9C7E}" type="presOf" srcId="{12CEDF65-6F17-48C2-B2FB-2281097E5B07}" destId="{5461F170-7EC1-450B-9881-F09F4FF6F7A8}" srcOrd="0" destOrd="0" presId="urn:microsoft.com/office/officeart/2005/8/layout/bProcess3"/>
    <dgm:cxn modelId="{78DEBE77-D46B-4DCD-AD9C-245C7BD22C3D}" type="presOf" srcId="{8616ED09-826E-455D-8924-EBB0682C463B}" destId="{25742A97-FC84-449D-9118-D16053D1D22B}" srcOrd="1" destOrd="0" presId="urn:microsoft.com/office/officeart/2005/8/layout/bProcess3"/>
    <dgm:cxn modelId="{65B8D21F-CA3D-4F99-8900-0C9601E32097}" type="presOf" srcId="{94CDBBFE-AEBB-4D4B-99D9-521AB209A1BB}" destId="{B81FE396-C24A-40DD-AC5C-F989F2A3060C}" srcOrd="0" destOrd="0" presId="urn:microsoft.com/office/officeart/2005/8/layout/bProcess3"/>
    <dgm:cxn modelId="{D0B32002-0994-4C1A-9184-83192B95DD19}" type="presOf" srcId="{D5E46B15-EA20-4DC9-8914-F9F5A161CAD7}" destId="{06603FB7-9E60-49F8-8349-4F1756E75CCF}" srcOrd="0" destOrd="0" presId="urn:microsoft.com/office/officeart/2005/8/layout/bProcess3"/>
    <dgm:cxn modelId="{8EACACFF-CFB6-4E5F-B2C9-A1F996FB28EF}" type="presOf" srcId="{1B0C1C2E-57D6-4823-AC64-73C515ACC068}" destId="{1E768100-02D2-4FB4-A807-68CA0A712FB9}" srcOrd="0" destOrd="0" presId="urn:microsoft.com/office/officeart/2005/8/layout/bProcess3"/>
    <dgm:cxn modelId="{3BDDC8E8-0B0A-40A0-975E-8EE5BA7B7FA3}" type="presOf" srcId="{FFCD672D-187F-489E-AA7F-3D0499B4F4ED}" destId="{F5817DCE-2032-464D-BE4C-703C7EA571F0}" srcOrd="0" destOrd="0" presId="urn:microsoft.com/office/officeart/2005/8/layout/bProcess3"/>
    <dgm:cxn modelId="{3424FFA9-1E43-47AA-AB3C-8C496DFBC564}" srcId="{1B0C1C2E-57D6-4823-AC64-73C515ACC068}" destId="{FFCD672D-187F-489E-AA7F-3D0499B4F4ED}" srcOrd="1" destOrd="0" parTransId="{F6216D36-AC5B-4833-B70E-E796844DFAC3}" sibTransId="{8616ED09-826E-455D-8924-EBB0682C463B}"/>
    <dgm:cxn modelId="{53997037-D4B5-4600-9BFC-036E8C826517}" srcId="{1B0C1C2E-57D6-4823-AC64-73C515ACC068}" destId="{D5E46B15-EA20-4DC9-8914-F9F5A161CAD7}" srcOrd="3" destOrd="0" parTransId="{0FC2C540-66CD-400C-87BE-1A5D6E7DA0A6}" sibTransId="{AF2B397A-3AD0-4459-BE86-AC3D971F7578}"/>
    <dgm:cxn modelId="{BB12CEF1-35B2-4777-BBAB-13B20CFB1A17}" type="presOf" srcId="{F7FD3913-135A-4518-982B-E3471EED1F32}" destId="{F3A0ABF4-D46B-46C0-AD82-CB669CA5E330}" srcOrd="1" destOrd="0" presId="urn:microsoft.com/office/officeart/2005/8/layout/bProcess3"/>
    <dgm:cxn modelId="{E98BA684-8BAE-4B85-AF7A-73102EEB2BFF}" srcId="{1B0C1C2E-57D6-4823-AC64-73C515ACC068}" destId="{12CEDF65-6F17-48C2-B2FB-2281097E5B07}" srcOrd="2" destOrd="0" parTransId="{057B79F5-8AB8-4CD2-AB30-C62AACEE8DB0}" sibTransId="{94CDBBFE-AEBB-4D4B-99D9-521AB209A1BB}"/>
    <dgm:cxn modelId="{673680DF-F9F2-49A5-87AA-16F92931C09C}" type="presParOf" srcId="{1E768100-02D2-4FB4-A807-68CA0A712FB9}" destId="{DF062044-6DAA-499E-AE20-C5B0EBB177F4}" srcOrd="0" destOrd="0" presId="urn:microsoft.com/office/officeart/2005/8/layout/bProcess3"/>
    <dgm:cxn modelId="{02787495-95E9-4705-A10A-DCB6AFEA788B}" type="presParOf" srcId="{1E768100-02D2-4FB4-A807-68CA0A712FB9}" destId="{3B99056E-8DED-4FCB-AACC-C48DEB8F8C47}" srcOrd="1" destOrd="0" presId="urn:microsoft.com/office/officeart/2005/8/layout/bProcess3"/>
    <dgm:cxn modelId="{5C08F3CE-EDCF-4522-A60B-C9E8C6BDD537}" type="presParOf" srcId="{3B99056E-8DED-4FCB-AACC-C48DEB8F8C47}" destId="{F3A0ABF4-D46B-46C0-AD82-CB669CA5E330}" srcOrd="0" destOrd="0" presId="urn:microsoft.com/office/officeart/2005/8/layout/bProcess3"/>
    <dgm:cxn modelId="{A7A64AF0-74A7-44F5-A90F-76105A30FB79}" type="presParOf" srcId="{1E768100-02D2-4FB4-A807-68CA0A712FB9}" destId="{F5817DCE-2032-464D-BE4C-703C7EA571F0}" srcOrd="2" destOrd="0" presId="urn:microsoft.com/office/officeart/2005/8/layout/bProcess3"/>
    <dgm:cxn modelId="{1554B3ED-D8A3-4035-AF41-92CBA14C0B0B}" type="presParOf" srcId="{1E768100-02D2-4FB4-A807-68CA0A712FB9}" destId="{5C3AD80D-B199-444A-A969-E921B4ADB852}" srcOrd="3" destOrd="0" presId="urn:microsoft.com/office/officeart/2005/8/layout/bProcess3"/>
    <dgm:cxn modelId="{D04ADE83-6ECE-44E8-B9FF-5FD7B4845434}" type="presParOf" srcId="{5C3AD80D-B199-444A-A969-E921B4ADB852}" destId="{25742A97-FC84-449D-9118-D16053D1D22B}" srcOrd="0" destOrd="0" presId="urn:microsoft.com/office/officeart/2005/8/layout/bProcess3"/>
    <dgm:cxn modelId="{564BE83D-485C-4359-8482-0B53CB4E070E}" type="presParOf" srcId="{1E768100-02D2-4FB4-A807-68CA0A712FB9}" destId="{5461F170-7EC1-450B-9881-F09F4FF6F7A8}" srcOrd="4" destOrd="0" presId="urn:microsoft.com/office/officeart/2005/8/layout/bProcess3"/>
    <dgm:cxn modelId="{8FD64170-667F-4365-A867-D5368B58ACBC}" type="presParOf" srcId="{1E768100-02D2-4FB4-A807-68CA0A712FB9}" destId="{B81FE396-C24A-40DD-AC5C-F989F2A3060C}" srcOrd="5" destOrd="0" presId="urn:microsoft.com/office/officeart/2005/8/layout/bProcess3"/>
    <dgm:cxn modelId="{E96F875F-F204-408D-A236-4B4087342F43}" type="presParOf" srcId="{B81FE396-C24A-40DD-AC5C-F989F2A3060C}" destId="{B912455F-626C-431C-A873-A1452DD10492}" srcOrd="0" destOrd="0" presId="urn:microsoft.com/office/officeart/2005/8/layout/bProcess3"/>
    <dgm:cxn modelId="{10E68633-ADC8-4C1E-A266-B9445B40CDDE}" type="presParOf" srcId="{1E768100-02D2-4FB4-A807-68CA0A712FB9}" destId="{06603FB7-9E60-49F8-8349-4F1756E75CCF}" srcOrd="6"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5B2A1DB-3818-439D-BDE2-89789ACD29C3}" type="doc">
      <dgm:prSet loTypeId="urn:microsoft.com/office/officeart/2005/8/layout/lProcess1" loCatId="process" qsTypeId="urn:microsoft.com/office/officeart/2005/8/quickstyle/3d3" qsCatId="3D" csTypeId="urn:microsoft.com/office/officeart/2005/8/colors/colorful4" csCatId="colorful" phldr="1"/>
      <dgm:spPr/>
      <dgm:t>
        <a:bodyPr/>
        <a:lstStyle/>
        <a:p>
          <a:endParaRPr lang="es-EC"/>
        </a:p>
      </dgm:t>
    </dgm:pt>
    <dgm:pt modelId="{ABDC6F73-E01D-44BA-B036-3BEB5D37C4EE}">
      <dgm:prSet phldrT="[Texto]" custT="1"/>
      <dgm:spPr/>
      <dgm:t>
        <a:bodyPr/>
        <a:lstStyle/>
        <a:p>
          <a:r>
            <a:rPr lang="es-EC" sz="1600" b="1" dirty="0" smtClean="0">
              <a:solidFill>
                <a:schemeClr val="tx1">
                  <a:lumMod val="95000"/>
                  <a:lumOff val="5000"/>
                </a:schemeClr>
              </a:solidFill>
            </a:rPr>
            <a:t>Teoría del constructivismo social</a:t>
          </a:r>
          <a:endParaRPr lang="es-EC" sz="1600" b="1" dirty="0">
            <a:solidFill>
              <a:schemeClr val="tx1">
                <a:lumMod val="95000"/>
                <a:lumOff val="5000"/>
              </a:schemeClr>
            </a:solidFill>
          </a:endParaRPr>
        </a:p>
      </dgm:t>
    </dgm:pt>
    <dgm:pt modelId="{D399BB5B-FEF5-4153-8E48-9AAE473699C4}" type="parTrans" cxnId="{04F315EA-74B1-4AE3-BE85-F3DF9ED34898}">
      <dgm:prSet/>
      <dgm:spPr/>
      <dgm:t>
        <a:bodyPr/>
        <a:lstStyle/>
        <a:p>
          <a:endParaRPr lang="es-EC" sz="1600">
            <a:solidFill>
              <a:schemeClr val="tx1">
                <a:lumMod val="95000"/>
                <a:lumOff val="5000"/>
              </a:schemeClr>
            </a:solidFill>
          </a:endParaRPr>
        </a:p>
      </dgm:t>
    </dgm:pt>
    <dgm:pt modelId="{D4B87EA1-F971-43B7-8ADA-4A1FFE4E1F78}" type="sibTrans" cxnId="{04F315EA-74B1-4AE3-BE85-F3DF9ED34898}">
      <dgm:prSet/>
      <dgm:spPr/>
      <dgm:t>
        <a:bodyPr/>
        <a:lstStyle/>
        <a:p>
          <a:endParaRPr lang="es-EC" sz="1600">
            <a:solidFill>
              <a:schemeClr val="tx1">
                <a:lumMod val="95000"/>
                <a:lumOff val="5000"/>
              </a:schemeClr>
            </a:solidFill>
          </a:endParaRPr>
        </a:p>
      </dgm:t>
    </dgm:pt>
    <dgm:pt modelId="{90286E86-44FF-466A-A4E1-FEE755C91C0A}">
      <dgm:prSet phldrT="[Texto]" custT="1"/>
      <dgm:spPr/>
      <dgm:t>
        <a:bodyPr/>
        <a:lstStyle/>
        <a:p>
          <a:r>
            <a:rPr lang="es-MX" sz="1600" dirty="0" smtClean="0"/>
            <a:t>Implícita en el currículo vigente en Ecuador a nivel de Educación General Básica, tiene su </a:t>
          </a:r>
          <a:r>
            <a:rPr lang="es-ES" sz="1600" dirty="0" smtClean="0"/>
            <a:t>base en los postulados Kantianos</a:t>
          </a:r>
          <a:endParaRPr lang="es-EC" sz="1600" dirty="0">
            <a:solidFill>
              <a:schemeClr val="tx1">
                <a:lumMod val="95000"/>
                <a:lumOff val="5000"/>
              </a:schemeClr>
            </a:solidFill>
          </a:endParaRPr>
        </a:p>
      </dgm:t>
    </dgm:pt>
    <dgm:pt modelId="{8618FC9D-2AA3-49C2-BBBA-3C76E2247820}" type="parTrans" cxnId="{63BF4B57-5E1A-426D-A9D9-F3D9193D47DB}">
      <dgm:prSet/>
      <dgm:spPr/>
      <dgm:t>
        <a:bodyPr/>
        <a:lstStyle/>
        <a:p>
          <a:endParaRPr lang="es-EC" sz="1600">
            <a:solidFill>
              <a:schemeClr val="tx1">
                <a:lumMod val="95000"/>
                <a:lumOff val="5000"/>
              </a:schemeClr>
            </a:solidFill>
          </a:endParaRPr>
        </a:p>
      </dgm:t>
    </dgm:pt>
    <dgm:pt modelId="{04A28DBB-576D-406B-B6D8-DA4685578854}" type="sibTrans" cxnId="{63BF4B57-5E1A-426D-A9D9-F3D9193D47DB}">
      <dgm:prSet/>
      <dgm:spPr/>
      <dgm:t>
        <a:bodyPr/>
        <a:lstStyle/>
        <a:p>
          <a:endParaRPr lang="es-EC" sz="1600">
            <a:solidFill>
              <a:schemeClr val="tx1">
                <a:lumMod val="95000"/>
                <a:lumOff val="5000"/>
              </a:schemeClr>
            </a:solidFill>
          </a:endParaRPr>
        </a:p>
      </dgm:t>
    </dgm:pt>
    <dgm:pt modelId="{54C49D2B-7FBA-49EF-8DF0-584EC38BFDF6}">
      <dgm:prSet phldrT="[Texto]" custT="1"/>
      <dgm:spPr/>
      <dgm:t>
        <a:bodyPr/>
        <a:lstStyle/>
        <a:p>
          <a:r>
            <a:rPr lang="es-ES" sz="1600" dirty="0" smtClean="0"/>
            <a:t>El aprendizaje es un proceso activo y constructivo, basado en los conocimientos previos, el cual se deriva de su contacto e integración con su entorno</a:t>
          </a:r>
          <a:endParaRPr lang="es-EC" sz="1600" dirty="0">
            <a:solidFill>
              <a:schemeClr val="tx1">
                <a:lumMod val="95000"/>
                <a:lumOff val="5000"/>
              </a:schemeClr>
            </a:solidFill>
          </a:endParaRPr>
        </a:p>
      </dgm:t>
    </dgm:pt>
    <dgm:pt modelId="{3B3D449A-623F-49ED-A6AD-1A097D597853}" type="parTrans" cxnId="{CFB789EB-7FBA-4FBE-8D75-F4BF926E57FD}">
      <dgm:prSet/>
      <dgm:spPr/>
      <dgm:t>
        <a:bodyPr/>
        <a:lstStyle/>
        <a:p>
          <a:endParaRPr lang="es-EC" sz="1600">
            <a:solidFill>
              <a:schemeClr val="tx1">
                <a:lumMod val="95000"/>
                <a:lumOff val="5000"/>
              </a:schemeClr>
            </a:solidFill>
          </a:endParaRPr>
        </a:p>
      </dgm:t>
    </dgm:pt>
    <dgm:pt modelId="{45044CA9-1FEE-4B38-AEFA-3CD06161595D}" type="sibTrans" cxnId="{CFB789EB-7FBA-4FBE-8D75-F4BF926E57FD}">
      <dgm:prSet/>
      <dgm:spPr/>
      <dgm:t>
        <a:bodyPr/>
        <a:lstStyle/>
        <a:p>
          <a:endParaRPr lang="es-EC" sz="1600">
            <a:solidFill>
              <a:schemeClr val="tx1">
                <a:lumMod val="95000"/>
                <a:lumOff val="5000"/>
              </a:schemeClr>
            </a:solidFill>
          </a:endParaRPr>
        </a:p>
      </dgm:t>
    </dgm:pt>
    <dgm:pt modelId="{E3485C02-BEAA-4C12-B447-16CF1DC64F8C}">
      <dgm:prSet custT="1"/>
      <dgm:spPr/>
      <dgm:t>
        <a:bodyPr/>
        <a:lstStyle/>
        <a:p>
          <a:r>
            <a:rPr lang="es-EC" sz="1600" dirty="0" smtClean="0"/>
            <a:t>El docente deja de ser el experto y da paso a que mediante propuestas flexibles, el estudiante sea quien lidere su aprendizaje</a:t>
          </a:r>
          <a:endParaRPr lang="es-EC" sz="1600" dirty="0"/>
        </a:p>
      </dgm:t>
    </dgm:pt>
    <dgm:pt modelId="{9388ABE5-20DA-474D-9AF7-0D4AC4E5455D}" type="parTrans" cxnId="{CBDE45D8-C78A-4092-B231-B988FE0AF7E1}">
      <dgm:prSet/>
      <dgm:spPr/>
      <dgm:t>
        <a:bodyPr/>
        <a:lstStyle/>
        <a:p>
          <a:endParaRPr lang="es-EC" sz="1600"/>
        </a:p>
      </dgm:t>
    </dgm:pt>
    <dgm:pt modelId="{8087E4B9-9467-45B9-9270-AACB2DCAA02C}" type="sibTrans" cxnId="{CBDE45D8-C78A-4092-B231-B988FE0AF7E1}">
      <dgm:prSet/>
      <dgm:spPr/>
      <dgm:t>
        <a:bodyPr/>
        <a:lstStyle/>
        <a:p>
          <a:endParaRPr lang="es-EC" sz="1600"/>
        </a:p>
      </dgm:t>
    </dgm:pt>
    <dgm:pt modelId="{E25EC48B-359E-4474-8A43-DB3C88339E8F}" type="pres">
      <dgm:prSet presAssocID="{A5B2A1DB-3818-439D-BDE2-89789ACD29C3}" presName="Name0" presStyleCnt="0">
        <dgm:presLayoutVars>
          <dgm:dir/>
          <dgm:animLvl val="lvl"/>
          <dgm:resizeHandles val="exact"/>
        </dgm:presLayoutVars>
      </dgm:prSet>
      <dgm:spPr/>
      <dgm:t>
        <a:bodyPr/>
        <a:lstStyle/>
        <a:p>
          <a:endParaRPr lang="es-ES"/>
        </a:p>
      </dgm:t>
    </dgm:pt>
    <dgm:pt modelId="{1141210B-DB01-4B90-B189-4C8E47D4A781}" type="pres">
      <dgm:prSet presAssocID="{ABDC6F73-E01D-44BA-B036-3BEB5D37C4EE}" presName="vertFlow" presStyleCnt="0"/>
      <dgm:spPr/>
    </dgm:pt>
    <dgm:pt modelId="{B281572D-1694-4A12-A17D-8437AFFA1388}" type="pres">
      <dgm:prSet presAssocID="{ABDC6F73-E01D-44BA-B036-3BEB5D37C4EE}" presName="header" presStyleLbl="node1" presStyleIdx="0" presStyleCnt="1" custScaleY="40415"/>
      <dgm:spPr/>
      <dgm:t>
        <a:bodyPr/>
        <a:lstStyle/>
        <a:p>
          <a:endParaRPr lang="es-EC"/>
        </a:p>
      </dgm:t>
    </dgm:pt>
    <dgm:pt modelId="{A7AE3EFC-EEAC-43BC-BA45-AD3C736E2FB1}" type="pres">
      <dgm:prSet presAssocID="{8618FC9D-2AA3-49C2-BBBA-3C76E2247820}" presName="parTrans" presStyleLbl="sibTrans2D1" presStyleIdx="0" presStyleCnt="3"/>
      <dgm:spPr/>
      <dgm:t>
        <a:bodyPr/>
        <a:lstStyle/>
        <a:p>
          <a:endParaRPr lang="es-ES"/>
        </a:p>
      </dgm:t>
    </dgm:pt>
    <dgm:pt modelId="{D4AD219B-7936-4999-905D-7912B034753B}" type="pres">
      <dgm:prSet presAssocID="{90286E86-44FF-466A-A4E1-FEE755C91C0A}" presName="child" presStyleLbl="alignAccFollowNode1" presStyleIdx="0" presStyleCnt="3">
        <dgm:presLayoutVars>
          <dgm:chMax val="0"/>
          <dgm:bulletEnabled val="1"/>
        </dgm:presLayoutVars>
      </dgm:prSet>
      <dgm:spPr/>
      <dgm:t>
        <a:bodyPr/>
        <a:lstStyle/>
        <a:p>
          <a:endParaRPr lang="es-EC"/>
        </a:p>
      </dgm:t>
    </dgm:pt>
    <dgm:pt modelId="{8952B477-BAAD-457E-8A30-340DAAC39BAF}" type="pres">
      <dgm:prSet presAssocID="{04A28DBB-576D-406B-B6D8-DA4685578854}" presName="sibTrans" presStyleLbl="sibTrans2D1" presStyleIdx="1" presStyleCnt="3"/>
      <dgm:spPr/>
      <dgm:t>
        <a:bodyPr/>
        <a:lstStyle/>
        <a:p>
          <a:endParaRPr lang="es-ES"/>
        </a:p>
      </dgm:t>
    </dgm:pt>
    <dgm:pt modelId="{9FA2CDDC-2E86-4308-89B5-8A06C856B06D}" type="pres">
      <dgm:prSet presAssocID="{54C49D2B-7FBA-49EF-8DF0-584EC38BFDF6}" presName="child" presStyleLbl="alignAccFollowNode1" presStyleIdx="1" presStyleCnt="3">
        <dgm:presLayoutVars>
          <dgm:chMax val="0"/>
          <dgm:bulletEnabled val="1"/>
        </dgm:presLayoutVars>
      </dgm:prSet>
      <dgm:spPr/>
      <dgm:t>
        <a:bodyPr/>
        <a:lstStyle/>
        <a:p>
          <a:endParaRPr lang="es-EC"/>
        </a:p>
      </dgm:t>
    </dgm:pt>
    <dgm:pt modelId="{04796AB4-DB4A-4833-9914-7510FAB86005}" type="pres">
      <dgm:prSet presAssocID="{45044CA9-1FEE-4B38-AEFA-3CD06161595D}" presName="sibTrans" presStyleLbl="sibTrans2D1" presStyleIdx="2" presStyleCnt="3"/>
      <dgm:spPr/>
      <dgm:t>
        <a:bodyPr/>
        <a:lstStyle/>
        <a:p>
          <a:endParaRPr lang="es-ES"/>
        </a:p>
      </dgm:t>
    </dgm:pt>
    <dgm:pt modelId="{D675E025-A248-4AFB-B94E-44755F4D28D9}" type="pres">
      <dgm:prSet presAssocID="{E3485C02-BEAA-4C12-B447-16CF1DC64F8C}" presName="child" presStyleLbl="alignAccFollowNode1" presStyleIdx="2" presStyleCnt="3">
        <dgm:presLayoutVars>
          <dgm:chMax val="0"/>
          <dgm:bulletEnabled val="1"/>
        </dgm:presLayoutVars>
      </dgm:prSet>
      <dgm:spPr/>
      <dgm:t>
        <a:bodyPr/>
        <a:lstStyle/>
        <a:p>
          <a:endParaRPr lang="es-EC"/>
        </a:p>
      </dgm:t>
    </dgm:pt>
  </dgm:ptLst>
  <dgm:cxnLst>
    <dgm:cxn modelId="{63BF4B57-5E1A-426D-A9D9-F3D9193D47DB}" srcId="{ABDC6F73-E01D-44BA-B036-3BEB5D37C4EE}" destId="{90286E86-44FF-466A-A4E1-FEE755C91C0A}" srcOrd="0" destOrd="0" parTransId="{8618FC9D-2AA3-49C2-BBBA-3C76E2247820}" sibTransId="{04A28DBB-576D-406B-B6D8-DA4685578854}"/>
    <dgm:cxn modelId="{CFB789EB-7FBA-4FBE-8D75-F4BF926E57FD}" srcId="{ABDC6F73-E01D-44BA-B036-3BEB5D37C4EE}" destId="{54C49D2B-7FBA-49EF-8DF0-584EC38BFDF6}" srcOrd="1" destOrd="0" parTransId="{3B3D449A-623F-49ED-A6AD-1A097D597853}" sibTransId="{45044CA9-1FEE-4B38-AEFA-3CD06161595D}"/>
    <dgm:cxn modelId="{E2CF43D4-A041-4709-9E73-065B592E9A99}" type="presOf" srcId="{ABDC6F73-E01D-44BA-B036-3BEB5D37C4EE}" destId="{B281572D-1694-4A12-A17D-8437AFFA1388}" srcOrd="0" destOrd="0" presId="urn:microsoft.com/office/officeart/2005/8/layout/lProcess1"/>
    <dgm:cxn modelId="{C5D1BF56-F420-4955-82C0-C30DF9E2555E}" type="presOf" srcId="{E3485C02-BEAA-4C12-B447-16CF1DC64F8C}" destId="{D675E025-A248-4AFB-B94E-44755F4D28D9}" srcOrd="0" destOrd="0" presId="urn:microsoft.com/office/officeart/2005/8/layout/lProcess1"/>
    <dgm:cxn modelId="{645A7947-8F23-42A9-A7A6-0900EAE79162}" type="presOf" srcId="{90286E86-44FF-466A-A4E1-FEE755C91C0A}" destId="{D4AD219B-7936-4999-905D-7912B034753B}" srcOrd="0" destOrd="0" presId="urn:microsoft.com/office/officeart/2005/8/layout/lProcess1"/>
    <dgm:cxn modelId="{582F3B61-6AE9-4E8D-829D-40B30DCDF514}" type="presOf" srcId="{8618FC9D-2AA3-49C2-BBBA-3C76E2247820}" destId="{A7AE3EFC-EEAC-43BC-BA45-AD3C736E2FB1}" srcOrd="0" destOrd="0" presId="urn:microsoft.com/office/officeart/2005/8/layout/lProcess1"/>
    <dgm:cxn modelId="{AE023826-52F7-4C66-A735-E2F945C586EB}" type="presOf" srcId="{54C49D2B-7FBA-49EF-8DF0-584EC38BFDF6}" destId="{9FA2CDDC-2E86-4308-89B5-8A06C856B06D}" srcOrd="0" destOrd="0" presId="urn:microsoft.com/office/officeart/2005/8/layout/lProcess1"/>
    <dgm:cxn modelId="{9EFD8E6E-4AB3-4E38-B987-37466FBC4FE3}" type="presOf" srcId="{04A28DBB-576D-406B-B6D8-DA4685578854}" destId="{8952B477-BAAD-457E-8A30-340DAAC39BAF}" srcOrd="0" destOrd="0" presId="urn:microsoft.com/office/officeart/2005/8/layout/lProcess1"/>
    <dgm:cxn modelId="{1BBD0EF3-1275-404C-B780-3D43FDCB39CE}" type="presOf" srcId="{45044CA9-1FEE-4B38-AEFA-3CD06161595D}" destId="{04796AB4-DB4A-4833-9914-7510FAB86005}" srcOrd="0" destOrd="0" presId="urn:microsoft.com/office/officeart/2005/8/layout/lProcess1"/>
    <dgm:cxn modelId="{04F315EA-74B1-4AE3-BE85-F3DF9ED34898}" srcId="{A5B2A1DB-3818-439D-BDE2-89789ACD29C3}" destId="{ABDC6F73-E01D-44BA-B036-3BEB5D37C4EE}" srcOrd="0" destOrd="0" parTransId="{D399BB5B-FEF5-4153-8E48-9AAE473699C4}" sibTransId="{D4B87EA1-F971-43B7-8ADA-4A1FFE4E1F78}"/>
    <dgm:cxn modelId="{B0BB810D-A0C1-4DC2-9F44-2A978107393D}" type="presOf" srcId="{A5B2A1DB-3818-439D-BDE2-89789ACD29C3}" destId="{E25EC48B-359E-4474-8A43-DB3C88339E8F}" srcOrd="0" destOrd="0" presId="urn:microsoft.com/office/officeart/2005/8/layout/lProcess1"/>
    <dgm:cxn modelId="{CBDE45D8-C78A-4092-B231-B988FE0AF7E1}" srcId="{ABDC6F73-E01D-44BA-B036-3BEB5D37C4EE}" destId="{E3485C02-BEAA-4C12-B447-16CF1DC64F8C}" srcOrd="2" destOrd="0" parTransId="{9388ABE5-20DA-474D-9AF7-0D4AC4E5455D}" sibTransId="{8087E4B9-9467-45B9-9270-AACB2DCAA02C}"/>
    <dgm:cxn modelId="{7A0AC07D-A0FE-4C43-8A49-6E2C04A18081}" type="presParOf" srcId="{E25EC48B-359E-4474-8A43-DB3C88339E8F}" destId="{1141210B-DB01-4B90-B189-4C8E47D4A781}" srcOrd="0" destOrd="0" presId="urn:microsoft.com/office/officeart/2005/8/layout/lProcess1"/>
    <dgm:cxn modelId="{70BD0071-A45D-42C5-806F-7D5DCD8E3511}" type="presParOf" srcId="{1141210B-DB01-4B90-B189-4C8E47D4A781}" destId="{B281572D-1694-4A12-A17D-8437AFFA1388}" srcOrd="0" destOrd="0" presId="urn:microsoft.com/office/officeart/2005/8/layout/lProcess1"/>
    <dgm:cxn modelId="{32D12206-8C7A-4532-9F55-2EE3B193D602}" type="presParOf" srcId="{1141210B-DB01-4B90-B189-4C8E47D4A781}" destId="{A7AE3EFC-EEAC-43BC-BA45-AD3C736E2FB1}" srcOrd="1" destOrd="0" presId="urn:microsoft.com/office/officeart/2005/8/layout/lProcess1"/>
    <dgm:cxn modelId="{10DCBAF5-E056-46AB-AA9F-F4E7B48AA0AD}" type="presParOf" srcId="{1141210B-DB01-4B90-B189-4C8E47D4A781}" destId="{D4AD219B-7936-4999-905D-7912B034753B}" srcOrd="2" destOrd="0" presId="urn:microsoft.com/office/officeart/2005/8/layout/lProcess1"/>
    <dgm:cxn modelId="{CEFC3679-45B0-47B0-AEAC-B1A6C5BF1B4F}" type="presParOf" srcId="{1141210B-DB01-4B90-B189-4C8E47D4A781}" destId="{8952B477-BAAD-457E-8A30-340DAAC39BAF}" srcOrd="3" destOrd="0" presId="urn:microsoft.com/office/officeart/2005/8/layout/lProcess1"/>
    <dgm:cxn modelId="{3C3DD500-BE45-4245-A911-83F888882139}" type="presParOf" srcId="{1141210B-DB01-4B90-B189-4C8E47D4A781}" destId="{9FA2CDDC-2E86-4308-89B5-8A06C856B06D}" srcOrd="4" destOrd="0" presId="urn:microsoft.com/office/officeart/2005/8/layout/lProcess1"/>
    <dgm:cxn modelId="{3F37A98A-FA9A-49C3-B9C1-192FC5B88B47}" type="presParOf" srcId="{1141210B-DB01-4B90-B189-4C8E47D4A781}" destId="{04796AB4-DB4A-4833-9914-7510FAB86005}" srcOrd="5" destOrd="0" presId="urn:microsoft.com/office/officeart/2005/8/layout/lProcess1"/>
    <dgm:cxn modelId="{05D8E897-1DF0-46BF-853B-B8E57A9BCD2C}" type="presParOf" srcId="{1141210B-DB01-4B90-B189-4C8E47D4A781}" destId="{D675E025-A248-4AFB-B94E-44755F4D28D9}" srcOrd="6" destOrd="0" presId="urn:microsoft.com/office/officeart/2005/8/layout/l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5B2A1DB-3818-439D-BDE2-89789ACD29C3}" type="doc">
      <dgm:prSet loTypeId="urn:microsoft.com/office/officeart/2005/8/layout/lProcess1" loCatId="process" qsTypeId="urn:microsoft.com/office/officeart/2005/8/quickstyle/3d3" qsCatId="3D" csTypeId="urn:microsoft.com/office/officeart/2005/8/colors/colorful4" csCatId="colorful" phldr="1"/>
      <dgm:spPr/>
      <dgm:t>
        <a:bodyPr/>
        <a:lstStyle/>
        <a:p>
          <a:endParaRPr lang="es-EC"/>
        </a:p>
      </dgm:t>
    </dgm:pt>
    <dgm:pt modelId="{ABDC6F73-E01D-44BA-B036-3BEB5D37C4EE}">
      <dgm:prSet phldrT="[Texto]" custT="1"/>
      <dgm:spPr/>
      <dgm:t>
        <a:bodyPr/>
        <a:lstStyle/>
        <a:p>
          <a:r>
            <a:rPr lang="es-EC" sz="1600" b="1" dirty="0" smtClean="0">
              <a:solidFill>
                <a:schemeClr val="tx1">
                  <a:lumMod val="95000"/>
                  <a:lumOff val="5000"/>
                </a:schemeClr>
              </a:solidFill>
            </a:rPr>
            <a:t>Teoría del Desarrollo Local</a:t>
          </a:r>
          <a:endParaRPr lang="es-EC" sz="1600" b="1" dirty="0">
            <a:solidFill>
              <a:schemeClr val="tx1">
                <a:lumMod val="95000"/>
                <a:lumOff val="5000"/>
              </a:schemeClr>
            </a:solidFill>
          </a:endParaRPr>
        </a:p>
      </dgm:t>
    </dgm:pt>
    <dgm:pt modelId="{D399BB5B-FEF5-4153-8E48-9AAE473699C4}" type="parTrans" cxnId="{04F315EA-74B1-4AE3-BE85-F3DF9ED34898}">
      <dgm:prSet/>
      <dgm:spPr/>
      <dgm:t>
        <a:bodyPr/>
        <a:lstStyle/>
        <a:p>
          <a:endParaRPr lang="es-EC" sz="1600">
            <a:solidFill>
              <a:schemeClr val="tx1">
                <a:lumMod val="95000"/>
                <a:lumOff val="5000"/>
              </a:schemeClr>
            </a:solidFill>
          </a:endParaRPr>
        </a:p>
      </dgm:t>
    </dgm:pt>
    <dgm:pt modelId="{D4B87EA1-F971-43B7-8ADA-4A1FFE4E1F78}" type="sibTrans" cxnId="{04F315EA-74B1-4AE3-BE85-F3DF9ED34898}">
      <dgm:prSet/>
      <dgm:spPr/>
      <dgm:t>
        <a:bodyPr/>
        <a:lstStyle/>
        <a:p>
          <a:endParaRPr lang="es-EC" sz="1600">
            <a:solidFill>
              <a:schemeClr val="tx1">
                <a:lumMod val="95000"/>
                <a:lumOff val="5000"/>
              </a:schemeClr>
            </a:solidFill>
          </a:endParaRPr>
        </a:p>
      </dgm:t>
    </dgm:pt>
    <dgm:pt modelId="{90286E86-44FF-466A-A4E1-FEE755C91C0A}">
      <dgm:prSet phldrT="[Texto]" custT="1"/>
      <dgm:spPr/>
      <dgm:t>
        <a:bodyPr/>
        <a:lstStyle/>
        <a:p>
          <a:r>
            <a:rPr lang="es-EC" sz="1600" dirty="0" smtClean="0"/>
            <a:t>Modelo que busca difundir el desarrollo desde abajo incluyendo a los actores locales, desde la potencialidad del territorio</a:t>
          </a:r>
          <a:endParaRPr lang="es-EC" sz="1600" dirty="0">
            <a:solidFill>
              <a:schemeClr val="tx1">
                <a:lumMod val="95000"/>
                <a:lumOff val="5000"/>
              </a:schemeClr>
            </a:solidFill>
          </a:endParaRPr>
        </a:p>
      </dgm:t>
    </dgm:pt>
    <dgm:pt modelId="{8618FC9D-2AA3-49C2-BBBA-3C76E2247820}" type="parTrans" cxnId="{63BF4B57-5E1A-426D-A9D9-F3D9193D47DB}">
      <dgm:prSet/>
      <dgm:spPr/>
      <dgm:t>
        <a:bodyPr/>
        <a:lstStyle/>
        <a:p>
          <a:endParaRPr lang="es-EC" sz="1600">
            <a:solidFill>
              <a:schemeClr val="tx1">
                <a:lumMod val="95000"/>
                <a:lumOff val="5000"/>
              </a:schemeClr>
            </a:solidFill>
          </a:endParaRPr>
        </a:p>
      </dgm:t>
    </dgm:pt>
    <dgm:pt modelId="{04A28DBB-576D-406B-B6D8-DA4685578854}" type="sibTrans" cxnId="{63BF4B57-5E1A-426D-A9D9-F3D9193D47DB}">
      <dgm:prSet/>
      <dgm:spPr/>
      <dgm:t>
        <a:bodyPr/>
        <a:lstStyle/>
        <a:p>
          <a:endParaRPr lang="es-EC" sz="1600">
            <a:solidFill>
              <a:schemeClr val="tx1">
                <a:lumMod val="95000"/>
                <a:lumOff val="5000"/>
              </a:schemeClr>
            </a:solidFill>
          </a:endParaRPr>
        </a:p>
      </dgm:t>
    </dgm:pt>
    <dgm:pt modelId="{54C49D2B-7FBA-49EF-8DF0-584EC38BFDF6}">
      <dgm:prSet phldrT="[Texto]" custT="1"/>
      <dgm:spPr/>
      <dgm:t>
        <a:bodyPr/>
        <a:lstStyle/>
        <a:p>
          <a:r>
            <a:rPr lang="es-EC" sz="1600" dirty="0" smtClean="0"/>
            <a:t>El desarrollo de una región se soporta  en  una visión a largo plazo, en este se presentarán cambios en la estructura productiva, la tecnología, instituciones, relaciones sociales y las políticas que incidirán en la economía</a:t>
          </a:r>
          <a:endParaRPr lang="es-EC" sz="1600" dirty="0">
            <a:solidFill>
              <a:schemeClr val="tx1">
                <a:lumMod val="95000"/>
                <a:lumOff val="5000"/>
              </a:schemeClr>
            </a:solidFill>
          </a:endParaRPr>
        </a:p>
      </dgm:t>
    </dgm:pt>
    <dgm:pt modelId="{3B3D449A-623F-49ED-A6AD-1A097D597853}" type="parTrans" cxnId="{CFB789EB-7FBA-4FBE-8D75-F4BF926E57FD}">
      <dgm:prSet/>
      <dgm:spPr/>
      <dgm:t>
        <a:bodyPr/>
        <a:lstStyle/>
        <a:p>
          <a:endParaRPr lang="es-EC" sz="1600">
            <a:solidFill>
              <a:schemeClr val="tx1">
                <a:lumMod val="95000"/>
                <a:lumOff val="5000"/>
              </a:schemeClr>
            </a:solidFill>
          </a:endParaRPr>
        </a:p>
      </dgm:t>
    </dgm:pt>
    <dgm:pt modelId="{45044CA9-1FEE-4B38-AEFA-3CD06161595D}" type="sibTrans" cxnId="{CFB789EB-7FBA-4FBE-8D75-F4BF926E57FD}">
      <dgm:prSet/>
      <dgm:spPr/>
      <dgm:t>
        <a:bodyPr/>
        <a:lstStyle/>
        <a:p>
          <a:endParaRPr lang="es-EC" sz="1600">
            <a:solidFill>
              <a:schemeClr val="tx1">
                <a:lumMod val="95000"/>
                <a:lumOff val="5000"/>
              </a:schemeClr>
            </a:solidFill>
          </a:endParaRPr>
        </a:p>
      </dgm:t>
    </dgm:pt>
    <dgm:pt modelId="{E3485C02-BEAA-4C12-B447-16CF1DC64F8C}">
      <dgm:prSet custT="1"/>
      <dgm:spPr/>
      <dgm:t>
        <a:bodyPr/>
        <a:lstStyle/>
        <a:p>
          <a:r>
            <a:rPr lang="es-MX" sz="1600" dirty="0" smtClean="0"/>
            <a:t>El desarrollo local con enfoque territorial se basa en la necesidad de iniciar un cambio en la gestión pública la cual ha de tener una visión integral de la innovación tecnológica para la transformación social, institucional y cultural. </a:t>
          </a:r>
          <a:endParaRPr lang="es-EC" sz="1600" dirty="0"/>
        </a:p>
      </dgm:t>
    </dgm:pt>
    <dgm:pt modelId="{9388ABE5-20DA-474D-9AF7-0D4AC4E5455D}" type="parTrans" cxnId="{CBDE45D8-C78A-4092-B231-B988FE0AF7E1}">
      <dgm:prSet/>
      <dgm:spPr/>
      <dgm:t>
        <a:bodyPr/>
        <a:lstStyle/>
        <a:p>
          <a:endParaRPr lang="es-EC" sz="1600"/>
        </a:p>
      </dgm:t>
    </dgm:pt>
    <dgm:pt modelId="{8087E4B9-9467-45B9-9270-AACB2DCAA02C}" type="sibTrans" cxnId="{CBDE45D8-C78A-4092-B231-B988FE0AF7E1}">
      <dgm:prSet/>
      <dgm:spPr/>
      <dgm:t>
        <a:bodyPr/>
        <a:lstStyle/>
        <a:p>
          <a:endParaRPr lang="es-EC" sz="1600"/>
        </a:p>
      </dgm:t>
    </dgm:pt>
    <dgm:pt modelId="{E25EC48B-359E-4474-8A43-DB3C88339E8F}" type="pres">
      <dgm:prSet presAssocID="{A5B2A1DB-3818-439D-BDE2-89789ACD29C3}" presName="Name0" presStyleCnt="0">
        <dgm:presLayoutVars>
          <dgm:dir/>
          <dgm:animLvl val="lvl"/>
          <dgm:resizeHandles val="exact"/>
        </dgm:presLayoutVars>
      </dgm:prSet>
      <dgm:spPr/>
      <dgm:t>
        <a:bodyPr/>
        <a:lstStyle/>
        <a:p>
          <a:endParaRPr lang="es-ES"/>
        </a:p>
      </dgm:t>
    </dgm:pt>
    <dgm:pt modelId="{1141210B-DB01-4B90-B189-4C8E47D4A781}" type="pres">
      <dgm:prSet presAssocID="{ABDC6F73-E01D-44BA-B036-3BEB5D37C4EE}" presName="vertFlow" presStyleCnt="0"/>
      <dgm:spPr/>
    </dgm:pt>
    <dgm:pt modelId="{B281572D-1694-4A12-A17D-8437AFFA1388}" type="pres">
      <dgm:prSet presAssocID="{ABDC6F73-E01D-44BA-B036-3BEB5D37C4EE}" presName="header" presStyleLbl="node1" presStyleIdx="0" presStyleCnt="1" custScaleY="40415"/>
      <dgm:spPr/>
      <dgm:t>
        <a:bodyPr/>
        <a:lstStyle/>
        <a:p>
          <a:endParaRPr lang="es-EC"/>
        </a:p>
      </dgm:t>
    </dgm:pt>
    <dgm:pt modelId="{A7AE3EFC-EEAC-43BC-BA45-AD3C736E2FB1}" type="pres">
      <dgm:prSet presAssocID="{8618FC9D-2AA3-49C2-BBBA-3C76E2247820}" presName="parTrans" presStyleLbl="sibTrans2D1" presStyleIdx="0" presStyleCnt="3"/>
      <dgm:spPr/>
      <dgm:t>
        <a:bodyPr/>
        <a:lstStyle/>
        <a:p>
          <a:endParaRPr lang="es-ES"/>
        </a:p>
      </dgm:t>
    </dgm:pt>
    <dgm:pt modelId="{D4AD219B-7936-4999-905D-7912B034753B}" type="pres">
      <dgm:prSet presAssocID="{90286E86-44FF-466A-A4E1-FEE755C91C0A}" presName="child" presStyleLbl="alignAccFollowNode1" presStyleIdx="0" presStyleCnt="3">
        <dgm:presLayoutVars>
          <dgm:chMax val="0"/>
          <dgm:bulletEnabled val="1"/>
        </dgm:presLayoutVars>
      </dgm:prSet>
      <dgm:spPr/>
      <dgm:t>
        <a:bodyPr/>
        <a:lstStyle/>
        <a:p>
          <a:endParaRPr lang="es-EC"/>
        </a:p>
      </dgm:t>
    </dgm:pt>
    <dgm:pt modelId="{8952B477-BAAD-457E-8A30-340DAAC39BAF}" type="pres">
      <dgm:prSet presAssocID="{04A28DBB-576D-406B-B6D8-DA4685578854}" presName="sibTrans" presStyleLbl="sibTrans2D1" presStyleIdx="1" presStyleCnt="3"/>
      <dgm:spPr/>
      <dgm:t>
        <a:bodyPr/>
        <a:lstStyle/>
        <a:p>
          <a:endParaRPr lang="es-ES"/>
        </a:p>
      </dgm:t>
    </dgm:pt>
    <dgm:pt modelId="{9FA2CDDC-2E86-4308-89B5-8A06C856B06D}" type="pres">
      <dgm:prSet presAssocID="{54C49D2B-7FBA-49EF-8DF0-584EC38BFDF6}" presName="child" presStyleLbl="alignAccFollowNode1" presStyleIdx="1" presStyleCnt="3">
        <dgm:presLayoutVars>
          <dgm:chMax val="0"/>
          <dgm:bulletEnabled val="1"/>
        </dgm:presLayoutVars>
      </dgm:prSet>
      <dgm:spPr/>
      <dgm:t>
        <a:bodyPr/>
        <a:lstStyle/>
        <a:p>
          <a:endParaRPr lang="es-EC"/>
        </a:p>
      </dgm:t>
    </dgm:pt>
    <dgm:pt modelId="{04796AB4-DB4A-4833-9914-7510FAB86005}" type="pres">
      <dgm:prSet presAssocID="{45044CA9-1FEE-4B38-AEFA-3CD06161595D}" presName="sibTrans" presStyleLbl="sibTrans2D1" presStyleIdx="2" presStyleCnt="3"/>
      <dgm:spPr/>
      <dgm:t>
        <a:bodyPr/>
        <a:lstStyle/>
        <a:p>
          <a:endParaRPr lang="es-ES"/>
        </a:p>
      </dgm:t>
    </dgm:pt>
    <dgm:pt modelId="{D675E025-A248-4AFB-B94E-44755F4D28D9}" type="pres">
      <dgm:prSet presAssocID="{E3485C02-BEAA-4C12-B447-16CF1DC64F8C}" presName="child" presStyleLbl="alignAccFollowNode1" presStyleIdx="2" presStyleCnt="3">
        <dgm:presLayoutVars>
          <dgm:chMax val="0"/>
          <dgm:bulletEnabled val="1"/>
        </dgm:presLayoutVars>
      </dgm:prSet>
      <dgm:spPr/>
      <dgm:t>
        <a:bodyPr/>
        <a:lstStyle/>
        <a:p>
          <a:endParaRPr lang="es-EC"/>
        </a:p>
      </dgm:t>
    </dgm:pt>
  </dgm:ptLst>
  <dgm:cxnLst>
    <dgm:cxn modelId="{AE411AC6-6758-4513-BA72-878F5E027E6D}" type="presOf" srcId="{45044CA9-1FEE-4B38-AEFA-3CD06161595D}" destId="{04796AB4-DB4A-4833-9914-7510FAB86005}" srcOrd="0" destOrd="0" presId="urn:microsoft.com/office/officeart/2005/8/layout/lProcess1"/>
    <dgm:cxn modelId="{F1303B35-63F6-44D1-ADB2-9C012C8F045C}" type="presOf" srcId="{54C49D2B-7FBA-49EF-8DF0-584EC38BFDF6}" destId="{9FA2CDDC-2E86-4308-89B5-8A06C856B06D}" srcOrd="0" destOrd="0" presId="urn:microsoft.com/office/officeart/2005/8/layout/lProcess1"/>
    <dgm:cxn modelId="{CD900F47-713C-4E70-9211-547E2FE827DC}" type="presOf" srcId="{E3485C02-BEAA-4C12-B447-16CF1DC64F8C}" destId="{D675E025-A248-4AFB-B94E-44755F4D28D9}" srcOrd="0" destOrd="0" presId="urn:microsoft.com/office/officeart/2005/8/layout/lProcess1"/>
    <dgm:cxn modelId="{0D45BF5A-FA57-454F-AA68-C003A2A6EC22}" type="presOf" srcId="{8618FC9D-2AA3-49C2-BBBA-3C76E2247820}" destId="{A7AE3EFC-EEAC-43BC-BA45-AD3C736E2FB1}" srcOrd="0" destOrd="0" presId="urn:microsoft.com/office/officeart/2005/8/layout/lProcess1"/>
    <dgm:cxn modelId="{04F315EA-74B1-4AE3-BE85-F3DF9ED34898}" srcId="{A5B2A1DB-3818-439D-BDE2-89789ACD29C3}" destId="{ABDC6F73-E01D-44BA-B036-3BEB5D37C4EE}" srcOrd="0" destOrd="0" parTransId="{D399BB5B-FEF5-4153-8E48-9AAE473699C4}" sibTransId="{D4B87EA1-F971-43B7-8ADA-4A1FFE4E1F78}"/>
    <dgm:cxn modelId="{E8EFE4A7-3672-4C8C-B492-D7E334290A50}" type="presOf" srcId="{A5B2A1DB-3818-439D-BDE2-89789ACD29C3}" destId="{E25EC48B-359E-4474-8A43-DB3C88339E8F}" srcOrd="0" destOrd="0" presId="urn:microsoft.com/office/officeart/2005/8/layout/lProcess1"/>
    <dgm:cxn modelId="{09F66A37-B219-4AD0-A855-407C291066DF}" type="presOf" srcId="{04A28DBB-576D-406B-B6D8-DA4685578854}" destId="{8952B477-BAAD-457E-8A30-340DAAC39BAF}" srcOrd="0" destOrd="0" presId="urn:microsoft.com/office/officeart/2005/8/layout/lProcess1"/>
    <dgm:cxn modelId="{CFB789EB-7FBA-4FBE-8D75-F4BF926E57FD}" srcId="{ABDC6F73-E01D-44BA-B036-3BEB5D37C4EE}" destId="{54C49D2B-7FBA-49EF-8DF0-584EC38BFDF6}" srcOrd="1" destOrd="0" parTransId="{3B3D449A-623F-49ED-A6AD-1A097D597853}" sibTransId="{45044CA9-1FEE-4B38-AEFA-3CD06161595D}"/>
    <dgm:cxn modelId="{CBDE45D8-C78A-4092-B231-B988FE0AF7E1}" srcId="{ABDC6F73-E01D-44BA-B036-3BEB5D37C4EE}" destId="{E3485C02-BEAA-4C12-B447-16CF1DC64F8C}" srcOrd="2" destOrd="0" parTransId="{9388ABE5-20DA-474D-9AF7-0D4AC4E5455D}" sibTransId="{8087E4B9-9467-45B9-9270-AACB2DCAA02C}"/>
    <dgm:cxn modelId="{63BF4B57-5E1A-426D-A9D9-F3D9193D47DB}" srcId="{ABDC6F73-E01D-44BA-B036-3BEB5D37C4EE}" destId="{90286E86-44FF-466A-A4E1-FEE755C91C0A}" srcOrd="0" destOrd="0" parTransId="{8618FC9D-2AA3-49C2-BBBA-3C76E2247820}" sibTransId="{04A28DBB-576D-406B-B6D8-DA4685578854}"/>
    <dgm:cxn modelId="{B4CBEC6B-FBEC-4F99-90B3-6C818EFC5A57}" type="presOf" srcId="{90286E86-44FF-466A-A4E1-FEE755C91C0A}" destId="{D4AD219B-7936-4999-905D-7912B034753B}" srcOrd="0" destOrd="0" presId="urn:microsoft.com/office/officeart/2005/8/layout/lProcess1"/>
    <dgm:cxn modelId="{2AC95D68-B14C-492E-9DDE-913326F75C19}" type="presOf" srcId="{ABDC6F73-E01D-44BA-B036-3BEB5D37C4EE}" destId="{B281572D-1694-4A12-A17D-8437AFFA1388}" srcOrd="0" destOrd="0" presId="urn:microsoft.com/office/officeart/2005/8/layout/lProcess1"/>
    <dgm:cxn modelId="{66F463D5-C211-4105-9D63-966B7972AA85}" type="presParOf" srcId="{E25EC48B-359E-4474-8A43-DB3C88339E8F}" destId="{1141210B-DB01-4B90-B189-4C8E47D4A781}" srcOrd="0" destOrd="0" presId="urn:microsoft.com/office/officeart/2005/8/layout/lProcess1"/>
    <dgm:cxn modelId="{ADD66B71-8083-4782-AE6E-06453D0E2459}" type="presParOf" srcId="{1141210B-DB01-4B90-B189-4C8E47D4A781}" destId="{B281572D-1694-4A12-A17D-8437AFFA1388}" srcOrd="0" destOrd="0" presId="urn:microsoft.com/office/officeart/2005/8/layout/lProcess1"/>
    <dgm:cxn modelId="{BF420AB7-4449-4ABE-A12C-39F40440E91A}" type="presParOf" srcId="{1141210B-DB01-4B90-B189-4C8E47D4A781}" destId="{A7AE3EFC-EEAC-43BC-BA45-AD3C736E2FB1}" srcOrd="1" destOrd="0" presId="urn:microsoft.com/office/officeart/2005/8/layout/lProcess1"/>
    <dgm:cxn modelId="{D897D415-7D08-4A12-8E52-D4088385BD9C}" type="presParOf" srcId="{1141210B-DB01-4B90-B189-4C8E47D4A781}" destId="{D4AD219B-7936-4999-905D-7912B034753B}" srcOrd="2" destOrd="0" presId="urn:microsoft.com/office/officeart/2005/8/layout/lProcess1"/>
    <dgm:cxn modelId="{67E689E6-0F19-423A-9E29-6B6A66B77028}" type="presParOf" srcId="{1141210B-DB01-4B90-B189-4C8E47D4A781}" destId="{8952B477-BAAD-457E-8A30-340DAAC39BAF}" srcOrd="3" destOrd="0" presId="urn:microsoft.com/office/officeart/2005/8/layout/lProcess1"/>
    <dgm:cxn modelId="{ACE48DFD-5207-4585-AFA9-0533F6E1499A}" type="presParOf" srcId="{1141210B-DB01-4B90-B189-4C8E47D4A781}" destId="{9FA2CDDC-2E86-4308-89B5-8A06C856B06D}" srcOrd="4" destOrd="0" presId="urn:microsoft.com/office/officeart/2005/8/layout/lProcess1"/>
    <dgm:cxn modelId="{B6C9668D-99CF-48BF-817C-2281BFCE97D2}" type="presParOf" srcId="{1141210B-DB01-4B90-B189-4C8E47D4A781}" destId="{04796AB4-DB4A-4833-9914-7510FAB86005}" srcOrd="5" destOrd="0" presId="urn:microsoft.com/office/officeart/2005/8/layout/lProcess1"/>
    <dgm:cxn modelId="{837D887C-F723-41C4-A98A-1FC0ACF127B7}" type="presParOf" srcId="{1141210B-DB01-4B90-B189-4C8E47D4A781}" destId="{D675E025-A248-4AFB-B94E-44755F4D28D9}" srcOrd="6" destOrd="0" presId="urn:microsoft.com/office/officeart/2005/8/layout/l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E94F3CB-36CC-4380-8094-F03AB9C00441}" type="doc">
      <dgm:prSet loTypeId="urn:microsoft.com/office/officeart/2005/8/layout/vList6" loCatId="list" qsTypeId="urn:microsoft.com/office/officeart/2005/8/quickstyle/3d3" qsCatId="3D" csTypeId="urn:microsoft.com/office/officeart/2005/8/colors/colorful4" csCatId="colorful" phldr="1"/>
      <dgm:spPr/>
      <dgm:t>
        <a:bodyPr/>
        <a:lstStyle/>
        <a:p>
          <a:endParaRPr lang="es-EC"/>
        </a:p>
      </dgm:t>
    </dgm:pt>
    <dgm:pt modelId="{14C4BE38-AAF4-44EA-9909-3C0AAA463308}">
      <dgm:prSet phldrT="[Texto]" custT="1"/>
      <dgm:spPr/>
      <dgm:t>
        <a:bodyPr/>
        <a:lstStyle/>
        <a:p>
          <a:pPr algn="just"/>
          <a:r>
            <a:rPr lang="es-EC" sz="1400" b="1" dirty="0" smtClean="0">
              <a:solidFill>
                <a:schemeClr val="tx1">
                  <a:lumMod val="95000"/>
                  <a:lumOff val="5000"/>
                </a:schemeClr>
              </a:solidFill>
            </a:rPr>
            <a:t>CASMA - PERÚ</a:t>
          </a:r>
        </a:p>
        <a:p>
          <a:pPr algn="just"/>
          <a:r>
            <a:rPr lang="es-EC" sz="1400" dirty="0" smtClean="0">
              <a:solidFill>
                <a:schemeClr val="tx1">
                  <a:lumMod val="95000"/>
                  <a:lumOff val="5000"/>
                </a:schemeClr>
              </a:solidFill>
            </a:rPr>
            <a:t>Propuesta de Turismo Escolar dirigida a los estudiantes del 3º grado de educación secundaria de la Institución Educativa “Cesar Abrahán Vallejo Mendoza” </a:t>
          </a:r>
          <a:endParaRPr lang="es-EC" sz="1400" dirty="0">
            <a:solidFill>
              <a:schemeClr val="tx1">
                <a:lumMod val="95000"/>
                <a:lumOff val="5000"/>
              </a:schemeClr>
            </a:solidFill>
          </a:endParaRPr>
        </a:p>
      </dgm:t>
    </dgm:pt>
    <dgm:pt modelId="{4F4FA8AD-20BD-4BC8-9DC8-9B2AFE3F5E85}" type="parTrans" cxnId="{F5F35F02-66D0-47C9-8DDF-989A42C426ED}">
      <dgm:prSet/>
      <dgm:spPr/>
      <dgm:t>
        <a:bodyPr/>
        <a:lstStyle/>
        <a:p>
          <a:pPr algn="just"/>
          <a:endParaRPr lang="es-EC" sz="1400">
            <a:solidFill>
              <a:schemeClr val="tx1">
                <a:lumMod val="95000"/>
                <a:lumOff val="5000"/>
              </a:schemeClr>
            </a:solidFill>
          </a:endParaRPr>
        </a:p>
      </dgm:t>
    </dgm:pt>
    <dgm:pt modelId="{C937AB0F-FDF4-438E-BD63-E0BAE1C1C2CF}" type="sibTrans" cxnId="{F5F35F02-66D0-47C9-8DDF-989A42C426ED}">
      <dgm:prSet/>
      <dgm:spPr/>
      <dgm:t>
        <a:bodyPr/>
        <a:lstStyle/>
        <a:p>
          <a:pPr algn="just"/>
          <a:endParaRPr lang="es-EC" sz="1400">
            <a:solidFill>
              <a:schemeClr val="tx1">
                <a:lumMod val="95000"/>
                <a:lumOff val="5000"/>
              </a:schemeClr>
            </a:solidFill>
          </a:endParaRPr>
        </a:p>
      </dgm:t>
    </dgm:pt>
    <dgm:pt modelId="{0D4F50A3-0CD8-49A4-B138-BE418281E302}">
      <dgm:prSet phldrT="[Texto]" custT="1"/>
      <dgm:spPr/>
      <dgm:t>
        <a:bodyPr/>
        <a:lstStyle/>
        <a:p>
          <a:pPr algn="just"/>
          <a:r>
            <a:rPr lang="es-EC" sz="1400" b="1" dirty="0" smtClean="0">
              <a:solidFill>
                <a:schemeClr val="tx1">
                  <a:lumMod val="95000"/>
                  <a:lumOff val="5000"/>
                </a:schemeClr>
              </a:solidFill>
            </a:rPr>
            <a:t>CANTÓN POCOCÍ Y GUÁCIMO - LIMÓN - COSTA RICA</a:t>
          </a:r>
        </a:p>
        <a:p>
          <a:pPr algn="just"/>
          <a:r>
            <a:rPr lang="es-EC" sz="1400" dirty="0" smtClean="0">
              <a:solidFill>
                <a:schemeClr val="tx1">
                  <a:lumMod val="95000"/>
                  <a:lumOff val="5000"/>
                </a:schemeClr>
              </a:solidFill>
            </a:rPr>
            <a:t>Investigación dirigida a estudiantes de primaria y secundaria en centros educativos, cuyo principal objetivo fue lograr la integración entre el turismo educativo y la formación de nuevas sociedades ecológicas. </a:t>
          </a:r>
          <a:endParaRPr lang="es-EC" sz="1400" dirty="0">
            <a:solidFill>
              <a:schemeClr val="tx1">
                <a:lumMod val="95000"/>
                <a:lumOff val="5000"/>
              </a:schemeClr>
            </a:solidFill>
          </a:endParaRPr>
        </a:p>
      </dgm:t>
    </dgm:pt>
    <dgm:pt modelId="{D07F0EFC-8751-49A6-942C-1C190AEBCA37}" type="parTrans" cxnId="{8624536D-AA1A-413D-8D92-A9B4AE704AB6}">
      <dgm:prSet/>
      <dgm:spPr/>
      <dgm:t>
        <a:bodyPr/>
        <a:lstStyle/>
        <a:p>
          <a:pPr algn="just"/>
          <a:endParaRPr lang="es-EC" sz="1400">
            <a:solidFill>
              <a:schemeClr val="tx1">
                <a:lumMod val="95000"/>
                <a:lumOff val="5000"/>
              </a:schemeClr>
            </a:solidFill>
          </a:endParaRPr>
        </a:p>
      </dgm:t>
    </dgm:pt>
    <dgm:pt modelId="{345F80AB-35DB-412A-B4E6-DBAAAD6F885C}" type="sibTrans" cxnId="{8624536D-AA1A-413D-8D92-A9B4AE704AB6}">
      <dgm:prSet/>
      <dgm:spPr/>
      <dgm:t>
        <a:bodyPr/>
        <a:lstStyle/>
        <a:p>
          <a:pPr algn="just"/>
          <a:endParaRPr lang="es-EC" sz="1400">
            <a:solidFill>
              <a:schemeClr val="tx1">
                <a:lumMod val="95000"/>
                <a:lumOff val="5000"/>
              </a:schemeClr>
            </a:solidFill>
          </a:endParaRPr>
        </a:p>
      </dgm:t>
    </dgm:pt>
    <dgm:pt modelId="{9FF3915F-F0B9-4FBF-8C67-5586D5E317B1}">
      <dgm:prSet phldrT="[Texto]" custT="1"/>
      <dgm:spPr/>
      <dgm:t>
        <a:bodyPr/>
        <a:lstStyle/>
        <a:p>
          <a:pPr algn="just"/>
          <a:r>
            <a:rPr lang="es-EC" sz="1400" b="1" dirty="0" smtClean="0">
              <a:solidFill>
                <a:schemeClr val="tx1">
                  <a:lumMod val="95000"/>
                  <a:lumOff val="5000"/>
                </a:schemeClr>
              </a:solidFill>
            </a:rPr>
            <a:t>SAMBORONDÓN – ECUADOR </a:t>
          </a:r>
        </a:p>
        <a:p>
          <a:pPr algn="just"/>
          <a:r>
            <a:rPr lang="es-EC" sz="1400" dirty="0" smtClean="0">
              <a:solidFill>
                <a:schemeClr val="tx1">
                  <a:lumMod val="95000"/>
                  <a:lumOff val="5000"/>
                </a:schemeClr>
              </a:solidFill>
            </a:rPr>
            <a:t>La Universidad de Especialidades Espíritu Santo y la Universidad ECOTEC, trabajan con un programa en el que participan estudiantes extranjeros y consiste en realizar un recorrido turístico por Ecuador visitando destinos importantes, otorgan información sobre la cultura, cursos y pasantías que pueden realizar, participan en actividades culturales y los estudiantes tienen la oportunidad de vivir con una familia anfitriona. </a:t>
          </a:r>
          <a:endParaRPr lang="es-EC" sz="1400" b="1" dirty="0">
            <a:solidFill>
              <a:schemeClr val="tx1">
                <a:lumMod val="95000"/>
                <a:lumOff val="5000"/>
              </a:schemeClr>
            </a:solidFill>
          </a:endParaRPr>
        </a:p>
      </dgm:t>
    </dgm:pt>
    <dgm:pt modelId="{63B4770D-5CD9-49C7-880F-BA197A93EA52}" type="parTrans" cxnId="{1DBC4052-45E0-44BB-852B-C4197936B417}">
      <dgm:prSet/>
      <dgm:spPr/>
      <dgm:t>
        <a:bodyPr/>
        <a:lstStyle/>
        <a:p>
          <a:pPr algn="just"/>
          <a:endParaRPr lang="es-EC" sz="1400">
            <a:solidFill>
              <a:schemeClr val="tx1">
                <a:lumMod val="95000"/>
                <a:lumOff val="5000"/>
              </a:schemeClr>
            </a:solidFill>
          </a:endParaRPr>
        </a:p>
      </dgm:t>
    </dgm:pt>
    <dgm:pt modelId="{AB63BF50-6FFA-4D89-B32B-04A4BF9E4378}" type="sibTrans" cxnId="{1DBC4052-45E0-44BB-852B-C4197936B417}">
      <dgm:prSet/>
      <dgm:spPr/>
      <dgm:t>
        <a:bodyPr/>
        <a:lstStyle/>
        <a:p>
          <a:pPr algn="just"/>
          <a:endParaRPr lang="es-EC" sz="1400">
            <a:solidFill>
              <a:schemeClr val="tx1">
                <a:lumMod val="95000"/>
                <a:lumOff val="5000"/>
              </a:schemeClr>
            </a:solidFill>
          </a:endParaRPr>
        </a:p>
      </dgm:t>
    </dgm:pt>
    <dgm:pt modelId="{5C394133-3526-4296-90DC-82B7DE9AB44C}">
      <dgm:prSet custT="1"/>
      <dgm:spPr/>
      <dgm:t>
        <a:bodyPr/>
        <a:lstStyle/>
        <a:p>
          <a:pPr algn="just"/>
          <a:r>
            <a:rPr lang="es-EC" sz="1400" b="1" dirty="0" smtClean="0">
              <a:solidFill>
                <a:schemeClr val="tx1">
                  <a:lumMod val="95000"/>
                  <a:lumOff val="5000"/>
                </a:schemeClr>
              </a:solidFill>
            </a:rPr>
            <a:t>LOGROS</a:t>
          </a:r>
          <a:endParaRPr lang="es-EC" sz="1400" b="1" dirty="0">
            <a:solidFill>
              <a:schemeClr val="tx1">
                <a:lumMod val="95000"/>
                <a:lumOff val="5000"/>
              </a:schemeClr>
            </a:solidFill>
          </a:endParaRPr>
        </a:p>
      </dgm:t>
    </dgm:pt>
    <dgm:pt modelId="{9847FBB9-D2B3-4EE4-A56D-E3385A52C878}" type="parTrans" cxnId="{2560F7ED-8D63-43BA-B36C-85778BB76AD0}">
      <dgm:prSet/>
      <dgm:spPr/>
      <dgm:t>
        <a:bodyPr/>
        <a:lstStyle/>
        <a:p>
          <a:pPr algn="just"/>
          <a:endParaRPr lang="es-EC" sz="1400">
            <a:solidFill>
              <a:schemeClr val="tx1">
                <a:lumMod val="95000"/>
                <a:lumOff val="5000"/>
              </a:schemeClr>
            </a:solidFill>
          </a:endParaRPr>
        </a:p>
      </dgm:t>
    </dgm:pt>
    <dgm:pt modelId="{C7EFC17C-86E2-4231-8861-BC5224C40A29}" type="sibTrans" cxnId="{2560F7ED-8D63-43BA-B36C-85778BB76AD0}">
      <dgm:prSet/>
      <dgm:spPr/>
      <dgm:t>
        <a:bodyPr/>
        <a:lstStyle/>
        <a:p>
          <a:pPr algn="just"/>
          <a:endParaRPr lang="es-EC" sz="1400">
            <a:solidFill>
              <a:schemeClr val="tx1">
                <a:lumMod val="95000"/>
                <a:lumOff val="5000"/>
              </a:schemeClr>
            </a:solidFill>
          </a:endParaRPr>
        </a:p>
      </dgm:t>
    </dgm:pt>
    <dgm:pt modelId="{DFD5CBDF-FDAD-4949-A648-7984A7ABB470}">
      <dgm:prSet custT="1"/>
      <dgm:spPr/>
      <dgm:t>
        <a:bodyPr/>
        <a:lstStyle/>
        <a:p>
          <a:pPr algn="just"/>
          <a:r>
            <a:rPr lang="es-EC" sz="1400" dirty="0" smtClean="0">
              <a:solidFill>
                <a:schemeClr val="tx1">
                  <a:lumMod val="95000"/>
                  <a:lumOff val="5000"/>
                </a:schemeClr>
              </a:solidFill>
            </a:rPr>
            <a:t>Los estudiantes obtuvieron conocimientos relacionados con el medio geográfico, sobre la cultura local y favoreció el sentido de pertenencia y conciencia turística.</a:t>
          </a:r>
          <a:endParaRPr lang="es-EC" sz="1400" dirty="0">
            <a:solidFill>
              <a:schemeClr val="tx1">
                <a:lumMod val="95000"/>
                <a:lumOff val="5000"/>
              </a:schemeClr>
            </a:solidFill>
          </a:endParaRPr>
        </a:p>
      </dgm:t>
    </dgm:pt>
    <dgm:pt modelId="{3474E125-CDE8-428E-916D-27155CB4D888}" type="parTrans" cxnId="{6391253F-E4A8-403F-A996-1911396BDA23}">
      <dgm:prSet/>
      <dgm:spPr/>
      <dgm:t>
        <a:bodyPr/>
        <a:lstStyle/>
        <a:p>
          <a:pPr algn="just"/>
          <a:endParaRPr lang="es-EC" sz="1400">
            <a:solidFill>
              <a:schemeClr val="tx1">
                <a:lumMod val="95000"/>
                <a:lumOff val="5000"/>
              </a:schemeClr>
            </a:solidFill>
          </a:endParaRPr>
        </a:p>
      </dgm:t>
    </dgm:pt>
    <dgm:pt modelId="{F8EA0E10-63BF-49EA-83EC-565126F0851E}" type="sibTrans" cxnId="{6391253F-E4A8-403F-A996-1911396BDA23}">
      <dgm:prSet/>
      <dgm:spPr/>
      <dgm:t>
        <a:bodyPr/>
        <a:lstStyle/>
        <a:p>
          <a:pPr algn="just"/>
          <a:endParaRPr lang="es-EC" sz="1400">
            <a:solidFill>
              <a:schemeClr val="tx1">
                <a:lumMod val="95000"/>
                <a:lumOff val="5000"/>
              </a:schemeClr>
            </a:solidFill>
          </a:endParaRPr>
        </a:p>
      </dgm:t>
    </dgm:pt>
    <dgm:pt modelId="{FD3B17F4-14CB-4FBE-87FC-2066E4E98A93}">
      <dgm:prSet/>
      <dgm:spPr/>
      <dgm:t>
        <a:bodyPr/>
        <a:lstStyle/>
        <a:p>
          <a:r>
            <a:rPr lang="es-EC" dirty="0" smtClean="0">
              <a:solidFill>
                <a:schemeClr val="tx1">
                  <a:lumMod val="95000"/>
                  <a:lumOff val="5000"/>
                </a:schemeClr>
              </a:solidFill>
            </a:rPr>
            <a:t>Fue evaluado el proyecto, resultando que el  turismo educativo permite la construcción de escenarios educativos y pedagógicos y contribuye a formar generaciones conscientes en relación a su compromiso con la sostenibilidad ambiental</a:t>
          </a:r>
          <a:endParaRPr lang="es-EC" dirty="0"/>
        </a:p>
      </dgm:t>
    </dgm:pt>
    <dgm:pt modelId="{3D2D7072-F401-4DF8-BA9A-55FC6C0FE9B9}" type="parTrans" cxnId="{62DCB742-2B94-45C9-B613-22AFA5C7F544}">
      <dgm:prSet/>
      <dgm:spPr/>
      <dgm:t>
        <a:bodyPr/>
        <a:lstStyle/>
        <a:p>
          <a:endParaRPr lang="es-EC"/>
        </a:p>
      </dgm:t>
    </dgm:pt>
    <dgm:pt modelId="{09F60304-489D-448C-93DF-522D55DBE7F4}" type="sibTrans" cxnId="{62DCB742-2B94-45C9-B613-22AFA5C7F544}">
      <dgm:prSet/>
      <dgm:spPr/>
      <dgm:t>
        <a:bodyPr/>
        <a:lstStyle/>
        <a:p>
          <a:endParaRPr lang="es-EC"/>
        </a:p>
      </dgm:t>
    </dgm:pt>
    <dgm:pt modelId="{8499353E-3F13-4C51-93FF-0532E54FF201}">
      <dgm:prSet/>
      <dgm:spPr/>
      <dgm:t>
        <a:bodyPr/>
        <a:lstStyle/>
        <a:p>
          <a:r>
            <a:rPr lang="es-EC" b="1" dirty="0" smtClean="0">
              <a:solidFill>
                <a:schemeClr val="tx1">
                  <a:lumMod val="95000"/>
                  <a:lumOff val="5000"/>
                </a:schemeClr>
              </a:solidFill>
            </a:rPr>
            <a:t>LOGROS</a:t>
          </a:r>
          <a:endParaRPr lang="es-EC" dirty="0"/>
        </a:p>
      </dgm:t>
    </dgm:pt>
    <dgm:pt modelId="{7078E7EB-29B4-4570-9C3A-7D5E5C290D89}" type="parTrans" cxnId="{030A44F8-2AF0-4D3C-9C21-F73A57EE1638}">
      <dgm:prSet/>
      <dgm:spPr/>
      <dgm:t>
        <a:bodyPr/>
        <a:lstStyle/>
        <a:p>
          <a:endParaRPr lang="es-EC"/>
        </a:p>
      </dgm:t>
    </dgm:pt>
    <dgm:pt modelId="{8B58C770-C9AC-4B39-B0A0-5E8F5E9803CC}" type="sibTrans" cxnId="{030A44F8-2AF0-4D3C-9C21-F73A57EE1638}">
      <dgm:prSet/>
      <dgm:spPr/>
      <dgm:t>
        <a:bodyPr/>
        <a:lstStyle/>
        <a:p>
          <a:endParaRPr lang="es-EC"/>
        </a:p>
      </dgm:t>
    </dgm:pt>
    <dgm:pt modelId="{2CEF3357-C551-4139-86A1-2231000831C2}">
      <dgm:prSet phldrT="[Texto]"/>
      <dgm:spPr/>
      <dgm:t>
        <a:bodyPr/>
        <a:lstStyle/>
        <a:p>
          <a:r>
            <a:rPr lang="es-EC" dirty="0" smtClean="0"/>
            <a:t>Ha tenido alta aceptación por parte de estudiantes extranjeros sirviendo de convivencia e intercambio cultural</a:t>
          </a:r>
          <a:endParaRPr lang="es-EC" dirty="0"/>
        </a:p>
      </dgm:t>
    </dgm:pt>
    <dgm:pt modelId="{71D10E96-B76D-4E4E-BD82-0A6FC30F1A8B}" type="parTrans" cxnId="{B2CD5D96-3E0E-48B5-A4CC-3E906642D7DF}">
      <dgm:prSet/>
      <dgm:spPr/>
      <dgm:t>
        <a:bodyPr/>
        <a:lstStyle/>
        <a:p>
          <a:endParaRPr lang="es-EC"/>
        </a:p>
      </dgm:t>
    </dgm:pt>
    <dgm:pt modelId="{31438D92-D183-4607-B217-786C7D6A6B74}" type="sibTrans" cxnId="{B2CD5D96-3E0E-48B5-A4CC-3E906642D7DF}">
      <dgm:prSet/>
      <dgm:spPr/>
      <dgm:t>
        <a:bodyPr/>
        <a:lstStyle/>
        <a:p>
          <a:endParaRPr lang="es-EC"/>
        </a:p>
      </dgm:t>
    </dgm:pt>
    <dgm:pt modelId="{DAFBB4E7-51C2-41F4-83FF-3B071F054946}">
      <dgm:prSet phldrT="[Texto]"/>
      <dgm:spPr/>
      <dgm:t>
        <a:bodyPr/>
        <a:lstStyle/>
        <a:p>
          <a:r>
            <a:rPr lang="es-EC" b="1" dirty="0" smtClean="0"/>
            <a:t>LOGROS</a:t>
          </a:r>
          <a:endParaRPr lang="es-EC" b="1" dirty="0"/>
        </a:p>
      </dgm:t>
    </dgm:pt>
    <dgm:pt modelId="{089B5740-B7C0-4B17-8C8D-F2B90A06D348}" type="parTrans" cxnId="{19DFE295-4C90-4708-A7E9-F41CFC5CD79F}">
      <dgm:prSet/>
      <dgm:spPr/>
      <dgm:t>
        <a:bodyPr/>
        <a:lstStyle/>
        <a:p>
          <a:endParaRPr lang="es-EC"/>
        </a:p>
      </dgm:t>
    </dgm:pt>
    <dgm:pt modelId="{82540FCA-120C-44AB-86EB-281896F3A209}" type="sibTrans" cxnId="{19DFE295-4C90-4708-A7E9-F41CFC5CD79F}">
      <dgm:prSet/>
      <dgm:spPr/>
      <dgm:t>
        <a:bodyPr/>
        <a:lstStyle/>
        <a:p>
          <a:endParaRPr lang="es-EC"/>
        </a:p>
      </dgm:t>
    </dgm:pt>
    <dgm:pt modelId="{B2BF58A1-7606-4062-8667-AABDC6681232}">
      <dgm:prSet phldrT="[Texto]"/>
      <dgm:spPr/>
      <dgm:t>
        <a:bodyPr/>
        <a:lstStyle/>
        <a:p>
          <a:r>
            <a:rPr lang="es-EC" dirty="0" smtClean="0"/>
            <a:t>En los últimos tres años han recibido 494 estudiantes extranjeros  </a:t>
          </a:r>
          <a:endParaRPr lang="es-EC" dirty="0"/>
        </a:p>
      </dgm:t>
    </dgm:pt>
    <dgm:pt modelId="{6F621C9F-E340-459F-8C60-E31BCD77A02B}" type="parTrans" cxnId="{D1FF8EE8-F132-4DCC-9589-F6F3A6B86B25}">
      <dgm:prSet/>
      <dgm:spPr/>
      <dgm:t>
        <a:bodyPr/>
        <a:lstStyle/>
        <a:p>
          <a:endParaRPr lang="es-EC"/>
        </a:p>
      </dgm:t>
    </dgm:pt>
    <dgm:pt modelId="{669D3FD5-6442-4B34-B083-282C1A856B08}" type="sibTrans" cxnId="{D1FF8EE8-F132-4DCC-9589-F6F3A6B86B25}">
      <dgm:prSet/>
      <dgm:spPr/>
      <dgm:t>
        <a:bodyPr/>
        <a:lstStyle/>
        <a:p>
          <a:endParaRPr lang="es-EC"/>
        </a:p>
      </dgm:t>
    </dgm:pt>
    <dgm:pt modelId="{26603CF3-CD52-4C4C-8DF6-30D3504F82DA}" type="pres">
      <dgm:prSet presAssocID="{5E94F3CB-36CC-4380-8094-F03AB9C00441}" presName="Name0" presStyleCnt="0">
        <dgm:presLayoutVars>
          <dgm:dir/>
          <dgm:animLvl val="lvl"/>
          <dgm:resizeHandles/>
        </dgm:presLayoutVars>
      </dgm:prSet>
      <dgm:spPr/>
      <dgm:t>
        <a:bodyPr/>
        <a:lstStyle/>
        <a:p>
          <a:endParaRPr lang="es-ES"/>
        </a:p>
      </dgm:t>
    </dgm:pt>
    <dgm:pt modelId="{32FC21DC-E8B6-43CA-8E50-8DA18FF54C49}" type="pres">
      <dgm:prSet presAssocID="{14C4BE38-AAF4-44EA-9909-3C0AAA463308}" presName="linNode" presStyleCnt="0"/>
      <dgm:spPr/>
    </dgm:pt>
    <dgm:pt modelId="{411DD535-A41B-4E11-9AA2-33533D63E03F}" type="pres">
      <dgm:prSet presAssocID="{14C4BE38-AAF4-44EA-9909-3C0AAA463308}" presName="parentShp" presStyleLbl="node1" presStyleIdx="0" presStyleCnt="3">
        <dgm:presLayoutVars>
          <dgm:bulletEnabled val="1"/>
        </dgm:presLayoutVars>
      </dgm:prSet>
      <dgm:spPr/>
      <dgm:t>
        <a:bodyPr/>
        <a:lstStyle/>
        <a:p>
          <a:endParaRPr lang="es-ES"/>
        </a:p>
      </dgm:t>
    </dgm:pt>
    <dgm:pt modelId="{88D1B358-70DC-453F-90BF-56B6902F403E}" type="pres">
      <dgm:prSet presAssocID="{14C4BE38-AAF4-44EA-9909-3C0AAA463308}" presName="childShp" presStyleLbl="bgAccFollowNode1" presStyleIdx="0" presStyleCnt="3">
        <dgm:presLayoutVars>
          <dgm:bulletEnabled val="1"/>
        </dgm:presLayoutVars>
      </dgm:prSet>
      <dgm:spPr/>
      <dgm:t>
        <a:bodyPr/>
        <a:lstStyle/>
        <a:p>
          <a:endParaRPr lang="es-EC"/>
        </a:p>
      </dgm:t>
    </dgm:pt>
    <dgm:pt modelId="{6F5440BB-0636-4125-8ED9-5758E81B3BB0}" type="pres">
      <dgm:prSet presAssocID="{C937AB0F-FDF4-438E-BD63-E0BAE1C1C2CF}" presName="spacing" presStyleCnt="0"/>
      <dgm:spPr/>
    </dgm:pt>
    <dgm:pt modelId="{B1FFE346-1766-4823-B59B-C12893556BDF}" type="pres">
      <dgm:prSet presAssocID="{0D4F50A3-0CD8-49A4-B138-BE418281E302}" presName="linNode" presStyleCnt="0"/>
      <dgm:spPr/>
    </dgm:pt>
    <dgm:pt modelId="{BC37430C-B735-4216-AAA3-1DFCB76F8ACD}" type="pres">
      <dgm:prSet presAssocID="{0D4F50A3-0CD8-49A4-B138-BE418281E302}" presName="parentShp" presStyleLbl="node1" presStyleIdx="1" presStyleCnt="3" custScaleX="132014">
        <dgm:presLayoutVars>
          <dgm:bulletEnabled val="1"/>
        </dgm:presLayoutVars>
      </dgm:prSet>
      <dgm:spPr/>
      <dgm:t>
        <a:bodyPr/>
        <a:lstStyle/>
        <a:p>
          <a:endParaRPr lang="es-EC"/>
        </a:p>
      </dgm:t>
    </dgm:pt>
    <dgm:pt modelId="{624A5025-BE11-4C7E-8FF8-2DF43108E565}" type="pres">
      <dgm:prSet presAssocID="{0D4F50A3-0CD8-49A4-B138-BE418281E302}" presName="childShp" presStyleLbl="bgAccFollowNode1" presStyleIdx="1" presStyleCnt="3" custLinFactNeighborX="1268" custLinFactNeighborY="4675">
        <dgm:presLayoutVars>
          <dgm:bulletEnabled val="1"/>
        </dgm:presLayoutVars>
      </dgm:prSet>
      <dgm:spPr/>
      <dgm:t>
        <a:bodyPr/>
        <a:lstStyle/>
        <a:p>
          <a:endParaRPr lang="es-EC"/>
        </a:p>
      </dgm:t>
    </dgm:pt>
    <dgm:pt modelId="{B943784E-EA5F-42AD-BAA1-329478476C8E}" type="pres">
      <dgm:prSet presAssocID="{345F80AB-35DB-412A-B4E6-DBAAAD6F885C}" presName="spacing" presStyleCnt="0"/>
      <dgm:spPr/>
    </dgm:pt>
    <dgm:pt modelId="{33E9B10D-B3E1-4512-BD0D-50FE55189BD8}" type="pres">
      <dgm:prSet presAssocID="{9FF3915F-F0B9-4FBF-8C67-5586D5E317B1}" presName="linNode" presStyleCnt="0"/>
      <dgm:spPr/>
    </dgm:pt>
    <dgm:pt modelId="{3915F38C-349B-4A95-9052-2E366DAEF2A3}" type="pres">
      <dgm:prSet presAssocID="{9FF3915F-F0B9-4FBF-8C67-5586D5E317B1}" presName="parentShp" presStyleLbl="node1" presStyleIdx="2" presStyleCnt="3" custScaleX="190041">
        <dgm:presLayoutVars>
          <dgm:bulletEnabled val="1"/>
        </dgm:presLayoutVars>
      </dgm:prSet>
      <dgm:spPr/>
      <dgm:t>
        <a:bodyPr/>
        <a:lstStyle/>
        <a:p>
          <a:endParaRPr lang="es-EC"/>
        </a:p>
      </dgm:t>
    </dgm:pt>
    <dgm:pt modelId="{200744C5-F089-4138-9B00-68C4B7312EB7}" type="pres">
      <dgm:prSet presAssocID="{9FF3915F-F0B9-4FBF-8C67-5586D5E317B1}" presName="childShp" presStyleLbl="bgAccFollowNode1" presStyleIdx="2" presStyleCnt="3">
        <dgm:presLayoutVars>
          <dgm:bulletEnabled val="1"/>
        </dgm:presLayoutVars>
      </dgm:prSet>
      <dgm:spPr/>
      <dgm:t>
        <a:bodyPr/>
        <a:lstStyle/>
        <a:p>
          <a:endParaRPr lang="es-EC"/>
        </a:p>
      </dgm:t>
    </dgm:pt>
  </dgm:ptLst>
  <dgm:cxnLst>
    <dgm:cxn modelId="{B2CD5D96-3E0E-48B5-A4CC-3E906642D7DF}" srcId="{DAFBB4E7-51C2-41F4-83FF-3B071F054946}" destId="{2CEF3357-C551-4139-86A1-2231000831C2}" srcOrd="0" destOrd="0" parTransId="{71D10E96-B76D-4E4E-BD82-0A6FC30F1A8B}" sibTransId="{31438D92-D183-4607-B217-786C7D6A6B74}"/>
    <dgm:cxn modelId="{F0F78FD1-F538-49FF-A330-139E3FF3D1AB}" type="presOf" srcId="{5E94F3CB-36CC-4380-8094-F03AB9C00441}" destId="{26603CF3-CD52-4C4C-8DF6-30D3504F82DA}" srcOrd="0" destOrd="0" presId="urn:microsoft.com/office/officeart/2005/8/layout/vList6"/>
    <dgm:cxn modelId="{78A30264-4C96-4B74-9442-65C986E4EDD1}" type="presOf" srcId="{B2BF58A1-7606-4062-8667-AABDC6681232}" destId="{200744C5-F089-4138-9B00-68C4B7312EB7}" srcOrd="0" destOrd="2" presId="urn:microsoft.com/office/officeart/2005/8/layout/vList6"/>
    <dgm:cxn modelId="{1DBC4052-45E0-44BB-852B-C4197936B417}" srcId="{5E94F3CB-36CC-4380-8094-F03AB9C00441}" destId="{9FF3915F-F0B9-4FBF-8C67-5586D5E317B1}" srcOrd="2" destOrd="0" parTransId="{63B4770D-5CD9-49C7-880F-BA197A93EA52}" sibTransId="{AB63BF50-6FFA-4D89-B32B-04A4BF9E4378}"/>
    <dgm:cxn modelId="{030A44F8-2AF0-4D3C-9C21-F73A57EE1638}" srcId="{0D4F50A3-0CD8-49A4-B138-BE418281E302}" destId="{8499353E-3F13-4C51-93FF-0532E54FF201}" srcOrd="0" destOrd="0" parTransId="{7078E7EB-29B4-4570-9C3A-7D5E5C290D89}" sibTransId="{8B58C770-C9AC-4B39-B0A0-5E8F5E9803CC}"/>
    <dgm:cxn modelId="{6C8EB5B3-6BAB-4229-B74C-707B69025EAF}" type="presOf" srcId="{FD3B17F4-14CB-4FBE-87FC-2066E4E98A93}" destId="{624A5025-BE11-4C7E-8FF8-2DF43108E565}" srcOrd="0" destOrd="1" presId="urn:microsoft.com/office/officeart/2005/8/layout/vList6"/>
    <dgm:cxn modelId="{D1FF8EE8-F132-4DCC-9589-F6F3A6B86B25}" srcId="{DAFBB4E7-51C2-41F4-83FF-3B071F054946}" destId="{B2BF58A1-7606-4062-8667-AABDC6681232}" srcOrd="1" destOrd="0" parTransId="{6F621C9F-E340-459F-8C60-E31BCD77A02B}" sibTransId="{669D3FD5-6442-4B34-B083-282C1A856B08}"/>
    <dgm:cxn modelId="{2560F7ED-8D63-43BA-B36C-85778BB76AD0}" srcId="{14C4BE38-AAF4-44EA-9909-3C0AAA463308}" destId="{5C394133-3526-4296-90DC-82B7DE9AB44C}" srcOrd="0" destOrd="0" parTransId="{9847FBB9-D2B3-4EE4-A56D-E3385A52C878}" sibTransId="{C7EFC17C-86E2-4231-8861-BC5224C40A29}"/>
    <dgm:cxn modelId="{F5F35F02-66D0-47C9-8DDF-989A42C426ED}" srcId="{5E94F3CB-36CC-4380-8094-F03AB9C00441}" destId="{14C4BE38-AAF4-44EA-9909-3C0AAA463308}" srcOrd="0" destOrd="0" parTransId="{4F4FA8AD-20BD-4BC8-9DC8-9B2AFE3F5E85}" sibTransId="{C937AB0F-FDF4-438E-BD63-E0BAE1C1C2CF}"/>
    <dgm:cxn modelId="{19DFE295-4C90-4708-A7E9-F41CFC5CD79F}" srcId="{9FF3915F-F0B9-4FBF-8C67-5586D5E317B1}" destId="{DAFBB4E7-51C2-41F4-83FF-3B071F054946}" srcOrd="0" destOrd="0" parTransId="{089B5740-B7C0-4B17-8C8D-F2B90A06D348}" sibTransId="{82540FCA-120C-44AB-86EB-281896F3A209}"/>
    <dgm:cxn modelId="{AD48B873-8A2E-46E1-B044-422BE84BD3DA}" type="presOf" srcId="{DFD5CBDF-FDAD-4949-A648-7984A7ABB470}" destId="{88D1B358-70DC-453F-90BF-56B6902F403E}" srcOrd="0" destOrd="1" presId="urn:microsoft.com/office/officeart/2005/8/layout/vList6"/>
    <dgm:cxn modelId="{9429DDD3-ECCC-46F7-BC3C-D08B753FD4ED}" type="presOf" srcId="{2CEF3357-C551-4139-86A1-2231000831C2}" destId="{200744C5-F089-4138-9B00-68C4B7312EB7}" srcOrd="0" destOrd="1" presId="urn:microsoft.com/office/officeart/2005/8/layout/vList6"/>
    <dgm:cxn modelId="{061A5C96-B0B3-4256-8795-23D17354AC70}" type="presOf" srcId="{9FF3915F-F0B9-4FBF-8C67-5586D5E317B1}" destId="{3915F38C-349B-4A95-9052-2E366DAEF2A3}" srcOrd="0" destOrd="0" presId="urn:microsoft.com/office/officeart/2005/8/layout/vList6"/>
    <dgm:cxn modelId="{62DCB742-2B94-45C9-B613-22AFA5C7F544}" srcId="{8499353E-3F13-4C51-93FF-0532E54FF201}" destId="{FD3B17F4-14CB-4FBE-87FC-2066E4E98A93}" srcOrd="0" destOrd="0" parTransId="{3D2D7072-F401-4DF8-BA9A-55FC6C0FE9B9}" sibTransId="{09F60304-489D-448C-93DF-522D55DBE7F4}"/>
    <dgm:cxn modelId="{6600BEC5-D2AA-4577-9D0D-F0A6E984E45F}" type="presOf" srcId="{8499353E-3F13-4C51-93FF-0532E54FF201}" destId="{624A5025-BE11-4C7E-8FF8-2DF43108E565}" srcOrd="0" destOrd="0" presId="urn:microsoft.com/office/officeart/2005/8/layout/vList6"/>
    <dgm:cxn modelId="{5F112C29-4E46-4D88-9710-BD6DEE92FCBF}" type="presOf" srcId="{14C4BE38-AAF4-44EA-9909-3C0AAA463308}" destId="{411DD535-A41B-4E11-9AA2-33533D63E03F}" srcOrd="0" destOrd="0" presId="urn:microsoft.com/office/officeart/2005/8/layout/vList6"/>
    <dgm:cxn modelId="{4D0E5EE3-D3BD-4235-A410-F8360C38C23F}" type="presOf" srcId="{DAFBB4E7-51C2-41F4-83FF-3B071F054946}" destId="{200744C5-F089-4138-9B00-68C4B7312EB7}" srcOrd="0" destOrd="0" presId="urn:microsoft.com/office/officeart/2005/8/layout/vList6"/>
    <dgm:cxn modelId="{6391253F-E4A8-403F-A996-1911396BDA23}" srcId="{5C394133-3526-4296-90DC-82B7DE9AB44C}" destId="{DFD5CBDF-FDAD-4949-A648-7984A7ABB470}" srcOrd="0" destOrd="0" parTransId="{3474E125-CDE8-428E-916D-27155CB4D888}" sibTransId="{F8EA0E10-63BF-49EA-83EC-565126F0851E}"/>
    <dgm:cxn modelId="{3233E4B2-DBC1-4DDA-BC66-690D0CE6CA56}" type="presOf" srcId="{5C394133-3526-4296-90DC-82B7DE9AB44C}" destId="{88D1B358-70DC-453F-90BF-56B6902F403E}" srcOrd="0" destOrd="0" presId="urn:microsoft.com/office/officeart/2005/8/layout/vList6"/>
    <dgm:cxn modelId="{8624536D-AA1A-413D-8D92-A9B4AE704AB6}" srcId="{5E94F3CB-36CC-4380-8094-F03AB9C00441}" destId="{0D4F50A3-0CD8-49A4-B138-BE418281E302}" srcOrd="1" destOrd="0" parTransId="{D07F0EFC-8751-49A6-942C-1C190AEBCA37}" sibTransId="{345F80AB-35DB-412A-B4E6-DBAAAD6F885C}"/>
    <dgm:cxn modelId="{6ECEEB38-4012-411C-A6C4-ADA672E02621}" type="presOf" srcId="{0D4F50A3-0CD8-49A4-B138-BE418281E302}" destId="{BC37430C-B735-4216-AAA3-1DFCB76F8ACD}" srcOrd="0" destOrd="0" presId="urn:microsoft.com/office/officeart/2005/8/layout/vList6"/>
    <dgm:cxn modelId="{416CE807-0133-4ADC-954B-C5040EE7DE9C}" type="presParOf" srcId="{26603CF3-CD52-4C4C-8DF6-30D3504F82DA}" destId="{32FC21DC-E8B6-43CA-8E50-8DA18FF54C49}" srcOrd="0" destOrd="0" presId="urn:microsoft.com/office/officeart/2005/8/layout/vList6"/>
    <dgm:cxn modelId="{08852194-1E43-49D2-9F12-F83EA9551CCC}" type="presParOf" srcId="{32FC21DC-E8B6-43CA-8E50-8DA18FF54C49}" destId="{411DD535-A41B-4E11-9AA2-33533D63E03F}" srcOrd="0" destOrd="0" presId="urn:microsoft.com/office/officeart/2005/8/layout/vList6"/>
    <dgm:cxn modelId="{2491997E-D213-4D40-9D5A-FCC0D4101F32}" type="presParOf" srcId="{32FC21DC-E8B6-43CA-8E50-8DA18FF54C49}" destId="{88D1B358-70DC-453F-90BF-56B6902F403E}" srcOrd="1" destOrd="0" presId="urn:microsoft.com/office/officeart/2005/8/layout/vList6"/>
    <dgm:cxn modelId="{2FAD1F0A-4C6B-472D-8A9B-F2CC09524F18}" type="presParOf" srcId="{26603CF3-CD52-4C4C-8DF6-30D3504F82DA}" destId="{6F5440BB-0636-4125-8ED9-5758E81B3BB0}" srcOrd="1" destOrd="0" presId="urn:microsoft.com/office/officeart/2005/8/layout/vList6"/>
    <dgm:cxn modelId="{D447D8EE-9969-4474-B975-CF254CD24AD5}" type="presParOf" srcId="{26603CF3-CD52-4C4C-8DF6-30D3504F82DA}" destId="{B1FFE346-1766-4823-B59B-C12893556BDF}" srcOrd="2" destOrd="0" presId="urn:microsoft.com/office/officeart/2005/8/layout/vList6"/>
    <dgm:cxn modelId="{EB9995F0-70DE-42A7-BEFE-5EEE7721AFDF}" type="presParOf" srcId="{B1FFE346-1766-4823-B59B-C12893556BDF}" destId="{BC37430C-B735-4216-AAA3-1DFCB76F8ACD}" srcOrd="0" destOrd="0" presId="urn:microsoft.com/office/officeart/2005/8/layout/vList6"/>
    <dgm:cxn modelId="{0BE02618-5188-47C3-974B-FCB2657619FC}" type="presParOf" srcId="{B1FFE346-1766-4823-B59B-C12893556BDF}" destId="{624A5025-BE11-4C7E-8FF8-2DF43108E565}" srcOrd="1" destOrd="0" presId="urn:microsoft.com/office/officeart/2005/8/layout/vList6"/>
    <dgm:cxn modelId="{3B21D7EA-448B-420B-8C12-40A7F48901A0}" type="presParOf" srcId="{26603CF3-CD52-4C4C-8DF6-30D3504F82DA}" destId="{B943784E-EA5F-42AD-BAA1-329478476C8E}" srcOrd="3" destOrd="0" presId="urn:microsoft.com/office/officeart/2005/8/layout/vList6"/>
    <dgm:cxn modelId="{063A2583-FDD8-4185-B36D-914543BB5683}" type="presParOf" srcId="{26603CF3-CD52-4C4C-8DF6-30D3504F82DA}" destId="{33E9B10D-B3E1-4512-BD0D-50FE55189BD8}" srcOrd="4" destOrd="0" presId="urn:microsoft.com/office/officeart/2005/8/layout/vList6"/>
    <dgm:cxn modelId="{84ED69D3-2A93-4972-A27E-4CAF58EA9A68}" type="presParOf" srcId="{33E9B10D-B3E1-4512-BD0D-50FE55189BD8}" destId="{3915F38C-349B-4A95-9052-2E366DAEF2A3}" srcOrd="0" destOrd="0" presId="urn:microsoft.com/office/officeart/2005/8/layout/vList6"/>
    <dgm:cxn modelId="{2F8DBA39-4907-4940-9FA6-8B0D19ED916D}" type="presParOf" srcId="{33E9B10D-B3E1-4512-BD0D-50FE55189BD8}" destId="{200744C5-F089-4138-9B00-68C4B7312EB7}"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14FF6DC-3EE8-4E60-9D4D-9D56DF8A6779}" type="doc">
      <dgm:prSet loTypeId="urn:microsoft.com/office/officeart/2008/layout/HorizontalMultiLevelHierarchy" loCatId="hierarchy" qsTypeId="urn:microsoft.com/office/officeart/2005/8/quickstyle/3d3" qsCatId="3D" csTypeId="urn:microsoft.com/office/officeart/2005/8/colors/colorful5" csCatId="colorful" phldr="1"/>
      <dgm:spPr/>
      <dgm:t>
        <a:bodyPr/>
        <a:lstStyle/>
        <a:p>
          <a:endParaRPr lang="es-EC"/>
        </a:p>
      </dgm:t>
    </dgm:pt>
    <dgm:pt modelId="{012E9B97-0FA7-454D-B6FE-E257C7D53FF1}">
      <dgm:prSet phldrT="[Texto]" custT="1"/>
      <dgm:spPr/>
      <dgm:t>
        <a:bodyPr vert="vert"/>
        <a:lstStyle/>
        <a:p>
          <a:pPr algn="ctr"/>
          <a:r>
            <a:rPr lang="es-EC" sz="1400" b="1" smtClean="0">
              <a:solidFill>
                <a:schemeClr val="tx1">
                  <a:lumMod val="95000"/>
                  <a:lumOff val="5000"/>
                </a:schemeClr>
              </a:solidFill>
            </a:rPr>
            <a:t>TURISMO EDUCATIVO</a:t>
          </a:r>
          <a:endParaRPr lang="es-EC" sz="1400" b="1" dirty="0">
            <a:solidFill>
              <a:schemeClr val="tx1">
                <a:lumMod val="95000"/>
                <a:lumOff val="5000"/>
              </a:schemeClr>
            </a:solidFill>
          </a:endParaRPr>
        </a:p>
      </dgm:t>
    </dgm:pt>
    <dgm:pt modelId="{BD2A55DB-C435-4513-9513-19760419968D}" type="parTrans" cxnId="{D2F23E7B-3A03-4519-A278-BAF2B5447198}">
      <dgm:prSet/>
      <dgm:spPr/>
      <dgm:t>
        <a:bodyPr/>
        <a:lstStyle/>
        <a:p>
          <a:pPr algn="ctr"/>
          <a:endParaRPr lang="es-EC" sz="1400">
            <a:solidFill>
              <a:schemeClr val="tx1">
                <a:lumMod val="95000"/>
                <a:lumOff val="5000"/>
              </a:schemeClr>
            </a:solidFill>
          </a:endParaRPr>
        </a:p>
      </dgm:t>
    </dgm:pt>
    <dgm:pt modelId="{01BB2796-4340-4BB1-834E-974DB399B286}" type="sibTrans" cxnId="{D2F23E7B-3A03-4519-A278-BAF2B5447198}">
      <dgm:prSet/>
      <dgm:spPr/>
      <dgm:t>
        <a:bodyPr/>
        <a:lstStyle/>
        <a:p>
          <a:pPr algn="ctr"/>
          <a:endParaRPr lang="es-EC" sz="1400">
            <a:solidFill>
              <a:schemeClr val="tx1">
                <a:lumMod val="95000"/>
                <a:lumOff val="5000"/>
              </a:schemeClr>
            </a:solidFill>
          </a:endParaRPr>
        </a:p>
      </dgm:t>
    </dgm:pt>
    <dgm:pt modelId="{A60468E4-1CDF-4CC1-A701-73AC9B4F58F9}">
      <dgm:prSet phldrT="[Texto]" custT="1"/>
      <dgm:spPr/>
      <dgm:t>
        <a:bodyPr/>
        <a:lstStyle/>
        <a:p>
          <a:pPr algn="ctr"/>
          <a:r>
            <a:rPr lang="es-EC" sz="1400" dirty="0" smtClean="0">
              <a:solidFill>
                <a:schemeClr val="tx1">
                  <a:lumMod val="95000"/>
                  <a:lumOff val="5000"/>
                </a:schemeClr>
              </a:solidFill>
            </a:rPr>
            <a:t>Turismo educativo científico </a:t>
          </a:r>
          <a:endParaRPr lang="es-EC" sz="1400" dirty="0">
            <a:solidFill>
              <a:schemeClr val="tx1">
                <a:lumMod val="95000"/>
                <a:lumOff val="5000"/>
              </a:schemeClr>
            </a:solidFill>
          </a:endParaRPr>
        </a:p>
      </dgm:t>
    </dgm:pt>
    <dgm:pt modelId="{9124BAAE-F1EB-4238-9D1F-6F3EC61B94D0}" type="parTrans" cxnId="{DEFA7E59-9F8E-499A-85E7-836A09DE9375}">
      <dgm:prSet custT="1"/>
      <dgm:spPr/>
      <dgm:t>
        <a:bodyPr/>
        <a:lstStyle/>
        <a:p>
          <a:pPr algn="ctr"/>
          <a:endParaRPr lang="es-EC" sz="1400">
            <a:solidFill>
              <a:schemeClr val="tx1">
                <a:lumMod val="95000"/>
                <a:lumOff val="5000"/>
              </a:schemeClr>
            </a:solidFill>
          </a:endParaRPr>
        </a:p>
      </dgm:t>
    </dgm:pt>
    <dgm:pt modelId="{B26CF691-BEC8-4128-9C7C-157F1A3DBF44}" type="sibTrans" cxnId="{DEFA7E59-9F8E-499A-85E7-836A09DE9375}">
      <dgm:prSet/>
      <dgm:spPr/>
      <dgm:t>
        <a:bodyPr/>
        <a:lstStyle/>
        <a:p>
          <a:pPr algn="ctr"/>
          <a:endParaRPr lang="es-EC" sz="1400">
            <a:solidFill>
              <a:schemeClr val="tx1">
                <a:lumMod val="95000"/>
                <a:lumOff val="5000"/>
              </a:schemeClr>
            </a:solidFill>
          </a:endParaRPr>
        </a:p>
      </dgm:t>
    </dgm:pt>
    <dgm:pt modelId="{E3823325-38B7-41F1-9533-2AE57C5F21BF}">
      <dgm:prSet phldrT="[Texto]" custT="1"/>
      <dgm:spPr/>
      <dgm:t>
        <a:bodyPr/>
        <a:lstStyle/>
        <a:p>
          <a:pPr algn="ctr"/>
          <a:r>
            <a:rPr lang="es-EC" sz="1400" smtClean="0">
              <a:solidFill>
                <a:schemeClr val="tx1">
                  <a:lumMod val="95000"/>
                  <a:lumOff val="5000"/>
                </a:schemeClr>
              </a:solidFill>
            </a:rPr>
            <a:t>Turismo estudiantil</a:t>
          </a:r>
          <a:endParaRPr lang="es-EC" sz="1400" dirty="0">
            <a:solidFill>
              <a:schemeClr val="tx1">
                <a:lumMod val="95000"/>
                <a:lumOff val="5000"/>
              </a:schemeClr>
            </a:solidFill>
          </a:endParaRPr>
        </a:p>
      </dgm:t>
    </dgm:pt>
    <dgm:pt modelId="{04DF6692-6E3D-4842-82B2-60524990212C}" type="parTrans" cxnId="{CA2A9E4A-C6EA-441D-84F2-42EF9D370809}">
      <dgm:prSet custT="1"/>
      <dgm:spPr/>
      <dgm:t>
        <a:bodyPr/>
        <a:lstStyle/>
        <a:p>
          <a:pPr algn="ctr"/>
          <a:endParaRPr lang="es-EC" sz="1400">
            <a:solidFill>
              <a:schemeClr val="tx1">
                <a:lumMod val="95000"/>
                <a:lumOff val="5000"/>
              </a:schemeClr>
            </a:solidFill>
          </a:endParaRPr>
        </a:p>
      </dgm:t>
    </dgm:pt>
    <dgm:pt modelId="{7786BA0F-EA43-4B3F-AF3C-FFE61B4C0912}" type="sibTrans" cxnId="{CA2A9E4A-C6EA-441D-84F2-42EF9D370809}">
      <dgm:prSet/>
      <dgm:spPr/>
      <dgm:t>
        <a:bodyPr/>
        <a:lstStyle/>
        <a:p>
          <a:pPr algn="ctr"/>
          <a:endParaRPr lang="es-EC" sz="1400">
            <a:solidFill>
              <a:schemeClr val="tx1">
                <a:lumMod val="95000"/>
                <a:lumOff val="5000"/>
              </a:schemeClr>
            </a:solidFill>
          </a:endParaRPr>
        </a:p>
      </dgm:t>
    </dgm:pt>
    <dgm:pt modelId="{8AA7E15F-2D6A-40BA-8183-1157018EC21B}">
      <dgm:prSet phldrT="[Texto]" custT="1"/>
      <dgm:spPr/>
      <dgm:t>
        <a:bodyPr/>
        <a:lstStyle/>
        <a:p>
          <a:pPr algn="ctr"/>
          <a:r>
            <a:rPr lang="es-EC" sz="1400" dirty="0" smtClean="0">
              <a:solidFill>
                <a:schemeClr val="tx1">
                  <a:lumMod val="95000"/>
                  <a:lumOff val="5000"/>
                </a:schemeClr>
              </a:solidFill>
            </a:rPr>
            <a:t>Turismo de educación continua </a:t>
          </a:r>
          <a:endParaRPr lang="es-EC" sz="1400" dirty="0">
            <a:solidFill>
              <a:schemeClr val="tx1">
                <a:lumMod val="95000"/>
                <a:lumOff val="5000"/>
              </a:schemeClr>
            </a:solidFill>
          </a:endParaRPr>
        </a:p>
      </dgm:t>
    </dgm:pt>
    <dgm:pt modelId="{528407A5-12F6-4D77-AA43-CDCCEB91CA55}" type="parTrans" cxnId="{94CFBDF8-45D1-4721-B8EC-511B8AF00435}">
      <dgm:prSet custT="1"/>
      <dgm:spPr/>
      <dgm:t>
        <a:bodyPr/>
        <a:lstStyle/>
        <a:p>
          <a:pPr algn="ctr"/>
          <a:endParaRPr lang="es-EC" sz="1400">
            <a:solidFill>
              <a:schemeClr val="tx1">
                <a:lumMod val="95000"/>
                <a:lumOff val="5000"/>
              </a:schemeClr>
            </a:solidFill>
          </a:endParaRPr>
        </a:p>
      </dgm:t>
    </dgm:pt>
    <dgm:pt modelId="{5B690451-E5D2-4D31-98BC-5762FCEE17FF}" type="sibTrans" cxnId="{94CFBDF8-45D1-4721-B8EC-511B8AF00435}">
      <dgm:prSet/>
      <dgm:spPr/>
      <dgm:t>
        <a:bodyPr/>
        <a:lstStyle/>
        <a:p>
          <a:pPr algn="ctr"/>
          <a:endParaRPr lang="es-EC" sz="1400">
            <a:solidFill>
              <a:schemeClr val="tx1">
                <a:lumMod val="95000"/>
                <a:lumOff val="5000"/>
              </a:schemeClr>
            </a:solidFill>
          </a:endParaRPr>
        </a:p>
      </dgm:t>
    </dgm:pt>
    <dgm:pt modelId="{2A4C3D9F-7A02-4B72-8766-6E9A3F368537}">
      <dgm:prSet custT="1"/>
      <dgm:spPr/>
      <dgm:t>
        <a:bodyPr/>
        <a:lstStyle/>
        <a:p>
          <a:r>
            <a:rPr lang="es-EC" sz="1400" dirty="0" smtClean="0">
              <a:solidFill>
                <a:schemeClr val="tx1">
                  <a:lumMod val="95000"/>
                  <a:lumOff val="5000"/>
                </a:schemeClr>
              </a:solidFill>
            </a:rPr>
            <a:t>Viajes de investigación científica de grupos de profesionales y </a:t>
          </a:r>
          <a:r>
            <a:rPr lang="es-EC" sz="1400" dirty="0" err="1" smtClean="0">
              <a:solidFill>
                <a:schemeClr val="tx1">
                  <a:lumMod val="95000"/>
                  <a:lumOff val="5000"/>
                </a:schemeClr>
              </a:solidFill>
            </a:rPr>
            <a:t>tesistas</a:t>
          </a:r>
          <a:r>
            <a:rPr lang="es-EC" sz="1400" dirty="0" smtClean="0">
              <a:solidFill>
                <a:schemeClr val="tx1">
                  <a:lumMod val="95000"/>
                  <a:lumOff val="5000"/>
                </a:schemeClr>
              </a:solidFill>
            </a:rPr>
            <a:t>.</a:t>
          </a:r>
          <a:endParaRPr lang="es-EC" sz="1400" dirty="0">
            <a:solidFill>
              <a:schemeClr val="tx1">
                <a:lumMod val="95000"/>
                <a:lumOff val="5000"/>
              </a:schemeClr>
            </a:solidFill>
          </a:endParaRPr>
        </a:p>
      </dgm:t>
    </dgm:pt>
    <dgm:pt modelId="{2EC16AA8-EF45-4EE4-83F1-0EA4165D2EDE}" type="parTrans" cxnId="{CAA9B545-9B05-4EDD-990B-7A9A620C1F1E}">
      <dgm:prSet custT="1"/>
      <dgm:spPr/>
      <dgm:t>
        <a:bodyPr/>
        <a:lstStyle/>
        <a:p>
          <a:endParaRPr lang="es-EC" sz="1400">
            <a:solidFill>
              <a:schemeClr val="tx1">
                <a:lumMod val="95000"/>
                <a:lumOff val="5000"/>
              </a:schemeClr>
            </a:solidFill>
          </a:endParaRPr>
        </a:p>
      </dgm:t>
    </dgm:pt>
    <dgm:pt modelId="{82D0ADA6-AEE6-46C1-8E8A-8E42F1C449CD}" type="sibTrans" cxnId="{CAA9B545-9B05-4EDD-990B-7A9A620C1F1E}">
      <dgm:prSet/>
      <dgm:spPr/>
      <dgm:t>
        <a:bodyPr/>
        <a:lstStyle/>
        <a:p>
          <a:endParaRPr lang="es-EC" sz="1400">
            <a:solidFill>
              <a:schemeClr val="tx1">
                <a:lumMod val="95000"/>
                <a:lumOff val="5000"/>
              </a:schemeClr>
            </a:solidFill>
          </a:endParaRPr>
        </a:p>
      </dgm:t>
    </dgm:pt>
    <dgm:pt modelId="{23E20F2A-77C0-4834-9497-238E673DA90A}">
      <dgm:prSet custT="1"/>
      <dgm:spPr/>
      <dgm:t>
        <a:bodyPr/>
        <a:lstStyle/>
        <a:p>
          <a:r>
            <a:rPr lang="es-EC" sz="1400" dirty="0" smtClean="0">
              <a:solidFill>
                <a:schemeClr val="tx1">
                  <a:lumMod val="95000"/>
                  <a:lumOff val="5000"/>
                </a:schemeClr>
              </a:solidFill>
            </a:rPr>
            <a:t>Programas que buscan cumplir objetivos de aprendizaje definidos, en los que participan docentes y estudiantes de primaria, secundaria o educación superior</a:t>
          </a:r>
          <a:endParaRPr lang="es-EC" sz="1400" dirty="0">
            <a:solidFill>
              <a:schemeClr val="tx1">
                <a:lumMod val="95000"/>
                <a:lumOff val="5000"/>
              </a:schemeClr>
            </a:solidFill>
          </a:endParaRPr>
        </a:p>
      </dgm:t>
    </dgm:pt>
    <dgm:pt modelId="{3B40ACB4-721A-4A2F-B229-990481B9A1E6}" type="parTrans" cxnId="{C0857F96-EE59-4271-BEF5-7C5D383D5C7D}">
      <dgm:prSet custT="1"/>
      <dgm:spPr/>
      <dgm:t>
        <a:bodyPr/>
        <a:lstStyle/>
        <a:p>
          <a:endParaRPr lang="es-EC" sz="1400">
            <a:solidFill>
              <a:schemeClr val="tx1">
                <a:lumMod val="95000"/>
                <a:lumOff val="5000"/>
              </a:schemeClr>
            </a:solidFill>
          </a:endParaRPr>
        </a:p>
      </dgm:t>
    </dgm:pt>
    <dgm:pt modelId="{7A76A1E3-D91F-466F-ABB9-0874673A1960}" type="sibTrans" cxnId="{C0857F96-EE59-4271-BEF5-7C5D383D5C7D}">
      <dgm:prSet/>
      <dgm:spPr/>
      <dgm:t>
        <a:bodyPr/>
        <a:lstStyle/>
        <a:p>
          <a:endParaRPr lang="es-EC" sz="1400">
            <a:solidFill>
              <a:schemeClr val="tx1">
                <a:lumMod val="95000"/>
                <a:lumOff val="5000"/>
              </a:schemeClr>
            </a:solidFill>
          </a:endParaRPr>
        </a:p>
      </dgm:t>
    </dgm:pt>
    <dgm:pt modelId="{C0A03E99-3913-4177-B1AE-9498098C3F45}">
      <dgm:prSet custT="1"/>
      <dgm:spPr/>
      <dgm:t>
        <a:bodyPr/>
        <a:lstStyle/>
        <a:p>
          <a:r>
            <a:rPr lang="es-EC" sz="1400" dirty="0" smtClean="0">
              <a:solidFill>
                <a:schemeClr val="tx1">
                  <a:lumMod val="95000"/>
                  <a:lumOff val="5000"/>
                </a:schemeClr>
              </a:solidFill>
            </a:rPr>
            <a:t>Involucra personas que ya han terminado sus estudios y se capacitan por medio de esta experiencia</a:t>
          </a:r>
          <a:endParaRPr lang="es-EC" sz="1400" dirty="0">
            <a:solidFill>
              <a:schemeClr val="tx1">
                <a:lumMod val="95000"/>
                <a:lumOff val="5000"/>
              </a:schemeClr>
            </a:solidFill>
          </a:endParaRPr>
        </a:p>
      </dgm:t>
    </dgm:pt>
    <dgm:pt modelId="{21D32910-E028-4305-AEDC-5CDD2BF01069}" type="parTrans" cxnId="{1BB4F54B-9AEC-4349-B44D-8C956F969176}">
      <dgm:prSet custT="1"/>
      <dgm:spPr/>
      <dgm:t>
        <a:bodyPr/>
        <a:lstStyle/>
        <a:p>
          <a:endParaRPr lang="es-EC" sz="1400">
            <a:solidFill>
              <a:schemeClr val="tx1">
                <a:lumMod val="95000"/>
                <a:lumOff val="5000"/>
              </a:schemeClr>
            </a:solidFill>
          </a:endParaRPr>
        </a:p>
      </dgm:t>
    </dgm:pt>
    <dgm:pt modelId="{7374C19D-4477-482C-8090-3906CF89D81E}" type="sibTrans" cxnId="{1BB4F54B-9AEC-4349-B44D-8C956F969176}">
      <dgm:prSet/>
      <dgm:spPr/>
      <dgm:t>
        <a:bodyPr/>
        <a:lstStyle/>
        <a:p>
          <a:endParaRPr lang="es-EC" sz="1400">
            <a:solidFill>
              <a:schemeClr val="tx1">
                <a:lumMod val="95000"/>
                <a:lumOff val="5000"/>
              </a:schemeClr>
            </a:solidFill>
          </a:endParaRPr>
        </a:p>
      </dgm:t>
    </dgm:pt>
    <dgm:pt modelId="{00102304-4193-497E-B6B6-722E13E0D5F3}" type="pres">
      <dgm:prSet presAssocID="{914FF6DC-3EE8-4E60-9D4D-9D56DF8A6779}" presName="Name0" presStyleCnt="0">
        <dgm:presLayoutVars>
          <dgm:chPref val="1"/>
          <dgm:dir/>
          <dgm:animOne val="branch"/>
          <dgm:animLvl val="lvl"/>
          <dgm:resizeHandles val="exact"/>
        </dgm:presLayoutVars>
      </dgm:prSet>
      <dgm:spPr/>
      <dgm:t>
        <a:bodyPr/>
        <a:lstStyle/>
        <a:p>
          <a:endParaRPr lang="es-ES"/>
        </a:p>
      </dgm:t>
    </dgm:pt>
    <dgm:pt modelId="{7872C02F-6D63-476C-B114-E7208EDB0E73}" type="pres">
      <dgm:prSet presAssocID="{012E9B97-0FA7-454D-B6FE-E257C7D53FF1}" presName="root1" presStyleCnt="0"/>
      <dgm:spPr/>
    </dgm:pt>
    <dgm:pt modelId="{AD324A15-199F-4C27-95C9-DB9E8A2B9D04}" type="pres">
      <dgm:prSet presAssocID="{012E9B97-0FA7-454D-B6FE-E257C7D53FF1}" presName="LevelOneTextNode" presStyleLbl="node0" presStyleIdx="0" presStyleCnt="1">
        <dgm:presLayoutVars>
          <dgm:chPref val="3"/>
        </dgm:presLayoutVars>
      </dgm:prSet>
      <dgm:spPr/>
      <dgm:t>
        <a:bodyPr/>
        <a:lstStyle/>
        <a:p>
          <a:endParaRPr lang="es-EC"/>
        </a:p>
      </dgm:t>
    </dgm:pt>
    <dgm:pt modelId="{7B61AFF2-38C2-4551-BFE1-CDFADB930FBA}" type="pres">
      <dgm:prSet presAssocID="{012E9B97-0FA7-454D-B6FE-E257C7D53FF1}" presName="level2hierChild" presStyleCnt="0"/>
      <dgm:spPr/>
    </dgm:pt>
    <dgm:pt modelId="{4177FEEF-1CA5-4D2F-AEE5-9A3C7F79F996}" type="pres">
      <dgm:prSet presAssocID="{9124BAAE-F1EB-4238-9D1F-6F3EC61B94D0}" presName="conn2-1" presStyleLbl="parChTrans1D2" presStyleIdx="0" presStyleCnt="3"/>
      <dgm:spPr/>
      <dgm:t>
        <a:bodyPr/>
        <a:lstStyle/>
        <a:p>
          <a:endParaRPr lang="es-ES"/>
        </a:p>
      </dgm:t>
    </dgm:pt>
    <dgm:pt modelId="{F65ECFE6-980C-4F69-B6C7-9759CDEA1D06}" type="pres">
      <dgm:prSet presAssocID="{9124BAAE-F1EB-4238-9D1F-6F3EC61B94D0}" presName="connTx" presStyleLbl="parChTrans1D2" presStyleIdx="0" presStyleCnt="3"/>
      <dgm:spPr/>
      <dgm:t>
        <a:bodyPr/>
        <a:lstStyle/>
        <a:p>
          <a:endParaRPr lang="es-ES"/>
        </a:p>
      </dgm:t>
    </dgm:pt>
    <dgm:pt modelId="{B02DE995-CF2D-45C6-956A-0DF3203E2930}" type="pres">
      <dgm:prSet presAssocID="{A60468E4-1CDF-4CC1-A701-73AC9B4F58F9}" presName="root2" presStyleCnt="0"/>
      <dgm:spPr/>
    </dgm:pt>
    <dgm:pt modelId="{135FBFE2-C37D-45E3-BD10-E82A4D13F43F}" type="pres">
      <dgm:prSet presAssocID="{A60468E4-1CDF-4CC1-A701-73AC9B4F58F9}" presName="LevelTwoTextNode" presStyleLbl="node2" presStyleIdx="0" presStyleCnt="3">
        <dgm:presLayoutVars>
          <dgm:chPref val="3"/>
        </dgm:presLayoutVars>
      </dgm:prSet>
      <dgm:spPr/>
      <dgm:t>
        <a:bodyPr/>
        <a:lstStyle/>
        <a:p>
          <a:endParaRPr lang="es-EC"/>
        </a:p>
      </dgm:t>
    </dgm:pt>
    <dgm:pt modelId="{79F27BEF-C954-4D4C-B554-7729D5BA5AA8}" type="pres">
      <dgm:prSet presAssocID="{A60468E4-1CDF-4CC1-A701-73AC9B4F58F9}" presName="level3hierChild" presStyleCnt="0"/>
      <dgm:spPr/>
    </dgm:pt>
    <dgm:pt modelId="{FF2E75C4-B0B5-4522-8439-D5ED16061484}" type="pres">
      <dgm:prSet presAssocID="{2EC16AA8-EF45-4EE4-83F1-0EA4165D2EDE}" presName="conn2-1" presStyleLbl="parChTrans1D3" presStyleIdx="0" presStyleCnt="3"/>
      <dgm:spPr/>
      <dgm:t>
        <a:bodyPr/>
        <a:lstStyle/>
        <a:p>
          <a:endParaRPr lang="es-ES"/>
        </a:p>
      </dgm:t>
    </dgm:pt>
    <dgm:pt modelId="{A0A39B39-F394-47AD-AFBA-2B8E311FC85A}" type="pres">
      <dgm:prSet presAssocID="{2EC16AA8-EF45-4EE4-83F1-0EA4165D2EDE}" presName="connTx" presStyleLbl="parChTrans1D3" presStyleIdx="0" presStyleCnt="3"/>
      <dgm:spPr/>
      <dgm:t>
        <a:bodyPr/>
        <a:lstStyle/>
        <a:p>
          <a:endParaRPr lang="es-ES"/>
        </a:p>
      </dgm:t>
    </dgm:pt>
    <dgm:pt modelId="{E4BFBF8D-4BDD-418B-9CAD-9A194F0E9F44}" type="pres">
      <dgm:prSet presAssocID="{2A4C3D9F-7A02-4B72-8766-6E9A3F368537}" presName="root2" presStyleCnt="0"/>
      <dgm:spPr/>
    </dgm:pt>
    <dgm:pt modelId="{BDF8B57B-D3E7-4CC4-8046-034AD923723C}" type="pres">
      <dgm:prSet presAssocID="{2A4C3D9F-7A02-4B72-8766-6E9A3F368537}" presName="LevelTwoTextNode" presStyleLbl="node3" presStyleIdx="0" presStyleCnt="3">
        <dgm:presLayoutVars>
          <dgm:chPref val="3"/>
        </dgm:presLayoutVars>
      </dgm:prSet>
      <dgm:spPr/>
      <dgm:t>
        <a:bodyPr/>
        <a:lstStyle/>
        <a:p>
          <a:endParaRPr lang="es-EC"/>
        </a:p>
      </dgm:t>
    </dgm:pt>
    <dgm:pt modelId="{DF083789-6EB4-4A05-9E13-873F24DFEAD4}" type="pres">
      <dgm:prSet presAssocID="{2A4C3D9F-7A02-4B72-8766-6E9A3F368537}" presName="level3hierChild" presStyleCnt="0"/>
      <dgm:spPr/>
    </dgm:pt>
    <dgm:pt modelId="{857066A8-65EB-474A-9E51-2873CD765A02}" type="pres">
      <dgm:prSet presAssocID="{04DF6692-6E3D-4842-82B2-60524990212C}" presName="conn2-1" presStyleLbl="parChTrans1D2" presStyleIdx="1" presStyleCnt="3"/>
      <dgm:spPr/>
      <dgm:t>
        <a:bodyPr/>
        <a:lstStyle/>
        <a:p>
          <a:endParaRPr lang="es-ES"/>
        </a:p>
      </dgm:t>
    </dgm:pt>
    <dgm:pt modelId="{4F78A9FF-D7AC-4B3D-BB06-0975C0052D2D}" type="pres">
      <dgm:prSet presAssocID="{04DF6692-6E3D-4842-82B2-60524990212C}" presName="connTx" presStyleLbl="parChTrans1D2" presStyleIdx="1" presStyleCnt="3"/>
      <dgm:spPr/>
      <dgm:t>
        <a:bodyPr/>
        <a:lstStyle/>
        <a:p>
          <a:endParaRPr lang="es-ES"/>
        </a:p>
      </dgm:t>
    </dgm:pt>
    <dgm:pt modelId="{EB41C3A5-EF99-4964-BEFE-32F318E2A24E}" type="pres">
      <dgm:prSet presAssocID="{E3823325-38B7-41F1-9533-2AE57C5F21BF}" presName="root2" presStyleCnt="0"/>
      <dgm:spPr/>
    </dgm:pt>
    <dgm:pt modelId="{284D13F1-F2B1-4BA3-8B57-D00509318197}" type="pres">
      <dgm:prSet presAssocID="{E3823325-38B7-41F1-9533-2AE57C5F21BF}" presName="LevelTwoTextNode" presStyleLbl="node2" presStyleIdx="1" presStyleCnt="3">
        <dgm:presLayoutVars>
          <dgm:chPref val="3"/>
        </dgm:presLayoutVars>
      </dgm:prSet>
      <dgm:spPr/>
      <dgm:t>
        <a:bodyPr/>
        <a:lstStyle/>
        <a:p>
          <a:endParaRPr lang="es-EC"/>
        </a:p>
      </dgm:t>
    </dgm:pt>
    <dgm:pt modelId="{66AC6224-5FF5-41F1-B127-9DA4D9253113}" type="pres">
      <dgm:prSet presAssocID="{E3823325-38B7-41F1-9533-2AE57C5F21BF}" presName="level3hierChild" presStyleCnt="0"/>
      <dgm:spPr/>
    </dgm:pt>
    <dgm:pt modelId="{5D8AB353-5FED-4553-A6DE-02F367169AC5}" type="pres">
      <dgm:prSet presAssocID="{3B40ACB4-721A-4A2F-B229-990481B9A1E6}" presName="conn2-1" presStyleLbl="parChTrans1D3" presStyleIdx="1" presStyleCnt="3"/>
      <dgm:spPr/>
      <dgm:t>
        <a:bodyPr/>
        <a:lstStyle/>
        <a:p>
          <a:endParaRPr lang="es-ES"/>
        </a:p>
      </dgm:t>
    </dgm:pt>
    <dgm:pt modelId="{1051D6E9-DAFC-41DA-943F-51ADCB726589}" type="pres">
      <dgm:prSet presAssocID="{3B40ACB4-721A-4A2F-B229-990481B9A1E6}" presName="connTx" presStyleLbl="parChTrans1D3" presStyleIdx="1" presStyleCnt="3"/>
      <dgm:spPr/>
      <dgm:t>
        <a:bodyPr/>
        <a:lstStyle/>
        <a:p>
          <a:endParaRPr lang="es-ES"/>
        </a:p>
      </dgm:t>
    </dgm:pt>
    <dgm:pt modelId="{87108C6B-128A-4D2D-885A-7B7B8DDE3FF9}" type="pres">
      <dgm:prSet presAssocID="{23E20F2A-77C0-4834-9497-238E673DA90A}" presName="root2" presStyleCnt="0"/>
      <dgm:spPr/>
    </dgm:pt>
    <dgm:pt modelId="{6970D44B-14C5-4AA9-A12C-D71D5A42297C}" type="pres">
      <dgm:prSet presAssocID="{23E20F2A-77C0-4834-9497-238E673DA90A}" presName="LevelTwoTextNode" presStyleLbl="node3" presStyleIdx="1" presStyleCnt="3">
        <dgm:presLayoutVars>
          <dgm:chPref val="3"/>
        </dgm:presLayoutVars>
      </dgm:prSet>
      <dgm:spPr/>
      <dgm:t>
        <a:bodyPr/>
        <a:lstStyle/>
        <a:p>
          <a:endParaRPr lang="es-EC"/>
        </a:p>
      </dgm:t>
    </dgm:pt>
    <dgm:pt modelId="{D43A8EB2-12BA-4648-ADED-75679CCAB947}" type="pres">
      <dgm:prSet presAssocID="{23E20F2A-77C0-4834-9497-238E673DA90A}" presName="level3hierChild" presStyleCnt="0"/>
      <dgm:spPr/>
    </dgm:pt>
    <dgm:pt modelId="{C5D78086-F5CE-4EDF-9C83-02E37F63FC6F}" type="pres">
      <dgm:prSet presAssocID="{528407A5-12F6-4D77-AA43-CDCCEB91CA55}" presName="conn2-1" presStyleLbl="parChTrans1D2" presStyleIdx="2" presStyleCnt="3"/>
      <dgm:spPr/>
      <dgm:t>
        <a:bodyPr/>
        <a:lstStyle/>
        <a:p>
          <a:endParaRPr lang="es-ES"/>
        </a:p>
      </dgm:t>
    </dgm:pt>
    <dgm:pt modelId="{F4C52053-C6C2-4E16-9B29-CA6D3E81F06F}" type="pres">
      <dgm:prSet presAssocID="{528407A5-12F6-4D77-AA43-CDCCEB91CA55}" presName="connTx" presStyleLbl="parChTrans1D2" presStyleIdx="2" presStyleCnt="3"/>
      <dgm:spPr/>
      <dgm:t>
        <a:bodyPr/>
        <a:lstStyle/>
        <a:p>
          <a:endParaRPr lang="es-ES"/>
        </a:p>
      </dgm:t>
    </dgm:pt>
    <dgm:pt modelId="{31639D44-DB27-4B2A-9688-9C0D1B1C5460}" type="pres">
      <dgm:prSet presAssocID="{8AA7E15F-2D6A-40BA-8183-1157018EC21B}" presName="root2" presStyleCnt="0"/>
      <dgm:spPr/>
    </dgm:pt>
    <dgm:pt modelId="{FBAB2FA3-CFE1-42D8-B85F-0790A6E7F999}" type="pres">
      <dgm:prSet presAssocID="{8AA7E15F-2D6A-40BA-8183-1157018EC21B}" presName="LevelTwoTextNode" presStyleLbl="node2" presStyleIdx="2" presStyleCnt="3">
        <dgm:presLayoutVars>
          <dgm:chPref val="3"/>
        </dgm:presLayoutVars>
      </dgm:prSet>
      <dgm:spPr/>
      <dgm:t>
        <a:bodyPr/>
        <a:lstStyle/>
        <a:p>
          <a:endParaRPr lang="es-EC"/>
        </a:p>
      </dgm:t>
    </dgm:pt>
    <dgm:pt modelId="{0DD7A0D2-75D9-491F-B915-498EF5C04AEC}" type="pres">
      <dgm:prSet presAssocID="{8AA7E15F-2D6A-40BA-8183-1157018EC21B}" presName="level3hierChild" presStyleCnt="0"/>
      <dgm:spPr/>
    </dgm:pt>
    <dgm:pt modelId="{163B0106-9E36-46AE-AA08-B4FC4927FB26}" type="pres">
      <dgm:prSet presAssocID="{21D32910-E028-4305-AEDC-5CDD2BF01069}" presName="conn2-1" presStyleLbl="parChTrans1D3" presStyleIdx="2" presStyleCnt="3"/>
      <dgm:spPr/>
      <dgm:t>
        <a:bodyPr/>
        <a:lstStyle/>
        <a:p>
          <a:endParaRPr lang="es-ES"/>
        </a:p>
      </dgm:t>
    </dgm:pt>
    <dgm:pt modelId="{3CBCF563-5B6F-456B-9374-B22AC3DB6150}" type="pres">
      <dgm:prSet presAssocID="{21D32910-E028-4305-AEDC-5CDD2BF01069}" presName="connTx" presStyleLbl="parChTrans1D3" presStyleIdx="2" presStyleCnt="3"/>
      <dgm:spPr/>
      <dgm:t>
        <a:bodyPr/>
        <a:lstStyle/>
        <a:p>
          <a:endParaRPr lang="es-ES"/>
        </a:p>
      </dgm:t>
    </dgm:pt>
    <dgm:pt modelId="{49699E42-9732-4507-8B28-F7D0DA2F9A00}" type="pres">
      <dgm:prSet presAssocID="{C0A03E99-3913-4177-B1AE-9498098C3F45}" presName="root2" presStyleCnt="0"/>
      <dgm:spPr/>
    </dgm:pt>
    <dgm:pt modelId="{1296244E-E0EB-441E-B8BC-74EC50354CA3}" type="pres">
      <dgm:prSet presAssocID="{C0A03E99-3913-4177-B1AE-9498098C3F45}" presName="LevelTwoTextNode" presStyleLbl="node3" presStyleIdx="2" presStyleCnt="3">
        <dgm:presLayoutVars>
          <dgm:chPref val="3"/>
        </dgm:presLayoutVars>
      </dgm:prSet>
      <dgm:spPr/>
      <dgm:t>
        <a:bodyPr/>
        <a:lstStyle/>
        <a:p>
          <a:endParaRPr lang="es-EC"/>
        </a:p>
      </dgm:t>
    </dgm:pt>
    <dgm:pt modelId="{CE48FE02-FDF4-428A-8251-764AA3D90BE0}" type="pres">
      <dgm:prSet presAssocID="{C0A03E99-3913-4177-B1AE-9498098C3F45}" presName="level3hierChild" presStyleCnt="0"/>
      <dgm:spPr/>
    </dgm:pt>
  </dgm:ptLst>
  <dgm:cxnLst>
    <dgm:cxn modelId="{D2F23E7B-3A03-4519-A278-BAF2B5447198}" srcId="{914FF6DC-3EE8-4E60-9D4D-9D56DF8A6779}" destId="{012E9B97-0FA7-454D-B6FE-E257C7D53FF1}" srcOrd="0" destOrd="0" parTransId="{BD2A55DB-C435-4513-9513-19760419968D}" sibTransId="{01BB2796-4340-4BB1-834E-974DB399B286}"/>
    <dgm:cxn modelId="{1BB4F54B-9AEC-4349-B44D-8C956F969176}" srcId="{8AA7E15F-2D6A-40BA-8183-1157018EC21B}" destId="{C0A03E99-3913-4177-B1AE-9498098C3F45}" srcOrd="0" destOrd="0" parTransId="{21D32910-E028-4305-AEDC-5CDD2BF01069}" sibTransId="{7374C19D-4477-482C-8090-3906CF89D81E}"/>
    <dgm:cxn modelId="{16DE2D6C-32B9-4E4D-B5AF-6A20FC0A4107}" type="presOf" srcId="{9124BAAE-F1EB-4238-9D1F-6F3EC61B94D0}" destId="{F65ECFE6-980C-4F69-B6C7-9759CDEA1D06}" srcOrd="1" destOrd="0" presId="urn:microsoft.com/office/officeart/2008/layout/HorizontalMultiLevelHierarchy"/>
    <dgm:cxn modelId="{9D1DB3A3-3A95-4C49-BADB-F154538FA0A0}" type="presOf" srcId="{3B40ACB4-721A-4A2F-B229-990481B9A1E6}" destId="{5D8AB353-5FED-4553-A6DE-02F367169AC5}" srcOrd="0" destOrd="0" presId="urn:microsoft.com/office/officeart/2008/layout/HorizontalMultiLevelHierarchy"/>
    <dgm:cxn modelId="{B527D538-2482-4350-9090-052F130E0BF8}" type="presOf" srcId="{2A4C3D9F-7A02-4B72-8766-6E9A3F368537}" destId="{BDF8B57B-D3E7-4CC4-8046-034AD923723C}" srcOrd="0" destOrd="0" presId="urn:microsoft.com/office/officeart/2008/layout/HorizontalMultiLevelHierarchy"/>
    <dgm:cxn modelId="{5C6C979E-E500-4638-8EBD-1E68B7EC54EE}" type="presOf" srcId="{A60468E4-1CDF-4CC1-A701-73AC9B4F58F9}" destId="{135FBFE2-C37D-45E3-BD10-E82A4D13F43F}" srcOrd="0" destOrd="0" presId="urn:microsoft.com/office/officeart/2008/layout/HorizontalMultiLevelHierarchy"/>
    <dgm:cxn modelId="{01391C58-8245-4561-BA23-2DB064FBE2EB}" type="presOf" srcId="{23E20F2A-77C0-4834-9497-238E673DA90A}" destId="{6970D44B-14C5-4AA9-A12C-D71D5A42297C}" srcOrd="0" destOrd="0" presId="urn:microsoft.com/office/officeart/2008/layout/HorizontalMultiLevelHierarchy"/>
    <dgm:cxn modelId="{3043BC6D-0FA6-49BA-90F6-3B5C9E0A0EE5}" type="presOf" srcId="{914FF6DC-3EE8-4E60-9D4D-9D56DF8A6779}" destId="{00102304-4193-497E-B6B6-722E13E0D5F3}" srcOrd="0" destOrd="0" presId="urn:microsoft.com/office/officeart/2008/layout/HorizontalMultiLevelHierarchy"/>
    <dgm:cxn modelId="{FA5E4F1E-F590-4D7B-9D7A-B0875D7CC1E6}" type="presOf" srcId="{04DF6692-6E3D-4842-82B2-60524990212C}" destId="{4F78A9FF-D7AC-4B3D-BB06-0975C0052D2D}" srcOrd="1" destOrd="0" presId="urn:microsoft.com/office/officeart/2008/layout/HorizontalMultiLevelHierarchy"/>
    <dgm:cxn modelId="{DEFA7E59-9F8E-499A-85E7-836A09DE9375}" srcId="{012E9B97-0FA7-454D-B6FE-E257C7D53FF1}" destId="{A60468E4-1CDF-4CC1-A701-73AC9B4F58F9}" srcOrd="0" destOrd="0" parTransId="{9124BAAE-F1EB-4238-9D1F-6F3EC61B94D0}" sibTransId="{B26CF691-BEC8-4128-9C7C-157F1A3DBF44}"/>
    <dgm:cxn modelId="{C0857F96-EE59-4271-BEF5-7C5D383D5C7D}" srcId="{E3823325-38B7-41F1-9533-2AE57C5F21BF}" destId="{23E20F2A-77C0-4834-9497-238E673DA90A}" srcOrd="0" destOrd="0" parTransId="{3B40ACB4-721A-4A2F-B229-990481B9A1E6}" sibTransId="{7A76A1E3-D91F-466F-ABB9-0874673A1960}"/>
    <dgm:cxn modelId="{CA2A9E4A-C6EA-441D-84F2-42EF9D370809}" srcId="{012E9B97-0FA7-454D-B6FE-E257C7D53FF1}" destId="{E3823325-38B7-41F1-9533-2AE57C5F21BF}" srcOrd="1" destOrd="0" parTransId="{04DF6692-6E3D-4842-82B2-60524990212C}" sibTransId="{7786BA0F-EA43-4B3F-AF3C-FFE61B4C0912}"/>
    <dgm:cxn modelId="{61E5C254-2284-441D-A135-984565E7C2ED}" type="presOf" srcId="{528407A5-12F6-4D77-AA43-CDCCEB91CA55}" destId="{C5D78086-F5CE-4EDF-9C83-02E37F63FC6F}" srcOrd="0" destOrd="0" presId="urn:microsoft.com/office/officeart/2008/layout/HorizontalMultiLevelHierarchy"/>
    <dgm:cxn modelId="{94CFBDF8-45D1-4721-B8EC-511B8AF00435}" srcId="{012E9B97-0FA7-454D-B6FE-E257C7D53FF1}" destId="{8AA7E15F-2D6A-40BA-8183-1157018EC21B}" srcOrd="2" destOrd="0" parTransId="{528407A5-12F6-4D77-AA43-CDCCEB91CA55}" sibTransId="{5B690451-E5D2-4D31-98BC-5762FCEE17FF}"/>
    <dgm:cxn modelId="{DB5A322D-BCA3-4898-99CD-49B2642CC0C0}" type="presOf" srcId="{21D32910-E028-4305-AEDC-5CDD2BF01069}" destId="{163B0106-9E36-46AE-AA08-B4FC4927FB26}" srcOrd="0" destOrd="0" presId="urn:microsoft.com/office/officeart/2008/layout/HorizontalMultiLevelHierarchy"/>
    <dgm:cxn modelId="{E3F1991B-25E4-4272-86E7-9254C23B6D8C}" type="presOf" srcId="{2EC16AA8-EF45-4EE4-83F1-0EA4165D2EDE}" destId="{FF2E75C4-B0B5-4522-8439-D5ED16061484}" srcOrd="0" destOrd="0" presId="urn:microsoft.com/office/officeart/2008/layout/HorizontalMultiLevelHierarchy"/>
    <dgm:cxn modelId="{2BB9AEEF-8C25-4A83-A140-43CA34346B7B}" type="presOf" srcId="{012E9B97-0FA7-454D-B6FE-E257C7D53FF1}" destId="{AD324A15-199F-4C27-95C9-DB9E8A2B9D04}" srcOrd="0" destOrd="0" presId="urn:microsoft.com/office/officeart/2008/layout/HorizontalMultiLevelHierarchy"/>
    <dgm:cxn modelId="{59C07F45-E078-4E9B-8071-D70295DF2313}" type="presOf" srcId="{8AA7E15F-2D6A-40BA-8183-1157018EC21B}" destId="{FBAB2FA3-CFE1-42D8-B85F-0790A6E7F999}" srcOrd="0" destOrd="0" presId="urn:microsoft.com/office/officeart/2008/layout/HorizontalMultiLevelHierarchy"/>
    <dgm:cxn modelId="{BFFAEF1C-7530-467A-BC87-42AE3C6A986D}" type="presOf" srcId="{04DF6692-6E3D-4842-82B2-60524990212C}" destId="{857066A8-65EB-474A-9E51-2873CD765A02}" srcOrd="0" destOrd="0" presId="urn:microsoft.com/office/officeart/2008/layout/HorizontalMultiLevelHierarchy"/>
    <dgm:cxn modelId="{CAA9B545-9B05-4EDD-990B-7A9A620C1F1E}" srcId="{A60468E4-1CDF-4CC1-A701-73AC9B4F58F9}" destId="{2A4C3D9F-7A02-4B72-8766-6E9A3F368537}" srcOrd="0" destOrd="0" parTransId="{2EC16AA8-EF45-4EE4-83F1-0EA4165D2EDE}" sibTransId="{82D0ADA6-AEE6-46C1-8E8A-8E42F1C449CD}"/>
    <dgm:cxn modelId="{4536FC6D-4A5F-4F51-B630-0152BBB5BFBC}" type="presOf" srcId="{2EC16AA8-EF45-4EE4-83F1-0EA4165D2EDE}" destId="{A0A39B39-F394-47AD-AFBA-2B8E311FC85A}" srcOrd="1" destOrd="0" presId="urn:microsoft.com/office/officeart/2008/layout/HorizontalMultiLevelHierarchy"/>
    <dgm:cxn modelId="{1137AA32-B661-4672-B295-60CDF5F9AB6F}" type="presOf" srcId="{528407A5-12F6-4D77-AA43-CDCCEB91CA55}" destId="{F4C52053-C6C2-4E16-9B29-CA6D3E81F06F}" srcOrd="1" destOrd="0" presId="urn:microsoft.com/office/officeart/2008/layout/HorizontalMultiLevelHierarchy"/>
    <dgm:cxn modelId="{D4DC6791-5C89-48A7-A60B-16A71B79C4A4}" type="presOf" srcId="{9124BAAE-F1EB-4238-9D1F-6F3EC61B94D0}" destId="{4177FEEF-1CA5-4D2F-AEE5-9A3C7F79F996}" srcOrd="0" destOrd="0" presId="urn:microsoft.com/office/officeart/2008/layout/HorizontalMultiLevelHierarchy"/>
    <dgm:cxn modelId="{1C7A48E9-4579-43F1-88F8-C5CA7E7EB7DC}" type="presOf" srcId="{21D32910-E028-4305-AEDC-5CDD2BF01069}" destId="{3CBCF563-5B6F-456B-9374-B22AC3DB6150}" srcOrd="1" destOrd="0" presId="urn:microsoft.com/office/officeart/2008/layout/HorizontalMultiLevelHierarchy"/>
    <dgm:cxn modelId="{C8B58E40-5C83-4EA8-A694-790709C98C9F}" type="presOf" srcId="{3B40ACB4-721A-4A2F-B229-990481B9A1E6}" destId="{1051D6E9-DAFC-41DA-943F-51ADCB726589}" srcOrd="1" destOrd="0" presId="urn:microsoft.com/office/officeart/2008/layout/HorizontalMultiLevelHierarchy"/>
    <dgm:cxn modelId="{82458296-256E-46FE-AF59-7A579F4F258A}" type="presOf" srcId="{E3823325-38B7-41F1-9533-2AE57C5F21BF}" destId="{284D13F1-F2B1-4BA3-8B57-D00509318197}" srcOrd="0" destOrd="0" presId="urn:microsoft.com/office/officeart/2008/layout/HorizontalMultiLevelHierarchy"/>
    <dgm:cxn modelId="{6AC79D87-8E12-48F4-8A44-70C832FEE6AB}" type="presOf" srcId="{C0A03E99-3913-4177-B1AE-9498098C3F45}" destId="{1296244E-E0EB-441E-B8BC-74EC50354CA3}" srcOrd="0" destOrd="0" presId="urn:microsoft.com/office/officeart/2008/layout/HorizontalMultiLevelHierarchy"/>
    <dgm:cxn modelId="{7F206169-554B-445C-843B-0B49E2484D87}" type="presParOf" srcId="{00102304-4193-497E-B6B6-722E13E0D5F3}" destId="{7872C02F-6D63-476C-B114-E7208EDB0E73}" srcOrd="0" destOrd="0" presId="urn:microsoft.com/office/officeart/2008/layout/HorizontalMultiLevelHierarchy"/>
    <dgm:cxn modelId="{852CADB0-5D9A-4680-84B6-72DBFF362BA0}" type="presParOf" srcId="{7872C02F-6D63-476C-B114-E7208EDB0E73}" destId="{AD324A15-199F-4C27-95C9-DB9E8A2B9D04}" srcOrd="0" destOrd="0" presId="urn:microsoft.com/office/officeart/2008/layout/HorizontalMultiLevelHierarchy"/>
    <dgm:cxn modelId="{CEF2B9AB-14D9-4580-857F-51278EAEF96B}" type="presParOf" srcId="{7872C02F-6D63-476C-B114-E7208EDB0E73}" destId="{7B61AFF2-38C2-4551-BFE1-CDFADB930FBA}" srcOrd="1" destOrd="0" presId="urn:microsoft.com/office/officeart/2008/layout/HorizontalMultiLevelHierarchy"/>
    <dgm:cxn modelId="{7EB2773E-C723-4A77-B5F3-C3C6324576EE}" type="presParOf" srcId="{7B61AFF2-38C2-4551-BFE1-CDFADB930FBA}" destId="{4177FEEF-1CA5-4D2F-AEE5-9A3C7F79F996}" srcOrd="0" destOrd="0" presId="urn:microsoft.com/office/officeart/2008/layout/HorizontalMultiLevelHierarchy"/>
    <dgm:cxn modelId="{AA81FD1A-0596-404E-A877-3DA7424EE7FC}" type="presParOf" srcId="{4177FEEF-1CA5-4D2F-AEE5-9A3C7F79F996}" destId="{F65ECFE6-980C-4F69-B6C7-9759CDEA1D06}" srcOrd="0" destOrd="0" presId="urn:microsoft.com/office/officeart/2008/layout/HorizontalMultiLevelHierarchy"/>
    <dgm:cxn modelId="{5BCDC5B7-8277-47D8-881B-3C48A3499380}" type="presParOf" srcId="{7B61AFF2-38C2-4551-BFE1-CDFADB930FBA}" destId="{B02DE995-CF2D-45C6-956A-0DF3203E2930}" srcOrd="1" destOrd="0" presId="urn:microsoft.com/office/officeart/2008/layout/HorizontalMultiLevelHierarchy"/>
    <dgm:cxn modelId="{D62C23B9-4898-4C91-A6EC-EAA42CD80378}" type="presParOf" srcId="{B02DE995-CF2D-45C6-956A-0DF3203E2930}" destId="{135FBFE2-C37D-45E3-BD10-E82A4D13F43F}" srcOrd="0" destOrd="0" presId="urn:microsoft.com/office/officeart/2008/layout/HorizontalMultiLevelHierarchy"/>
    <dgm:cxn modelId="{2533ED58-5180-47FB-BEE2-915B67E65B73}" type="presParOf" srcId="{B02DE995-CF2D-45C6-956A-0DF3203E2930}" destId="{79F27BEF-C954-4D4C-B554-7729D5BA5AA8}" srcOrd="1" destOrd="0" presId="urn:microsoft.com/office/officeart/2008/layout/HorizontalMultiLevelHierarchy"/>
    <dgm:cxn modelId="{571B1CFE-3987-4923-B293-7C33BB4C10AA}" type="presParOf" srcId="{79F27BEF-C954-4D4C-B554-7729D5BA5AA8}" destId="{FF2E75C4-B0B5-4522-8439-D5ED16061484}" srcOrd="0" destOrd="0" presId="urn:microsoft.com/office/officeart/2008/layout/HorizontalMultiLevelHierarchy"/>
    <dgm:cxn modelId="{935A9F2A-47D4-461C-84F7-71E8C6EAD6C6}" type="presParOf" srcId="{FF2E75C4-B0B5-4522-8439-D5ED16061484}" destId="{A0A39B39-F394-47AD-AFBA-2B8E311FC85A}" srcOrd="0" destOrd="0" presId="urn:microsoft.com/office/officeart/2008/layout/HorizontalMultiLevelHierarchy"/>
    <dgm:cxn modelId="{837B80BA-D8C6-4EB1-80FF-1E0B3499A357}" type="presParOf" srcId="{79F27BEF-C954-4D4C-B554-7729D5BA5AA8}" destId="{E4BFBF8D-4BDD-418B-9CAD-9A194F0E9F44}" srcOrd="1" destOrd="0" presId="urn:microsoft.com/office/officeart/2008/layout/HorizontalMultiLevelHierarchy"/>
    <dgm:cxn modelId="{8BD8AECE-B98E-46D7-B314-72B92B0FC49E}" type="presParOf" srcId="{E4BFBF8D-4BDD-418B-9CAD-9A194F0E9F44}" destId="{BDF8B57B-D3E7-4CC4-8046-034AD923723C}" srcOrd="0" destOrd="0" presId="urn:microsoft.com/office/officeart/2008/layout/HorizontalMultiLevelHierarchy"/>
    <dgm:cxn modelId="{EB0E5ED3-16E6-40A0-B8C9-B26BEEA8219C}" type="presParOf" srcId="{E4BFBF8D-4BDD-418B-9CAD-9A194F0E9F44}" destId="{DF083789-6EB4-4A05-9E13-873F24DFEAD4}" srcOrd="1" destOrd="0" presId="urn:microsoft.com/office/officeart/2008/layout/HorizontalMultiLevelHierarchy"/>
    <dgm:cxn modelId="{84CB4C30-4C73-459D-B101-7C472579E122}" type="presParOf" srcId="{7B61AFF2-38C2-4551-BFE1-CDFADB930FBA}" destId="{857066A8-65EB-474A-9E51-2873CD765A02}" srcOrd="2" destOrd="0" presId="urn:microsoft.com/office/officeart/2008/layout/HorizontalMultiLevelHierarchy"/>
    <dgm:cxn modelId="{D5F3A632-1AB0-43C0-AB76-4576B1D7E290}" type="presParOf" srcId="{857066A8-65EB-474A-9E51-2873CD765A02}" destId="{4F78A9FF-D7AC-4B3D-BB06-0975C0052D2D}" srcOrd="0" destOrd="0" presId="urn:microsoft.com/office/officeart/2008/layout/HorizontalMultiLevelHierarchy"/>
    <dgm:cxn modelId="{1E784C86-27FC-421C-B8FF-60031D73541F}" type="presParOf" srcId="{7B61AFF2-38C2-4551-BFE1-CDFADB930FBA}" destId="{EB41C3A5-EF99-4964-BEFE-32F318E2A24E}" srcOrd="3" destOrd="0" presId="urn:microsoft.com/office/officeart/2008/layout/HorizontalMultiLevelHierarchy"/>
    <dgm:cxn modelId="{22DA90C3-FD9D-4646-ADA2-FC296125437B}" type="presParOf" srcId="{EB41C3A5-EF99-4964-BEFE-32F318E2A24E}" destId="{284D13F1-F2B1-4BA3-8B57-D00509318197}" srcOrd="0" destOrd="0" presId="urn:microsoft.com/office/officeart/2008/layout/HorizontalMultiLevelHierarchy"/>
    <dgm:cxn modelId="{BA278A64-3709-4CDA-B4B6-67A0FB5C1971}" type="presParOf" srcId="{EB41C3A5-EF99-4964-BEFE-32F318E2A24E}" destId="{66AC6224-5FF5-41F1-B127-9DA4D9253113}" srcOrd="1" destOrd="0" presId="urn:microsoft.com/office/officeart/2008/layout/HorizontalMultiLevelHierarchy"/>
    <dgm:cxn modelId="{970969B0-DE0C-40C5-A545-BD87ABE7EDE7}" type="presParOf" srcId="{66AC6224-5FF5-41F1-B127-9DA4D9253113}" destId="{5D8AB353-5FED-4553-A6DE-02F367169AC5}" srcOrd="0" destOrd="0" presId="urn:microsoft.com/office/officeart/2008/layout/HorizontalMultiLevelHierarchy"/>
    <dgm:cxn modelId="{7B75D880-1BA3-4BF5-A062-09631F2D5D49}" type="presParOf" srcId="{5D8AB353-5FED-4553-A6DE-02F367169AC5}" destId="{1051D6E9-DAFC-41DA-943F-51ADCB726589}" srcOrd="0" destOrd="0" presId="urn:microsoft.com/office/officeart/2008/layout/HorizontalMultiLevelHierarchy"/>
    <dgm:cxn modelId="{B01CA456-5A54-45AC-A7AB-24E22E6507F0}" type="presParOf" srcId="{66AC6224-5FF5-41F1-B127-9DA4D9253113}" destId="{87108C6B-128A-4D2D-885A-7B7B8DDE3FF9}" srcOrd="1" destOrd="0" presId="urn:microsoft.com/office/officeart/2008/layout/HorizontalMultiLevelHierarchy"/>
    <dgm:cxn modelId="{D53278DA-9155-4C92-B3DF-75DB1ED4F60C}" type="presParOf" srcId="{87108C6B-128A-4D2D-885A-7B7B8DDE3FF9}" destId="{6970D44B-14C5-4AA9-A12C-D71D5A42297C}" srcOrd="0" destOrd="0" presId="urn:microsoft.com/office/officeart/2008/layout/HorizontalMultiLevelHierarchy"/>
    <dgm:cxn modelId="{106F67C8-DE72-47AB-89A9-DAA3BFF67CB0}" type="presParOf" srcId="{87108C6B-128A-4D2D-885A-7B7B8DDE3FF9}" destId="{D43A8EB2-12BA-4648-ADED-75679CCAB947}" srcOrd="1" destOrd="0" presId="urn:microsoft.com/office/officeart/2008/layout/HorizontalMultiLevelHierarchy"/>
    <dgm:cxn modelId="{383CA1CA-376A-475E-B4F7-D4D5AF507D77}" type="presParOf" srcId="{7B61AFF2-38C2-4551-BFE1-CDFADB930FBA}" destId="{C5D78086-F5CE-4EDF-9C83-02E37F63FC6F}" srcOrd="4" destOrd="0" presId="urn:microsoft.com/office/officeart/2008/layout/HorizontalMultiLevelHierarchy"/>
    <dgm:cxn modelId="{3A3DCDAB-D2A3-4268-BF5F-88E7F473199E}" type="presParOf" srcId="{C5D78086-F5CE-4EDF-9C83-02E37F63FC6F}" destId="{F4C52053-C6C2-4E16-9B29-CA6D3E81F06F}" srcOrd="0" destOrd="0" presId="urn:microsoft.com/office/officeart/2008/layout/HorizontalMultiLevelHierarchy"/>
    <dgm:cxn modelId="{C344FA27-DD6E-44EE-BCB1-DDD47AA379EB}" type="presParOf" srcId="{7B61AFF2-38C2-4551-BFE1-CDFADB930FBA}" destId="{31639D44-DB27-4B2A-9688-9C0D1B1C5460}" srcOrd="5" destOrd="0" presId="urn:microsoft.com/office/officeart/2008/layout/HorizontalMultiLevelHierarchy"/>
    <dgm:cxn modelId="{01951E57-D8E1-4482-AEE5-4724B6AD08DE}" type="presParOf" srcId="{31639D44-DB27-4B2A-9688-9C0D1B1C5460}" destId="{FBAB2FA3-CFE1-42D8-B85F-0790A6E7F999}" srcOrd="0" destOrd="0" presId="urn:microsoft.com/office/officeart/2008/layout/HorizontalMultiLevelHierarchy"/>
    <dgm:cxn modelId="{D9329793-D68C-4818-859B-941824FCFD40}" type="presParOf" srcId="{31639D44-DB27-4B2A-9688-9C0D1B1C5460}" destId="{0DD7A0D2-75D9-491F-B915-498EF5C04AEC}" srcOrd="1" destOrd="0" presId="urn:microsoft.com/office/officeart/2008/layout/HorizontalMultiLevelHierarchy"/>
    <dgm:cxn modelId="{1422DC7C-E615-475F-A962-C99BBE6A660C}" type="presParOf" srcId="{0DD7A0D2-75D9-491F-B915-498EF5C04AEC}" destId="{163B0106-9E36-46AE-AA08-B4FC4927FB26}" srcOrd="0" destOrd="0" presId="urn:microsoft.com/office/officeart/2008/layout/HorizontalMultiLevelHierarchy"/>
    <dgm:cxn modelId="{24631D6E-D6FF-453E-80ED-53210CA27F04}" type="presParOf" srcId="{163B0106-9E36-46AE-AA08-B4FC4927FB26}" destId="{3CBCF563-5B6F-456B-9374-B22AC3DB6150}" srcOrd="0" destOrd="0" presId="urn:microsoft.com/office/officeart/2008/layout/HorizontalMultiLevelHierarchy"/>
    <dgm:cxn modelId="{4228730D-6E55-47A1-8A2A-DFB7F9E92834}" type="presParOf" srcId="{0DD7A0D2-75D9-491F-B915-498EF5C04AEC}" destId="{49699E42-9732-4507-8B28-F7D0DA2F9A00}" srcOrd="1" destOrd="0" presId="urn:microsoft.com/office/officeart/2008/layout/HorizontalMultiLevelHierarchy"/>
    <dgm:cxn modelId="{97A6B0F1-EB55-4F80-B477-52D9F72F434F}" type="presParOf" srcId="{49699E42-9732-4507-8B28-F7D0DA2F9A00}" destId="{1296244E-E0EB-441E-B8BC-74EC50354CA3}" srcOrd="0" destOrd="0" presId="urn:microsoft.com/office/officeart/2008/layout/HorizontalMultiLevelHierarchy"/>
    <dgm:cxn modelId="{DF474BBA-C6FA-4CC4-9B0E-4E1ED0F95643}" type="presParOf" srcId="{49699E42-9732-4507-8B28-F7D0DA2F9A00}" destId="{CE48FE02-FDF4-428A-8251-764AA3D90BE0}"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6B755DA-CB38-42BC-8ED4-0F20EB6B1DFA}" type="doc">
      <dgm:prSet loTypeId="urn:microsoft.com/office/officeart/2008/layout/VerticalCurvedList" loCatId="list" qsTypeId="urn:microsoft.com/office/officeart/2005/8/quickstyle/3d3" qsCatId="3D" csTypeId="urn:microsoft.com/office/officeart/2005/8/colors/colorful5" csCatId="colorful" phldr="1"/>
      <dgm:spPr/>
      <dgm:t>
        <a:bodyPr/>
        <a:lstStyle/>
        <a:p>
          <a:endParaRPr lang="es-EC"/>
        </a:p>
      </dgm:t>
    </dgm:pt>
    <dgm:pt modelId="{4C7D7427-D237-4104-B8AB-DE92862DF4E6}">
      <dgm:prSet phldrT="[Texto]" custT="1"/>
      <dgm:spPr/>
      <dgm:t>
        <a:bodyPr/>
        <a:lstStyle/>
        <a:p>
          <a:r>
            <a:rPr lang="es-ES" sz="1600" b="0" smtClean="0">
              <a:solidFill>
                <a:schemeClr val="tx1">
                  <a:lumMod val="95000"/>
                  <a:lumOff val="5000"/>
                </a:schemeClr>
              </a:solidFill>
            </a:rPr>
            <a:t>CONSTITUCIÓN DE LA REPÚBLICA DE ECUADOR</a:t>
          </a:r>
          <a:endParaRPr lang="es-EC" sz="1600" b="0" dirty="0">
            <a:solidFill>
              <a:schemeClr val="tx1">
                <a:lumMod val="95000"/>
                <a:lumOff val="5000"/>
              </a:schemeClr>
            </a:solidFill>
          </a:endParaRPr>
        </a:p>
      </dgm:t>
    </dgm:pt>
    <dgm:pt modelId="{CCB211CA-2B8B-4FD6-B135-4C6D072D40AA}" type="parTrans" cxnId="{36844A2C-876D-4266-A800-EA3BACE418A6}">
      <dgm:prSet/>
      <dgm:spPr/>
      <dgm:t>
        <a:bodyPr/>
        <a:lstStyle/>
        <a:p>
          <a:endParaRPr lang="es-EC" sz="1600" b="0">
            <a:solidFill>
              <a:schemeClr val="tx1">
                <a:lumMod val="95000"/>
                <a:lumOff val="5000"/>
              </a:schemeClr>
            </a:solidFill>
          </a:endParaRPr>
        </a:p>
      </dgm:t>
    </dgm:pt>
    <dgm:pt modelId="{DD223F9A-5C24-40D1-8EDB-47D84805B0C6}" type="sibTrans" cxnId="{36844A2C-876D-4266-A800-EA3BACE418A6}">
      <dgm:prSet/>
      <dgm:spPr/>
      <dgm:t>
        <a:bodyPr/>
        <a:lstStyle/>
        <a:p>
          <a:endParaRPr lang="es-EC" sz="1600" b="0">
            <a:solidFill>
              <a:schemeClr val="tx1">
                <a:lumMod val="95000"/>
                <a:lumOff val="5000"/>
              </a:schemeClr>
            </a:solidFill>
          </a:endParaRPr>
        </a:p>
      </dgm:t>
    </dgm:pt>
    <dgm:pt modelId="{55E98633-1C5C-45EC-AA29-3178D803F8F0}">
      <dgm:prSet phldrT="[Texto]" custT="1"/>
      <dgm:spPr/>
      <dgm:t>
        <a:bodyPr/>
        <a:lstStyle/>
        <a:p>
          <a:r>
            <a:rPr lang="es-EC" sz="1600" b="0" smtClean="0">
              <a:solidFill>
                <a:schemeClr val="tx1">
                  <a:lumMod val="95000"/>
                  <a:lumOff val="5000"/>
                </a:schemeClr>
              </a:solidFill>
            </a:rPr>
            <a:t>PLAN NACIONAL DEL BUEN VIVIR</a:t>
          </a:r>
          <a:endParaRPr lang="es-EC" sz="1600" b="0" dirty="0">
            <a:solidFill>
              <a:schemeClr val="tx1">
                <a:lumMod val="95000"/>
                <a:lumOff val="5000"/>
              </a:schemeClr>
            </a:solidFill>
          </a:endParaRPr>
        </a:p>
      </dgm:t>
    </dgm:pt>
    <dgm:pt modelId="{C2514814-287E-4468-A86A-11D67CDC54CC}" type="parTrans" cxnId="{329E451B-74C3-4316-9119-E697DEF0182D}">
      <dgm:prSet/>
      <dgm:spPr/>
      <dgm:t>
        <a:bodyPr/>
        <a:lstStyle/>
        <a:p>
          <a:endParaRPr lang="es-EC" sz="1600" b="0">
            <a:solidFill>
              <a:schemeClr val="tx1">
                <a:lumMod val="95000"/>
                <a:lumOff val="5000"/>
              </a:schemeClr>
            </a:solidFill>
          </a:endParaRPr>
        </a:p>
      </dgm:t>
    </dgm:pt>
    <dgm:pt modelId="{FDB7029C-2829-47AC-A459-D3A6EDE18742}" type="sibTrans" cxnId="{329E451B-74C3-4316-9119-E697DEF0182D}">
      <dgm:prSet/>
      <dgm:spPr/>
      <dgm:t>
        <a:bodyPr/>
        <a:lstStyle/>
        <a:p>
          <a:endParaRPr lang="es-EC" sz="1600" b="0">
            <a:solidFill>
              <a:schemeClr val="tx1">
                <a:lumMod val="95000"/>
                <a:lumOff val="5000"/>
              </a:schemeClr>
            </a:solidFill>
          </a:endParaRPr>
        </a:p>
      </dgm:t>
    </dgm:pt>
    <dgm:pt modelId="{8329AFE8-5237-4F81-B548-A6FF66C41875}">
      <dgm:prSet phldrT="[Texto]" custT="1"/>
      <dgm:spPr/>
      <dgm:t>
        <a:bodyPr/>
        <a:lstStyle/>
        <a:p>
          <a:r>
            <a:rPr lang="es-EC" sz="1600" b="0" smtClean="0">
              <a:solidFill>
                <a:schemeClr val="tx1">
                  <a:lumMod val="95000"/>
                  <a:lumOff val="5000"/>
                </a:schemeClr>
              </a:solidFill>
            </a:rPr>
            <a:t>CÓDIGO DE LA NIÑEZ Y ADOLESCENCIA</a:t>
          </a:r>
          <a:endParaRPr lang="es-EC" sz="1600" b="0" dirty="0">
            <a:solidFill>
              <a:schemeClr val="tx1">
                <a:lumMod val="95000"/>
                <a:lumOff val="5000"/>
              </a:schemeClr>
            </a:solidFill>
          </a:endParaRPr>
        </a:p>
      </dgm:t>
    </dgm:pt>
    <dgm:pt modelId="{840AC317-7828-40A1-9ED6-EC267461E00D}" type="parTrans" cxnId="{55A09C5A-9178-4387-8DF2-56393E9B55C1}">
      <dgm:prSet/>
      <dgm:spPr/>
      <dgm:t>
        <a:bodyPr/>
        <a:lstStyle/>
        <a:p>
          <a:endParaRPr lang="es-EC" sz="1600" b="0">
            <a:solidFill>
              <a:schemeClr val="tx1">
                <a:lumMod val="95000"/>
                <a:lumOff val="5000"/>
              </a:schemeClr>
            </a:solidFill>
          </a:endParaRPr>
        </a:p>
      </dgm:t>
    </dgm:pt>
    <dgm:pt modelId="{277579D7-D7B4-4F3F-BBD1-0E7EE9F1AF62}" type="sibTrans" cxnId="{55A09C5A-9178-4387-8DF2-56393E9B55C1}">
      <dgm:prSet/>
      <dgm:spPr/>
      <dgm:t>
        <a:bodyPr/>
        <a:lstStyle/>
        <a:p>
          <a:endParaRPr lang="es-EC" sz="1600" b="0">
            <a:solidFill>
              <a:schemeClr val="tx1">
                <a:lumMod val="95000"/>
                <a:lumOff val="5000"/>
              </a:schemeClr>
            </a:solidFill>
          </a:endParaRPr>
        </a:p>
      </dgm:t>
    </dgm:pt>
    <dgm:pt modelId="{EB25232B-A612-400B-82BD-DF92D40B1FDB}">
      <dgm:prSet custT="1"/>
      <dgm:spPr/>
      <dgm:t>
        <a:bodyPr/>
        <a:lstStyle/>
        <a:p>
          <a:r>
            <a:rPr lang="es-ES" sz="1600" b="0" smtClean="0">
              <a:solidFill>
                <a:schemeClr val="tx1">
                  <a:lumMod val="95000"/>
                  <a:lumOff val="5000"/>
                </a:schemeClr>
              </a:solidFill>
            </a:rPr>
            <a:t>LEY ORGÁNICA DE EDUCACIÓN INTERCULTURAL (LOEI)</a:t>
          </a:r>
          <a:endParaRPr lang="es-EC" sz="1600" b="0" dirty="0">
            <a:solidFill>
              <a:schemeClr val="tx1">
                <a:lumMod val="95000"/>
                <a:lumOff val="5000"/>
              </a:schemeClr>
            </a:solidFill>
          </a:endParaRPr>
        </a:p>
      </dgm:t>
    </dgm:pt>
    <dgm:pt modelId="{C2616856-8E7B-49A0-B024-7EB36C5EDEAB}" type="parTrans" cxnId="{5E1A3132-42C7-4D71-8F6E-7C44502C7916}">
      <dgm:prSet/>
      <dgm:spPr/>
      <dgm:t>
        <a:bodyPr/>
        <a:lstStyle/>
        <a:p>
          <a:endParaRPr lang="es-EC" sz="1600" b="0">
            <a:solidFill>
              <a:schemeClr val="tx1">
                <a:lumMod val="95000"/>
                <a:lumOff val="5000"/>
              </a:schemeClr>
            </a:solidFill>
          </a:endParaRPr>
        </a:p>
      </dgm:t>
    </dgm:pt>
    <dgm:pt modelId="{10113CDC-DC84-4259-A583-E1386E69D1F3}" type="sibTrans" cxnId="{5E1A3132-42C7-4D71-8F6E-7C44502C7916}">
      <dgm:prSet/>
      <dgm:spPr/>
      <dgm:t>
        <a:bodyPr/>
        <a:lstStyle/>
        <a:p>
          <a:endParaRPr lang="es-EC" sz="1600" b="0">
            <a:solidFill>
              <a:schemeClr val="tx1">
                <a:lumMod val="95000"/>
                <a:lumOff val="5000"/>
              </a:schemeClr>
            </a:solidFill>
          </a:endParaRPr>
        </a:p>
      </dgm:t>
    </dgm:pt>
    <dgm:pt modelId="{98CC08D1-EEB3-4840-9005-0E1277070BDF}">
      <dgm:prSet custT="1"/>
      <dgm:spPr/>
      <dgm:t>
        <a:bodyPr/>
        <a:lstStyle/>
        <a:p>
          <a:r>
            <a:rPr lang="es-EC" sz="1600" b="0" dirty="0" smtClean="0">
              <a:solidFill>
                <a:schemeClr val="tx1">
                  <a:lumMod val="95000"/>
                  <a:lumOff val="5000"/>
                </a:schemeClr>
              </a:solidFill>
            </a:rPr>
            <a:t>ACUERDO No 0053-13 QUE EXPIDE LA NORMATIVA PARA EXCURSIONES Y GIRAS DE OBSERVACIÓN EN LAS INSTITUCIONES EDUCATIVAS</a:t>
          </a:r>
          <a:endParaRPr lang="es-EC" sz="1600" b="0" dirty="0">
            <a:solidFill>
              <a:schemeClr val="tx1">
                <a:lumMod val="95000"/>
                <a:lumOff val="5000"/>
              </a:schemeClr>
            </a:solidFill>
          </a:endParaRPr>
        </a:p>
      </dgm:t>
    </dgm:pt>
    <dgm:pt modelId="{BCDDFF20-27D0-46F8-ABFC-1458418F48BA}" type="parTrans" cxnId="{20E7DE68-3AA4-42C2-BAEB-5FF4FBA39FAA}">
      <dgm:prSet/>
      <dgm:spPr/>
      <dgm:t>
        <a:bodyPr/>
        <a:lstStyle/>
        <a:p>
          <a:endParaRPr lang="es-EC" sz="1600" b="0">
            <a:solidFill>
              <a:schemeClr val="tx1">
                <a:lumMod val="95000"/>
                <a:lumOff val="5000"/>
              </a:schemeClr>
            </a:solidFill>
          </a:endParaRPr>
        </a:p>
      </dgm:t>
    </dgm:pt>
    <dgm:pt modelId="{814C746E-AC77-4E3A-8305-560BFDD55CD9}" type="sibTrans" cxnId="{20E7DE68-3AA4-42C2-BAEB-5FF4FBA39FAA}">
      <dgm:prSet/>
      <dgm:spPr/>
      <dgm:t>
        <a:bodyPr/>
        <a:lstStyle/>
        <a:p>
          <a:endParaRPr lang="es-EC" sz="1600" b="0">
            <a:solidFill>
              <a:schemeClr val="tx1">
                <a:lumMod val="95000"/>
                <a:lumOff val="5000"/>
              </a:schemeClr>
            </a:solidFill>
          </a:endParaRPr>
        </a:p>
      </dgm:t>
    </dgm:pt>
    <dgm:pt modelId="{E2ED09E7-7218-4DBC-ABDC-53F544FBF5B8}" type="pres">
      <dgm:prSet presAssocID="{86B755DA-CB38-42BC-8ED4-0F20EB6B1DFA}" presName="Name0" presStyleCnt="0">
        <dgm:presLayoutVars>
          <dgm:chMax val="7"/>
          <dgm:chPref val="7"/>
          <dgm:dir/>
        </dgm:presLayoutVars>
      </dgm:prSet>
      <dgm:spPr/>
      <dgm:t>
        <a:bodyPr/>
        <a:lstStyle/>
        <a:p>
          <a:endParaRPr lang="es-ES"/>
        </a:p>
      </dgm:t>
    </dgm:pt>
    <dgm:pt modelId="{9842B9B3-9EA3-49A6-BC71-389C60FAE2EE}" type="pres">
      <dgm:prSet presAssocID="{86B755DA-CB38-42BC-8ED4-0F20EB6B1DFA}" presName="Name1" presStyleCnt="0"/>
      <dgm:spPr/>
    </dgm:pt>
    <dgm:pt modelId="{D103143A-00A8-4E96-B7A7-87CDA22DB2B4}" type="pres">
      <dgm:prSet presAssocID="{86B755DA-CB38-42BC-8ED4-0F20EB6B1DFA}" presName="cycle" presStyleCnt="0"/>
      <dgm:spPr/>
    </dgm:pt>
    <dgm:pt modelId="{0F02F085-0000-4327-A7AE-7D6F3D9ADA5F}" type="pres">
      <dgm:prSet presAssocID="{86B755DA-CB38-42BC-8ED4-0F20EB6B1DFA}" presName="srcNode" presStyleLbl="node1" presStyleIdx="0" presStyleCnt="5"/>
      <dgm:spPr/>
    </dgm:pt>
    <dgm:pt modelId="{9B3535FB-0DE2-4766-B76F-E59085C2FC6E}" type="pres">
      <dgm:prSet presAssocID="{86B755DA-CB38-42BC-8ED4-0F20EB6B1DFA}" presName="conn" presStyleLbl="parChTrans1D2" presStyleIdx="0" presStyleCnt="1"/>
      <dgm:spPr/>
      <dgm:t>
        <a:bodyPr/>
        <a:lstStyle/>
        <a:p>
          <a:endParaRPr lang="es-ES"/>
        </a:p>
      </dgm:t>
    </dgm:pt>
    <dgm:pt modelId="{8A521228-8548-4C46-9F7F-36868D4B3B2A}" type="pres">
      <dgm:prSet presAssocID="{86B755DA-CB38-42BC-8ED4-0F20EB6B1DFA}" presName="extraNode" presStyleLbl="node1" presStyleIdx="0" presStyleCnt="5"/>
      <dgm:spPr/>
    </dgm:pt>
    <dgm:pt modelId="{413013C8-FA1C-4DF7-8079-A0E2886C858F}" type="pres">
      <dgm:prSet presAssocID="{86B755DA-CB38-42BC-8ED4-0F20EB6B1DFA}" presName="dstNode" presStyleLbl="node1" presStyleIdx="0" presStyleCnt="5"/>
      <dgm:spPr/>
    </dgm:pt>
    <dgm:pt modelId="{554E06B6-7EC2-4543-A042-06EA7A919513}" type="pres">
      <dgm:prSet presAssocID="{4C7D7427-D237-4104-B8AB-DE92862DF4E6}" presName="text_1" presStyleLbl="node1" presStyleIdx="0" presStyleCnt="5">
        <dgm:presLayoutVars>
          <dgm:bulletEnabled val="1"/>
        </dgm:presLayoutVars>
      </dgm:prSet>
      <dgm:spPr/>
      <dgm:t>
        <a:bodyPr/>
        <a:lstStyle/>
        <a:p>
          <a:endParaRPr lang="es-EC"/>
        </a:p>
      </dgm:t>
    </dgm:pt>
    <dgm:pt modelId="{A1AE3FFD-700E-4F95-9E9D-DFA93BCEC739}" type="pres">
      <dgm:prSet presAssocID="{4C7D7427-D237-4104-B8AB-DE92862DF4E6}" presName="accent_1" presStyleCnt="0"/>
      <dgm:spPr/>
    </dgm:pt>
    <dgm:pt modelId="{0663DA4E-65EF-4EF7-85C9-571D9C3D3AFC}" type="pres">
      <dgm:prSet presAssocID="{4C7D7427-D237-4104-B8AB-DE92862DF4E6}" presName="accentRepeatNode" presStyleLbl="solidFgAcc1" presStyleIdx="0" presStyleCnt="5"/>
      <dgm:spPr/>
    </dgm:pt>
    <dgm:pt modelId="{F8ADD64F-65FD-4E99-89F2-032B8B169008}" type="pres">
      <dgm:prSet presAssocID="{55E98633-1C5C-45EC-AA29-3178D803F8F0}" presName="text_2" presStyleLbl="node1" presStyleIdx="1" presStyleCnt="5">
        <dgm:presLayoutVars>
          <dgm:bulletEnabled val="1"/>
        </dgm:presLayoutVars>
      </dgm:prSet>
      <dgm:spPr/>
      <dgm:t>
        <a:bodyPr/>
        <a:lstStyle/>
        <a:p>
          <a:endParaRPr lang="es-EC"/>
        </a:p>
      </dgm:t>
    </dgm:pt>
    <dgm:pt modelId="{1E2FFA3D-D3D8-4C93-BD59-DE8D0F67939C}" type="pres">
      <dgm:prSet presAssocID="{55E98633-1C5C-45EC-AA29-3178D803F8F0}" presName="accent_2" presStyleCnt="0"/>
      <dgm:spPr/>
    </dgm:pt>
    <dgm:pt modelId="{6E07ED7A-3069-4A9A-B923-5477F6CAB93F}" type="pres">
      <dgm:prSet presAssocID="{55E98633-1C5C-45EC-AA29-3178D803F8F0}" presName="accentRepeatNode" presStyleLbl="solidFgAcc1" presStyleIdx="1" presStyleCnt="5"/>
      <dgm:spPr/>
    </dgm:pt>
    <dgm:pt modelId="{A896D025-6412-4AE9-9F70-E8AEBCCEA92A}" type="pres">
      <dgm:prSet presAssocID="{8329AFE8-5237-4F81-B548-A6FF66C41875}" presName="text_3" presStyleLbl="node1" presStyleIdx="2" presStyleCnt="5">
        <dgm:presLayoutVars>
          <dgm:bulletEnabled val="1"/>
        </dgm:presLayoutVars>
      </dgm:prSet>
      <dgm:spPr/>
      <dgm:t>
        <a:bodyPr/>
        <a:lstStyle/>
        <a:p>
          <a:endParaRPr lang="es-EC"/>
        </a:p>
      </dgm:t>
    </dgm:pt>
    <dgm:pt modelId="{2C950622-F43A-4FF8-B568-8E6581FEFFCB}" type="pres">
      <dgm:prSet presAssocID="{8329AFE8-5237-4F81-B548-A6FF66C41875}" presName="accent_3" presStyleCnt="0"/>
      <dgm:spPr/>
    </dgm:pt>
    <dgm:pt modelId="{57101260-47E5-4ABF-9AE4-4A0281E86341}" type="pres">
      <dgm:prSet presAssocID="{8329AFE8-5237-4F81-B548-A6FF66C41875}" presName="accentRepeatNode" presStyleLbl="solidFgAcc1" presStyleIdx="2" presStyleCnt="5"/>
      <dgm:spPr/>
    </dgm:pt>
    <dgm:pt modelId="{379AFDA2-75BF-4564-8273-6FF16EA47897}" type="pres">
      <dgm:prSet presAssocID="{EB25232B-A612-400B-82BD-DF92D40B1FDB}" presName="text_4" presStyleLbl="node1" presStyleIdx="3" presStyleCnt="5">
        <dgm:presLayoutVars>
          <dgm:bulletEnabled val="1"/>
        </dgm:presLayoutVars>
      </dgm:prSet>
      <dgm:spPr/>
      <dgm:t>
        <a:bodyPr/>
        <a:lstStyle/>
        <a:p>
          <a:endParaRPr lang="es-EC"/>
        </a:p>
      </dgm:t>
    </dgm:pt>
    <dgm:pt modelId="{6165240F-10EE-4F60-8137-160C4370F6E4}" type="pres">
      <dgm:prSet presAssocID="{EB25232B-A612-400B-82BD-DF92D40B1FDB}" presName="accent_4" presStyleCnt="0"/>
      <dgm:spPr/>
    </dgm:pt>
    <dgm:pt modelId="{6E1DDF39-524D-4F2C-B5A0-AD96F3E52138}" type="pres">
      <dgm:prSet presAssocID="{EB25232B-A612-400B-82BD-DF92D40B1FDB}" presName="accentRepeatNode" presStyleLbl="solidFgAcc1" presStyleIdx="3" presStyleCnt="5"/>
      <dgm:spPr/>
    </dgm:pt>
    <dgm:pt modelId="{22966A8A-6B58-48D4-9F52-ADBE3BB899F4}" type="pres">
      <dgm:prSet presAssocID="{98CC08D1-EEB3-4840-9005-0E1277070BDF}" presName="text_5" presStyleLbl="node1" presStyleIdx="4" presStyleCnt="5">
        <dgm:presLayoutVars>
          <dgm:bulletEnabled val="1"/>
        </dgm:presLayoutVars>
      </dgm:prSet>
      <dgm:spPr/>
      <dgm:t>
        <a:bodyPr/>
        <a:lstStyle/>
        <a:p>
          <a:endParaRPr lang="es-EC"/>
        </a:p>
      </dgm:t>
    </dgm:pt>
    <dgm:pt modelId="{E63C6221-64B0-4CDC-9EB8-7F975B87EC73}" type="pres">
      <dgm:prSet presAssocID="{98CC08D1-EEB3-4840-9005-0E1277070BDF}" presName="accent_5" presStyleCnt="0"/>
      <dgm:spPr/>
    </dgm:pt>
    <dgm:pt modelId="{71F16F92-EA63-4777-B6B3-1087929D87AA}" type="pres">
      <dgm:prSet presAssocID="{98CC08D1-EEB3-4840-9005-0E1277070BDF}" presName="accentRepeatNode" presStyleLbl="solidFgAcc1" presStyleIdx="4" presStyleCnt="5"/>
      <dgm:spPr/>
    </dgm:pt>
  </dgm:ptLst>
  <dgm:cxnLst>
    <dgm:cxn modelId="{0669DFA3-2023-45D0-AE9E-F12F627F2579}" type="presOf" srcId="{86B755DA-CB38-42BC-8ED4-0F20EB6B1DFA}" destId="{E2ED09E7-7218-4DBC-ABDC-53F544FBF5B8}" srcOrd="0" destOrd="0" presId="urn:microsoft.com/office/officeart/2008/layout/VerticalCurvedList"/>
    <dgm:cxn modelId="{A12D4EF1-DDBF-4DA9-84AF-797C9903E58D}" type="presOf" srcId="{55E98633-1C5C-45EC-AA29-3178D803F8F0}" destId="{F8ADD64F-65FD-4E99-89F2-032B8B169008}" srcOrd="0" destOrd="0" presId="urn:microsoft.com/office/officeart/2008/layout/VerticalCurvedList"/>
    <dgm:cxn modelId="{E2C7D347-3F16-451B-BEB1-E893F1681194}" type="presOf" srcId="{DD223F9A-5C24-40D1-8EDB-47D84805B0C6}" destId="{9B3535FB-0DE2-4766-B76F-E59085C2FC6E}" srcOrd="0" destOrd="0" presId="urn:microsoft.com/office/officeart/2008/layout/VerticalCurvedList"/>
    <dgm:cxn modelId="{FB380383-15A4-4780-898F-47045C2B847D}" type="presOf" srcId="{98CC08D1-EEB3-4840-9005-0E1277070BDF}" destId="{22966A8A-6B58-48D4-9F52-ADBE3BB899F4}" srcOrd="0" destOrd="0" presId="urn:microsoft.com/office/officeart/2008/layout/VerticalCurvedList"/>
    <dgm:cxn modelId="{4B86A2EF-EEE9-4ADC-BBF3-0283308E09D0}" type="presOf" srcId="{8329AFE8-5237-4F81-B548-A6FF66C41875}" destId="{A896D025-6412-4AE9-9F70-E8AEBCCEA92A}" srcOrd="0" destOrd="0" presId="urn:microsoft.com/office/officeart/2008/layout/VerticalCurvedList"/>
    <dgm:cxn modelId="{20E7DE68-3AA4-42C2-BAEB-5FF4FBA39FAA}" srcId="{86B755DA-CB38-42BC-8ED4-0F20EB6B1DFA}" destId="{98CC08D1-EEB3-4840-9005-0E1277070BDF}" srcOrd="4" destOrd="0" parTransId="{BCDDFF20-27D0-46F8-ABFC-1458418F48BA}" sibTransId="{814C746E-AC77-4E3A-8305-560BFDD55CD9}"/>
    <dgm:cxn modelId="{9E16A6A6-A1B1-4365-A11E-8E8FD0EE922A}" type="presOf" srcId="{4C7D7427-D237-4104-B8AB-DE92862DF4E6}" destId="{554E06B6-7EC2-4543-A042-06EA7A919513}" srcOrd="0" destOrd="0" presId="urn:microsoft.com/office/officeart/2008/layout/VerticalCurvedList"/>
    <dgm:cxn modelId="{5E1A3132-42C7-4D71-8F6E-7C44502C7916}" srcId="{86B755DA-CB38-42BC-8ED4-0F20EB6B1DFA}" destId="{EB25232B-A612-400B-82BD-DF92D40B1FDB}" srcOrd="3" destOrd="0" parTransId="{C2616856-8E7B-49A0-B024-7EB36C5EDEAB}" sibTransId="{10113CDC-DC84-4259-A583-E1386E69D1F3}"/>
    <dgm:cxn modelId="{36844A2C-876D-4266-A800-EA3BACE418A6}" srcId="{86B755DA-CB38-42BC-8ED4-0F20EB6B1DFA}" destId="{4C7D7427-D237-4104-B8AB-DE92862DF4E6}" srcOrd="0" destOrd="0" parTransId="{CCB211CA-2B8B-4FD6-B135-4C6D072D40AA}" sibTransId="{DD223F9A-5C24-40D1-8EDB-47D84805B0C6}"/>
    <dgm:cxn modelId="{A2FE5206-F062-4BFD-A76E-BBACCB3C92F1}" type="presOf" srcId="{EB25232B-A612-400B-82BD-DF92D40B1FDB}" destId="{379AFDA2-75BF-4564-8273-6FF16EA47897}" srcOrd="0" destOrd="0" presId="urn:microsoft.com/office/officeart/2008/layout/VerticalCurvedList"/>
    <dgm:cxn modelId="{329E451B-74C3-4316-9119-E697DEF0182D}" srcId="{86B755DA-CB38-42BC-8ED4-0F20EB6B1DFA}" destId="{55E98633-1C5C-45EC-AA29-3178D803F8F0}" srcOrd="1" destOrd="0" parTransId="{C2514814-287E-4468-A86A-11D67CDC54CC}" sibTransId="{FDB7029C-2829-47AC-A459-D3A6EDE18742}"/>
    <dgm:cxn modelId="{55A09C5A-9178-4387-8DF2-56393E9B55C1}" srcId="{86B755DA-CB38-42BC-8ED4-0F20EB6B1DFA}" destId="{8329AFE8-5237-4F81-B548-A6FF66C41875}" srcOrd="2" destOrd="0" parTransId="{840AC317-7828-40A1-9ED6-EC267461E00D}" sibTransId="{277579D7-D7B4-4F3F-BBD1-0E7EE9F1AF62}"/>
    <dgm:cxn modelId="{A2EC47CD-BD69-4AFB-8BF7-A9F5473CA421}" type="presParOf" srcId="{E2ED09E7-7218-4DBC-ABDC-53F544FBF5B8}" destId="{9842B9B3-9EA3-49A6-BC71-389C60FAE2EE}" srcOrd="0" destOrd="0" presId="urn:microsoft.com/office/officeart/2008/layout/VerticalCurvedList"/>
    <dgm:cxn modelId="{6795D47D-9ACC-440C-8AB9-F0931FF1E870}" type="presParOf" srcId="{9842B9B3-9EA3-49A6-BC71-389C60FAE2EE}" destId="{D103143A-00A8-4E96-B7A7-87CDA22DB2B4}" srcOrd="0" destOrd="0" presId="urn:microsoft.com/office/officeart/2008/layout/VerticalCurvedList"/>
    <dgm:cxn modelId="{820D2569-8CAD-4E6B-B188-E90D8C641FF4}" type="presParOf" srcId="{D103143A-00A8-4E96-B7A7-87CDA22DB2B4}" destId="{0F02F085-0000-4327-A7AE-7D6F3D9ADA5F}" srcOrd="0" destOrd="0" presId="urn:microsoft.com/office/officeart/2008/layout/VerticalCurvedList"/>
    <dgm:cxn modelId="{0F5C9133-8E15-426A-8089-F57FA7F905D4}" type="presParOf" srcId="{D103143A-00A8-4E96-B7A7-87CDA22DB2B4}" destId="{9B3535FB-0DE2-4766-B76F-E59085C2FC6E}" srcOrd="1" destOrd="0" presId="urn:microsoft.com/office/officeart/2008/layout/VerticalCurvedList"/>
    <dgm:cxn modelId="{0CBCB34B-2F2B-4174-B5F7-5561BB4CC25E}" type="presParOf" srcId="{D103143A-00A8-4E96-B7A7-87CDA22DB2B4}" destId="{8A521228-8548-4C46-9F7F-36868D4B3B2A}" srcOrd="2" destOrd="0" presId="urn:microsoft.com/office/officeart/2008/layout/VerticalCurvedList"/>
    <dgm:cxn modelId="{CE6C25A6-EF8D-4C7B-9E3C-D6041BBE1175}" type="presParOf" srcId="{D103143A-00A8-4E96-B7A7-87CDA22DB2B4}" destId="{413013C8-FA1C-4DF7-8079-A0E2886C858F}" srcOrd="3" destOrd="0" presId="urn:microsoft.com/office/officeart/2008/layout/VerticalCurvedList"/>
    <dgm:cxn modelId="{0392C28E-0AF3-4D62-B5E0-91955F075718}" type="presParOf" srcId="{9842B9B3-9EA3-49A6-BC71-389C60FAE2EE}" destId="{554E06B6-7EC2-4543-A042-06EA7A919513}" srcOrd="1" destOrd="0" presId="urn:microsoft.com/office/officeart/2008/layout/VerticalCurvedList"/>
    <dgm:cxn modelId="{2AABD058-9EFE-4595-9A7D-604712FD7A79}" type="presParOf" srcId="{9842B9B3-9EA3-49A6-BC71-389C60FAE2EE}" destId="{A1AE3FFD-700E-4F95-9E9D-DFA93BCEC739}" srcOrd="2" destOrd="0" presId="urn:microsoft.com/office/officeart/2008/layout/VerticalCurvedList"/>
    <dgm:cxn modelId="{B7EEF368-4A5F-4224-A4D4-5B5D6E802F97}" type="presParOf" srcId="{A1AE3FFD-700E-4F95-9E9D-DFA93BCEC739}" destId="{0663DA4E-65EF-4EF7-85C9-571D9C3D3AFC}" srcOrd="0" destOrd="0" presId="urn:microsoft.com/office/officeart/2008/layout/VerticalCurvedList"/>
    <dgm:cxn modelId="{62AB4F42-3149-45DC-B22D-F793FC6BA1DC}" type="presParOf" srcId="{9842B9B3-9EA3-49A6-BC71-389C60FAE2EE}" destId="{F8ADD64F-65FD-4E99-89F2-032B8B169008}" srcOrd="3" destOrd="0" presId="urn:microsoft.com/office/officeart/2008/layout/VerticalCurvedList"/>
    <dgm:cxn modelId="{A6DA4CE4-B422-4551-B6E8-4A8ABF038F06}" type="presParOf" srcId="{9842B9B3-9EA3-49A6-BC71-389C60FAE2EE}" destId="{1E2FFA3D-D3D8-4C93-BD59-DE8D0F67939C}" srcOrd="4" destOrd="0" presId="urn:microsoft.com/office/officeart/2008/layout/VerticalCurvedList"/>
    <dgm:cxn modelId="{40BD939C-903A-4BC7-9465-2D35368B7DD0}" type="presParOf" srcId="{1E2FFA3D-D3D8-4C93-BD59-DE8D0F67939C}" destId="{6E07ED7A-3069-4A9A-B923-5477F6CAB93F}" srcOrd="0" destOrd="0" presId="urn:microsoft.com/office/officeart/2008/layout/VerticalCurvedList"/>
    <dgm:cxn modelId="{218FBDF9-5907-498A-902C-632E13C5AE46}" type="presParOf" srcId="{9842B9B3-9EA3-49A6-BC71-389C60FAE2EE}" destId="{A896D025-6412-4AE9-9F70-E8AEBCCEA92A}" srcOrd="5" destOrd="0" presId="urn:microsoft.com/office/officeart/2008/layout/VerticalCurvedList"/>
    <dgm:cxn modelId="{477444A5-03B1-4AEE-9AFA-A8BE25BE89F7}" type="presParOf" srcId="{9842B9B3-9EA3-49A6-BC71-389C60FAE2EE}" destId="{2C950622-F43A-4FF8-B568-8E6581FEFFCB}" srcOrd="6" destOrd="0" presId="urn:microsoft.com/office/officeart/2008/layout/VerticalCurvedList"/>
    <dgm:cxn modelId="{BEB72761-494C-4996-B5F6-AD2FE0E68DB8}" type="presParOf" srcId="{2C950622-F43A-4FF8-B568-8E6581FEFFCB}" destId="{57101260-47E5-4ABF-9AE4-4A0281E86341}" srcOrd="0" destOrd="0" presId="urn:microsoft.com/office/officeart/2008/layout/VerticalCurvedList"/>
    <dgm:cxn modelId="{7C7CEE4C-E5F3-4D2E-BF33-E07FA94401C5}" type="presParOf" srcId="{9842B9B3-9EA3-49A6-BC71-389C60FAE2EE}" destId="{379AFDA2-75BF-4564-8273-6FF16EA47897}" srcOrd="7" destOrd="0" presId="urn:microsoft.com/office/officeart/2008/layout/VerticalCurvedList"/>
    <dgm:cxn modelId="{4FC8B8EC-BC09-426D-8EC6-8BF7EA3CE66F}" type="presParOf" srcId="{9842B9B3-9EA3-49A6-BC71-389C60FAE2EE}" destId="{6165240F-10EE-4F60-8137-160C4370F6E4}" srcOrd="8" destOrd="0" presId="urn:microsoft.com/office/officeart/2008/layout/VerticalCurvedList"/>
    <dgm:cxn modelId="{3E18C018-A51B-4932-9D91-F2FA20BB6F15}" type="presParOf" srcId="{6165240F-10EE-4F60-8137-160C4370F6E4}" destId="{6E1DDF39-524D-4F2C-B5A0-AD96F3E52138}" srcOrd="0" destOrd="0" presId="urn:microsoft.com/office/officeart/2008/layout/VerticalCurvedList"/>
    <dgm:cxn modelId="{BB472E77-D5EC-4052-847C-A5EAD25C4E9B}" type="presParOf" srcId="{9842B9B3-9EA3-49A6-BC71-389C60FAE2EE}" destId="{22966A8A-6B58-48D4-9F52-ADBE3BB899F4}" srcOrd="9" destOrd="0" presId="urn:microsoft.com/office/officeart/2008/layout/VerticalCurvedList"/>
    <dgm:cxn modelId="{8916D9B8-0690-4EFD-B28D-1274D94921EC}" type="presParOf" srcId="{9842B9B3-9EA3-49A6-BC71-389C60FAE2EE}" destId="{E63C6221-64B0-4CDC-9EB8-7F975B87EC73}" srcOrd="10" destOrd="0" presId="urn:microsoft.com/office/officeart/2008/layout/VerticalCurvedList"/>
    <dgm:cxn modelId="{92087E57-BCF6-4DA8-8D6F-51B62FC89D02}" type="presParOf" srcId="{E63C6221-64B0-4CDC-9EB8-7F975B87EC73}" destId="{71F16F92-EA63-4777-B6B3-1087929D87AA}"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FD2C2E6-8F6B-4836-8577-FC1740331897}" type="doc">
      <dgm:prSet loTypeId="urn:microsoft.com/office/officeart/2005/8/layout/process1" loCatId="process" qsTypeId="urn:microsoft.com/office/officeart/2005/8/quickstyle/3d3" qsCatId="3D" csTypeId="urn:microsoft.com/office/officeart/2005/8/colors/colorful4" csCatId="colorful" phldr="1"/>
      <dgm:spPr/>
      <dgm:t>
        <a:bodyPr/>
        <a:lstStyle/>
        <a:p>
          <a:endParaRPr lang="es-EC"/>
        </a:p>
      </dgm:t>
    </dgm:pt>
    <dgm:pt modelId="{EFEB68E8-7535-4D4A-869B-A29916D853D3}">
      <dgm:prSet phldrT="[Texto]" custT="1"/>
      <dgm:spPr/>
      <dgm:t>
        <a:bodyPr/>
        <a:lstStyle/>
        <a:p>
          <a:r>
            <a:rPr lang="es-EC" sz="1600" dirty="0" smtClean="0">
              <a:solidFill>
                <a:schemeClr val="tx1">
                  <a:lumMod val="95000"/>
                  <a:lumOff val="5000"/>
                </a:schemeClr>
              </a:solidFill>
              <a:effectLst>
                <a:outerShdw blurRad="38100" dist="38100" dir="2700000" algn="tl">
                  <a:srgbClr val="000000">
                    <a:alpha val="43137"/>
                  </a:srgbClr>
                </a:outerShdw>
              </a:effectLst>
            </a:rPr>
            <a:t>ENFOQUE DE INVESTIGACIÓN</a:t>
          </a:r>
          <a:endParaRPr lang="es-EC" sz="1600" dirty="0">
            <a:solidFill>
              <a:schemeClr val="tx1">
                <a:lumMod val="95000"/>
                <a:lumOff val="5000"/>
              </a:schemeClr>
            </a:solidFill>
          </a:endParaRPr>
        </a:p>
      </dgm:t>
    </dgm:pt>
    <dgm:pt modelId="{A35101C1-A2E3-4925-9890-06215E6FF6DF}" type="parTrans" cxnId="{22E94C7A-73C1-41AC-AA6A-5E4879EE5D19}">
      <dgm:prSet/>
      <dgm:spPr/>
      <dgm:t>
        <a:bodyPr/>
        <a:lstStyle/>
        <a:p>
          <a:endParaRPr lang="es-EC" sz="1600">
            <a:solidFill>
              <a:schemeClr val="tx1">
                <a:lumMod val="95000"/>
                <a:lumOff val="5000"/>
              </a:schemeClr>
            </a:solidFill>
          </a:endParaRPr>
        </a:p>
      </dgm:t>
    </dgm:pt>
    <dgm:pt modelId="{EBC3B1C6-FB11-4CBD-8E33-37ED150E569D}" type="sibTrans" cxnId="{22E94C7A-73C1-41AC-AA6A-5E4879EE5D19}">
      <dgm:prSet custT="1"/>
      <dgm:spPr/>
      <dgm:t>
        <a:bodyPr/>
        <a:lstStyle/>
        <a:p>
          <a:endParaRPr lang="es-EC" sz="1600">
            <a:solidFill>
              <a:schemeClr val="tx1">
                <a:lumMod val="95000"/>
                <a:lumOff val="5000"/>
              </a:schemeClr>
            </a:solidFill>
          </a:endParaRPr>
        </a:p>
      </dgm:t>
    </dgm:pt>
    <dgm:pt modelId="{1F751196-17A6-45F7-8877-01726333B271}">
      <dgm:prSet phldrT="[Texto]" custT="1"/>
      <dgm:spPr/>
      <dgm:t>
        <a:bodyPr/>
        <a:lstStyle/>
        <a:p>
          <a:r>
            <a:rPr lang="es-EC" sz="1600" dirty="0" smtClean="0">
              <a:solidFill>
                <a:schemeClr val="tx1">
                  <a:lumMod val="95000"/>
                  <a:lumOff val="5000"/>
                </a:schemeClr>
              </a:solidFill>
            </a:rPr>
            <a:t>Mixto</a:t>
          </a:r>
          <a:endParaRPr lang="es-EC" sz="1600" dirty="0">
            <a:solidFill>
              <a:schemeClr val="tx1">
                <a:lumMod val="95000"/>
                <a:lumOff val="5000"/>
              </a:schemeClr>
            </a:solidFill>
          </a:endParaRPr>
        </a:p>
      </dgm:t>
    </dgm:pt>
    <dgm:pt modelId="{3745C1A8-2F31-49EA-B29C-2B9F47FACA23}" type="parTrans" cxnId="{02739052-7721-4A5E-9AD2-57D2F9CFC761}">
      <dgm:prSet/>
      <dgm:spPr/>
      <dgm:t>
        <a:bodyPr/>
        <a:lstStyle/>
        <a:p>
          <a:endParaRPr lang="es-EC" sz="1600">
            <a:solidFill>
              <a:schemeClr val="tx1">
                <a:lumMod val="95000"/>
                <a:lumOff val="5000"/>
              </a:schemeClr>
            </a:solidFill>
          </a:endParaRPr>
        </a:p>
      </dgm:t>
    </dgm:pt>
    <dgm:pt modelId="{0CF9E4BF-3A76-4E9C-A40E-D851B17E824D}" type="sibTrans" cxnId="{02739052-7721-4A5E-9AD2-57D2F9CFC761}">
      <dgm:prSet custT="1"/>
      <dgm:spPr/>
      <dgm:t>
        <a:bodyPr/>
        <a:lstStyle/>
        <a:p>
          <a:endParaRPr lang="es-EC" sz="1600">
            <a:solidFill>
              <a:schemeClr val="tx1">
                <a:lumMod val="95000"/>
                <a:lumOff val="5000"/>
              </a:schemeClr>
            </a:solidFill>
          </a:endParaRPr>
        </a:p>
      </dgm:t>
    </dgm:pt>
    <dgm:pt modelId="{342CF99A-65C9-4F4C-8039-A81DBD221A3C}">
      <dgm:prSet phldrT="[Texto]" custT="1"/>
      <dgm:spPr/>
      <dgm:t>
        <a:bodyPr/>
        <a:lstStyle/>
        <a:p>
          <a:r>
            <a:rPr lang="es-EC" sz="1600" dirty="0" err="1" smtClean="0">
              <a:solidFill>
                <a:schemeClr val="tx1">
                  <a:lumMod val="95000"/>
                  <a:lumOff val="5000"/>
                </a:schemeClr>
              </a:solidFill>
            </a:rPr>
            <a:t>Cuali</a:t>
          </a:r>
          <a:r>
            <a:rPr lang="es-EC" sz="1600" dirty="0" smtClean="0">
              <a:solidFill>
                <a:schemeClr val="tx1">
                  <a:lumMod val="95000"/>
                  <a:lumOff val="5000"/>
                </a:schemeClr>
              </a:solidFill>
            </a:rPr>
            <a:t>-cuantitativo</a:t>
          </a:r>
          <a:endParaRPr lang="es-EC" sz="1600" dirty="0">
            <a:solidFill>
              <a:schemeClr val="tx1">
                <a:lumMod val="95000"/>
                <a:lumOff val="5000"/>
              </a:schemeClr>
            </a:solidFill>
          </a:endParaRPr>
        </a:p>
      </dgm:t>
    </dgm:pt>
    <dgm:pt modelId="{CE44B120-FE36-4AE2-A860-097B2A0C3076}" type="parTrans" cxnId="{1650F041-7638-4F40-92F1-B4EE16E0B602}">
      <dgm:prSet/>
      <dgm:spPr/>
      <dgm:t>
        <a:bodyPr/>
        <a:lstStyle/>
        <a:p>
          <a:endParaRPr lang="es-EC" sz="1600">
            <a:solidFill>
              <a:schemeClr val="tx1">
                <a:lumMod val="95000"/>
                <a:lumOff val="5000"/>
              </a:schemeClr>
            </a:solidFill>
          </a:endParaRPr>
        </a:p>
      </dgm:t>
    </dgm:pt>
    <dgm:pt modelId="{4EC079C3-2915-4BB7-9766-6970695E62B3}" type="sibTrans" cxnId="{1650F041-7638-4F40-92F1-B4EE16E0B602}">
      <dgm:prSet/>
      <dgm:spPr/>
      <dgm:t>
        <a:bodyPr/>
        <a:lstStyle/>
        <a:p>
          <a:endParaRPr lang="es-EC" sz="1600">
            <a:solidFill>
              <a:schemeClr val="tx1">
                <a:lumMod val="95000"/>
                <a:lumOff val="5000"/>
              </a:schemeClr>
            </a:solidFill>
          </a:endParaRPr>
        </a:p>
      </dgm:t>
    </dgm:pt>
    <dgm:pt modelId="{C3D51F2B-5FF8-4FAF-A3DF-4A64389E1F00}" type="pres">
      <dgm:prSet presAssocID="{CFD2C2E6-8F6B-4836-8577-FC1740331897}" presName="Name0" presStyleCnt="0">
        <dgm:presLayoutVars>
          <dgm:dir/>
          <dgm:resizeHandles val="exact"/>
        </dgm:presLayoutVars>
      </dgm:prSet>
      <dgm:spPr/>
      <dgm:t>
        <a:bodyPr/>
        <a:lstStyle/>
        <a:p>
          <a:endParaRPr lang="es-ES"/>
        </a:p>
      </dgm:t>
    </dgm:pt>
    <dgm:pt modelId="{A11A8F3E-5929-4C2C-94FF-6F4EFE95E4BF}" type="pres">
      <dgm:prSet presAssocID="{EFEB68E8-7535-4D4A-869B-A29916D853D3}" presName="node" presStyleLbl="node1" presStyleIdx="0" presStyleCnt="3" custScaleY="52851">
        <dgm:presLayoutVars>
          <dgm:bulletEnabled val="1"/>
        </dgm:presLayoutVars>
      </dgm:prSet>
      <dgm:spPr/>
      <dgm:t>
        <a:bodyPr/>
        <a:lstStyle/>
        <a:p>
          <a:endParaRPr lang="es-EC"/>
        </a:p>
      </dgm:t>
    </dgm:pt>
    <dgm:pt modelId="{3FE9BD69-25C5-4B1D-8B5E-09C9FC3AE72A}" type="pres">
      <dgm:prSet presAssocID="{EBC3B1C6-FB11-4CBD-8E33-37ED150E569D}" presName="sibTrans" presStyleLbl="sibTrans2D1" presStyleIdx="0" presStyleCnt="2"/>
      <dgm:spPr/>
      <dgm:t>
        <a:bodyPr/>
        <a:lstStyle/>
        <a:p>
          <a:endParaRPr lang="es-ES"/>
        </a:p>
      </dgm:t>
    </dgm:pt>
    <dgm:pt modelId="{7997A2EC-8D82-4385-97A6-1653DD2D9C2D}" type="pres">
      <dgm:prSet presAssocID="{EBC3B1C6-FB11-4CBD-8E33-37ED150E569D}" presName="connectorText" presStyleLbl="sibTrans2D1" presStyleIdx="0" presStyleCnt="2"/>
      <dgm:spPr/>
      <dgm:t>
        <a:bodyPr/>
        <a:lstStyle/>
        <a:p>
          <a:endParaRPr lang="es-ES"/>
        </a:p>
      </dgm:t>
    </dgm:pt>
    <dgm:pt modelId="{4976E186-33E8-4E9B-B69F-54CB6433D1D9}" type="pres">
      <dgm:prSet presAssocID="{1F751196-17A6-45F7-8877-01726333B271}" presName="node" presStyleLbl="node1" presStyleIdx="1" presStyleCnt="3" custScaleY="52851">
        <dgm:presLayoutVars>
          <dgm:bulletEnabled val="1"/>
        </dgm:presLayoutVars>
      </dgm:prSet>
      <dgm:spPr/>
      <dgm:t>
        <a:bodyPr/>
        <a:lstStyle/>
        <a:p>
          <a:endParaRPr lang="es-EC"/>
        </a:p>
      </dgm:t>
    </dgm:pt>
    <dgm:pt modelId="{5FD5D883-3E19-4DC4-9A56-28B0A7CF009A}" type="pres">
      <dgm:prSet presAssocID="{0CF9E4BF-3A76-4E9C-A40E-D851B17E824D}" presName="sibTrans" presStyleLbl="sibTrans2D1" presStyleIdx="1" presStyleCnt="2"/>
      <dgm:spPr/>
      <dgm:t>
        <a:bodyPr/>
        <a:lstStyle/>
        <a:p>
          <a:endParaRPr lang="es-ES"/>
        </a:p>
      </dgm:t>
    </dgm:pt>
    <dgm:pt modelId="{F737ACC0-1B8D-4039-BF17-03D1C4719754}" type="pres">
      <dgm:prSet presAssocID="{0CF9E4BF-3A76-4E9C-A40E-D851B17E824D}" presName="connectorText" presStyleLbl="sibTrans2D1" presStyleIdx="1" presStyleCnt="2"/>
      <dgm:spPr/>
      <dgm:t>
        <a:bodyPr/>
        <a:lstStyle/>
        <a:p>
          <a:endParaRPr lang="es-ES"/>
        </a:p>
      </dgm:t>
    </dgm:pt>
    <dgm:pt modelId="{FE9565A8-14AF-4FCA-9557-48B0E27CE42A}" type="pres">
      <dgm:prSet presAssocID="{342CF99A-65C9-4F4C-8039-A81DBD221A3C}" presName="node" presStyleLbl="node1" presStyleIdx="2" presStyleCnt="3" custScaleY="52851">
        <dgm:presLayoutVars>
          <dgm:bulletEnabled val="1"/>
        </dgm:presLayoutVars>
      </dgm:prSet>
      <dgm:spPr/>
      <dgm:t>
        <a:bodyPr/>
        <a:lstStyle/>
        <a:p>
          <a:endParaRPr lang="es-EC"/>
        </a:p>
      </dgm:t>
    </dgm:pt>
  </dgm:ptLst>
  <dgm:cxnLst>
    <dgm:cxn modelId="{1650F041-7638-4F40-92F1-B4EE16E0B602}" srcId="{CFD2C2E6-8F6B-4836-8577-FC1740331897}" destId="{342CF99A-65C9-4F4C-8039-A81DBD221A3C}" srcOrd="2" destOrd="0" parTransId="{CE44B120-FE36-4AE2-A860-097B2A0C3076}" sibTransId="{4EC079C3-2915-4BB7-9766-6970695E62B3}"/>
    <dgm:cxn modelId="{5AD0FEA1-6711-4D08-BBC2-78449EBE45C6}" type="presOf" srcId="{342CF99A-65C9-4F4C-8039-A81DBD221A3C}" destId="{FE9565A8-14AF-4FCA-9557-48B0E27CE42A}" srcOrd="0" destOrd="0" presId="urn:microsoft.com/office/officeart/2005/8/layout/process1"/>
    <dgm:cxn modelId="{22E94C7A-73C1-41AC-AA6A-5E4879EE5D19}" srcId="{CFD2C2E6-8F6B-4836-8577-FC1740331897}" destId="{EFEB68E8-7535-4D4A-869B-A29916D853D3}" srcOrd="0" destOrd="0" parTransId="{A35101C1-A2E3-4925-9890-06215E6FF6DF}" sibTransId="{EBC3B1C6-FB11-4CBD-8E33-37ED150E569D}"/>
    <dgm:cxn modelId="{2364836A-1AE1-402F-8484-A01D4968B53D}" type="presOf" srcId="{EBC3B1C6-FB11-4CBD-8E33-37ED150E569D}" destId="{3FE9BD69-25C5-4B1D-8B5E-09C9FC3AE72A}" srcOrd="0" destOrd="0" presId="urn:microsoft.com/office/officeart/2005/8/layout/process1"/>
    <dgm:cxn modelId="{F4ADD363-3AEC-4300-8010-DFFF559E17FD}" type="presOf" srcId="{0CF9E4BF-3A76-4E9C-A40E-D851B17E824D}" destId="{5FD5D883-3E19-4DC4-9A56-28B0A7CF009A}" srcOrd="0" destOrd="0" presId="urn:microsoft.com/office/officeart/2005/8/layout/process1"/>
    <dgm:cxn modelId="{02739052-7721-4A5E-9AD2-57D2F9CFC761}" srcId="{CFD2C2E6-8F6B-4836-8577-FC1740331897}" destId="{1F751196-17A6-45F7-8877-01726333B271}" srcOrd="1" destOrd="0" parTransId="{3745C1A8-2F31-49EA-B29C-2B9F47FACA23}" sibTransId="{0CF9E4BF-3A76-4E9C-A40E-D851B17E824D}"/>
    <dgm:cxn modelId="{731CF587-26C1-41D7-B30E-53A495015B79}" type="presOf" srcId="{EBC3B1C6-FB11-4CBD-8E33-37ED150E569D}" destId="{7997A2EC-8D82-4385-97A6-1653DD2D9C2D}" srcOrd="1" destOrd="0" presId="urn:microsoft.com/office/officeart/2005/8/layout/process1"/>
    <dgm:cxn modelId="{1968738B-F87C-444B-80E2-58D19F274ACE}" type="presOf" srcId="{1F751196-17A6-45F7-8877-01726333B271}" destId="{4976E186-33E8-4E9B-B69F-54CB6433D1D9}" srcOrd="0" destOrd="0" presId="urn:microsoft.com/office/officeart/2005/8/layout/process1"/>
    <dgm:cxn modelId="{668C195C-2CF8-48FD-AB83-EFA05E53E614}" type="presOf" srcId="{CFD2C2E6-8F6B-4836-8577-FC1740331897}" destId="{C3D51F2B-5FF8-4FAF-A3DF-4A64389E1F00}" srcOrd="0" destOrd="0" presId="urn:microsoft.com/office/officeart/2005/8/layout/process1"/>
    <dgm:cxn modelId="{1A59551A-D5E2-46A5-AE40-3098D0673E51}" type="presOf" srcId="{0CF9E4BF-3A76-4E9C-A40E-D851B17E824D}" destId="{F737ACC0-1B8D-4039-BF17-03D1C4719754}" srcOrd="1" destOrd="0" presId="urn:microsoft.com/office/officeart/2005/8/layout/process1"/>
    <dgm:cxn modelId="{61619BD0-BC82-4DA4-B84B-92D1363F8847}" type="presOf" srcId="{EFEB68E8-7535-4D4A-869B-A29916D853D3}" destId="{A11A8F3E-5929-4C2C-94FF-6F4EFE95E4BF}" srcOrd="0" destOrd="0" presId="urn:microsoft.com/office/officeart/2005/8/layout/process1"/>
    <dgm:cxn modelId="{181D55A7-E3B4-4EC0-9BB0-D7CB35D568D7}" type="presParOf" srcId="{C3D51F2B-5FF8-4FAF-A3DF-4A64389E1F00}" destId="{A11A8F3E-5929-4C2C-94FF-6F4EFE95E4BF}" srcOrd="0" destOrd="0" presId="urn:microsoft.com/office/officeart/2005/8/layout/process1"/>
    <dgm:cxn modelId="{DE1C31C5-8718-4F5B-994B-C37969F014D2}" type="presParOf" srcId="{C3D51F2B-5FF8-4FAF-A3DF-4A64389E1F00}" destId="{3FE9BD69-25C5-4B1D-8B5E-09C9FC3AE72A}" srcOrd="1" destOrd="0" presId="urn:microsoft.com/office/officeart/2005/8/layout/process1"/>
    <dgm:cxn modelId="{C1B22589-8D26-426C-9602-6459216DCD52}" type="presParOf" srcId="{3FE9BD69-25C5-4B1D-8B5E-09C9FC3AE72A}" destId="{7997A2EC-8D82-4385-97A6-1653DD2D9C2D}" srcOrd="0" destOrd="0" presId="urn:microsoft.com/office/officeart/2005/8/layout/process1"/>
    <dgm:cxn modelId="{FE6BBFA6-2B8B-42AD-A079-F42C0B64F5E9}" type="presParOf" srcId="{C3D51F2B-5FF8-4FAF-A3DF-4A64389E1F00}" destId="{4976E186-33E8-4E9B-B69F-54CB6433D1D9}" srcOrd="2" destOrd="0" presId="urn:microsoft.com/office/officeart/2005/8/layout/process1"/>
    <dgm:cxn modelId="{ABAAA253-23FE-4D85-829A-63116F5DC327}" type="presParOf" srcId="{C3D51F2B-5FF8-4FAF-A3DF-4A64389E1F00}" destId="{5FD5D883-3E19-4DC4-9A56-28B0A7CF009A}" srcOrd="3" destOrd="0" presId="urn:microsoft.com/office/officeart/2005/8/layout/process1"/>
    <dgm:cxn modelId="{E218FCA4-6F87-4ACE-B926-21BCCF5869EF}" type="presParOf" srcId="{5FD5D883-3E19-4DC4-9A56-28B0A7CF009A}" destId="{F737ACC0-1B8D-4039-BF17-03D1C4719754}" srcOrd="0" destOrd="0" presId="urn:microsoft.com/office/officeart/2005/8/layout/process1"/>
    <dgm:cxn modelId="{29B8048C-7007-4043-826D-FE42E3921947}" type="presParOf" srcId="{C3D51F2B-5FF8-4FAF-A3DF-4A64389E1F00}" destId="{FE9565A8-14AF-4FCA-9557-48B0E27CE42A}"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C700C94-CBFD-42FB-9586-62A1334A8BE2}" type="doc">
      <dgm:prSet loTypeId="urn:microsoft.com/office/officeart/2008/layout/HorizontalMultiLevelHierarchy" loCatId="hierarchy" qsTypeId="urn:microsoft.com/office/officeart/2005/8/quickstyle/3d1" qsCatId="3D" csTypeId="urn:microsoft.com/office/officeart/2005/8/colors/accent1_1" csCatId="accent1" phldr="1"/>
      <dgm:spPr/>
      <dgm:t>
        <a:bodyPr/>
        <a:lstStyle/>
        <a:p>
          <a:endParaRPr lang="es-EC"/>
        </a:p>
      </dgm:t>
    </dgm:pt>
    <dgm:pt modelId="{70E55B15-A155-4722-BE94-D6150E2D3A3F}">
      <dgm:prSet phldrT="[Texto]" custT="1"/>
      <dgm:spPr/>
      <dgm:t>
        <a:bodyPr vert="vert" anchor="ctr" anchorCtr="1"/>
        <a:lstStyle/>
        <a:p>
          <a:pPr algn="ctr"/>
          <a:r>
            <a:rPr lang="es-EC" sz="1600" b="1" smtClean="0"/>
            <a:t>PROCEDIMIENTO PARA RECOLECCIÓN DE DATOS </a:t>
          </a:r>
          <a:endParaRPr lang="es-EC" sz="1600" b="1" dirty="0"/>
        </a:p>
      </dgm:t>
    </dgm:pt>
    <dgm:pt modelId="{076EBE21-1580-4159-8112-09EAB91D7144}" type="parTrans" cxnId="{461C8E32-D167-45EF-8AB6-04791A702506}">
      <dgm:prSet/>
      <dgm:spPr/>
      <dgm:t>
        <a:bodyPr/>
        <a:lstStyle/>
        <a:p>
          <a:pPr algn="just"/>
          <a:endParaRPr lang="es-EC" sz="1600" b="1">
            <a:solidFill>
              <a:schemeClr val="tx1">
                <a:lumMod val="95000"/>
                <a:lumOff val="5000"/>
              </a:schemeClr>
            </a:solidFill>
          </a:endParaRPr>
        </a:p>
      </dgm:t>
    </dgm:pt>
    <dgm:pt modelId="{5C408B15-C512-4DCE-A9BB-B39D5AB0899C}" type="sibTrans" cxnId="{461C8E32-D167-45EF-8AB6-04791A702506}">
      <dgm:prSet/>
      <dgm:spPr/>
      <dgm:t>
        <a:bodyPr/>
        <a:lstStyle/>
        <a:p>
          <a:pPr algn="just"/>
          <a:endParaRPr lang="es-EC" sz="1600" b="1">
            <a:solidFill>
              <a:schemeClr val="tx1">
                <a:lumMod val="95000"/>
                <a:lumOff val="5000"/>
              </a:schemeClr>
            </a:solidFill>
          </a:endParaRPr>
        </a:p>
      </dgm:t>
    </dgm:pt>
    <dgm:pt modelId="{726E7411-D447-476D-AFD6-3217F93C6D36}">
      <dgm:prSet phldrT="[Texto]" custT="1"/>
      <dgm:spPr/>
      <dgm:t>
        <a:bodyPr/>
        <a:lstStyle/>
        <a:p>
          <a:pPr algn="l"/>
          <a:r>
            <a:rPr lang="es-EC" sz="1600" b="0" smtClean="0"/>
            <a:t>Técnica de campo</a:t>
          </a:r>
          <a:endParaRPr lang="es-EC" sz="1600" b="0" dirty="0"/>
        </a:p>
      </dgm:t>
    </dgm:pt>
    <dgm:pt modelId="{F4EA4F84-5160-4F73-849E-C604D468020A}" type="parTrans" cxnId="{A6297B96-CC8F-4AEE-9608-C1C9B6F5CB93}">
      <dgm:prSet custT="1"/>
      <dgm:spPr/>
      <dgm:t>
        <a:bodyPr/>
        <a:lstStyle/>
        <a:p>
          <a:pPr algn="just"/>
          <a:endParaRPr lang="es-EC" sz="1600" b="1">
            <a:solidFill>
              <a:schemeClr val="tx1">
                <a:lumMod val="95000"/>
                <a:lumOff val="5000"/>
              </a:schemeClr>
            </a:solidFill>
          </a:endParaRPr>
        </a:p>
      </dgm:t>
    </dgm:pt>
    <dgm:pt modelId="{947A6ED7-E53B-4BAD-AD1D-B620A9749750}" type="sibTrans" cxnId="{A6297B96-CC8F-4AEE-9608-C1C9B6F5CB93}">
      <dgm:prSet/>
      <dgm:spPr/>
      <dgm:t>
        <a:bodyPr/>
        <a:lstStyle/>
        <a:p>
          <a:pPr algn="just"/>
          <a:endParaRPr lang="es-EC" sz="1600" b="1">
            <a:solidFill>
              <a:schemeClr val="tx1">
                <a:lumMod val="95000"/>
                <a:lumOff val="5000"/>
              </a:schemeClr>
            </a:solidFill>
          </a:endParaRPr>
        </a:p>
      </dgm:t>
    </dgm:pt>
    <dgm:pt modelId="{8BE33BA1-6A28-441C-938C-3B0C6FD8F5EA}">
      <dgm:prSet phldrT="[Texto]" custT="1"/>
      <dgm:spPr/>
      <dgm:t>
        <a:bodyPr/>
        <a:lstStyle/>
        <a:p>
          <a:pPr algn="just"/>
          <a:r>
            <a:rPr lang="es-EC" sz="1600" b="0" smtClean="0"/>
            <a:t>Instrumento</a:t>
          </a:r>
          <a:endParaRPr lang="es-EC" sz="1600" b="0" dirty="0"/>
        </a:p>
      </dgm:t>
    </dgm:pt>
    <dgm:pt modelId="{6CAF62ED-9825-4D4D-9141-6FF8DF675D9D}" type="parTrans" cxnId="{D610EE5C-8690-4C69-97DF-0740BFCFF50E}">
      <dgm:prSet custT="1"/>
      <dgm:spPr/>
      <dgm:t>
        <a:bodyPr/>
        <a:lstStyle/>
        <a:p>
          <a:pPr algn="just"/>
          <a:endParaRPr lang="es-EC" sz="1600" b="1">
            <a:solidFill>
              <a:schemeClr val="tx1">
                <a:lumMod val="95000"/>
                <a:lumOff val="5000"/>
              </a:schemeClr>
            </a:solidFill>
          </a:endParaRPr>
        </a:p>
      </dgm:t>
    </dgm:pt>
    <dgm:pt modelId="{A93447B7-7874-4500-A426-AACF34D1B3BD}" type="sibTrans" cxnId="{D610EE5C-8690-4C69-97DF-0740BFCFF50E}">
      <dgm:prSet/>
      <dgm:spPr/>
      <dgm:t>
        <a:bodyPr/>
        <a:lstStyle/>
        <a:p>
          <a:pPr algn="just"/>
          <a:endParaRPr lang="es-EC" sz="1600" b="1">
            <a:solidFill>
              <a:schemeClr val="tx1">
                <a:lumMod val="95000"/>
                <a:lumOff val="5000"/>
              </a:schemeClr>
            </a:solidFill>
          </a:endParaRPr>
        </a:p>
      </dgm:t>
    </dgm:pt>
    <dgm:pt modelId="{24334CF2-8CA5-441C-8770-15F362460251}">
      <dgm:prSet custT="1"/>
      <dgm:spPr/>
      <dgm:t>
        <a:bodyPr/>
        <a:lstStyle/>
        <a:p>
          <a:r>
            <a:rPr lang="es-EC" sz="1600" b="0" smtClean="0"/>
            <a:t>Observación</a:t>
          </a:r>
          <a:endParaRPr lang="es-EC" sz="1600" b="0" dirty="0"/>
        </a:p>
      </dgm:t>
    </dgm:pt>
    <dgm:pt modelId="{7971D037-1DE6-4E8B-AD20-ADEDF3CB4B66}" type="parTrans" cxnId="{EDB87D2D-AAC7-4E6D-8E25-973FC843AAFC}">
      <dgm:prSet custT="1"/>
      <dgm:spPr/>
      <dgm:t>
        <a:bodyPr/>
        <a:lstStyle/>
        <a:p>
          <a:endParaRPr lang="es-EC" sz="1600"/>
        </a:p>
      </dgm:t>
    </dgm:pt>
    <dgm:pt modelId="{2185CEFF-57CE-4EC2-8F22-49877581EE56}" type="sibTrans" cxnId="{EDB87D2D-AAC7-4E6D-8E25-973FC843AAFC}">
      <dgm:prSet/>
      <dgm:spPr/>
      <dgm:t>
        <a:bodyPr/>
        <a:lstStyle/>
        <a:p>
          <a:endParaRPr lang="es-EC" sz="1600"/>
        </a:p>
      </dgm:t>
    </dgm:pt>
    <dgm:pt modelId="{568749F8-BE25-405C-92A3-204DE0336632}">
      <dgm:prSet custT="1"/>
      <dgm:spPr/>
      <dgm:t>
        <a:bodyPr/>
        <a:lstStyle/>
        <a:p>
          <a:r>
            <a:rPr lang="es-EC" sz="1600" smtClean="0"/>
            <a:t>Encuesta</a:t>
          </a:r>
          <a:endParaRPr lang="es-EC" sz="1600" dirty="0"/>
        </a:p>
      </dgm:t>
    </dgm:pt>
    <dgm:pt modelId="{BC58CA43-C69C-4AFD-B5B6-F125EA2E23A7}" type="parTrans" cxnId="{7D3DB7BB-59DE-4A22-8F91-78345649CD59}">
      <dgm:prSet custT="1"/>
      <dgm:spPr/>
      <dgm:t>
        <a:bodyPr/>
        <a:lstStyle/>
        <a:p>
          <a:endParaRPr lang="es-EC" sz="1600"/>
        </a:p>
      </dgm:t>
    </dgm:pt>
    <dgm:pt modelId="{2F292A8C-ED86-48B7-AB54-754608947E62}" type="sibTrans" cxnId="{7D3DB7BB-59DE-4A22-8F91-78345649CD59}">
      <dgm:prSet/>
      <dgm:spPr/>
      <dgm:t>
        <a:bodyPr/>
        <a:lstStyle/>
        <a:p>
          <a:endParaRPr lang="es-EC" sz="1600"/>
        </a:p>
      </dgm:t>
    </dgm:pt>
    <dgm:pt modelId="{12918B19-3DDB-4D90-A2CB-412C986628BF}">
      <dgm:prSet custT="1"/>
      <dgm:spPr/>
      <dgm:t>
        <a:bodyPr/>
        <a:lstStyle/>
        <a:p>
          <a:r>
            <a:rPr lang="es-EC" sz="1600" smtClean="0"/>
            <a:t>Entrevista</a:t>
          </a:r>
          <a:endParaRPr lang="es-EC" sz="1600" dirty="0"/>
        </a:p>
      </dgm:t>
    </dgm:pt>
    <dgm:pt modelId="{15EE9C36-7BC9-42D4-BD72-C1354D1B6759}" type="parTrans" cxnId="{8F407DAD-27B5-4A8E-9868-73A74003A645}">
      <dgm:prSet custT="1"/>
      <dgm:spPr/>
      <dgm:t>
        <a:bodyPr/>
        <a:lstStyle/>
        <a:p>
          <a:endParaRPr lang="es-EC" sz="1600"/>
        </a:p>
      </dgm:t>
    </dgm:pt>
    <dgm:pt modelId="{9A06F5FF-CEFF-45E4-A539-791FE69D45A3}" type="sibTrans" cxnId="{8F407DAD-27B5-4A8E-9868-73A74003A645}">
      <dgm:prSet/>
      <dgm:spPr/>
      <dgm:t>
        <a:bodyPr/>
        <a:lstStyle/>
        <a:p>
          <a:endParaRPr lang="es-EC" sz="1600"/>
        </a:p>
      </dgm:t>
    </dgm:pt>
    <dgm:pt modelId="{01D211AC-C8EB-4C92-9583-1E94D469B0C0}" type="pres">
      <dgm:prSet presAssocID="{EC700C94-CBFD-42FB-9586-62A1334A8BE2}" presName="Name0" presStyleCnt="0">
        <dgm:presLayoutVars>
          <dgm:chPref val="1"/>
          <dgm:dir/>
          <dgm:animOne val="branch"/>
          <dgm:animLvl val="lvl"/>
          <dgm:resizeHandles val="exact"/>
        </dgm:presLayoutVars>
      </dgm:prSet>
      <dgm:spPr/>
      <dgm:t>
        <a:bodyPr/>
        <a:lstStyle/>
        <a:p>
          <a:endParaRPr lang="es-ES"/>
        </a:p>
      </dgm:t>
    </dgm:pt>
    <dgm:pt modelId="{78A5F61B-D46D-41CD-BA20-C99A9A9FD34C}" type="pres">
      <dgm:prSet presAssocID="{70E55B15-A155-4722-BE94-D6150E2D3A3F}" presName="root1" presStyleCnt="0"/>
      <dgm:spPr/>
    </dgm:pt>
    <dgm:pt modelId="{65E13295-A6CE-40DE-A01F-1BAE081E643B}" type="pres">
      <dgm:prSet presAssocID="{70E55B15-A155-4722-BE94-D6150E2D3A3F}" presName="LevelOneTextNode" presStyleLbl="node0" presStyleIdx="0" presStyleCnt="1" custAng="0" custScaleX="423334" custScaleY="26688" custLinFactNeighborX="-10243">
        <dgm:presLayoutVars>
          <dgm:chPref val="3"/>
        </dgm:presLayoutVars>
      </dgm:prSet>
      <dgm:spPr/>
      <dgm:t>
        <a:bodyPr/>
        <a:lstStyle/>
        <a:p>
          <a:endParaRPr lang="es-EC"/>
        </a:p>
      </dgm:t>
    </dgm:pt>
    <dgm:pt modelId="{AD3B8D04-8294-414B-9E52-28596F35D92E}" type="pres">
      <dgm:prSet presAssocID="{70E55B15-A155-4722-BE94-D6150E2D3A3F}" presName="level2hierChild" presStyleCnt="0"/>
      <dgm:spPr/>
    </dgm:pt>
    <dgm:pt modelId="{5B90F482-FF4D-4DD8-B7DF-18C83BAB3A47}" type="pres">
      <dgm:prSet presAssocID="{F4EA4F84-5160-4F73-849E-C604D468020A}" presName="conn2-1" presStyleLbl="parChTrans1D2" presStyleIdx="0" presStyleCnt="2"/>
      <dgm:spPr/>
      <dgm:t>
        <a:bodyPr/>
        <a:lstStyle/>
        <a:p>
          <a:endParaRPr lang="es-ES"/>
        </a:p>
      </dgm:t>
    </dgm:pt>
    <dgm:pt modelId="{37859435-98D1-4347-B32C-3E7612EFF49D}" type="pres">
      <dgm:prSet presAssocID="{F4EA4F84-5160-4F73-849E-C604D468020A}" presName="connTx" presStyleLbl="parChTrans1D2" presStyleIdx="0" presStyleCnt="2"/>
      <dgm:spPr/>
      <dgm:t>
        <a:bodyPr/>
        <a:lstStyle/>
        <a:p>
          <a:endParaRPr lang="es-ES"/>
        </a:p>
      </dgm:t>
    </dgm:pt>
    <dgm:pt modelId="{72EF18D5-DDA5-4212-AC4A-F00F1AD592AA}" type="pres">
      <dgm:prSet presAssocID="{726E7411-D447-476D-AFD6-3217F93C6D36}" presName="root2" presStyleCnt="0"/>
      <dgm:spPr/>
    </dgm:pt>
    <dgm:pt modelId="{94EAD593-2EB1-49B1-9946-7285F9BB34BD}" type="pres">
      <dgm:prSet presAssocID="{726E7411-D447-476D-AFD6-3217F93C6D36}" presName="LevelTwoTextNode" presStyleLbl="node2" presStyleIdx="0" presStyleCnt="2" custScaleX="105000">
        <dgm:presLayoutVars>
          <dgm:chPref val="3"/>
        </dgm:presLayoutVars>
      </dgm:prSet>
      <dgm:spPr/>
      <dgm:t>
        <a:bodyPr/>
        <a:lstStyle/>
        <a:p>
          <a:endParaRPr lang="es-EC"/>
        </a:p>
      </dgm:t>
    </dgm:pt>
    <dgm:pt modelId="{602A042A-7799-402D-BD7C-A525EDEC939D}" type="pres">
      <dgm:prSet presAssocID="{726E7411-D447-476D-AFD6-3217F93C6D36}" presName="level3hierChild" presStyleCnt="0"/>
      <dgm:spPr/>
    </dgm:pt>
    <dgm:pt modelId="{090ED027-E35E-4F04-AC78-E96BFBE0CB61}" type="pres">
      <dgm:prSet presAssocID="{7971D037-1DE6-4E8B-AD20-ADEDF3CB4B66}" presName="conn2-1" presStyleLbl="parChTrans1D3" presStyleIdx="0" presStyleCnt="3"/>
      <dgm:spPr/>
      <dgm:t>
        <a:bodyPr/>
        <a:lstStyle/>
        <a:p>
          <a:endParaRPr lang="es-ES"/>
        </a:p>
      </dgm:t>
    </dgm:pt>
    <dgm:pt modelId="{94A28A1A-234F-4A3C-BA7D-3D072A23E624}" type="pres">
      <dgm:prSet presAssocID="{7971D037-1DE6-4E8B-AD20-ADEDF3CB4B66}" presName="connTx" presStyleLbl="parChTrans1D3" presStyleIdx="0" presStyleCnt="3"/>
      <dgm:spPr/>
      <dgm:t>
        <a:bodyPr/>
        <a:lstStyle/>
        <a:p>
          <a:endParaRPr lang="es-ES"/>
        </a:p>
      </dgm:t>
    </dgm:pt>
    <dgm:pt modelId="{7E68D85D-FBD8-4330-95C9-B48CFDF47927}" type="pres">
      <dgm:prSet presAssocID="{24334CF2-8CA5-441C-8770-15F362460251}" presName="root2" presStyleCnt="0"/>
      <dgm:spPr/>
    </dgm:pt>
    <dgm:pt modelId="{D2C09807-273E-4030-A19E-6E3F7DCB9CE5}" type="pres">
      <dgm:prSet presAssocID="{24334CF2-8CA5-441C-8770-15F362460251}" presName="LevelTwoTextNode" presStyleLbl="node3" presStyleIdx="0" presStyleCnt="3">
        <dgm:presLayoutVars>
          <dgm:chPref val="3"/>
        </dgm:presLayoutVars>
      </dgm:prSet>
      <dgm:spPr/>
      <dgm:t>
        <a:bodyPr/>
        <a:lstStyle/>
        <a:p>
          <a:endParaRPr lang="es-EC"/>
        </a:p>
      </dgm:t>
    </dgm:pt>
    <dgm:pt modelId="{D7ADB4AA-0131-4FE6-8881-7A3711C8C212}" type="pres">
      <dgm:prSet presAssocID="{24334CF2-8CA5-441C-8770-15F362460251}" presName="level3hierChild" presStyleCnt="0"/>
      <dgm:spPr/>
    </dgm:pt>
    <dgm:pt modelId="{A08154BE-D0B3-4F44-B5AC-E3DD70817EC1}" type="pres">
      <dgm:prSet presAssocID="{6CAF62ED-9825-4D4D-9141-6FF8DF675D9D}" presName="conn2-1" presStyleLbl="parChTrans1D2" presStyleIdx="1" presStyleCnt="2"/>
      <dgm:spPr/>
      <dgm:t>
        <a:bodyPr/>
        <a:lstStyle/>
        <a:p>
          <a:endParaRPr lang="es-ES"/>
        </a:p>
      </dgm:t>
    </dgm:pt>
    <dgm:pt modelId="{DD2D2125-E8D5-4346-8F8B-8E9103F62140}" type="pres">
      <dgm:prSet presAssocID="{6CAF62ED-9825-4D4D-9141-6FF8DF675D9D}" presName="connTx" presStyleLbl="parChTrans1D2" presStyleIdx="1" presStyleCnt="2"/>
      <dgm:spPr/>
      <dgm:t>
        <a:bodyPr/>
        <a:lstStyle/>
        <a:p>
          <a:endParaRPr lang="es-ES"/>
        </a:p>
      </dgm:t>
    </dgm:pt>
    <dgm:pt modelId="{6EA7422A-023D-4E5C-943A-F8D108F40967}" type="pres">
      <dgm:prSet presAssocID="{8BE33BA1-6A28-441C-938C-3B0C6FD8F5EA}" presName="root2" presStyleCnt="0"/>
      <dgm:spPr/>
    </dgm:pt>
    <dgm:pt modelId="{6B4F2924-09FE-4482-A036-C62F49EAAECC}" type="pres">
      <dgm:prSet presAssocID="{8BE33BA1-6A28-441C-938C-3B0C6FD8F5EA}" presName="LevelTwoTextNode" presStyleLbl="node2" presStyleIdx="1" presStyleCnt="2" custScaleX="73178">
        <dgm:presLayoutVars>
          <dgm:chPref val="3"/>
        </dgm:presLayoutVars>
      </dgm:prSet>
      <dgm:spPr/>
      <dgm:t>
        <a:bodyPr/>
        <a:lstStyle/>
        <a:p>
          <a:endParaRPr lang="es-EC"/>
        </a:p>
      </dgm:t>
    </dgm:pt>
    <dgm:pt modelId="{0FF219F0-358B-4E58-A92B-5D8171CFB3EF}" type="pres">
      <dgm:prSet presAssocID="{8BE33BA1-6A28-441C-938C-3B0C6FD8F5EA}" presName="level3hierChild" presStyleCnt="0"/>
      <dgm:spPr/>
    </dgm:pt>
    <dgm:pt modelId="{77B9913A-C377-4084-8DE1-C4DC2CF11D31}" type="pres">
      <dgm:prSet presAssocID="{BC58CA43-C69C-4AFD-B5B6-F125EA2E23A7}" presName="conn2-1" presStyleLbl="parChTrans1D3" presStyleIdx="1" presStyleCnt="3"/>
      <dgm:spPr/>
      <dgm:t>
        <a:bodyPr/>
        <a:lstStyle/>
        <a:p>
          <a:endParaRPr lang="es-ES"/>
        </a:p>
      </dgm:t>
    </dgm:pt>
    <dgm:pt modelId="{9A481495-EF9F-47A0-9101-75CEAE5E3449}" type="pres">
      <dgm:prSet presAssocID="{BC58CA43-C69C-4AFD-B5B6-F125EA2E23A7}" presName="connTx" presStyleLbl="parChTrans1D3" presStyleIdx="1" presStyleCnt="3"/>
      <dgm:spPr/>
      <dgm:t>
        <a:bodyPr/>
        <a:lstStyle/>
        <a:p>
          <a:endParaRPr lang="es-ES"/>
        </a:p>
      </dgm:t>
    </dgm:pt>
    <dgm:pt modelId="{5D4F2A3B-2BEB-4638-B8D2-411A66C54064}" type="pres">
      <dgm:prSet presAssocID="{568749F8-BE25-405C-92A3-204DE0336632}" presName="root2" presStyleCnt="0"/>
      <dgm:spPr/>
    </dgm:pt>
    <dgm:pt modelId="{25F92422-6D6C-4428-824B-69432125E8F2}" type="pres">
      <dgm:prSet presAssocID="{568749F8-BE25-405C-92A3-204DE0336632}" presName="LevelTwoTextNode" presStyleLbl="node3" presStyleIdx="1" presStyleCnt="3">
        <dgm:presLayoutVars>
          <dgm:chPref val="3"/>
        </dgm:presLayoutVars>
      </dgm:prSet>
      <dgm:spPr/>
      <dgm:t>
        <a:bodyPr/>
        <a:lstStyle/>
        <a:p>
          <a:endParaRPr lang="es-EC"/>
        </a:p>
      </dgm:t>
    </dgm:pt>
    <dgm:pt modelId="{8534A19B-07F2-44D8-B969-1E3E40D52746}" type="pres">
      <dgm:prSet presAssocID="{568749F8-BE25-405C-92A3-204DE0336632}" presName="level3hierChild" presStyleCnt="0"/>
      <dgm:spPr/>
    </dgm:pt>
    <dgm:pt modelId="{9DA27A12-1BB1-426C-890C-14E99E2449E4}" type="pres">
      <dgm:prSet presAssocID="{15EE9C36-7BC9-42D4-BD72-C1354D1B6759}" presName="conn2-1" presStyleLbl="parChTrans1D3" presStyleIdx="2" presStyleCnt="3"/>
      <dgm:spPr/>
      <dgm:t>
        <a:bodyPr/>
        <a:lstStyle/>
        <a:p>
          <a:endParaRPr lang="es-ES"/>
        </a:p>
      </dgm:t>
    </dgm:pt>
    <dgm:pt modelId="{77785684-DD21-4FAF-BE03-189D4670B169}" type="pres">
      <dgm:prSet presAssocID="{15EE9C36-7BC9-42D4-BD72-C1354D1B6759}" presName="connTx" presStyleLbl="parChTrans1D3" presStyleIdx="2" presStyleCnt="3"/>
      <dgm:spPr/>
      <dgm:t>
        <a:bodyPr/>
        <a:lstStyle/>
        <a:p>
          <a:endParaRPr lang="es-ES"/>
        </a:p>
      </dgm:t>
    </dgm:pt>
    <dgm:pt modelId="{511E8837-73F9-43CF-9627-D8563F9B8292}" type="pres">
      <dgm:prSet presAssocID="{12918B19-3DDB-4D90-A2CB-412C986628BF}" presName="root2" presStyleCnt="0"/>
      <dgm:spPr/>
    </dgm:pt>
    <dgm:pt modelId="{8CEF8FF3-0DDB-45CD-9DAD-AF96FA93B580}" type="pres">
      <dgm:prSet presAssocID="{12918B19-3DDB-4D90-A2CB-412C986628BF}" presName="LevelTwoTextNode" presStyleLbl="node3" presStyleIdx="2" presStyleCnt="3">
        <dgm:presLayoutVars>
          <dgm:chPref val="3"/>
        </dgm:presLayoutVars>
      </dgm:prSet>
      <dgm:spPr/>
      <dgm:t>
        <a:bodyPr/>
        <a:lstStyle/>
        <a:p>
          <a:endParaRPr lang="es-EC"/>
        </a:p>
      </dgm:t>
    </dgm:pt>
    <dgm:pt modelId="{944679A4-81E6-4294-A7C3-28D4CBB5E87D}" type="pres">
      <dgm:prSet presAssocID="{12918B19-3DDB-4D90-A2CB-412C986628BF}" presName="level3hierChild" presStyleCnt="0"/>
      <dgm:spPr/>
    </dgm:pt>
  </dgm:ptLst>
  <dgm:cxnLst>
    <dgm:cxn modelId="{461C8E32-D167-45EF-8AB6-04791A702506}" srcId="{EC700C94-CBFD-42FB-9586-62A1334A8BE2}" destId="{70E55B15-A155-4722-BE94-D6150E2D3A3F}" srcOrd="0" destOrd="0" parTransId="{076EBE21-1580-4159-8112-09EAB91D7144}" sibTransId="{5C408B15-C512-4DCE-A9BB-B39D5AB0899C}"/>
    <dgm:cxn modelId="{4F4872AE-2DB0-4B42-9648-ABF189B3C9C6}" type="presOf" srcId="{F4EA4F84-5160-4F73-849E-C604D468020A}" destId="{37859435-98D1-4347-B32C-3E7612EFF49D}" srcOrd="1" destOrd="0" presId="urn:microsoft.com/office/officeart/2008/layout/HorizontalMultiLevelHierarchy"/>
    <dgm:cxn modelId="{901FD47D-E11D-4FDE-93B2-8A9C4CF55814}" type="presOf" srcId="{BC58CA43-C69C-4AFD-B5B6-F125EA2E23A7}" destId="{77B9913A-C377-4084-8DE1-C4DC2CF11D31}" srcOrd="0" destOrd="0" presId="urn:microsoft.com/office/officeart/2008/layout/HorizontalMultiLevelHierarchy"/>
    <dgm:cxn modelId="{7D3DB7BB-59DE-4A22-8F91-78345649CD59}" srcId="{8BE33BA1-6A28-441C-938C-3B0C6FD8F5EA}" destId="{568749F8-BE25-405C-92A3-204DE0336632}" srcOrd="0" destOrd="0" parTransId="{BC58CA43-C69C-4AFD-B5B6-F125EA2E23A7}" sibTransId="{2F292A8C-ED86-48B7-AB54-754608947E62}"/>
    <dgm:cxn modelId="{52A408AE-AF56-405E-8B5D-537CDFFAEB21}" type="presOf" srcId="{8BE33BA1-6A28-441C-938C-3B0C6FD8F5EA}" destId="{6B4F2924-09FE-4482-A036-C62F49EAAECC}" srcOrd="0" destOrd="0" presId="urn:microsoft.com/office/officeart/2008/layout/HorizontalMultiLevelHierarchy"/>
    <dgm:cxn modelId="{01170DFE-E194-4097-A79E-56AF54B51489}" type="presOf" srcId="{7971D037-1DE6-4E8B-AD20-ADEDF3CB4B66}" destId="{090ED027-E35E-4F04-AC78-E96BFBE0CB61}" srcOrd="0" destOrd="0" presId="urn:microsoft.com/office/officeart/2008/layout/HorizontalMultiLevelHierarchy"/>
    <dgm:cxn modelId="{D522E59A-2145-4967-8CE8-7928258DCF03}" type="presOf" srcId="{EC700C94-CBFD-42FB-9586-62A1334A8BE2}" destId="{01D211AC-C8EB-4C92-9583-1E94D469B0C0}" srcOrd="0" destOrd="0" presId="urn:microsoft.com/office/officeart/2008/layout/HorizontalMultiLevelHierarchy"/>
    <dgm:cxn modelId="{927A44BF-DDA0-45A1-A92C-29A359AC1F94}" type="presOf" srcId="{726E7411-D447-476D-AFD6-3217F93C6D36}" destId="{94EAD593-2EB1-49B1-9946-7285F9BB34BD}" srcOrd="0" destOrd="0" presId="urn:microsoft.com/office/officeart/2008/layout/HorizontalMultiLevelHierarchy"/>
    <dgm:cxn modelId="{084F790B-AEE8-4540-AA98-CD3439EF69C9}" type="presOf" srcId="{12918B19-3DDB-4D90-A2CB-412C986628BF}" destId="{8CEF8FF3-0DDB-45CD-9DAD-AF96FA93B580}" srcOrd="0" destOrd="0" presId="urn:microsoft.com/office/officeart/2008/layout/HorizontalMultiLevelHierarchy"/>
    <dgm:cxn modelId="{174F3FD8-28D1-4980-B690-A16EBBADE5BE}" type="presOf" srcId="{7971D037-1DE6-4E8B-AD20-ADEDF3CB4B66}" destId="{94A28A1A-234F-4A3C-BA7D-3D072A23E624}" srcOrd="1" destOrd="0" presId="urn:microsoft.com/office/officeart/2008/layout/HorizontalMultiLevelHierarchy"/>
    <dgm:cxn modelId="{185F5326-054E-4B0B-8710-D68EFDAD9ED1}" type="presOf" srcId="{6CAF62ED-9825-4D4D-9141-6FF8DF675D9D}" destId="{A08154BE-D0B3-4F44-B5AC-E3DD70817EC1}" srcOrd="0" destOrd="0" presId="urn:microsoft.com/office/officeart/2008/layout/HorizontalMultiLevelHierarchy"/>
    <dgm:cxn modelId="{D0FC3653-D4C5-4644-B083-E5A2D8732B8C}" type="presOf" srcId="{F4EA4F84-5160-4F73-849E-C604D468020A}" destId="{5B90F482-FF4D-4DD8-B7DF-18C83BAB3A47}" srcOrd="0" destOrd="0" presId="urn:microsoft.com/office/officeart/2008/layout/HorizontalMultiLevelHierarchy"/>
    <dgm:cxn modelId="{A9230806-1141-42B1-A370-7B43FD9F908B}" type="presOf" srcId="{568749F8-BE25-405C-92A3-204DE0336632}" destId="{25F92422-6D6C-4428-824B-69432125E8F2}" srcOrd="0" destOrd="0" presId="urn:microsoft.com/office/officeart/2008/layout/HorizontalMultiLevelHierarchy"/>
    <dgm:cxn modelId="{98A0422A-07F6-412A-BBCD-97999E726F61}" type="presOf" srcId="{15EE9C36-7BC9-42D4-BD72-C1354D1B6759}" destId="{77785684-DD21-4FAF-BE03-189D4670B169}" srcOrd="1" destOrd="0" presId="urn:microsoft.com/office/officeart/2008/layout/HorizontalMultiLevelHierarchy"/>
    <dgm:cxn modelId="{8F407DAD-27B5-4A8E-9868-73A74003A645}" srcId="{8BE33BA1-6A28-441C-938C-3B0C6FD8F5EA}" destId="{12918B19-3DDB-4D90-A2CB-412C986628BF}" srcOrd="1" destOrd="0" parTransId="{15EE9C36-7BC9-42D4-BD72-C1354D1B6759}" sibTransId="{9A06F5FF-CEFF-45E4-A539-791FE69D45A3}"/>
    <dgm:cxn modelId="{EDB87D2D-AAC7-4E6D-8E25-973FC843AAFC}" srcId="{726E7411-D447-476D-AFD6-3217F93C6D36}" destId="{24334CF2-8CA5-441C-8770-15F362460251}" srcOrd="0" destOrd="0" parTransId="{7971D037-1DE6-4E8B-AD20-ADEDF3CB4B66}" sibTransId="{2185CEFF-57CE-4EC2-8F22-49877581EE56}"/>
    <dgm:cxn modelId="{EDF97F31-1E63-41B8-8331-E52A0C4E62AD}" type="presOf" srcId="{6CAF62ED-9825-4D4D-9141-6FF8DF675D9D}" destId="{DD2D2125-E8D5-4346-8F8B-8E9103F62140}" srcOrd="1" destOrd="0" presId="urn:microsoft.com/office/officeart/2008/layout/HorizontalMultiLevelHierarchy"/>
    <dgm:cxn modelId="{E6D40CBE-3E4F-440D-B05E-6435924C204E}" type="presOf" srcId="{15EE9C36-7BC9-42D4-BD72-C1354D1B6759}" destId="{9DA27A12-1BB1-426C-890C-14E99E2449E4}" srcOrd="0" destOrd="0" presId="urn:microsoft.com/office/officeart/2008/layout/HorizontalMultiLevelHierarchy"/>
    <dgm:cxn modelId="{98684ED8-B1B2-43EC-97C1-794485912462}" type="presOf" srcId="{70E55B15-A155-4722-BE94-D6150E2D3A3F}" destId="{65E13295-A6CE-40DE-A01F-1BAE081E643B}" srcOrd="0" destOrd="0" presId="urn:microsoft.com/office/officeart/2008/layout/HorizontalMultiLevelHierarchy"/>
    <dgm:cxn modelId="{BB20C7A2-44EB-40E3-B4CB-65FB35F45281}" type="presOf" srcId="{BC58CA43-C69C-4AFD-B5B6-F125EA2E23A7}" destId="{9A481495-EF9F-47A0-9101-75CEAE5E3449}" srcOrd="1" destOrd="0" presId="urn:microsoft.com/office/officeart/2008/layout/HorizontalMultiLevelHierarchy"/>
    <dgm:cxn modelId="{D610EE5C-8690-4C69-97DF-0740BFCFF50E}" srcId="{70E55B15-A155-4722-BE94-D6150E2D3A3F}" destId="{8BE33BA1-6A28-441C-938C-3B0C6FD8F5EA}" srcOrd="1" destOrd="0" parTransId="{6CAF62ED-9825-4D4D-9141-6FF8DF675D9D}" sibTransId="{A93447B7-7874-4500-A426-AACF34D1B3BD}"/>
    <dgm:cxn modelId="{701935EA-17DF-417E-9DEF-91C432BAF995}" type="presOf" srcId="{24334CF2-8CA5-441C-8770-15F362460251}" destId="{D2C09807-273E-4030-A19E-6E3F7DCB9CE5}" srcOrd="0" destOrd="0" presId="urn:microsoft.com/office/officeart/2008/layout/HorizontalMultiLevelHierarchy"/>
    <dgm:cxn modelId="{A6297B96-CC8F-4AEE-9608-C1C9B6F5CB93}" srcId="{70E55B15-A155-4722-BE94-D6150E2D3A3F}" destId="{726E7411-D447-476D-AFD6-3217F93C6D36}" srcOrd="0" destOrd="0" parTransId="{F4EA4F84-5160-4F73-849E-C604D468020A}" sibTransId="{947A6ED7-E53B-4BAD-AD1D-B620A9749750}"/>
    <dgm:cxn modelId="{34ECEFB7-C3DD-4804-BF0F-4B8CC30A9F53}" type="presParOf" srcId="{01D211AC-C8EB-4C92-9583-1E94D469B0C0}" destId="{78A5F61B-D46D-41CD-BA20-C99A9A9FD34C}" srcOrd="0" destOrd="0" presId="urn:microsoft.com/office/officeart/2008/layout/HorizontalMultiLevelHierarchy"/>
    <dgm:cxn modelId="{33598D03-17DB-4D1B-AA8B-9F8871F7D374}" type="presParOf" srcId="{78A5F61B-D46D-41CD-BA20-C99A9A9FD34C}" destId="{65E13295-A6CE-40DE-A01F-1BAE081E643B}" srcOrd="0" destOrd="0" presId="urn:microsoft.com/office/officeart/2008/layout/HorizontalMultiLevelHierarchy"/>
    <dgm:cxn modelId="{CE0591DA-38D7-4341-902D-7E84A3E8D059}" type="presParOf" srcId="{78A5F61B-D46D-41CD-BA20-C99A9A9FD34C}" destId="{AD3B8D04-8294-414B-9E52-28596F35D92E}" srcOrd="1" destOrd="0" presId="urn:microsoft.com/office/officeart/2008/layout/HorizontalMultiLevelHierarchy"/>
    <dgm:cxn modelId="{A7DC884C-CB6C-4282-8972-4E66432BE752}" type="presParOf" srcId="{AD3B8D04-8294-414B-9E52-28596F35D92E}" destId="{5B90F482-FF4D-4DD8-B7DF-18C83BAB3A47}" srcOrd="0" destOrd="0" presId="urn:microsoft.com/office/officeart/2008/layout/HorizontalMultiLevelHierarchy"/>
    <dgm:cxn modelId="{18A698E1-FAC6-4DC4-8988-ED77A08AA5E9}" type="presParOf" srcId="{5B90F482-FF4D-4DD8-B7DF-18C83BAB3A47}" destId="{37859435-98D1-4347-B32C-3E7612EFF49D}" srcOrd="0" destOrd="0" presId="urn:microsoft.com/office/officeart/2008/layout/HorizontalMultiLevelHierarchy"/>
    <dgm:cxn modelId="{3A0B20BB-F41B-41BB-95F2-84D07C016CBF}" type="presParOf" srcId="{AD3B8D04-8294-414B-9E52-28596F35D92E}" destId="{72EF18D5-DDA5-4212-AC4A-F00F1AD592AA}" srcOrd="1" destOrd="0" presId="urn:microsoft.com/office/officeart/2008/layout/HorizontalMultiLevelHierarchy"/>
    <dgm:cxn modelId="{E160025B-9A76-41D5-969C-F72CC3B52088}" type="presParOf" srcId="{72EF18D5-DDA5-4212-AC4A-F00F1AD592AA}" destId="{94EAD593-2EB1-49B1-9946-7285F9BB34BD}" srcOrd="0" destOrd="0" presId="urn:microsoft.com/office/officeart/2008/layout/HorizontalMultiLevelHierarchy"/>
    <dgm:cxn modelId="{A35F819F-1A33-46FC-99A8-B386DC404905}" type="presParOf" srcId="{72EF18D5-DDA5-4212-AC4A-F00F1AD592AA}" destId="{602A042A-7799-402D-BD7C-A525EDEC939D}" srcOrd="1" destOrd="0" presId="urn:microsoft.com/office/officeart/2008/layout/HorizontalMultiLevelHierarchy"/>
    <dgm:cxn modelId="{2C4D3DE6-FFD8-4EA2-8E7A-1D729F2323A2}" type="presParOf" srcId="{602A042A-7799-402D-BD7C-A525EDEC939D}" destId="{090ED027-E35E-4F04-AC78-E96BFBE0CB61}" srcOrd="0" destOrd="0" presId="urn:microsoft.com/office/officeart/2008/layout/HorizontalMultiLevelHierarchy"/>
    <dgm:cxn modelId="{C3C2897A-DF3E-4BC6-9ECE-79059E3B5F41}" type="presParOf" srcId="{090ED027-E35E-4F04-AC78-E96BFBE0CB61}" destId="{94A28A1A-234F-4A3C-BA7D-3D072A23E624}" srcOrd="0" destOrd="0" presId="urn:microsoft.com/office/officeart/2008/layout/HorizontalMultiLevelHierarchy"/>
    <dgm:cxn modelId="{1D1F09A0-23C7-4F32-9F13-711915AAF746}" type="presParOf" srcId="{602A042A-7799-402D-BD7C-A525EDEC939D}" destId="{7E68D85D-FBD8-4330-95C9-B48CFDF47927}" srcOrd="1" destOrd="0" presId="urn:microsoft.com/office/officeart/2008/layout/HorizontalMultiLevelHierarchy"/>
    <dgm:cxn modelId="{A777FBDB-42A6-4484-BFA6-B7D8944333CA}" type="presParOf" srcId="{7E68D85D-FBD8-4330-95C9-B48CFDF47927}" destId="{D2C09807-273E-4030-A19E-6E3F7DCB9CE5}" srcOrd="0" destOrd="0" presId="urn:microsoft.com/office/officeart/2008/layout/HorizontalMultiLevelHierarchy"/>
    <dgm:cxn modelId="{790AAF2C-7871-4C04-A270-5CB5DD89C1EE}" type="presParOf" srcId="{7E68D85D-FBD8-4330-95C9-B48CFDF47927}" destId="{D7ADB4AA-0131-4FE6-8881-7A3711C8C212}" srcOrd="1" destOrd="0" presId="urn:microsoft.com/office/officeart/2008/layout/HorizontalMultiLevelHierarchy"/>
    <dgm:cxn modelId="{08E75C8B-1E8E-436B-BB72-7A7399C26D79}" type="presParOf" srcId="{AD3B8D04-8294-414B-9E52-28596F35D92E}" destId="{A08154BE-D0B3-4F44-B5AC-E3DD70817EC1}" srcOrd="2" destOrd="0" presId="urn:microsoft.com/office/officeart/2008/layout/HorizontalMultiLevelHierarchy"/>
    <dgm:cxn modelId="{01EACD88-9709-4700-92DB-7F44E56AC3C8}" type="presParOf" srcId="{A08154BE-D0B3-4F44-B5AC-E3DD70817EC1}" destId="{DD2D2125-E8D5-4346-8F8B-8E9103F62140}" srcOrd="0" destOrd="0" presId="urn:microsoft.com/office/officeart/2008/layout/HorizontalMultiLevelHierarchy"/>
    <dgm:cxn modelId="{719C4884-A760-4A0E-BCCA-5F6ACE2621E5}" type="presParOf" srcId="{AD3B8D04-8294-414B-9E52-28596F35D92E}" destId="{6EA7422A-023D-4E5C-943A-F8D108F40967}" srcOrd="3" destOrd="0" presId="urn:microsoft.com/office/officeart/2008/layout/HorizontalMultiLevelHierarchy"/>
    <dgm:cxn modelId="{92DD2D91-7D69-4CC2-8651-F035422FFE51}" type="presParOf" srcId="{6EA7422A-023D-4E5C-943A-F8D108F40967}" destId="{6B4F2924-09FE-4482-A036-C62F49EAAECC}" srcOrd="0" destOrd="0" presId="urn:microsoft.com/office/officeart/2008/layout/HorizontalMultiLevelHierarchy"/>
    <dgm:cxn modelId="{A449079E-3A74-442B-84D3-13BB2A2E5CBA}" type="presParOf" srcId="{6EA7422A-023D-4E5C-943A-F8D108F40967}" destId="{0FF219F0-358B-4E58-A92B-5D8171CFB3EF}" srcOrd="1" destOrd="0" presId="urn:microsoft.com/office/officeart/2008/layout/HorizontalMultiLevelHierarchy"/>
    <dgm:cxn modelId="{615CAE5C-4E3C-49CD-AC35-3B94D2D38FD0}" type="presParOf" srcId="{0FF219F0-358B-4E58-A92B-5D8171CFB3EF}" destId="{77B9913A-C377-4084-8DE1-C4DC2CF11D31}" srcOrd="0" destOrd="0" presId="urn:microsoft.com/office/officeart/2008/layout/HorizontalMultiLevelHierarchy"/>
    <dgm:cxn modelId="{C7C08869-CE9D-4B93-9164-155140C6F386}" type="presParOf" srcId="{77B9913A-C377-4084-8DE1-C4DC2CF11D31}" destId="{9A481495-EF9F-47A0-9101-75CEAE5E3449}" srcOrd="0" destOrd="0" presId="urn:microsoft.com/office/officeart/2008/layout/HorizontalMultiLevelHierarchy"/>
    <dgm:cxn modelId="{E39C1025-72B2-496C-A8E8-7855B1751EFE}" type="presParOf" srcId="{0FF219F0-358B-4E58-A92B-5D8171CFB3EF}" destId="{5D4F2A3B-2BEB-4638-B8D2-411A66C54064}" srcOrd="1" destOrd="0" presId="urn:microsoft.com/office/officeart/2008/layout/HorizontalMultiLevelHierarchy"/>
    <dgm:cxn modelId="{851CB99A-3B62-4A2F-A72E-CACD75A7F6BE}" type="presParOf" srcId="{5D4F2A3B-2BEB-4638-B8D2-411A66C54064}" destId="{25F92422-6D6C-4428-824B-69432125E8F2}" srcOrd="0" destOrd="0" presId="urn:microsoft.com/office/officeart/2008/layout/HorizontalMultiLevelHierarchy"/>
    <dgm:cxn modelId="{59E8C65D-4E86-4162-A052-903EB1305E08}" type="presParOf" srcId="{5D4F2A3B-2BEB-4638-B8D2-411A66C54064}" destId="{8534A19B-07F2-44D8-B969-1E3E40D52746}" srcOrd="1" destOrd="0" presId="urn:microsoft.com/office/officeart/2008/layout/HorizontalMultiLevelHierarchy"/>
    <dgm:cxn modelId="{96D6E5A9-E261-4F77-AB71-C94B8B2A5FBC}" type="presParOf" srcId="{0FF219F0-358B-4E58-A92B-5D8171CFB3EF}" destId="{9DA27A12-1BB1-426C-890C-14E99E2449E4}" srcOrd="2" destOrd="0" presId="urn:microsoft.com/office/officeart/2008/layout/HorizontalMultiLevelHierarchy"/>
    <dgm:cxn modelId="{BE5E39A8-1669-4E3E-B69D-E5B3556FF14A}" type="presParOf" srcId="{9DA27A12-1BB1-426C-890C-14E99E2449E4}" destId="{77785684-DD21-4FAF-BE03-189D4670B169}" srcOrd="0" destOrd="0" presId="urn:microsoft.com/office/officeart/2008/layout/HorizontalMultiLevelHierarchy"/>
    <dgm:cxn modelId="{1BBFE83D-D43A-4418-870B-9CB105113D94}" type="presParOf" srcId="{0FF219F0-358B-4E58-A92B-5D8171CFB3EF}" destId="{511E8837-73F9-43CF-9627-D8563F9B8292}" srcOrd="3" destOrd="0" presId="urn:microsoft.com/office/officeart/2008/layout/HorizontalMultiLevelHierarchy"/>
    <dgm:cxn modelId="{F1AD3332-CB4B-42D3-8C24-1B74E9B225F2}" type="presParOf" srcId="{511E8837-73F9-43CF-9627-D8563F9B8292}" destId="{8CEF8FF3-0DDB-45CD-9DAD-AF96FA93B580}" srcOrd="0" destOrd="0" presId="urn:microsoft.com/office/officeart/2008/layout/HorizontalMultiLevelHierarchy"/>
    <dgm:cxn modelId="{97ACF14E-21C5-4F92-83FB-F63FFBE548B3}" type="presParOf" srcId="{511E8837-73F9-43CF-9627-D8563F9B8292}" destId="{944679A4-81E6-4294-A7C3-28D4CBB5E87D}" srcOrd="1" destOrd="0" presId="urn:microsoft.com/office/officeart/2008/layout/HorizontalMultiLevelHierarchy"/>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F38F33-0CCA-4D2A-91C0-2F7A3366230B}">
      <dsp:nvSpPr>
        <dsp:cNvPr id="0" name=""/>
        <dsp:cNvSpPr/>
      </dsp:nvSpPr>
      <dsp:spPr>
        <a:xfrm>
          <a:off x="2462600" y="753048"/>
          <a:ext cx="4940569" cy="4940569"/>
        </a:xfrm>
        <a:prstGeom prst="blockArc">
          <a:avLst>
            <a:gd name="adj1" fmla="val 10800000"/>
            <a:gd name="adj2" fmla="val 16200000"/>
            <a:gd name="adj3" fmla="val 4644"/>
          </a:avLst>
        </a:prstGeom>
        <a:solidFill>
          <a:schemeClr val="accent4">
            <a:hueOff val="10395692"/>
            <a:satOff val="-47968"/>
            <a:lumOff val="1765"/>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25BE33F3-85A9-45F1-B9ED-F613A0157152}">
      <dsp:nvSpPr>
        <dsp:cNvPr id="0" name=""/>
        <dsp:cNvSpPr/>
      </dsp:nvSpPr>
      <dsp:spPr>
        <a:xfrm>
          <a:off x="2462600" y="753048"/>
          <a:ext cx="4940569" cy="4940569"/>
        </a:xfrm>
        <a:prstGeom prst="blockArc">
          <a:avLst>
            <a:gd name="adj1" fmla="val 5400000"/>
            <a:gd name="adj2" fmla="val 10800000"/>
            <a:gd name="adj3" fmla="val 4644"/>
          </a:avLst>
        </a:prstGeom>
        <a:solidFill>
          <a:schemeClr val="accent4">
            <a:hueOff val="6930461"/>
            <a:satOff val="-31979"/>
            <a:lumOff val="1177"/>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A4AA8E25-3E89-4ABE-94D6-89109D6062BE}">
      <dsp:nvSpPr>
        <dsp:cNvPr id="0" name=""/>
        <dsp:cNvSpPr/>
      </dsp:nvSpPr>
      <dsp:spPr>
        <a:xfrm>
          <a:off x="2462600" y="753048"/>
          <a:ext cx="4940569" cy="4940569"/>
        </a:xfrm>
        <a:prstGeom prst="blockArc">
          <a:avLst>
            <a:gd name="adj1" fmla="val 0"/>
            <a:gd name="adj2" fmla="val 5400000"/>
            <a:gd name="adj3" fmla="val 4644"/>
          </a:avLst>
        </a:prstGeom>
        <a:solidFill>
          <a:schemeClr val="accent4">
            <a:hueOff val="3465231"/>
            <a:satOff val="-15989"/>
            <a:lumOff val="588"/>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2D9DCBF0-9AC5-44C3-9ECB-AD1B48B6E381}">
      <dsp:nvSpPr>
        <dsp:cNvPr id="0" name=""/>
        <dsp:cNvSpPr/>
      </dsp:nvSpPr>
      <dsp:spPr>
        <a:xfrm>
          <a:off x="2462600" y="753048"/>
          <a:ext cx="4940569" cy="4940569"/>
        </a:xfrm>
        <a:prstGeom prst="blockArc">
          <a:avLst>
            <a:gd name="adj1" fmla="val 16200000"/>
            <a:gd name="adj2" fmla="val 0"/>
            <a:gd name="adj3" fmla="val 4644"/>
          </a:avLst>
        </a:prstGeom>
        <a:solidFill>
          <a:schemeClr val="accent4">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02CEE100-310C-4760-861C-37B55E21226E}">
      <dsp:nvSpPr>
        <dsp:cNvPr id="0" name=""/>
        <dsp:cNvSpPr/>
      </dsp:nvSpPr>
      <dsp:spPr>
        <a:xfrm>
          <a:off x="3794832" y="2085280"/>
          <a:ext cx="2276105" cy="2276105"/>
        </a:xfrm>
        <a:prstGeom prst="ellipse">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s-EC" sz="2400" b="1" kern="1200" dirty="0" smtClean="0">
              <a:solidFill>
                <a:schemeClr val="tx1">
                  <a:lumMod val="95000"/>
                  <a:lumOff val="5000"/>
                </a:schemeClr>
              </a:solidFill>
            </a:rPr>
            <a:t>Importancia del problema</a:t>
          </a:r>
          <a:endParaRPr lang="es-EC" sz="2400" b="1" kern="1200" dirty="0">
            <a:solidFill>
              <a:schemeClr val="tx1">
                <a:lumMod val="95000"/>
                <a:lumOff val="5000"/>
              </a:schemeClr>
            </a:solidFill>
          </a:endParaRPr>
        </a:p>
      </dsp:txBody>
      <dsp:txXfrm>
        <a:off x="4128160" y="2418608"/>
        <a:ext cx="1609449" cy="1609449"/>
      </dsp:txXfrm>
    </dsp:sp>
    <dsp:sp modelId="{1BC47CD2-9BBC-4DF4-A85B-3BA0F4B72045}">
      <dsp:nvSpPr>
        <dsp:cNvPr id="0" name=""/>
        <dsp:cNvSpPr/>
      </dsp:nvSpPr>
      <dsp:spPr>
        <a:xfrm>
          <a:off x="3938252" y="-95560"/>
          <a:ext cx="1989266" cy="1811934"/>
        </a:xfrm>
        <a:prstGeom prst="ellipse">
          <a:avLst/>
        </a:prstGeom>
        <a:solidFill>
          <a:schemeClr val="accent4">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s-EC" sz="1200" kern="1200" smtClean="0">
              <a:solidFill>
                <a:schemeClr val="tx1">
                  <a:lumMod val="95000"/>
                  <a:lumOff val="5000"/>
                </a:schemeClr>
              </a:solidFill>
            </a:rPr>
            <a:t>Currículo de educación de Básica sub-nivel Medio no contempla un contenido programático enfocado al turismo como ciencia</a:t>
          </a:r>
          <a:endParaRPr lang="es-EC" sz="1200" kern="1200" dirty="0">
            <a:solidFill>
              <a:schemeClr val="tx1">
                <a:lumMod val="95000"/>
                <a:lumOff val="5000"/>
              </a:schemeClr>
            </a:solidFill>
          </a:endParaRPr>
        </a:p>
      </dsp:txBody>
      <dsp:txXfrm>
        <a:off x="4229573" y="169792"/>
        <a:ext cx="1406624" cy="1281230"/>
      </dsp:txXfrm>
    </dsp:sp>
    <dsp:sp modelId="{C634424A-4BBC-44AA-A0B7-7298B27E8920}">
      <dsp:nvSpPr>
        <dsp:cNvPr id="0" name=""/>
        <dsp:cNvSpPr/>
      </dsp:nvSpPr>
      <dsp:spPr>
        <a:xfrm>
          <a:off x="6317035" y="2404605"/>
          <a:ext cx="2057554" cy="1637455"/>
        </a:xfrm>
        <a:prstGeom prst="ellipse">
          <a:avLst/>
        </a:prstGeom>
        <a:solidFill>
          <a:schemeClr val="accent4">
            <a:hueOff val="3465231"/>
            <a:satOff val="-15989"/>
            <a:lumOff val="588"/>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s-EC" sz="1200" kern="1200" smtClean="0">
              <a:solidFill>
                <a:schemeClr val="tx1">
                  <a:lumMod val="95000"/>
                  <a:lumOff val="5000"/>
                </a:schemeClr>
              </a:solidFill>
            </a:rPr>
            <a:t>Escasas planificaciones de salidas pedagógicas dentro de las planificaciones anuales y quimestrales elaboradas por el docente </a:t>
          </a:r>
          <a:endParaRPr lang="es-EC" sz="1200" kern="1200" dirty="0">
            <a:solidFill>
              <a:schemeClr val="tx1">
                <a:lumMod val="95000"/>
                <a:lumOff val="5000"/>
              </a:schemeClr>
            </a:solidFill>
          </a:endParaRPr>
        </a:p>
      </dsp:txBody>
      <dsp:txXfrm>
        <a:off x="6618357" y="2644405"/>
        <a:ext cx="1454910" cy="1157855"/>
      </dsp:txXfrm>
    </dsp:sp>
    <dsp:sp modelId="{A12D0250-1E47-40F8-B48B-24D924894B4E}">
      <dsp:nvSpPr>
        <dsp:cNvPr id="0" name=""/>
        <dsp:cNvSpPr/>
      </dsp:nvSpPr>
      <dsp:spPr>
        <a:xfrm>
          <a:off x="3993626" y="4755378"/>
          <a:ext cx="1878517" cy="1761762"/>
        </a:xfrm>
        <a:prstGeom prst="ellipse">
          <a:avLst/>
        </a:prstGeom>
        <a:solidFill>
          <a:schemeClr val="accent4">
            <a:hueOff val="6930461"/>
            <a:satOff val="-31979"/>
            <a:lumOff val="1177"/>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s-EC" sz="1200" kern="1200" dirty="0" smtClean="0">
              <a:solidFill>
                <a:schemeClr val="tx1">
                  <a:lumMod val="95000"/>
                  <a:lumOff val="5000"/>
                </a:schemeClr>
              </a:solidFill>
            </a:rPr>
            <a:t>Limitada participación del Gobierno local en el impulso de programas educativos desde la perspectiva del turismo cultural </a:t>
          </a:r>
          <a:endParaRPr lang="es-EC" sz="1200" kern="1200" dirty="0">
            <a:solidFill>
              <a:schemeClr val="tx1">
                <a:lumMod val="95000"/>
                <a:lumOff val="5000"/>
              </a:schemeClr>
            </a:solidFill>
          </a:endParaRPr>
        </a:p>
      </dsp:txBody>
      <dsp:txXfrm>
        <a:off x="4268728" y="5013382"/>
        <a:ext cx="1328313" cy="1245754"/>
      </dsp:txXfrm>
    </dsp:sp>
    <dsp:sp modelId="{55CD5250-2B41-4BE0-8A45-BD2A9DB21661}">
      <dsp:nvSpPr>
        <dsp:cNvPr id="0" name=""/>
        <dsp:cNvSpPr/>
      </dsp:nvSpPr>
      <dsp:spPr>
        <a:xfrm>
          <a:off x="1501394" y="2394209"/>
          <a:ext cx="2037128" cy="1658247"/>
        </a:xfrm>
        <a:prstGeom prst="ellipse">
          <a:avLst/>
        </a:prstGeom>
        <a:solidFill>
          <a:schemeClr val="accent4">
            <a:hueOff val="10395692"/>
            <a:satOff val="-47968"/>
            <a:lumOff val="1765"/>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s-EC" sz="1200" b="0" kern="1200" dirty="0" smtClean="0">
              <a:solidFill>
                <a:schemeClr val="tx1">
                  <a:lumMod val="95000"/>
                  <a:lumOff val="5000"/>
                </a:schemeClr>
              </a:solidFill>
            </a:rPr>
            <a:t>nula oferta de programas de turismo educativo por parte de las agencias de viajes y operadores turísticos de la zona. </a:t>
          </a:r>
          <a:endParaRPr lang="es-EC" sz="1200" b="0" kern="1200" dirty="0">
            <a:solidFill>
              <a:schemeClr val="tx1">
                <a:lumMod val="95000"/>
                <a:lumOff val="5000"/>
              </a:schemeClr>
            </a:solidFill>
          </a:endParaRPr>
        </a:p>
      </dsp:txBody>
      <dsp:txXfrm>
        <a:off x="1799724" y="2637054"/>
        <a:ext cx="1440468" cy="1172557"/>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B81E88-6D91-45FA-AD24-21AD1CBA8963}">
      <dsp:nvSpPr>
        <dsp:cNvPr id="0" name=""/>
        <dsp:cNvSpPr/>
      </dsp:nvSpPr>
      <dsp:spPr>
        <a:xfrm>
          <a:off x="7676055" y="4544060"/>
          <a:ext cx="91440" cy="509810"/>
        </a:xfrm>
        <a:custGeom>
          <a:avLst/>
          <a:gdLst/>
          <a:ahLst/>
          <a:cxnLst/>
          <a:rect l="0" t="0" r="0" b="0"/>
          <a:pathLst>
            <a:path>
              <a:moveTo>
                <a:pt x="45720" y="0"/>
              </a:moveTo>
              <a:lnTo>
                <a:pt x="45720" y="340126"/>
              </a:lnTo>
              <a:lnTo>
                <a:pt x="46068" y="340126"/>
              </a:lnTo>
              <a:lnTo>
                <a:pt x="46068" y="509810"/>
              </a:lnTo>
            </a:path>
          </a:pathLst>
        </a:custGeom>
        <a:noFill/>
        <a:ln w="12700" cap="flat" cmpd="sng" algn="ctr">
          <a:solidFill>
            <a:schemeClr val="accent2">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8255F977-45BB-46BC-BE76-D3D87AA105B9}">
      <dsp:nvSpPr>
        <dsp:cNvPr id="0" name=""/>
        <dsp:cNvSpPr/>
      </dsp:nvSpPr>
      <dsp:spPr>
        <a:xfrm>
          <a:off x="7676055" y="2836032"/>
          <a:ext cx="91440" cy="544913"/>
        </a:xfrm>
        <a:custGeom>
          <a:avLst/>
          <a:gdLst/>
          <a:ahLst/>
          <a:cxnLst/>
          <a:rect l="0" t="0" r="0" b="0"/>
          <a:pathLst>
            <a:path>
              <a:moveTo>
                <a:pt x="46141" y="0"/>
              </a:moveTo>
              <a:lnTo>
                <a:pt x="46141" y="375229"/>
              </a:lnTo>
              <a:lnTo>
                <a:pt x="45720" y="375229"/>
              </a:lnTo>
              <a:lnTo>
                <a:pt x="45720" y="544913"/>
              </a:lnTo>
            </a:path>
          </a:pathLst>
        </a:custGeom>
        <a:noFill/>
        <a:ln w="12700" cap="flat" cmpd="sng" algn="ctr">
          <a:solidFill>
            <a:schemeClr val="accent1">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38B32C80-5434-4277-AAA2-71B37B6CC5F4}">
      <dsp:nvSpPr>
        <dsp:cNvPr id="0" name=""/>
        <dsp:cNvSpPr/>
      </dsp:nvSpPr>
      <dsp:spPr>
        <a:xfrm>
          <a:off x="5384727" y="1164596"/>
          <a:ext cx="2337468" cy="508321"/>
        </a:xfrm>
        <a:custGeom>
          <a:avLst/>
          <a:gdLst/>
          <a:ahLst/>
          <a:cxnLst/>
          <a:rect l="0" t="0" r="0" b="0"/>
          <a:pathLst>
            <a:path>
              <a:moveTo>
                <a:pt x="0" y="0"/>
              </a:moveTo>
              <a:lnTo>
                <a:pt x="0" y="338637"/>
              </a:lnTo>
              <a:lnTo>
                <a:pt x="2337468" y="338637"/>
              </a:lnTo>
              <a:lnTo>
                <a:pt x="2337468" y="508321"/>
              </a:lnTo>
            </a:path>
          </a:pathLst>
        </a:custGeom>
        <a:noFill/>
        <a:ln w="12700" cap="flat" cmpd="sng" algn="ctr">
          <a:solidFill>
            <a:schemeClr val="accent6">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CF4B48D1-A8BF-4F2C-BBBD-928278FF9B1C}">
      <dsp:nvSpPr>
        <dsp:cNvPr id="0" name=""/>
        <dsp:cNvSpPr/>
      </dsp:nvSpPr>
      <dsp:spPr>
        <a:xfrm>
          <a:off x="3022916" y="4544049"/>
          <a:ext cx="994455" cy="520522"/>
        </a:xfrm>
        <a:custGeom>
          <a:avLst/>
          <a:gdLst/>
          <a:ahLst/>
          <a:cxnLst/>
          <a:rect l="0" t="0" r="0" b="0"/>
          <a:pathLst>
            <a:path>
              <a:moveTo>
                <a:pt x="0" y="0"/>
              </a:moveTo>
              <a:lnTo>
                <a:pt x="0" y="350838"/>
              </a:lnTo>
              <a:lnTo>
                <a:pt x="994455" y="350838"/>
              </a:lnTo>
              <a:lnTo>
                <a:pt x="994455" y="520522"/>
              </a:lnTo>
            </a:path>
          </a:pathLst>
        </a:custGeom>
        <a:noFill/>
        <a:ln w="12700" cap="flat" cmpd="sng" algn="ctr">
          <a:solidFill>
            <a:schemeClr val="accent2">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FBAF8543-33CB-4809-B00C-E5B89AE2F885}">
      <dsp:nvSpPr>
        <dsp:cNvPr id="0" name=""/>
        <dsp:cNvSpPr/>
      </dsp:nvSpPr>
      <dsp:spPr>
        <a:xfrm>
          <a:off x="1749001" y="4544049"/>
          <a:ext cx="1273914" cy="520522"/>
        </a:xfrm>
        <a:custGeom>
          <a:avLst/>
          <a:gdLst/>
          <a:ahLst/>
          <a:cxnLst/>
          <a:rect l="0" t="0" r="0" b="0"/>
          <a:pathLst>
            <a:path>
              <a:moveTo>
                <a:pt x="1273914" y="0"/>
              </a:moveTo>
              <a:lnTo>
                <a:pt x="1273914" y="350838"/>
              </a:lnTo>
              <a:lnTo>
                <a:pt x="0" y="350838"/>
              </a:lnTo>
              <a:lnTo>
                <a:pt x="0" y="520522"/>
              </a:lnTo>
            </a:path>
          </a:pathLst>
        </a:custGeom>
        <a:noFill/>
        <a:ln w="12700" cap="flat" cmpd="sng" algn="ctr">
          <a:solidFill>
            <a:schemeClr val="accent2">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A33CE3C7-F9BF-4EBC-B816-D81D261B8D58}">
      <dsp:nvSpPr>
        <dsp:cNvPr id="0" name=""/>
        <dsp:cNvSpPr/>
      </dsp:nvSpPr>
      <dsp:spPr>
        <a:xfrm>
          <a:off x="2977177" y="2836021"/>
          <a:ext cx="91440" cy="544913"/>
        </a:xfrm>
        <a:custGeom>
          <a:avLst/>
          <a:gdLst/>
          <a:ahLst/>
          <a:cxnLst/>
          <a:rect l="0" t="0" r="0" b="0"/>
          <a:pathLst>
            <a:path>
              <a:moveTo>
                <a:pt x="45720" y="0"/>
              </a:moveTo>
              <a:lnTo>
                <a:pt x="45720" y="375229"/>
              </a:lnTo>
              <a:lnTo>
                <a:pt x="45738" y="375229"/>
              </a:lnTo>
              <a:lnTo>
                <a:pt x="45738" y="544913"/>
              </a:lnTo>
            </a:path>
          </a:pathLst>
        </a:custGeom>
        <a:noFill/>
        <a:ln w="12700" cap="flat" cmpd="sng" algn="ctr">
          <a:solidFill>
            <a:schemeClr val="accent1">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F572EE8F-24EC-4D45-9A97-3ED259E79F7B}">
      <dsp:nvSpPr>
        <dsp:cNvPr id="0" name=""/>
        <dsp:cNvSpPr/>
      </dsp:nvSpPr>
      <dsp:spPr>
        <a:xfrm>
          <a:off x="3022897" y="1164596"/>
          <a:ext cx="2361830" cy="508310"/>
        </a:xfrm>
        <a:custGeom>
          <a:avLst/>
          <a:gdLst/>
          <a:ahLst/>
          <a:cxnLst/>
          <a:rect l="0" t="0" r="0" b="0"/>
          <a:pathLst>
            <a:path>
              <a:moveTo>
                <a:pt x="2361830" y="0"/>
              </a:moveTo>
              <a:lnTo>
                <a:pt x="2361830" y="338625"/>
              </a:lnTo>
              <a:lnTo>
                <a:pt x="0" y="338625"/>
              </a:lnTo>
              <a:lnTo>
                <a:pt x="0" y="508310"/>
              </a:lnTo>
            </a:path>
          </a:pathLst>
        </a:custGeom>
        <a:noFill/>
        <a:ln w="12700" cap="flat" cmpd="sng" algn="ctr">
          <a:solidFill>
            <a:schemeClr val="accent6">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595925C3-BF9C-41F8-A1C7-E39C8AB99751}">
      <dsp:nvSpPr>
        <dsp:cNvPr id="0" name=""/>
        <dsp:cNvSpPr/>
      </dsp:nvSpPr>
      <dsp:spPr>
        <a:xfrm>
          <a:off x="4468890" y="1482"/>
          <a:ext cx="1831675" cy="1163114"/>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2539A691-B9EB-4BA3-BAD5-D397ACCE9FB4}">
      <dsp:nvSpPr>
        <dsp:cNvPr id="0" name=""/>
        <dsp:cNvSpPr/>
      </dsp:nvSpPr>
      <dsp:spPr>
        <a:xfrm>
          <a:off x="4672409" y="194826"/>
          <a:ext cx="1831675" cy="1163114"/>
        </a:xfrm>
        <a:prstGeom prst="roundRect">
          <a:avLst>
            <a:gd name="adj" fmla="val 10000"/>
          </a:avLst>
        </a:prstGeom>
        <a:solidFill>
          <a:schemeClr val="lt1">
            <a:alpha val="90000"/>
            <a:hueOff val="0"/>
            <a:satOff val="0"/>
            <a:lumOff val="0"/>
            <a:alphaOff val="0"/>
          </a:schemeClr>
        </a:solidFill>
        <a:ln w="6350" cap="flat" cmpd="sng" algn="ctr">
          <a:solidFill>
            <a:schemeClr val="accent4">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s-EC" sz="1000" b="1" kern="1200" dirty="0" smtClean="0"/>
            <a:t>COBERTURA DE LAS UNIDADES DE ANÁLISIS</a:t>
          </a:r>
          <a:endParaRPr lang="es-EC" sz="1000" b="1" kern="1200" dirty="0"/>
        </a:p>
      </dsp:txBody>
      <dsp:txXfrm>
        <a:off x="4706475" y="228892"/>
        <a:ext cx="1763543" cy="1094982"/>
      </dsp:txXfrm>
    </dsp:sp>
    <dsp:sp modelId="{4C1D09DA-AF5B-41CB-BC11-80963C72C33B}">
      <dsp:nvSpPr>
        <dsp:cNvPr id="0" name=""/>
        <dsp:cNvSpPr/>
      </dsp:nvSpPr>
      <dsp:spPr>
        <a:xfrm>
          <a:off x="2107059" y="1672907"/>
          <a:ext cx="1831675" cy="1163114"/>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8F9E596E-90D0-4F15-9893-142735A8EDEF}">
      <dsp:nvSpPr>
        <dsp:cNvPr id="0" name=""/>
        <dsp:cNvSpPr/>
      </dsp:nvSpPr>
      <dsp:spPr>
        <a:xfrm>
          <a:off x="2310579" y="1866250"/>
          <a:ext cx="1831675" cy="1163114"/>
        </a:xfrm>
        <a:prstGeom prst="roundRect">
          <a:avLst>
            <a:gd name="adj" fmla="val 10000"/>
          </a:avLst>
        </a:prstGeom>
        <a:solidFill>
          <a:schemeClr val="lt1">
            <a:alpha val="90000"/>
            <a:hueOff val="0"/>
            <a:satOff val="0"/>
            <a:lumOff val="0"/>
            <a:alphaOff val="0"/>
          </a:schemeClr>
        </a:solidFill>
        <a:ln w="6350" cap="flat" cmpd="sng" algn="ctr">
          <a:solidFill>
            <a:schemeClr val="accent6">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C" sz="1400" kern="1200" dirty="0" smtClean="0"/>
            <a:t>Se Identificó mediante un censo 12 IE en la Parroquia San Antonio de Pichincha</a:t>
          </a:r>
          <a:endParaRPr lang="es-EC" sz="1400" kern="1200" dirty="0"/>
        </a:p>
      </dsp:txBody>
      <dsp:txXfrm>
        <a:off x="2344645" y="1900316"/>
        <a:ext cx="1763543" cy="1094982"/>
      </dsp:txXfrm>
    </dsp:sp>
    <dsp:sp modelId="{43A06346-B11E-43AC-8E9F-CF5AB8CE1118}">
      <dsp:nvSpPr>
        <dsp:cNvPr id="0" name=""/>
        <dsp:cNvSpPr/>
      </dsp:nvSpPr>
      <dsp:spPr>
        <a:xfrm>
          <a:off x="2107078" y="3380934"/>
          <a:ext cx="1831675" cy="1163114"/>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61F5A667-7BB3-4766-853A-D4C69136171D}">
      <dsp:nvSpPr>
        <dsp:cNvPr id="0" name=""/>
        <dsp:cNvSpPr/>
      </dsp:nvSpPr>
      <dsp:spPr>
        <a:xfrm>
          <a:off x="2310597" y="3574278"/>
          <a:ext cx="1831675" cy="1163114"/>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C" sz="1400" kern="1200" dirty="0" smtClean="0"/>
            <a:t>A través de Criterios de inclusión  se seleccionó 2 IE </a:t>
          </a:r>
          <a:endParaRPr lang="es-EC" sz="1400" kern="1200" dirty="0"/>
        </a:p>
      </dsp:txBody>
      <dsp:txXfrm>
        <a:off x="2344663" y="3608344"/>
        <a:ext cx="1763543" cy="1094982"/>
      </dsp:txXfrm>
    </dsp:sp>
    <dsp:sp modelId="{31C49C6A-CC22-4EAF-BDA8-50BFED5F62DC}">
      <dsp:nvSpPr>
        <dsp:cNvPr id="0" name=""/>
        <dsp:cNvSpPr/>
      </dsp:nvSpPr>
      <dsp:spPr>
        <a:xfrm>
          <a:off x="833163" y="5064572"/>
          <a:ext cx="1831675" cy="1163114"/>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5DEB32CD-16E1-443E-A312-83671809F113}">
      <dsp:nvSpPr>
        <dsp:cNvPr id="0" name=""/>
        <dsp:cNvSpPr/>
      </dsp:nvSpPr>
      <dsp:spPr>
        <a:xfrm>
          <a:off x="1036683" y="5257915"/>
          <a:ext cx="1831675" cy="1163114"/>
        </a:xfrm>
        <a:prstGeom prst="roundRect">
          <a:avLst>
            <a:gd name="adj" fmla="val 10000"/>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C" sz="1400" kern="1200" dirty="0" smtClean="0"/>
            <a:t>Unidad Educativa “Scotland </a:t>
          </a:r>
          <a:r>
            <a:rPr lang="es-EC" sz="1400" kern="1200" dirty="0" err="1" smtClean="0"/>
            <a:t>School</a:t>
          </a:r>
          <a:r>
            <a:rPr lang="es-EC" sz="1400" kern="1200" dirty="0" smtClean="0"/>
            <a:t>”, de sostenimiento particular Laico</a:t>
          </a:r>
          <a:endParaRPr lang="es-EC" sz="1400" kern="1200" dirty="0"/>
        </a:p>
      </dsp:txBody>
      <dsp:txXfrm>
        <a:off x="1070749" y="5291981"/>
        <a:ext cx="1763543" cy="1094982"/>
      </dsp:txXfrm>
    </dsp:sp>
    <dsp:sp modelId="{568DD4FD-9733-4E55-BD95-C4BCC9103CA4}">
      <dsp:nvSpPr>
        <dsp:cNvPr id="0" name=""/>
        <dsp:cNvSpPr/>
      </dsp:nvSpPr>
      <dsp:spPr>
        <a:xfrm>
          <a:off x="3101533" y="5064572"/>
          <a:ext cx="1831675" cy="1163114"/>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27634D04-02B9-4F8C-BF9B-291BF12FB527}">
      <dsp:nvSpPr>
        <dsp:cNvPr id="0" name=""/>
        <dsp:cNvSpPr/>
      </dsp:nvSpPr>
      <dsp:spPr>
        <a:xfrm>
          <a:off x="3305053" y="5257915"/>
          <a:ext cx="1831675" cy="1163114"/>
        </a:xfrm>
        <a:prstGeom prst="roundRect">
          <a:avLst>
            <a:gd name="adj" fmla="val 10000"/>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C" sz="1400" kern="1200" dirty="0" smtClean="0"/>
            <a:t>Unidad Educativa Técnica “Mitad del Mundo”, de sostenimiento Fiscal</a:t>
          </a:r>
          <a:endParaRPr lang="es-EC" sz="1400" kern="1200" dirty="0"/>
        </a:p>
      </dsp:txBody>
      <dsp:txXfrm>
        <a:off x="3339119" y="5291981"/>
        <a:ext cx="1763543" cy="1094982"/>
      </dsp:txXfrm>
    </dsp:sp>
    <dsp:sp modelId="{4AA50F7A-C025-497F-9410-1A2AE35381EB}">
      <dsp:nvSpPr>
        <dsp:cNvPr id="0" name=""/>
        <dsp:cNvSpPr/>
      </dsp:nvSpPr>
      <dsp:spPr>
        <a:xfrm>
          <a:off x="6806358" y="1672918"/>
          <a:ext cx="1831675" cy="1163114"/>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C9880945-F8E4-4B8E-A11E-5EEC409AE625}">
      <dsp:nvSpPr>
        <dsp:cNvPr id="0" name=""/>
        <dsp:cNvSpPr/>
      </dsp:nvSpPr>
      <dsp:spPr>
        <a:xfrm>
          <a:off x="7009878" y="1866262"/>
          <a:ext cx="1831675" cy="1163114"/>
        </a:xfrm>
        <a:prstGeom prst="roundRect">
          <a:avLst>
            <a:gd name="adj" fmla="val 10000"/>
          </a:avLst>
        </a:prstGeom>
        <a:solidFill>
          <a:schemeClr val="lt1">
            <a:alpha val="90000"/>
            <a:hueOff val="0"/>
            <a:satOff val="0"/>
            <a:lumOff val="0"/>
            <a:alphaOff val="0"/>
          </a:schemeClr>
        </a:solidFill>
        <a:ln w="6350" cap="flat" cmpd="sng" algn="ctr">
          <a:solidFill>
            <a:schemeClr val="accent6">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C" sz="1400" kern="1200" dirty="0" smtClean="0"/>
            <a:t>Se revisó el catastro turístico del Ministerio de Turismo del Ecuador y se identificó:</a:t>
          </a:r>
          <a:endParaRPr lang="es-EC" sz="1400" kern="1200" dirty="0"/>
        </a:p>
      </dsp:txBody>
      <dsp:txXfrm>
        <a:off x="7043944" y="1900328"/>
        <a:ext cx="1763543" cy="1094982"/>
      </dsp:txXfrm>
    </dsp:sp>
    <dsp:sp modelId="{399F191E-8227-46B9-8BC5-974EC9398463}">
      <dsp:nvSpPr>
        <dsp:cNvPr id="0" name=""/>
        <dsp:cNvSpPr/>
      </dsp:nvSpPr>
      <dsp:spPr>
        <a:xfrm>
          <a:off x="6805937" y="3380946"/>
          <a:ext cx="1831675" cy="1163114"/>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6680E262-B83D-4B33-B670-B90539B5E1AC}">
      <dsp:nvSpPr>
        <dsp:cNvPr id="0" name=""/>
        <dsp:cNvSpPr/>
      </dsp:nvSpPr>
      <dsp:spPr>
        <a:xfrm>
          <a:off x="7009457" y="3574290"/>
          <a:ext cx="1831675" cy="1163114"/>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41910" tIns="41910" rIns="41910" bIns="41910" numCol="1" spcCol="1270" anchor="ctr" anchorCtr="0">
          <a:noAutofit/>
        </a:bodyPr>
        <a:lstStyle/>
        <a:p>
          <a:pPr lvl="0" algn="just" defTabSz="488950">
            <a:lnSpc>
              <a:spcPct val="90000"/>
            </a:lnSpc>
            <a:spcBef>
              <a:spcPct val="0"/>
            </a:spcBef>
            <a:spcAft>
              <a:spcPct val="35000"/>
            </a:spcAft>
          </a:pPr>
          <a:r>
            <a:rPr lang="es-EC" sz="1100" kern="1200" dirty="0" smtClean="0"/>
            <a:t>51 establecimientos del área de alimentos y bebidas.</a:t>
          </a:r>
        </a:p>
        <a:p>
          <a:pPr lvl="0" algn="just" defTabSz="488950">
            <a:lnSpc>
              <a:spcPct val="90000"/>
            </a:lnSpc>
            <a:spcBef>
              <a:spcPct val="0"/>
            </a:spcBef>
            <a:spcAft>
              <a:spcPct val="35000"/>
            </a:spcAft>
          </a:pPr>
          <a:r>
            <a:rPr lang="es-EC" sz="1100" kern="1200" dirty="0" smtClean="0"/>
            <a:t>8 establecimientos del área de alojamiento  </a:t>
          </a:r>
        </a:p>
        <a:p>
          <a:pPr lvl="0" algn="just" defTabSz="488950">
            <a:lnSpc>
              <a:spcPct val="90000"/>
            </a:lnSpc>
            <a:spcBef>
              <a:spcPct val="0"/>
            </a:spcBef>
            <a:spcAft>
              <a:spcPct val="35000"/>
            </a:spcAft>
          </a:pPr>
          <a:r>
            <a:rPr lang="es-EC" sz="1100" kern="1200" dirty="0" smtClean="0"/>
            <a:t>1 establecimiento del área de operación e intermediación</a:t>
          </a:r>
          <a:endParaRPr lang="es-EC" sz="1100" kern="1200" dirty="0"/>
        </a:p>
      </dsp:txBody>
      <dsp:txXfrm>
        <a:off x="7043523" y="3608356"/>
        <a:ext cx="1763543" cy="1094982"/>
      </dsp:txXfrm>
    </dsp:sp>
    <dsp:sp modelId="{10FD9685-5BC7-4B8D-99FC-D7400207D9D5}">
      <dsp:nvSpPr>
        <dsp:cNvPr id="0" name=""/>
        <dsp:cNvSpPr/>
      </dsp:nvSpPr>
      <dsp:spPr>
        <a:xfrm>
          <a:off x="6806285" y="5053871"/>
          <a:ext cx="1831675" cy="1163114"/>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D54F30D5-5161-4878-BD7B-C8E1D3279350}">
      <dsp:nvSpPr>
        <dsp:cNvPr id="0" name=""/>
        <dsp:cNvSpPr/>
      </dsp:nvSpPr>
      <dsp:spPr>
        <a:xfrm>
          <a:off x="7009805" y="5247215"/>
          <a:ext cx="1831675" cy="1163114"/>
        </a:xfrm>
        <a:prstGeom prst="roundRect">
          <a:avLst>
            <a:gd name="adj" fmla="val 10000"/>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C" sz="1400" kern="1200" dirty="0" smtClean="0"/>
            <a:t>Al ser una población menor a cien se aplico el instrumento a la totalidad</a:t>
          </a:r>
          <a:endParaRPr lang="es-EC" sz="1400" kern="1200" dirty="0"/>
        </a:p>
      </dsp:txBody>
      <dsp:txXfrm>
        <a:off x="7043871" y="5281281"/>
        <a:ext cx="1763543" cy="1094982"/>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7E4E99-CCF8-4AE5-A33D-818E1CA56C4B}">
      <dsp:nvSpPr>
        <dsp:cNvPr id="0" name=""/>
        <dsp:cNvSpPr/>
      </dsp:nvSpPr>
      <dsp:spPr>
        <a:xfrm>
          <a:off x="11619" y="1116368"/>
          <a:ext cx="1787406" cy="893703"/>
        </a:xfrm>
        <a:prstGeom prst="roundRect">
          <a:avLst>
            <a:gd name="adj" fmla="val 10000"/>
          </a:avLst>
        </a:prstGeom>
        <a:solidFill>
          <a:schemeClr val="accent4">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EC" sz="1600" b="1" kern="1200" dirty="0" smtClean="0">
              <a:solidFill>
                <a:schemeClr val="tx1">
                  <a:lumMod val="95000"/>
                  <a:lumOff val="5000"/>
                </a:schemeClr>
              </a:solidFill>
            </a:rPr>
            <a:t>COBERTURA DE LAS UNIDADES DE ANÁLISIS</a:t>
          </a:r>
          <a:endParaRPr lang="es-EC" sz="1600" b="1" kern="1200" dirty="0">
            <a:solidFill>
              <a:schemeClr val="tx1">
                <a:lumMod val="95000"/>
                <a:lumOff val="5000"/>
              </a:schemeClr>
            </a:solidFill>
          </a:endParaRPr>
        </a:p>
      </dsp:txBody>
      <dsp:txXfrm>
        <a:off x="37795" y="1142544"/>
        <a:ext cx="1735054" cy="841351"/>
      </dsp:txXfrm>
    </dsp:sp>
    <dsp:sp modelId="{0276A2BA-F315-4EDB-8DD9-93D6E38C400C}">
      <dsp:nvSpPr>
        <dsp:cNvPr id="0" name=""/>
        <dsp:cNvSpPr/>
      </dsp:nvSpPr>
      <dsp:spPr>
        <a:xfrm>
          <a:off x="1799026" y="1537493"/>
          <a:ext cx="714962" cy="51453"/>
        </a:xfrm>
        <a:custGeom>
          <a:avLst/>
          <a:gdLst/>
          <a:ahLst/>
          <a:cxnLst/>
          <a:rect l="0" t="0" r="0" b="0"/>
          <a:pathLst>
            <a:path>
              <a:moveTo>
                <a:pt x="0" y="25726"/>
              </a:moveTo>
              <a:lnTo>
                <a:pt x="714962" y="25726"/>
              </a:lnTo>
            </a:path>
          </a:pathLst>
        </a:custGeom>
        <a:noFill/>
        <a:ln w="12700" cap="flat" cmpd="sng" algn="ctr">
          <a:solidFill>
            <a:schemeClr val="accent6">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s-EC" sz="700" kern="1200">
            <a:solidFill>
              <a:schemeClr val="tx1">
                <a:lumMod val="95000"/>
                <a:lumOff val="5000"/>
              </a:schemeClr>
            </a:solidFill>
          </a:endParaRPr>
        </a:p>
      </dsp:txBody>
      <dsp:txXfrm>
        <a:off x="2138634" y="1545345"/>
        <a:ext cx="35748" cy="35748"/>
      </dsp:txXfrm>
    </dsp:sp>
    <dsp:sp modelId="{5C526AC7-9A0D-48CB-BC42-6B599B777EE4}">
      <dsp:nvSpPr>
        <dsp:cNvPr id="0" name=""/>
        <dsp:cNvSpPr/>
      </dsp:nvSpPr>
      <dsp:spPr>
        <a:xfrm>
          <a:off x="2513989" y="1116368"/>
          <a:ext cx="1787406" cy="893703"/>
        </a:xfrm>
        <a:prstGeom prst="roundRect">
          <a:avLst>
            <a:gd name="adj" fmla="val 10000"/>
          </a:avLst>
        </a:prstGeom>
        <a:solidFill>
          <a:schemeClr val="accent6">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EC" sz="1600" kern="1200" dirty="0" smtClean="0">
              <a:solidFill>
                <a:schemeClr val="tx1">
                  <a:lumMod val="95000"/>
                  <a:lumOff val="5000"/>
                </a:schemeClr>
              </a:solidFill>
            </a:rPr>
            <a:t>ENTREVISTA</a:t>
          </a:r>
          <a:endParaRPr lang="es-EC" sz="1600" kern="1200" dirty="0">
            <a:solidFill>
              <a:schemeClr val="tx1">
                <a:lumMod val="95000"/>
                <a:lumOff val="5000"/>
              </a:schemeClr>
            </a:solidFill>
          </a:endParaRPr>
        </a:p>
      </dsp:txBody>
      <dsp:txXfrm>
        <a:off x="2540165" y="1142544"/>
        <a:ext cx="1735054" cy="841351"/>
      </dsp:txXfrm>
    </dsp:sp>
    <dsp:sp modelId="{370AE131-BF73-492E-B779-8AC8BB63C29D}">
      <dsp:nvSpPr>
        <dsp:cNvPr id="0" name=""/>
        <dsp:cNvSpPr/>
      </dsp:nvSpPr>
      <dsp:spPr>
        <a:xfrm>
          <a:off x="4301396" y="1537493"/>
          <a:ext cx="714962" cy="51453"/>
        </a:xfrm>
        <a:custGeom>
          <a:avLst/>
          <a:gdLst/>
          <a:ahLst/>
          <a:cxnLst/>
          <a:rect l="0" t="0" r="0" b="0"/>
          <a:pathLst>
            <a:path>
              <a:moveTo>
                <a:pt x="0" y="25726"/>
              </a:moveTo>
              <a:lnTo>
                <a:pt x="714962" y="25726"/>
              </a:lnTo>
            </a:path>
          </a:pathLst>
        </a:custGeom>
        <a:noFill/>
        <a:ln w="12700" cap="flat" cmpd="sng" algn="ctr">
          <a:solidFill>
            <a:schemeClr val="accent1">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s-EC" sz="700" kern="1200">
            <a:solidFill>
              <a:schemeClr val="tx1">
                <a:lumMod val="95000"/>
                <a:lumOff val="5000"/>
              </a:schemeClr>
            </a:solidFill>
          </a:endParaRPr>
        </a:p>
      </dsp:txBody>
      <dsp:txXfrm>
        <a:off x="4641003" y="1545345"/>
        <a:ext cx="35748" cy="35748"/>
      </dsp:txXfrm>
    </dsp:sp>
    <dsp:sp modelId="{ED88E7F8-009D-4C53-90AD-9CFA839517B4}">
      <dsp:nvSpPr>
        <dsp:cNvPr id="0" name=""/>
        <dsp:cNvSpPr/>
      </dsp:nvSpPr>
      <dsp:spPr>
        <a:xfrm>
          <a:off x="5016359" y="920834"/>
          <a:ext cx="1703059" cy="1284770"/>
        </a:xfrm>
        <a:prstGeom prst="roundRect">
          <a:avLst>
            <a:gd name="adj" fmla="val 10000"/>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EC" sz="1600" kern="1200" dirty="0" smtClean="0">
              <a:solidFill>
                <a:schemeClr val="tx1">
                  <a:lumMod val="95000"/>
                  <a:lumOff val="5000"/>
                </a:schemeClr>
              </a:solidFill>
            </a:rPr>
            <a:t>Se identificó a informantes clave relacionados al sistema turístico y educativo</a:t>
          </a:r>
          <a:endParaRPr lang="es-EC" sz="1600" kern="1200" dirty="0">
            <a:solidFill>
              <a:schemeClr val="tx1">
                <a:lumMod val="95000"/>
                <a:lumOff val="5000"/>
              </a:schemeClr>
            </a:solidFill>
          </a:endParaRPr>
        </a:p>
      </dsp:txBody>
      <dsp:txXfrm>
        <a:off x="5053989" y="958464"/>
        <a:ext cx="1627799" cy="1209510"/>
      </dsp:txXfrm>
    </dsp:sp>
    <dsp:sp modelId="{BF5D227D-8E17-4A40-870D-A281A7086B62}">
      <dsp:nvSpPr>
        <dsp:cNvPr id="0" name=""/>
        <dsp:cNvSpPr/>
      </dsp:nvSpPr>
      <dsp:spPr>
        <a:xfrm rot="18289469">
          <a:off x="6450908" y="1023613"/>
          <a:ext cx="1251982" cy="51453"/>
        </a:xfrm>
        <a:custGeom>
          <a:avLst/>
          <a:gdLst/>
          <a:ahLst/>
          <a:cxnLst/>
          <a:rect l="0" t="0" r="0" b="0"/>
          <a:pathLst>
            <a:path>
              <a:moveTo>
                <a:pt x="0" y="25726"/>
              </a:moveTo>
              <a:lnTo>
                <a:pt x="1251982" y="25726"/>
              </a:lnTo>
            </a:path>
          </a:pathLst>
        </a:custGeom>
        <a:noFill/>
        <a:ln w="12700" cap="flat" cmpd="sng" algn="ctr">
          <a:solidFill>
            <a:schemeClr val="accent2">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s-EC" sz="700" kern="1200">
            <a:solidFill>
              <a:schemeClr val="tx1">
                <a:lumMod val="95000"/>
                <a:lumOff val="5000"/>
              </a:schemeClr>
            </a:solidFill>
          </a:endParaRPr>
        </a:p>
      </dsp:txBody>
      <dsp:txXfrm>
        <a:off x="7045600" y="1018040"/>
        <a:ext cx="62599" cy="62599"/>
      </dsp:txXfrm>
    </dsp:sp>
    <dsp:sp modelId="{7218B081-29EE-4A09-9850-8597F02C47FA}">
      <dsp:nvSpPr>
        <dsp:cNvPr id="0" name=""/>
        <dsp:cNvSpPr/>
      </dsp:nvSpPr>
      <dsp:spPr>
        <a:xfrm>
          <a:off x="7434381" y="88609"/>
          <a:ext cx="1787406" cy="893703"/>
        </a:xfrm>
        <a:prstGeom prst="roundRect">
          <a:avLst>
            <a:gd name="adj" fmla="val 10000"/>
          </a:avLst>
        </a:prstGeom>
        <a:solidFill>
          <a:schemeClr val="accent2">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EC" sz="1600" kern="1200" dirty="0" smtClean="0">
              <a:solidFill>
                <a:schemeClr val="tx1">
                  <a:lumMod val="95000"/>
                  <a:lumOff val="5000"/>
                </a:schemeClr>
              </a:solidFill>
            </a:rPr>
            <a:t>Autoridad de la Unidad Educativa Técnica “Mitad del Mundo”</a:t>
          </a:r>
          <a:endParaRPr lang="es-EC" sz="1600" kern="1200" dirty="0">
            <a:solidFill>
              <a:schemeClr val="tx1">
                <a:lumMod val="95000"/>
                <a:lumOff val="5000"/>
              </a:schemeClr>
            </a:solidFill>
          </a:endParaRPr>
        </a:p>
      </dsp:txBody>
      <dsp:txXfrm>
        <a:off x="7460557" y="114785"/>
        <a:ext cx="1735054" cy="841351"/>
      </dsp:txXfrm>
    </dsp:sp>
    <dsp:sp modelId="{8A062C55-0DA2-4CF4-9E9D-9692FCE9ADC6}">
      <dsp:nvSpPr>
        <dsp:cNvPr id="0" name=""/>
        <dsp:cNvSpPr/>
      </dsp:nvSpPr>
      <dsp:spPr>
        <a:xfrm>
          <a:off x="6719418" y="1537493"/>
          <a:ext cx="714962" cy="51453"/>
        </a:xfrm>
        <a:custGeom>
          <a:avLst/>
          <a:gdLst/>
          <a:ahLst/>
          <a:cxnLst/>
          <a:rect l="0" t="0" r="0" b="0"/>
          <a:pathLst>
            <a:path>
              <a:moveTo>
                <a:pt x="0" y="25726"/>
              </a:moveTo>
              <a:lnTo>
                <a:pt x="714962" y="25726"/>
              </a:lnTo>
            </a:path>
          </a:pathLst>
        </a:custGeom>
        <a:noFill/>
        <a:ln w="12700" cap="flat" cmpd="sng" algn="ctr">
          <a:solidFill>
            <a:schemeClr val="accent2">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s-EC" sz="700" kern="1200">
            <a:solidFill>
              <a:schemeClr val="tx1">
                <a:lumMod val="95000"/>
                <a:lumOff val="5000"/>
              </a:schemeClr>
            </a:solidFill>
          </a:endParaRPr>
        </a:p>
      </dsp:txBody>
      <dsp:txXfrm>
        <a:off x="7059025" y="1545345"/>
        <a:ext cx="35748" cy="35748"/>
      </dsp:txXfrm>
    </dsp:sp>
    <dsp:sp modelId="{5CBE261B-7430-4616-9ED6-343B0E1AA619}">
      <dsp:nvSpPr>
        <dsp:cNvPr id="0" name=""/>
        <dsp:cNvSpPr/>
      </dsp:nvSpPr>
      <dsp:spPr>
        <a:xfrm>
          <a:off x="7434381" y="1116368"/>
          <a:ext cx="1787406" cy="893703"/>
        </a:xfrm>
        <a:prstGeom prst="roundRect">
          <a:avLst>
            <a:gd name="adj" fmla="val 10000"/>
          </a:avLst>
        </a:prstGeom>
        <a:solidFill>
          <a:schemeClr val="accent2">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EC" sz="1600" kern="1200" dirty="0" smtClean="0">
              <a:solidFill>
                <a:schemeClr val="tx1">
                  <a:lumMod val="95000"/>
                  <a:lumOff val="5000"/>
                </a:schemeClr>
              </a:solidFill>
            </a:rPr>
            <a:t>Presidenta de la Corporación de turismo Mitad del Mundo </a:t>
          </a:r>
          <a:endParaRPr lang="es-EC" sz="1600" kern="1200" dirty="0">
            <a:solidFill>
              <a:schemeClr val="tx1">
                <a:lumMod val="95000"/>
                <a:lumOff val="5000"/>
              </a:schemeClr>
            </a:solidFill>
          </a:endParaRPr>
        </a:p>
      </dsp:txBody>
      <dsp:txXfrm>
        <a:off x="7460557" y="1142544"/>
        <a:ext cx="1735054" cy="841351"/>
      </dsp:txXfrm>
    </dsp:sp>
    <dsp:sp modelId="{DB603B66-422B-4836-800D-5197C05FB734}">
      <dsp:nvSpPr>
        <dsp:cNvPr id="0" name=""/>
        <dsp:cNvSpPr/>
      </dsp:nvSpPr>
      <dsp:spPr>
        <a:xfrm rot="3310531">
          <a:off x="6450908" y="2051372"/>
          <a:ext cx="1251982" cy="51453"/>
        </a:xfrm>
        <a:custGeom>
          <a:avLst/>
          <a:gdLst/>
          <a:ahLst/>
          <a:cxnLst/>
          <a:rect l="0" t="0" r="0" b="0"/>
          <a:pathLst>
            <a:path>
              <a:moveTo>
                <a:pt x="0" y="25726"/>
              </a:moveTo>
              <a:lnTo>
                <a:pt x="1251982" y="25726"/>
              </a:lnTo>
            </a:path>
          </a:pathLst>
        </a:custGeom>
        <a:noFill/>
        <a:ln w="12700" cap="flat" cmpd="sng" algn="ctr">
          <a:solidFill>
            <a:schemeClr val="accent2">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s-EC" sz="700" kern="1200">
            <a:solidFill>
              <a:schemeClr val="tx1">
                <a:lumMod val="95000"/>
                <a:lumOff val="5000"/>
              </a:schemeClr>
            </a:solidFill>
          </a:endParaRPr>
        </a:p>
      </dsp:txBody>
      <dsp:txXfrm>
        <a:off x="7045600" y="2045799"/>
        <a:ext cx="62599" cy="62599"/>
      </dsp:txXfrm>
    </dsp:sp>
    <dsp:sp modelId="{BFA14A2E-6F68-49AB-B3A4-4D4408D19824}">
      <dsp:nvSpPr>
        <dsp:cNvPr id="0" name=""/>
        <dsp:cNvSpPr/>
      </dsp:nvSpPr>
      <dsp:spPr>
        <a:xfrm>
          <a:off x="7434381" y="2144127"/>
          <a:ext cx="1787406" cy="893703"/>
        </a:xfrm>
        <a:prstGeom prst="roundRect">
          <a:avLst>
            <a:gd name="adj" fmla="val 10000"/>
          </a:avLst>
        </a:prstGeom>
        <a:solidFill>
          <a:schemeClr val="accent2">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EC" sz="1600" kern="1200" smtClean="0">
              <a:solidFill>
                <a:schemeClr val="tx1">
                  <a:lumMod val="95000"/>
                  <a:lumOff val="5000"/>
                </a:schemeClr>
              </a:solidFill>
            </a:rPr>
            <a:t>Empresa Pública Ciudad Mitad del Mundo</a:t>
          </a:r>
          <a:endParaRPr lang="es-EC" sz="1600" kern="1200">
            <a:solidFill>
              <a:schemeClr val="tx1">
                <a:lumMod val="95000"/>
                <a:lumOff val="5000"/>
              </a:schemeClr>
            </a:solidFill>
          </a:endParaRPr>
        </a:p>
      </dsp:txBody>
      <dsp:txXfrm>
        <a:off x="7460557" y="2170303"/>
        <a:ext cx="1735054" cy="841351"/>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591DCF-72F4-4E7B-8A45-24AF0CFD6021}">
      <dsp:nvSpPr>
        <dsp:cNvPr id="0" name=""/>
        <dsp:cNvSpPr/>
      </dsp:nvSpPr>
      <dsp:spPr>
        <a:xfrm>
          <a:off x="8396" y="593431"/>
          <a:ext cx="1892205" cy="1204644"/>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EC" sz="1400" b="1" kern="1200" dirty="0" smtClean="0"/>
            <a:t>PROCEDIMIENTO PARA TRATAMIENTO Y ANÁLISIS DE INFORMACIÓN </a:t>
          </a:r>
        </a:p>
      </dsp:txBody>
      <dsp:txXfrm>
        <a:off x="43679" y="628714"/>
        <a:ext cx="1821639" cy="1134078"/>
      </dsp:txXfrm>
    </dsp:sp>
    <dsp:sp modelId="{C27F1F0C-994A-4FBF-9B94-41070220C5C9}">
      <dsp:nvSpPr>
        <dsp:cNvPr id="0" name=""/>
        <dsp:cNvSpPr/>
      </dsp:nvSpPr>
      <dsp:spPr>
        <a:xfrm rot="19457599">
          <a:off x="1812991" y="888144"/>
          <a:ext cx="932103" cy="71209"/>
        </a:xfrm>
        <a:custGeom>
          <a:avLst/>
          <a:gdLst/>
          <a:ahLst/>
          <a:cxnLst/>
          <a:rect l="0" t="0" r="0" b="0"/>
          <a:pathLst>
            <a:path>
              <a:moveTo>
                <a:pt x="0" y="35604"/>
              </a:moveTo>
              <a:lnTo>
                <a:pt x="932103" y="35604"/>
              </a:lnTo>
            </a:path>
          </a:pathLst>
        </a:custGeom>
        <a:noFill/>
        <a:ln w="12700" cap="flat" cmpd="sng" algn="ctr">
          <a:solidFill>
            <a:schemeClr val="accent2">
              <a:shade val="6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es-EC" sz="1400" kern="1200">
            <a:solidFill>
              <a:schemeClr val="tx1">
                <a:lumMod val="95000"/>
                <a:lumOff val="5000"/>
              </a:schemeClr>
            </a:solidFill>
          </a:endParaRPr>
        </a:p>
      </dsp:txBody>
      <dsp:txXfrm>
        <a:off x="2255740" y="900446"/>
        <a:ext cx="46605" cy="46605"/>
      </dsp:txXfrm>
    </dsp:sp>
    <dsp:sp modelId="{5ACEE3F8-A409-4D85-8990-9A1455F16A7F}">
      <dsp:nvSpPr>
        <dsp:cNvPr id="0" name=""/>
        <dsp:cNvSpPr/>
      </dsp:nvSpPr>
      <dsp:spPr>
        <a:xfrm>
          <a:off x="2657483" y="178693"/>
          <a:ext cx="1110686" cy="946102"/>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EC" sz="1400" kern="1200" smtClean="0"/>
            <a:t>Encuesta</a:t>
          </a:r>
          <a:endParaRPr lang="es-EC" sz="1400" kern="1200" dirty="0"/>
        </a:p>
      </dsp:txBody>
      <dsp:txXfrm>
        <a:off x="2685193" y="206403"/>
        <a:ext cx="1055266" cy="890682"/>
      </dsp:txXfrm>
    </dsp:sp>
    <dsp:sp modelId="{92DE1B3B-6208-40FD-A04D-F07780BD771A}">
      <dsp:nvSpPr>
        <dsp:cNvPr id="0" name=""/>
        <dsp:cNvSpPr/>
      </dsp:nvSpPr>
      <dsp:spPr>
        <a:xfrm>
          <a:off x="3768170" y="616139"/>
          <a:ext cx="746834" cy="71209"/>
        </a:xfrm>
        <a:custGeom>
          <a:avLst/>
          <a:gdLst/>
          <a:ahLst/>
          <a:cxnLst/>
          <a:rect l="0" t="0" r="0" b="0"/>
          <a:pathLst>
            <a:path>
              <a:moveTo>
                <a:pt x="0" y="35604"/>
              </a:moveTo>
              <a:lnTo>
                <a:pt x="746834" y="35604"/>
              </a:lnTo>
            </a:path>
          </a:pathLst>
        </a:custGeom>
        <a:noFill/>
        <a:ln w="12700" cap="flat" cmpd="sng" algn="ctr">
          <a:solidFill>
            <a:schemeClr val="accent2">
              <a:shade val="8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es-EC" sz="1400" kern="1200">
            <a:solidFill>
              <a:schemeClr val="tx1">
                <a:lumMod val="95000"/>
                <a:lumOff val="5000"/>
              </a:schemeClr>
            </a:solidFill>
          </a:endParaRPr>
        </a:p>
      </dsp:txBody>
      <dsp:txXfrm>
        <a:off x="4122916" y="633073"/>
        <a:ext cx="37341" cy="37341"/>
      </dsp:txXfrm>
    </dsp:sp>
    <dsp:sp modelId="{92757FD9-8262-4153-9288-BB823A9D2982}">
      <dsp:nvSpPr>
        <dsp:cNvPr id="0" name=""/>
        <dsp:cNvSpPr/>
      </dsp:nvSpPr>
      <dsp:spPr>
        <a:xfrm>
          <a:off x="4515004" y="178693"/>
          <a:ext cx="2421454" cy="946102"/>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EC" sz="1400" kern="1200" smtClean="0"/>
            <a:t>Se procedió tabular y procesar estadísticamente los datos a través del software estadístico SPSS 22</a:t>
          </a:r>
          <a:endParaRPr lang="es-EC" sz="1400" kern="1200" dirty="0"/>
        </a:p>
      </dsp:txBody>
      <dsp:txXfrm>
        <a:off x="4542714" y="206403"/>
        <a:ext cx="2366034" cy="890682"/>
      </dsp:txXfrm>
    </dsp:sp>
    <dsp:sp modelId="{46928EA6-F48D-402F-BFF9-2675DC49C0BF}">
      <dsp:nvSpPr>
        <dsp:cNvPr id="0" name=""/>
        <dsp:cNvSpPr/>
      </dsp:nvSpPr>
      <dsp:spPr>
        <a:xfrm>
          <a:off x="6936459" y="616139"/>
          <a:ext cx="766929" cy="71209"/>
        </a:xfrm>
        <a:custGeom>
          <a:avLst/>
          <a:gdLst/>
          <a:ahLst/>
          <a:cxnLst/>
          <a:rect l="0" t="0" r="0" b="0"/>
          <a:pathLst>
            <a:path>
              <a:moveTo>
                <a:pt x="0" y="35604"/>
              </a:moveTo>
              <a:lnTo>
                <a:pt x="766929" y="35604"/>
              </a:lnTo>
            </a:path>
          </a:pathLst>
        </a:custGeom>
        <a:noFill/>
        <a:ln w="12700" cap="flat" cmpd="sng" algn="ctr">
          <a:solidFill>
            <a:schemeClr val="accent2">
              <a:shade val="8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es-EC" sz="1400" kern="1200">
            <a:solidFill>
              <a:schemeClr val="tx1">
                <a:lumMod val="95000"/>
                <a:lumOff val="5000"/>
              </a:schemeClr>
            </a:solidFill>
          </a:endParaRPr>
        </a:p>
      </dsp:txBody>
      <dsp:txXfrm>
        <a:off x="7300751" y="632571"/>
        <a:ext cx="38346" cy="38346"/>
      </dsp:txXfrm>
    </dsp:sp>
    <dsp:sp modelId="{196E28BD-40A0-4443-98EE-FD16861AFEA3}">
      <dsp:nvSpPr>
        <dsp:cNvPr id="0" name=""/>
        <dsp:cNvSpPr/>
      </dsp:nvSpPr>
      <dsp:spPr>
        <a:xfrm>
          <a:off x="7703389" y="178693"/>
          <a:ext cx="1892205" cy="946102"/>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EC" sz="1400" kern="1200" smtClean="0"/>
            <a:t>Resultados reflejados en gráficos con  porcentajes y su respectiva interpretación</a:t>
          </a:r>
          <a:endParaRPr lang="es-EC" sz="1400" kern="1200" dirty="0"/>
        </a:p>
      </dsp:txBody>
      <dsp:txXfrm>
        <a:off x="7731099" y="206403"/>
        <a:ext cx="1836785" cy="890682"/>
      </dsp:txXfrm>
    </dsp:sp>
    <dsp:sp modelId="{57C4133A-7185-421B-BDBC-0780DD178039}">
      <dsp:nvSpPr>
        <dsp:cNvPr id="0" name=""/>
        <dsp:cNvSpPr/>
      </dsp:nvSpPr>
      <dsp:spPr>
        <a:xfrm rot="2142401">
          <a:off x="1812991" y="1432153"/>
          <a:ext cx="932103" cy="71209"/>
        </a:xfrm>
        <a:custGeom>
          <a:avLst/>
          <a:gdLst/>
          <a:ahLst/>
          <a:cxnLst/>
          <a:rect l="0" t="0" r="0" b="0"/>
          <a:pathLst>
            <a:path>
              <a:moveTo>
                <a:pt x="0" y="35604"/>
              </a:moveTo>
              <a:lnTo>
                <a:pt x="932103" y="35604"/>
              </a:lnTo>
            </a:path>
          </a:pathLst>
        </a:custGeom>
        <a:noFill/>
        <a:ln w="12700" cap="flat" cmpd="sng" algn="ctr">
          <a:solidFill>
            <a:schemeClr val="accent2">
              <a:shade val="6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es-EC" sz="1400" kern="1200">
            <a:solidFill>
              <a:schemeClr val="tx1">
                <a:lumMod val="95000"/>
                <a:lumOff val="5000"/>
              </a:schemeClr>
            </a:solidFill>
          </a:endParaRPr>
        </a:p>
      </dsp:txBody>
      <dsp:txXfrm>
        <a:off x="2255740" y="1444455"/>
        <a:ext cx="46605" cy="46605"/>
      </dsp:txXfrm>
    </dsp:sp>
    <dsp:sp modelId="{80A3E577-6AFB-4177-A20D-D30020C118D0}">
      <dsp:nvSpPr>
        <dsp:cNvPr id="0" name=""/>
        <dsp:cNvSpPr/>
      </dsp:nvSpPr>
      <dsp:spPr>
        <a:xfrm>
          <a:off x="2657483" y="1266711"/>
          <a:ext cx="1110686" cy="946102"/>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EC" sz="1400" kern="1200" smtClean="0"/>
            <a:t>Entrevista</a:t>
          </a:r>
          <a:endParaRPr lang="es-EC" sz="1400" kern="1200" dirty="0"/>
        </a:p>
      </dsp:txBody>
      <dsp:txXfrm>
        <a:off x="2685193" y="1294421"/>
        <a:ext cx="1055266" cy="890682"/>
      </dsp:txXfrm>
    </dsp:sp>
    <dsp:sp modelId="{49A88E14-8C48-4C2A-BEF9-25F769720327}">
      <dsp:nvSpPr>
        <dsp:cNvPr id="0" name=""/>
        <dsp:cNvSpPr/>
      </dsp:nvSpPr>
      <dsp:spPr>
        <a:xfrm>
          <a:off x="3768170" y="1704157"/>
          <a:ext cx="746834" cy="71209"/>
        </a:xfrm>
        <a:custGeom>
          <a:avLst/>
          <a:gdLst/>
          <a:ahLst/>
          <a:cxnLst/>
          <a:rect l="0" t="0" r="0" b="0"/>
          <a:pathLst>
            <a:path>
              <a:moveTo>
                <a:pt x="0" y="35604"/>
              </a:moveTo>
              <a:lnTo>
                <a:pt x="746834" y="35604"/>
              </a:lnTo>
            </a:path>
          </a:pathLst>
        </a:custGeom>
        <a:noFill/>
        <a:ln w="12700" cap="flat" cmpd="sng" algn="ctr">
          <a:solidFill>
            <a:schemeClr val="accent2">
              <a:shade val="8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es-EC" sz="1400" kern="1200">
            <a:solidFill>
              <a:schemeClr val="tx1">
                <a:lumMod val="95000"/>
                <a:lumOff val="5000"/>
              </a:schemeClr>
            </a:solidFill>
          </a:endParaRPr>
        </a:p>
      </dsp:txBody>
      <dsp:txXfrm>
        <a:off x="4122916" y="1721091"/>
        <a:ext cx="37341" cy="37341"/>
      </dsp:txXfrm>
    </dsp:sp>
    <dsp:sp modelId="{D94C7605-FB0F-442B-B438-F5FE8F68060A}">
      <dsp:nvSpPr>
        <dsp:cNvPr id="0" name=""/>
        <dsp:cNvSpPr/>
      </dsp:nvSpPr>
      <dsp:spPr>
        <a:xfrm>
          <a:off x="4515004" y="1266711"/>
          <a:ext cx="2421454" cy="946102"/>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EC" sz="1400" kern="1200" smtClean="0"/>
            <a:t>Triangulación</a:t>
          </a:r>
          <a:endParaRPr lang="es-EC" sz="1400" kern="1200" dirty="0"/>
        </a:p>
      </dsp:txBody>
      <dsp:txXfrm>
        <a:off x="4542714" y="1294421"/>
        <a:ext cx="2366034" cy="890682"/>
      </dsp:txXfrm>
    </dsp:sp>
    <dsp:sp modelId="{5E97ADFE-8D0C-4678-AE99-C3216C205EDC}">
      <dsp:nvSpPr>
        <dsp:cNvPr id="0" name=""/>
        <dsp:cNvSpPr/>
      </dsp:nvSpPr>
      <dsp:spPr>
        <a:xfrm>
          <a:off x="6936459" y="1704157"/>
          <a:ext cx="766929" cy="71209"/>
        </a:xfrm>
        <a:custGeom>
          <a:avLst/>
          <a:gdLst/>
          <a:ahLst/>
          <a:cxnLst/>
          <a:rect l="0" t="0" r="0" b="0"/>
          <a:pathLst>
            <a:path>
              <a:moveTo>
                <a:pt x="0" y="35604"/>
              </a:moveTo>
              <a:lnTo>
                <a:pt x="766929" y="35604"/>
              </a:lnTo>
            </a:path>
          </a:pathLst>
        </a:custGeom>
        <a:noFill/>
        <a:ln w="12700" cap="flat" cmpd="sng" algn="ctr">
          <a:solidFill>
            <a:schemeClr val="accent2">
              <a:shade val="8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es-EC" sz="1400" kern="1200">
            <a:solidFill>
              <a:schemeClr val="tx1">
                <a:lumMod val="95000"/>
                <a:lumOff val="5000"/>
              </a:schemeClr>
            </a:solidFill>
          </a:endParaRPr>
        </a:p>
      </dsp:txBody>
      <dsp:txXfrm>
        <a:off x="7300751" y="1720589"/>
        <a:ext cx="38346" cy="38346"/>
      </dsp:txXfrm>
    </dsp:sp>
    <dsp:sp modelId="{044DDC0D-BEE4-4A7D-A0FF-86E6A5BE4DC4}">
      <dsp:nvSpPr>
        <dsp:cNvPr id="0" name=""/>
        <dsp:cNvSpPr/>
      </dsp:nvSpPr>
      <dsp:spPr>
        <a:xfrm>
          <a:off x="7703389" y="1266711"/>
          <a:ext cx="1892205" cy="946102"/>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EC" sz="1400" kern="1200" smtClean="0"/>
            <a:t>Análisis </a:t>
          </a:r>
          <a:endParaRPr lang="es-EC" sz="1400" kern="1200" dirty="0"/>
        </a:p>
      </dsp:txBody>
      <dsp:txXfrm>
        <a:off x="7731099" y="1294421"/>
        <a:ext cx="1836785" cy="890682"/>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2C4F95-E22C-4430-8E8D-0AC8078C3918}">
      <dsp:nvSpPr>
        <dsp:cNvPr id="0" name=""/>
        <dsp:cNvSpPr/>
      </dsp:nvSpPr>
      <dsp:spPr>
        <a:xfrm>
          <a:off x="164623" y="1283451"/>
          <a:ext cx="2289550" cy="2077338"/>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14300" lvl="1" indent="-114300" algn="l" defTabSz="622300">
            <a:lnSpc>
              <a:spcPct val="90000"/>
            </a:lnSpc>
            <a:spcBef>
              <a:spcPct val="0"/>
            </a:spcBef>
            <a:spcAft>
              <a:spcPct val="15000"/>
            </a:spcAft>
            <a:buChar char="••"/>
          </a:pPr>
          <a:r>
            <a:rPr lang="es-EC" sz="1400" kern="1200" dirty="0" smtClean="0"/>
            <a:t>68% de docentes manifestó que no y el restante que si pero que están incluidos en materias como ciencias naturales y sociales</a:t>
          </a:r>
          <a:endParaRPr lang="es-EC" sz="1400" kern="1200" dirty="0"/>
        </a:p>
      </dsp:txBody>
      <dsp:txXfrm>
        <a:off x="212428" y="1331256"/>
        <a:ext cx="2193940" cy="1536584"/>
      </dsp:txXfrm>
    </dsp:sp>
    <dsp:sp modelId="{91006281-4383-4DDA-AB17-6A6390C14A9C}">
      <dsp:nvSpPr>
        <dsp:cNvPr id="0" name=""/>
        <dsp:cNvSpPr/>
      </dsp:nvSpPr>
      <dsp:spPr>
        <a:xfrm>
          <a:off x="1298162" y="2298358"/>
          <a:ext cx="2463402" cy="2463402"/>
        </a:xfrm>
        <a:prstGeom prst="leftCircularArrow">
          <a:avLst>
            <a:gd name="adj1" fmla="val 2946"/>
            <a:gd name="adj2" fmla="val 360801"/>
            <a:gd name="adj3" fmla="val 1003773"/>
            <a:gd name="adj4" fmla="val 7891950"/>
            <a:gd name="adj5" fmla="val 3437"/>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4FD873E-3A96-41D0-ACA6-A0B91CBA6740}">
      <dsp:nvSpPr>
        <dsp:cNvPr id="0" name=""/>
        <dsp:cNvSpPr/>
      </dsp:nvSpPr>
      <dsp:spPr>
        <a:xfrm>
          <a:off x="472894" y="3081487"/>
          <a:ext cx="2496914" cy="1297083"/>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s-EC" sz="1400" b="1" kern="1200" dirty="0" smtClean="0">
              <a:solidFill>
                <a:schemeClr val="tx1">
                  <a:lumMod val="95000"/>
                  <a:lumOff val="5000"/>
                </a:schemeClr>
              </a:solidFill>
            </a:rPr>
            <a:t>Presencia de objetivos generales y específicos que propicien actividades turísticas dentro del currículo</a:t>
          </a:r>
          <a:endParaRPr lang="es-EC" sz="1400" b="1" kern="1200" dirty="0">
            <a:solidFill>
              <a:schemeClr val="tx1">
                <a:lumMod val="95000"/>
                <a:lumOff val="5000"/>
              </a:schemeClr>
            </a:solidFill>
          </a:endParaRPr>
        </a:p>
      </dsp:txBody>
      <dsp:txXfrm>
        <a:off x="510884" y="3119477"/>
        <a:ext cx="2420934" cy="1221103"/>
      </dsp:txXfrm>
    </dsp:sp>
    <dsp:sp modelId="{572A10C0-1FE3-40FA-B782-E89DD61C5956}">
      <dsp:nvSpPr>
        <dsp:cNvPr id="0" name=""/>
        <dsp:cNvSpPr/>
      </dsp:nvSpPr>
      <dsp:spPr>
        <a:xfrm>
          <a:off x="3066856" y="1402076"/>
          <a:ext cx="1948238" cy="2349304"/>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3465231"/>
              <a:satOff val="-15989"/>
              <a:lumOff val="58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14300" lvl="1" indent="-114300" algn="l" defTabSz="622300">
            <a:lnSpc>
              <a:spcPct val="90000"/>
            </a:lnSpc>
            <a:spcBef>
              <a:spcPct val="0"/>
            </a:spcBef>
            <a:spcAft>
              <a:spcPct val="15000"/>
            </a:spcAft>
            <a:buChar char="••"/>
          </a:pPr>
          <a:r>
            <a:rPr lang="es-EC" sz="1400" kern="1200" dirty="0" smtClean="0"/>
            <a:t>El 42% de docentes opinó que solo a veces se incorporan salidas pedagógicas y el 58 % que nunca</a:t>
          </a:r>
          <a:endParaRPr lang="es-EC" sz="1400" kern="1200" dirty="0"/>
        </a:p>
      </dsp:txBody>
      <dsp:txXfrm>
        <a:off x="3120920" y="1959563"/>
        <a:ext cx="1840110" cy="1737753"/>
      </dsp:txXfrm>
    </dsp:sp>
    <dsp:sp modelId="{7000717E-F386-4F5C-B97F-F8593FEC7A1C}">
      <dsp:nvSpPr>
        <dsp:cNvPr id="0" name=""/>
        <dsp:cNvSpPr/>
      </dsp:nvSpPr>
      <dsp:spPr>
        <a:xfrm>
          <a:off x="4006094" y="232895"/>
          <a:ext cx="2453699" cy="2453699"/>
        </a:xfrm>
        <a:prstGeom prst="circularArrow">
          <a:avLst>
            <a:gd name="adj1" fmla="val 2958"/>
            <a:gd name="adj2" fmla="val 362327"/>
            <a:gd name="adj3" fmla="val 20380348"/>
            <a:gd name="adj4" fmla="val 13493697"/>
            <a:gd name="adj5" fmla="val 3451"/>
          </a:avLst>
        </a:prstGeom>
        <a:solidFill>
          <a:schemeClr val="accent4">
            <a:hueOff val="5197846"/>
            <a:satOff val="-23984"/>
            <a:lumOff val="88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7E43668-D7E1-4F26-9E0D-44155207DF78}">
      <dsp:nvSpPr>
        <dsp:cNvPr id="0" name=""/>
        <dsp:cNvSpPr/>
      </dsp:nvSpPr>
      <dsp:spPr>
        <a:xfrm>
          <a:off x="3553656" y="649317"/>
          <a:ext cx="1731767" cy="1216034"/>
        </a:xfrm>
        <a:prstGeom prst="roundRect">
          <a:avLst>
            <a:gd name="adj" fmla="val 10000"/>
          </a:avLst>
        </a:prstGeom>
        <a:solidFill>
          <a:schemeClr val="accent4">
            <a:hueOff val="3465231"/>
            <a:satOff val="-15989"/>
            <a:lumOff val="58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s-EC" sz="1400" b="1" kern="1200" dirty="0" smtClean="0">
              <a:solidFill>
                <a:schemeClr val="tx1">
                  <a:lumMod val="95000"/>
                  <a:lumOff val="5000"/>
                </a:schemeClr>
              </a:solidFill>
            </a:rPr>
            <a:t>Incorporación de salidas pedagógicas en la Planificación Académica </a:t>
          </a:r>
          <a:endParaRPr lang="es-EC" sz="1400" b="1" kern="1200" dirty="0">
            <a:solidFill>
              <a:schemeClr val="tx1">
                <a:lumMod val="95000"/>
                <a:lumOff val="5000"/>
              </a:schemeClr>
            </a:solidFill>
          </a:endParaRPr>
        </a:p>
      </dsp:txBody>
      <dsp:txXfrm>
        <a:off x="3589272" y="684933"/>
        <a:ext cx="1660535" cy="1144802"/>
      </dsp:txXfrm>
    </dsp:sp>
    <dsp:sp modelId="{8F22F268-765A-4E4F-AD4F-F22284CD37A4}">
      <dsp:nvSpPr>
        <dsp:cNvPr id="0" name=""/>
        <dsp:cNvSpPr/>
      </dsp:nvSpPr>
      <dsp:spPr>
        <a:xfrm>
          <a:off x="5577174" y="1196273"/>
          <a:ext cx="1948238" cy="2265119"/>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6930461"/>
              <a:satOff val="-31979"/>
              <a:lumOff val="1177"/>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14300" lvl="1" indent="-114300" algn="l" defTabSz="622300">
            <a:lnSpc>
              <a:spcPct val="90000"/>
            </a:lnSpc>
            <a:spcBef>
              <a:spcPct val="0"/>
            </a:spcBef>
            <a:spcAft>
              <a:spcPct val="15000"/>
            </a:spcAft>
            <a:buChar char="••"/>
          </a:pPr>
          <a:r>
            <a:rPr lang="es-EC" sz="1400" kern="1200" dirty="0" smtClean="0"/>
            <a:t>Un 63% de docentes manifestó que nunca han realizado este tipo de actividad con la asistencia de un prestador turístico</a:t>
          </a:r>
          <a:endParaRPr lang="es-EC" sz="1400" kern="1200" dirty="0"/>
        </a:p>
      </dsp:txBody>
      <dsp:txXfrm>
        <a:off x="5629301" y="1248400"/>
        <a:ext cx="1843984" cy="1675482"/>
      </dsp:txXfrm>
    </dsp:sp>
    <dsp:sp modelId="{E9D49423-F3F3-469D-B69A-D574D6B15D4C}">
      <dsp:nvSpPr>
        <dsp:cNvPr id="0" name=""/>
        <dsp:cNvSpPr/>
      </dsp:nvSpPr>
      <dsp:spPr>
        <a:xfrm>
          <a:off x="6594208" y="2346377"/>
          <a:ext cx="2275425" cy="2275425"/>
        </a:xfrm>
        <a:prstGeom prst="leftCircularArrow">
          <a:avLst>
            <a:gd name="adj1" fmla="val 3190"/>
            <a:gd name="adj2" fmla="val 392854"/>
            <a:gd name="adj3" fmla="val 1385275"/>
            <a:gd name="adj4" fmla="val 8241399"/>
            <a:gd name="adj5" fmla="val 3721"/>
          </a:avLst>
        </a:prstGeom>
        <a:solidFill>
          <a:schemeClr val="accent4">
            <a:hueOff val="10395692"/>
            <a:satOff val="-47968"/>
            <a:lumOff val="176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F0E52AF-CF0B-49F4-BA20-EBDC5A5DA3DF}">
      <dsp:nvSpPr>
        <dsp:cNvPr id="0" name=""/>
        <dsp:cNvSpPr/>
      </dsp:nvSpPr>
      <dsp:spPr>
        <a:xfrm>
          <a:off x="6086989" y="2985515"/>
          <a:ext cx="1731767" cy="1216034"/>
        </a:xfrm>
        <a:prstGeom prst="roundRect">
          <a:avLst>
            <a:gd name="adj" fmla="val 10000"/>
          </a:avLst>
        </a:prstGeom>
        <a:solidFill>
          <a:schemeClr val="accent4">
            <a:hueOff val="6930461"/>
            <a:satOff val="-31979"/>
            <a:lumOff val="117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s-EC" sz="1400" b="1" kern="1200" dirty="0" smtClean="0">
              <a:solidFill>
                <a:schemeClr val="tx1">
                  <a:lumMod val="95000"/>
                  <a:lumOff val="5000"/>
                </a:schemeClr>
              </a:solidFill>
            </a:rPr>
            <a:t>Actividades turísticas como actividad extracurricular asistidas por prestadores turísticos</a:t>
          </a:r>
          <a:endParaRPr lang="es-EC" sz="1400" b="1" kern="1200" dirty="0">
            <a:solidFill>
              <a:schemeClr val="tx1">
                <a:lumMod val="95000"/>
                <a:lumOff val="5000"/>
              </a:schemeClr>
            </a:solidFill>
          </a:endParaRPr>
        </a:p>
      </dsp:txBody>
      <dsp:txXfrm>
        <a:off x="6122605" y="3021131"/>
        <a:ext cx="1660535" cy="1144802"/>
      </dsp:txXfrm>
    </dsp:sp>
    <dsp:sp modelId="{56E4194F-BB46-4AEB-8EC8-6A209282AD15}">
      <dsp:nvSpPr>
        <dsp:cNvPr id="0" name=""/>
        <dsp:cNvSpPr/>
      </dsp:nvSpPr>
      <dsp:spPr>
        <a:xfrm>
          <a:off x="8087492" y="1524285"/>
          <a:ext cx="2163616" cy="2218342"/>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10395692"/>
              <a:satOff val="-47968"/>
              <a:lumOff val="176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14300" lvl="1" indent="-114300" algn="l" defTabSz="533400">
            <a:lnSpc>
              <a:spcPct val="90000"/>
            </a:lnSpc>
            <a:spcBef>
              <a:spcPct val="0"/>
            </a:spcBef>
            <a:spcAft>
              <a:spcPct val="15000"/>
            </a:spcAft>
            <a:buChar char="••"/>
          </a:pPr>
          <a:r>
            <a:rPr lang="es-EC" sz="1200" kern="1200" dirty="0" smtClean="0"/>
            <a:t>95% de los docentes encuestados opinaron que el patrimonio turístico es una herramienta para el proceso de enseñanza-aprendizaje</a:t>
          </a:r>
          <a:endParaRPr lang="es-EC" sz="1200" kern="1200" dirty="0"/>
        </a:p>
      </dsp:txBody>
      <dsp:txXfrm>
        <a:off x="8138542" y="2050694"/>
        <a:ext cx="2061516" cy="1640883"/>
      </dsp:txXfrm>
    </dsp:sp>
    <dsp:sp modelId="{0798AE14-CF32-417A-B709-2DE549DC4B96}">
      <dsp:nvSpPr>
        <dsp:cNvPr id="0" name=""/>
        <dsp:cNvSpPr/>
      </dsp:nvSpPr>
      <dsp:spPr>
        <a:xfrm>
          <a:off x="8631432" y="516045"/>
          <a:ext cx="1731767" cy="1397931"/>
        </a:xfrm>
        <a:prstGeom prst="roundRect">
          <a:avLst>
            <a:gd name="adj" fmla="val 10000"/>
          </a:avLst>
        </a:prstGeom>
        <a:solidFill>
          <a:schemeClr val="accent4">
            <a:hueOff val="10395692"/>
            <a:satOff val="-47968"/>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s-EC" sz="1400" b="1" kern="1200" dirty="0" smtClean="0">
              <a:solidFill>
                <a:schemeClr val="tx1">
                  <a:lumMod val="95000"/>
                  <a:lumOff val="5000"/>
                </a:schemeClr>
              </a:solidFill>
            </a:rPr>
            <a:t>Conocimiento del Tipo de Patrimonio Turístico que existe en la comunidad</a:t>
          </a:r>
          <a:endParaRPr lang="es-EC" sz="1400" b="1" kern="1200" dirty="0">
            <a:solidFill>
              <a:schemeClr val="tx1">
                <a:lumMod val="95000"/>
                <a:lumOff val="5000"/>
              </a:schemeClr>
            </a:solidFill>
          </a:endParaRPr>
        </a:p>
      </dsp:txBody>
      <dsp:txXfrm>
        <a:off x="8672376" y="556989"/>
        <a:ext cx="1649879" cy="1316043"/>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2C4F95-E22C-4430-8E8D-0AC8078C3918}">
      <dsp:nvSpPr>
        <dsp:cNvPr id="0" name=""/>
        <dsp:cNvSpPr/>
      </dsp:nvSpPr>
      <dsp:spPr>
        <a:xfrm>
          <a:off x="213398" y="1130659"/>
          <a:ext cx="1997563" cy="2651651"/>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 tIns="24765" rIns="24765" bIns="24765" numCol="1" spcCol="1270" anchor="t" anchorCtr="0">
          <a:noAutofit/>
        </a:bodyPr>
        <a:lstStyle/>
        <a:p>
          <a:pPr marL="114300" lvl="1" indent="-114300" algn="l" defTabSz="622300">
            <a:lnSpc>
              <a:spcPct val="90000"/>
            </a:lnSpc>
            <a:spcBef>
              <a:spcPct val="0"/>
            </a:spcBef>
            <a:spcAft>
              <a:spcPct val="15000"/>
            </a:spcAft>
            <a:buChar char="••"/>
          </a:pPr>
          <a:r>
            <a:rPr lang="es-EC" sz="1400" kern="1200" dirty="0" smtClean="0"/>
            <a:t>79% de los docentes consultados no conocen un programa de turismo educativo que se oferte en la comunidad local</a:t>
          </a:r>
          <a:endParaRPr lang="es-EC" sz="1400" kern="1200" dirty="0"/>
        </a:p>
      </dsp:txBody>
      <dsp:txXfrm>
        <a:off x="271905" y="1189166"/>
        <a:ext cx="1880549" cy="1966426"/>
      </dsp:txXfrm>
    </dsp:sp>
    <dsp:sp modelId="{91006281-4383-4DDA-AB17-6A6390C14A9C}">
      <dsp:nvSpPr>
        <dsp:cNvPr id="0" name=""/>
        <dsp:cNvSpPr/>
      </dsp:nvSpPr>
      <dsp:spPr>
        <a:xfrm>
          <a:off x="1164761" y="2783064"/>
          <a:ext cx="2173000" cy="2173000"/>
        </a:xfrm>
        <a:prstGeom prst="leftCircularArrow">
          <a:avLst>
            <a:gd name="adj1" fmla="val 3474"/>
            <a:gd name="adj2" fmla="val 430787"/>
            <a:gd name="adj3" fmla="val 332029"/>
            <a:gd name="adj4" fmla="val 7150220"/>
            <a:gd name="adj5" fmla="val 4053"/>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4FD873E-3A96-41D0-ACA6-A0B91CBA6740}">
      <dsp:nvSpPr>
        <dsp:cNvPr id="0" name=""/>
        <dsp:cNvSpPr/>
      </dsp:nvSpPr>
      <dsp:spPr>
        <a:xfrm>
          <a:off x="941782" y="3044475"/>
          <a:ext cx="1561969" cy="1689454"/>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s-EC" sz="1400" b="1" kern="1200" dirty="0" smtClean="0">
              <a:solidFill>
                <a:schemeClr val="tx1">
                  <a:lumMod val="95000"/>
                  <a:lumOff val="5000"/>
                </a:schemeClr>
              </a:solidFill>
            </a:rPr>
            <a:t>Existencia de un programa de turismo educativo llevado a cabo en la comunidad</a:t>
          </a:r>
          <a:endParaRPr lang="es-EC" sz="1400" b="1" kern="1200" dirty="0">
            <a:solidFill>
              <a:schemeClr val="tx1">
                <a:lumMod val="95000"/>
                <a:lumOff val="5000"/>
              </a:schemeClr>
            </a:solidFill>
          </a:endParaRPr>
        </a:p>
      </dsp:txBody>
      <dsp:txXfrm>
        <a:off x="987531" y="3090224"/>
        <a:ext cx="1470471" cy="1597956"/>
      </dsp:txXfrm>
    </dsp:sp>
    <dsp:sp modelId="{572A10C0-1FE3-40FA-B782-E89DD61C5956}">
      <dsp:nvSpPr>
        <dsp:cNvPr id="0" name=""/>
        <dsp:cNvSpPr/>
      </dsp:nvSpPr>
      <dsp:spPr>
        <a:xfrm>
          <a:off x="2720903" y="1313889"/>
          <a:ext cx="1869469" cy="2627494"/>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3465231"/>
              <a:satOff val="-15989"/>
              <a:lumOff val="58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 tIns="24765" rIns="24765" bIns="24765" numCol="1" spcCol="1270" anchor="t" anchorCtr="0">
          <a:noAutofit/>
        </a:bodyPr>
        <a:lstStyle/>
        <a:p>
          <a:pPr marL="114300" lvl="1" indent="-114300" algn="l" defTabSz="622300">
            <a:lnSpc>
              <a:spcPct val="90000"/>
            </a:lnSpc>
            <a:spcBef>
              <a:spcPct val="0"/>
            </a:spcBef>
            <a:spcAft>
              <a:spcPct val="15000"/>
            </a:spcAft>
            <a:buChar char="••"/>
          </a:pPr>
          <a:r>
            <a:rPr lang="es-EC" sz="1400" kern="1200" dirty="0" smtClean="0"/>
            <a:t>21% de docentes que manifestó que siempre siente motivación para este tipo de actividades </a:t>
          </a:r>
          <a:endParaRPr lang="es-EC" sz="1400" kern="1200" dirty="0"/>
        </a:p>
      </dsp:txBody>
      <dsp:txXfrm>
        <a:off x="2775658" y="1931679"/>
        <a:ext cx="1759959" cy="1954949"/>
      </dsp:txXfrm>
    </dsp:sp>
    <dsp:sp modelId="{7000717E-F386-4F5C-B97F-F8593FEC7A1C}">
      <dsp:nvSpPr>
        <dsp:cNvPr id="0" name=""/>
        <dsp:cNvSpPr/>
      </dsp:nvSpPr>
      <dsp:spPr>
        <a:xfrm>
          <a:off x="3766323" y="251987"/>
          <a:ext cx="2525424" cy="2525424"/>
        </a:xfrm>
        <a:prstGeom prst="circularArrow">
          <a:avLst>
            <a:gd name="adj1" fmla="val 2989"/>
            <a:gd name="adj2" fmla="val 366441"/>
            <a:gd name="adj3" fmla="val 20277510"/>
            <a:gd name="adj4" fmla="val 13394973"/>
            <a:gd name="adj5" fmla="val 3487"/>
          </a:avLst>
        </a:prstGeom>
        <a:solidFill>
          <a:schemeClr val="accent4">
            <a:hueOff val="5197846"/>
            <a:satOff val="-23984"/>
            <a:lumOff val="88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7E43668-D7E1-4F26-9E0D-44155207DF78}">
      <dsp:nvSpPr>
        <dsp:cNvPr id="0" name=""/>
        <dsp:cNvSpPr/>
      </dsp:nvSpPr>
      <dsp:spPr>
        <a:xfrm>
          <a:off x="3268646" y="705553"/>
          <a:ext cx="1800457" cy="1179832"/>
        </a:xfrm>
        <a:prstGeom prst="roundRect">
          <a:avLst>
            <a:gd name="adj" fmla="val 10000"/>
          </a:avLst>
        </a:prstGeom>
        <a:solidFill>
          <a:schemeClr val="accent4">
            <a:hueOff val="3465231"/>
            <a:satOff val="-15989"/>
            <a:lumOff val="58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s-EC" sz="1400" b="1" kern="1200" dirty="0" smtClean="0">
              <a:solidFill>
                <a:schemeClr val="tx1">
                  <a:lumMod val="95000"/>
                  <a:lumOff val="5000"/>
                </a:schemeClr>
              </a:solidFill>
            </a:rPr>
            <a:t>Motivación para realizar actividades pedagógicas relacionadas con el turismo</a:t>
          </a:r>
          <a:endParaRPr lang="es-EC" sz="1400" b="1" kern="1200" dirty="0">
            <a:solidFill>
              <a:schemeClr val="tx1">
                <a:lumMod val="95000"/>
                <a:lumOff val="5000"/>
              </a:schemeClr>
            </a:solidFill>
          </a:endParaRPr>
        </a:p>
      </dsp:txBody>
      <dsp:txXfrm>
        <a:off x="3303202" y="740109"/>
        <a:ext cx="1731345" cy="1110720"/>
      </dsp:txXfrm>
    </dsp:sp>
    <dsp:sp modelId="{F1137607-3A53-4E47-AA89-41031C9D66CF}">
      <dsp:nvSpPr>
        <dsp:cNvPr id="0" name=""/>
        <dsp:cNvSpPr/>
      </dsp:nvSpPr>
      <dsp:spPr>
        <a:xfrm>
          <a:off x="5210564" y="1073060"/>
          <a:ext cx="2335662" cy="2635262"/>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6930461"/>
              <a:satOff val="-31979"/>
              <a:lumOff val="1177"/>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 tIns="24765" rIns="24765" bIns="24765" numCol="1" spcCol="1270" anchor="t" anchorCtr="0">
          <a:noAutofit/>
        </a:bodyPr>
        <a:lstStyle/>
        <a:p>
          <a:pPr marL="114300" lvl="1" indent="-114300" algn="l" defTabSz="622300">
            <a:lnSpc>
              <a:spcPct val="90000"/>
            </a:lnSpc>
            <a:spcBef>
              <a:spcPct val="0"/>
            </a:spcBef>
            <a:spcAft>
              <a:spcPct val="15000"/>
            </a:spcAft>
            <a:buChar char="••"/>
          </a:pPr>
          <a:r>
            <a:rPr lang="es-EC" sz="1400" kern="1200" dirty="0" smtClean="0"/>
            <a:t>74% de los encuestados opinó que los padres de familia de sus estudiantes no cuentan con la capacidad económica para propiciar salidas pedagógicas</a:t>
          </a:r>
          <a:endParaRPr lang="es-EC" sz="1400" kern="1200" dirty="0"/>
        </a:p>
      </dsp:txBody>
      <dsp:txXfrm>
        <a:off x="5271209" y="1133705"/>
        <a:ext cx="2214372" cy="1949273"/>
      </dsp:txXfrm>
    </dsp:sp>
    <dsp:sp modelId="{28B697C8-FCA0-4C55-8257-A4DA89BD56CB}">
      <dsp:nvSpPr>
        <dsp:cNvPr id="0" name=""/>
        <dsp:cNvSpPr/>
      </dsp:nvSpPr>
      <dsp:spPr>
        <a:xfrm>
          <a:off x="6211072" y="2313618"/>
          <a:ext cx="2650474" cy="2650474"/>
        </a:xfrm>
        <a:prstGeom prst="leftCircularArrow">
          <a:avLst>
            <a:gd name="adj1" fmla="val 2848"/>
            <a:gd name="adj2" fmla="val 347999"/>
            <a:gd name="adj3" fmla="val 558341"/>
            <a:gd name="adj4" fmla="val 7459320"/>
            <a:gd name="adj5" fmla="val 3323"/>
          </a:avLst>
        </a:prstGeom>
        <a:solidFill>
          <a:schemeClr val="accent4">
            <a:hueOff val="10395692"/>
            <a:satOff val="-47968"/>
            <a:lumOff val="176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5E8749F-C979-434B-AED6-D268F97B2B05}">
      <dsp:nvSpPr>
        <dsp:cNvPr id="0" name=""/>
        <dsp:cNvSpPr/>
      </dsp:nvSpPr>
      <dsp:spPr>
        <a:xfrm>
          <a:off x="5720308" y="2976347"/>
          <a:ext cx="2229777" cy="1689454"/>
        </a:xfrm>
        <a:prstGeom prst="roundRect">
          <a:avLst>
            <a:gd name="adj" fmla="val 10000"/>
          </a:avLst>
        </a:prstGeom>
        <a:solidFill>
          <a:schemeClr val="accent4">
            <a:hueOff val="6930461"/>
            <a:satOff val="-31979"/>
            <a:lumOff val="117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s-EC" sz="1400" b="1" kern="1200" dirty="0" smtClean="0">
              <a:solidFill>
                <a:schemeClr val="tx1">
                  <a:lumMod val="95000"/>
                  <a:lumOff val="5000"/>
                </a:schemeClr>
              </a:solidFill>
            </a:rPr>
            <a:t>Capacidad económica de los padres de familia para solventar salidas pedagógicas</a:t>
          </a:r>
          <a:endParaRPr lang="es-EC" sz="1400" b="1" kern="1200" dirty="0">
            <a:solidFill>
              <a:schemeClr val="tx1">
                <a:lumMod val="95000"/>
                <a:lumOff val="5000"/>
              </a:schemeClr>
            </a:solidFill>
          </a:endParaRPr>
        </a:p>
      </dsp:txBody>
      <dsp:txXfrm>
        <a:off x="5769790" y="3025829"/>
        <a:ext cx="2130813" cy="1590490"/>
      </dsp:txXfrm>
    </dsp:sp>
    <dsp:sp modelId="{8AEE9A08-D29C-4DF7-BD5D-CB40389E787A}">
      <dsp:nvSpPr>
        <dsp:cNvPr id="0" name=""/>
        <dsp:cNvSpPr/>
      </dsp:nvSpPr>
      <dsp:spPr>
        <a:xfrm>
          <a:off x="8203541" y="1217524"/>
          <a:ext cx="2025515" cy="2594917"/>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10395692"/>
              <a:satOff val="-47968"/>
              <a:lumOff val="176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 tIns="24765" rIns="24765" bIns="24765" numCol="1" spcCol="1270" anchor="t" anchorCtr="0">
          <a:noAutofit/>
        </a:bodyPr>
        <a:lstStyle/>
        <a:p>
          <a:pPr marL="114300" lvl="1" indent="-114300" algn="l" defTabSz="577850">
            <a:lnSpc>
              <a:spcPct val="90000"/>
            </a:lnSpc>
            <a:spcBef>
              <a:spcPct val="0"/>
            </a:spcBef>
            <a:spcAft>
              <a:spcPct val="15000"/>
            </a:spcAft>
            <a:buChar char="••"/>
          </a:pPr>
          <a:r>
            <a:rPr lang="es-EC" sz="1300" kern="1200" dirty="0" smtClean="0"/>
            <a:t>26% de docentes consideró que la falta de apoyo de los padres de familia para autorizar las salidas pedagógicas y el nivel socioeconómico son factores limitantes que dificulta la participación de los estudiantes en este tipo de programas</a:t>
          </a:r>
          <a:endParaRPr lang="es-EC" sz="1300" kern="1200" dirty="0"/>
        </a:p>
      </dsp:txBody>
      <dsp:txXfrm>
        <a:off x="8262866" y="1832903"/>
        <a:ext cx="1906865" cy="1920213"/>
      </dsp:txXfrm>
    </dsp:sp>
    <dsp:sp modelId="{7098BF5E-D071-42BA-8090-D51293668E42}">
      <dsp:nvSpPr>
        <dsp:cNvPr id="0" name=""/>
        <dsp:cNvSpPr/>
      </dsp:nvSpPr>
      <dsp:spPr>
        <a:xfrm>
          <a:off x="8657292" y="790695"/>
          <a:ext cx="1800457" cy="1065847"/>
        </a:xfrm>
        <a:prstGeom prst="roundRect">
          <a:avLst>
            <a:gd name="adj" fmla="val 10000"/>
          </a:avLst>
        </a:prstGeom>
        <a:solidFill>
          <a:schemeClr val="accent4">
            <a:hueOff val="10395692"/>
            <a:satOff val="-47968"/>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s-EC" sz="1400" b="1" kern="1200" dirty="0" smtClean="0">
              <a:solidFill>
                <a:schemeClr val="tx1">
                  <a:lumMod val="95000"/>
                  <a:lumOff val="5000"/>
                </a:schemeClr>
              </a:solidFill>
            </a:rPr>
            <a:t>Factores que dificultan incorporar el turismo en el proceso de aprendizaje</a:t>
          </a:r>
          <a:r>
            <a:rPr lang="es-EC" sz="1400" b="1" i="1" kern="1200" dirty="0" smtClean="0">
              <a:solidFill>
                <a:schemeClr val="tx1">
                  <a:lumMod val="95000"/>
                  <a:lumOff val="5000"/>
                </a:schemeClr>
              </a:solidFill>
            </a:rPr>
            <a:t> </a:t>
          </a:r>
          <a:endParaRPr lang="es-EC" sz="1400" b="1" kern="1200" dirty="0">
            <a:solidFill>
              <a:schemeClr val="tx1">
                <a:lumMod val="95000"/>
                <a:lumOff val="5000"/>
              </a:schemeClr>
            </a:solidFill>
          </a:endParaRPr>
        </a:p>
      </dsp:txBody>
      <dsp:txXfrm>
        <a:off x="8688510" y="821913"/>
        <a:ext cx="1738021" cy="1003411"/>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2C4F95-E22C-4430-8E8D-0AC8078C3918}">
      <dsp:nvSpPr>
        <dsp:cNvPr id="0" name=""/>
        <dsp:cNvSpPr/>
      </dsp:nvSpPr>
      <dsp:spPr>
        <a:xfrm>
          <a:off x="1859132" y="498953"/>
          <a:ext cx="2801374" cy="3718666"/>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14300" lvl="1" indent="-114300" algn="l" defTabSz="622300">
            <a:lnSpc>
              <a:spcPct val="90000"/>
            </a:lnSpc>
            <a:spcBef>
              <a:spcPct val="0"/>
            </a:spcBef>
            <a:spcAft>
              <a:spcPct val="15000"/>
            </a:spcAft>
            <a:buChar char="••"/>
          </a:pPr>
          <a:r>
            <a:rPr lang="es-EC" sz="1400" kern="1200" dirty="0" smtClean="0"/>
            <a:t>58% de los docentes encuestados manifestaron nunca haber recibido formación por parte del Ministerio de Educación o Turismo en esta temática</a:t>
          </a:r>
          <a:endParaRPr lang="es-EC" sz="1400" kern="1200" dirty="0"/>
        </a:p>
      </dsp:txBody>
      <dsp:txXfrm>
        <a:off x="1941181" y="581002"/>
        <a:ext cx="2637276" cy="2757711"/>
      </dsp:txXfrm>
    </dsp:sp>
    <dsp:sp modelId="{91006281-4383-4DDA-AB17-6A6390C14A9C}">
      <dsp:nvSpPr>
        <dsp:cNvPr id="0" name=""/>
        <dsp:cNvSpPr/>
      </dsp:nvSpPr>
      <dsp:spPr>
        <a:xfrm>
          <a:off x="3578643" y="2566126"/>
          <a:ext cx="2746331" cy="2746331"/>
        </a:xfrm>
        <a:prstGeom prst="leftCircularArrow">
          <a:avLst>
            <a:gd name="adj1" fmla="val 4061"/>
            <a:gd name="adj2" fmla="val 510780"/>
            <a:gd name="adj3" fmla="val 1465441"/>
            <a:gd name="adj4" fmla="val 8203640"/>
            <a:gd name="adj5" fmla="val 4738"/>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4FD873E-3A96-41D0-ACA6-A0B91CBA6740}">
      <dsp:nvSpPr>
        <dsp:cNvPr id="0" name=""/>
        <dsp:cNvSpPr/>
      </dsp:nvSpPr>
      <dsp:spPr>
        <a:xfrm>
          <a:off x="2895715" y="2412103"/>
          <a:ext cx="2190499" cy="2369284"/>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s-EC" sz="1400" b="1" kern="1200" dirty="0" smtClean="0">
              <a:solidFill>
                <a:schemeClr val="tx1">
                  <a:lumMod val="95000"/>
                  <a:lumOff val="5000"/>
                </a:schemeClr>
              </a:solidFill>
            </a:rPr>
            <a:t>Apoyo formativo que han recibido los docentes por parte del Ministerio de Educación y el Ministerio de Turismo</a:t>
          </a:r>
          <a:endParaRPr lang="es-EC" sz="1400" b="1" kern="1200" dirty="0">
            <a:solidFill>
              <a:schemeClr val="tx1">
                <a:lumMod val="95000"/>
                <a:lumOff val="5000"/>
              </a:schemeClr>
            </a:solidFill>
          </a:endParaRPr>
        </a:p>
      </dsp:txBody>
      <dsp:txXfrm>
        <a:off x="2959873" y="2476261"/>
        <a:ext cx="2062183" cy="2240968"/>
      </dsp:txXfrm>
    </dsp:sp>
    <dsp:sp modelId="{572A10C0-1FE3-40FA-B782-E89DD61C5956}">
      <dsp:nvSpPr>
        <dsp:cNvPr id="0" name=""/>
        <dsp:cNvSpPr/>
      </dsp:nvSpPr>
      <dsp:spPr>
        <a:xfrm>
          <a:off x="5411728" y="740806"/>
          <a:ext cx="2621736" cy="3684788"/>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10395692"/>
              <a:satOff val="-47968"/>
              <a:lumOff val="176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14300" lvl="1" indent="-114300" algn="l" defTabSz="622300">
            <a:lnSpc>
              <a:spcPct val="90000"/>
            </a:lnSpc>
            <a:spcBef>
              <a:spcPct val="0"/>
            </a:spcBef>
            <a:spcAft>
              <a:spcPct val="15000"/>
            </a:spcAft>
            <a:buChar char="••"/>
          </a:pPr>
          <a:r>
            <a:rPr lang="es-EC" sz="1400" kern="1200" dirty="0" smtClean="0"/>
            <a:t>68% de los consultados consideró que la institución educativa donde laboran nunca ha recibido apoyo por parte de las autoridades locales para realizar actividades turísticas</a:t>
          </a:r>
          <a:endParaRPr lang="es-EC" sz="1400" kern="1200" dirty="0"/>
        </a:p>
      </dsp:txBody>
      <dsp:txXfrm>
        <a:off x="5488516" y="1607191"/>
        <a:ext cx="2468160" cy="2741614"/>
      </dsp:txXfrm>
    </dsp:sp>
    <dsp:sp modelId="{77E43668-D7E1-4F26-9E0D-44155207DF78}">
      <dsp:nvSpPr>
        <dsp:cNvPr id="0" name=""/>
        <dsp:cNvSpPr/>
      </dsp:nvSpPr>
      <dsp:spPr>
        <a:xfrm>
          <a:off x="6007791" y="67736"/>
          <a:ext cx="3805587" cy="1594155"/>
        </a:xfrm>
        <a:prstGeom prst="roundRect">
          <a:avLst>
            <a:gd name="adj" fmla="val 10000"/>
          </a:avLst>
        </a:prstGeom>
        <a:solidFill>
          <a:schemeClr val="accent4">
            <a:hueOff val="10395692"/>
            <a:satOff val="-47968"/>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s-EC" sz="1400" b="1" kern="1200" dirty="0" smtClean="0">
              <a:solidFill>
                <a:schemeClr val="tx1">
                  <a:lumMod val="95000"/>
                  <a:lumOff val="5000"/>
                </a:schemeClr>
              </a:solidFill>
            </a:rPr>
            <a:t>Apoyo que han recibido las instituciones educativas por parte del gobierno local para desarrollar actividades turísticas que involucre a los estudiantes</a:t>
          </a:r>
          <a:endParaRPr lang="es-EC" sz="1400" b="1" kern="1200" dirty="0">
            <a:solidFill>
              <a:schemeClr val="tx1">
                <a:lumMod val="95000"/>
                <a:lumOff val="5000"/>
              </a:schemeClr>
            </a:solidFill>
          </a:endParaRPr>
        </a:p>
      </dsp:txBody>
      <dsp:txXfrm>
        <a:off x="6054482" y="114427"/>
        <a:ext cx="3712205" cy="1500773"/>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2C4F95-E22C-4430-8E8D-0AC8078C3918}">
      <dsp:nvSpPr>
        <dsp:cNvPr id="0" name=""/>
        <dsp:cNvSpPr/>
      </dsp:nvSpPr>
      <dsp:spPr>
        <a:xfrm>
          <a:off x="213398" y="1243467"/>
          <a:ext cx="1997563" cy="2651651"/>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t" anchorCtr="0">
          <a:noAutofit/>
        </a:bodyPr>
        <a:lstStyle/>
        <a:p>
          <a:pPr marL="114300" lvl="1" indent="-114300" algn="l" defTabSz="622300">
            <a:lnSpc>
              <a:spcPct val="90000"/>
            </a:lnSpc>
            <a:spcBef>
              <a:spcPct val="0"/>
            </a:spcBef>
            <a:spcAft>
              <a:spcPct val="15000"/>
            </a:spcAft>
            <a:buChar char="••"/>
          </a:pPr>
          <a:r>
            <a:rPr lang="es-EC" sz="1400" kern="1200" dirty="0" smtClean="0"/>
            <a:t>48% de encuestados respondió que su empresa turística nunca brinda sus servicios a grupos de estudiantes nacionales ni extranjeros, mientras que el resto opinó que solo a veces</a:t>
          </a:r>
          <a:endParaRPr lang="es-EC" sz="1400" kern="1200" dirty="0"/>
        </a:p>
      </dsp:txBody>
      <dsp:txXfrm>
        <a:off x="271905" y="1301974"/>
        <a:ext cx="1880549" cy="1966426"/>
      </dsp:txXfrm>
    </dsp:sp>
    <dsp:sp modelId="{91006281-4383-4DDA-AB17-6A6390C14A9C}">
      <dsp:nvSpPr>
        <dsp:cNvPr id="0" name=""/>
        <dsp:cNvSpPr/>
      </dsp:nvSpPr>
      <dsp:spPr>
        <a:xfrm>
          <a:off x="1080089" y="2756590"/>
          <a:ext cx="2263739" cy="2263739"/>
        </a:xfrm>
        <a:prstGeom prst="leftCircularArrow">
          <a:avLst>
            <a:gd name="adj1" fmla="val 3335"/>
            <a:gd name="adj2" fmla="val 412152"/>
            <a:gd name="adj3" fmla="val 81251"/>
            <a:gd name="adj4" fmla="val 6918077"/>
            <a:gd name="adj5" fmla="val 3891"/>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4FD873E-3A96-41D0-ACA6-A0B91CBA6740}">
      <dsp:nvSpPr>
        <dsp:cNvPr id="0" name=""/>
        <dsp:cNvSpPr/>
      </dsp:nvSpPr>
      <dsp:spPr>
        <a:xfrm>
          <a:off x="941782" y="3586125"/>
          <a:ext cx="1561969" cy="1238220"/>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s-EC" sz="1400" b="1" kern="1200" dirty="0" smtClean="0">
              <a:solidFill>
                <a:schemeClr val="tx1">
                  <a:lumMod val="95000"/>
                  <a:lumOff val="5000"/>
                </a:schemeClr>
              </a:solidFill>
            </a:rPr>
            <a:t>Oferta de servicios a estudiantes nacionales o internacionales</a:t>
          </a:r>
          <a:endParaRPr lang="es-EC" sz="1400" b="1" kern="1200" dirty="0">
            <a:solidFill>
              <a:schemeClr val="tx1">
                <a:lumMod val="95000"/>
                <a:lumOff val="5000"/>
              </a:schemeClr>
            </a:solidFill>
          </a:endParaRPr>
        </a:p>
      </dsp:txBody>
      <dsp:txXfrm>
        <a:off x="978048" y="3622391"/>
        <a:ext cx="1489437" cy="1165688"/>
      </dsp:txXfrm>
    </dsp:sp>
    <dsp:sp modelId="{572A10C0-1FE3-40FA-B782-E89DD61C5956}">
      <dsp:nvSpPr>
        <dsp:cNvPr id="0" name=""/>
        <dsp:cNvSpPr/>
      </dsp:nvSpPr>
      <dsp:spPr>
        <a:xfrm>
          <a:off x="2720903" y="1115736"/>
          <a:ext cx="1869469" cy="2912319"/>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3465231"/>
              <a:satOff val="-15989"/>
              <a:lumOff val="58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t" anchorCtr="0">
          <a:noAutofit/>
        </a:bodyPr>
        <a:lstStyle/>
        <a:p>
          <a:pPr marL="114300" lvl="1" indent="-114300" algn="l" defTabSz="622300">
            <a:lnSpc>
              <a:spcPct val="90000"/>
            </a:lnSpc>
            <a:spcBef>
              <a:spcPct val="0"/>
            </a:spcBef>
            <a:spcAft>
              <a:spcPct val="15000"/>
            </a:spcAft>
            <a:buChar char="••"/>
          </a:pPr>
          <a:r>
            <a:rPr lang="es-EC" sz="1400" kern="1200" dirty="0" smtClean="0"/>
            <a:t>72% de los prestadores turísticos encuestados coinciden en que no tienen ningún producto turístico dirigido a los estudiantes en la parroquia.</a:t>
          </a:r>
          <a:endParaRPr lang="es-EC" sz="1400" kern="1200" dirty="0"/>
        </a:p>
      </dsp:txBody>
      <dsp:txXfrm>
        <a:off x="2775658" y="1794559"/>
        <a:ext cx="1759959" cy="2178741"/>
      </dsp:txXfrm>
    </dsp:sp>
    <dsp:sp modelId="{7000717E-F386-4F5C-B97F-F8593FEC7A1C}">
      <dsp:nvSpPr>
        <dsp:cNvPr id="0" name=""/>
        <dsp:cNvSpPr/>
      </dsp:nvSpPr>
      <dsp:spPr>
        <a:xfrm>
          <a:off x="3742520" y="216141"/>
          <a:ext cx="2541376" cy="2541376"/>
        </a:xfrm>
        <a:prstGeom prst="circularArrow">
          <a:avLst>
            <a:gd name="adj1" fmla="val 2971"/>
            <a:gd name="adj2" fmla="val 363981"/>
            <a:gd name="adj3" fmla="val 20370037"/>
            <a:gd name="adj4" fmla="val 13485039"/>
            <a:gd name="adj5" fmla="val 3466"/>
          </a:avLst>
        </a:prstGeom>
        <a:solidFill>
          <a:schemeClr val="accent4">
            <a:hueOff val="5197846"/>
            <a:satOff val="-23984"/>
            <a:lumOff val="88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7E43668-D7E1-4F26-9E0D-44155207DF78}">
      <dsp:nvSpPr>
        <dsp:cNvPr id="0" name=""/>
        <dsp:cNvSpPr/>
      </dsp:nvSpPr>
      <dsp:spPr>
        <a:xfrm>
          <a:off x="3268646" y="649812"/>
          <a:ext cx="1800457" cy="1179832"/>
        </a:xfrm>
        <a:prstGeom prst="roundRect">
          <a:avLst>
            <a:gd name="adj" fmla="val 10000"/>
          </a:avLst>
        </a:prstGeom>
        <a:solidFill>
          <a:schemeClr val="accent4">
            <a:hueOff val="3465231"/>
            <a:satOff val="-15989"/>
            <a:lumOff val="58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s-EC" sz="1400" b="1" kern="1200" dirty="0" smtClean="0">
              <a:solidFill>
                <a:schemeClr val="tx1">
                  <a:lumMod val="95000"/>
                  <a:lumOff val="5000"/>
                </a:schemeClr>
              </a:solidFill>
            </a:rPr>
            <a:t>Existencia de un producto y/o servicio turístico dirigido a estudiantes</a:t>
          </a:r>
          <a:endParaRPr lang="es-EC" sz="1400" b="1" kern="1200" dirty="0">
            <a:solidFill>
              <a:schemeClr val="tx1">
                <a:lumMod val="95000"/>
                <a:lumOff val="5000"/>
              </a:schemeClr>
            </a:solidFill>
          </a:endParaRPr>
        </a:p>
      </dsp:txBody>
      <dsp:txXfrm>
        <a:off x="3303202" y="684368"/>
        <a:ext cx="1731345" cy="1110720"/>
      </dsp:txXfrm>
    </dsp:sp>
    <dsp:sp modelId="{F1137607-3A53-4E47-AA89-41031C9D66CF}">
      <dsp:nvSpPr>
        <dsp:cNvPr id="0" name=""/>
        <dsp:cNvSpPr/>
      </dsp:nvSpPr>
      <dsp:spPr>
        <a:xfrm>
          <a:off x="5210564" y="1073060"/>
          <a:ext cx="2335662" cy="2635262"/>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6930461"/>
              <a:satOff val="-31979"/>
              <a:lumOff val="1177"/>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t" anchorCtr="0">
          <a:noAutofit/>
        </a:bodyPr>
        <a:lstStyle/>
        <a:p>
          <a:pPr marL="114300" lvl="1" indent="-114300" algn="l" defTabSz="622300">
            <a:lnSpc>
              <a:spcPct val="90000"/>
            </a:lnSpc>
            <a:spcBef>
              <a:spcPct val="0"/>
            </a:spcBef>
            <a:spcAft>
              <a:spcPct val="15000"/>
            </a:spcAft>
            <a:buChar char="••"/>
          </a:pPr>
          <a:r>
            <a:rPr lang="es-EC" sz="1400" kern="1200" dirty="0" smtClean="0"/>
            <a:t>98% de los prestadores turísticos encuestados opinaron que nunca han existido programas de turismo educativo en la comunidad en los que participen los actores del sistema turístico</a:t>
          </a:r>
          <a:endParaRPr lang="es-EC" sz="1400" kern="1200" dirty="0"/>
        </a:p>
      </dsp:txBody>
      <dsp:txXfrm>
        <a:off x="5271209" y="1133705"/>
        <a:ext cx="2214372" cy="1949273"/>
      </dsp:txXfrm>
    </dsp:sp>
    <dsp:sp modelId="{28B697C8-FCA0-4C55-8257-A4DA89BD56CB}">
      <dsp:nvSpPr>
        <dsp:cNvPr id="0" name=""/>
        <dsp:cNvSpPr/>
      </dsp:nvSpPr>
      <dsp:spPr>
        <a:xfrm>
          <a:off x="6211474" y="2314181"/>
          <a:ext cx="2650096" cy="2650096"/>
        </a:xfrm>
        <a:prstGeom prst="leftCircularArrow">
          <a:avLst>
            <a:gd name="adj1" fmla="val 2849"/>
            <a:gd name="adj2" fmla="val 348052"/>
            <a:gd name="adj3" fmla="val 559462"/>
            <a:gd name="adj4" fmla="val 7460388"/>
            <a:gd name="adj5" fmla="val 3323"/>
          </a:avLst>
        </a:prstGeom>
        <a:solidFill>
          <a:schemeClr val="accent4">
            <a:hueOff val="10395692"/>
            <a:satOff val="-47968"/>
            <a:lumOff val="176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5E8749F-C979-434B-AED6-D268F97B2B05}">
      <dsp:nvSpPr>
        <dsp:cNvPr id="0" name=""/>
        <dsp:cNvSpPr/>
      </dsp:nvSpPr>
      <dsp:spPr>
        <a:xfrm>
          <a:off x="5720308" y="2976347"/>
          <a:ext cx="2229777" cy="1689454"/>
        </a:xfrm>
        <a:prstGeom prst="roundRect">
          <a:avLst>
            <a:gd name="adj" fmla="val 10000"/>
          </a:avLst>
        </a:prstGeom>
        <a:solidFill>
          <a:schemeClr val="accent4">
            <a:hueOff val="6930461"/>
            <a:satOff val="-31979"/>
            <a:lumOff val="117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s-EC" sz="1400" b="1" kern="1200" dirty="0" smtClean="0">
              <a:solidFill>
                <a:schemeClr val="tx1">
                  <a:lumMod val="95000"/>
                  <a:lumOff val="5000"/>
                </a:schemeClr>
              </a:solidFill>
            </a:rPr>
            <a:t>Existencia de programas de turismo educativo donde participen los actores del sistema turístico y educativo</a:t>
          </a:r>
          <a:endParaRPr lang="es-EC" sz="1400" b="1" kern="1200" dirty="0">
            <a:solidFill>
              <a:schemeClr val="tx1">
                <a:lumMod val="95000"/>
                <a:lumOff val="5000"/>
              </a:schemeClr>
            </a:solidFill>
          </a:endParaRPr>
        </a:p>
      </dsp:txBody>
      <dsp:txXfrm>
        <a:off x="5769790" y="3025829"/>
        <a:ext cx="2130813" cy="1590490"/>
      </dsp:txXfrm>
    </dsp:sp>
    <dsp:sp modelId="{8AEE9A08-D29C-4DF7-BD5D-CB40389E787A}">
      <dsp:nvSpPr>
        <dsp:cNvPr id="0" name=""/>
        <dsp:cNvSpPr/>
      </dsp:nvSpPr>
      <dsp:spPr>
        <a:xfrm>
          <a:off x="8203541" y="1103513"/>
          <a:ext cx="2025515" cy="2821203"/>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10395692"/>
              <a:satOff val="-47968"/>
              <a:lumOff val="176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t" anchorCtr="0">
          <a:noAutofit/>
        </a:bodyPr>
        <a:lstStyle/>
        <a:p>
          <a:pPr marL="114300" lvl="1" indent="-114300" algn="l" defTabSz="533400">
            <a:lnSpc>
              <a:spcPct val="90000"/>
            </a:lnSpc>
            <a:spcBef>
              <a:spcPct val="0"/>
            </a:spcBef>
            <a:spcAft>
              <a:spcPct val="15000"/>
            </a:spcAft>
            <a:buChar char="••"/>
          </a:pPr>
          <a:r>
            <a:rPr lang="es-EC" sz="1200" kern="1200" dirty="0" smtClean="0"/>
            <a:t>100% de los prestadores turísticos encuestados que manifestó, si estar dispuestos a adaptar su servicio en caso de que exista una oferta de turismo educativo en la zona, eso denota que la oferta turística varia acorde a las nuevas exigencias del mercado turístico</a:t>
          </a:r>
          <a:endParaRPr lang="es-EC" sz="1200" kern="1200" dirty="0"/>
        </a:p>
      </dsp:txBody>
      <dsp:txXfrm>
        <a:off x="8262866" y="1767381"/>
        <a:ext cx="1906865" cy="2098009"/>
      </dsp:txXfrm>
    </dsp:sp>
    <dsp:sp modelId="{7098BF5E-D071-42BA-8090-D51293668E42}">
      <dsp:nvSpPr>
        <dsp:cNvPr id="0" name=""/>
        <dsp:cNvSpPr/>
      </dsp:nvSpPr>
      <dsp:spPr>
        <a:xfrm>
          <a:off x="8657292" y="398986"/>
          <a:ext cx="1800457" cy="1288661"/>
        </a:xfrm>
        <a:prstGeom prst="roundRect">
          <a:avLst>
            <a:gd name="adj" fmla="val 10000"/>
          </a:avLst>
        </a:prstGeom>
        <a:solidFill>
          <a:schemeClr val="accent4">
            <a:hueOff val="10395692"/>
            <a:satOff val="-47968"/>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s-EC" sz="1400" b="1" kern="1200" dirty="0" smtClean="0">
              <a:solidFill>
                <a:schemeClr val="tx1">
                  <a:lumMod val="95000"/>
                  <a:lumOff val="5000"/>
                </a:schemeClr>
              </a:solidFill>
            </a:rPr>
            <a:t>Disposición de los prestadores de servicio turístico de adaptar su oferta para potenciar el turismo educativo</a:t>
          </a:r>
          <a:endParaRPr lang="es-EC" sz="1400" b="1" kern="1200" dirty="0">
            <a:solidFill>
              <a:schemeClr val="tx1">
                <a:lumMod val="95000"/>
                <a:lumOff val="5000"/>
              </a:schemeClr>
            </a:solidFill>
          </a:endParaRPr>
        </a:p>
      </dsp:txBody>
      <dsp:txXfrm>
        <a:off x="8695036" y="436730"/>
        <a:ext cx="1724969" cy="1213173"/>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2C4F95-E22C-4430-8E8D-0AC8078C3918}">
      <dsp:nvSpPr>
        <dsp:cNvPr id="0" name=""/>
        <dsp:cNvSpPr/>
      </dsp:nvSpPr>
      <dsp:spPr>
        <a:xfrm>
          <a:off x="1998980" y="1460917"/>
          <a:ext cx="2905546" cy="2087396"/>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14300" lvl="1" indent="-114300" algn="l" defTabSz="622300">
            <a:lnSpc>
              <a:spcPct val="90000"/>
            </a:lnSpc>
            <a:spcBef>
              <a:spcPct val="0"/>
            </a:spcBef>
            <a:spcAft>
              <a:spcPct val="15000"/>
            </a:spcAft>
            <a:buChar char="••"/>
          </a:pPr>
          <a:r>
            <a:rPr lang="es-EC" sz="1400" kern="1200" dirty="0" smtClean="0"/>
            <a:t>93% de los prestadores turísticos encuestados manifestó que casi nunca han recibido formación en turismo por parte de los entes competente</a:t>
          </a:r>
          <a:endParaRPr lang="es-EC" sz="1400" kern="1200" dirty="0"/>
        </a:p>
      </dsp:txBody>
      <dsp:txXfrm>
        <a:off x="2047017" y="1508954"/>
        <a:ext cx="2809472" cy="1544022"/>
      </dsp:txXfrm>
    </dsp:sp>
    <dsp:sp modelId="{91006281-4383-4DDA-AB17-6A6390C14A9C}">
      <dsp:nvSpPr>
        <dsp:cNvPr id="0" name=""/>
        <dsp:cNvSpPr/>
      </dsp:nvSpPr>
      <dsp:spPr>
        <a:xfrm>
          <a:off x="4001677" y="2365690"/>
          <a:ext cx="2723076" cy="2723076"/>
        </a:xfrm>
        <a:prstGeom prst="leftCircularArrow">
          <a:avLst>
            <a:gd name="adj1" fmla="val 4032"/>
            <a:gd name="adj2" fmla="val 506779"/>
            <a:gd name="adj3" fmla="val 2363983"/>
            <a:gd name="adj4" fmla="val 9106182"/>
            <a:gd name="adj5" fmla="val 4705"/>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4FD873E-3A96-41D0-ACA6-A0B91CBA6740}">
      <dsp:nvSpPr>
        <dsp:cNvPr id="0" name=""/>
        <dsp:cNvSpPr/>
      </dsp:nvSpPr>
      <dsp:spPr>
        <a:xfrm>
          <a:off x="3083851" y="3200173"/>
          <a:ext cx="2271955" cy="1098614"/>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s-EC" sz="1400" b="1" kern="1200" dirty="0" smtClean="0">
              <a:solidFill>
                <a:schemeClr val="tx1">
                  <a:lumMod val="95000"/>
                  <a:lumOff val="5000"/>
                </a:schemeClr>
              </a:solidFill>
            </a:rPr>
            <a:t>Formación que recibida por parte del Ministerio de Turismo en relación al turismo como factor de desarrollo</a:t>
          </a:r>
          <a:endParaRPr lang="es-EC" sz="1400" b="1" kern="1200" dirty="0">
            <a:solidFill>
              <a:schemeClr val="tx1">
                <a:lumMod val="95000"/>
                <a:lumOff val="5000"/>
              </a:schemeClr>
            </a:solidFill>
          </a:endParaRPr>
        </a:p>
      </dsp:txBody>
      <dsp:txXfrm>
        <a:off x="3116028" y="3232350"/>
        <a:ext cx="2207601" cy="1034260"/>
      </dsp:txXfrm>
    </dsp:sp>
    <dsp:sp modelId="{572A10C0-1FE3-40FA-B782-E89DD61C5956}">
      <dsp:nvSpPr>
        <dsp:cNvPr id="0" name=""/>
        <dsp:cNvSpPr/>
      </dsp:nvSpPr>
      <dsp:spPr>
        <a:xfrm>
          <a:off x="5658959" y="1386985"/>
          <a:ext cx="2719228" cy="2454520"/>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10395692"/>
              <a:satOff val="-47968"/>
              <a:lumOff val="176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14300" lvl="1" indent="-114300" algn="l" defTabSz="622300">
            <a:lnSpc>
              <a:spcPct val="90000"/>
            </a:lnSpc>
            <a:spcBef>
              <a:spcPct val="0"/>
            </a:spcBef>
            <a:spcAft>
              <a:spcPct val="15000"/>
            </a:spcAft>
            <a:buChar char="••"/>
          </a:pPr>
          <a:r>
            <a:rPr lang="es-EC" sz="1400" kern="1200" dirty="0" smtClean="0"/>
            <a:t>99% de los prestadores turísticos encuestados consideran que no han recibido apoyo del GAD Parroquial.</a:t>
          </a:r>
          <a:endParaRPr lang="es-EC" sz="1400" kern="1200" dirty="0"/>
        </a:p>
      </dsp:txBody>
      <dsp:txXfrm>
        <a:off x="5715444" y="1969439"/>
        <a:ext cx="2606258" cy="1815582"/>
      </dsp:txXfrm>
    </dsp:sp>
    <dsp:sp modelId="{77E43668-D7E1-4F26-9E0D-44155207DF78}">
      <dsp:nvSpPr>
        <dsp:cNvPr id="0" name=""/>
        <dsp:cNvSpPr/>
      </dsp:nvSpPr>
      <dsp:spPr>
        <a:xfrm>
          <a:off x="6672663" y="586677"/>
          <a:ext cx="2362698" cy="1297339"/>
        </a:xfrm>
        <a:prstGeom prst="roundRect">
          <a:avLst>
            <a:gd name="adj" fmla="val 10000"/>
          </a:avLst>
        </a:prstGeom>
        <a:solidFill>
          <a:schemeClr val="accent4">
            <a:hueOff val="10395692"/>
            <a:satOff val="-47968"/>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s-EC" sz="1400" b="1" i="1" kern="1200" dirty="0" smtClean="0">
              <a:solidFill>
                <a:schemeClr val="tx1">
                  <a:lumMod val="95000"/>
                  <a:lumOff val="5000"/>
                </a:schemeClr>
              </a:solidFill>
            </a:rPr>
            <a:t>A</a:t>
          </a:r>
          <a:r>
            <a:rPr lang="es-EC" sz="1400" b="1" kern="1200" dirty="0" smtClean="0">
              <a:solidFill>
                <a:schemeClr val="tx1">
                  <a:lumMod val="95000"/>
                  <a:lumOff val="5000"/>
                </a:schemeClr>
              </a:solidFill>
            </a:rPr>
            <a:t>poyo brindado por el GAD Parroquial/Municipal para el desarrollo de actividades turísticas</a:t>
          </a:r>
          <a:endParaRPr lang="es-EC" sz="1400" b="1" kern="1200" dirty="0">
            <a:solidFill>
              <a:schemeClr val="tx1">
                <a:lumMod val="95000"/>
                <a:lumOff val="5000"/>
              </a:schemeClr>
            </a:solidFill>
          </a:endParaRPr>
        </a:p>
      </dsp:txBody>
      <dsp:txXfrm>
        <a:off x="6710661" y="624675"/>
        <a:ext cx="2286702" cy="1221343"/>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10836A-5018-4C16-99B1-AD27C9D7AC55}">
      <dsp:nvSpPr>
        <dsp:cNvPr id="0" name=""/>
        <dsp:cNvSpPr/>
      </dsp:nvSpPr>
      <dsp:spPr>
        <a:xfrm>
          <a:off x="0" y="4444481"/>
          <a:ext cx="9042400" cy="972343"/>
        </a:xfrm>
        <a:prstGeom prst="rect">
          <a:avLst/>
        </a:prstGeom>
        <a:solidFill>
          <a:schemeClr val="accent4">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9568" tIns="99568" rIns="99568" bIns="99568" numCol="1" spcCol="1270" anchor="ctr" anchorCtr="0">
          <a:noAutofit/>
        </a:bodyPr>
        <a:lstStyle/>
        <a:p>
          <a:pPr lvl="0" algn="just" defTabSz="622300">
            <a:lnSpc>
              <a:spcPct val="90000"/>
            </a:lnSpc>
            <a:spcBef>
              <a:spcPct val="0"/>
            </a:spcBef>
            <a:spcAft>
              <a:spcPct val="35000"/>
            </a:spcAft>
          </a:pPr>
          <a:r>
            <a:rPr lang="es-EC" sz="1400" kern="1200" smtClean="0">
              <a:solidFill>
                <a:schemeClr val="tx1">
                  <a:lumMod val="95000"/>
                  <a:lumOff val="5000"/>
                </a:schemeClr>
              </a:solidFill>
            </a:rPr>
            <a:t>Los operadores turísticos no tienen ningún producto dirigido a turismo educativo a pesar de que en el caso de uno de los entrevistados lo reconoce como un producto potencial que puede generar ingresos.</a:t>
          </a:r>
          <a:endParaRPr lang="es-EC" sz="1400" kern="1200" dirty="0">
            <a:solidFill>
              <a:schemeClr val="tx1">
                <a:lumMod val="95000"/>
                <a:lumOff val="5000"/>
              </a:schemeClr>
            </a:solidFill>
          </a:endParaRPr>
        </a:p>
      </dsp:txBody>
      <dsp:txXfrm>
        <a:off x="0" y="4444481"/>
        <a:ext cx="9042400" cy="972343"/>
      </dsp:txXfrm>
    </dsp:sp>
    <dsp:sp modelId="{CD229338-973F-47B1-896A-0BCC86888001}">
      <dsp:nvSpPr>
        <dsp:cNvPr id="0" name=""/>
        <dsp:cNvSpPr/>
      </dsp:nvSpPr>
      <dsp:spPr>
        <a:xfrm rot="10800000">
          <a:off x="0" y="2963601"/>
          <a:ext cx="9042400" cy="1495464"/>
        </a:xfrm>
        <a:prstGeom prst="upArrowCallout">
          <a:avLst/>
        </a:prstGeom>
        <a:solidFill>
          <a:schemeClr val="accent4">
            <a:hueOff val="3465231"/>
            <a:satOff val="-15989"/>
            <a:lumOff val="588"/>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9568" tIns="99568" rIns="99568" bIns="99568" numCol="1" spcCol="1270" anchor="ctr" anchorCtr="0">
          <a:noAutofit/>
        </a:bodyPr>
        <a:lstStyle/>
        <a:p>
          <a:pPr lvl="0" algn="just" defTabSz="622300">
            <a:lnSpc>
              <a:spcPct val="90000"/>
            </a:lnSpc>
            <a:spcBef>
              <a:spcPct val="0"/>
            </a:spcBef>
            <a:spcAft>
              <a:spcPct val="35000"/>
            </a:spcAft>
          </a:pPr>
          <a:r>
            <a:rPr lang="es-EC" sz="1400" kern="1200" dirty="0" smtClean="0">
              <a:solidFill>
                <a:schemeClr val="tx1">
                  <a:lumMod val="95000"/>
                  <a:lumOff val="5000"/>
                </a:schemeClr>
              </a:solidFill>
            </a:rPr>
            <a:t>Es inexistente el apoyo financiero por parte de las autoridades locales para el desarrollo de salidas pedagógicas lo que limita a los docentes, pese a esto han realizado actividades para el reconocimiento del patrimonio en el área donde se encuentra la institución accediendo caminando en las locaciones cercanas.</a:t>
          </a:r>
          <a:endParaRPr lang="es-EC" sz="1400" kern="1200" dirty="0">
            <a:solidFill>
              <a:schemeClr val="tx1">
                <a:lumMod val="95000"/>
                <a:lumOff val="5000"/>
              </a:schemeClr>
            </a:solidFill>
          </a:endParaRPr>
        </a:p>
      </dsp:txBody>
      <dsp:txXfrm rot="10800000">
        <a:off x="0" y="2963601"/>
        <a:ext cx="9042400" cy="971708"/>
      </dsp:txXfrm>
    </dsp:sp>
    <dsp:sp modelId="{30232F11-88D4-46A4-B324-E6BDF96F731F}">
      <dsp:nvSpPr>
        <dsp:cNvPr id="0" name=""/>
        <dsp:cNvSpPr/>
      </dsp:nvSpPr>
      <dsp:spPr>
        <a:xfrm rot="10800000">
          <a:off x="0" y="1482721"/>
          <a:ext cx="9042400" cy="1495464"/>
        </a:xfrm>
        <a:prstGeom prst="upArrowCallout">
          <a:avLst/>
        </a:prstGeom>
        <a:solidFill>
          <a:schemeClr val="accent4">
            <a:hueOff val="6930461"/>
            <a:satOff val="-31979"/>
            <a:lumOff val="1177"/>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9568" tIns="99568" rIns="99568" bIns="99568" numCol="1" spcCol="1270" anchor="ctr" anchorCtr="0">
          <a:noAutofit/>
        </a:bodyPr>
        <a:lstStyle/>
        <a:p>
          <a:pPr lvl="0" algn="just" defTabSz="622300">
            <a:lnSpc>
              <a:spcPct val="90000"/>
            </a:lnSpc>
            <a:spcBef>
              <a:spcPct val="0"/>
            </a:spcBef>
            <a:spcAft>
              <a:spcPct val="35000"/>
            </a:spcAft>
          </a:pPr>
          <a:r>
            <a:rPr lang="es-EC" sz="1400" kern="1200" smtClean="0">
              <a:solidFill>
                <a:schemeClr val="tx1">
                  <a:lumMod val="95000"/>
                  <a:lumOff val="5000"/>
                </a:schemeClr>
              </a:solidFill>
            </a:rPr>
            <a:t>A pesar que la Ciudad Mitad del Mundo manifiesta que ofrece gratuidades para las Instituciones Educativas Fiscales de la localidad, fundaciones e Instituciones que trabajen con niños de bajos recursos económicos, se puede denotar que el procedimiento para solicitarlo es desconocido por las instituciones educativas evidenciado en la entrevista realizada al directivo de la institución educativa. </a:t>
          </a:r>
          <a:endParaRPr lang="es-EC" sz="1400" kern="1200" dirty="0">
            <a:solidFill>
              <a:schemeClr val="tx1">
                <a:lumMod val="95000"/>
                <a:lumOff val="5000"/>
              </a:schemeClr>
            </a:solidFill>
          </a:endParaRPr>
        </a:p>
      </dsp:txBody>
      <dsp:txXfrm rot="10800000">
        <a:off x="0" y="1482721"/>
        <a:ext cx="9042400" cy="971708"/>
      </dsp:txXfrm>
    </dsp:sp>
    <dsp:sp modelId="{F754BB7F-F826-4409-8647-BECE778B7119}">
      <dsp:nvSpPr>
        <dsp:cNvPr id="0" name=""/>
        <dsp:cNvSpPr/>
      </dsp:nvSpPr>
      <dsp:spPr>
        <a:xfrm rot="10800000">
          <a:off x="0" y="1842"/>
          <a:ext cx="9042400" cy="1495464"/>
        </a:xfrm>
        <a:prstGeom prst="upArrowCallout">
          <a:avLst/>
        </a:prstGeom>
        <a:solidFill>
          <a:schemeClr val="accent4">
            <a:hueOff val="10395692"/>
            <a:satOff val="-47968"/>
            <a:lumOff val="1765"/>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9568" tIns="99568" rIns="99568" bIns="99568" numCol="1" spcCol="1270" anchor="ctr" anchorCtr="0">
          <a:noAutofit/>
        </a:bodyPr>
        <a:lstStyle/>
        <a:p>
          <a:pPr lvl="0" algn="just" defTabSz="622300">
            <a:lnSpc>
              <a:spcPct val="90000"/>
            </a:lnSpc>
            <a:spcBef>
              <a:spcPct val="0"/>
            </a:spcBef>
            <a:spcAft>
              <a:spcPct val="35000"/>
            </a:spcAft>
          </a:pPr>
          <a:r>
            <a:rPr lang="es-EC" sz="1400" kern="1200" smtClean="0">
              <a:solidFill>
                <a:schemeClr val="tx1">
                  <a:lumMod val="95000"/>
                  <a:lumOff val="5000"/>
                </a:schemeClr>
              </a:solidFill>
            </a:rPr>
            <a:t>Los actores validan que no existen programas de turismo educativo en la localidad, las acciones que se generan son producto de la iniciativa particular de las Instituciones Educativas</a:t>
          </a:r>
          <a:endParaRPr lang="es-EC" sz="1400" kern="1200" dirty="0">
            <a:solidFill>
              <a:schemeClr val="tx1">
                <a:lumMod val="95000"/>
                <a:lumOff val="5000"/>
              </a:schemeClr>
            </a:solidFill>
          </a:endParaRPr>
        </a:p>
      </dsp:txBody>
      <dsp:txXfrm rot="10800000">
        <a:off x="0" y="1842"/>
        <a:ext cx="9042400" cy="971708"/>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4087A3-A6FA-474C-9796-35ED29BC76C6}">
      <dsp:nvSpPr>
        <dsp:cNvPr id="0" name=""/>
        <dsp:cNvSpPr/>
      </dsp:nvSpPr>
      <dsp:spPr>
        <a:xfrm>
          <a:off x="3245511" y="1304528"/>
          <a:ext cx="3249876" cy="3249876"/>
        </a:xfrm>
        <a:prstGeom prst="ellipse">
          <a:avLst/>
        </a:prstGeom>
        <a:solidFill>
          <a:schemeClr val="accent4">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s-EC" sz="1800" kern="1200" dirty="0" smtClean="0"/>
            <a:t>SISTEMA TURÍSTICO DE SAN ANTONIO DE PICHINCHA</a:t>
          </a:r>
          <a:endParaRPr lang="es-EC" sz="1800" kern="1200" dirty="0"/>
        </a:p>
      </dsp:txBody>
      <dsp:txXfrm>
        <a:off x="3721444" y="1780461"/>
        <a:ext cx="2298010" cy="2298010"/>
      </dsp:txXfrm>
    </dsp:sp>
    <dsp:sp modelId="{4CE32330-BD44-4200-9375-E78AADF1281F}">
      <dsp:nvSpPr>
        <dsp:cNvPr id="0" name=""/>
        <dsp:cNvSpPr/>
      </dsp:nvSpPr>
      <dsp:spPr>
        <a:xfrm>
          <a:off x="3826768" y="-126628"/>
          <a:ext cx="2087363" cy="1879355"/>
        </a:xfrm>
        <a:prstGeom prst="ellipse">
          <a:avLst/>
        </a:prstGeom>
        <a:solidFill>
          <a:schemeClr val="accent4">
            <a:alpha val="50000"/>
            <a:hueOff val="1732615"/>
            <a:satOff val="-7995"/>
            <a:lumOff val="29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s-EC" sz="1200" b="1" kern="1200" smtClean="0"/>
            <a:t>SUPERESTRUCTURA</a:t>
          </a:r>
          <a:endParaRPr lang="es-EC" sz="1200" b="1" kern="1200" dirty="0"/>
        </a:p>
      </dsp:txBody>
      <dsp:txXfrm>
        <a:off x="4132455" y="148597"/>
        <a:ext cx="1475989" cy="1328905"/>
      </dsp:txXfrm>
    </dsp:sp>
    <dsp:sp modelId="{DA4C73B6-32D7-428D-8A0F-D9BEDBCEE21B}">
      <dsp:nvSpPr>
        <dsp:cNvPr id="0" name=""/>
        <dsp:cNvSpPr/>
      </dsp:nvSpPr>
      <dsp:spPr>
        <a:xfrm>
          <a:off x="5659639" y="931580"/>
          <a:ext cx="2087363" cy="1879355"/>
        </a:xfrm>
        <a:prstGeom prst="ellipse">
          <a:avLst/>
        </a:prstGeom>
        <a:solidFill>
          <a:schemeClr val="accent4">
            <a:alpha val="50000"/>
            <a:hueOff val="3465231"/>
            <a:satOff val="-15989"/>
            <a:lumOff val="58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s-EC" sz="1200" b="1" kern="1200" smtClean="0"/>
            <a:t>DEMANDA</a:t>
          </a:r>
          <a:endParaRPr lang="es-EC" sz="1200" b="1" kern="1200" dirty="0"/>
        </a:p>
      </dsp:txBody>
      <dsp:txXfrm>
        <a:off x="5965326" y="1206805"/>
        <a:ext cx="1475989" cy="1328905"/>
      </dsp:txXfrm>
    </dsp:sp>
    <dsp:sp modelId="{73C3DF1D-C397-4D2D-B78B-5425865C7EA3}">
      <dsp:nvSpPr>
        <dsp:cNvPr id="0" name=""/>
        <dsp:cNvSpPr/>
      </dsp:nvSpPr>
      <dsp:spPr>
        <a:xfrm>
          <a:off x="5659639" y="3047997"/>
          <a:ext cx="2087363" cy="1879355"/>
        </a:xfrm>
        <a:prstGeom prst="ellipse">
          <a:avLst/>
        </a:prstGeom>
        <a:solidFill>
          <a:schemeClr val="accent4">
            <a:alpha val="50000"/>
            <a:hueOff val="5197846"/>
            <a:satOff val="-23984"/>
            <a:lumOff val="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s-EC" sz="1200" b="1" kern="1200" smtClean="0"/>
            <a:t>ATRACTIVOS</a:t>
          </a:r>
          <a:endParaRPr lang="es-EC" sz="1200" b="1" kern="1200" dirty="0"/>
        </a:p>
      </dsp:txBody>
      <dsp:txXfrm>
        <a:off x="5965326" y="3323222"/>
        <a:ext cx="1475989" cy="1328905"/>
      </dsp:txXfrm>
    </dsp:sp>
    <dsp:sp modelId="{E0571D34-5B43-44F6-8B23-7BC6EBA3321C}">
      <dsp:nvSpPr>
        <dsp:cNvPr id="0" name=""/>
        <dsp:cNvSpPr/>
      </dsp:nvSpPr>
      <dsp:spPr>
        <a:xfrm>
          <a:off x="3826768" y="4106206"/>
          <a:ext cx="2087363" cy="1879355"/>
        </a:xfrm>
        <a:prstGeom prst="ellipse">
          <a:avLst/>
        </a:prstGeom>
        <a:solidFill>
          <a:schemeClr val="accent4">
            <a:alpha val="50000"/>
            <a:hueOff val="6930461"/>
            <a:satOff val="-31979"/>
            <a:lumOff val="117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s-EC" sz="1200" b="1" kern="1200" smtClean="0"/>
            <a:t>EQUIPAMIENTO E INSTALACIONES</a:t>
          </a:r>
          <a:endParaRPr lang="es-EC" sz="1200" b="1" kern="1200" dirty="0"/>
        </a:p>
      </dsp:txBody>
      <dsp:txXfrm>
        <a:off x="4132455" y="4381431"/>
        <a:ext cx="1475989" cy="1328905"/>
      </dsp:txXfrm>
    </dsp:sp>
    <dsp:sp modelId="{FFB12376-9E25-4641-8952-60BE79ACFB4C}">
      <dsp:nvSpPr>
        <dsp:cNvPr id="0" name=""/>
        <dsp:cNvSpPr/>
      </dsp:nvSpPr>
      <dsp:spPr>
        <a:xfrm>
          <a:off x="1993897" y="3047997"/>
          <a:ext cx="2087363" cy="1879355"/>
        </a:xfrm>
        <a:prstGeom prst="ellipse">
          <a:avLst/>
        </a:prstGeom>
        <a:solidFill>
          <a:schemeClr val="accent4">
            <a:alpha val="50000"/>
            <a:hueOff val="8663077"/>
            <a:satOff val="-39973"/>
            <a:lumOff val="147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s-EC" sz="1200" b="1" kern="1200" smtClean="0"/>
            <a:t>INFRAESTRUCTURA</a:t>
          </a:r>
          <a:endParaRPr lang="es-EC" sz="1200" b="1" kern="1200" dirty="0"/>
        </a:p>
      </dsp:txBody>
      <dsp:txXfrm>
        <a:off x="2299584" y="3323222"/>
        <a:ext cx="1475989" cy="1328905"/>
      </dsp:txXfrm>
    </dsp:sp>
    <dsp:sp modelId="{CCB54DF4-1283-43F4-BEF2-EF7753B02321}">
      <dsp:nvSpPr>
        <dsp:cNvPr id="0" name=""/>
        <dsp:cNvSpPr/>
      </dsp:nvSpPr>
      <dsp:spPr>
        <a:xfrm>
          <a:off x="1993897" y="931580"/>
          <a:ext cx="2087363" cy="1879355"/>
        </a:xfrm>
        <a:prstGeom prst="ellipse">
          <a:avLst/>
        </a:prstGeom>
        <a:solidFill>
          <a:schemeClr val="accent4">
            <a:alpha val="50000"/>
            <a:hueOff val="10395692"/>
            <a:satOff val="-47968"/>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s-EC" sz="1200" b="1" kern="1200" smtClean="0"/>
            <a:t>COMUNIDAD LOCAL</a:t>
          </a:r>
          <a:endParaRPr lang="es-EC" sz="1200" b="1" kern="1200" dirty="0"/>
        </a:p>
      </dsp:txBody>
      <dsp:txXfrm>
        <a:off x="2299584" y="1206805"/>
        <a:ext cx="1475989" cy="132890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60E5DA-7B45-40E8-A71C-F0EC2AD117E8}">
      <dsp:nvSpPr>
        <dsp:cNvPr id="0" name=""/>
        <dsp:cNvSpPr/>
      </dsp:nvSpPr>
      <dsp:spPr>
        <a:xfrm rot="5400000">
          <a:off x="1018991" y="998137"/>
          <a:ext cx="1608669" cy="1831413"/>
        </a:xfrm>
        <a:prstGeom prst="bentUpArrow">
          <a:avLst>
            <a:gd name="adj1" fmla="val 32840"/>
            <a:gd name="adj2" fmla="val 25000"/>
            <a:gd name="adj3" fmla="val 35780"/>
          </a:avLst>
        </a:prstGeom>
        <a:solidFill>
          <a:schemeClr val="accent4">
            <a:tint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flat">
          <a:bevelT w="177800" h="254000"/>
          <a:bevelB w="152400"/>
        </a:sp3d>
      </dsp:spPr>
      <dsp:style>
        <a:lnRef idx="0">
          <a:scrgbClr r="0" g="0" b="0"/>
        </a:lnRef>
        <a:fillRef idx="1">
          <a:scrgbClr r="0" g="0" b="0"/>
        </a:fillRef>
        <a:effectRef idx="1">
          <a:scrgbClr r="0" g="0" b="0"/>
        </a:effectRef>
        <a:fontRef idx="minor"/>
      </dsp:style>
    </dsp:sp>
    <dsp:sp modelId="{FB89FB53-93B4-4C1D-A726-19BF184294A3}">
      <dsp:nvSpPr>
        <dsp:cNvPr id="0" name=""/>
        <dsp:cNvSpPr/>
      </dsp:nvSpPr>
      <dsp:spPr>
        <a:xfrm>
          <a:off x="792689" y="477799"/>
          <a:ext cx="2708052" cy="632772"/>
        </a:xfrm>
        <a:prstGeom prst="roundRect">
          <a:avLst>
            <a:gd name="adj" fmla="val 16670"/>
          </a:avLst>
        </a:prstGeom>
        <a:solidFill>
          <a:schemeClr val="accent4">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s-EC" sz="2600" kern="1200" dirty="0" smtClean="0">
              <a:solidFill>
                <a:schemeClr val="tx1">
                  <a:lumMod val="95000"/>
                  <a:lumOff val="5000"/>
                </a:schemeClr>
              </a:solidFill>
            </a:rPr>
            <a:t>Objetivos</a:t>
          </a:r>
          <a:endParaRPr lang="es-EC" sz="2600" kern="1200" dirty="0">
            <a:solidFill>
              <a:schemeClr val="tx1">
                <a:lumMod val="95000"/>
                <a:lumOff val="5000"/>
              </a:schemeClr>
            </a:solidFill>
          </a:endParaRPr>
        </a:p>
      </dsp:txBody>
      <dsp:txXfrm>
        <a:off x="823584" y="508694"/>
        <a:ext cx="2646262" cy="570982"/>
      </dsp:txXfrm>
    </dsp:sp>
    <dsp:sp modelId="{2A77FD23-2D9E-4B1E-BEE6-6488327333C3}">
      <dsp:nvSpPr>
        <dsp:cNvPr id="0" name=""/>
        <dsp:cNvSpPr/>
      </dsp:nvSpPr>
      <dsp:spPr>
        <a:xfrm>
          <a:off x="4386762" y="27194"/>
          <a:ext cx="1969579" cy="1532066"/>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040588E6-EE28-4AF7-B46B-63FB2CDC9A6E}">
      <dsp:nvSpPr>
        <dsp:cNvPr id="0" name=""/>
        <dsp:cNvSpPr/>
      </dsp:nvSpPr>
      <dsp:spPr>
        <a:xfrm rot="5400000">
          <a:off x="530626" y="2977922"/>
          <a:ext cx="2583249" cy="1831413"/>
        </a:xfrm>
        <a:prstGeom prst="bentUpArrow">
          <a:avLst>
            <a:gd name="adj1" fmla="val 32840"/>
            <a:gd name="adj2" fmla="val 25000"/>
            <a:gd name="adj3" fmla="val 35780"/>
          </a:avLst>
        </a:prstGeom>
        <a:solidFill>
          <a:schemeClr val="accent4">
            <a:tint val="50000"/>
            <a:hueOff val="11499901"/>
            <a:satOff val="-63047"/>
            <a:lumOff val="6813"/>
            <a:alphaOff val="0"/>
          </a:schemeClr>
        </a:solidFill>
        <a:ln>
          <a:noFill/>
        </a:ln>
        <a:effectLst/>
        <a:scene3d>
          <a:camera prst="orthographicFront">
            <a:rot lat="0" lon="0" rev="0"/>
          </a:camera>
          <a:lightRig rig="contrasting" dir="t">
            <a:rot lat="0" lon="0" rev="1200000"/>
          </a:lightRig>
        </a:scene3d>
        <a:sp3d contourW="12700" prstMaterial="flat">
          <a:bevelT w="177800" h="254000"/>
          <a:bevelB w="152400"/>
        </a:sp3d>
      </dsp:spPr>
      <dsp:style>
        <a:lnRef idx="0">
          <a:scrgbClr r="0" g="0" b="0"/>
        </a:lnRef>
        <a:fillRef idx="1">
          <a:scrgbClr r="0" g="0" b="0"/>
        </a:fillRef>
        <a:effectRef idx="1">
          <a:scrgbClr r="0" g="0" b="0"/>
        </a:effectRef>
        <a:fontRef idx="minor"/>
      </dsp:style>
    </dsp:sp>
    <dsp:sp modelId="{C93F3598-2F1E-49E0-9606-A5C81C0B7305}">
      <dsp:nvSpPr>
        <dsp:cNvPr id="0" name=""/>
        <dsp:cNvSpPr/>
      </dsp:nvSpPr>
      <dsp:spPr>
        <a:xfrm>
          <a:off x="2728205" y="1326303"/>
          <a:ext cx="2708052" cy="1895548"/>
        </a:xfrm>
        <a:prstGeom prst="roundRect">
          <a:avLst>
            <a:gd name="adj" fmla="val 16670"/>
          </a:avLst>
        </a:prstGeom>
        <a:solidFill>
          <a:schemeClr val="accent4">
            <a:hueOff val="5197846"/>
            <a:satOff val="-23984"/>
            <a:lumOff val="883"/>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s-EC" sz="3200" kern="1200" dirty="0" smtClean="0">
              <a:solidFill>
                <a:schemeClr val="tx1">
                  <a:lumMod val="95000"/>
                  <a:lumOff val="5000"/>
                </a:schemeClr>
              </a:solidFill>
            </a:rPr>
            <a:t>Objetivo General</a:t>
          </a:r>
          <a:endParaRPr lang="es-EC" sz="3200" kern="1200" dirty="0">
            <a:solidFill>
              <a:schemeClr val="tx1">
                <a:lumMod val="95000"/>
                <a:lumOff val="5000"/>
              </a:schemeClr>
            </a:solidFill>
          </a:endParaRPr>
        </a:p>
      </dsp:txBody>
      <dsp:txXfrm>
        <a:off x="2820755" y="1418853"/>
        <a:ext cx="2522952" cy="1710448"/>
      </dsp:txXfrm>
    </dsp:sp>
    <dsp:sp modelId="{0792C8F2-2C6D-4B09-B462-E9A46093F11E}">
      <dsp:nvSpPr>
        <dsp:cNvPr id="0" name=""/>
        <dsp:cNvSpPr/>
      </dsp:nvSpPr>
      <dsp:spPr>
        <a:xfrm>
          <a:off x="6261961" y="299381"/>
          <a:ext cx="3343006" cy="1532066"/>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D93AA870-B889-42B6-A8F0-DEEE4D1C285F}">
      <dsp:nvSpPr>
        <dsp:cNvPr id="0" name=""/>
        <dsp:cNvSpPr/>
      </dsp:nvSpPr>
      <dsp:spPr>
        <a:xfrm>
          <a:off x="2772255" y="3630761"/>
          <a:ext cx="2708052" cy="1895548"/>
        </a:xfrm>
        <a:prstGeom prst="roundRect">
          <a:avLst>
            <a:gd name="adj" fmla="val 16670"/>
          </a:avLst>
        </a:prstGeom>
        <a:solidFill>
          <a:schemeClr val="accent4">
            <a:hueOff val="10395692"/>
            <a:satOff val="-47968"/>
            <a:lumOff val="1765"/>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s-EC" sz="3200" kern="1200" dirty="0" smtClean="0">
              <a:solidFill>
                <a:schemeClr val="tx1">
                  <a:lumMod val="95000"/>
                  <a:lumOff val="5000"/>
                </a:schemeClr>
              </a:solidFill>
            </a:rPr>
            <a:t>Objetivo Específico</a:t>
          </a:r>
          <a:endParaRPr lang="es-EC" sz="3200" kern="1200" dirty="0">
            <a:solidFill>
              <a:schemeClr val="tx1">
                <a:lumMod val="95000"/>
                <a:lumOff val="5000"/>
              </a:schemeClr>
            </a:solidFill>
          </a:endParaRPr>
        </a:p>
      </dsp:txBody>
      <dsp:txXfrm>
        <a:off x="2864805" y="3723311"/>
        <a:ext cx="2522952" cy="1710448"/>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8B8F14-19F6-49C5-AECF-0A2919818016}">
      <dsp:nvSpPr>
        <dsp:cNvPr id="0" name=""/>
        <dsp:cNvSpPr/>
      </dsp:nvSpPr>
      <dsp:spPr>
        <a:xfrm>
          <a:off x="-6078982" y="-937410"/>
          <a:ext cx="7293488" cy="7293488"/>
        </a:xfrm>
        <a:prstGeom prst="blockArc">
          <a:avLst>
            <a:gd name="adj1" fmla="val 18900000"/>
            <a:gd name="adj2" fmla="val 2700000"/>
            <a:gd name="adj3" fmla="val 296"/>
          </a:avLst>
        </a:pr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6E6C84C-DD80-48CD-822D-B794CB293EFD}">
      <dsp:nvSpPr>
        <dsp:cNvPr id="0" name=""/>
        <dsp:cNvSpPr/>
      </dsp:nvSpPr>
      <dsp:spPr>
        <a:xfrm>
          <a:off x="996086" y="774110"/>
          <a:ext cx="9922730" cy="1548004"/>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28729" tIns="35560" rIns="35560" bIns="35560" numCol="1" spcCol="1270" anchor="ctr" anchorCtr="0">
          <a:noAutofit/>
        </a:bodyPr>
        <a:lstStyle/>
        <a:p>
          <a:pPr lvl="0" algn="l" defTabSz="622300">
            <a:lnSpc>
              <a:spcPct val="90000"/>
            </a:lnSpc>
            <a:spcBef>
              <a:spcPct val="0"/>
            </a:spcBef>
            <a:spcAft>
              <a:spcPct val="35000"/>
            </a:spcAft>
          </a:pPr>
          <a:r>
            <a:rPr lang="es-EC" sz="1400" b="1" kern="1200" dirty="0" smtClean="0"/>
            <a:t>Presentación</a:t>
          </a:r>
        </a:p>
        <a:p>
          <a:pPr lvl="0" algn="l" defTabSz="622300">
            <a:lnSpc>
              <a:spcPct val="90000"/>
            </a:lnSpc>
            <a:spcBef>
              <a:spcPct val="0"/>
            </a:spcBef>
            <a:spcAft>
              <a:spcPct val="35000"/>
            </a:spcAft>
          </a:pPr>
          <a:r>
            <a:rPr lang="es-EC" sz="1400" kern="1200" dirty="0" smtClean="0"/>
            <a:t>En virtud que se han identificado algunas limitaciones para que este tipo de programas sea liderado por el sistema educativo, se propone que este programa sea liderado por el GAD Parroquial, como proyecto de enfoque social vinculado al sistema educativo, que busque promover en los niños de la Parroquia, el conocimiento y valorización del entorno, incentivando el rescate de la identidad sociocultural que permita sentar bases en los estudiantes para formarlos como futuros anfitriones  de su localidad y motivarlos para ser los futuros gestores del desarrollo local y turístico de su comunidad. </a:t>
          </a:r>
          <a:endParaRPr lang="es-EC" sz="1400" kern="1200" dirty="0"/>
        </a:p>
      </dsp:txBody>
      <dsp:txXfrm>
        <a:off x="996086" y="774110"/>
        <a:ext cx="9922730" cy="1548004"/>
      </dsp:txXfrm>
    </dsp:sp>
    <dsp:sp modelId="{D9EAB600-B4E5-4903-AD4E-145E57784D39}">
      <dsp:nvSpPr>
        <dsp:cNvPr id="0" name=""/>
        <dsp:cNvSpPr/>
      </dsp:nvSpPr>
      <dsp:spPr>
        <a:xfrm>
          <a:off x="28583" y="580610"/>
          <a:ext cx="1935005" cy="1935005"/>
        </a:xfrm>
        <a:prstGeom prst="ellipse">
          <a:avLst/>
        </a:prstGeom>
        <a:solidFill>
          <a:schemeClr val="lt1">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33F27FF-BE0C-49D9-A7ED-2A81AF62574E}">
      <dsp:nvSpPr>
        <dsp:cNvPr id="0" name=""/>
        <dsp:cNvSpPr/>
      </dsp:nvSpPr>
      <dsp:spPr>
        <a:xfrm>
          <a:off x="996086" y="3096551"/>
          <a:ext cx="9922730" cy="1548004"/>
        </a:xfrm>
        <a:prstGeom prst="rect">
          <a:avLst/>
        </a:prstGeom>
        <a:solidFill>
          <a:schemeClr val="accent4">
            <a:hueOff val="10395692"/>
            <a:satOff val="-47968"/>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28729" tIns="35560" rIns="35560" bIns="35560" numCol="1" spcCol="1270" anchor="ctr" anchorCtr="0">
          <a:noAutofit/>
        </a:bodyPr>
        <a:lstStyle/>
        <a:p>
          <a:pPr lvl="0" algn="l" defTabSz="622300">
            <a:lnSpc>
              <a:spcPct val="90000"/>
            </a:lnSpc>
            <a:spcBef>
              <a:spcPct val="0"/>
            </a:spcBef>
            <a:spcAft>
              <a:spcPct val="35000"/>
            </a:spcAft>
          </a:pPr>
          <a:r>
            <a:rPr lang="es-EC" sz="1400" b="1" kern="1200" dirty="0" smtClean="0"/>
            <a:t>Fundamentación de la Propuesta</a:t>
          </a:r>
        </a:p>
        <a:p>
          <a:pPr lvl="0" algn="l" defTabSz="622300">
            <a:lnSpc>
              <a:spcPct val="90000"/>
            </a:lnSpc>
            <a:spcBef>
              <a:spcPct val="0"/>
            </a:spcBef>
            <a:spcAft>
              <a:spcPct val="35000"/>
            </a:spcAft>
          </a:pPr>
          <a:r>
            <a:rPr lang="es-ES" sz="1400" kern="1200" dirty="0" smtClean="0"/>
            <a:t>Se propicia una situación en que el estudiante recibe determinados conocimientos y luego es capaz de validar la información al momento de realizar un viaje de turismo educativo. </a:t>
          </a:r>
        </a:p>
        <a:p>
          <a:pPr lvl="0" algn="l" defTabSz="622300">
            <a:lnSpc>
              <a:spcPct val="90000"/>
            </a:lnSpc>
            <a:spcBef>
              <a:spcPct val="0"/>
            </a:spcBef>
            <a:spcAft>
              <a:spcPct val="35000"/>
            </a:spcAft>
          </a:pPr>
          <a:r>
            <a:rPr lang="es-EC" sz="1400" kern="1200" dirty="0" smtClean="0"/>
            <a:t>Otra de las consideraciones tiene que ver con el rol del docente y la posibilidad que le brinda una herramienta de esta naturaleza en establecer procesos de análisis en la que los estudiantes realizan sus propias interpretaciones</a:t>
          </a:r>
          <a:endParaRPr lang="es-EC" sz="1400" kern="1200" dirty="0"/>
        </a:p>
      </dsp:txBody>
      <dsp:txXfrm>
        <a:off x="996086" y="3096551"/>
        <a:ext cx="9922730" cy="1548004"/>
      </dsp:txXfrm>
    </dsp:sp>
    <dsp:sp modelId="{5316D36D-AAC3-424C-9B6D-46ED60754A00}">
      <dsp:nvSpPr>
        <dsp:cNvPr id="0" name=""/>
        <dsp:cNvSpPr/>
      </dsp:nvSpPr>
      <dsp:spPr>
        <a:xfrm>
          <a:off x="28583" y="2903050"/>
          <a:ext cx="1935005" cy="1935005"/>
        </a:xfrm>
        <a:prstGeom prst="ellipse">
          <a:avLst/>
        </a:prstGeom>
        <a:solidFill>
          <a:schemeClr val="lt1">
            <a:hueOff val="0"/>
            <a:satOff val="0"/>
            <a:lumOff val="0"/>
            <a:alphaOff val="0"/>
          </a:schemeClr>
        </a:solidFill>
        <a:ln w="12700" cap="flat" cmpd="sng" algn="ctr">
          <a:solidFill>
            <a:schemeClr val="accent4">
              <a:hueOff val="10395692"/>
              <a:satOff val="-47968"/>
              <a:lumOff val="1765"/>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389A95-AF1B-45A1-ACEE-6D3A5682B352}">
      <dsp:nvSpPr>
        <dsp:cNvPr id="0" name=""/>
        <dsp:cNvSpPr/>
      </dsp:nvSpPr>
      <dsp:spPr>
        <a:xfrm>
          <a:off x="1983164" y="1554889"/>
          <a:ext cx="3604363" cy="3604363"/>
        </a:xfrm>
        <a:prstGeom prst="ellipse">
          <a:avLst/>
        </a:prstGeom>
        <a:solidFill>
          <a:schemeClr val="accent4">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s-EC" sz="2400" kern="1200" dirty="0" smtClean="0"/>
            <a:t>BENEFICIARIOS</a:t>
          </a:r>
          <a:endParaRPr lang="es-EC" sz="2400" kern="1200" dirty="0"/>
        </a:p>
      </dsp:txBody>
      <dsp:txXfrm>
        <a:off x="2511011" y="2082736"/>
        <a:ext cx="2548669" cy="2548669"/>
      </dsp:txXfrm>
    </dsp:sp>
    <dsp:sp modelId="{2C0B704E-7D7D-4372-821C-9959229912AD}">
      <dsp:nvSpPr>
        <dsp:cNvPr id="0" name=""/>
        <dsp:cNvSpPr/>
      </dsp:nvSpPr>
      <dsp:spPr>
        <a:xfrm>
          <a:off x="2884255" y="111203"/>
          <a:ext cx="1802181" cy="1802181"/>
        </a:xfrm>
        <a:prstGeom prst="ellipse">
          <a:avLst/>
        </a:prstGeom>
        <a:solidFill>
          <a:schemeClr val="accent4">
            <a:alpha val="50000"/>
            <a:hueOff val="2079139"/>
            <a:satOff val="-9594"/>
            <a:lumOff val="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s-EC" sz="1600" kern="1200" dirty="0" smtClean="0"/>
            <a:t>Estudiantes</a:t>
          </a:r>
          <a:endParaRPr lang="es-EC" sz="1600" kern="1200" dirty="0"/>
        </a:p>
      </dsp:txBody>
      <dsp:txXfrm>
        <a:off x="3148178" y="375126"/>
        <a:ext cx="1274335" cy="1274335"/>
      </dsp:txXfrm>
    </dsp:sp>
    <dsp:sp modelId="{378AE730-4F96-4791-803C-D5C0F7B00A2D}">
      <dsp:nvSpPr>
        <dsp:cNvPr id="0" name=""/>
        <dsp:cNvSpPr/>
      </dsp:nvSpPr>
      <dsp:spPr>
        <a:xfrm>
          <a:off x="5114271" y="1731404"/>
          <a:ext cx="1802181" cy="1802181"/>
        </a:xfrm>
        <a:prstGeom prst="ellipse">
          <a:avLst/>
        </a:prstGeom>
        <a:solidFill>
          <a:schemeClr val="accent4">
            <a:alpha val="50000"/>
            <a:hueOff val="4158277"/>
            <a:satOff val="-19187"/>
            <a:lumOff val="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s-EC" sz="1600" kern="1200" dirty="0" smtClean="0"/>
            <a:t>Docentes</a:t>
          </a:r>
          <a:endParaRPr lang="es-EC" sz="1600" kern="1200" dirty="0"/>
        </a:p>
      </dsp:txBody>
      <dsp:txXfrm>
        <a:off x="5378194" y="1995327"/>
        <a:ext cx="1274335" cy="1274335"/>
      </dsp:txXfrm>
    </dsp:sp>
    <dsp:sp modelId="{613C4DB3-3F63-489A-8CCE-6215889E5A8F}">
      <dsp:nvSpPr>
        <dsp:cNvPr id="0" name=""/>
        <dsp:cNvSpPr/>
      </dsp:nvSpPr>
      <dsp:spPr>
        <a:xfrm>
          <a:off x="4262480" y="4352944"/>
          <a:ext cx="1802181" cy="1802181"/>
        </a:xfrm>
        <a:prstGeom prst="ellipse">
          <a:avLst/>
        </a:prstGeom>
        <a:solidFill>
          <a:schemeClr val="accent4">
            <a:alpha val="50000"/>
            <a:hueOff val="6237415"/>
            <a:satOff val="-28781"/>
            <a:lumOff val="10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s-EC" sz="1600" kern="1200" dirty="0" smtClean="0"/>
            <a:t>Prestadores de servicios Turísticos </a:t>
          </a:r>
          <a:endParaRPr lang="es-EC" sz="1600" kern="1200" dirty="0"/>
        </a:p>
      </dsp:txBody>
      <dsp:txXfrm>
        <a:off x="4526403" y="4616867"/>
        <a:ext cx="1274335" cy="1274335"/>
      </dsp:txXfrm>
    </dsp:sp>
    <dsp:sp modelId="{993A0BB2-902D-45CC-8EE9-FB411DC6778B}">
      <dsp:nvSpPr>
        <dsp:cNvPr id="0" name=""/>
        <dsp:cNvSpPr/>
      </dsp:nvSpPr>
      <dsp:spPr>
        <a:xfrm>
          <a:off x="1506030" y="4352944"/>
          <a:ext cx="1802181" cy="1802181"/>
        </a:xfrm>
        <a:prstGeom prst="ellipse">
          <a:avLst/>
        </a:prstGeom>
        <a:solidFill>
          <a:schemeClr val="accent4">
            <a:alpha val="50000"/>
            <a:hueOff val="8316554"/>
            <a:satOff val="-38374"/>
            <a:lumOff val="141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s-EC" sz="1600" kern="1200" dirty="0" smtClean="0"/>
            <a:t>Autoridades Locales</a:t>
          </a:r>
          <a:endParaRPr lang="es-EC" sz="1600" kern="1200" dirty="0"/>
        </a:p>
      </dsp:txBody>
      <dsp:txXfrm>
        <a:off x="1769953" y="4616867"/>
        <a:ext cx="1274335" cy="1274335"/>
      </dsp:txXfrm>
    </dsp:sp>
    <dsp:sp modelId="{17FB4700-6B45-4D0C-BC91-E55C5E16FE4A}">
      <dsp:nvSpPr>
        <dsp:cNvPr id="0" name=""/>
        <dsp:cNvSpPr/>
      </dsp:nvSpPr>
      <dsp:spPr>
        <a:xfrm>
          <a:off x="654240" y="1731404"/>
          <a:ext cx="1802181" cy="1802181"/>
        </a:xfrm>
        <a:prstGeom prst="ellipse">
          <a:avLst/>
        </a:prstGeom>
        <a:solidFill>
          <a:schemeClr val="accent4">
            <a:alpha val="50000"/>
            <a:hueOff val="10395692"/>
            <a:satOff val="-47968"/>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s-EC" sz="1600" kern="1200" dirty="0" smtClean="0"/>
            <a:t>Comunidad </a:t>
          </a:r>
          <a:endParaRPr lang="es-EC" sz="1600" kern="1200" dirty="0"/>
        </a:p>
      </dsp:txBody>
      <dsp:txXfrm>
        <a:off x="918163" y="1995327"/>
        <a:ext cx="1274335" cy="1274335"/>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F061FC-97FF-4981-92E5-E3032B8A861F}">
      <dsp:nvSpPr>
        <dsp:cNvPr id="0" name=""/>
        <dsp:cNvSpPr/>
      </dsp:nvSpPr>
      <dsp:spPr>
        <a:xfrm>
          <a:off x="371356" y="258083"/>
          <a:ext cx="10525921" cy="1532416"/>
        </a:xfrm>
        <a:prstGeom prst="rightArrow">
          <a:avLst>
            <a:gd name="adj1" fmla="val 50000"/>
            <a:gd name="adj2" fmla="val 5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254000" bIns="243271" numCol="1" spcCol="1270" anchor="ctr" anchorCtr="0">
          <a:noAutofit/>
        </a:bodyPr>
        <a:lstStyle/>
        <a:p>
          <a:pPr lvl="0" algn="l" defTabSz="711200">
            <a:lnSpc>
              <a:spcPct val="90000"/>
            </a:lnSpc>
            <a:spcBef>
              <a:spcPct val="0"/>
            </a:spcBef>
            <a:spcAft>
              <a:spcPct val="35000"/>
            </a:spcAft>
          </a:pPr>
          <a:r>
            <a:rPr lang="es-EC" sz="1600" b="1" kern="1200" dirty="0" smtClean="0">
              <a:solidFill>
                <a:schemeClr val="tx1">
                  <a:lumMod val="95000"/>
                  <a:lumOff val="5000"/>
                </a:schemeClr>
              </a:solidFill>
            </a:rPr>
            <a:t>GAD PARROQUIAL</a:t>
          </a:r>
          <a:endParaRPr lang="es-EC" sz="1600" b="1" kern="1200" dirty="0">
            <a:solidFill>
              <a:schemeClr val="tx1">
                <a:lumMod val="95000"/>
                <a:lumOff val="5000"/>
              </a:schemeClr>
            </a:solidFill>
          </a:endParaRPr>
        </a:p>
      </dsp:txBody>
      <dsp:txXfrm>
        <a:off x="371356" y="641187"/>
        <a:ext cx="10142817" cy="766208"/>
      </dsp:txXfrm>
    </dsp:sp>
    <dsp:sp modelId="{F920DE5C-A049-4E49-BCB9-2C9EB55CBEFF}">
      <dsp:nvSpPr>
        <dsp:cNvPr id="0" name=""/>
        <dsp:cNvSpPr/>
      </dsp:nvSpPr>
      <dsp:spPr>
        <a:xfrm>
          <a:off x="371356" y="1442297"/>
          <a:ext cx="2426224" cy="2834507"/>
        </a:xfrm>
        <a:prstGeom prst="rect">
          <a:avLst/>
        </a:prstGeom>
        <a:solidFill>
          <a:schemeClr val="lt1">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s-EC" sz="1600" kern="1200" dirty="0" smtClean="0">
              <a:solidFill>
                <a:schemeClr val="tx1">
                  <a:lumMod val="95000"/>
                  <a:lumOff val="5000"/>
                </a:schemeClr>
              </a:solidFill>
            </a:rPr>
            <a:t>Ente encargado de liderar el programa de Turismo Educativo para lo cual a fin de tener una fuente de financiamiento, incluirá en este gasto en su POA una a fin de contar con una partida presupuestaria para el financiamiento de las salidas pedagógicas con enfoque social </a:t>
          </a:r>
          <a:endParaRPr lang="es-EC" sz="1600" kern="1200" dirty="0">
            <a:solidFill>
              <a:schemeClr val="tx1">
                <a:lumMod val="95000"/>
                <a:lumOff val="5000"/>
              </a:schemeClr>
            </a:solidFill>
          </a:endParaRPr>
        </a:p>
      </dsp:txBody>
      <dsp:txXfrm>
        <a:off x="371356" y="1442297"/>
        <a:ext cx="2426224" cy="2834507"/>
      </dsp:txXfrm>
    </dsp:sp>
    <dsp:sp modelId="{FE88D3CF-9368-49C8-A1A9-1FBE12A182B6}">
      <dsp:nvSpPr>
        <dsp:cNvPr id="0" name=""/>
        <dsp:cNvSpPr/>
      </dsp:nvSpPr>
      <dsp:spPr>
        <a:xfrm>
          <a:off x="2797581" y="768707"/>
          <a:ext cx="8099696" cy="1532416"/>
        </a:xfrm>
        <a:prstGeom prst="rightArrow">
          <a:avLst>
            <a:gd name="adj1" fmla="val 50000"/>
            <a:gd name="adj2" fmla="val 50000"/>
          </a:avLst>
        </a:prstGeom>
        <a:solidFill>
          <a:schemeClr val="accent5">
            <a:hueOff val="-2451115"/>
            <a:satOff val="-3409"/>
            <a:lumOff val="-130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254000" bIns="243271" numCol="1" spcCol="1270" anchor="ctr" anchorCtr="0">
          <a:noAutofit/>
        </a:bodyPr>
        <a:lstStyle/>
        <a:p>
          <a:pPr lvl="0" algn="l" defTabSz="711200">
            <a:lnSpc>
              <a:spcPct val="90000"/>
            </a:lnSpc>
            <a:spcBef>
              <a:spcPct val="0"/>
            </a:spcBef>
            <a:spcAft>
              <a:spcPct val="35000"/>
            </a:spcAft>
          </a:pPr>
          <a:r>
            <a:rPr lang="es-EC" sz="1600" b="1" kern="1200" dirty="0" smtClean="0">
              <a:solidFill>
                <a:schemeClr val="tx1">
                  <a:lumMod val="95000"/>
                  <a:lumOff val="5000"/>
                </a:schemeClr>
              </a:solidFill>
            </a:rPr>
            <a:t>COMITE</a:t>
          </a:r>
          <a:endParaRPr lang="es-EC" sz="1600" b="1" kern="1200" dirty="0">
            <a:solidFill>
              <a:schemeClr val="tx1">
                <a:lumMod val="95000"/>
                <a:lumOff val="5000"/>
              </a:schemeClr>
            </a:solidFill>
          </a:endParaRPr>
        </a:p>
      </dsp:txBody>
      <dsp:txXfrm>
        <a:off x="2797581" y="1151811"/>
        <a:ext cx="7716592" cy="766208"/>
      </dsp:txXfrm>
    </dsp:sp>
    <dsp:sp modelId="{22F2F528-E7D4-4984-8DEE-8A0CACB2CC9B}">
      <dsp:nvSpPr>
        <dsp:cNvPr id="0" name=""/>
        <dsp:cNvSpPr/>
      </dsp:nvSpPr>
      <dsp:spPr>
        <a:xfrm>
          <a:off x="2797581" y="1952921"/>
          <a:ext cx="2426224" cy="2762259"/>
        </a:xfrm>
        <a:prstGeom prst="rect">
          <a:avLst/>
        </a:prstGeom>
        <a:solidFill>
          <a:schemeClr val="lt1">
            <a:hueOff val="0"/>
            <a:satOff val="0"/>
            <a:lumOff val="0"/>
            <a:alphaOff val="0"/>
          </a:schemeClr>
        </a:solidFill>
        <a:ln w="12700" cap="flat" cmpd="sng" algn="ctr">
          <a:solidFill>
            <a:schemeClr val="accent5">
              <a:hueOff val="-3676672"/>
              <a:satOff val="-5114"/>
              <a:lumOff val="-1961"/>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s-EC" sz="1600" kern="1200" dirty="0" smtClean="0">
              <a:solidFill>
                <a:schemeClr val="tx1">
                  <a:lumMod val="95000"/>
                  <a:lumOff val="5000"/>
                </a:schemeClr>
              </a:solidFill>
            </a:rPr>
            <a:t>Se integrará un comité en el que participaran los representantes del Ministerio de Turismo, Educación, y prestadores de servicio turístico.</a:t>
          </a:r>
          <a:endParaRPr lang="es-EC" sz="1600" kern="1200" dirty="0">
            <a:solidFill>
              <a:schemeClr val="tx1">
                <a:lumMod val="95000"/>
                <a:lumOff val="5000"/>
              </a:schemeClr>
            </a:solidFill>
          </a:endParaRPr>
        </a:p>
      </dsp:txBody>
      <dsp:txXfrm>
        <a:off x="2797581" y="1952921"/>
        <a:ext cx="2426224" cy="2762259"/>
      </dsp:txXfrm>
    </dsp:sp>
    <dsp:sp modelId="{BCE4C8D6-00FD-4884-BBAB-0F625B08D17D}">
      <dsp:nvSpPr>
        <dsp:cNvPr id="0" name=""/>
        <dsp:cNvSpPr/>
      </dsp:nvSpPr>
      <dsp:spPr>
        <a:xfrm>
          <a:off x="5223806" y="1279332"/>
          <a:ext cx="5673471" cy="1532416"/>
        </a:xfrm>
        <a:prstGeom prst="rightArrow">
          <a:avLst>
            <a:gd name="adj1" fmla="val 50000"/>
            <a:gd name="adj2" fmla="val 50000"/>
          </a:avLst>
        </a:prstGeom>
        <a:solidFill>
          <a:schemeClr val="accent5">
            <a:hueOff val="-4902230"/>
            <a:satOff val="-6819"/>
            <a:lumOff val="-261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254000" bIns="243271" numCol="1" spcCol="1270" anchor="ctr" anchorCtr="0">
          <a:noAutofit/>
        </a:bodyPr>
        <a:lstStyle/>
        <a:p>
          <a:pPr lvl="0" algn="l" defTabSz="711200">
            <a:lnSpc>
              <a:spcPct val="90000"/>
            </a:lnSpc>
            <a:spcBef>
              <a:spcPct val="0"/>
            </a:spcBef>
            <a:spcAft>
              <a:spcPct val="35000"/>
            </a:spcAft>
          </a:pPr>
          <a:r>
            <a:rPr lang="es-EC" sz="1600" b="1" kern="1200" dirty="0" smtClean="0">
              <a:solidFill>
                <a:schemeClr val="tx1">
                  <a:lumMod val="95000"/>
                  <a:lumOff val="5000"/>
                </a:schemeClr>
              </a:solidFill>
            </a:rPr>
            <a:t>UNIVERSIDADES E INSTITUTOS  TECNOLÓGICOS CON CARRERAS DE TURISMO </a:t>
          </a:r>
          <a:endParaRPr lang="es-EC" sz="1600" b="1" kern="1200" dirty="0">
            <a:solidFill>
              <a:schemeClr val="tx1">
                <a:lumMod val="95000"/>
                <a:lumOff val="5000"/>
              </a:schemeClr>
            </a:solidFill>
          </a:endParaRPr>
        </a:p>
      </dsp:txBody>
      <dsp:txXfrm>
        <a:off x="5223806" y="1662436"/>
        <a:ext cx="5290367" cy="766208"/>
      </dsp:txXfrm>
    </dsp:sp>
    <dsp:sp modelId="{40B5EDD1-2E49-456F-B107-CE6E58C059AA}">
      <dsp:nvSpPr>
        <dsp:cNvPr id="0" name=""/>
        <dsp:cNvSpPr/>
      </dsp:nvSpPr>
      <dsp:spPr>
        <a:xfrm>
          <a:off x="5223806" y="2442690"/>
          <a:ext cx="2426224" cy="2640358"/>
        </a:xfrm>
        <a:prstGeom prst="rect">
          <a:avLst/>
        </a:prstGeom>
        <a:solidFill>
          <a:schemeClr val="lt1">
            <a:hueOff val="0"/>
            <a:satOff val="0"/>
            <a:lumOff val="0"/>
            <a:alphaOff val="0"/>
          </a:schemeClr>
        </a:solidFill>
        <a:ln w="12700" cap="flat" cmpd="sng" algn="ctr">
          <a:solidFill>
            <a:schemeClr val="accent5">
              <a:hueOff val="-7353344"/>
              <a:satOff val="-10228"/>
              <a:lumOff val="-392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s-EC" sz="1600" kern="1200" dirty="0" smtClean="0">
              <a:solidFill>
                <a:schemeClr val="tx1">
                  <a:lumMod val="95000"/>
                  <a:lumOff val="5000"/>
                </a:schemeClr>
              </a:solidFill>
            </a:rPr>
            <a:t>El comité como instancia de coordinación abrirá el área de reclutamiento de estudiantes de turismo quienes apoyaran el desarrollo de las actividades contempladas en el programa que se propone como guías. </a:t>
          </a:r>
          <a:endParaRPr lang="es-EC" sz="1600" kern="1200" dirty="0">
            <a:solidFill>
              <a:schemeClr val="tx1">
                <a:lumMod val="95000"/>
                <a:lumOff val="5000"/>
              </a:schemeClr>
            </a:solidFill>
          </a:endParaRPr>
        </a:p>
      </dsp:txBody>
      <dsp:txXfrm>
        <a:off x="5223806" y="2442690"/>
        <a:ext cx="2426224" cy="2640358"/>
      </dsp:txXfrm>
    </dsp:sp>
    <dsp:sp modelId="{B82D3142-93A8-4961-BBB7-A132E224D90A}">
      <dsp:nvSpPr>
        <dsp:cNvPr id="0" name=""/>
        <dsp:cNvSpPr/>
      </dsp:nvSpPr>
      <dsp:spPr>
        <a:xfrm>
          <a:off x="7650030" y="1789956"/>
          <a:ext cx="3247246" cy="1532416"/>
        </a:xfrm>
        <a:prstGeom prst="rightArrow">
          <a:avLst>
            <a:gd name="adj1" fmla="val 50000"/>
            <a:gd name="adj2" fmla="val 50000"/>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254000" bIns="243271" numCol="1" spcCol="1270" anchor="ctr" anchorCtr="0">
          <a:noAutofit/>
        </a:bodyPr>
        <a:lstStyle/>
        <a:p>
          <a:pPr lvl="0" algn="l" defTabSz="711200">
            <a:lnSpc>
              <a:spcPct val="90000"/>
            </a:lnSpc>
            <a:spcBef>
              <a:spcPct val="0"/>
            </a:spcBef>
            <a:spcAft>
              <a:spcPct val="35000"/>
            </a:spcAft>
          </a:pPr>
          <a:r>
            <a:rPr lang="es-EC" sz="1600" b="1" kern="1200" dirty="0" smtClean="0">
              <a:solidFill>
                <a:schemeClr val="tx1">
                  <a:lumMod val="95000"/>
                  <a:lumOff val="5000"/>
                </a:schemeClr>
              </a:solidFill>
            </a:rPr>
            <a:t>ADMINISTRADORES DE LOS ATRACTIVOS TURÍSTICOS</a:t>
          </a:r>
          <a:endParaRPr lang="es-EC" sz="1600" b="1" kern="1200" dirty="0">
            <a:solidFill>
              <a:schemeClr val="tx1">
                <a:lumMod val="95000"/>
                <a:lumOff val="5000"/>
              </a:schemeClr>
            </a:solidFill>
          </a:endParaRPr>
        </a:p>
      </dsp:txBody>
      <dsp:txXfrm>
        <a:off x="7650030" y="2173060"/>
        <a:ext cx="2864142" cy="766208"/>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07E089-5837-42C1-8DCD-E64C44F37815}">
      <dsp:nvSpPr>
        <dsp:cNvPr id="0" name=""/>
        <dsp:cNvSpPr/>
      </dsp:nvSpPr>
      <dsp:spPr>
        <a:xfrm>
          <a:off x="2115346" y="-405129"/>
          <a:ext cx="6204417" cy="6204417"/>
        </a:xfrm>
        <a:prstGeom prst="circularArrow">
          <a:avLst>
            <a:gd name="adj1" fmla="val 4668"/>
            <a:gd name="adj2" fmla="val 272909"/>
            <a:gd name="adj3" fmla="val 12426316"/>
            <a:gd name="adj4" fmla="val 18315007"/>
            <a:gd name="adj5" fmla="val 484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EE4231F-6575-459D-B8CC-0280E18E4574}">
      <dsp:nvSpPr>
        <dsp:cNvPr id="0" name=""/>
        <dsp:cNvSpPr/>
      </dsp:nvSpPr>
      <dsp:spPr>
        <a:xfrm>
          <a:off x="2954510" y="2401"/>
          <a:ext cx="4526090" cy="206789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C" sz="1600" b="1" u="sng" kern="1200" dirty="0" smtClean="0">
              <a:solidFill>
                <a:schemeClr val="tx1">
                  <a:lumMod val="95000"/>
                  <a:lumOff val="5000"/>
                </a:schemeClr>
              </a:solidFill>
            </a:rPr>
            <a:t>Tarea antes de la salida</a:t>
          </a:r>
        </a:p>
        <a:p>
          <a:pPr lvl="0" algn="ctr" defTabSz="711200">
            <a:lnSpc>
              <a:spcPct val="90000"/>
            </a:lnSpc>
            <a:spcBef>
              <a:spcPct val="0"/>
            </a:spcBef>
            <a:spcAft>
              <a:spcPct val="35000"/>
            </a:spcAft>
          </a:pPr>
          <a:r>
            <a:rPr lang="es-EC" sz="1600" kern="1200" dirty="0" smtClean="0">
              <a:solidFill>
                <a:schemeClr val="tx1">
                  <a:lumMod val="95000"/>
                  <a:lumOff val="5000"/>
                </a:schemeClr>
              </a:solidFill>
            </a:rPr>
            <a:t>El docente enviará documentos y líneas directrices para que el estudiante previamente desarrolle actividades de revisión documental relacionadas con turismo y el valor de este para la parroquia de San Antonio de Pichincha</a:t>
          </a:r>
          <a:r>
            <a:rPr lang="es-EC" sz="1400" kern="1200" dirty="0" smtClean="0">
              <a:solidFill>
                <a:schemeClr val="tx1">
                  <a:lumMod val="95000"/>
                  <a:lumOff val="5000"/>
                </a:schemeClr>
              </a:solidFill>
            </a:rPr>
            <a:t>.</a:t>
          </a:r>
          <a:endParaRPr lang="es-EC" sz="1400" kern="1200" dirty="0">
            <a:solidFill>
              <a:schemeClr val="tx1">
                <a:lumMod val="95000"/>
                <a:lumOff val="5000"/>
              </a:schemeClr>
            </a:solidFill>
          </a:endParaRPr>
        </a:p>
      </dsp:txBody>
      <dsp:txXfrm>
        <a:off x="3055456" y="103347"/>
        <a:ext cx="4324198" cy="1866005"/>
      </dsp:txXfrm>
    </dsp:sp>
    <dsp:sp modelId="{A2266156-0D43-4A7D-8598-45E699986B69}">
      <dsp:nvSpPr>
        <dsp:cNvPr id="0" name=""/>
        <dsp:cNvSpPr/>
      </dsp:nvSpPr>
      <dsp:spPr>
        <a:xfrm>
          <a:off x="5377455" y="2230199"/>
          <a:ext cx="4135795" cy="206789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C" sz="1600" b="1" u="sng" kern="1200" dirty="0" smtClean="0">
              <a:solidFill>
                <a:schemeClr val="tx1">
                  <a:lumMod val="95000"/>
                  <a:lumOff val="5000"/>
                </a:schemeClr>
              </a:solidFill>
            </a:rPr>
            <a:t>En el aula de clase </a:t>
          </a:r>
        </a:p>
        <a:p>
          <a:pPr lvl="0" algn="ctr" defTabSz="711200">
            <a:lnSpc>
              <a:spcPct val="90000"/>
            </a:lnSpc>
            <a:spcBef>
              <a:spcPct val="0"/>
            </a:spcBef>
            <a:spcAft>
              <a:spcPct val="35000"/>
            </a:spcAft>
          </a:pPr>
          <a:r>
            <a:rPr lang="es-EC" sz="1600" kern="1200" dirty="0" smtClean="0">
              <a:solidFill>
                <a:schemeClr val="tx1">
                  <a:lumMod val="95000"/>
                  <a:lumOff val="5000"/>
                </a:schemeClr>
              </a:solidFill>
            </a:rPr>
            <a:t>Se generará espacios colaborativos para la gestión del conocimiento y se reforzará la consulta enviada como deber referente a Turismo y Valor del Patrimonio</a:t>
          </a:r>
          <a:endParaRPr lang="es-EC" sz="1600" kern="1200" dirty="0">
            <a:solidFill>
              <a:schemeClr val="tx1">
                <a:lumMod val="95000"/>
                <a:lumOff val="5000"/>
              </a:schemeClr>
            </a:solidFill>
          </a:endParaRPr>
        </a:p>
      </dsp:txBody>
      <dsp:txXfrm>
        <a:off x="5478401" y="2331145"/>
        <a:ext cx="3933903" cy="1866005"/>
      </dsp:txXfrm>
    </dsp:sp>
    <dsp:sp modelId="{44259868-5A52-4333-9EA0-2D38AFCAF354}">
      <dsp:nvSpPr>
        <dsp:cNvPr id="0" name=""/>
        <dsp:cNvSpPr/>
      </dsp:nvSpPr>
      <dsp:spPr>
        <a:xfrm>
          <a:off x="2546989" y="4457997"/>
          <a:ext cx="5341131" cy="206789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C" sz="1600" b="1" u="sng" kern="1200" dirty="0" smtClean="0">
              <a:solidFill>
                <a:schemeClr val="tx1">
                  <a:lumMod val="95000"/>
                  <a:lumOff val="5000"/>
                </a:schemeClr>
              </a:solidFill>
            </a:rPr>
            <a:t>Durante la salida</a:t>
          </a:r>
        </a:p>
        <a:p>
          <a:pPr lvl="0" algn="ctr" defTabSz="711200">
            <a:lnSpc>
              <a:spcPct val="90000"/>
            </a:lnSpc>
            <a:spcBef>
              <a:spcPct val="0"/>
            </a:spcBef>
            <a:spcAft>
              <a:spcPct val="35000"/>
            </a:spcAft>
          </a:pPr>
          <a:r>
            <a:rPr lang="es-EC" sz="1600" kern="1200" dirty="0" smtClean="0">
              <a:solidFill>
                <a:schemeClr val="tx1">
                  <a:lumMod val="95000"/>
                  <a:lumOff val="5000"/>
                </a:schemeClr>
              </a:solidFill>
            </a:rPr>
            <a:t>Mediante un guion de práctica de salida los estudiantes podrán establecer asociaciones entre las actividades de aula y el encuentro con los atractivos a visitar, estableciendo relaciones con las áreas de conocimiento propuestas en el currículo</a:t>
          </a:r>
          <a:endParaRPr lang="es-EC" sz="1600" kern="1200" dirty="0">
            <a:solidFill>
              <a:schemeClr val="tx1">
                <a:lumMod val="95000"/>
                <a:lumOff val="5000"/>
              </a:schemeClr>
            </a:solidFill>
          </a:endParaRPr>
        </a:p>
      </dsp:txBody>
      <dsp:txXfrm>
        <a:off x="2647935" y="4558943"/>
        <a:ext cx="5139239" cy="1866005"/>
      </dsp:txXfrm>
    </dsp:sp>
    <dsp:sp modelId="{74F700AC-EA41-4DD1-B48C-7CA27372F229}">
      <dsp:nvSpPr>
        <dsp:cNvPr id="0" name=""/>
        <dsp:cNvSpPr/>
      </dsp:nvSpPr>
      <dsp:spPr>
        <a:xfrm>
          <a:off x="33943" y="2230199"/>
          <a:ext cx="5005759" cy="206789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C" sz="1600" b="1" u="sng" kern="1200" dirty="0" smtClean="0">
              <a:solidFill>
                <a:schemeClr val="tx1">
                  <a:lumMod val="95000"/>
                  <a:lumOff val="5000"/>
                </a:schemeClr>
              </a:solidFill>
            </a:rPr>
            <a:t>Posterior a la salida pedagógica </a:t>
          </a:r>
        </a:p>
        <a:p>
          <a:pPr lvl="0" algn="ctr" defTabSz="711200">
            <a:lnSpc>
              <a:spcPct val="90000"/>
            </a:lnSpc>
            <a:spcBef>
              <a:spcPct val="0"/>
            </a:spcBef>
            <a:spcAft>
              <a:spcPct val="35000"/>
            </a:spcAft>
          </a:pPr>
          <a:r>
            <a:rPr lang="es-EC" sz="1600" kern="1200" dirty="0" smtClean="0">
              <a:solidFill>
                <a:schemeClr val="tx1">
                  <a:lumMod val="95000"/>
                  <a:lumOff val="5000"/>
                </a:schemeClr>
              </a:solidFill>
            </a:rPr>
            <a:t>Los estudiantes llenaran un test estructurado con preguntas de fácil comprensión relacionadas a la salida pedagógica, o a su vez podrán exponer en grupos acerca de los atractivos turísticos visitados desde un proceso reflexivo y crítico.</a:t>
          </a:r>
          <a:endParaRPr lang="es-EC" sz="1600" kern="1200" dirty="0">
            <a:solidFill>
              <a:schemeClr val="tx1">
                <a:lumMod val="95000"/>
                <a:lumOff val="5000"/>
              </a:schemeClr>
            </a:solidFill>
          </a:endParaRPr>
        </a:p>
      </dsp:txBody>
      <dsp:txXfrm>
        <a:off x="134889" y="2331145"/>
        <a:ext cx="4803867" cy="1866005"/>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E2E20F-D34E-4291-80C6-C8B2471AA60C}">
      <dsp:nvSpPr>
        <dsp:cNvPr id="0" name=""/>
        <dsp:cNvSpPr/>
      </dsp:nvSpPr>
      <dsp:spPr>
        <a:xfrm>
          <a:off x="-6125176" y="-937410"/>
          <a:ext cx="7293488" cy="7293488"/>
        </a:xfrm>
        <a:prstGeom prst="blockArc">
          <a:avLst>
            <a:gd name="adj1" fmla="val 18900000"/>
            <a:gd name="adj2" fmla="val 2700000"/>
            <a:gd name="adj3" fmla="val 296"/>
          </a:avLst>
        </a:prstGeom>
        <a:noFill/>
        <a:ln w="12700" cap="flat" cmpd="sng" algn="ctr">
          <a:solidFill>
            <a:schemeClr val="accent4">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B6AA405-EB55-46B6-BB35-03E0B79A455B}">
      <dsp:nvSpPr>
        <dsp:cNvPr id="0" name=""/>
        <dsp:cNvSpPr/>
      </dsp:nvSpPr>
      <dsp:spPr>
        <a:xfrm>
          <a:off x="752110" y="541866"/>
          <a:ext cx="10251993" cy="1083733"/>
        </a:xfrm>
        <a:prstGeom prst="rect">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60213" tIns="35560" rIns="35560" bIns="35560" numCol="1" spcCol="1270" anchor="ctr" anchorCtr="0">
          <a:noAutofit/>
        </a:bodyPr>
        <a:lstStyle/>
        <a:p>
          <a:pPr lvl="0" algn="l" defTabSz="622300">
            <a:lnSpc>
              <a:spcPct val="90000"/>
            </a:lnSpc>
            <a:spcBef>
              <a:spcPct val="0"/>
            </a:spcBef>
            <a:spcAft>
              <a:spcPct val="35000"/>
            </a:spcAft>
          </a:pPr>
          <a:r>
            <a:rPr lang="es-EC" sz="1400" kern="1200" dirty="0" smtClean="0"/>
            <a:t>El desarrollo de la investigación permitió identificar el estado actual del turismo educativo en el nivel de Educación General Básica Media evidenciando que </a:t>
          </a:r>
          <a:r>
            <a:rPr lang="es-EC" sz="1400" b="1" kern="1200" dirty="0" smtClean="0"/>
            <a:t>no existen programas en la parroquia orientados al fomento turístico</a:t>
          </a:r>
          <a:r>
            <a:rPr lang="es-EC" sz="1400" kern="1200" dirty="0" smtClean="0"/>
            <a:t>, sin embargo se realizan actividades puntuales en las instituciones educativas de forma eventual que responden a las materias del currículo vigente como ciencias naturales y sociales</a:t>
          </a:r>
          <a:endParaRPr lang="es-EC" sz="1400" kern="1200" dirty="0"/>
        </a:p>
      </dsp:txBody>
      <dsp:txXfrm>
        <a:off x="752110" y="541866"/>
        <a:ext cx="10251993" cy="1083733"/>
      </dsp:txXfrm>
    </dsp:sp>
    <dsp:sp modelId="{A44B5058-699D-4565-A384-1685552DD289}">
      <dsp:nvSpPr>
        <dsp:cNvPr id="0" name=""/>
        <dsp:cNvSpPr/>
      </dsp:nvSpPr>
      <dsp:spPr>
        <a:xfrm>
          <a:off x="74777" y="406400"/>
          <a:ext cx="1354666" cy="1354666"/>
        </a:xfrm>
        <a:prstGeom prst="ellipse">
          <a:avLst/>
        </a:prstGeom>
        <a:solidFill>
          <a:schemeClr val="lt1">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1464E48-0A8C-41BA-8D85-49C33229A7BA}">
      <dsp:nvSpPr>
        <dsp:cNvPr id="0" name=""/>
        <dsp:cNvSpPr/>
      </dsp:nvSpPr>
      <dsp:spPr>
        <a:xfrm>
          <a:off x="1146048" y="2167466"/>
          <a:ext cx="9858056" cy="1083733"/>
        </a:xfrm>
        <a:prstGeom prst="rect">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60213" tIns="35560" rIns="35560" bIns="35560" numCol="1" spcCol="1270" anchor="ctr" anchorCtr="0">
          <a:noAutofit/>
        </a:bodyPr>
        <a:lstStyle/>
        <a:p>
          <a:pPr lvl="0" algn="l" defTabSz="622300">
            <a:lnSpc>
              <a:spcPct val="90000"/>
            </a:lnSpc>
            <a:spcBef>
              <a:spcPct val="0"/>
            </a:spcBef>
            <a:spcAft>
              <a:spcPct val="35000"/>
            </a:spcAft>
          </a:pPr>
          <a:r>
            <a:rPr lang="es-EC" sz="1400" kern="1200" dirty="0" smtClean="0"/>
            <a:t>Se pudo evidenciar a través de la investigación, la </a:t>
          </a:r>
          <a:r>
            <a:rPr lang="es-EC" sz="1400" b="1" kern="1200" dirty="0" smtClean="0"/>
            <a:t>debilidad encontrada en relación a la coordinación</a:t>
          </a:r>
          <a:r>
            <a:rPr lang="es-EC" sz="1400" kern="1200" dirty="0" smtClean="0"/>
            <a:t> de actividades que involucre a prestadores, sistema educativo y autoridades locales </a:t>
          </a:r>
          <a:endParaRPr lang="es-EC" sz="1400" kern="1200" dirty="0"/>
        </a:p>
      </dsp:txBody>
      <dsp:txXfrm>
        <a:off x="1146048" y="2167466"/>
        <a:ext cx="9858056" cy="1083733"/>
      </dsp:txXfrm>
    </dsp:sp>
    <dsp:sp modelId="{15B07F19-C6FB-44DD-92C4-ACDA6A1BB0A4}">
      <dsp:nvSpPr>
        <dsp:cNvPr id="0" name=""/>
        <dsp:cNvSpPr/>
      </dsp:nvSpPr>
      <dsp:spPr>
        <a:xfrm>
          <a:off x="468714" y="2032000"/>
          <a:ext cx="1354666" cy="1354666"/>
        </a:xfrm>
        <a:prstGeom prst="ellipse">
          <a:avLst/>
        </a:prstGeom>
        <a:solidFill>
          <a:schemeClr val="lt1">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8E67A50-88E3-4C51-B60B-BE0CBA528C88}">
      <dsp:nvSpPr>
        <dsp:cNvPr id="0" name=""/>
        <dsp:cNvSpPr/>
      </dsp:nvSpPr>
      <dsp:spPr>
        <a:xfrm>
          <a:off x="752110" y="3793066"/>
          <a:ext cx="10251993" cy="1083733"/>
        </a:xfrm>
        <a:prstGeom prst="rect">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60213" tIns="35560" rIns="35560" bIns="35560" numCol="1" spcCol="1270" anchor="ctr" anchorCtr="0">
          <a:noAutofit/>
        </a:bodyPr>
        <a:lstStyle/>
        <a:p>
          <a:pPr lvl="0" algn="l" defTabSz="622300">
            <a:lnSpc>
              <a:spcPct val="90000"/>
            </a:lnSpc>
            <a:spcBef>
              <a:spcPct val="0"/>
            </a:spcBef>
            <a:spcAft>
              <a:spcPct val="35000"/>
            </a:spcAft>
          </a:pPr>
          <a:r>
            <a:rPr lang="es-EC" sz="1400" kern="1200" dirty="0" smtClean="0"/>
            <a:t>Los docentes y operadores turísticos, coinciden en la importancia de la valoración del patrimonio turístico de San Antonio de Pichincha, siendo que a </a:t>
          </a:r>
          <a:r>
            <a:rPr lang="es-EC" sz="1400" b="1" kern="1200" dirty="0" smtClean="0"/>
            <a:t>través de la educación será posible sensibilizar a la población</a:t>
          </a:r>
          <a:r>
            <a:rPr lang="es-EC" sz="1400" kern="1200" dirty="0" smtClean="0"/>
            <a:t>,  en especial a los jóvenes sobre los recursos turísticos con los que cuenta la parroquia </a:t>
          </a:r>
          <a:r>
            <a:rPr lang="es-EC" sz="1400" b="1" kern="1200" dirty="0" smtClean="0"/>
            <a:t>demandando que de parte de las autoridades locales se generen proyectos </a:t>
          </a:r>
          <a:r>
            <a:rPr lang="es-EC" sz="1400" kern="1200" dirty="0" smtClean="0"/>
            <a:t>orientados a fortalecer los espacios de capacitación, productos turísticos, dentro de los cuales el </a:t>
          </a:r>
          <a:r>
            <a:rPr lang="es-EC" sz="1400" b="1" kern="1200" dirty="0" smtClean="0"/>
            <a:t>turismo educativo puede convertirse en un nuevo producto que beneficie a los pobladores locales</a:t>
          </a:r>
          <a:r>
            <a:rPr lang="es-EC" sz="1400" kern="1200" dirty="0" smtClean="0"/>
            <a:t>. </a:t>
          </a:r>
          <a:endParaRPr lang="es-EC" sz="1400" kern="1200" dirty="0"/>
        </a:p>
      </dsp:txBody>
      <dsp:txXfrm>
        <a:off x="752110" y="3793066"/>
        <a:ext cx="10251993" cy="1083733"/>
      </dsp:txXfrm>
    </dsp:sp>
    <dsp:sp modelId="{1DE40534-8620-4DE2-A2E1-A58E627C5DC1}">
      <dsp:nvSpPr>
        <dsp:cNvPr id="0" name=""/>
        <dsp:cNvSpPr/>
      </dsp:nvSpPr>
      <dsp:spPr>
        <a:xfrm>
          <a:off x="74777" y="3657600"/>
          <a:ext cx="1354666" cy="1354666"/>
        </a:xfrm>
        <a:prstGeom prst="ellipse">
          <a:avLst/>
        </a:prstGeom>
        <a:solidFill>
          <a:schemeClr val="lt1">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75F8B7-39E3-4067-8266-FB908A381CAE}">
      <dsp:nvSpPr>
        <dsp:cNvPr id="0" name=""/>
        <dsp:cNvSpPr/>
      </dsp:nvSpPr>
      <dsp:spPr>
        <a:xfrm>
          <a:off x="-6126981" y="-937410"/>
          <a:ext cx="7293488" cy="7293488"/>
        </a:xfrm>
        <a:prstGeom prst="blockArc">
          <a:avLst>
            <a:gd name="adj1" fmla="val 18900000"/>
            <a:gd name="adj2" fmla="val 2700000"/>
            <a:gd name="adj3" fmla="val 296"/>
          </a:avLst>
        </a:prstGeom>
        <a:noFill/>
        <a:ln w="12700" cap="flat" cmpd="sng" algn="ctr">
          <a:solidFill>
            <a:schemeClr val="accent2">
              <a:shade val="6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8FA3956A-F1A2-49B1-8A27-142765B5573F}">
      <dsp:nvSpPr>
        <dsp:cNvPr id="0" name=""/>
        <dsp:cNvSpPr/>
      </dsp:nvSpPr>
      <dsp:spPr>
        <a:xfrm>
          <a:off x="610504" y="416587"/>
          <a:ext cx="9785235" cy="833607"/>
        </a:xfrm>
        <a:prstGeom prst="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61676" tIns="27940" rIns="27940" bIns="27940" numCol="1" spcCol="1270" anchor="ctr" anchorCtr="0">
          <a:noAutofit/>
        </a:bodyPr>
        <a:lstStyle/>
        <a:p>
          <a:pPr lvl="0" algn="l" defTabSz="488950">
            <a:lnSpc>
              <a:spcPct val="90000"/>
            </a:lnSpc>
            <a:spcBef>
              <a:spcPct val="0"/>
            </a:spcBef>
            <a:spcAft>
              <a:spcPct val="35000"/>
            </a:spcAft>
          </a:pPr>
          <a:r>
            <a:rPr lang="es-EC" sz="1100" kern="1200" dirty="0" smtClean="0"/>
            <a:t>En cuanto al sistema turístico de la Parroquia de San Antonio de Pichincha se pudo determinar que la parroquia cuenta con toda la Infraestructura (servicios básicos) así como también Equipamiento e instalaciones  (en su mayoría de Alimentos y Bebidas, seguido de los servicios de Alojamiento, Operadores Turísticos y Transporte Turístico), para la recepción de flujo de visitantes y turistas, lo que sumado a los atractivos turísticos presentes en la localidad, lo convierte en un destino potencial para acoger un nicho de mercado de turismo educativo</a:t>
          </a:r>
          <a:endParaRPr lang="es-EC" sz="1100" kern="1200" dirty="0"/>
        </a:p>
      </dsp:txBody>
      <dsp:txXfrm>
        <a:off x="610504" y="416587"/>
        <a:ext cx="9785235" cy="833607"/>
      </dsp:txXfrm>
    </dsp:sp>
    <dsp:sp modelId="{794AAFE9-1DDD-4DC4-BA62-F4BB8D303A33}">
      <dsp:nvSpPr>
        <dsp:cNvPr id="0" name=""/>
        <dsp:cNvSpPr/>
      </dsp:nvSpPr>
      <dsp:spPr>
        <a:xfrm>
          <a:off x="89500" y="312386"/>
          <a:ext cx="1042009" cy="1042009"/>
        </a:xfrm>
        <a:prstGeom prst="ellipse">
          <a:avLst/>
        </a:prstGeom>
        <a:solidFill>
          <a:schemeClr val="lt1">
            <a:hueOff val="0"/>
            <a:satOff val="0"/>
            <a:lumOff val="0"/>
            <a:alphaOff val="0"/>
          </a:schemeClr>
        </a:solidFill>
        <a:ln w="6350" cap="flat" cmpd="sng" algn="ctr">
          <a:solidFill>
            <a:schemeClr val="accent2">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512D8B38-0E35-4896-9374-C929FBFB6E9C}">
      <dsp:nvSpPr>
        <dsp:cNvPr id="0" name=""/>
        <dsp:cNvSpPr/>
      </dsp:nvSpPr>
      <dsp:spPr>
        <a:xfrm>
          <a:off x="1088431" y="1667215"/>
          <a:ext cx="9307308" cy="833607"/>
        </a:xfrm>
        <a:prstGeom prst="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61676" tIns="27940" rIns="27940" bIns="27940" numCol="1" spcCol="1270" anchor="ctr" anchorCtr="0">
          <a:noAutofit/>
        </a:bodyPr>
        <a:lstStyle/>
        <a:p>
          <a:pPr lvl="0" algn="l" defTabSz="488950">
            <a:lnSpc>
              <a:spcPct val="90000"/>
            </a:lnSpc>
            <a:spcBef>
              <a:spcPct val="0"/>
            </a:spcBef>
            <a:spcAft>
              <a:spcPct val="35000"/>
            </a:spcAft>
          </a:pPr>
          <a:r>
            <a:rPr lang="es-EC" sz="1100" kern="1200" dirty="0" smtClean="0"/>
            <a:t>Ciudad Mitad del Mundo es un atractivo turístico considerado como ícono de la Parroquia San Antonio de Pichincha, que recibe un importante flujo de turistas nacionales y extranjeros, ya que de todos los turistas que visitan Quito, por lo menos el 90 % de ellos también visita Ciudad Mitad del Mundo. Sin embargo para el GAD Parroquial este atractivo no debe tomarse en consideración como parte de la Parroquia por cuanto de los ingresos que genera ninguno se destina a la localidad, contrariamente de lo que expresa la Administración que dice que si contribuye indirectamente  </a:t>
          </a:r>
          <a:endParaRPr lang="es-EC" sz="1100" kern="1200" dirty="0"/>
        </a:p>
      </dsp:txBody>
      <dsp:txXfrm>
        <a:off x="1088431" y="1667215"/>
        <a:ext cx="9307308" cy="833607"/>
      </dsp:txXfrm>
    </dsp:sp>
    <dsp:sp modelId="{5CDDF78B-E90F-43CE-953B-F0320907C03E}">
      <dsp:nvSpPr>
        <dsp:cNvPr id="0" name=""/>
        <dsp:cNvSpPr/>
      </dsp:nvSpPr>
      <dsp:spPr>
        <a:xfrm>
          <a:off x="567426" y="1563014"/>
          <a:ext cx="1042009" cy="1042009"/>
        </a:xfrm>
        <a:prstGeom prst="ellipse">
          <a:avLst/>
        </a:prstGeom>
        <a:solidFill>
          <a:schemeClr val="lt1">
            <a:hueOff val="0"/>
            <a:satOff val="0"/>
            <a:lumOff val="0"/>
            <a:alphaOff val="0"/>
          </a:schemeClr>
        </a:solidFill>
        <a:ln w="6350" cap="flat" cmpd="sng" algn="ctr">
          <a:solidFill>
            <a:schemeClr val="accent2">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0796FAFE-E6A2-4458-A273-6F0D9AEAA24B}">
      <dsp:nvSpPr>
        <dsp:cNvPr id="0" name=""/>
        <dsp:cNvSpPr/>
      </dsp:nvSpPr>
      <dsp:spPr>
        <a:xfrm>
          <a:off x="1088431" y="2917843"/>
          <a:ext cx="9307308" cy="833607"/>
        </a:xfrm>
        <a:prstGeom prst="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61676" tIns="27940" rIns="27940" bIns="27940" numCol="1" spcCol="1270" anchor="ctr" anchorCtr="0">
          <a:noAutofit/>
        </a:bodyPr>
        <a:lstStyle/>
        <a:p>
          <a:pPr lvl="0" algn="l" defTabSz="488950">
            <a:lnSpc>
              <a:spcPct val="90000"/>
            </a:lnSpc>
            <a:spcBef>
              <a:spcPct val="0"/>
            </a:spcBef>
            <a:spcAft>
              <a:spcPct val="35000"/>
            </a:spcAft>
          </a:pPr>
          <a:r>
            <a:rPr lang="es-EC" sz="1100" kern="1200" dirty="0" smtClean="0"/>
            <a:t>Dada la necesidad de abordar la incorporación del turismo en los espacios educativos se desarrolló una propuesta en la cual a través de un programa de turismo educativo  dirigido a las instituciones educativas y en especial a aquellos sectores de estudiantes con menor ingreso económico, se responda a los objetivos de aprendizaje establecidos en el currículo para este nivel educativo. </a:t>
          </a:r>
        </a:p>
        <a:p>
          <a:pPr lvl="0" algn="l" defTabSz="488950">
            <a:lnSpc>
              <a:spcPct val="90000"/>
            </a:lnSpc>
            <a:spcBef>
              <a:spcPct val="0"/>
            </a:spcBef>
            <a:spcAft>
              <a:spcPct val="35000"/>
            </a:spcAft>
          </a:pPr>
          <a:endParaRPr lang="es-EC" sz="1100" kern="1200" dirty="0"/>
        </a:p>
      </dsp:txBody>
      <dsp:txXfrm>
        <a:off x="1088431" y="2917843"/>
        <a:ext cx="9307308" cy="833607"/>
      </dsp:txXfrm>
    </dsp:sp>
    <dsp:sp modelId="{3D78A685-88CF-4908-A468-1E9266FCE2D9}">
      <dsp:nvSpPr>
        <dsp:cNvPr id="0" name=""/>
        <dsp:cNvSpPr/>
      </dsp:nvSpPr>
      <dsp:spPr>
        <a:xfrm>
          <a:off x="567426" y="2813642"/>
          <a:ext cx="1042009" cy="1042009"/>
        </a:xfrm>
        <a:prstGeom prst="ellipse">
          <a:avLst/>
        </a:prstGeom>
        <a:solidFill>
          <a:schemeClr val="lt1">
            <a:hueOff val="0"/>
            <a:satOff val="0"/>
            <a:lumOff val="0"/>
            <a:alphaOff val="0"/>
          </a:schemeClr>
        </a:solidFill>
        <a:ln w="6350" cap="flat" cmpd="sng" algn="ctr">
          <a:solidFill>
            <a:schemeClr val="accent2">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5E2988E1-28BE-4EF2-BE28-4F0BF2692C85}">
      <dsp:nvSpPr>
        <dsp:cNvPr id="0" name=""/>
        <dsp:cNvSpPr/>
      </dsp:nvSpPr>
      <dsp:spPr>
        <a:xfrm>
          <a:off x="610504" y="4168472"/>
          <a:ext cx="9785235" cy="833607"/>
        </a:xfrm>
        <a:prstGeom prst="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61676" tIns="27940" rIns="27940" bIns="27940" numCol="1" spcCol="1270" anchor="ctr" anchorCtr="0">
          <a:noAutofit/>
        </a:bodyPr>
        <a:lstStyle/>
        <a:p>
          <a:pPr lvl="0" algn="l" defTabSz="488950">
            <a:lnSpc>
              <a:spcPct val="90000"/>
            </a:lnSpc>
            <a:spcBef>
              <a:spcPct val="0"/>
            </a:spcBef>
            <a:spcAft>
              <a:spcPct val="35000"/>
            </a:spcAft>
          </a:pPr>
          <a:r>
            <a:rPr lang="es-EC" sz="1100" kern="1200" dirty="0" smtClean="0"/>
            <a:t>Se considera de igual forma que existe una despreocupación del GAD Parroquial en cuanto a la conservación de vestigios arqueológicos presentes en la zona, por cuanto existen varios atractivos de esta naturaleza que están cada día más deteriorados e incluso muchos de ellos están por desaparecer, lo cual afecta a la localidad porque se pierde de conocer estos importantes lugares por donde pasaron sus antecesores.</a:t>
          </a:r>
          <a:endParaRPr lang="es-EC" sz="1100" kern="1200" dirty="0"/>
        </a:p>
      </dsp:txBody>
      <dsp:txXfrm>
        <a:off x="610504" y="4168472"/>
        <a:ext cx="9785235" cy="833607"/>
      </dsp:txXfrm>
    </dsp:sp>
    <dsp:sp modelId="{C4E2ADBF-BAD7-47B3-A183-0BC225B2153F}">
      <dsp:nvSpPr>
        <dsp:cNvPr id="0" name=""/>
        <dsp:cNvSpPr/>
      </dsp:nvSpPr>
      <dsp:spPr>
        <a:xfrm>
          <a:off x="89500" y="4064271"/>
          <a:ext cx="1042009" cy="1042009"/>
        </a:xfrm>
        <a:prstGeom prst="ellipse">
          <a:avLst/>
        </a:prstGeom>
        <a:solidFill>
          <a:schemeClr val="lt1">
            <a:hueOff val="0"/>
            <a:satOff val="0"/>
            <a:lumOff val="0"/>
            <a:alphaOff val="0"/>
          </a:schemeClr>
        </a:solidFill>
        <a:ln w="6350" cap="flat" cmpd="sng" algn="ctr">
          <a:solidFill>
            <a:schemeClr val="accent2">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99056E-8DED-4FCB-AACC-C48DEB8F8C47}">
      <dsp:nvSpPr>
        <dsp:cNvPr id="0" name=""/>
        <dsp:cNvSpPr/>
      </dsp:nvSpPr>
      <dsp:spPr>
        <a:xfrm>
          <a:off x="3499068" y="1105136"/>
          <a:ext cx="773346" cy="91440"/>
        </a:xfrm>
        <a:custGeom>
          <a:avLst/>
          <a:gdLst/>
          <a:ahLst/>
          <a:cxnLst/>
          <a:rect l="0" t="0" r="0" b="0"/>
          <a:pathLst>
            <a:path>
              <a:moveTo>
                <a:pt x="0" y="45720"/>
              </a:moveTo>
              <a:lnTo>
                <a:pt x="773346"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es-EC" sz="1400" kern="1200">
            <a:solidFill>
              <a:schemeClr val="tx1">
                <a:lumMod val="95000"/>
                <a:lumOff val="5000"/>
              </a:schemeClr>
            </a:solidFill>
          </a:endParaRPr>
        </a:p>
      </dsp:txBody>
      <dsp:txXfrm>
        <a:off x="3865642" y="1146833"/>
        <a:ext cx="40197" cy="8047"/>
      </dsp:txXfrm>
    </dsp:sp>
    <dsp:sp modelId="{DF062044-6DAA-499E-AE20-C5B0EBB177F4}">
      <dsp:nvSpPr>
        <dsp:cNvPr id="0" name=""/>
        <dsp:cNvSpPr/>
      </dsp:nvSpPr>
      <dsp:spPr>
        <a:xfrm>
          <a:off x="5448" y="102230"/>
          <a:ext cx="3495419" cy="209725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s-EC" sz="1400" kern="1200" dirty="0" smtClean="0">
              <a:solidFill>
                <a:schemeClr val="tx1">
                  <a:lumMod val="95000"/>
                  <a:lumOff val="5000"/>
                </a:schemeClr>
              </a:solidFill>
            </a:rPr>
            <a:t>Se recomienda que las autoridades locales, específicamente el GAD Parroquial incorpore dentro de su estructura organizativa un área especializada de turismo, porque al ser la Mitad del Mundo considerada como el segundo destino turístico más visitado a nivel de Ecuador Continental, es necesario que exista una unidad que se encargue de propiciar y llevar a cabo proyectos de índole turística.</a:t>
          </a:r>
          <a:endParaRPr lang="es-EC" sz="1400" kern="1200" dirty="0">
            <a:solidFill>
              <a:schemeClr val="tx1">
                <a:lumMod val="95000"/>
                <a:lumOff val="5000"/>
              </a:schemeClr>
            </a:solidFill>
          </a:endParaRPr>
        </a:p>
      </dsp:txBody>
      <dsp:txXfrm>
        <a:off x="5448" y="102230"/>
        <a:ext cx="3495419" cy="2097251"/>
      </dsp:txXfrm>
    </dsp:sp>
    <dsp:sp modelId="{5C3AD80D-B199-444A-A969-E921B4ADB852}">
      <dsp:nvSpPr>
        <dsp:cNvPr id="0" name=""/>
        <dsp:cNvSpPr/>
      </dsp:nvSpPr>
      <dsp:spPr>
        <a:xfrm>
          <a:off x="1753158" y="2197682"/>
          <a:ext cx="4299366" cy="773346"/>
        </a:xfrm>
        <a:custGeom>
          <a:avLst/>
          <a:gdLst/>
          <a:ahLst/>
          <a:cxnLst/>
          <a:rect l="0" t="0" r="0" b="0"/>
          <a:pathLst>
            <a:path>
              <a:moveTo>
                <a:pt x="4299366" y="0"/>
              </a:moveTo>
              <a:lnTo>
                <a:pt x="4299366" y="403773"/>
              </a:lnTo>
              <a:lnTo>
                <a:pt x="0" y="403773"/>
              </a:lnTo>
              <a:lnTo>
                <a:pt x="0" y="773346"/>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es-EC" sz="1400" kern="1200">
            <a:solidFill>
              <a:schemeClr val="tx1">
                <a:lumMod val="95000"/>
                <a:lumOff val="5000"/>
              </a:schemeClr>
            </a:solidFill>
          </a:endParaRPr>
        </a:p>
      </dsp:txBody>
      <dsp:txXfrm>
        <a:off x="3793494" y="2580332"/>
        <a:ext cx="218694" cy="8047"/>
      </dsp:txXfrm>
    </dsp:sp>
    <dsp:sp modelId="{F5817DCE-2032-464D-BE4C-703C7EA571F0}">
      <dsp:nvSpPr>
        <dsp:cNvPr id="0" name=""/>
        <dsp:cNvSpPr/>
      </dsp:nvSpPr>
      <dsp:spPr>
        <a:xfrm>
          <a:off x="4304814" y="102230"/>
          <a:ext cx="3495419" cy="209725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s-EC" sz="1400" kern="1200" dirty="0" smtClean="0">
              <a:solidFill>
                <a:schemeClr val="tx1">
                  <a:lumMod val="95000"/>
                  <a:lumOff val="5000"/>
                </a:schemeClr>
              </a:solidFill>
            </a:rPr>
            <a:t>Se recomienda que el GAD Parroquial propicie la ejecución del programa propuesto en la presente investigación, a fin de iniciar el desarrollo de una cultura turística en los niños como futuros anfitriones y gestores de desarrollo turístico de la comunidad</a:t>
          </a:r>
          <a:endParaRPr lang="es-EC" sz="1400" kern="1200" dirty="0">
            <a:solidFill>
              <a:schemeClr val="tx1">
                <a:lumMod val="95000"/>
                <a:lumOff val="5000"/>
              </a:schemeClr>
            </a:solidFill>
          </a:endParaRPr>
        </a:p>
      </dsp:txBody>
      <dsp:txXfrm>
        <a:off x="4304814" y="102230"/>
        <a:ext cx="3495419" cy="2097251"/>
      </dsp:txXfrm>
    </dsp:sp>
    <dsp:sp modelId="{B81FE396-C24A-40DD-AC5C-F989F2A3060C}">
      <dsp:nvSpPr>
        <dsp:cNvPr id="0" name=""/>
        <dsp:cNvSpPr/>
      </dsp:nvSpPr>
      <dsp:spPr>
        <a:xfrm>
          <a:off x="3499068" y="4006335"/>
          <a:ext cx="773346" cy="91440"/>
        </a:xfrm>
        <a:custGeom>
          <a:avLst/>
          <a:gdLst/>
          <a:ahLst/>
          <a:cxnLst/>
          <a:rect l="0" t="0" r="0" b="0"/>
          <a:pathLst>
            <a:path>
              <a:moveTo>
                <a:pt x="0" y="45720"/>
              </a:moveTo>
              <a:lnTo>
                <a:pt x="773346"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es-EC" sz="1400" kern="1200">
            <a:solidFill>
              <a:schemeClr val="tx1">
                <a:lumMod val="95000"/>
                <a:lumOff val="5000"/>
              </a:schemeClr>
            </a:solidFill>
          </a:endParaRPr>
        </a:p>
      </dsp:txBody>
      <dsp:txXfrm>
        <a:off x="3865642" y="4048031"/>
        <a:ext cx="40197" cy="8047"/>
      </dsp:txXfrm>
    </dsp:sp>
    <dsp:sp modelId="{5461F170-7EC1-450B-9881-F09F4FF6F7A8}">
      <dsp:nvSpPr>
        <dsp:cNvPr id="0" name=""/>
        <dsp:cNvSpPr/>
      </dsp:nvSpPr>
      <dsp:spPr>
        <a:xfrm>
          <a:off x="5448" y="3003429"/>
          <a:ext cx="3495419" cy="209725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s-EC" sz="1400" kern="1200" dirty="0" smtClean="0">
              <a:solidFill>
                <a:schemeClr val="tx1">
                  <a:lumMod val="95000"/>
                  <a:lumOff val="5000"/>
                </a:schemeClr>
              </a:solidFill>
            </a:rPr>
            <a:t>Se deben establecer convenios con Universidades para que desde estas instancias se apoye con el talento humano, para el desarrollo de programas en beneficio de la comunidad. </a:t>
          </a:r>
          <a:endParaRPr lang="es-EC" sz="1400" kern="1200" dirty="0">
            <a:solidFill>
              <a:schemeClr val="tx1">
                <a:lumMod val="95000"/>
                <a:lumOff val="5000"/>
              </a:schemeClr>
            </a:solidFill>
          </a:endParaRPr>
        </a:p>
      </dsp:txBody>
      <dsp:txXfrm>
        <a:off x="5448" y="3003429"/>
        <a:ext cx="3495419" cy="2097251"/>
      </dsp:txXfrm>
    </dsp:sp>
    <dsp:sp modelId="{06603FB7-9E60-49F8-8349-4F1756E75CCF}">
      <dsp:nvSpPr>
        <dsp:cNvPr id="0" name=""/>
        <dsp:cNvSpPr/>
      </dsp:nvSpPr>
      <dsp:spPr>
        <a:xfrm>
          <a:off x="4304814" y="3003429"/>
          <a:ext cx="3495419" cy="209725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s-EC" sz="1400" kern="1200" dirty="0" smtClean="0">
              <a:solidFill>
                <a:schemeClr val="tx1">
                  <a:lumMod val="95000"/>
                  <a:lumOff val="5000"/>
                </a:schemeClr>
              </a:solidFill>
            </a:rPr>
            <a:t>Es necesario profundizar a través de otras investigaciones en temas relacionados con el patrimonio turístico, el desarrollo de nuevos productos turísticos, investigaciones de mercado que puedan servir de línea base para el desarrollo de nuevos programas orientados a fortalecer el sentido de pertenencia, la valoración del patrimonio turístico y el desarrollo turístico como factor clave para el logro del desarrollo local. </a:t>
          </a:r>
          <a:endParaRPr lang="es-EC" sz="1400" kern="1200" dirty="0">
            <a:solidFill>
              <a:schemeClr val="tx1">
                <a:lumMod val="95000"/>
                <a:lumOff val="5000"/>
              </a:schemeClr>
            </a:solidFill>
          </a:endParaRPr>
        </a:p>
      </dsp:txBody>
      <dsp:txXfrm>
        <a:off x="4304814" y="3003429"/>
        <a:ext cx="3495419" cy="209725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81572D-1694-4A12-A17D-8437AFFA1388}">
      <dsp:nvSpPr>
        <dsp:cNvPr id="0" name=""/>
        <dsp:cNvSpPr/>
      </dsp:nvSpPr>
      <dsp:spPr>
        <a:xfrm>
          <a:off x="273245" y="1918"/>
          <a:ext cx="5351506" cy="540702"/>
        </a:xfrm>
        <a:prstGeom prst="roundRect">
          <a:avLst>
            <a:gd name="adj" fmla="val 10000"/>
          </a:avLst>
        </a:prstGeom>
        <a:solidFill>
          <a:schemeClr val="accent4">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s-EC" sz="1600" b="1" kern="1200" dirty="0" smtClean="0">
              <a:solidFill>
                <a:schemeClr val="tx1">
                  <a:lumMod val="95000"/>
                  <a:lumOff val="5000"/>
                </a:schemeClr>
              </a:solidFill>
            </a:rPr>
            <a:t>Teoría del constructivismo social</a:t>
          </a:r>
          <a:endParaRPr lang="es-EC" sz="1600" b="1" kern="1200" dirty="0">
            <a:solidFill>
              <a:schemeClr val="tx1">
                <a:lumMod val="95000"/>
                <a:lumOff val="5000"/>
              </a:schemeClr>
            </a:solidFill>
          </a:endParaRPr>
        </a:p>
      </dsp:txBody>
      <dsp:txXfrm>
        <a:off x="289082" y="17755"/>
        <a:ext cx="5319832" cy="509028"/>
      </dsp:txXfrm>
    </dsp:sp>
    <dsp:sp modelId="{A7AE3EFC-EEAC-43BC-BA45-AD3C736E2FB1}">
      <dsp:nvSpPr>
        <dsp:cNvPr id="0" name=""/>
        <dsp:cNvSpPr/>
      </dsp:nvSpPr>
      <dsp:spPr>
        <a:xfrm rot="5400000">
          <a:off x="2831934" y="659685"/>
          <a:ext cx="234128" cy="234128"/>
        </a:xfrm>
        <a:prstGeom prst="rightArrow">
          <a:avLst>
            <a:gd name="adj1" fmla="val 66700"/>
            <a:gd name="adj2" fmla="val 50000"/>
          </a:avLst>
        </a:prstGeom>
        <a:solidFill>
          <a:schemeClr val="accent4">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D4AD219B-7936-4999-905D-7912B034753B}">
      <dsp:nvSpPr>
        <dsp:cNvPr id="0" name=""/>
        <dsp:cNvSpPr/>
      </dsp:nvSpPr>
      <dsp:spPr>
        <a:xfrm>
          <a:off x="273245" y="1010878"/>
          <a:ext cx="5351506" cy="1337876"/>
        </a:xfrm>
        <a:prstGeom prst="roundRect">
          <a:avLst>
            <a:gd name="adj" fmla="val 10000"/>
          </a:avLst>
        </a:prstGeom>
        <a:solidFill>
          <a:schemeClr val="accent4">
            <a:tint val="40000"/>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s-MX" sz="1600" kern="1200" dirty="0" smtClean="0"/>
            <a:t>Implícita en el currículo vigente en Ecuador a nivel de Educación General Básica, tiene su </a:t>
          </a:r>
          <a:r>
            <a:rPr lang="es-ES" sz="1600" kern="1200" dirty="0" smtClean="0"/>
            <a:t>base en los postulados Kantianos</a:t>
          </a:r>
          <a:endParaRPr lang="es-EC" sz="1600" kern="1200" dirty="0">
            <a:solidFill>
              <a:schemeClr val="tx1">
                <a:lumMod val="95000"/>
                <a:lumOff val="5000"/>
              </a:schemeClr>
            </a:solidFill>
          </a:endParaRPr>
        </a:p>
      </dsp:txBody>
      <dsp:txXfrm>
        <a:off x="312430" y="1050063"/>
        <a:ext cx="5273136" cy="1259506"/>
      </dsp:txXfrm>
    </dsp:sp>
    <dsp:sp modelId="{8952B477-BAAD-457E-8A30-340DAAC39BAF}">
      <dsp:nvSpPr>
        <dsp:cNvPr id="0" name=""/>
        <dsp:cNvSpPr/>
      </dsp:nvSpPr>
      <dsp:spPr>
        <a:xfrm rot="5400000">
          <a:off x="2831934" y="2465819"/>
          <a:ext cx="234128" cy="234128"/>
        </a:xfrm>
        <a:prstGeom prst="rightArrow">
          <a:avLst>
            <a:gd name="adj1" fmla="val 66700"/>
            <a:gd name="adj2" fmla="val 50000"/>
          </a:avLst>
        </a:prstGeom>
        <a:solidFill>
          <a:schemeClr val="accent4">
            <a:hueOff val="5197846"/>
            <a:satOff val="-23984"/>
            <a:lumOff val="883"/>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9FA2CDDC-2E86-4308-89B5-8A06C856B06D}">
      <dsp:nvSpPr>
        <dsp:cNvPr id="0" name=""/>
        <dsp:cNvSpPr/>
      </dsp:nvSpPr>
      <dsp:spPr>
        <a:xfrm>
          <a:off x="273245" y="2817012"/>
          <a:ext cx="5351506" cy="1337876"/>
        </a:xfrm>
        <a:prstGeom prst="roundRect">
          <a:avLst>
            <a:gd name="adj" fmla="val 10000"/>
          </a:avLst>
        </a:prstGeom>
        <a:solidFill>
          <a:schemeClr val="accent4">
            <a:tint val="40000"/>
            <a:alpha val="90000"/>
            <a:hueOff val="5756959"/>
            <a:satOff val="-30630"/>
            <a:lumOff val="-1745"/>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s-ES" sz="1600" kern="1200" dirty="0" smtClean="0"/>
            <a:t>El aprendizaje es un proceso activo y constructivo, basado en los conocimientos previos, el cual se deriva de su contacto e integración con su entorno</a:t>
          </a:r>
          <a:endParaRPr lang="es-EC" sz="1600" kern="1200" dirty="0">
            <a:solidFill>
              <a:schemeClr val="tx1">
                <a:lumMod val="95000"/>
                <a:lumOff val="5000"/>
              </a:schemeClr>
            </a:solidFill>
          </a:endParaRPr>
        </a:p>
      </dsp:txBody>
      <dsp:txXfrm>
        <a:off x="312430" y="2856197"/>
        <a:ext cx="5273136" cy="1259506"/>
      </dsp:txXfrm>
    </dsp:sp>
    <dsp:sp modelId="{04796AB4-DB4A-4833-9914-7510FAB86005}">
      <dsp:nvSpPr>
        <dsp:cNvPr id="0" name=""/>
        <dsp:cNvSpPr/>
      </dsp:nvSpPr>
      <dsp:spPr>
        <a:xfrm rot="5400000">
          <a:off x="2831934" y="4271952"/>
          <a:ext cx="234128" cy="234128"/>
        </a:xfrm>
        <a:prstGeom prst="rightArrow">
          <a:avLst>
            <a:gd name="adj1" fmla="val 66700"/>
            <a:gd name="adj2" fmla="val 50000"/>
          </a:avLst>
        </a:prstGeom>
        <a:solidFill>
          <a:schemeClr val="accent4">
            <a:hueOff val="10395692"/>
            <a:satOff val="-47968"/>
            <a:lumOff val="1765"/>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D675E025-A248-4AFB-B94E-44755F4D28D9}">
      <dsp:nvSpPr>
        <dsp:cNvPr id="0" name=""/>
        <dsp:cNvSpPr/>
      </dsp:nvSpPr>
      <dsp:spPr>
        <a:xfrm>
          <a:off x="273245" y="4623145"/>
          <a:ext cx="5351506" cy="1337876"/>
        </a:xfrm>
        <a:prstGeom prst="roundRect">
          <a:avLst>
            <a:gd name="adj" fmla="val 10000"/>
          </a:avLst>
        </a:prstGeom>
        <a:solidFill>
          <a:schemeClr val="accent4">
            <a:tint val="40000"/>
            <a:alpha val="90000"/>
            <a:hueOff val="11513918"/>
            <a:satOff val="-61261"/>
            <a:lumOff val="-349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s-EC" sz="1600" kern="1200" dirty="0" smtClean="0"/>
            <a:t>El docente deja de ser el experto y da paso a que mediante propuestas flexibles, el estudiante sea quien lidere su aprendizaje</a:t>
          </a:r>
          <a:endParaRPr lang="es-EC" sz="1600" kern="1200" dirty="0"/>
        </a:p>
      </dsp:txBody>
      <dsp:txXfrm>
        <a:off x="312430" y="4662330"/>
        <a:ext cx="5273136" cy="125950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81572D-1694-4A12-A17D-8437AFFA1388}">
      <dsp:nvSpPr>
        <dsp:cNvPr id="0" name=""/>
        <dsp:cNvSpPr/>
      </dsp:nvSpPr>
      <dsp:spPr>
        <a:xfrm>
          <a:off x="273245" y="1918"/>
          <a:ext cx="5351506" cy="540702"/>
        </a:xfrm>
        <a:prstGeom prst="roundRect">
          <a:avLst>
            <a:gd name="adj" fmla="val 10000"/>
          </a:avLst>
        </a:prstGeom>
        <a:solidFill>
          <a:schemeClr val="accent4">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s-EC" sz="1600" b="1" kern="1200" dirty="0" smtClean="0">
              <a:solidFill>
                <a:schemeClr val="tx1">
                  <a:lumMod val="95000"/>
                  <a:lumOff val="5000"/>
                </a:schemeClr>
              </a:solidFill>
            </a:rPr>
            <a:t>Teoría del Desarrollo Local</a:t>
          </a:r>
          <a:endParaRPr lang="es-EC" sz="1600" b="1" kern="1200" dirty="0">
            <a:solidFill>
              <a:schemeClr val="tx1">
                <a:lumMod val="95000"/>
                <a:lumOff val="5000"/>
              </a:schemeClr>
            </a:solidFill>
          </a:endParaRPr>
        </a:p>
      </dsp:txBody>
      <dsp:txXfrm>
        <a:off x="289082" y="17755"/>
        <a:ext cx="5319832" cy="509028"/>
      </dsp:txXfrm>
    </dsp:sp>
    <dsp:sp modelId="{A7AE3EFC-EEAC-43BC-BA45-AD3C736E2FB1}">
      <dsp:nvSpPr>
        <dsp:cNvPr id="0" name=""/>
        <dsp:cNvSpPr/>
      </dsp:nvSpPr>
      <dsp:spPr>
        <a:xfrm rot="5400000">
          <a:off x="2831934" y="659685"/>
          <a:ext cx="234128" cy="234128"/>
        </a:xfrm>
        <a:prstGeom prst="rightArrow">
          <a:avLst>
            <a:gd name="adj1" fmla="val 66700"/>
            <a:gd name="adj2" fmla="val 50000"/>
          </a:avLst>
        </a:prstGeom>
        <a:solidFill>
          <a:schemeClr val="accent4">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D4AD219B-7936-4999-905D-7912B034753B}">
      <dsp:nvSpPr>
        <dsp:cNvPr id="0" name=""/>
        <dsp:cNvSpPr/>
      </dsp:nvSpPr>
      <dsp:spPr>
        <a:xfrm>
          <a:off x="273245" y="1010878"/>
          <a:ext cx="5351506" cy="1337876"/>
        </a:xfrm>
        <a:prstGeom prst="roundRect">
          <a:avLst>
            <a:gd name="adj" fmla="val 10000"/>
          </a:avLst>
        </a:prstGeom>
        <a:solidFill>
          <a:schemeClr val="accent4">
            <a:tint val="40000"/>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s-EC" sz="1600" kern="1200" dirty="0" smtClean="0"/>
            <a:t>Modelo que busca difundir el desarrollo desde abajo incluyendo a los actores locales, desde la potencialidad del territorio</a:t>
          </a:r>
          <a:endParaRPr lang="es-EC" sz="1600" kern="1200" dirty="0">
            <a:solidFill>
              <a:schemeClr val="tx1">
                <a:lumMod val="95000"/>
                <a:lumOff val="5000"/>
              </a:schemeClr>
            </a:solidFill>
          </a:endParaRPr>
        </a:p>
      </dsp:txBody>
      <dsp:txXfrm>
        <a:off x="312430" y="1050063"/>
        <a:ext cx="5273136" cy="1259506"/>
      </dsp:txXfrm>
    </dsp:sp>
    <dsp:sp modelId="{8952B477-BAAD-457E-8A30-340DAAC39BAF}">
      <dsp:nvSpPr>
        <dsp:cNvPr id="0" name=""/>
        <dsp:cNvSpPr/>
      </dsp:nvSpPr>
      <dsp:spPr>
        <a:xfrm rot="5400000">
          <a:off x="2831934" y="2465819"/>
          <a:ext cx="234128" cy="234128"/>
        </a:xfrm>
        <a:prstGeom prst="rightArrow">
          <a:avLst>
            <a:gd name="adj1" fmla="val 66700"/>
            <a:gd name="adj2" fmla="val 50000"/>
          </a:avLst>
        </a:prstGeom>
        <a:solidFill>
          <a:schemeClr val="accent4">
            <a:hueOff val="5197846"/>
            <a:satOff val="-23984"/>
            <a:lumOff val="883"/>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9FA2CDDC-2E86-4308-89B5-8A06C856B06D}">
      <dsp:nvSpPr>
        <dsp:cNvPr id="0" name=""/>
        <dsp:cNvSpPr/>
      </dsp:nvSpPr>
      <dsp:spPr>
        <a:xfrm>
          <a:off x="273245" y="2817012"/>
          <a:ext cx="5351506" cy="1337876"/>
        </a:xfrm>
        <a:prstGeom prst="roundRect">
          <a:avLst>
            <a:gd name="adj" fmla="val 10000"/>
          </a:avLst>
        </a:prstGeom>
        <a:solidFill>
          <a:schemeClr val="accent4">
            <a:tint val="40000"/>
            <a:alpha val="90000"/>
            <a:hueOff val="5756959"/>
            <a:satOff val="-30630"/>
            <a:lumOff val="-1745"/>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s-EC" sz="1600" kern="1200" dirty="0" smtClean="0"/>
            <a:t>El desarrollo de una región se soporta  en  una visión a largo plazo, en este se presentarán cambios en la estructura productiva, la tecnología, instituciones, relaciones sociales y las políticas que incidirán en la economía</a:t>
          </a:r>
          <a:endParaRPr lang="es-EC" sz="1600" kern="1200" dirty="0">
            <a:solidFill>
              <a:schemeClr val="tx1">
                <a:lumMod val="95000"/>
                <a:lumOff val="5000"/>
              </a:schemeClr>
            </a:solidFill>
          </a:endParaRPr>
        </a:p>
      </dsp:txBody>
      <dsp:txXfrm>
        <a:off x="312430" y="2856197"/>
        <a:ext cx="5273136" cy="1259506"/>
      </dsp:txXfrm>
    </dsp:sp>
    <dsp:sp modelId="{04796AB4-DB4A-4833-9914-7510FAB86005}">
      <dsp:nvSpPr>
        <dsp:cNvPr id="0" name=""/>
        <dsp:cNvSpPr/>
      </dsp:nvSpPr>
      <dsp:spPr>
        <a:xfrm rot="5400000">
          <a:off x="2831934" y="4271952"/>
          <a:ext cx="234128" cy="234128"/>
        </a:xfrm>
        <a:prstGeom prst="rightArrow">
          <a:avLst>
            <a:gd name="adj1" fmla="val 66700"/>
            <a:gd name="adj2" fmla="val 50000"/>
          </a:avLst>
        </a:prstGeom>
        <a:solidFill>
          <a:schemeClr val="accent4">
            <a:hueOff val="10395692"/>
            <a:satOff val="-47968"/>
            <a:lumOff val="1765"/>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D675E025-A248-4AFB-B94E-44755F4D28D9}">
      <dsp:nvSpPr>
        <dsp:cNvPr id="0" name=""/>
        <dsp:cNvSpPr/>
      </dsp:nvSpPr>
      <dsp:spPr>
        <a:xfrm>
          <a:off x="273245" y="4623145"/>
          <a:ext cx="5351506" cy="1337876"/>
        </a:xfrm>
        <a:prstGeom prst="roundRect">
          <a:avLst>
            <a:gd name="adj" fmla="val 10000"/>
          </a:avLst>
        </a:prstGeom>
        <a:solidFill>
          <a:schemeClr val="accent4">
            <a:tint val="40000"/>
            <a:alpha val="90000"/>
            <a:hueOff val="11513918"/>
            <a:satOff val="-61261"/>
            <a:lumOff val="-349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s-MX" sz="1600" kern="1200" dirty="0" smtClean="0"/>
            <a:t>El desarrollo local con enfoque territorial se basa en la necesidad de iniciar un cambio en la gestión pública la cual ha de tener una visión integral de la innovación tecnológica para la transformación social, institucional y cultural. </a:t>
          </a:r>
          <a:endParaRPr lang="es-EC" sz="1600" kern="1200" dirty="0"/>
        </a:p>
      </dsp:txBody>
      <dsp:txXfrm>
        <a:off x="312430" y="4662330"/>
        <a:ext cx="5273136" cy="125950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D1B358-70DC-453F-90BF-56B6902F403E}">
      <dsp:nvSpPr>
        <dsp:cNvPr id="0" name=""/>
        <dsp:cNvSpPr/>
      </dsp:nvSpPr>
      <dsp:spPr>
        <a:xfrm>
          <a:off x="3632661" y="0"/>
          <a:ext cx="5448992" cy="2000250"/>
        </a:xfrm>
        <a:prstGeom prst="rightArrow">
          <a:avLst>
            <a:gd name="adj1" fmla="val 75000"/>
            <a:gd name="adj2" fmla="val 50000"/>
          </a:avLst>
        </a:prstGeom>
        <a:solidFill>
          <a:schemeClr val="accent4">
            <a:tint val="40000"/>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just" defTabSz="622300">
            <a:lnSpc>
              <a:spcPct val="90000"/>
            </a:lnSpc>
            <a:spcBef>
              <a:spcPct val="0"/>
            </a:spcBef>
            <a:spcAft>
              <a:spcPct val="15000"/>
            </a:spcAft>
            <a:buChar char="••"/>
          </a:pPr>
          <a:r>
            <a:rPr lang="es-EC" sz="1400" b="1" kern="1200" dirty="0" smtClean="0">
              <a:solidFill>
                <a:schemeClr val="tx1">
                  <a:lumMod val="95000"/>
                  <a:lumOff val="5000"/>
                </a:schemeClr>
              </a:solidFill>
            </a:rPr>
            <a:t>LOGROS</a:t>
          </a:r>
          <a:endParaRPr lang="es-EC" sz="1400" b="1" kern="1200" dirty="0">
            <a:solidFill>
              <a:schemeClr val="tx1">
                <a:lumMod val="95000"/>
                <a:lumOff val="5000"/>
              </a:schemeClr>
            </a:solidFill>
          </a:endParaRPr>
        </a:p>
        <a:p>
          <a:pPr marL="228600" lvl="2" indent="-114300" algn="just" defTabSz="622300">
            <a:lnSpc>
              <a:spcPct val="90000"/>
            </a:lnSpc>
            <a:spcBef>
              <a:spcPct val="0"/>
            </a:spcBef>
            <a:spcAft>
              <a:spcPct val="15000"/>
            </a:spcAft>
            <a:buChar char="••"/>
          </a:pPr>
          <a:r>
            <a:rPr lang="es-EC" sz="1400" kern="1200" dirty="0" smtClean="0">
              <a:solidFill>
                <a:schemeClr val="tx1">
                  <a:lumMod val="95000"/>
                  <a:lumOff val="5000"/>
                </a:schemeClr>
              </a:solidFill>
            </a:rPr>
            <a:t>Los estudiantes obtuvieron conocimientos relacionados con el medio geográfico, sobre la cultura local y favoreció el sentido de pertenencia y conciencia turística.</a:t>
          </a:r>
          <a:endParaRPr lang="es-EC" sz="1400" kern="1200" dirty="0">
            <a:solidFill>
              <a:schemeClr val="tx1">
                <a:lumMod val="95000"/>
                <a:lumOff val="5000"/>
              </a:schemeClr>
            </a:solidFill>
          </a:endParaRPr>
        </a:p>
      </dsp:txBody>
      <dsp:txXfrm>
        <a:off x="3632661" y="250031"/>
        <a:ext cx="4698898" cy="1500188"/>
      </dsp:txXfrm>
    </dsp:sp>
    <dsp:sp modelId="{411DD535-A41B-4E11-9AA2-33533D63E03F}">
      <dsp:nvSpPr>
        <dsp:cNvPr id="0" name=""/>
        <dsp:cNvSpPr/>
      </dsp:nvSpPr>
      <dsp:spPr>
        <a:xfrm>
          <a:off x="0" y="0"/>
          <a:ext cx="3632661" cy="2000250"/>
        </a:xfrm>
        <a:prstGeom prst="roundRect">
          <a:avLst/>
        </a:prstGeom>
        <a:solidFill>
          <a:schemeClr val="accent4">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26670" rIns="53340" bIns="26670" numCol="1" spcCol="1270" anchor="ctr" anchorCtr="0">
          <a:noAutofit/>
        </a:bodyPr>
        <a:lstStyle/>
        <a:p>
          <a:pPr lvl="0" algn="just" defTabSz="622300">
            <a:lnSpc>
              <a:spcPct val="90000"/>
            </a:lnSpc>
            <a:spcBef>
              <a:spcPct val="0"/>
            </a:spcBef>
            <a:spcAft>
              <a:spcPct val="35000"/>
            </a:spcAft>
          </a:pPr>
          <a:r>
            <a:rPr lang="es-EC" sz="1400" b="1" kern="1200" dirty="0" smtClean="0">
              <a:solidFill>
                <a:schemeClr val="tx1">
                  <a:lumMod val="95000"/>
                  <a:lumOff val="5000"/>
                </a:schemeClr>
              </a:solidFill>
            </a:rPr>
            <a:t>CASMA - PERÚ</a:t>
          </a:r>
        </a:p>
        <a:p>
          <a:pPr lvl="0" algn="just" defTabSz="622300">
            <a:lnSpc>
              <a:spcPct val="90000"/>
            </a:lnSpc>
            <a:spcBef>
              <a:spcPct val="0"/>
            </a:spcBef>
            <a:spcAft>
              <a:spcPct val="35000"/>
            </a:spcAft>
          </a:pPr>
          <a:r>
            <a:rPr lang="es-EC" sz="1400" kern="1200" dirty="0" smtClean="0">
              <a:solidFill>
                <a:schemeClr val="tx1">
                  <a:lumMod val="95000"/>
                  <a:lumOff val="5000"/>
                </a:schemeClr>
              </a:solidFill>
            </a:rPr>
            <a:t>Propuesta de Turismo Escolar dirigida a los estudiantes del 3º grado de educación secundaria de la Institución Educativa “Cesar Abrahán Vallejo Mendoza” </a:t>
          </a:r>
          <a:endParaRPr lang="es-EC" sz="1400" kern="1200" dirty="0">
            <a:solidFill>
              <a:schemeClr val="tx1">
                <a:lumMod val="95000"/>
                <a:lumOff val="5000"/>
              </a:schemeClr>
            </a:solidFill>
          </a:endParaRPr>
        </a:p>
      </dsp:txBody>
      <dsp:txXfrm>
        <a:off x="97644" y="97644"/>
        <a:ext cx="3437373" cy="1804962"/>
      </dsp:txXfrm>
    </dsp:sp>
    <dsp:sp modelId="{624A5025-BE11-4C7E-8FF8-2DF43108E565}">
      <dsp:nvSpPr>
        <dsp:cNvPr id="0" name=""/>
        <dsp:cNvSpPr/>
      </dsp:nvSpPr>
      <dsp:spPr>
        <a:xfrm>
          <a:off x="4255251" y="2293786"/>
          <a:ext cx="4826402" cy="2000250"/>
        </a:xfrm>
        <a:prstGeom prst="rightArrow">
          <a:avLst>
            <a:gd name="adj1" fmla="val 75000"/>
            <a:gd name="adj2" fmla="val 50000"/>
          </a:avLst>
        </a:prstGeom>
        <a:solidFill>
          <a:schemeClr val="accent4">
            <a:tint val="40000"/>
            <a:alpha val="90000"/>
            <a:hueOff val="5756959"/>
            <a:satOff val="-30630"/>
            <a:lumOff val="-1745"/>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s-EC" sz="1400" b="1" kern="1200" dirty="0" smtClean="0">
              <a:solidFill>
                <a:schemeClr val="tx1">
                  <a:lumMod val="95000"/>
                  <a:lumOff val="5000"/>
                </a:schemeClr>
              </a:solidFill>
            </a:rPr>
            <a:t>LOGROS</a:t>
          </a:r>
          <a:endParaRPr lang="es-EC" sz="1400" kern="1200" dirty="0"/>
        </a:p>
        <a:p>
          <a:pPr marL="228600" lvl="2" indent="-114300" algn="l" defTabSz="622300">
            <a:lnSpc>
              <a:spcPct val="90000"/>
            </a:lnSpc>
            <a:spcBef>
              <a:spcPct val="0"/>
            </a:spcBef>
            <a:spcAft>
              <a:spcPct val="15000"/>
            </a:spcAft>
            <a:buChar char="••"/>
          </a:pPr>
          <a:r>
            <a:rPr lang="es-EC" sz="1400" kern="1200" dirty="0" smtClean="0">
              <a:solidFill>
                <a:schemeClr val="tx1">
                  <a:lumMod val="95000"/>
                  <a:lumOff val="5000"/>
                </a:schemeClr>
              </a:solidFill>
            </a:rPr>
            <a:t>Fue evaluado el proyecto, resultando que el  turismo educativo permite la construcción de escenarios educativos y pedagógicos y contribuye a formar generaciones conscientes en relación a su compromiso con la sostenibilidad ambiental</a:t>
          </a:r>
          <a:endParaRPr lang="es-EC" sz="1400" kern="1200" dirty="0"/>
        </a:p>
      </dsp:txBody>
      <dsp:txXfrm>
        <a:off x="4255251" y="2543817"/>
        <a:ext cx="4076308" cy="1500188"/>
      </dsp:txXfrm>
    </dsp:sp>
    <dsp:sp modelId="{BC37430C-B735-4216-AAA3-1DFCB76F8ACD}">
      <dsp:nvSpPr>
        <dsp:cNvPr id="0" name=""/>
        <dsp:cNvSpPr/>
      </dsp:nvSpPr>
      <dsp:spPr>
        <a:xfrm>
          <a:off x="3783" y="2200275"/>
          <a:ext cx="4247684" cy="2000250"/>
        </a:xfrm>
        <a:prstGeom prst="roundRect">
          <a:avLst/>
        </a:prstGeom>
        <a:solidFill>
          <a:schemeClr val="accent4">
            <a:hueOff val="5197846"/>
            <a:satOff val="-23984"/>
            <a:lumOff val="883"/>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26670" rIns="53340" bIns="26670" numCol="1" spcCol="1270" anchor="ctr" anchorCtr="0">
          <a:noAutofit/>
        </a:bodyPr>
        <a:lstStyle/>
        <a:p>
          <a:pPr lvl="0" algn="just" defTabSz="622300">
            <a:lnSpc>
              <a:spcPct val="90000"/>
            </a:lnSpc>
            <a:spcBef>
              <a:spcPct val="0"/>
            </a:spcBef>
            <a:spcAft>
              <a:spcPct val="35000"/>
            </a:spcAft>
          </a:pPr>
          <a:r>
            <a:rPr lang="es-EC" sz="1400" b="1" kern="1200" dirty="0" smtClean="0">
              <a:solidFill>
                <a:schemeClr val="tx1">
                  <a:lumMod val="95000"/>
                  <a:lumOff val="5000"/>
                </a:schemeClr>
              </a:solidFill>
            </a:rPr>
            <a:t>CANTÓN POCOCÍ Y GUÁCIMO - LIMÓN - COSTA RICA</a:t>
          </a:r>
        </a:p>
        <a:p>
          <a:pPr lvl="0" algn="just" defTabSz="622300">
            <a:lnSpc>
              <a:spcPct val="90000"/>
            </a:lnSpc>
            <a:spcBef>
              <a:spcPct val="0"/>
            </a:spcBef>
            <a:spcAft>
              <a:spcPct val="35000"/>
            </a:spcAft>
          </a:pPr>
          <a:r>
            <a:rPr lang="es-EC" sz="1400" kern="1200" dirty="0" smtClean="0">
              <a:solidFill>
                <a:schemeClr val="tx1">
                  <a:lumMod val="95000"/>
                  <a:lumOff val="5000"/>
                </a:schemeClr>
              </a:solidFill>
            </a:rPr>
            <a:t>Investigación dirigida a estudiantes de primaria y secundaria en centros educativos, cuyo principal objetivo fue lograr la integración entre el turismo educativo y la formación de nuevas sociedades ecológicas. </a:t>
          </a:r>
          <a:endParaRPr lang="es-EC" sz="1400" kern="1200" dirty="0">
            <a:solidFill>
              <a:schemeClr val="tx1">
                <a:lumMod val="95000"/>
                <a:lumOff val="5000"/>
              </a:schemeClr>
            </a:solidFill>
          </a:endParaRPr>
        </a:p>
      </dsp:txBody>
      <dsp:txXfrm>
        <a:off x="101427" y="2297919"/>
        <a:ext cx="4052396" cy="1804962"/>
      </dsp:txXfrm>
    </dsp:sp>
    <dsp:sp modelId="{200744C5-F089-4138-9B00-68C4B7312EB7}">
      <dsp:nvSpPr>
        <dsp:cNvPr id="0" name=""/>
        <dsp:cNvSpPr/>
      </dsp:nvSpPr>
      <dsp:spPr>
        <a:xfrm>
          <a:off x="5074921" y="4400550"/>
          <a:ext cx="4001603" cy="2000250"/>
        </a:xfrm>
        <a:prstGeom prst="rightArrow">
          <a:avLst>
            <a:gd name="adj1" fmla="val 75000"/>
            <a:gd name="adj2" fmla="val 50000"/>
          </a:avLst>
        </a:prstGeom>
        <a:solidFill>
          <a:schemeClr val="accent4">
            <a:tint val="40000"/>
            <a:alpha val="90000"/>
            <a:hueOff val="11513918"/>
            <a:satOff val="-61261"/>
            <a:lumOff val="-349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s-EC" sz="1400" b="1" kern="1200" dirty="0" smtClean="0"/>
            <a:t>LOGROS</a:t>
          </a:r>
          <a:endParaRPr lang="es-EC" sz="1400" b="1" kern="1200" dirty="0"/>
        </a:p>
        <a:p>
          <a:pPr marL="228600" lvl="2" indent="-114300" algn="l" defTabSz="622300">
            <a:lnSpc>
              <a:spcPct val="90000"/>
            </a:lnSpc>
            <a:spcBef>
              <a:spcPct val="0"/>
            </a:spcBef>
            <a:spcAft>
              <a:spcPct val="15000"/>
            </a:spcAft>
            <a:buChar char="••"/>
          </a:pPr>
          <a:r>
            <a:rPr lang="es-EC" sz="1400" kern="1200" dirty="0" smtClean="0"/>
            <a:t>Ha tenido alta aceptación por parte de estudiantes extranjeros sirviendo de convivencia e intercambio cultural</a:t>
          </a:r>
          <a:endParaRPr lang="es-EC" sz="1400" kern="1200" dirty="0"/>
        </a:p>
        <a:p>
          <a:pPr marL="228600" lvl="2" indent="-114300" algn="l" defTabSz="622300">
            <a:lnSpc>
              <a:spcPct val="90000"/>
            </a:lnSpc>
            <a:spcBef>
              <a:spcPct val="0"/>
            </a:spcBef>
            <a:spcAft>
              <a:spcPct val="15000"/>
            </a:spcAft>
            <a:buChar char="••"/>
          </a:pPr>
          <a:r>
            <a:rPr lang="es-EC" sz="1400" kern="1200" dirty="0" smtClean="0"/>
            <a:t>En los últimos tres años han recibido 494 estudiantes extranjeros  </a:t>
          </a:r>
          <a:endParaRPr lang="es-EC" sz="1400" kern="1200" dirty="0"/>
        </a:p>
      </dsp:txBody>
      <dsp:txXfrm>
        <a:off x="5074921" y="4650581"/>
        <a:ext cx="3251509" cy="1500188"/>
      </dsp:txXfrm>
    </dsp:sp>
    <dsp:sp modelId="{3915F38C-349B-4A95-9052-2E366DAEF2A3}">
      <dsp:nvSpPr>
        <dsp:cNvPr id="0" name=""/>
        <dsp:cNvSpPr/>
      </dsp:nvSpPr>
      <dsp:spPr>
        <a:xfrm>
          <a:off x="5129" y="4400550"/>
          <a:ext cx="5069791" cy="2000250"/>
        </a:xfrm>
        <a:prstGeom prst="roundRect">
          <a:avLst/>
        </a:prstGeom>
        <a:solidFill>
          <a:schemeClr val="accent4">
            <a:hueOff val="10395692"/>
            <a:satOff val="-47968"/>
            <a:lumOff val="1765"/>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26670" rIns="53340" bIns="26670" numCol="1" spcCol="1270" anchor="ctr" anchorCtr="0">
          <a:noAutofit/>
        </a:bodyPr>
        <a:lstStyle/>
        <a:p>
          <a:pPr lvl="0" algn="just" defTabSz="622300">
            <a:lnSpc>
              <a:spcPct val="90000"/>
            </a:lnSpc>
            <a:spcBef>
              <a:spcPct val="0"/>
            </a:spcBef>
            <a:spcAft>
              <a:spcPct val="35000"/>
            </a:spcAft>
          </a:pPr>
          <a:r>
            <a:rPr lang="es-EC" sz="1400" b="1" kern="1200" dirty="0" smtClean="0">
              <a:solidFill>
                <a:schemeClr val="tx1">
                  <a:lumMod val="95000"/>
                  <a:lumOff val="5000"/>
                </a:schemeClr>
              </a:solidFill>
            </a:rPr>
            <a:t>SAMBORONDÓN – ECUADOR </a:t>
          </a:r>
        </a:p>
        <a:p>
          <a:pPr lvl="0" algn="just" defTabSz="622300">
            <a:lnSpc>
              <a:spcPct val="90000"/>
            </a:lnSpc>
            <a:spcBef>
              <a:spcPct val="0"/>
            </a:spcBef>
            <a:spcAft>
              <a:spcPct val="35000"/>
            </a:spcAft>
          </a:pPr>
          <a:r>
            <a:rPr lang="es-EC" sz="1400" kern="1200" dirty="0" smtClean="0">
              <a:solidFill>
                <a:schemeClr val="tx1">
                  <a:lumMod val="95000"/>
                  <a:lumOff val="5000"/>
                </a:schemeClr>
              </a:solidFill>
            </a:rPr>
            <a:t>La Universidad de Especialidades Espíritu Santo y la Universidad ECOTEC, trabajan con un programa en el que participan estudiantes extranjeros y consiste en realizar un recorrido turístico por Ecuador visitando destinos importantes, otorgan información sobre la cultura, cursos y pasantías que pueden realizar, participan en actividades culturales y los estudiantes tienen la oportunidad de vivir con una familia anfitriona. </a:t>
          </a:r>
          <a:endParaRPr lang="es-EC" sz="1400" b="1" kern="1200" dirty="0">
            <a:solidFill>
              <a:schemeClr val="tx1">
                <a:lumMod val="95000"/>
                <a:lumOff val="5000"/>
              </a:schemeClr>
            </a:solidFill>
          </a:endParaRPr>
        </a:p>
      </dsp:txBody>
      <dsp:txXfrm>
        <a:off x="102773" y="4498194"/>
        <a:ext cx="4874503" cy="180496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3B0106-9E36-46AE-AA08-B4FC4927FB26}">
      <dsp:nvSpPr>
        <dsp:cNvPr id="0" name=""/>
        <dsp:cNvSpPr/>
      </dsp:nvSpPr>
      <dsp:spPr>
        <a:xfrm>
          <a:off x="4791617" y="3876397"/>
          <a:ext cx="636469" cy="91440"/>
        </a:xfrm>
        <a:custGeom>
          <a:avLst/>
          <a:gdLst/>
          <a:ahLst/>
          <a:cxnLst/>
          <a:rect l="0" t="0" r="0" b="0"/>
          <a:pathLst>
            <a:path>
              <a:moveTo>
                <a:pt x="0" y="45720"/>
              </a:moveTo>
              <a:lnTo>
                <a:pt x="636469" y="45720"/>
              </a:lnTo>
            </a:path>
          </a:pathLst>
        </a:custGeom>
        <a:noFill/>
        <a:ln w="12700" cap="flat" cmpd="sng" algn="ctr">
          <a:solidFill>
            <a:schemeClr val="accent1">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es-EC" sz="1400" kern="1200">
            <a:solidFill>
              <a:schemeClr val="tx1">
                <a:lumMod val="95000"/>
                <a:lumOff val="5000"/>
              </a:schemeClr>
            </a:solidFill>
          </a:endParaRPr>
        </a:p>
      </dsp:txBody>
      <dsp:txXfrm>
        <a:off x="5093939" y="3906205"/>
        <a:ext cx="31823" cy="31823"/>
      </dsp:txXfrm>
    </dsp:sp>
    <dsp:sp modelId="{C5D78086-F5CE-4EDF-9C83-02E37F63FC6F}">
      <dsp:nvSpPr>
        <dsp:cNvPr id="0" name=""/>
        <dsp:cNvSpPr/>
      </dsp:nvSpPr>
      <dsp:spPr>
        <a:xfrm>
          <a:off x="972803" y="2709333"/>
          <a:ext cx="636469" cy="1212783"/>
        </a:xfrm>
        <a:custGeom>
          <a:avLst/>
          <a:gdLst/>
          <a:ahLst/>
          <a:cxnLst/>
          <a:rect l="0" t="0" r="0" b="0"/>
          <a:pathLst>
            <a:path>
              <a:moveTo>
                <a:pt x="0" y="0"/>
              </a:moveTo>
              <a:lnTo>
                <a:pt x="318234" y="0"/>
              </a:lnTo>
              <a:lnTo>
                <a:pt x="318234" y="1212783"/>
              </a:lnTo>
              <a:lnTo>
                <a:pt x="636469" y="1212783"/>
              </a:lnTo>
            </a:path>
          </a:pathLst>
        </a:custGeom>
        <a:noFill/>
        <a:ln w="12700" cap="flat" cmpd="sng" algn="ctr">
          <a:solidFill>
            <a:schemeClr val="accent6">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es-EC" sz="1400" kern="1200">
            <a:solidFill>
              <a:schemeClr val="tx1">
                <a:lumMod val="95000"/>
                <a:lumOff val="5000"/>
              </a:schemeClr>
            </a:solidFill>
          </a:endParaRPr>
        </a:p>
      </dsp:txBody>
      <dsp:txXfrm>
        <a:off x="1256796" y="3281484"/>
        <a:ext cx="68482" cy="68482"/>
      </dsp:txXfrm>
    </dsp:sp>
    <dsp:sp modelId="{5D8AB353-5FED-4553-A6DE-02F367169AC5}">
      <dsp:nvSpPr>
        <dsp:cNvPr id="0" name=""/>
        <dsp:cNvSpPr/>
      </dsp:nvSpPr>
      <dsp:spPr>
        <a:xfrm>
          <a:off x="4791617" y="2663613"/>
          <a:ext cx="636469" cy="91440"/>
        </a:xfrm>
        <a:custGeom>
          <a:avLst/>
          <a:gdLst/>
          <a:ahLst/>
          <a:cxnLst/>
          <a:rect l="0" t="0" r="0" b="0"/>
          <a:pathLst>
            <a:path>
              <a:moveTo>
                <a:pt x="0" y="45720"/>
              </a:moveTo>
              <a:lnTo>
                <a:pt x="636469" y="45720"/>
              </a:lnTo>
            </a:path>
          </a:pathLst>
        </a:custGeom>
        <a:noFill/>
        <a:ln w="12700" cap="flat" cmpd="sng" algn="ctr">
          <a:solidFill>
            <a:schemeClr val="accent1">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es-EC" sz="1400" kern="1200">
            <a:solidFill>
              <a:schemeClr val="tx1">
                <a:lumMod val="95000"/>
                <a:lumOff val="5000"/>
              </a:schemeClr>
            </a:solidFill>
          </a:endParaRPr>
        </a:p>
      </dsp:txBody>
      <dsp:txXfrm>
        <a:off x="5093939" y="2693421"/>
        <a:ext cx="31823" cy="31823"/>
      </dsp:txXfrm>
    </dsp:sp>
    <dsp:sp modelId="{857066A8-65EB-474A-9E51-2873CD765A02}">
      <dsp:nvSpPr>
        <dsp:cNvPr id="0" name=""/>
        <dsp:cNvSpPr/>
      </dsp:nvSpPr>
      <dsp:spPr>
        <a:xfrm>
          <a:off x="972803" y="2663613"/>
          <a:ext cx="636469" cy="91440"/>
        </a:xfrm>
        <a:custGeom>
          <a:avLst/>
          <a:gdLst/>
          <a:ahLst/>
          <a:cxnLst/>
          <a:rect l="0" t="0" r="0" b="0"/>
          <a:pathLst>
            <a:path>
              <a:moveTo>
                <a:pt x="0" y="45720"/>
              </a:moveTo>
              <a:lnTo>
                <a:pt x="636469" y="45720"/>
              </a:lnTo>
            </a:path>
          </a:pathLst>
        </a:custGeom>
        <a:noFill/>
        <a:ln w="12700" cap="flat" cmpd="sng" algn="ctr">
          <a:solidFill>
            <a:schemeClr val="accent6">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es-EC" sz="1400" kern="1200">
            <a:solidFill>
              <a:schemeClr val="tx1">
                <a:lumMod val="95000"/>
                <a:lumOff val="5000"/>
              </a:schemeClr>
            </a:solidFill>
          </a:endParaRPr>
        </a:p>
      </dsp:txBody>
      <dsp:txXfrm>
        <a:off x="1275125" y="2693421"/>
        <a:ext cx="31823" cy="31823"/>
      </dsp:txXfrm>
    </dsp:sp>
    <dsp:sp modelId="{FF2E75C4-B0B5-4522-8439-D5ED16061484}">
      <dsp:nvSpPr>
        <dsp:cNvPr id="0" name=""/>
        <dsp:cNvSpPr/>
      </dsp:nvSpPr>
      <dsp:spPr>
        <a:xfrm>
          <a:off x="4791617" y="1450829"/>
          <a:ext cx="636469" cy="91440"/>
        </a:xfrm>
        <a:custGeom>
          <a:avLst/>
          <a:gdLst/>
          <a:ahLst/>
          <a:cxnLst/>
          <a:rect l="0" t="0" r="0" b="0"/>
          <a:pathLst>
            <a:path>
              <a:moveTo>
                <a:pt x="0" y="45720"/>
              </a:moveTo>
              <a:lnTo>
                <a:pt x="636469" y="45720"/>
              </a:lnTo>
            </a:path>
          </a:pathLst>
        </a:custGeom>
        <a:noFill/>
        <a:ln w="12700" cap="flat" cmpd="sng" algn="ctr">
          <a:solidFill>
            <a:schemeClr val="accent1">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es-EC" sz="1400" kern="1200">
            <a:solidFill>
              <a:schemeClr val="tx1">
                <a:lumMod val="95000"/>
                <a:lumOff val="5000"/>
              </a:schemeClr>
            </a:solidFill>
          </a:endParaRPr>
        </a:p>
      </dsp:txBody>
      <dsp:txXfrm>
        <a:off x="5093939" y="1480637"/>
        <a:ext cx="31823" cy="31823"/>
      </dsp:txXfrm>
    </dsp:sp>
    <dsp:sp modelId="{4177FEEF-1CA5-4D2F-AEE5-9A3C7F79F996}">
      <dsp:nvSpPr>
        <dsp:cNvPr id="0" name=""/>
        <dsp:cNvSpPr/>
      </dsp:nvSpPr>
      <dsp:spPr>
        <a:xfrm>
          <a:off x="972803" y="1496549"/>
          <a:ext cx="636469" cy="1212783"/>
        </a:xfrm>
        <a:custGeom>
          <a:avLst/>
          <a:gdLst/>
          <a:ahLst/>
          <a:cxnLst/>
          <a:rect l="0" t="0" r="0" b="0"/>
          <a:pathLst>
            <a:path>
              <a:moveTo>
                <a:pt x="0" y="1212783"/>
              </a:moveTo>
              <a:lnTo>
                <a:pt x="318234" y="1212783"/>
              </a:lnTo>
              <a:lnTo>
                <a:pt x="318234" y="0"/>
              </a:lnTo>
              <a:lnTo>
                <a:pt x="636469" y="0"/>
              </a:lnTo>
            </a:path>
          </a:pathLst>
        </a:custGeom>
        <a:noFill/>
        <a:ln w="12700" cap="flat" cmpd="sng" algn="ctr">
          <a:solidFill>
            <a:schemeClr val="accent6">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es-EC" sz="1400" kern="1200">
            <a:solidFill>
              <a:schemeClr val="tx1">
                <a:lumMod val="95000"/>
                <a:lumOff val="5000"/>
              </a:schemeClr>
            </a:solidFill>
          </a:endParaRPr>
        </a:p>
      </dsp:txBody>
      <dsp:txXfrm>
        <a:off x="1256796" y="2068700"/>
        <a:ext cx="68482" cy="68482"/>
      </dsp:txXfrm>
    </dsp:sp>
    <dsp:sp modelId="{AD324A15-199F-4C27-95C9-DB9E8A2B9D04}">
      <dsp:nvSpPr>
        <dsp:cNvPr id="0" name=""/>
        <dsp:cNvSpPr/>
      </dsp:nvSpPr>
      <dsp:spPr>
        <a:xfrm rot="16200000">
          <a:off x="-2065539" y="2224219"/>
          <a:ext cx="5106458" cy="970227"/>
        </a:xfrm>
        <a:prstGeom prst="rect">
          <a:avLst/>
        </a:prstGeom>
        <a:solidFill>
          <a:schemeClr val="accent4">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vert" wrap="square" lIns="8890" tIns="8890" rIns="8890" bIns="8890" numCol="1" spcCol="1270" anchor="ctr" anchorCtr="0">
          <a:noAutofit/>
        </a:bodyPr>
        <a:lstStyle/>
        <a:p>
          <a:pPr lvl="0" algn="ctr" defTabSz="622300">
            <a:lnSpc>
              <a:spcPct val="90000"/>
            </a:lnSpc>
            <a:spcBef>
              <a:spcPct val="0"/>
            </a:spcBef>
            <a:spcAft>
              <a:spcPct val="35000"/>
            </a:spcAft>
          </a:pPr>
          <a:r>
            <a:rPr lang="es-EC" sz="1400" b="1" kern="1200" smtClean="0">
              <a:solidFill>
                <a:schemeClr val="tx1">
                  <a:lumMod val="95000"/>
                  <a:lumOff val="5000"/>
                </a:schemeClr>
              </a:solidFill>
            </a:rPr>
            <a:t>TURISMO EDUCATIVO</a:t>
          </a:r>
          <a:endParaRPr lang="es-EC" sz="1400" b="1" kern="1200" dirty="0">
            <a:solidFill>
              <a:schemeClr val="tx1">
                <a:lumMod val="95000"/>
                <a:lumOff val="5000"/>
              </a:schemeClr>
            </a:solidFill>
          </a:endParaRPr>
        </a:p>
      </dsp:txBody>
      <dsp:txXfrm>
        <a:off x="-2065539" y="2224219"/>
        <a:ext cx="5106458" cy="970227"/>
      </dsp:txXfrm>
    </dsp:sp>
    <dsp:sp modelId="{135FBFE2-C37D-45E3-BD10-E82A4D13F43F}">
      <dsp:nvSpPr>
        <dsp:cNvPr id="0" name=""/>
        <dsp:cNvSpPr/>
      </dsp:nvSpPr>
      <dsp:spPr>
        <a:xfrm>
          <a:off x="1609272" y="1011435"/>
          <a:ext cx="3182345" cy="970227"/>
        </a:xfrm>
        <a:prstGeom prst="rect">
          <a:avLst/>
        </a:prstGeom>
        <a:solidFill>
          <a:schemeClr val="accent6">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EC" sz="1400" kern="1200" dirty="0" smtClean="0">
              <a:solidFill>
                <a:schemeClr val="tx1">
                  <a:lumMod val="95000"/>
                  <a:lumOff val="5000"/>
                </a:schemeClr>
              </a:solidFill>
            </a:rPr>
            <a:t>Turismo educativo científico </a:t>
          </a:r>
          <a:endParaRPr lang="es-EC" sz="1400" kern="1200" dirty="0">
            <a:solidFill>
              <a:schemeClr val="tx1">
                <a:lumMod val="95000"/>
                <a:lumOff val="5000"/>
              </a:schemeClr>
            </a:solidFill>
          </a:endParaRPr>
        </a:p>
      </dsp:txBody>
      <dsp:txXfrm>
        <a:off x="1609272" y="1011435"/>
        <a:ext cx="3182345" cy="970227"/>
      </dsp:txXfrm>
    </dsp:sp>
    <dsp:sp modelId="{BDF8B57B-D3E7-4CC4-8046-034AD923723C}">
      <dsp:nvSpPr>
        <dsp:cNvPr id="0" name=""/>
        <dsp:cNvSpPr/>
      </dsp:nvSpPr>
      <dsp:spPr>
        <a:xfrm>
          <a:off x="5428086" y="1011435"/>
          <a:ext cx="3182345" cy="970227"/>
        </a:xfrm>
        <a:prstGeom prst="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EC" sz="1400" kern="1200" dirty="0" smtClean="0">
              <a:solidFill>
                <a:schemeClr val="tx1">
                  <a:lumMod val="95000"/>
                  <a:lumOff val="5000"/>
                </a:schemeClr>
              </a:solidFill>
            </a:rPr>
            <a:t>Viajes de investigación científica de grupos de profesionales y </a:t>
          </a:r>
          <a:r>
            <a:rPr lang="es-EC" sz="1400" kern="1200" dirty="0" err="1" smtClean="0">
              <a:solidFill>
                <a:schemeClr val="tx1">
                  <a:lumMod val="95000"/>
                  <a:lumOff val="5000"/>
                </a:schemeClr>
              </a:solidFill>
            </a:rPr>
            <a:t>tesistas</a:t>
          </a:r>
          <a:r>
            <a:rPr lang="es-EC" sz="1400" kern="1200" dirty="0" smtClean="0">
              <a:solidFill>
                <a:schemeClr val="tx1">
                  <a:lumMod val="95000"/>
                  <a:lumOff val="5000"/>
                </a:schemeClr>
              </a:solidFill>
            </a:rPr>
            <a:t>.</a:t>
          </a:r>
          <a:endParaRPr lang="es-EC" sz="1400" kern="1200" dirty="0">
            <a:solidFill>
              <a:schemeClr val="tx1">
                <a:lumMod val="95000"/>
                <a:lumOff val="5000"/>
              </a:schemeClr>
            </a:solidFill>
          </a:endParaRPr>
        </a:p>
      </dsp:txBody>
      <dsp:txXfrm>
        <a:off x="5428086" y="1011435"/>
        <a:ext cx="3182345" cy="970227"/>
      </dsp:txXfrm>
    </dsp:sp>
    <dsp:sp modelId="{284D13F1-F2B1-4BA3-8B57-D00509318197}">
      <dsp:nvSpPr>
        <dsp:cNvPr id="0" name=""/>
        <dsp:cNvSpPr/>
      </dsp:nvSpPr>
      <dsp:spPr>
        <a:xfrm>
          <a:off x="1609272" y="2224219"/>
          <a:ext cx="3182345" cy="970227"/>
        </a:xfrm>
        <a:prstGeom prst="rect">
          <a:avLst/>
        </a:prstGeom>
        <a:solidFill>
          <a:schemeClr val="accent6">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EC" sz="1400" kern="1200" smtClean="0">
              <a:solidFill>
                <a:schemeClr val="tx1">
                  <a:lumMod val="95000"/>
                  <a:lumOff val="5000"/>
                </a:schemeClr>
              </a:solidFill>
            </a:rPr>
            <a:t>Turismo estudiantil</a:t>
          </a:r>
          <a:endParaRPr lang="es-EC" sz="1400" kern="1200" dirty="0">
            <a:solidFill>
              <a:schemeClr val="tx1">
                <a:lumMod val="95000"/>
                <a:lumOff val="5000"/>
              </a:schemeClr>
            </a:solidFill>
          </a:endParaRPr>
        </a:p>
      </dsp:txBody>
      <dsp:txXfrm>
        <a:off x="1609272" y="2224219"/>
        <a:ext cx="3182345" cy="970227"/>
      </dsp:txXfrm>
    </dsp:sp>
    <dsp:sp modelId="{6970D44B-14C5-4AA9-A12C-D71D5A42297C}">
      <dsp:nvSpPr>
        <dsp:cNvPr id="0" name=""/>
        <dsp:cNvSpPr/>
      </dsp:nvSpPr>
      <dsp:spPr>
        <a:xfrm>
          <a:off x="5428086" y="2224219"/>
          <a:ext cx="3182345" cy="970227"/>
        </a:xfrm>
        <a:prstGeom prst="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EC" sz="1400" kern="1200" dirty="0" smtClean="0">
              <a:solidFill>
                <a:schemeClr val="tx1">
                  <a:lumMod val="95000"/>
                  <a:lumOff val="5000"/>
                </a:schemeClr>
              </a:solidFill>
            </a:rPr>
            <a:t>Programas que buscan cumplir objetivos de aprendizaje definidos, en los que participan docentes y estudiantes de primaria, secundaria o educación superior</a:t>
          </a:r>
          <a:endParaRPr lang="es-EC" sz="1400" kern="1200" dirty="0">
            <a:solidFill>
              <a:schemeClr val="tx1">
                <a:lumMod val="95000"/>
                <a:lumOff val="5000"/>
              </a:schemeClr>
            </a:solidFill>
          </a:endParaRPr>
        </a:p>
      </dsp:txBody>
      <dsp:txXfrm>
        <a:off x="5428086" y="2224219"/>
        <a:ext cx="3182345" cy="970227"/>
      </dsp:txXfrm>
    </dsp:sp>
    <dsp:sp modelId="{FBAB2FA3-CFE1-42D8-B85F-0790A6E7F999}">
      <dsp:nvSpPr>
        <dsp:cNvPr id="0" name=""/>
        <dsp:cNvSpPr/>
      </dsp:nvSpPr>
      <dsp:spPr>
        <a:xfrm>
          <a:off x="1609272" y="3437003"/>
          <a:ext cx="3182345" cy="970227"/>
        </a:xfrm>
        <a:prstGeom prst="rect">
          <a:avLst/>
        </a:prstGeom>
        <a:solidFill>
          <a:schemeClr val="accent6">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EC" sz="1400" kern="1200" dirty="0" smtClean="0">
              <a:solidFill>
                <a:schemeClr val="tx1">
                  <a:lumMod val="95000"/>
                  <a:lumOff val="5000"/>
                </a:schemeClr>
              </a:solidFill>
            </a:rPr>
            <a:t>Turismo de educación continua </a:t>
          </a:r>
          <a:endParaRPr lang="es-EC" sz="1400" kern="1200" dirty="0">
            <a:solidFill>
              <a:schemeClr val="tx1">
                <a:lumMod val="95000"/>
                <a:lumOff val="5000"/>
              </a:schemeClr>
            </a:solidFill>
          </a:endParaRPr>
        </a:p>
      </dsp:txBody>
      <dsp:txXfrm>
        <a:off x="1609272" y="3437003"/>
        <a:ext cx="3182345" cy="970227"/>
      </dsp:txXfrm>
    </dsp:sp>
    <dsp:sp modelId="{1296244E-E0EB-441E-B8BC-74EC50354CA3}">
      <dsp:nvSpPr>
        <dsp:cNvPr id="0" name=""/>
        <dsp:cNvSpPr/>
      </dsp:nvSpPr>
      <dsp:spPr>
        <a:xfrm>
          <a:off x="5428086" y="3437003"/>
          <a:ext cx="3182345" cy="970227"/>
        </a:xfrm>
        <a:prstGeom prst="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EC" sz="1400" kern="1200" dirty="0" smtClean="0">
              <a:solidFill>
                <a:schemeClr val="tx1">
                  <a:lumMod val="95000"/>
                  <a:lumOff val="5000"/>
                </a:schemeClr>
              </a:solidFill>
            </a:rPr>
            <a:t>Involucra personas que ya han terminado sus estudios y se capacitan por medio de esta experiencia</a:t>
          </a:r>
          <a:endParaRPr lang="es-EC" sz="1400" kern="1200" dirty="0">
            <a:solidFill>
              <a:schemeClr val="tx1">
                <a:lumMod val="95000"/>
                <a:lumOff val="5000"/>
              </a:schemeClr>
            </a:solidFill>
          </a:endParaRPr>
        </a:p>
      </dsp:txBody>
      <dsp:txXfrm>
        <a:off x="5428086" y="3437003"/>
        <a:ext cx="3182345" cy="97022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3535FB-0DE2-4766-B76F-E59085C2FC6E}">
      <dsp:nvSpPr>
        <dsp:cNvPr id="0" name=""/>
        <dsp:cNvSpPr/>
      </dsp:nvSpPr>
      <dsp:spPr>
        <a:xfrm>
          <a:off x="-6126981" y="-937410"/>
          <a:ext cx="7293488" cy="7293488"/>
        </a:xfrm>
        <a:prstGeom prst="blockArc">
          <a:avLst>
            <a:gd name="adj1" fmla="val 18900000"/>
            <a:gd name="adj2" fmla="val 2700000"/>
            <a:gd name="adj3" fmla="val 296"/>
          </a:avLst>
        </a:prstGeom>
        <a:noFill/>
        <a:ln w="12700" cap="flat" cmpd="sng" algn="ctr">
          <a:solidFill>
            <a:schemeClr val="accent6">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554E06B6-7EC2-4543-A042-06EA7A919513}">
      <dsp:nvSpPr>
        <dsp:cNvPr id="0" name=""/>
        <dsp:cNvSpPr/>
      </dsp:nvSpPr>
      <dsp:spPr>
        <a:xfrm>
          <a:off x="509717" y="338558"/>
          <a:ext cx="7541700" cy="677550"/>
        </a:xfrm>
        <a:prstGeom prst="rect">
          <a:avLst/>
        </a:prstGeom>
        <a:solidFill>
          <a:schemeClr val="accent5">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7805" tIns="40640" rIns="40640" bIns="40640" numCol="1" spcCol="1270" anchor="ctr" anchorCtr="0">
          <a:noAutofit/>
        </a:bodyPr>
        <a:lstStyle/>
        <a:p>
          <a:pPr lvl="0" algn="l" defTabSz="711200">
            <a:lnSpc>
              <a:spcPct val="90000"/>
            </a:lnSpc>
            <a:spcBef>
              <a:spcPct val="0"/>
            </a:spcBef>
            <a:spcAft>
              <a:spcPct val="35000"/>
            </a:spcAft>
          </a:pPr>
          <a:r>
            <a:rPr lang="es-ES" sz="1600" b="0" kern="1200" smtClean="0">
              <a:solidFill>
                <a:schemeClr val="tx1">
                  <a:lumMod val="95000"/>
                  <a:lumOff val="5000"/>
                </a:schemeClr>
              </a:solidFill>
            </a:rPr>
            <a:t>CONSTITUCIÓN DE LA REPÚBLICA DE ECUADOR</a:t>
          </a:r>
          <a:endParaRPr lang="es-EC" sz="1600" b="0" kern="1200" dirty="0">
            <a:solidFill>
              <a:schemeClr val="tx1">
                <a:lumMod val="95000"/>
                <a:lumOff val="5000"/>
              </a:schemeClr>
            </a:solidFill>
          </a:endParaRPr>
        </a:p>
      </dsp:txBody>
      <dsp:txXfrm>
        <a:off x="509717" y="338558"/>
        <a:ext cx="7541700" cy="677550"/>
      </dsp:txXfrm>
    </dsp:sp>
    <dsp:sp modelId="{0663DA4E-65EF-4EF7-85C9-571D9C3D3AFC}">
      <dsp:nvSpPr>
        <dsp:cNvPr id="0" name=""/>
        <dsp:cNvSpPr/>
      </dsp:nvSpPr>
      <dsp:spPr>
        <a:xfrm>
          <a:off x="86248" y="253864"/>
          <a:ext cx="846937" cy="846937"/>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F8ADD64F-65FD-4E99-89F2-032B8B169008}">
      <dsp:nvSpPr>
        <dsp:cNvPr id="0" name=""/>
        <dsp:cNvSpPr/>
      </dsp:nvSpPr>
      <dsp:spPr>
        <a:xfrm>
          <a:off x="995230" y="1354558"/>
          <a:ext cx="7056187" cy="677550"/>
        </a:xfrm>
        <a:prstGeom prst="rect">
          <a:avLst/>
        </a:prstGeom>
        <a:solidFill>
          <a:schemeClr val="accent5">
            <a:hueOff val="-1838336"/>
            <a:satOff val="-2557"/>
            <a:lumOff val="-981"/>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7805" tIns="40640" rIns="40640" bIns="40640" numCol="1" spcCol="1270" anchor="ctr" anchorCtr="0">
          <a:noAutofit/>
        </a:bodyPr>
        <a:lstStyle/>
        <a:p>
          <a:pPr lvl="0" algn="l" defTabSz="711200">
            <a:lnSpc>
              <a:spcPct val="90000"/>
            </a:lnSpc>
            <a:spcBef>
              <a:spcPct val="0"/>
            </a:spcBef>
            <a:spcAft>
              <a:spcPct val="35000"/>
            </a:spcAft>
          </a:pPr>
          <a:r>
            <a:rPr lang="es-EC" sz="1600" b="0" kern="1200" smtClean="0">
              <a:solidFill>
                <a:schemeClr val="tx1">
                  <a:lumMod val="95000"/>
                  <a:lumOff val="5000"/>
                </a:schemeClr>
              </a:solidFill>
            </a:rPr>
            <a:t>PLAN NACIONAL DEL BUEN VIVIR</a:t>
          </a:r>
          <a:endParaRPr lang="es-EC" sz="1600" b="0" kern="1200" dirty="0">
            <a:solidFill>
              <a:schemeClr val="tx1">
                <a:lumMod val="95000"/>
                <a:lumOff val="5000"/>
              </a:schemeClr>
            </a:solidFill>
          </a:endParaRPr>
        </a:p>
      </dsp:txBody>
      <dsp:txXfrm>
        <a:off x="995230" y="1354558"/>
        <a:ext cx="7056187" cy="677550"/>
      </dsp:txXfrm>
    </dsp:sp>
    <dsp:sp modelId="{6E07ED7A-3069-4A9A-B923-5477F6CAB93F}">
      <dsp:nvSpPr>
        <dsp:cNvPr id="0" name=""/>
        <dsp:cNvSpPr/>
      </dsp:nvSpPr>
      <dsp:spPr>
        <a:xfrm>
          <a:off x="571761" y="1269864"/>
          <a:ext cx="846937" cy="846937"/>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A896D025-6412-4AE9-9F70-E8AEBCCEA92A}">
      <dsp:nvSpPr>
        <dsp:cNvPr id="0" name=""/>
        <dsp:cNvSpPr/>
      </dsp:nvSpPr>
      <dsp:spPr>
        <a:xfrm>
          <a:off x="1144243" y="2370558"/>
          <a:ext cx="6907174" cy="677550"/>
        </a:xfrm>
        <a:prstGeom prst="rect">
          <a:avLst/>
        </a:prstGeom>
        <a:solidFill>
          <a:schemeClr val="accent5">
            <a:hueOff val="-3676672"/>
            <a:satOff val="-5114"/>
            <a:lumOff val="-1961"/>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7805" tIns="40640" rIns="40640" bIns="40640" numCol="1" spcCol="1270" anchor="ctr" anchorCtr="0">
          <a:noAutofit/>
        </a:bodyPr>
        <a:lstStyle/>
        <a:p>
          <a:pPr lvl="0" algn="l" defTabSz="711200">
            <a:lnSpc>
              <a:spcPct val="90000"/>
            </a:lnSpc>
            <a:spcBef>
              <a:spcPct val="0"/>
            </a:spcBef>
            <a:spcAft>
              <a:spcPct val="35000"/>
            </a:spcAft>
          </a:pPr>
          <a:r>
            <a:rPr lang="es-EC" sz="1600" b="0" kern="1200" smtClean="0">
              <a:solidFill>
                <a:schemeClr val="tx1">
                  <a:lumMod val="95000"/>
                  <a:lumOff val="5000"/>
                </a:schemeClr>
              </a:solidFill>
            </a:rPr>
            <a:t>CÓDIGO DE LA NIÑEZ Y ADOLESCENCIA</a:t>
          </a:r>
          <a:endParaRPr lang="es-EC" sz="1600" b="0" kern="1200" dirty="0">
            <a:solidFill>
              <a:schemeClr val="tx1">
                <a:lumMod val="95000"/>
                <a:lumOff val="5000"/>
              </a:schemeClr>
            </a:solidFill>
          </a:endParaRPr>
        </a:p>
      </dsp:txBody>
      <dsp:txXfrm>
        <a:off x="1144243" y="2370558"/>
        <a:ext cx="6907174" cy="677550"/>
      </dsp:txXfrm>
    </dsp:sp>
    <dsp:sp modelId="{57101260-47E5-4ABF-9AE4-4A0281E86341}">
      <dsp:nvSpPr>
        <dsp:cNvPr id="0" name=""/>
        <dsp:cNvSpPr/>
      </dsp:nvSpPr>
      <dsp:spPr>
        <a:xfrm>
          <a:off x="720774" y="2285864"/>
          <a:ext cx="846937" cy="846937"/>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379AFDA2-75BF-4564-8273-6FF16EA47897}">
      <dsp:nvSpPr>
        <dsp:cNvPr id="0" name=""/>
        <dsp:cNvSpPr/>
      </dsp:nvSpPr>
      <dsp:spPr>
        <a:xfrm>
          <a:off x="995230" y="3386558"/>
          <a:ext cx="7056187" cy="677550"/>
        </a:xfrm>
        <a:prstGeom prst="rect">
          <a:avLst/>
        </a:prstGeom>
        <a:solidFill>
          <a:schemeClr val="accent5">
            <a:hueOff val="-5515009"/>
            <a:satOff val="-7671"/>
            <a:lumOff val="-2942"/>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7805" tIns="40640" rIns="40640" bIns="40640" numCol="1" spcCol="1270" anchor="ctr" anchorCtr="0">
          <a:noAutofit/>
        </a:bodyPr>
        <a:lstStyle/>
        <a:p>
          <a:pPr lvl="0" algn="l" defTabSz="711200">
            <a:lnSpc>
              <a:spcPct val="90000"/>
            </a:lnSpc>
            <a:spcBef>
              <a:spcPct val="0"/>
            </a:spcBef>
            <a:spcAft>
              <a:spcPct val="35000"/>
            </a:spcAft>
          </a:pPr>
          <a:r>
            <a:rPr lang="es-ES" sz="1600" b="0" kern="1200" smtClean="0">
              <a:solidFill>
                <a:schemeClr val="tx1">
                  <a:lumMod val="95000"/>
                  <a:lumOff val="5000"/>
                </a:schemeClr>
              </a:solidFill>
            </a:rPr>
            <a:t>LEY ORGÁNICA DE EDUCACIÓN INTERCULTURAL (LOEI)</a:t>
          </a:r>
          <a:endParaRPr lang="es-EC" sz="1600" b="0" kern="1200" dirty="0">
            <a:solidFill>
              <a:schemeClr val="tx1">
                <a:lumMod val="95000"/>
                <a:lumOff val="5000"/>
              </a:schemeClr>
            </a:solidFill>
          </a:endParaRPr>
        </a:p>
      </dsp:txBody>
      <dsp:txXfrm>
        <a:off x="995230" y="3386558"/>
        <a:ext cx="7056187" cy="677550"/>
      </dsp:txXfrm>
    </dsp:sp>
    <dsp:sp modelId="{6E1DDF39-524D-4F2C-B5A0-AD96F3E52138}">
      <dsp:nvSpPr>
        <dsp:cNvPr id="0" name=""/>
        <dsp:cNvSpPr/>
      </dsp:nvSpPr>
      <dsp:spPr>
        <a:xfrm>
          <a:off x="571761" y="3301864"/>
          <a:ext cx="846937" cy="846937"/>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22966A8A-6B58-48D4-9F52-ADBE3BB899F4}">
      <dsp:nvSpPr>
        <dsp:cNvPr id="0" name=""/>
        <dsp:cNvSpPr/>
      </dsp:nvSpPr>
      <dsp:spPr>
        <a:xfrm>
          <a:off x="509717" y="4402558"/>
          <a:ext cx="7541700" cy="677550"/>
        </a:xfrm>
        <a:prstGeom prst="rect">
          <a:avLst/>
        </a:prstGeom>
        <a:solidFill>
          <a:schemeClr val="accent5">
            <a:hueOff val="-7353344"/>
            <a:satOff val="-10228"/>
            <a:lumOff val="-3922"/>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7805" tIns="40640" rIns="40640" bIns="40640" numCol="1" spcCol="1270" anchor="ctr" anchorCtr="0">
          <a:noAutofit/>
        </a:bodyPr>
        <a:lstStyle/>
        <a:p>
          <a:pPr lvl="0" algn="l" defTabSz="711200">
            <a:lnSpc>
              <a:spcPct val="90000"/>
            </a:lnSpc>
            <a:spcBef>
              <a:spcPct val="0"/>
            </a:spcBef>
            <a:spcAft>
              <a:spcPct val="35000"/>
            </a:spcAft>
          </a:pPr>
          <a:r>
            <a:rPr lang="es-EC" sz="1600" b="0" kern="1200" dirty="0" smtClean="0">
              <a:solidFill>
                <a:schemeClr val="tx1">
                  <a:lumMod val="95000"/>
                  <a:lumOff val="5000"/>
                </a:schemeClr>
              </a:solidFill>
            </a:rPr>
            <a:t>ACUERDO No 0053-13 QUE EXPIDE LA NORMATIVA PARA EXCURSIONES Y GIRAS DE OBSERVACIÓN EN LAS INSTITUCIONES EDUCATIVAS</a:t>
          </a:r>
          <a:endParaRPr lang="es-EC" sz="1600" b="0" kern="1200" dirty="0">
            <a:solidFill>
              <a:schemeClr val="tx1">
                <a:lumMod val="95000"/>
                <a:lumOff val="5000"/>
              </a:schemeClr>
            </a:solidFill>
          </a:endParaRPr>
        </a:p>
      </dsp:txBody>
      <dsp:txXfrm>
        <a:off x="509717" y="4402558"/>
        <a:ext cx="7541700" cy="677550"/>
      </dsp:txXfrm>
    </dsp:sp>
    <dsp:sp modelId="{71F16F92-EA63-4777-B6B3-1087929D87AA}">
      <dsp:nvSpPr>
        <dsp:cNvPr id="0" name=""/>
        <dsp:cNvSpPr/>
      </dsp:nvSpPr>
      <dsp:spPr>
        <a:xfrm>
          <a:off x="86248" y="4317864"/>
          <a:ext cx="846937" cy="846937"/>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1A8F3E-5929-4C2C-94FF-6F4EFE95E4BF}">
      <dsp:nvSpPr>
        <dsp:cNvPr id="0" name=""/>
        <dsp:cNvSpPr/>
      </dsp:nvSpPr>
      <dsp:spPr>
        <a:xfrm>
          <a:off x="8141" y="129703"/>
          <a:ext cx="2433325" cy="771622"/>
        </a:xfrm>
        <a:prstGeom prst="roundRect">
          <a:avLst>
            <a:gd name="adj" fmla="val 10000"/>
          </a:avLst>
        </a:prstGeom>
        <a:solidFill>
          <a:schemeClr val="accent4">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C" sz="1600" kern="1200" dirty="0" smtClean="0">
              <a:solidFill>
                <a:schemeClr val="tx1">
                  <a:lumMod val="95000"/>
                  <a:lumOff val="5000"/>
                </a:schemeClr>
              </a:solidFill>
              <a:effectLst>
                <a:outerShdw blurRad="38100" dist="38100" dir="2700000" algn="tl">
                  <a:srgbClr val="000000">
                    <a:alpha val="43137"/>
                  </a:srgbClr>
                </a:outerShdw>
              </a:effectLst>
            </a:rPr>
            <a:t>ENFOQUE DE INVESTIGACIÓN</a:t>
          </a:r>
          <a:endParaRPr lang="es-EC" sz="1600" kern="1200" dirty="0">
            <a:solidFill>
              <a:schemeClr val="tx1">
                <a:lumMod val="95000"/>
                <a:lumOff val="5000"/>
              </a:schemeClr>
            </a:solidFill>
          </a:endParaRPr>
        </a:p>
      </dsp:txBody>
      <dsp:txXfrm>
        <a:off x="30741" y="152303"/>
        <a:ext cx="2388125" cy="726422"/>
      </dsp:txXfrm>
    </dsp:sp>
    <dsp:sp modelId="{3FE9BD69-25C5-4B1D-8B5E-09C9FC3AE72A}">
      <dsp:nvSpPr>
        <dsp:cNvPr id="0" name=""/>
        <dsp:cNvSpPr/>
      </dsp:nvSpPr>
      <dsp:spPr>
        <a:xfrm>
          <a:off x="2684798" y="213782"/>
          <a:ext cx="515864" cy="603464"/>
        </a:xfrm>
        <a:prstGeom prst="rightArrow">
          <a:avLst>
            <a:gd name="adj1" fmla="val 60000"/>
            <a:gd name="adj2" fmla="val 50000"/>
          </a:avLst>
        </a:prstGeom>
        <a:solidFill>
          <a:schemeClr val="accent4">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s-EC" sz="1600" kern="1200">
            <a:solidFill>
              <a:schemeClr val="tx1">
                <a:lumMod val="95000"/>
                <a:lumOff val="5000"/>
              </a:schemeClr>
            </a:solidFill>
          </a:endParaRPr>
        </a:p>
      </dsp:txBody>
      <dsp:txXfrm>
        <a:off x="2684798" y="334475"/>
        <a:ext cx="361105" cy="362078"/>
      </dsp:txXfrm>
    </dsp:sp>
    <dsp:sp modelId="{4976E186-33E8-4E9B-B69F-54CB6433D1D9}">
      <dsp:nvSpPr>
        <dsp:cNvPr id="0" name=""/>
        <dsp:cNvSpPr/>
      </dsp:nvSpPr>
      <dsp:spPr>
        <a:xfrm>
          <a:off x="3414796" y="129703"/>
          <a:ext cx="2433325" cy="771622"/>
        </a:xfrm>
        <a:prstGeom prst="roundRect">
          <a:avLst>
            <a:gd name="adj" fmla="val 10000"/>
          </a:avLst>
        </a:prstGeom>
        <a:solidFill>
          <a:schemeClr val="accent4">
            <a:hueOff val="5197846"/>
            <a:satOff val="-23984"/>
            <a:lumOff val="883"/>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C" sz="1600" kern="1200" dirty="0" smtClean="0">
              <a:solidFill>
                <a:schemeClr val="tx1">
                  <a:lumMod val="95000"/>
                  <a:lumOff val="5000"/>
                </a:schemeClr>
              </a:solidFill>
            </a:rPr>
            <a:t>Mixto</a:t>
          </a:r>
          <a:endParaRPr lang="es-EC" sz="1600" kern="1200" dirty="0">
            <a:solidFill>
              <a:schemeClr val="tx1">
                <a:lumMod val="95000"/>
                <a:lumOff val="5000"/>
              </a:schemeClr>
            </a:solidFill>
          </a:endParaRPr>
        </a:p>
      </dsp:txBody>
      <dsp:txXfrm>
        <a:off x="3437396" y="152303"/>
        <a:ext cx="2388125" cy="726422"/>
      </dsp:txXfrm>
    </dsp:sp>
    <dsp:sp modelId="{5FD5D883-3E19-4DC4-9A56-28B0A7CF009A}">
      <dsp:nvSpPr>
        <dsp:cNvPr id="0" name=""/>
        <dsp:cNvSpPr/>
      </dsp:nvSpPr>
      <dsp:spPr>
        <a:xfrm>
          <a:off x="6091454" y="213782"/>
          <a:ext cx="515864" cy="603464"/>
        </a:xfrm>
        <a:prstGeom prst="rightArrow">
          <a:avLst>
            <a:gd name="adj1" fmla="val 60000"/>
            <a:gd name="adj2" fmla="val 50000"/>
          </a:avLst>
        </a:prstGeom>
        <a:solidFill>
          <a:schemeClr val="accent4">
            <a:hueOff val="10395692"/>
            <a:satOff val="-47968"/>
            <a:lumOff val="1765"/>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s-EC" sz="1600" kern="1200">
            <a:solidFill>
              <a:schemeClr val="tx1">
                <a:lumMod val="95000"/>
                <a:lumOff val="5000"/>
              </a:schemeClr>
            </a:solidFill>
          </a:endParaRPr>
        </a:p>
      </dsp:txBody>
      <dsp:txXfrm>
        <a:off x="6091454" y="334475"/>
        <a:ext cx="361105" cy="362078"/>
      </dsp:txXfrm>
    </dsp:sp>
    <dsp:sp modelId="{FE9565A8-14AF-4FCA-9557-48B0E27CE42A}">
      <dsp:nvSpPr>
        <dsp:cNvPr id="0" name=""/>
        <dsp:cNvSpPr/>
      </dsp:nvSpPr>
      <dsp:spPr>
        <a:xfrm>
          <a:off x="6821451" y="129703"/>
          <a:ext cx="2433325" cy="771622"/>
        </a:xfrm>
        <a:prstGeom prst="roundRect">
          <a:avLst>
            <a:gd name="adj" fmla="val 10000"/>
          </a:avLst>
        </a:prstGeom>
        <a:solidFill>
          <a:schemeClr val="accent4">
            <a:hueOff val="10395692"/>
            <a:satOff val="-47968"/>
            <a:lumOff val="1765"/>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C" sz="1600" kern="1200" dirty="0" err="1" smtClean="0">
              <a:solidFill>
                <a:schemeClr val="tx1">
                  <a:lumMod val="95000"/>
                  <a:lumOff val="5000"/>
                </a:schemeClr>
              </a:solidFill>
            </a:rPr>
            <a:t>Cuali</a:t>
          </a:r>
          <a:r>
            <a:rPr lang="es-EC" sz="1600" kern="1200" dirty="0" smtClean="0">
              <a:solidFill>
                <a:schemeClr val="tx1">
                  <a:lumMod val="95000"/>
                  <a:lumOff val="5000"/>
                </a:schemeClr>
              </a:solidFill>
            </a:rPr>
            <a:t>-cuantitativo</a:t>
          </a:r>
          <a:endParaRPr lang="es-EC" sz="1600" kern="1200" dirty="0">
            <a:solidFill>
              <a:schemeClr val="tx1">
                <a:lumMod val="95000"/>
                <a:lumOff val="5000"/>
              </a:schemeClr>
            </a:solidFill>
          </a:endParaRPr>
        </a:p>
      </dsp:txBody>
      <dsp:txXfrm>
        <a:off x="6844051" y="152303"/>
        <a:ext cx="2388125" cy="72642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A27A12-1BB1-426C-890C-14E99E2449E4}">
      <dsp:nvSpPr>
        <dsp:cNvPr id="0" name=""/>
        <dsp:cNvSpPr/>
      </dsp:nvSpPr>
      <dsp:spPr>
        <a:xfrm>
          <a:off x="5760139" y="1712256"/>
          <a:ext cx="344369" cy="328096"/>
        </a:xfrm>
        <a:custGeom>
          <a:avLst/>
          <a:gdLst/>
          <a:ahLst/>
          <a:cxnLst/>
          <a:rect l="0" t="0" r="0" b="0"/>
          <a:pathLst>
            <a:path>
              <a:moveTo>
                <a:pt x="0" y="0"/>
              </a:moveTo>
              <a:lnTo>
                <a:pt x="172184" y="0"/>
              </a:lnTo>
              <a:lnTo>
                <a:pt x="172184" y="328096"/>
              </a:lnTo>
              <a:lnTo>
                <a:pt x="344369" y="328096"/>
              </a:lnTo>
            </a:path>
          </a:pathLst>
        </a:custGeom>
        <a:noFill/>
        <a:ln w="12700" cap="flat" cmpd="sng" algn="ctr">
          <a:solidFill>
            <a:schemeClr val="accent1">
              <a:shade val="8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es-EC" sz="1600" kern="1200"/>
        </a:p>
      </dsp:txBody>
      <dsp:txXfrm>
        <a:off x="5920433" y="1864413"/>
        <a:ext cx="23782" cy="23782"/>
      </dsp:txXfrm>
    </dsp:sp>
    <dsp:sp modelId="{77B9913A-C377-4084-8DE1-C4DC2CF11D31}">
      <dsp:nvSpPr>
        <dsp:cNvPr id="0" name=""/>
        <dsp:cNvSpPr/>
      </dsp:nvSpPr>
      <dsp:spPr>
        <a:xfrm>
          <a:off x="5760139" y="1384160"/>
          <a:ext cx="344369" cy="328096"/>
        </a:xfrm>
        <a:custGeom>
          <a:avLst/>
          <a:gdLst/>
          <a:ahLst/>
          <a:cxnLst/>
          <a:rect l="0" t="0" r="0" b="0"/>
          <a:pathLst>
            <a:path>
              <a:moveTo>
                <a:pt x="0" y="328096"/>
              </a:moveTo>
              <a:lnTo>
                <a:pt x="172184" y="328096"/>
              </a:lnTo>
              <a:lnTo>
                <a:pt x="172184" y="0"/>
              </a:lnTo>
              <a:lnTo>
                <a:pt x="344369" y="0"/>
              </a:lnTo>
            </a:path>
          </a:pathLst>
        </a:custGeom>
        <a:noFill/>
        <a:ln w="12700" cap="flat" cmpd="sng" algn="ctr">
          <a:solidFill>
            <a:schemeClr val="accent1">
              <a:shade val="8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es-EC" sz="1600" kern="1200"/>
        </a:p>
      </dsp:txBody>
      <dsp:txXfrm>
        <a:off x="5920433" y="1536317"/>
        <a:ext cx="23782" cy="23782"/>
      </dsp:txXfrm>
    </dsp:sp>
    <dsp:sp modelId="{A08154BE-D0B3-4F44-B5AC-E3DD70817EC1}">
      <dsp:nvSpPr>
        <dsp:cNvPr id="0" name=""/>
        <dsp:cNvSpPr/>
      </dsp:nvSpPr>
      <dsp:spPr>
        <a:xfrm>
          <a:off x="4101983" y="1220111"/>
          <a:ext cx="398140" cy="492144"/>
        </a:xfrm>
        <a:custGeom>
          <a:avLst/>
          <a:gdLst/>
          <a:ahLst/>
          <a:cxnLst/>
          <a:rect l="0" t="0" r="0" b="0"/>
          <a:pathLst>
            <a:path>
              <a:moveTo>
                <a:pt x="0" y="0"/>
              </a:moveTo>
              <a:lnTo>
                <a:pt x="199070" y="0"/>
              </a:lnTo>
              <a:lnTo>
                <a:pt x="199070" y="492144"/>
              </a:lnTo>
              <a:lnTo>
                <a:pt x="398140" y="492144"/>
              </a:lnTo>
            </a:path>
          </a:pathLst>
        </a:custGeom>
        <a:noFill/>
        <a:ln w="12700" cap="flat" cmpd="sng" algn="ctr">
          <a:solidFill>
            <a:schemeClr val="accent1">
              <a:shade val="6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just" defTabSz="711200">
            <a:lnSpc>
              <a:spcPct val="90000"/>
            </a:lnSpc>
            <a:spcBef>
              <a:spcPct val="0"/>
            </a:spcBef>
            <a:spcAft>
              <a:spcPct val="35000"/>
            </a:spcAft>
          </a:pPr>
          <a:endParaRPr lang="es-EC" sz="1600" b="1" kern="1200">
            <a:solidFill>
              <a:schemeClr val="tx1">
                <a:lumMod val="95000"/>
                <a:lumOff val="5000"/>
              </a:schemeClr>
            </a:solidFill>
          </a:endParaRPr>
        </a:p>
      </dsp:txBody>
      <dsp:txXfrm>
        <a:off x="4285228" y="1450358"/>
        <a:ext cx="31651" cy="31651"/>
      </dsp:txXfrm>
    </dsp:sp>
    <dsp:sp modelId="{090ED027-E35E-4F04-AC78-E96BFBE0CB61}">
      <dsp:nvSpPr>
        <dsp:cNvPr id="0" name=""/>
        <dsp:cNvSpPr/>
      </dsp:nvSpPr>
      <dsp:spPr>
        <a:xfrm>
          <a:off x="6308066" y="682247"/>
          <a:ext cx="344369" cy="91440"/>
        </a:xfrm>
        <a:custGeom>
          <a:avLst/>
          <a:gdLst/>
          <a:ahLst/>
          <a:cxnLst/>
          <a:rect l="0" t="0" r="0" b="0"/>
          <a:pathLst>
            <a:path>
              <a:moveTo>
                <a:pt x="0" y="45720"/>
              </a:moveTo>
              <a:lnTo>
                <a:pt x="344369" y="45720"/>
              </a:lnTo>
            </a:path>
          </a:pathLst>
        </a:custGeom>
        <a:noFill/>
        <a:ln w="12700" cap="flat" cmpd="sng" algn="ctr">
          <a:solidFill>
            <a:schemeClr val="accent1">
              <a:shade val="8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es-EC" sz="1600" kern="1200"/>
        </a:p>
      </dsp:txBody>
      <dsp:txXfrm>
        <a:off x="6471641" y="719358"/>
        <a:ext cx="17218" cy="17218"/>
      </dsp:txXfrm>
    </dsp:sp>
    <dsp:sp modelId="{5B90F482-FF4D-4DD8-B7DF-18C83BAB3A47}">
      <dsp:nvSpPr>
        <dsp:cNvPr id="0" name=""/>
        <dsp:cNvSpPr/>
      </dsp:nvSpPr>
      <dsp:spPr>
        <a:xfrm>
          <a:off x="4101983" y="727967"/>
          <a:ext cx="398140" cy="492144"/>
        </a:xfrm>
        <a:custGeom>
          <a:avLst/>
          <a:gdLst/>
          <a:ahLst/>
          <a:cxnLst/>
          <a:rect l="0" t="0" r="0" b="0"/>
          <a:pathLst>
            <a:path>
              <a:moveTo>
                <a:pt x="0" y="492144"/>
              </a:moveTo>
              <a:lnTo>
                <a:pt x="199070" y="492144"/>
              </a:lnTo>
              <a:lnTo>
                <a:pt x="199070" y="0"/>
              </a:lnTo>
              <a:lnTo>
                <a:pt x="398140" y="0"/>
              </a:lnTo>
            </a:path>
          </a:pathLst>
        </a:custGeom>
        <a:noFill/>
        <a:ln w="12700" cap="flat" cmpd="sng" algn="ctr">
          <a:solidFill>
            <a:schemeClr val="accent1">
              <a:shade val="6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just" defTabSz="711200">
            <a:lnSpc>
              <a:spcPct val="90000"/>
            </a:lnSpc>
            <a:spcBef>
              <a:spcPct val="0"/>
            </a:spcBef>
            <a:spcAft>
              <a:spcPct val="35000"/>
            </a:spcAft>
          </a:pPr>
          <a:endParaRPr lang="es-EC" sz="1600" b="1" kern="1200">
            <a:solidFill>
              <a:schemeClr val="tx1">
                <a:lumMod val="95000"/>
                <a:lumOff val="5000"/>
              </a:schemeClr>
            </a:solidFill>
          </a:endParaRPr>
        </a:p>
      </dsp:txBody>
      <dsp:txXfrm>
        <a:off x="4285228" y="958214"/>
        <a:ext cx="31651" cy="31651"/>
      </dsp:txXfrm>
    </dsp:sp>
    <dsp:sp modelId="{65E13295-A6CE-40DE-A01F-1BAE081E643B}">
      <dsp:nvSpPr>
        <dsp:cNvPr id="0" name=""/>
        <dsp:cNvSpPr/>
      </dsp:nvSpPr>
      <dsp:spPr>
        <a:xfrm rot="16200000">
          <a:off x="2622145" y="108957"/>
          <a:ext cx="737366" cy="2222308"/>
        </a:xfrm>
        <a:prstGeom prst="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vert" wrap="square" lIns="10160" tIns="10160" rIns="10160" bIns="10160" numCol="1" spcCol="1270" anchor="ctr" anchorCtr="1">
          <a:noAutofit/>
        </a:bodyPr>
        <a:lstStyle/>
        <a:p>
          <a:pPr lvl="0" algn="ctr" defTabSz="711200">
            <a:lnSpc>
              <a:spcPct val="90000"/>
            </a:lnSpc>
            <a:spcBef>
              <a:spcPct val="0"/>
            </a:spcBef>
            <a:spcAft>
              <a:spcPct val="35000"/>
            </a:spcAft>
          </a:pPr>
          <a:r>
            <a:rPr lang="es-EC" sz="1600" b="1" kern="1200" smtClean="0"/>
            <a:t>PROCEDIMIENTO PARA RECOLECCIÓN DE DATOS </a:t>
          </a:r>
          <a:endParaRPr lang="es-EC" sz="1600" b="1" kern="1200" dirty="0"/>
        </a:p>
      </dsp:txBody>
      <dsp:txXfrm>
        <a:off x="2622145" y="108957"/>
        <a:ext cx="737366" cy="2222308"/>
      </dsp:txXfrm>
    </dsp:sp>
    <dsp:sp modelId="{94EAD593-2EB1-49B1-9946-7285F9BB34BD}">
      <dsp:nvSpPr>
        <dsp:cNvPr id="0" name=""/>
        <dsp:cNvSpPr/>
      </dsp:nvSpPr>
      <dsp:spPr>
        <a:xfrm>
          <a:off x="4500124" y="465490"/>
          <a:ext cx="1807941" cy="524953"/>
        </a:xfrm>
        <a:prstGeom prst="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l" defTabSz="711200">
            <a:lnSpc>
              <a:spcPct val="90000"/>
            </a:lnSpc>
            <a:spcBef>
              <a:spcPct val="0"/>
            </a:spcBef>
            <a:spcAft>
              <a:spcPct val="35000"/>
            </a:spcAft>
          </a:pPr>
          <a:r>
            <a:rPr lang="es-EC" sz="1600" b="0" kern="1200" smtClean="0"/>
            <a:t>Técnica de campo</a:t>
          </a:r>
          <a:endParaRPr lang="es-EC" sz="1600" b="0" kern="1200" dirty="0"/>
        </a:p>
      </dsp:txBody>
      <dsp:txXfrm>
        <a:off x="4500124" y="465490"/>
        <a:ext cx="1807941" cy="524953"/>
      </dsp:txXfrm>
    </dsp:sp>
    <dsp:sp modelId="{D2C09807-273E-4030-A19E-6E3F7DCB9CE5}">
      <dsp:nvSpPr>
        <dsp:cNvPr id="0" name=""/>
        <dsp:cNvSpPr/>
      </dsp:nvSpPr>
      <dsp:spPr>
        <a:xfrm>
          <a:off x="6652435" y="465490"/>
          <a:ext cx="1721849" cy="524953"/>
        </a:xfrm>
        <a:prstGeom prst="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EC" sz="1600" b="0" kern="1200" smtClean="0"/>
            <a:t>Observación</a:t>
          </a:r>
          <a:endParaRPr lang="es-EC" sz="1600" b="0" kern="1200" dirty="0"/>
        </a:p>
      </dsp:txBody>
      <dsp:txXfrm>
        <a:off x="6652435" y="465490"/>
        <a:ext cx="1721849" cy="524953"/>
      </dsp:txXfrm>
    </dsp:sp>
    <dsp:sp modelId="{6B4F2924-09FE-4482-A036-C62F49EAAECC}">
      <dsp:nvSpPr>
        <dsp:cNvPr id="0" name=""/>
        <dsp:cNvSpPr/>
      </dsp:nvSpPr>
      <dsp:spPr>
        <a:xfrm>
          <a:off x="4500124" y="1449779"/>
          <a:ext cx="1260014" cy="524953"/>
        </a:xfrm>
        <a:prstGeom prst="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just" defTabSz="711200">
            <a:lnSpc>
              <a:spcPct val="90000"/>
            </a:lnSpc>
            <a:spcBef>
              <a:spcPct val="0"/>
            </a:spcBef>
            <a:spcAft>
              <a:spcPct val="35000"/>
            </a:spcAft>
          </a:pPr>
          <a:r>
            <a:rPr lang="es-EC" sz="1600" b="0" kern="1200" smtClean="0"/>
            <a:t>Instrumento</a:t>
          </a:r>
          <a:endParaRPr lang="es-EC" sz="1600" b="0" kern="1200" dirty="0"/>
        </a:p>
      </dsp:txBody>
      <dsp:txXfrm>
        <a:off x="4500124" y="1449779"/>
        <a:ext cx="1260014" cy="524953"/>
      </dsp:txXfrm>
    </dsp:sp>
    <dsp:sp modelId="{25F92422-6D6C-4428-824B-69432125E8F2}">
      <dsp:nvSpPr>
        <dsp:cNvPr id="0" name=""/>
        <dsp:cNvSpPr/>
      </dsp:nvSpPr>
      <dsp:spPr>
        <a:xfrm>
          <a:off x="6104509" y="1121683"/>
          <a:ext cx="1721849" cy="524953"/>
        </a:xfrm>
        <a:prstGeom prst="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EC" sz="1600" kern="1200" smtClean="0"/>
            <a:t>Encuesta</a:t>
          </a:r>
          <a:endParaRPr lang="es-EC" sz="1600" kern="1200" dirty="0"/>
        </a:p>
      </dsp:txBody>
      <dsp:txXfrm>
        <a:off x="6104509" y="1121683"/>
        <a:ext cx="1721849" cy="524953"/>
      </dsp:txXfrm>
    </dsp:sp>
    <dsp:sp modelId="{8CEF8FF3-0DDB-45CD-9DAD-AF96FA93B580}">
      <dsp:nvSpPr>
        <dsp:cNvPr id="0" name=""/>
        <dsp:cNvSpPr/>
      </dsp:nvSpPr>
      <dsp:spPr>
        <a:xfrm>
          <a:off x="6104509" y="1777875"/>
          <a:ext cx="1721849" cy="524953"/>
        </a:xfrm>
        <a:prstGeom prst="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EC" sz="1600" kern="1200" smtClean="0"/>
            <a:t>Entrevista</a:t>
          </a:r>
          <a:endParaRPr lang="es-EC" sz="1600" kern="1200" dirty="0"/>
        </a:p>
      </dsp:txBody>
      <dsp:txXfrm>
        <a:off x="6104509" y="1777875"/>
        <a:ext cx="1721849" cy="524953"/>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14.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15.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16.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17.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18.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23.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layout24.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2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6.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7.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8.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C"/>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EC"/>
          </a:p>
        </p:txBody>
      </p:sp>
      <p:sp>
        <p:nvSpPr>
          <p:cNvPr id="4" name="Marcador de fecha 3"/>
          <p:cNvSpPr>
            <a:spLocks noGrp="1"/>
          </p:cNvSpPr>
          <p:nvPr>
            <p:ph type="dt" sz="half" idx="10"/>
          </p:nvPr>
        </p:nvSpPr>
        <p:spPr/>
        <p:txBody>
          <a:bodyPr/>
          <a:lstStyle/>
          <a:p>
            <a:fld id="{7D79DE38-DAB1-4952-9104-640679A35A68}" type="datetimeFigureOut">
              <a:rPr lang="es-EC" smtClean="0"/>
              <a:t>25/01/2019</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A2D20D4D-E7A0-41F6-82CD-794DD6C0FD99}" type="slidenum">
              <a:rPr lang="es-EC" smtClean="0"/>
              <a:t>‹Nº›</a:t>
            </a:fld>
            <a:endParaRPr lang="es-EC"/>
          </a:p>
        </p:txBody>
      </p:sp>
    </p:spTree>
    <p:extLst>
      <p:ext uri="{BB962C8B-B14F-4D97-AF65-F5344CB8AC3E}">
        <p14:creationId xmlns:p14="http://schemas.microsoft.com/office/powerpoint/2010/main" val="805541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C"/>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fecha 3"/>
          <p:cNvSpPr>
            <a:spLocks noGrp="1"/>
          </p:cNvSpPr>
          <p:nvPr>
            <p:ph type="dt" sz="half" idx="10"/>
          </p:nvPr>
        </p:nvSpPr>
        <p:spPr/>
        <p:txBody>
          <a:bodyPr/>
          <a:lstStyle/>
          <a:p>
            <a:fld id="{7D79DE38-DAB1-4952-9104-640679A35A68}" type="datetimeFigureOut">
              <a:rPr lang="es-EC" smtClean="0"/>
              <a:t>25/01/2019</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A2D20D4D-E7A0-41F6-82CD-794DD6C0FD99}" type="slidenum">
              <a:rPr lang="es-EC" smtClean="0"/>
              <a:t>‹Nº›</a:t>
            </a:fld>
            <a:endParaRPr lang="es-EC"/>
          </a:p>
        </p:txBody>
      </p:sp>
    </p:spTree>
    <p:extLst>
      <p:ext uri="{BB962C8B-B14F-4D97-AF65-F5344CB8AC3E}">
        <p14:creationId xmlns:p14="http://schemas.microsoft.com/office/powerpoint/2010/main" val="2542868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C"/>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fecha 3"/>
          <p:cNvSpPr>
            <a:spLocks noGrp="1"/>
          </p:cNvSpPr>
          <p:nvPr>
            <p:ph type="dt" sz="half" idx="10"/>
          </p:nvPr>
        </p:nvSpPr>
        <p:spPr/>
        <p:txBody>
          <a:bodyPr/>
          <a:lstStyle/>
          <a:p>
            <a:fld id="{7D79DE38-DAB1-4952-9104-640679A35A68}" type="datetimeFigureOut">
              <a:rPr lang="es-EC" smtClean="0"/>
              <a:t>25/01/2019</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A2D20D4D-E7A0-41F6-82CD-794DD6C0FD99}" type="slidenum">
              <a:rPr lang="es-EC" smtClean="0"/>
              <a:t>‹Nº›</a:t>
            </a:fld>
            <a:endParaRPr lang="es-EC"/>
          </a:p>
        </p:txBody>
      </p:sp>
    </p:spTree>
    <p:extLst>
      <p:ext uri="{BB962C8B-B14F-4D97-AF65-F5344CB8AC3E}">
        <p14:creationId xmlns:p14="http://schemas.microsoft.com/office/powerpoint/2010/main" val="2948112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C"/>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fecha 3"/>
          <p:cNvSpPr>
            <a:spLocks noGrp="1"/>
          </p:cNvSpPr>
          <p:nvPr>
            <p:ph type="dt" sz="half" idx="10"/>
          </p:nvPr>
        </p:nvSpPr>
        <p:spPr/>
        <p:txBody>
          <a:bodyPr/>
          <a:lstStyle/>
          <a:p>
            <a:fld id="{7D79DE38-DAB1-4952-9104-640679A35A68}" type="datetimeFigureOut">
              <a:rPr lang="es-EC" smtClean="0"/>
              <a:t>25/01/2019</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A2D20D4D-E7A0-41F6-82CD-794DD6C0FD99}" type="slidenum">
              <a:rPr lang="es-EC" smtClean="0"/>
              <a:t>‹Nº›</a:t>
            </a:fld>
            <a:endParaRPr lang="es-EC"/>
          </a:p>
        </p:txBody>
      </p:sp>
    </p:spTree>
    <p:extLst>
      <p:ext uri="{BB962C8B-B14F-4D97-AF65-F5344CB8AC3E}">
        <p14:creationId xmlns:p14="http://schemas.microsoft.com/office/powerpoint/2010/main" val="4234095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C"/>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7D79DE38-DAB1-4952-9104-640679A35A68}" type="datetimeFigureOut">
              <a:rPr lang="es-EC" smtClean="0"/>
              <a:t>25/01/2019</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A2D20D4D-E7A0-41F6-82CD-794DD6C0FD99}" type="slidenum">
              <a:rPr lang="es-EC" smtClean="0"/>
              <a:t>‹Nº›</a:t>
            </a:fld>
            <a:endParaRPr lang="es-EC"/>
          </a:p>
        </p:txBody>
      </p:sp>
    </p:spTree>
    <p:extLst>
      <p:ext uri="{BB962C8B-B14F-4D97-AF65-F5344CB8AC3E}">
        <p14:creationId xmlns:p14="http://schemas.microsoft.com/office/powerpoint/2010/main" val="2935250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C"/>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Marcador de fecha 4"/>
          <p:cNvSpPr>
            <a:spLocks noGrp="1"/>
          </p:cNvSpPr>
          <p:nvPr>
            <p:ph type="dt" sz="half" idx="10"/>
          </p:nvPr>
        </p:nvSpPr>
        <p:spPr/>
        <p:txBody>
          <a:bodyPr/>
          <a:lstStyle/>
          <a:p>
            <a:fld id="{7D79DE38-DAB1-4952-9104-640679A35A68}" type="datetimeFigureOut">
              <a:rPr lang="es-EC" smtClean="0"/>
              <a:t>25/01/2019</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A2D20D4D-E7A0-41F6-82CD-794DD6C0FD99}" type="slidenum">
              <a:rPr lang="es-EC" smtClean="0"/>
              <a:t>‹Nº›</a:t>
            </a:fld>
            <a:endParaRPr lang="es-EC"/>
          </a:p>
        </p:txBody>
      </p:sp>
    </p:spTree>
    <p:extLst>
      <p:ext uri="{BB962C8B-B14F-4D97-AF65-F5344CB8AC3E}">
        <p14:creationId xmlns:p14="http://schemas.microsoft.com/office/powerpoint/2010/main" val="1471519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C"/>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7" name="Marcador de fecha 6"/>
          <p:cNvSpPr>
            <a:spLocks noGrp="1"/>
          </p:cNvSpPr>
          <p:nvPr>
            <p:ph type="dt" sz="half" idx="10"/>
          </p:nvPr>
        </p:nvSpPr>
        <p:spPr/>
        <p:txBody>
          <a:bodyPr/>
          <a:lstStyle/>
          <a:p>
            <a:fld id="{7D79DE38-DAB1-4952-9104-640679A35A68}" type="datetimeFigureOut">
              <a:rPr lang="es-EC" smtClean="0"/>
              <a:t>25/01/2019</a:t>
            </a:fld>
            <a:endParaRPr lang="es-EC"/>
          </a:p>
        </p:txBody>
      </p:sp>
      <p:sp>
        <p:nvSpPr>
          <p:cNvPr id="8" name="Marcador de pie de página 7"/>
          <p:cNvSpPr>
            <a:spLocks noGrp="1"/>
          </p:cNvSpPr>
          <p:nvPr>
            <p:ph type="ftr" sz="quarter" idx="11"/>
          </p:nvPr>
        </p:nvSpPr>
        <p:spPr/>
        <p:txBody>
          <a:bodyPr/>
          <a:lstStyle/>
          <a:p>
            <a:endParaRPr lang="es-EC"/>
          </a:p>
        </p:txBody>
      </p:sp>
      <p:sp>
        <p:nvSpPr>
          <p:cNvPr id="9" name="Marcador de número de diapositiva 8"/>
          <p:cNvSpPr>
            <a:spLocks noGrp="1"/>
          </p:cNvSpPr>
          <p:nvPr>
            <p:ph type="sldNum" sz="quarter" idx="12"/>
          </p:nvPr>
        </p:nvSpPr>
        <p:spPr/>
        <p:txBody>
          <a:bodyPr/>
          <a:lstStyle/>
          <a:p>
            <a:fld id="{A2D20D4D-E7A0-41F6-82CD-794DD6C0FD99}" type="slidenum">
              <a:rPr lang="es-EC" smtClean="0"/>
              <a:t>‹Nº›</a:t>
            </a:fld>
            <a:endParaRPr lang="es-EC"/>
          </a:p>
        </p:txBody>
      </p:sp>
    </p:spTree>
    <p:extLst>
      <p:ext uri="{BB962C8B-B14F-4D97-AF65-F5344CB8AC3E}">
        <p14:creationId xmlns:p14="http://schemas.microsoft.com/office/powerpoint/2010/main" val="2500502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C"/>
          </a:p>
        </p:txBody>
      </p:sp>
      <p:sp>
        <p:nvSpPr>
          <p:cNvPr id="3" name="Marcador de fecha 2"/>
          <p:cNvSpPr>
            <a:spLocks noGrp="1"/>
          </p:cNvSpPr>
          <p:nvPr>
            <p:ph type="dt" sz="half" idx="10"/>
          </p:nvPr>
        </p:nvSpPr>
        <p:spPr/>
        <p:txBody>
          <a:bodyPr/>
          <a:lstStyle/>
          <a:p>
            <a:fld id="{7D79DE38-DAB1-4952-9104-640679A35A68}" type="datetimeFigureOut">
              <a:rPr lang="es-EC" smtClean="0"/>
              <a:t>25/01/2019</a:t>
            </a:fld>
            <a:endParaRPr lang="es-EC"/>
          </a:p>
        </p:txBody>
      </p:sp>
      <p:sp>
        <p:nvSpPr>
          <p:cNvPr id="4" name="Marcador de pie de página 3"/>
          <p:cNvSpPr>
            <a:spLocks noGrp="1"/>
          </p:cNvSpPr>
          <p:nvPr>
            <p:ph type="ftr" sz="quarter" idx="11"/>
          </p:nvPr>
        </p:nvSpPr>
        <p:spPr/>
        <p:txBody>
          <a:bodyPr/>
          <a:lstStyle/>
          <a:p>
            <a:endParaRPr lang="es-EC"/>
          </a:p>
        </p:txBody>
      </p:sp>
      <p:sp>
        <p:nvSpPr>
          <p:cNvPr id="5" name="Marcador de número de diapositiva 4"/>
          <p:cNvSpPr>
            <a:spLocks noGrp="1"/>
          </p:cNvSpPr>
          <p:nvPr>
            <p:ph type="sldNum" sz="quarter" idx="12"/>
          </p:nvPr>
        </p:nvSpPr>
        <p:spPr/>
        <p:txBody>
          <a:bodyPr/>
          <a:lstStyle/>
          <a:p>
            <a:fld id="{A2D20D4D-E7A0-41F6-82CD-794DD6C0FD99}" type="slidenum">
              <a:rPr lang="es-EC" smtClean="0"/>
              <a:t>‹Nº›</a:t>
            </a:fld>
            <a:endParaRPr lang="es-EC"/>
          </a:p>
        </p:txBody>
      </p:sp>
    </p:spTree>
    <p:extLst>
      <p:ext uri="{BB962C8B-B14F-4D97-AF65-F5344CB8AC3E}">
        <p14:creationId xmlns:p14="http://schemas.microsoft.com/office/powerpoint/2010/main" val="38264082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7D79DE38-DAB1-4952-9104-640679A35A68}" type="datetimeFigureOut">
              <a:rPr lang="es-EC" smtClean="0"/>
              <a:t>25/01/2019</a:t>
            </a:fld>
            <a:endParaRPr lang="es-EC"/>
          </a:p>
        </p:txBody>
      </p:sp>
      <p:sp>
        <p:nvSpPr>
          <p:cNvPr id="3" name="Marcador de pie de página 2"/>
          <p:cNvSpPr>
            <a:spLocks noGrp="1"/>
          </p:cNvSpPr>
          <p:nvPr>
            <p:ph type="ftr" sz="quarter" idx="11"/>
          </p:nvPr>
        </p:nvSpPr>
        <p:spPr/>
        <p:txBody>
          <a:bodyPr/>
          <a:lstStyle/>
          <a:p>
            <a:endParaRPr lang="es-EC"/>
          </a:p>
        </p:txBody>
      </p:sp>
      <p:sp>
        <p:nvSpPr>
          <p:cNvPr id="4" name="Marcador de número de diapositiva 3"/>
          <p:cNvSpPr>
            <a:spLocks noGrp="1"/>
          </p:cNvSpPr>
          <p:nvPr>
            <p:ph type="sldNum" sz="quarter" idx="12"/>
          </p:nvPr>
        </p:nvSpPr>
        <p:spPr/>
        <p:txBody>
          <a:bodyPr/>
          <a:lstStyle/>
          <a:p>
            <a:fld id="{A2D20D4D-E7A0-41F6-82CD-794DD6C0FD99}" type="slidenum">
              <a:rPr lang="es-EC" smtClean="0"/>
              <a:t>‹Nº›</a:t>
            </a:fld>
            <a:endParaRPr lang="es-EC"/>
          </a:p>
        </p:txBody>
      </p:sp>
    </p:spTree>
    <p:extLst>
      <p:ext uri="{BB962C8B-B14F-4D97-AF65-F5344CB8AC3E}">
        <p14:creationId xmlns:p14="http://schemas.microsoft.com/office/powerpoint/2010/main" val="1743387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C"/>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7D79DE38-DAB1-4952-9104-640679A35A68}" type="datetimeFigureOut">
              <a:rPr lang="es-EC" smtClean="0"/>
              <a:t>25/01/2019</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A2D20D4D-E7A0-41F6-82CD-794DD6C0FD99}" type="slidenum">
              <a:rPr lang="es-EC" smtClean="0"/>
              <a:t>‹Nº›</a:t>
            </a:fld>
            <a:endParaRPr lang="es-EC"/>
          </a:p>
        </p:txBody>
      </p:sp>
    </p:spTree>
    <p:extLst>
      <p:ext uri="{BB962C8B-B14F-4D97-AF65-F5344CB8AC3E}">
        <p14:creationId xmlns:p14="http://schemas.microsoft.com/office/powerpoint/2010/main" val="3015252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C"/>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7D79DE38-DAB1-4952-9104-640679A35A68}" type="datetimeFigureOut">
              <a:rPr lang="es-EC" smtClean="0"/>
              <a:t>25/01/2019</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A2D20D4D-E7A0-41F6-82CD-794DD6C0FD99}" type="slidenum">
              <a:rPr lang="es-EC" smtClean="0"/>
              <a:t>‹Nº›</a:t>
            </a:fld>
            <a:endParaRPr lang="es-EC"/>
          </a:p>
        </p:txBody>
      </p:sp>
    </p:spTree>
    <p:extLst>
      <p:ext uri="{BB962C8B-B14F-4D97-AF65-F5344CB8AC3E}">
        <p14:creationId xmlns:p14="http://schemas.microsoft.com/office/powerpoint/2010/main" val="3017146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C"/>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79DE38-DAB1-4952-9104-640679A35A68}" type="datetimeFigureOut">
              <a:rPr lang="es-EC" smtClean="0"/>
              <a:t>25/01/2019</a:t>
            </a:fld>
            <a:endParaRPr lang="es-EC"/>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D20D4D-E7A0-41F6-82CD-794DD6C0FD99}" type="slidenum">
              <a:rPr lang="es-EC" smtClean="0"/>
              <a:t>‹Nº›</a:t>
            </a:fld>
            <a:endParaRPr lang="es-EC"/>
          </a:p>
        </p:txBody>
      </p:sp>
    </p:spTree>
    <p:extLst>
      <p:ext uri="{BB962C8B-B14F-4D97-AF65-F5344CB8AC3E}">
        <p14:creationId xmlns:p14="http://schemas.microsoft.com/office/powerpoint/2010/main" val="40594367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diagramData" Target="../diagrams/data9.xml"/><Relationship Id="rId3" Type="http://schemas.openxmlformats.org/officeDocument/2006/relationships/diagramData" Target="../diagrams/data8.xml"/><Relationship Id="rId7" Type="http://schemas.microsoft.com/office/2007/relationships/diagramDrawing" Target="../diagrams/drawing8.xml"/><Relationship Id="rId12" Type="http://schemas.microsoft.com/office/2007/relationships/diagramDrawing" Target="../diagrams/drawing9.xml"/><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diagramColors" Target="../diagrams/colors8.xml"/><Relationship Id="rId11" Type="http://schemas.openxmlformats.org/officeDocument/2006/relationships/diagramColors" Target="../diagrams/colors9.xml"/><Relationship Id="rId5" Type="http://schemas.openxmlformats.org/officeDocument/2006/relationships/diagramQuickStyle" Target="../diagrams/quickStyle8.xml"/><Relationship Id="rId10" Type="http://schemas.openxmlformats.org/officeDocument/2006/relationships/diagramQuickStyle" Target="../diagrams/quickStyle9.xml"/><Relationship Id="rId4" Type="http://schemas.openxmlformats.org/officeDocument/2006/relationships/diagramLayout" Target="../diagrams/layout8.xml"/><Relationship Id="rId9" Type="http://schemas.openxmlformats.org/officeDocument/2006/relationships/diagramLayout" Target="../diagrams/layout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7" Type="http://schemas.openxmlformats.org/officeDocument/2006/relationships/image" Target="../media/image4.jpeg"/><Relationship Id="rId2" Type="http://schemas.openxmlformats.org/officeDocument/2006/relationships/diagramData" Target="../diagrams/data10.xml"/><Relationship Id="rId1" Type="http://schemas.openxmlformats.org/officeDocument/2006/relationships/slideLayout" Target="../slideLayouts/slideLayout7.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2.xml.rels><?xml version="1.0" encoding="UTF-8" standalone="yes"?>
<Relationships xmlns="http://schemas.openxmlformats.org/package/2006/relationships"><Relationship Id="rId8" Type="http://schemas.openxmlformats.org/officeDocument/2006/relationships/diagramData" Target="../diagrams/data12.xml"/><Relationship Id="rId3" Type="http://schemas.openxmlformats.org/officeDocument/2006/relationships/diagramData" Target="../diagrams/data11.xml"/><Relationship Id="rId7" Type="http://schemas.microsoft.com/office/2007/relationships/diagramDrawing" Target="../diagrams/drawing11.xml"/><Relationship Id="rId12" Type="http://schemas.microsoft.com/office/2007/relationships/diagramDrawing" Target="../diagrams/drawing12.xml"/><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diagramColors" Target="../diagrams/colors11.xml"/><Relationship Id="rId11" Type="http://schemas.openxmlformats.org/officeDocument/2006/relationships/diagramColors" Target="../diagrams/colors12.xml"/><Relationship Id="rId5" Type="http://schemas.openxmlformats.org/officeDocument/2006/relationships/diagramQuickStyle" Target="../diagrams/quickStyle11.xml"/><Relationship Id="rId10" Type="http://schemas.openxmlformats.org/officeDocument/2006/relationships/diagramQuickStyle" Target="../diagrams/quickStyle12.xml"/><Relationship Id="rId4" Type="http://schemas.openxmlformats.org/officeDocument/2006/relationships/diagramLayout" Target="../diagrams/layout11.xml"/><Relationship Id="rId9" Type="http://schemas.openxmlformats.org/officeDocument/2006/relationships/diagramLayout" Target="../diagrams/layout1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4.xml"/><Relationship Id="rId7" Type="http://schemas.openxmlformats.org/officeDocument/2006/relationships/image" Target="../media/image4.jpeg"/><Relationship Id="rId2" Type="http://schemas.openxmlformats.org/officeDocument/2006/relationships/diagramData" Target="../diagrams/data14.xml"/><Relationship Id="rId1" Type="http://schemas.openxmlformats.org/officeDocument/2006/relationships/slideLayout" Target="../slideLayouts/slideLayout7.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7.xml"/><Relationship Id="rId7" Type="http://schemas.openxmlformats.org/officeDocument/2006/relationships/image" Target="../media/image4.jpeg"/><Relationship Id="rId2" Type="http://schemas.openxmlformats.org/officeDocument/2006/relationships/diagramData" Target="../diagrams/data17.xml"/><Relationship Id="rId1" Type="http://schemas.openxmlformats.org/officeDocument/2006/relationships/slideLayout" Target="../slideLayouts/slideLayout7.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8.xml"/><Relationship Id="rId7" Type="http://schemas.microsoft.com/office/2007/relationships/diagramDrawing" Target="../diagrams/drawing18.xml"/><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diagramColors" Target="../diagrams/colors18.xml"/><Relationship Id="rId5" Type="http://schemas.openxmlformats.org/officeDocument/2006/relationships/diagramQuickStyle" Target="../diagrams/quickStyle18.xml"/><Relationship Id="rId4" Type="http://schemas.openxmlformats.org/officeDocument/2006/relationships/diagramLayout" Target="../diagrams/layout18.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9.xml"/><Relationship Id="rId7" Type="http://schemas.microsoft.com/office/2007/relationships/diagramDrawing" Target="../diagrams/drawing19.xml"/><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diagramColors" Target="../diagrams/colors19.xml"/><Relationship Id="rId5" Type="http://schemas.openxmlformats.org/officeDocument/2006/relationships/diagramQuickStyle" Target="../diagrams/quickStyle19.xml"/><Relationship Id="rId4" Type="http://schemas.openxmlformats.org/officeDocument/2006/relationships/diagramLayout" Target="../diagrams/layout19.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6.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20.xml"/><Relationship Id="rId7" Type="http://schemas.openxmlformats.org/officeDocument/2006/relationships/image" Target="../media/image4.jpeg"/><Relationship Id="rId2" Type="http://schemas.openxmlformats.org/officeDocument/2006/relationships/diagramData" Target="../diagrams/data20.xml"/><Relationship Id="rId1" Type="http://schemas.openxmlformats.org/officeDocument/2006/relationships/slideLayout" Target="../slideLayouts/slideLayout7.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21.xml"/><Relationship Id="rId7" Type="http://schemas.openxmlformats.org/officeDocument/2006/relationships/image" Target="../media/image4.jpeg"/><Relationship Id="rId2" Type="http://schemas.openxmlformats.org/officeDocument/2006/relationships/diagramData" Target="../diagrams/data21.xml"/><Relationship Id="rId1" Type="http://schemas.openxmlformats.org/officeDocument/2006/relationships/slideLayout" Target="../slideLayouts/slideLayout7.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22.xml"/><Relationship Id="rId7" Type="http://schemas.openxmlformats.org/officeDocument/2006/relationships/image" Target="../media/image4.jpeg"/><Relationship Id="rId2" Type="http://schemas.openxmlformats.org/officeDocument/2006/relationships/diagramData" Target="../diagrams/data22.xml"/><Relationship Id="rId1" Type="http://schemas.openxmlformats.org/officeDocument/2006/relationships/slideLayout" Target="../slideLayouts/slideLayout7.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3.xml"/><Relationship Id="rId7" Type="http://schemas.openxmlformats.org/officeDocument/2006/relationships/image" Target="../media/image4.jpeg"/><Relationship Id="rId2" Type="http://schemas.openxmlformats.org/officeDocument/2006/relationships/diagramData" Target="../diagrams/data23.xml"/><Relationship Id="rId1" Type="http://schemas.openxmlformats.org/officeDocument/2006/relationships/slideLayout" Target="../slideLayouts/slideLayout7.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24.xml"/><Relationship Id="rId7" Type="http://schemas.openxmlformats.org/officeDocument/2006/relationships/image" Target="../media/image4.jpeg"/><Relationship Id="rId2" Type="http://schemas.openxmlformats.org/officeDocument/2006/relationships/diagramData" Target="../diagrams/data24.xml"/><Relationship Id="rId1" Type="http://schemas.openxmlformats.org/officeDocument/2006/relationships/slideLayout" Target="../slideLayouts/slideLayout7.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7.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26.xml"/><Relationship Id="rId2" Type="http://schemas.openxmlformats.org/officeDocument/2006/relationships/diagramData" Target="../diagrams/data26.xml"/><Relationship Id="rId1" Type="http://schemas.openxmlformats.org/officeDocument/2006/relationships/slideLayout" Target="../slideLayouts/slideLayout7.xml"/><Relationship Id="rId6" Type="http://schemas.microsoft.com/office/2007/relationships/diagramDrawing" Target="../diagrams/drawing26.xml"/><Relationship Id="rId5" Type="http://schemas.openxmlformats.org/officeDocument/2006/relationships/diagramColors" Target="../diagrams/colors26.xml"/><Relationship Id="rId4" Type="http://schemas.openxmlformats.org/officeDocument/2006/relationships/diagramQuickStyle" Target="../diagrams/quickStyle26.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27.xml"/><Relationship Id="rId2" Type="http://schemas.openxmlformats.org/officeDocument/2006/relationships/diagramData" Target="../diagrams/data27.xml"/><Relationship Id="rId1" Type="http://schemas.openxmlformats.org/officeDocument/2006/relationships/slideLayout" Target="../slideLayouts/slideLayout7.xml"/><Relationship Id="rId6" Type="http://schemas.microsoft.com/office/2007/relationships/diagramDrawing" Target="../diagrams/drawing27.xml"/><Relationship Id="rId5" Type="http://schemas.openxmlformats.org/officeDocument/2006/relationships/diagramColors" Target="../diagrams/colors27.xml"/><Relationship Id="rId4" Type="http://schemas.openxmlformats.org/officeDocument/2006/relationships/diagramQuickStyle" Target="../diagrams/quickStyle27.xm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767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2312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Resultado de imagen para dime y lo olvido ensÃ©Ã±ame y lo recuerdo involÃºcrame y lo aprendo significado"/>
          <p:cNvPicPr>
            <a:picLocks noChangeAspect="1" noChangeArrowheads="1"/>
          </p:cNvPicPr>
          <p:nvPr/>
        </p:nvPicPr>
        <p:blipFill rotWithShape="1">
          <a:blip r:embed="rId2">
            <a:extLst>
              <a:ext uri="{28A0092B-C50C-407E-A947-70E740481C1C}">
                <a14:useLocalDpi xmlns:a14="http://schemas.microsoft.com/office/drawing/2010/main" val="0"/>
              </a:ext>
            </a:extLst>
          </a:blip>
          <a:srcRect r="62802"/>
          <a:stretch/>
        </p:blipFill>
        <p:spPr bwMode="auto">
          <a:xfrm>
            <a:off x="0" y="0"/>
            <a:ext cx="1101436"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CuadroTexto 2"/>
          <p:cNvSpPr txBox="1"/>
          <p:nvPr/>
        </p:nvSpPr>
        <p:spPr>
          <a:xfrm>
            <a:off x="5484138" y="74450"/>
            <a:ext cx="1955753" cy="461665"/>
          </a:xfrm>
          <a:prstGeom prst="rect">
            <a:avLst/>
          </a:prstGeom>
          <a:noFill/>
        </p:spPr>
        <p:txBody>
          <a:bodyPr vert="horz" wrap="square" rtlCol="0">
            <a:spAutoFit/>
          </a:bodyPr>
          <a:lstStyle/>
          <a:p>
            <a:pPr algn="ctr"/>
            <a:r>
              <a:rPr lang="es-EC" sz="2400" b="1" dirty="0" smtClean="0">
                <a:latin typeface="Algerian" panose="04020705040A02060702" pitchFamily="82" charset="0"/>
              </a:rPr>
              <a:t>CAPÍTULO II</a:t>
            </a:r>
            <a:endParaRPr lang="es-EC" sz="2400" b="1" dirty="0">
              <a:latin typeface="Algerian" panose="04020705040A02060702" pitchFamily="82" charset="0"/>
            </a:endParaRPr>
          </a:p>
        </p:txBody>
      </p:sp>
      <p:sp>
        <p:nvSpPr>
          <p:cNvPr id="4" name="CuadroTexto 3"/>
          <p:cNvSpPr txBox="1"/>
          <p:nvPr/>
        </p:nvSpPr>
        <p:spPr>
          <a:xfrm>
            <a:off x="4256807" y="425587"/>
            <a:ext cx="4606639" cy="461665"/>
          </a:xfrm>
          <a:prstGeom prst="rect">
            <a:avLst/>
          </a:prstGeom>
          <a:noFill/>
        </p:spPr>
        <p:txBody>
          <a:bodyPr vert="horz" wrap="square" rtlCol="0">
            <a:spAutoFit/>
          </a:bodyPr>
          <a:lstStyle/>
          <a:p>
            <a:pPr algn="ctr"/>
            <a:r>
              <a:rPr lang="es-EC" sz="2400" b="1" dirty="0" smtClean="0">
                <a:latin typeface="Algerian" panose="04020705040A02060702" pitchFamily="82" charset="0"/>
              </a:rPr>
              <a:t>MARCO METODOLÓGICO</a:t>
            </a:r>
            <a:endParaRPr lang="es-EC" sz="2400" b="1" dirty="0">
              <a:latin typeface="Algerian" panose="04020705040A02060702" pitchFamily="82" charset="0"/>
            </a:endParaRPr>
          </a:p>
        </p:txBody>
      </p:sp>
      <p:graphicFrame>
        <p:nvGraphicFramePr>
          <p:cNvPr id="2" name="Diagrama 1"/>
          <p:cNvGraphicFramePr/>
          <p:nvPr>
            <p:extLst>
              <p:ext uri="{D42A27DB-BD31-4B8C-83A1-F6EECF244321}">
                <p14:modId xmlns:p14="http://schemas.microsoft.com/office/powerpoint/2010/main" val="2502320893"/>
              </p:ext>
            </p:extLst>
          </p:nvPr>
        </p:nvGraphicFramePr>
        <p:xfrm>
          <a:off x="2012177" y="887252"/>
          <a:ext cx="9262918" cy="10310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13 Rectángulo redondeado"/>
          <p:cNvSpPr/>
          <p:nvPr/>
        </p:nvSpPr>
        <p:spPr>
          <a:xfrm>
            <a:off x="5232894" y="2007300"/>
            <a:ext cx="6010070" cy="2585323"/>
          </a:xfrm>
          <a:prstGeom prst="roundRect">
            <a:avLst>
              <a:gd name="adj" fmla="val 3660"/>
            </a:avLst>
          </a:prstGeom>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lumMod val="95000"/>
                  <a:lumOff val="5000"/>
                </a:schemeClr>
              </a:solidFill>
            </a:endParaRPr>
          </a:p>
        </p:txBody>
      </p:sp>
      <p:sp>
        <p:nvSpPr>
          <p:cNvPr id="8" name="20 CuadroTexto"/>
          <p:cNvSpPr txBox="1"/>
          <p:nvPr/>
        </p:nvSpPr>
        <p:spPr>
          <a:xfrm>
            <a:off x="5381410" y="2017339"/>
            <a:ext cx="3150350" cy="2585323"/>
          </a:xfrm>
          <a:prstGeom prst="rect">
            <a:avLst/>
          </a:prstGeom>
          <a:noFill/>
        </p:spPr>
        <p:txBody>
          <a:bodyPr wrap="square" rtlCol="0">
            <a:spAutoFit/>
          </a:bodyPr>
          <a:lstStyle>
            <a:defPPr>
              <a:defRPr lang="es-VE"/>
            </a:defPPr>
            <a:lvl1pPr marL="285750" indent="-285750">
              <a:buFont typeface="Arial" panose="020B0604020202020204" pitchFamily="34" charset="0"/>
              <a:buChar char="•"/>
              <a:defRPr b="1">
                <a:solidFill>
                  <a:schemeClr val="accent3">
                    <a:lumMod val="50000"/>
                  </a:schemeClr>
                </a:solidFill>
              </a:defRPr>
            </a:lvl1pPr>
          </a:lstStyle>
          <a:p>
            <a:pPr marL="0" indent="0" algn="just">
              <a:buNone/>
            </a:pPr>
            <a:r>
              <a:rPr lang="es-EC" dirty="0" smtClean="0">
                <a:solidFill>
                  <a:schemeClr val="tx1">
                    <a:lumMod val="95000"/>
                    <a:lumOff val="5000"/>
                  </a:schemeClr>
                </a:solidFill>
              </a:rPr>
              <a:t>Por su finalidad     </a:t>
            </a:r>
          </a:p>
          <a:p>
            <a:pPr marL="0" indent="0" algn="just">
              <a:buNone/>
            </a:pPr>
            <a:r>
              <a:rPr lang="es-EC" dirty="0" smtClean="0">
                <a:solidFill>
                  <a:schemeClr val="tx1">
                    <a:lumMod val="95000"/>
                    <a:lumOff val="5000"/>
                  </a:schemeClr>
                </a:solidFill>
              </a:rPr>
              <a:t>                     </a:t>
            </a:r>
          </a:p>
          <a:p>
            <a:pPr marL="0" indent="0" algn="just">
              <a:buNone/>
            </a:pPr>
            <a:r>
              <a:rPr lang="es-EC" dirty="0" smtClean="0">
                <a:solidFill>
                  <a:schemeClr val="tx1">
                    <a:lumMod val="95000"/>
                    <a:lumOff val="5000"/>
                  </a:schemeClr>
                </a:solidFill>
              </a:rPr>
              <a:t>Por las fuentes de información </a:t>
            </a:r>
          </a:p>
          <a:p>
            <a:pPr marL="0" indent="0" algn="just">
              <a:buNone/>
            </a:pPr>
            <a:endParaRPr lang="es-EC" dirty="0">
              <a:solidFill>
                <a:schemeClr val="tx1">
                  <a:lumMod val="95000"/>
                  <a:lumOff val="5000"/>
                </a:schemeClr>
              </a:solidFill>
            </a:endParaRPr>
          </a:p>
          <a:p>
            <a:pPr marL="0" indent="0" algn="just">
              <a:buNone/>
            </a:pPr>
            <a:r>
              <a:rPr lang="es-EC" dirty="0" smtClean="0">
                <a:solidFill>
                  <a:schemeClr val="tx1">
                    <a:lumMod val="95000"/>
                    <a:lumOff val="5000"/>
                  </a:schemeClr>
                </a:solidFill>
              </a:rPr>
              <a:t>Por las unidades de análisis</a:t>
            </a:r>
          </a:p>
          <a:p>
            <a:pPr marL="0" indent="0" algn="just">
              <a:buNone/>
            </a:pPr>
            <a:endParaRPr lang="es-EC" dirty="0" smtClean="0">
              <a:solidFill>
                <a:schemeClr val="tx1">
                  <a:lumMod val="95000"/>
                  <a:lumOff val="5000"/>
                </a:schemeClr>
              </a:solidFill>
            </a:endParaRPr>
          </a:p>
          <a:p>
            <a:pPr marL="0" indent="0" algn="just">
              <a:buNone/>
            </a:pPr>
            <a:r>
              <a:rPr lang="es-EC" dirty="0" smtClean="0">
                <a:solidFill>
                  <a:schemeClr val="tx1">
                    <a:lumMod val="95000"/>
                    <a:lumOff val="5000"/>
                  </a:schemeClr>
                </a:solidFill>
              </a:rPr>
              <a:t>Por el control de las variables</a:t>
            </a:r>
          </a:p>
          <a:p>
            <a:pPr marL="0" indent="0" algn="just">
              <a:buNone/>
            </a:pPr>
            <a:endParaRPr lang="es-EC" dirty="0">
              <a:solidFill>
                <a:schemeClr val="tx1">
                  <a:lumMod val="95000"/>
                  <a:lumOff val="5000"/>
                </a:schemeClr>
              </a:solidFill>
            </a:endParaRPr>
          </a:p>
          <a:p>
            <a:pPr marL="0" indent="0" algn="just">
              <a:buNone/>
            </a:pPr>
            <a:r>
              <a:rPr lang="es-EC" dirty="0" smtClean="0">
                <a:solidFill>
                  <a:schemeClr val="tx1">
                    <a:lumMod val="95000"/>
                    <a:lumOff val="5000"/>
                  </a:schemeClr>
                </a:solidFill>
              </a:rPr>
              <a:t>Por el alcance                 </a:t>
            </a:r>
            <a:endParaRPr lang="es-EC" dirty="0">
              <a:solidFill>
                <a:schemeClr val="tx1">
                  <a:lumMod val="95000"/>
                  <a:lumOff val="5000"/>
                </a:schemeClr>
              </a:solidFill>
            </a:endParaRPr>
          </a:p>
        </p:txBody>
      </p:sp>
      <p:grpSp>
        <p:nvGrpSpPr>
          <p:cNvPr id="10" name="Grupo 9"/>
          <p:cNvGrpSpPr/>
          <p:nvPr/>
        </p:nvGrpSpPr>
        <p:grpSpPr>
          <a:xfrm>
            <a:off x="1989577" y="2723280"/>
            <a:ext cx="2433325" cy="771622"/>
            <a:chOff x="8141" y="236295"/>
            <a:chExt cx="2433325" cy="771622"/>
          </a:xfrm>
          <a:scene3d>
            <a:camera prst="orthographicFront">
              <a:rot lat="0" lon="0" rev="0"/>
            </a:camera>
            <a:lightRig rig="contrasting" dir="t">
              <a:rot lat="0" lon="0" rev="1200000"/>
            </a:lightRig>
          </a:scene3d>
        </p:grpSpPr>
        <p:sp>
          <p:nvSpPr>
            <p:cNvPr id="11" name="Rectángulo redondeado 10"/>
            <p:cNvSpPr/>
            <p:nvPr/>
          </p:nvSpPr>
          <p:spPr>
            <a:xfrm>
              <a:off x="8141" y="236295"/>
              <a:ext cx="2433325" cy="771622"/>
            </a:xfrm>
            <a:prstGeom prst="roundRect">
              <a:avLst>
                <a:gd name="adj" fmla="val 10000"/>
              </a:avLst>
            </a:prstGeom>
            <a:sp3d contourW="19050" prstMaterial="metal">
              <a:bevelT w="88900" h="203200"/>
              <a:bevelB w="165100" h="254000"/>
            </a:sp3d>
          </p:spPr>
          <p:style>
            <a:lnRef idx="0">
              <a:schemeClr val="lt1">
                <a:hueOff val="0"/>
                <a:satOff val="0"/>
                <a:lumOff val="0"/>
                <a:alphaOff val="0"/>
              </a:schemeClr>
            </a:lnRef>
            <a:fillRef idx="1">
              <a:schemeClr val="accent4">
                <a:hueOff val="0"/>
                <a:satOff val="0"/>
                <a:lumOff val="0"/>
                <a:alphaOff val="0"/>
              </a:schemeClr>
            </a:fillRef>
            <a:effectRef idx="2">
              <a:schemeClr val="accent4">
                <a:hueOff val="0"/>
                <a:satOff val="0"/>
                <a:lumOff val="0"/>
                <a:alphaOff val="0"/>
              </a:schemeClr>
            </a:effectRef>
            <a:fontRef idx="minor">
              <a:schemeClr val="lt1"/>
            </a:fontRef>
          </p:style>
        </p:sp>
        <p:sp>
          <p:nvSpPr>
            <p:cNvPr id="12" name="Rectángulo 11"/>
            <p:cNvSpPr/>
            <p:nvPr/>
          </p:nvSpPr>
          <p:spPr>
            <a:xfrm>
              <a:off x="30741" y="258895"/>
              <a:ext cx="2388125" cy="726422"/>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C" dirty="0" smtClean="0">
                  <a:solidFill>
                    <a:schemeClr val="tx1">
                      <a:lumMod val="95000"/>
                      <a:lumOff val="5000"/>
                    </a:schemeClr>
                  </a:solidFill>
                  <a:effectLst>
                    <a:outerShdw blurRad="38100" dist="38100" dir="2700000" algn="tl">
                      <a:srgbClr val="000000">
                        <a:alpha val="43137"/>
                      </a:srgbClr>
                    </a:outerShdw>
                  </a:effectLst>
                </a:rPr>
                <a:t>TIPOLOGÍA </a:t>
              </a:r>
              <a:r>
                <a:rPr lang="es-EC" sz="1800" kern="1200" dirty="0" smtClean="0">
                  <a:solidFill>
                    <a:schemeClr val="tx1">
                      <a:lumMod val="95000"/>
                      <a:lumOff val="5000"/>
                    </a:schemeClr>
                  </a:solidFill>
                  <a:effectLst>
                    <a:outerShdw blurRad="38100" dist="38100" dir="2700000" algn="tl">
                      <a:srgbClr val="000000">
                        <a:alpha val="43137"/>
                      </a:srgbClr>
                    </a:outerShdw>
                  </a:effectLst>
                </a:rPr>
                <a:t>DE LA INVESTIGACIÓN</a:t>
              </a:r>
              <a:endParaRPr lang="es-EC" sz="1800" kern="1200" dirty="0">
                <a:solidFill>
                  <a:schemeClr val="tx1">
                    <a:lumMod val="95000"/>
                    <a:lumOff val="5000"/>
                  </a:schemeClr>
                </a:solidFill>
              </a:endParaRPr>
            </a:p>
          </p:txBody>
        </p:sp>
      </p:grpSp>
      <p:grpSp>
        <p:nvGrpSpPr>
          <p:cNvPr id="13" name="Grupo 12"/>
          <p:cNvGrpSpPr/>
          <p:nvPr/>
        </p:nvGrpSpPr>
        <p:grpSpPr>
          <a:xfrm>
            <a:off x="4569966" y="2817191"/>
            <a:ext cx="515864" cy="603464"/>
            <a:chOff x="6091454" y="320374"/>
            <a:chExt cx="515864" cy="603464"/>
          </a:xfrm>
          <a:scene3d>
            <a:camera prst="orthographicFront">
              <a:rot lat="0" lon="0" rev="0"/>
            </a:camera>
            <a:lightRig rig="contrasting" dir="t">
              <a:rot lat="0" lon="0" rev="1200000"/>
            </a:lightRig>
          </a:scene3d>
        </p:grpSpPr>
        <p:sp>
          <p:nvSpPr>
            <p:cNvPr id="14" name="Flecha derecha 13"/>
            <p:cNvSpPr/>
            <p:nvPr/>
          </p:nvSpPr>
          <p:spPr>
            <a:xfrm>
              <a:off x="6091454" y="320374"/>
              <a:ext cx="515864" cy="603464"/>
            </a:xfrm>
            <a:prstGeom prst="rightArrow">
              <a:avLst>
                <a:gd name="adj1" fmla="val 60000"/>
                <a:gd name="adj2" fmla="val 50000"/>
              </a:avLst>
            </a:prstGeom>
            <a:sp3d z="-182000" contourW="19050" prstMaterial="metal">
              <a:bevelT w="88900" h="203200"/>
              <a:bevelB w="165100" h="254000"/>
            </a:sp3d>
          </p:spPr>
          <p:style>
            <a:lnRef idx="0">
              <a:schemeClr val="lt1">
                <a:hueOff val="0"/>
                <a:satOff val="0"/>
                <a:lumOff val="0"/>
                <a:alphaOff val="0"/>
              </a:schemeClr>
            </a:lnRef>
            <a:fillRef idx="1">
              <a:schemeClr val="accent4">
                <a:hueOff val="10395692"/>
                <a:satOff val="-47968"/>
                <a:lumOff val="1765"/>
                <a:alphaOff val="0"/>
              </a:schemeClr>
            </a:fillRef>
            <a:effectRef idx="0">
              <a:schemeClr val="accent4">
                <a:hueOff val="10395692"/>
                <a:satOff val="-47968"/>
                <a:lumOff val="1765"/>
                <a:alphaOff val="0"/>
              </a:schemeClr>
            </a:effectRef>
            <a:fontRef idx="minor">
              <a:schemeClr val="lt1"/>
            </a:fontRef>
          </p:style>
        </p:sp>
        <p:sp>
          <p:nvSpPr>
            <p:cNvPr id="15" name="Flecha derecha 4"/>
            <p:cNvSpPr/>
            <p:nvPr/>
          </p:nvSpPr>
          <p:spPr>
            <a:xfrm>
              <a:off x="6091454" y="441067"/>
              <a:ext cx="361105" cy="362078"/>
            </a:xfrm>
            <a:prstGeom prst="rect">
              <a:avLst/>
            </a:prstGeom>
            <a:sp3d z="-182000"/>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s-EC" sz="1800" kern="1200">
                <a:solidFill>
                  <a:schemeClr val="tx1">
                    <a:lumMod val="95000"/>
                    <a:lumOff val="5000"/>
                  </a:schemeClr>
                </a:solidFill>
              </a:endParaRPr>
            </a:p>
          </p:txBody>
        </p:sp>
      </p:grpSp>
      <p:sp>
        <p:nvSpPr>
          <p:cNvPr id="16" name="21 CuadroTexto"/>
          <p:cNvSpPr txBox="1"/>
          <p:nvPr/>
        </p:nvSpPr>
        <p:spPr>
          <a:xfrm>
            <a:off x="9152681" y="2017782"/>
            <a:ext cx="1875133" cy="2585323"/>
          </a:xfrm>
          <a:prstGeom prst="rect">
            <a:avLst/>
          </a:prstGeom>
          <a:noFill/>
        </p:spPr>
        <p:txBody>
          <a:bodyPr wrap="square" rtlCol="0">
            <a:spAutoFit/>
          </a:bodyPr>
          <a:lstStyle>
            <a:defPPr>
              <a:defRPr lang="es-VE"/>
            </a:defPPr>
            <a:lvl1pPr marL="285750" indent="-285750">
              <a:buFont typeface="Arial" panose="020B0604020202020204" pitchFamily="34" charset="0"/>
              <a:buChar char="•"/>
              <a:defRPr b="1">
                <a:solidFill>
                  <a:schemeClr val="accent3">
                    <a:lumMod val="50000"/>
                  </a:schemeClr>
                </a:solidFill>
              </a:defRPr>
            </a:lvl1pPr>
          </a:lstStyle>
          <a:p>
            <a:pPr marL="0" indent="0" algn="just">
              <a:buNone/>
            </a:pPr>
            <a:r>
              <a:rPr lang="es-EC" b="0" dirty="0" smtClean="0">
                <a:solidFill>
                  <a:schemeClr val="tx1">
                    <a:lumMod val="95000"/>
                    <a:lumOff val="5000"/>
                  </a:schemeClr>
                </a:solidFill>
              </a:rPr>
              <a:t>Aplicada</a:t>
            </a:r>
          </a:p>
          <a:p>
            <a:pPr marL="0" indent="0" algn="just">
              <a:buNone/>
            </a:pPr>
            <a:r>
              <a:rPr lang="es-EC" b="0" dirty="0" smtClean="0">
                <a:solidFill>
                  <a:schemeClr val="tx1">
                    <a:lumMod val="95000"/>
                    <a:lumOff val="5000"/>
                  </a:schemeClr>
                </a:solidFill>
              </a:rPr>
              <a:t>                     </a:t>
            </a:r>
          </a:p>
          <a:p>
            <a:pPr marL="0" indent="0" algn="just">
              <a:buNone/>
            </a:pPr>
            <a:r>
              <a:rPr lang="es-EC" b="0" dirty="0" smtClean="0">
                <a:solidFill>
                  <a:schemeClr val="tx1">
                    <a:lumMod val="95000"/>
                    <a:lumOff val="5000"/>
                  </a:schemeClr>
                </a:solidFill>
              </a:rPr>
              <a:t>Mixto</a:t>
            </a:r>
          </a:p>
          <a:p>
            <a:pPr marL="0" indent="0" algn="just">
              <a:buNone/>
            </a:pPr>
            <a:endParaRPr lang="es-EC" b="0" dirty="0">
              <a:solidFill>
                <a:schemeClr val="tx1">
                  <a:lumMod val="95000"/>
                  <a:lumOff val="5000"/>
                </a:schemeClr>
              </a:solidFill>
            </a:endParaRPr>
          </a:p>
          <a:p>
            <a:pPr marL="0" indent="0" algn="just">
              <a:buNone/>
            </a:pPr>
            <a:r>
              <a:rPr lang="es-EC" b="0" dirty="0" err="1" smtClean="0">
                <a:solidFill>
                  <a:schemeClr val="tx1">
                    <a:lumMod val="95000"/>
                    <a:lumOff val="5000"/>
                  </a:schemeClr>
                </a:solidFill>
              </a:rPr>
              <a:t>Insitu</a:t>
            </a:r>
            <a:endParaRPr lang="es-EC" b="0" dirty="0" smtClean="0">
              <a:solidFill>
                <a:schemeClr val="tx1">
                  <a:lumMod val="95000"/>
                  <a:lumOff val="5000"/>
                </a:schemeClr>
              </a:solidFill>
            </a:endParaRPr>
          </a:p>
          <a:p>
            <a:pPr marL="0" indent="0" algn="just">
              <a:buNone/>
            </a:pPr>
            <a:endParaRPr lang="es-EC" b="0" dirty="0" smtClean="0">
              <a:solidFill>
                <a:schemeClr val="tx1">
                  <a:lumMod val="95000"/>
                  <a:lumOff val="5000"/>
                </a:schemeClr>
              </a:solidFill>
            </a:endParaRPr>
          </a:p>
          <a:p>
            <a:pPr marL="0" indent="0" algn="just">
              <a:buNone/>
            </a:pPr>
            <a:r>
              <a:rPr lang="es-EC" b="0" dirty="0" smtClean="0">
                <a:solidFill>
                  <a:schemeClr val="tx1">
                    <a:lumMod val="95000"/>
                    <a:lumOff val="5000"/>
                  </a:schemeClr>
                </a:solidFill>
              </a:rPr>
              <a:t>No experimental</a:t>
            </a:r>
          </a:p>
          <a:p>
            <a:pPr marL="0" indent="0" algn="just">
              <a:buNone/>
            </a:pPr>
            <a:endParaRPr lang="es-EC" b="0" dirty="0">
              <a:solidFill>
                <a:schemeClr val="tx1">
                  <a:lumMod val="95000"/>
                  <a:lumOff val="5000"/>
                </a:schemeClr>
              </a:solidFill>
            </a:endParaRPr>
          </a:p>
          <a:p>
            <a:pPr marL="0" indent="0" algn="just">
              <a:buNone/>
            </a:pPr>
            <a:r>
              <a:rPr lang="es-EC" b="0" dirty="0" smtClean="0">
                <a:solidFill>
                  <a:schemeClr val="tx1">
                    <a:lumMod val="95000"/>
                    <a:lumOff val="5000"/>
                  </a:schemeClr>
                </a:solidFill>
              </a:rPr>
              <a:t>Descriptivo</a:t>
            </a:r>
            <a:endParaRPr lang="es-EC" b="0" dirty="0">
              <a:solidFill>
                <a:schemeClr val="tx1">
                  <a:lumMod val="95000"/>
                  <a:lumOff val="5000"/>
                </a:schemeClr>
              </a:solidFill>
            </a:endParaRPr>
          </a:p>
        </p:txBody>
      </p:sp>
      <p:sp>
        <p:nvSpPr>
          <p:cNvPr id="17" name="2 Flecha derecha"/>
          <p:cNvSpPr/>
          <p:nvPr/>
        </p:nvSpPr>
        <p:spPr>
          <a:xfrm>
            <a:off x="8693268" y="2114436"/>
            <a:ext cx="360040" cy="225317"/>
          </a:xfrm>
          <a:prstGeom prst="rightArrow">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8" name="22 Flecha derecha"/>
          <p:cNvSpPr/>
          <p:nvPr/>
        </p:nvSpPr>
        <p:spPr>
          <a:xfrm>
            <a:off x="8693268" y="2627785"/>
            <a:ext cx="360040" cy="225317"/>
          </a:xfrm>
          <a:prstGeom prst="rightArrow">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9" name="23 Flecha derecha"/>
          <p:cNvSpPr/>
          <p:nvPr/>
        </p:nvSpPr>
        <p:spPr>
          <a:xfrm>
            <a:off x="8693268" y="3208569"/>
            <a:ext cx="360040" cy="225317"/>
          </a:xfrm>
          <a:prstGeom prst="rightArrow">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0" name="27 Flecha derecha"/>
          <p:cNvSpPr/>
          <p:nvPr/>
        </p:nvSpPr>
        <p:spPr>
          <a:xfrm>
            <a:off x="8685857" y="3707905"/>
            <a:ext cx="360040" cy="225317"/>
          </a:xfrm>
          <a:prstGeom prst="rightArrow">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1" name="29 Flecha derecha"/>
          <p:cNvSpPr/>
          <p:nvPr/>
        </p:nvSpPr>
        <p:spPr>
          <a:xfrm>
            <a:off x="8693268" y="4283969"/>
            <a:ext cx="360040" cy="225317"/>
          </a:xfrm>
          <a:prstGeom prst="rightArrow">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aphicFrame>
        <p:nvGraphicFramePr>
          <p:cNvPr id="22" name="Diagrama 21"/>
          <p:cNvGraphicFramePr/>
          <p:nvPr>
            <p:extLst>
              <p:ext uri="{D42A27DB-BD31-4B8C-83A1-F6EECF244321}">
                <p14:modId xmlns:p14="http://schemas.microsoft.com/office/powerpoint/2010/main" val="2552737342"/>
              </p:ext>
            </p:extLst>
          </p:nvPr>
        </p:nvGraphicFramePr>
        <p:xfrm>
          <a:off x="-68036" y="4509286"/>
          <a:ext cx="10307731" cy="276832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33377166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p:cNvGraphicFramePr/>
          <p:nvPr>
            <p:extLst>
              <p:ext uri="{D42A27DB-BD31-4B8C-83A1-F6EECF244321}">
                <p14:modId xmlns:p14="http://schemas.microsoft.com/office/powerpoint/2010/main" val="4237545803"/>
              </p:ext>
            </p:extLst>
          </p:nvPr>
        </p:nvGraphicFramePr>
        <p:xfrm>
          <a:off x="1948238" y="112393"/>
          <a:ext cx="9853618" cy="64469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2" descr="Resultado de imagen para dime y lo olvido ensÃ©Ã±ame y lo recuerdo involÃºcrame y lo aprendo significado"/>
          <p:cNvPicPr>
            <a:picLocks noChangeAspect="1" noChangeArrowheads="1"/>
          </p:cNvPicPr>
          <p:nvPr/>
        </p:nvPicPr>
        <p:blipFill rotWithShape="1">
          <a:blip r:embed="rId7">
            <a:extLst>
              <a:ext uri="{28A0092B-C50C-407E-A947-70E740481C1C}">
                <a14:useLocalDpi xmlns:a14="http://schemas.microsoft.com/office/drawing/2010/main" val="0"/>
              </a:ext>
            </a:extLst>
          </a:blip>
          <a:srcRect r="62802"/>
          <a:stretch/>
        </p:blipFill>
        <p:spPr bwMode="auto">
          <a:xfrm>
            <a:off x="0" y="0"/>
            <a:ext cx="1101436"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Abrir llave 3"/>
          <p:cNvSpPr/>
          <p:nvPr/>
        </p:nvSpPr>
        <p:spPr>
          <a:xfrm>
            <a:off x="2410136" y="1670304"/>
            <a:ext cx="231648" cy="4706112"/>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C"/>
          </a:p>
        </p:txBody>
      </p:sp>
      <p:sp>
        <p:nvSpPr>
          <p:cNvPr id="5" name="Rectángulo redondeado 4"/>
          <p:cNvSpPr/>
          <p:nvPr/>
        </p:nvSpPr>
        <p:spPr>
          <a:xfrm>
            <a:off x="1865376" y="1792224"/>
            <a:ext cx="365760" cy="4754880"/>
          </a:xfrm>
          <a:prstGeom prst="roundRect">
            <a:avLst/>
          </a:prstGeom>
        </p:spPr>
        <p:style>
          <a:lnRef idx="2">
            <a:schemeClr val="accent5"/>
          </a:lnRef>
          <a:fillRef idx="1">
            <a:schemeClr val="lt1"/>
          </a:fillRef>
          <a:effectRef idx="0">
            <a:schemeClr val="accent5"/>
          </a:effectRef>
          <a:fontRef idx="minor">
            <a:schemeClr val="dk1"/>
          </a:fontRef>
        </p:style>
        <p:txBody>
          <a:bodyPr vert="wordArtVert" rtlCol="0" anchor="ctr"/>
          <a:lstStyle/>
          <a:p>
            <a:pPr algn="ctr"/>
            <a:r>
              <a:rPr lang="es-EC" sz="1400" b="1" dirty="0" smtClean="0"/>
              <a:t>Encuestas docentes</a:t>
            </a:r>
          </a:p>
        </p:txBody>
      </p:sp>
      <p:sp>
        <p:nvSpPr>
          <p:cNvPr id="6" name="Rectángulo redondeado 5"/>
          <p:cNvSpPr/>
          <p:nvPr/>
        </p:nvSpPr>
        <p:spPr>
          <a:xfrm>
            <a:off x="11442192" y="155448"/>
            <a:ext cx="365760" cy="6547104"/>
          </a:xfrm>
          <a:prstGeom prst="roundRect">
            <a:avLst/>
          </a:prstGeom>
        </p:spPr>
        <p:style>
          <a:lnRef idx="2">
            <a:schemeClr val="accent5"/>
          </a:lnRef>
          <a:fillRef idx="1">
            <a:schemeClr val="lt1"/>
          </a:fillRef>
          <a:effectRef idx="0">
            <a:schemeClr val="accent5"/>
          </a:effectRef>
          <a:fontRef idx="minor">
            <a:schemeClr val="dk1"/>
          </a:fontRef>
        </p:style>
        <p:txBody>
          <a:bodyPr vert="wordArtVert" rtlCol="0" anchor="ctr"/>
          <a:lstStyle/>
          <a:p>
            <a:pPr algn="ctr"/>
            <a:r>
              <a:rPr lang="es-EC" sz="1100" b="1" dirty="0" smtClean="0"/>
              <a:t>Encuesta Prestadores Turísticos</a:t>
            </a:r>
          </a:p>
        </p:txBody>
      </p:sp>
      <p:sp>
        <p:nvSpPr>
          <p:cNvPr id="8" name="Cerrar llave 7"/>
          <p:cNvSpPr/>
          <p:nvPr/>
        </p:nvSpPr>
        <p:spPr>
          <a:xfrm>
            <a:off x="10875264" y="1670304"/>
            <a:ext cx="365760" cy="48768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C"/>
          </a:p>
        </p:txBody>
      </p:sp>
    </p:spTree>
    <p:extLst>
      <p:ext uri="{BB962C8B-B14F-4D97-AF65-F5344CB8AC3E}">
        <p14:creationId xmlns:p14="http://schemas.microsoft.com/office/powerpoint/2010/main" val="42336488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Resultado de imagen para dime y lo olvido ensÃ©Ã±ame y lo recuerdo involÃºcrame y lo aprendo significado"/>
          <p:cNvPicPr>
            <a:picLocks noChangeAspect="1" noChangeArrowheads="1"/>
          </p:cNvPicPr>
          <p:nvPr/>
        </p:nvPicPr>
        <p:blipFill rotWithShape="1">
          <a:blip r:embed="rId2">
            <a:extLst>
              <a:ext uri="{28A0092B-C50C-407E-A947-70E740481C1C}">
                <a14:useLocalDpi xmlns:a14="http://schemas.microsoft.com/office/drawing/2010/main" val="0"/>
              </a:ext>
            </a:extLst>
          </a:blip>
          <a:srcRect r="62802"/>
          <a:stretch/>
        </p:blipFill>
        <p:spPr bwMode="auto">
          <a:xfrm>
            <a:off x="0" y="0"/>
            <a:ext cx="1101436" cy="6858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Diagrama 3"/>
          <p:cNvGraphicFramePr/>
          <p:nvPr>
            <p:extLst>
              <p:ext uri="{D42A27DB-BD31-4B8C-83A1-F6EECF244321}">
                <p14:modId xmlns:p14="http://schemas.microsoft.com/office/powerpoint/2010/main" val="430405537"/>
              </p:ext>
            </p:extLst>
          </p:nvPr>
        </p:nvGraphicFramePr>
        <p:xfrm>
          <a:off x="1971040" y="390483"/>
          <a:ext cx="9233408" cy="31264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Diagrama 4"/>
          <p:cNvGraphicFramePr/>
          <p:nvPr>
            <p:extLst>
              <p:ext uri="{D42A27DB-BD31-4B8C-83A1-F6EECF244321}">
                <p14:modId xmlns:p14="http://schemas.microsoft.com/office/powerpoint/2010/main" val="3053225600"/>
              </p:ext>
            </p:extLst>
          </p:nvPr>
        </p:nvGraphicFramePr>
        <p:xfrm>
          <a:off x="1971708" y="3838471"/>
          <a:ext cx="9603991" cy="2391507"/>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33145647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Resultado de imagen para dime y lo olvido ensÃ©Ã±ame y lo recuerdo involÃºcrame y lo aprendo significado"/>
          <p:cNvPicPr>
            <a:picLocks noChangeAspect="1" noChangeArrowheads="1"/>
          </p:cNvPicPr>
          <p:nvPr/>
        </p:nvPicPr>
        <p:blipFill rotWithShape="1">
          <a:blip r:embed="rId2">
            <a:extLst>
              <a:ext uri="{28A0092B-C50C-407E-A947-70E740481C1C}">
                <a14:useLocalDpi xmlns:a14="http://schemas.microsoft.com/office/drawing/2010/main" val="0"/>
              </a:ext>
            </a:extLst>
          </a:blip>
          <a:srcRect r="62802"/>
          <a:stretch/>
        </p:blipFill>
        <p:spPr bwMode="auto">
          <a:xfrm>
            <a:off x="0" y="0"/>
            <a:ext cx="1101436"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p:cNvSpPr txBox="1"/>
          <p:nvPr/>
        </p:nvSpPr>
        <p:spPr>
          <a:xfrm>
            <a:off x="5484138" y="74450"/>
            <a:ext cx="1955753" cy="461665"/>
          </a:xfrm>
          <a:prstGeom prst="rect">
            <a:avLst/>
          </a:prstGeom>
          <a:noFill/>
        </p:spPr>
        <p:txBody>
          <a:bodyPr vert="horz" wrap="square" rtlCol="0">
            <a:spAutoFit/>
          </a:bodyPr>
          <a:lstStyle/>
          <a:p>
            <a:pPr algn="ctr"/>
            <a:r>
              <a:rPr lang="es-EC" sz="2400" b="1" dirty="0" smtClean="0">
                <a:latin typeface="Algerian" panose="04020705040A02060702" pitchFamily="82" charset="0"/>
              </a:rPr>
              <a:t>CAPÍTULO </a:t>
            </a:r>
            <a:r>
              <a:rPr lang="es-EC" sz="2400" b="1" dirty="0" err="1" smtClean="0">
                <a:latin typeface="Algerian" panose="04020705040A02060702" pitchFamily="82" charset="0"/>
              </a:rPr>
              <a:t>IIi</a:t>
            </a:r>
            <a:endParaRPr lang="es-EC" sz="2400" b="1" dirty="0">
              <a:latin typeface="Algerian" panose="04020705040A02060702" pitchFamily="82" charset="0"/>
            </a:endParaRPr>
          </a:p>
        </p:txBody>
      </p:sp>
      <p:sp>
        <p:nvSpPr>
          <p:cNvPr id="5" name="CuadroTexto 4"/>
          <p:cNvSpPr txBox="1"/>
          <p:nvPr/>
        </p:nvSpPr>
        <p:spPr>
          <a:xfrm>
            <a:off x="4256807" y="425587"/>
            <a:ext cx="4606639" cy="461665"/>
          </a:xfrm>
          <a:prstGeom prst="rect">
            <a:avLst/>
          </a:prstGeom>
          <a:noFill/>
        </p:spPr>
        <p:txBody>
          <a:bodyPr vert="horz" wrap="square" rtlCol="0">
            <a:spAutoFit/>
          </a:bodyPr>
          <a:lstStyle/>
          <a:p>
            <a:pPr algn="ctr"/>
            <a:r>
              <a:rPr lang="es-EC" sz="2400" b="1" dirty="0" smtClean="0">
                <a:latin typeface="Algerian" panose="04020705040A02060702" pitchFamily="82" charset="0"/>
              </a:rPr>
              <a:t>Resultados y discusión</a:t>
            </a:r>
            <a:endParaRPr lang="es-EC" sz="2400" b="1" dirty="0">
              <a:latin typeface="Algerian" panose="04020705040A02060702" pitchFamily="82" charset="0"/>
            </a:endParaRPr>
          </a:p>
        </p:txBody>
      </p:sp>
      <p:sp>
        <p:nvSpPr>
          <p:cNvPr id="7" name="CuadroTexto 6"/>
          <p:cNvSpPr txBox="1"/>
          <p:nvPr/>
        </p:nvSpPr>
        <p:spPr>
          <a:xfrm>
            <a:off x="1848897" y="961390"/>
            <a:ext cx="9324870" cy="707886"/>
          </a:xfrm>
          <a:prstGeom prst="rect">
            <a:avLst/>
          </a:prstGeom>
          <a:noFill/>
        </p:spPr>
        <p:txBody>
          <a:bodyPr wrap="square" rtlCol="0">
            <a:spAutoFit/>
          </a:bodyPr>
          <a:lstStyle/>
          <a:p>
            <a:pPr marL="0" lvl="1"/>
            <a:r>
              <a:rPr lang="es-EC" sz="1600" b="1" dirty="0" smtClean="0">
                <a:effectLst/>
                <a:ea typeface="Times New Roman" panose="02020603050405020304" pitchFamily="18" charset="0"/>
                <a:cs typeface="Times New Roman" panose="02020603050405020304" pitchFamily="18" charset="0"/>
              </a:rPr>
              <a:t>Resultados Encuestas realizadas a los docentes de educación General Básica subnivel Medio (5to, 6to y 7mo)</a:t>
            </a:r>
          </a:p>
          <a:p>
            <a:endParaRPr lang="es-EC" sz="2400" dirty="0"/>
          </a:p>
        </p:txBody>
      </p:sp>
      <p:graphicFrame>
        <p:nvGraphicFramePr>
          <p:cNvPr id="9" name="Diagrama 8"/>
          <p:cNvGraphicFramePr/>
          <p:nvPr>
            <p:extLst>
              <p:ext uri="{D42A27DB-BD31-4B8C-83A1-F6EECF244321}">
                <p14:modId xmlns:p14="http://schemas.microsoft.com/office/powerpoint/2010/main" val="4218797223"/>
              </p:ext>
            </p:extLst>
          </p:nvPr>
        </p:nvGraphicFramePr>
        <p:xfrm>
          <a:off x="1460500" y="1395252"/>
          <a:ext cx="10363200" cy="49166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18961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p:cNvGraphicFramePr/>
          <p:nvPr>
            <p:extLst>
              <p:ext uri="{D42A27DB-BD31-4B8C-83A1-F6EECF244321}">
                <p14:modId xmlns:p14="http://schemas.microsoft.com/office/powerpoint/2010/main" val="2591814029"/>
              </p:ext>
            </p:extLst>
          </p:nvPr>
        </p:nvGraphicFramePr>
        <p:xfrm>
          <a:off x="1340550" y="578012"/>
          <a:ext cx="10457750" cy="49591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2" descr="Resultado de imagen para dime y lo olvido ensÃ©Ã±ame y lo recuerdo involÃºcrame y lo aprendo significado"/>
          <p:cNvPicPr>
            <a:picLocks noChangeAspect="1" noChangeArrowheads="1"/>
          </p:cNvPicPr>
          <p:nvPr/>
        </p:nvPicPr>
        <p:blipFill rotWithShape="1">
          <a:blip r:embed="rId7">
            <a:extLst>
              <a:ext uri="{28A0092B-C50C-407E-A947-70E740481C1C}">
                <a14:useLocalDpi xmlns:a14="http://schemas.microsoft.com/office/drawing/2010/main" val="0"/>
              </a:ext>
            </a:extLst>
          </a:blip>
          <a:srcRect r="62802"/>
          <a:stretch/>
        </p:blipFill>
        <p:spPr bwMode="auto">
          <a:xfrm>
            <a:off x="0" y="0"/>
            <a:ext cx="1101436"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52874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Resultado de imagen para dime y lo olvido ensÃ©Ã±ame y lo recuerdo involÃºcrame y lo aprendo significado"/>
          <p:cNvPicPr>
            <a:picLocks noChangeAspect="1" noChangeArrowheads="1"/>
          </p:cNvPicPr>
          <p:nvPr/>
        </p:nvPicPr>
        <p:blipFill rotWithShape="1">
          <a:blip r:embed="rId2">
            <a:extLst>
              <a:ext uri="{28A0092B-C50C-407E-A947-70E740481C1C}">
                <a14:useLocalDpi xmlns:a14="http://schemas.microsoft.com/office/drawing/2010/main" val="0"/>
              </a:ext>
            </a:extLst>
          </a:blip>
          <a:srcRect r="62802"/>
          <a:stretch/>
        </p:blipFill>
        <p:spPr bwMode="auto">
          <a:xfrm>
            <a:off x="0" y="0"/>
            <a:ext cx="1101436" cy="6858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Diagrama 3"/>
          <p:cNvGraphicFramePr/>
          <p:nvPr>
            <p:extLst>
              <p:ext uri="{D42A27DB-BD31-4B8C-83A1-F6EECF244321}">
                <p14:modId xmlns:p14="http://schemas.microsoft.com/office/powerpoint/2010/main" val="1902507634"/>
              </p:ext>
            </p:extLst>
          </p:nvPr>
        </p:nvGraphicFramePr>
        <p:xfrm>
          <a:off x="1340550" y="578012"/>
          <a:ext cx="10622850" cy="47813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840991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Resultado de imagen para dime y lo olvido ensÃ©Ã±ame y lo recuerdo involÃºcrame y lo aprendo significado"/>
          <p:cNvPicPr>
            <a:picLocks noChangeAspect="1" noChangeArrowheads="1"/>
          </p:cNvPicPr>
          <p:nvPr/>
        </p:nvPicPr>
        <p:blipFill rotWithShape="1">
          <a:blip r:embed="rId2">
            <a:extLst>
              <a:ext uri="{28A0092B-C50C-407E-A947-70E740481C1C}">
                <a14:useLocalDpi xmlns:a14="http://schemas.microsoft.com/office/drawing/2010/main" val="0"/>
              </a:ext>
            </a:extLst>
          </a:blip>
          <a:srcRect r="62802"/>
          <a:stretch/>
        </p:blipFill>
        <p:spPr bwMode="auto">
          <a:xfrm>
            <a:off x="0" y="0"/>
            <a:ext cx="1101436"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CuadroTexto 2"/>
          <p:cNvSpPr txBox="1"/>
          <p:nvPr/>
        </p:nvSpPr>
        <p:spPr>
          <a:xfrm>
            <a:off x="2775997" y="186690"/>
            <a:ext cx="9324870" cy="338554"/>
          </a:xfrm>
          <a:prstGeom prst="rect">
            <a:avLst/>
          </a:prstGeom>
          <a:noFill/>
        </p:spPr>
        <p:txBody>
          <a:bodyPr wrap="square" rtlCol="0">
            <a:spAutoFit/>
          </a:bodyPr>
          <a:lstStyle/>
          <a:p>
            <a:pPr marL="0" lvl="1"/>
            <a:r>
              <a:rPr lang="es-EC" sz="1600" b="1" dirty="0" smtClean="0">
                <a:effectLst/>
                <a:ea typeface="Times New Roman" panose="02020603050405020304" pitchFamily="18" charset="0"/>
                <a:cs typeface="Times New Roman" panose="02020603050405020304" pitchFamily="18" charset="0"/>
              </a:rPr>
              <a:t>Resultados Encuestas realizadas a los Prestadore</a:t>
            </a:r>
            <a:r>
              <a:rPr lang="es-EC" sz="1600" b="1" dirty="0" smtClean="0">
                <a:ea typeface="Times New Roman" panose="02020603050405020304" pitchFamily="18" charset="0"/>
                <a:cs typeface="Times New Roman" panose="02020603050405020304" pitchFamily="18" charset="0"/>
              </a:rPr>
              <a:t>s Turísticos de San Antonio de Pichincha</a:t>
            </a:r>
            <a:endParaRPr lang="es-EC" sz="2400" dirty="0"/>
          </a:p>
        </p:txBody>
      </p:sp>
      <p:graphicFrame>
        <p:nvGraphicFramePr>
          <p:cNvPr id="4" name="Diagrama 3"/>
          <p:cNvGraphicFramePr/>
          <p:nvPr>
            <p:extLst>
              <p:ext uri="{D42A27DB-BD31-4B8C-83A1-F6EECF244321}">
                <p14:modId xmlns:p14="http://schemas.microsoft.com/office/powerpoint/2010/main" val="4045611573"/>
              </p:ext>
            </p:extLst>
          </p:nvPr>
        </p:nvGraphicFramePr>
        <p:xfrm>
          <a:off x="1340550" y="578012"/>
          <a:ext cx="10457750" cy="49591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941063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a 2"/>
          <p:cNvGraphicFramePr/>
          <p:nvPr>
            <p:extLst>
              <p:ext uri="{D42A27DB-BD31-4B8C-83A1-F6EECF244321}">
                <p14:modId xmlns:p14="http://schemas.microsoft.com/office/powerpoint/2010/main" val="86735827"/>
              </p:ext>
            </p:extLst>
          </p:nvPr>
        </p:nvGraphicFramePr>
        <p:xfrm>
          <a:off x="1340550" y="578012"/>
          <a:ext cx="10457750" cy="49591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2" descr="Resultado de imagen para dime y lo olvido ensÃ©Ã±ame y lo recuerdo involÃºcrame y lo aprendo significado"/>
          <p:cNvPicPr>
            <a:picLocks noChangeAspect="1" noChangeArrowheads="1"/>
          </p:cNvPicPr>
          <p:nvPr/>
        </p:nvPicPr>
        <p:blipFill rotWithShape="1">
          <a:blip r:embed="rId7">
            <a:extLst>
              <a:ext uri="{28A0092B-C50C-407E-A947-70E740481C1C}">
                <a14:useLocalDpi xmlns:a14="http://schemas.microsoft.com/office/drawing/2010/main" val="0"/>
              </a:ext>
            </a:extLst>
          </a:blip>
          <a:srcRect r="62802"/>
          <a:stretch/>
        </p:blipFill>
        <p:spPr bwMode="auto">
          <a:xfrm>
            <a:off x="0" y="0"/>
            <a:ext cx="1101436"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42817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638300" y="275590"/>
            <a:ext cx="9474200" cy="707886"/>
          </a:xfrm>
          <a:prstGeom prst="rect">
            <a:avLst/>
          </a:prstGeom>
          <a:noFill/>
        </p:spPr>
        <p:txBody>
          <a:bodyPr wrap="square" rtlCol="0">
            <a:spAutoFit/>
          </a:bodyPr>
          <a:lstStyle/>
          <a:p>
            <a:pPr lvl="1"/>
            <a:r>
              <a:rPr lang="es-EC" sz="1600" b="1" dirty="0"/>
              <a:t>Análisis de las entrevistas realizadas a los principales actores relacionados con el turismo y la educación</a:t>
            </a:r>
          </a:p>
          <a:p>
            <a:endParaRPr lang="es-EC" sz="2400" dirty="0"/>
          </a:p>
        </p:txBody>
      </p:sp>
      <p:pic>
        <p:nvPicPr>
          <p:cNvPr id="3" name="Picture 2" descr="Resultado de imagen para dime y lo olvido ensÃ©Ã±ame y lo recuerdo involÃºcrame y lo aprendo significado"/>
          <p:cNvPicPr>
            <a:picLocks noChangeAspect="1" noChangeArrowheads="1"/>
          </p:cNvPicPr>
          <p:nvPr/>
        </p:nvPicPr>
        <p:blipFill rotWithShape="1">
          <a:blip r:embed="rId2">
            <a:extLst>
              <a:ext uri="{28A0092B-C50C-407E-A947-70E740481C1C}">
                <a14:useLocalDpi xmlns:a14="http://schemas.microsoft.com/office/drawing/2010/main" val="0"/>
              </a:ext>
            </a:extLst>
          </a:blip>
          <a:srcRect r="62802"/>
          <a:stretch/>
        </p:blipFill>
        <p:spPr bwMode="auto">
          <a:xfrm>
            <a:off x="0" y="0"/>
            <a:ext cx="1101436" cy="6858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Diagrama 3"/>
          <p:cNvGraphicFramePr/>
          <p:nvPr>
            <p:extLst>
              <p:ext uri="{D42A27DB-BD31-4B8C-83A1-F6EECF244321}">
                <p14:modId xmlns:p14="http://schemas.microsoft.com/office/powerpoint/2010/main" val="3011656533"/>
              </p:ext>
            </p:extLst>
          </p:nvPr>
        </p:nvGraphicFramePr>
        <p:xfrm>
          <a:off x="2032000" y="719666"/>
          <a:ext cx="90424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543188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Resultado de imagen para dime y lo olvido ensÃ©Ã±ame y lo recuerdo involÃºcrame y lo aprendo significado"/>
          <p:cNvPicPr>
            <a:picLocks noChangeAspect="1" noChangeArrowheads="1"/>
          </p:cNvPicPr>
          <p:nvPr/>
        </p:nvPicPr>
        <p:blipFill rotWithShape="1">
          <a:blip r:embed="rId2">
            <a:extLst>
              <a:ext uri="{28A0092B-C50C-407E-A947-70E740481C1C}">
                <a14:useLocalDpi xmlns:a14="http://schemas.microsoft.com/office/drawing/2010/main" val="0"/>
              </a:ext>
            </a:extLst>
          </a:blip>
          <a:srcRect r="62802"/>
          <a:stretch/>
        </p:blipFill>
        <p:spPr bwMode="auto">
          <a:xfrm>
            <a:off x="0" y="0"/>
            <a:ext cx="673100" cy="6858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Diagrama 3"/>
          <p:cNvGraphicFramePr/>
          <p:nvPr>
            <p:extLst>
              <p:ext uri="{D42A27DB-BD31-4B8C-83A1-F6EECF244321}">
                <p14:modId xmlns:p14="http://schemas.microsoft.com/office/powerpoint/2010/main" val="1450261703"/>
              </p:ext>
            </p:extLst>
          </p:nvPr>
        </p:nvGraphicFramePr>
        <p:xfrm>
          <a:off x="1739900" y="499533"/>
          <a:ext cx="9740900" cy="58589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CuadroTexto 4"/>
          <p:cNvSpPr txBox="1"/>
          <p:nvPr/>
        </p:nvSpPr>
        <p:spPr>
          <a:xfrm>
            <a:off x="7556500" y="0"/>
            <a:ext cx="3225800" cy="861774"/>
          </a:xfrm>
          <a:prstGeom prst="rect">
            <a:avLst/>
          </a:prstGeom>
          <a:noFill/>
        </p:spPr>
        <p:txBody>
          <a:bodyPr wrap="square" rtlCol="0">
            <a:spAutoFit/>
          </a:bodyPr>
          <a:lstStyle/>
          <a:p>
            <a:r>
              <a:rPr lang="es-EC" sz="1600" dirty="0" smtClean="0"/>
              <a:t>- MINTUR</a:t>
            </a:r>
          </a:p>
          <a:p>
            <a:r>
              <a:rPr lang="es-EC" sz="1600" dirty="0" smtClean="0"/>
              <a:t>- GAD </a:t>
            </a:r>
            <a:r>
              <a:rPr lang="es-EC" sz="1600" dirty="0"/>
              <a:t>municipales y </a:t>
            </a:r>
            <a:r>
              <a:rPr lang="es-EC" sz="1600" dirty="0" smtClean="0"/>
              <a:t>Parroquiales</a:t>
            </a:r>
          </a:p>
          <a:p>
            <a:r>
              <a:rPr lang="es-EC" sz="1600" dirty="0" smtClean="0"/>
              <a:t>- OMT</a:t>
            </a:r>
            <a:endParaRPr lang="es-EC" sz="1600" dirty="0"/>
          </a:p>
        </p:txBody>
      </p:sp>
      <p:sp>
        <p:nvSpPr>
          <p:cNvPr id="6" name="CuadroTexto 5"/>
          <p:cNvSpPr txBox="1"/>
          <p:nvPr/>
        </p:nvSpPr>
        <p:spPr>
          <a:xfrm>
            <a:off x="9626600" y="1501676"/>
            <a:ext cx="2692400" cy="1323439"/>
          </a:xfrm>
          <a:prstGeom prst="rect">
            <a:avLst/>
          </a:prstGeom>
          <a:noFill/>
        </p:spPr>
        <p:txBody>
          <a:bodyPr wrap="square" rtlCol="0">
            <a:spAutoFit/>
          </a:bodyPr>
          <a:lstStyle/>
          <a:p>
            <a:r>
              <a:rPr lang="es-EC" sz="1600" dirty="0" smtClean="0"/>
              <a:t>Aproximadamente 90% de turistas que llegan </a:t>
            </a:r>
            <a:r>
              <a:rPr lang="es-EC" sz="1600" dirty="0"/>
              <a:t>a Quito </a:t>
            </a:r>
            <a:r>
              <a:rPr lang="es-EC" sz="1600" dirty="0" smtClean="0"/>
              <a:t>visitan </a:t>
            </a:r>
            <a:r>
              <a:rPr lang="es-EC" sz="1600" dirty="0"/>
              <a:t>San Antonio de Pichincha atraídos por el monumento Mitad del Mundo</a:t>
            </a:r>
          </a:p>
        </p:txBody>
      </p:sp>
      <p:sp>
        <p:nvSpPr>
          <p:cNvPr id="7" name="CuadroTexto 6"/>
          <p:cNvSpPr txBox="1"/>
          <p:nvPr/>
        </p:nvSpPr>
        <p:spPr>
          <a:xfrm>
            <a:off x="9499600" y="3695700"/>
            <a:ext cx="2692400" cy="1569660"/>
          </a:xfrm>
          <a:prstGeom prst="rect">
            <a:avLst/>
          </a:prstGeom>
          <a:noFill/>
        </p:spPr>
        <p:txBody>
          <a:bodyPr wrap="square" rtlCol="0">
            <a:spAutoFit/>
          </a:bodyPr>
          <a:lstStyle/>
          <a:p>
            <a:pPr marL="285750" indent="-285750">
              <a:buFontTx/>
              <a:buChar char="-"/>
            </a:pPr>
            <a:r>
              <a:rPr lang="es-EC" sz="1600" dirty="0" smtClean="0"/>
              <a:t>Ciudad Mitad del Mundo</a:t>
            </a:r>
          </a:p>
          <a:p>
            <a:pPr marL="285750" indent="-285750">
              <a:buFontTx/>
              <a:buChar char="-"/>
            </a:pPr>
            <a:r>
              <a:rPr lang="es-EC" sz="1600" dirty="0" smtClean="0"/>
              <a:t>Pucará de </a:t>
            </a:r>
            <a:r>
              <a:rPr lang="es-EC" sz="1600" dirty="0" err="1" smtClean="0"/>
              <a:t>Rumicucho</a:t>
            </a:r>
            <a:endParaRPr lang="es-EC" sz="1600" dirty="0" smtClean="0"/>
          </a:p>
          <a:p>
            <a:pPr marL="285750" indent="-285750">
              <a:buFontTx/>
              <a:buChar char="-"/>
            </a:pPr>
            <a:r>
              <a:rPr lang="es-EC" sz="1600" dirty="0" smtClean="0"/>
              <a:t>Cerro </a:t>
            </a:r>
            <a:r>
              <a:rPr lang="es-EC" sz="1600" dirty="0" err="1" smtClean="0"/>
              <a:t>Catequilla</a:t>
            </a:r>
            <a:endParaRPr lang="es-EC" sz="1600" dirty="0" smtClean="0"/>
          </a:p>
          <a:p>
            <a:pPr marL="285750" indent="-285750">
              <a:buFontTx/>
              <a:buChar char="-"/>
            </a:pPr>
            <a:r>
              <a:rPr lang="es-EC" sz="1600" dirty="0" smtClean="0"/>
              <a:t>Reserva Geobotánica </a:t>
            </a:r>
            <a:r>
              <a:rPr lang="es-EC" sz="1600" dirty="0" err="1" smtClean="0"/>
              <a:t>Pululahua</a:t>
            </a:r>
            <a:endParaRPr lang="es-EC" sz="1600" dirty="0" smtClean="0"/>
          </a:p>
          <a:p>
            <a:pPr marL="285750" indent="-285750">
              <a:buFontTx/>
              <a:buChar char="-"/>
            </a:pPr>
            <a:r>
              <a:rPr lang="es-EC" sz="1600" dirty="0" smtClean="0"/>
              <a:t>Manifestaciones culturales</a:t>
            </a:r>
            <a:endParaRPr lang="es-EC" sz="1600" dirty="0"/>
          </a:p>
        </p:txBody>
      </p:sp>
      <p:sp>
        <p:nvSpPr>
          <p:cNvPr id="8" name="CuadroTexto 7"/>
          <p:cNvSpPr txBox="1"/>
          <p:nvPr/>
        </p:nvSpPr>
        <p:spPr>
          <a:xfrm>
            <a:off x="7556500" y="5780782"/>
            <a:ext cx="4165600" cy="1077218"/>
          </a:xfrm>
          <a:prstGeom prst="rect">
            <a:avLst/>
          </a:prstGeom>
          <a:noFill/>
        </p:spPr>
        <p:txBody>
          <a:bodyPr wrap="square" rtlCol="0">
            <a:spAutoFit/>
          </a:bodyPr>
          <a:lstStyle/>
          <a:p>
            <a:pPr marL="285750" indent="-285750">
              <a:buFontTx/>
              <a:buChar char="-"/>
            </a:pPr>
            <a:r>
              <a:rPr lang="es-EC" sz="1600" dirty="0" smtClean="0"/>
              <a:t>51 </a:t>
            </a:r>
            <a:r>
              <a:rPr lang="es-EC" sz="1600" dirty="0"/>
              <a:t>empresas </a:t>
            </a:r>
            <a:r>
              <a:rPr lang="es-EC" sz="1600" dirty="0" smtClean="0"/>
              <a:t>de </a:t>
            </a:r>
            <a:r>
              <a:rPr lang="es-EC" sz="1600" dirty="0"/>
              <a:t>alimentos y </a:t>
            </a:r>
            <a:r>
              <a:rPr lang="es-EC" sz="1600" dirty="0" smtClean="0"/>
              <a:t>bebidas</a:t>
            </a:r>
          </a:p>
          <a:p>
            <a:pPr marL="285750" indent="-285750">
              <a:buFontTx/>
              <a:buChar char="-"/>
            </a:pPr>
            <a:r>
              <a:rPr lang="es-EC" sz="1600" dirty="0"/>
              <a:t>8 establecimientos </a:t>
            </a:r>
            <a:r>
              <a:rPr lang="es-EC" sz="1600" dirty="0" smtClean="0"/>
              <a:t>de alojamiento</a:t>
            </a:r>
          </a:p>
          <a:p>
            <a:pPr marL="285750" indent="-285750">
              <a:buFontTx/>
              <a:buChar char="-"/>
            </a:pPr>
            <a:r>
              <a:rPr lang="es-EC" sz="1600" dirty="0"/>
              <a:t>1 operador </a:t>
            </a:r>
            <a:r>
              <a:rPr lang="es-EC" sz="1600" dirty="0" smtClean="0"/>
              <a:t>turístico</a:t>
            </a:r>
          </a:p>
          <a:p>
            <a:pPr marL="285750" indent="-285750">
              <a:buFontTx/>
              <a:buChar char="-"/>
            </a:pPr>
            <a:r>
              <a:rPr lang="es-EC" sz="1600" dirty="0" smtClean="0"/>
              <a:t>2 </a:t>
            </a:r>
            <a:r>
              <a:rPr lang="es-EC" sz="1600" dirty="0"/>
              <a:t>empresas del área de transporte </a:t>
            </a:r>
            <a:r>
              <a:rPr lang="es-EC" sz="1600" dirty="0" smtClean="0"/>
              <a:t>turístico</a:t>
            </a:r>
          </a:p>
        </p:txBody>
      </p:sp>
      <p:sp>
        <p:nvSpPr>
          <p:cNvPr id="9" name="CuadroTexto 8"/>
          <p:cNvSpPr txBox="1"/>
          <p:nvPr/>
        </p:nvSpPr>
        <p:spPr>
          <a:xfrm>
            <a:off x="1101436" y="3941921"/>
            <a:ext cx="2581564" cy="1323439"/>
          </a:xfrm>
          <a:prstGeom prst="rect">
            <a:avLst/>
          </a:prstGeom>
          <a:noFill/>
        </p:spPr>
        <p:txBody>
          <a:bodyPr wrap="square" rtlCol="0">
            <a:spAutoFit/>
          </a:bodyPr>
          <a:lstStyle/>
          <a:p>
            <a:pPr marL="285750" indent="-285750" algn="just">
              <a:buFontTx/>
              <a:buChar char="-"/>
            </a:pPr>
            <a:r>
              <a:rPr lang="es-EC" sz="1600" dirty="0" smtClean="0"/>
              <a:t>Transporte</a:t>
            </a:r>
          </a:p>
          <a:p>
            <a:pPr marL="285750" indent="-285750" algn="just">
              <a:buFontTx/>
              <a:buChar char="-"/>
            </a:pPr>
            <a:r>
              <a:rPr lang="es-EC" sz="1600" dirty="0" smtClean="0"/>
              <a:t>Vías de acceso</a:t>
            </a:r>
          </a:p>
          <a:p>
            <a:pPr marL="285750" indent="-285750" algn="just">
              <a:buFontTx/>
              <a:buChar char="-"/>
            </a:pPr>
            <a:r>
              <a:rPr lang="es-EC" sz="1600" dirty="0" smtClean="0"/>
              <a:t>Servicios Públicos (Agua Potable, luz eléctrica, alcantarillado)</a:t>
            </a:r>
            <a:endParaRPr lang="es-EC" sz="1600" dirty="0"/>
          </a:p>
        </p:txBody>
      </p:sp>
      <p:sp>
        <p:nvSpPr>
          <p:cNvPr id="10" name="CuadroTexto 9"/>
          <p:cNvSpPr txBox="1"/>
          <p:nvPr/>
        </p:nvSpPr>
        <p:spPr>
          <a:xfrm>
            <a:off x="673100" y="88900"/>
            <a:ext cx="3683000" cy="1938992"/>
          </a:xfrm>
          <a:prstGeom prst="rect">
            <a:avLst/>
          </a:prstGeom>
          <a:noFill/>
        </p:spPr>
        <p:txBody>
          <a:bodyPr wrap="square" rtlCol="0">
            <a:spAutoFit/>
          </a:bodyPr>
          <a:lstStyle/>
          <a:p>
            <a:r>
              <a:rPr lang="es-EC" sz="1200" dirty="0"/>
              <a:t>Red de Turismo Solidario y Sostenible Mitad del </a:t>
            </a:r>
            <a:r>
              <a:rPr lang="es-EC" sz="1200" dirty="0" smtClean="0"/>
              <a:t>Mundo</a:t>
            </a:r>
          </a:p>
          <a:p>
            <a:pPr marL="171450" indent="-171450">
              <a:buFont typeface="Arial" panose="020B0604020202020204" pitchFamily="34" charset="0"/>
              <a:buChar char="•"/>
            </a:pPr>
            <a:r>
              <a:rPr lang="es-EC" sz="1200" dirty="0" smtClean="0"/>
              <a:t>Asociación </a:t>
            </a:r>
            <a:r>
              <a:rPr lang="es-EC" sz="1200" dirty="0"/>
              <a:t>de Ayuda Mutua “Rosa Vivar</a:t>
            </a:r>
            <a:r>
              <a:rPr lang="es-EC" sz="1200" dirty="0" smtClean="0"/>
              <a:t>”</a:t>
            </a:r>
          </a:p>
          <a:p>
            <a:pPr marL="171450" indent="-171450">
              <a:buFont typeface="Arial" panose="020B0604020202020204" pitchFamily="34" charset="0"/>
              <a:buChar char="•"/>
            </a:pPr>
            <a:r>
              <a:rPr lang="es-EC" sz="1200" dirty="0" smtClean="0"/>
              <a:t>Asociación </a:t>
            </a:r>
            <a:r>
              <a:rPr lang="es-EC" sz="1200" dirty="0"/>
              <a:t>Agropecuaria de </a:t>
            </a:r>
            <a:r>
              <a:rPr lang="es-EC" sz="1200" dirty="0" err="1"/>
              <a:t>Caspigasí</a:t>
            </a:r>
            <a:r>
              <a:rPr lang="es-EC" sz="1200" dirty="0"/>
              <a:t> del </a:t>
            </a:r>
            <a:r>
              <a:rPr lang="es-EC" sz="1200" dirty="0" smtClean="0"/>
              <a:t>Carmen</a:t>
            </a:r>
          </a:p>
          <a:p>
            <a:pPr marL="171450" indent="-171450">
              <a:buFont typeface="Arial" panose="020B0604020202020204" pitchFamily="34" charset="0"/>
              <a:buChar char="•"/>
            </a:pPr>
            <a:r>
              <a:rPr lang="es-EC" sz="1200" dirty="0" smtClean="0"/>
              <a:t>Corporación </a:t>
            </a:r>
            <a:r>
              <a:rPr lang="es-EC" sz="1200" dirty="0"/>
              <a:t>para el Desarrollo de la Zona Equinoccial CODEZEQ </a:t>
            </a:r>
            <a:endParaRPr lang="es-EC" sz="1200" dirty="0" smtClean="0"/>
          </a:p>
          <a:p>
            <a:pPr marL="171450" indent="-171450">
              <a:buFont typeface="Arial" panose="020B0604020202020204" pitchFamily="34" charset="0"/>
              <a:buChar char="•"/>
            </a:pPr>
            <a:r>
              <a:rPr lang="es-EC" sz="1200" dirty="0" smtClean="0"/>
              <a:t>Asociación </a:t>
            </a:r>
            <a:r>
              <a:rPr lang="es-EC" sz="1200" dirty="0"/>
              <a:t>de Mujeres para el Desarrollo de la Zona Equinoccial </a:t>
            </a:r>
          </a:p>
          <a:p>
            <a:pPr marL="171450" indent="-171450">
              <a:buFont typeface="Arial" panose="020B0604020202020204" pitchFamily="34" charset="0"/>
              <a:buChar char="•"/>
            </a:pPr>
            <a:r>
              <a:rPr lang="es-EC" sz="1200" dirty="0" smtClean="0"/>
              <a:t>La </a:t>
            </a:r>
            <a:r>
              <a:rPr lang="es-EC" sz="1200" dirty="0"/>
              <a:t>Asociación de Conservación y Fomento de Turismo Ecológico </a:t>
            </a:r>
            <a:r>
              <a:rPr lang="es-EC" sz="1200" dirty="0" err="1" smtClean="0"/>
              <a:t>Pululahua</a:t>
            </a:r>
            <a:endParaRPr lang="es-EC" sz="1200" dirty="0" smtClean="0"/>
          </a:p>
          <a:p>
            <a:pPr marL="171450" indent="-171450">
              <a:buFont typeface="Arial" panose="020B0604020202020204" pitchFamily="34" charset="0"/>
              <a:buChar char="•"/>
            </a:pPr>
            <a:r>
              <a:rPr lang="es-EC" sz="1200" dirty="0" smtClean="0"/>
              <a:t>Asociación </a:t>
            </a:r>
            <a:r>
              <a:rPr lang="es-EC" sz="1200" dirty="0"/>
              <a:t>de Turismo de </a:t>
            </a:r>
            <a:r>
              <a:rPr lang="es-EC" sz="1200" dirty="0" err="1" smtClean="0"/>
              <a:t>Rumicucho</a:t>
            </a:r>
            <a:endParaRPr lang="es-EC" sz="1400" dirty="0"/>
          </a:p>
        </p:txBody>
      </p:sp>
    </p:spTree>
    <p:extLst>
      <p:ext uri="{BB962C8B-B14F-4D97-AF65-F5344CB8AC3E}">
        <p14:creationId xmlns:p14="http://schemas.microsoft.com/office/powerpoint/2010/main" val="18640299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962891" y="2078182"/>
            <a:ext cx="10515600" cy="3595253"/>
          </a:xfrm>
        </p:spPr>
        <p:txBody>
          <a:bodyPr>
            <a:noAutofit/>
          </a:bodyPr>
          <a:lstStyle/>
          <a:p>
            <a:pPr algn="ctr"/>
            <a:r>
              <a:rPr lang="es-EC" sz="1800" b="1" dirty="0" smtClean="0">
                <a:latin typeface="Algerian" panose="04020705040A02060702" pitchFamily="82" charset="0"/>
              </a:rPr>
              <a:t/>
            </a:r>
            <a:br>
              <a:rPr lang="es-EC" sz="1800" b="1" dirty="0" smtClean="0">
                <a:latin typeface="Algerian" panose="04020705040A02060702" pitchFamily="82" charset="0"/>
              </a:rPr>
            </a:br>
            <a:r>
              <a:rPr lang="es-EC" sz="1800" b="1" dirty="0">
                <a:latin typeface="Algerian" panose="04020705040A02060702" pitchFamily="82" charset="0"/>
              </a:rPr>
              <a:t/>
            </a:r>
            <a:br>
              <a:rPr lang="es-EC" sz="1800" b="1" dirty="0">
                <a:latin typeface="Algerian" panose="04020705040A02060702" pitchFamily="82" charset="0"/>
              </a:rPr>
            </a:br>
            <a:r>
              <a:rPr lang="es-EC" sz="1800" b="1" dirty="0" smtClean="0">
                <a:latin typeface="Algerian" panose="04020705040A02060702" pitchFamily="82" charset="0"/>
              </a:rPr>
              <a:t/>
            </a:r>
            <a:br>
              <a:rPr lang="es-EC" sz="1800" b="1" dirty="0" smtClean="0">
                <a:latin typeface="Algerian" panose="04020705040A02060702" pitchFamily="82" charset="0"/>
              </a:rPr>
            </a:br>
            <a:r>
              <a:rPr lang="es-EC" sz="1800" b="1" dirty="0" smtClean="0">
                <a:latin typeface="Algerian" panose="04020705040A02060702" pitchFamily="82" charset="0"/>
              </a:rPr>
              <a:t>DEPARTAMENTO </a:t>
            </a:r>
            <a:r>
              <a:rPr lang="es-EC" sz="1800" b="1" dirty="0">
                <a:latin typeface="Algerian" panose="04020705040A02060702" pitchFamily="82" charset="0"/>
              </a:rPr>
              <a:t>DE CIENCIAS </a:t>
            </a:r>
            <a:r>
              <a:rPr lang="es-EC" sz="1800" b="1" dirty="0">
                <a:latin typeface="Algerian" panose="04020705040A02060702" pitchFamily="82" charset="0"/>
              </a:rPr>
              <a:t>ECONÓMICAS, ADMINISTRATIVAS </a:t>
            </a:r>
            <a:r>
              <a:rPr lang="es-EC" sz="1800" b="1" dirty="0">
                <a:latin typeface="Algerian" panose="04020705040A02060702" pitchFamily="82" charset="0"/>
              </a:rPr>
              <a:t>Y DE COMERCIO</a:t>
            </a:r>
            <a:r>
              <a:rPr lang="es-EC" sz="1800" dirty="0">
                <a:latin typeface="Algerian" panose="04020705040A02060702" pitchFamily="82" charset="0"/>
              </a:rPr>
              <a:t/>
            </a:r>
            <a:br>
              <a:rPr lang="es-EC" sz="1800" dirty="0">
                <a:latin typeface="Algerian" panose="04020705040A02060702" pitchFamily="82" charset="0"/>
              </a:rPr>
            </a:br>
            <a:r>
              <a:rPr lang="es-EC" sz="1800" b="1" dirty="0">
                <a:latin typeface="Algerian" panose="04020705040A02060702" pitchFamily="82" charset="0"/>
              </a:rPr>
              <a:t> </a:t>
            </a:r>
            <a:r>
              <a:rPr lang="es-EC" sz="1800" dirty="0">
                <a:latin typeface="Algerian" panose="04020705040A02060702" pitchFamily="82" charset="0"/>
              </a:rPr>
              <a:t/>
            </a:r>
            <a:br>
              <a:rPr lang="es-EC" sz="1800" dirty="0">
                <a:latin typeface="Algerian" panose="04020705040A02060702" pitchFamily="82" charset="0"/>
              </a:rPr>
            </a:br>
            <a:r>
              <a:rPr lang="es-EC" sz="1800" b="1" dirty="0">
                <a:latin typeface="Algerian" panose="04020705040A02060702" pitchFamily="82" charset="0"/>
              </a:rPr>
              <a:t>CARRERA DE INGENIERÍA EN ADMINISTRACIÓN TURÍSTICA Y HOTELERA</a:t>
            </a:r>
            <a:r>
              <a:rPr lang="es-EC" sz="1800" dirty="0">
                <a:latin typeface="Algerian" panose="04020705040A02060702" pitchFamily="82" charset="0"/>
              </a:rPr>
              <a:t/>
            </a:r>
            <a:br>
              <a:rPr lang="es-EC" sz="1800" dirty="0">
                <a:latin typeface="Algerian" panose="04020705040A02060702" pitchFamily="82" charset="0"/>
              </a:rPr>
            </a:br>
            <a:r>
              <a:rPr lang="es-EC" sz="1800" b="1" dirty="0">
                <a:latin typeface="Algerian" panose="04020705040A02060702" pitchFamily="82" charset="0"/>
              </a:rPr>
              <a:t> </a:t>
            </a:r>
            <a:r>
              <a:rPr lang="es-EC" sz="1800" dirty="0">
                <a:latin typeface="Algerian" panose="04020705040A02060702" pitchFamily="82" charset="0"/>
              </a:rPr>
              <a:t/>
            </a:r>
            <a:br>
              <a:rPr lang="es-EC" sz="1800" dirty="0">
                <a:latin typeface="Algerian" panose="04020705040A02060702" pitchFamily="82" charset="0"/>
              </a:rPr>
            </a:br>
            <a:r>
              <a:rPr lang="es-EC" sz="1800" b="1" dirty="0">
                <a:latin typeface="Algerian" panose="04020705040A02060702" pitchFamily="82" charset="0"/>
              </a:rPr>
              <a:t> </a:t>
            </a:r>
            <a:r>
              <a:rPr lang="es-EC" sz="1800" dirty="0">
                <a:latin typeface="Algerian" panose="04020705040A02060702" pitchFamily="82" charset="0"/>
              </a:rPr>
              <a:t/>
            </a:r>
            <a:br>
              <a:rPr lang="es-EC" sz="1800" dirty="0">
                <a:latin typeface="Algerian" panose="04020705040A02060702" pitchFamily="82" charset="0"/>
              </a:rPr>
            </a:br>
            <a:r>
              <a:rPr lang="es-EC" sz="1800" b="1" dirty="0" smtClean="0">
                <a:latin typeface="Algerian" panose="04020705040A02060702" pitchFamily="82" charset="0"/>
              </a:rPr>
              <a:t>TEMA</a:t>
            </a:r>
            <a:r>
              <a:rPr lang="es-EC" sz="1800" b="1" dirty="0">
                <a:latin typeface="Algerian" panose="04020705040A02060702" pitchFamily="82" charset="0"/>
              </a:rPr>
              <a:t>: </a:t>
            </a:r>
            <a:r>
              <a:rPr lang="es-EC" sz="1800" dirty="0">
                <a:latin typeface="Algerian" panose="04020705040A02060702" pitchFamily="82" charset="0"/>
              </a:rPr>
              <a:t>TURISMO EDUCATIVO EN EL NIVEL DE EDUCACIÓN BÁSICO MEDIO  COMO APORTE AL DESARROLLO TURÍSTICO DE LA PARROQUIA DE SAN ANTONIO DE PICHINCHA </a:t>
            </a:r>
            <a:r>
              <a:rPr lang="es-EC" sz="1800" dirty="0" smtClean="0">
                <a:latin typeface="Algerian" panose="04020705040A02060702" pitchFamily="82" charset="0"/>
              </a:rPr>
              <a:t/>
            </a:r>
            <a:br>
              <a:rPr lang="es-EC" sz="1800" dirty="0" smtClean="0">
                <a:latin typeface="Algerian" panose="04020705040A02060702" pitchFamily="82" charset="0"/>
              </a:rPr>
            </a:br>
            <a:r>
              <a:rPr lang="es-EC" sz="1800" dirty="0" smtClean="0">
                <a:latin typeface="Algerian" panose="04020705040A02060702" pitchFamily="82" charset="0"/>
              </a:rPr>
              <a:t/>
            </a:r>
            <a:br>
              <a:rPr lang="es-EC" sz="1800" dirty="0" smtClean="0">
                <a:latin typeface="Algerian" panose="04020705040A02060702" pitchFamily="82" charset="0"/>
              </a:rPr>
            </a:br>
            <a:r>
              <a:rPr lang="es-EC" sz="1800" b="1" dirty="0">
                <a:latin typeface="Algerian" panose="04020705040A02060702" pitchFamily="82" charset="0"/>
              </a:rPr>
              <a:t> </a:t>
            </a:r>
            <a:r>
              <a:rPr lang="es-EC" sz="1800" dirty="0">
                <a:latin typeface="Algerian" panose="04020705040A02060702" pitchFamily="82" charset="0"/>
              </a:rPr>
              <a:t/>
            </a:r>
            <a:br>
              <a:rPr lang="es-EC" sz="1800" dirty="0">
                <a:latin typeface="Algerian" panose="04020705040A02060702" pitchFamily="82" charset="0"/>
              </a:rPr>
            </a:br>
            <a:r>
              <a:rPr lang="es-EC" sz="1800" b="1" dirty="0" smtClean="0">
                <a:latin typeface="Algerian" panose="04020705040A02060702" pitchFamily="82" charset="0"/>
              </a:rPr>
              <a:t>AUTORA: </a:t>
            </a:r>
            <a:r>
              <a:rPr lang="es-EC" sz="1800" b="1" dirty="0">
                <a:latin typeface="Algerian" panose="04020705040A02060702" pitchFamily="82" charset="0"/>
              </a:rPr>
              <a:t>REA CUMBAJÍN, TANIA </a:t>
            </a:r>
            <a:r>
              <a:rPr lang="es-EC" sz="1800" b="1" dirty="0" smtClean="0">
                <a:latin typeface="Algerian" panose="04020705040A02060702" pitchFamily="82" charset="0"/>
              </a:rPr>
              <a:t>MERCEDES</a:t>
            </a:r>
            <a:br>
              <a:rPr lang="es-EC" sz="1800" b="1" dirty="0" smtClean="0">
                <a:latin typeface="Algerian" panose="04020705040A02060702" pitchFamily="82" charset="0"/>
              </a:rPr>
            </a:br>
            <a:r>
              <a:rPr lang="es-EC" sz="1800" b="1" dirty="0">
                <a:latin typeface="Algerian" panose="04020705040A02060702" pitchFamily="82" charset="0"/>
              </a:rPr>
              <a:t> </a:t>
            </a:r>
            <a:r>
              <a:rPr lang="es-EC" sz="1800" dirty="0">
                <a:latin typeface="Algerian" panose="04020705040A02060702" pitchFamily="82" charset="0"/>
              </a:rPr>
              <a:t/>
            </a:r>
            <a:br>
              <a:rPr lang="es-EC" sz="1800" dirty="0">
                <a:latin typeface="Algerian" panose="04020705040A02060702" pitchFamily="82" charset="0"/>
              </a:rPr>
            </a:br>
            <a:r>
              <a:rPr lang="es-EC" sz="1800" b="1" dirty="0">
                <a:latin typeface="Algerian" panose="04020705040A02060702" pitchFamily="82" charset="0"/>
              </a:rPr>
              <a:t>DIRECTOR: MSC. </a:t>
            </a:r>
            <a:r>
              <a:rPr lang="es-EC" sz="1800" b="1" dirty="0">
                <a:latin typeface="Algerian" panose="04020705040A02060702" pitchFamily="82" charset="0"/>
              </a:rPr>
              <a:t>MONTUFAR GUEVARA, SILVIA PATRICIA </a:t>
            </a:r>
            <a:r>
              <a:rPr lang="es-EC" sz="1800" dirty="0">
                <a:latin typeface="Algerian" panose="04020705040A02060702" pitchFamily="82" charset="0"/>
              </a:rPr>
              <a:t/>
            </a:r>
            <a:br>
              <a:rPr lang="es-EC" sz="1800" dirty="0">
                <a:latin typeface="Algerian" panose="04020705040A02060702" pitchFamily="82" charset="0"/>
              </a:rPr>
            </a:br>
            <a:r>
              <a:rPr lang="es-EC" sz="1800" b="1" dirty="0">
                <a:latin typeface="Algerian" panose="04020705040A02060702" pitchFamily="82" charset="0"/>
              </a:rPr>
              <a:t> </a:t>
            </a:r>
            <a:r>
              <a:rPr lang="es-EC" sz="1800" dirty="0">
                <a:latin typeface="Algerian" panose="04020705040A02060702" pitchFamily="82" charset="0"/>
              </a:rPr>
              <a:t/>
            </a:r>
            <a:br>
              <a:rPr lang="es-EC" sz="1800" dirty="0">
                <a:latin typeface="Algerian" panose="04020705040A02060702" pitchFamily="82" charset="0"/>
              </a:rPr>
            </a:br>
            <a:endParaRPr lang="es-EC" sz="1800" dirty="0">
              <a:latin typeface="Algerian" panose="04020705040A02060702" pitchFamily="82" charset="0"/>
            </a:endParaRPr>
          </a:p>
        </p:txBody>
      </p:sp>
      <p:pic>
        <p:nvPicPr>
          <p:cNvPr id="5" name="Imagen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37395" y="187469"/>
            <a:ext cx="5166591" cy="1495858"/>
          </a:xfrm>
          <a:prstGeom prst="rect">
            <a:avLst/>
          </a:prstGeom>
          <a:noFill/>
          <a:ln>
            <a:noFill/>
          </a:ln>
        </p:spPr>
      </p:pic>
      <p:pic>
        <p:nvPicPr>
          <p:cNvPr id="6" name="Picture 2" descr="Resultado de imagen para logo turismo esp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752543" y="4998460"/>
            <a:ext cx="1725948" cy="1495858"/>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Resultado de imagen para dime y lo olvido ensÃ©Ã±ame y lo recuerdo involÃºcrame y lo aprendo significado"/>
          <p:cNvPicPr>
            <a:picLocks noChangeAspect="1" noChangeArrowheads="1"/>
          </p:cNvPicPr>
          <p:nvPr/>
        </p:nvPicPr>
        <p:blipFill rotWithShape="1">
          <a:blip r:embed="rId4">
            <a:extLst>
              <a:ext uri="{28A0092B-C50C-407E-A947-70E740481C1C}">
                <a14:useLocalDpi xmlns:a14="http://schemas.microsoft.com/office/drawing/2010/main" val="0"/>
              </a:ext>
            </a:extLst>
          </a:blip>
          <a:srcRect r="62883"/>
          <a:stretch/>
        </p:blipFill>
        <p:spPr bwMode="auto">
          <a:xfrm>
            <a:off x="0" y="-1"/>
            <a:ext cx="1091045" cy="68729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5309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290918" y="0"/>
            <a:ext cx="10405782" cy="1815882"/>
          </a:xfrm>
          <a:prstGeom prst="rect">
            <a:avLst/>
          </a:prstGeom>
        </p:spPr>
        <p:txBody>
          <a:bodyPr wrap="square">
            <a:spAutoFit/>
          </a:bodyPr>
          <a:lstStyle/>
          <a:p>
            <a:pPr algn="ctr">
              <a:lnSpc>
                <a:spcPct val="200000"/>
              </a:lnSpc>
              <a:spcAft>
                <a:spcPts val="0"/>
              </a:spcAft>
            </a:pPr>
            <a:r>
              <a:rPr lang="es-EC" sz="1600" b="1" kern="0" dirty="0" smtClean="0">
                <a:effectLst/>
                <a:latin typeface="Times New Roman" panose="02020603050405020304" pitchFamily="18" charset="0"/>
                <a:ea typeface="Times New Roman" panose="02020603050405020304" pitchFamily="18" charset="0"/>
                <a:cs typeface="Times New Roman" panose="02020603050405020304" pitchFamily="18" charset="0"/>
              </a:rPr>
              <a:t>CAPÍTULO IV</a:t>
            </a:r>
          </a:p>
          <a:p>
            <a:pPr algn="ctr">
              <a:lnSpc>
                <a:spcPct val="200000"/>
              </a:lnSpc>
              <a:spcAft>
                <a:spcPts val="0"/>
              </a:spcAft>
            </a:pPr>
            <a:r>
              <a:rPr lang="es-EC" sz="1600" b="1" kern="0" dirty="0" smtClean="0">
                <a:effectLst/>
                <a:latin typeface="Times New Roman" panose="02020603050405020304" pitchFamily="18" charset="0"/>
                <a:ea typeface="Times New Roman" panose="02020603050405020304" pitchFamily="18" charset="0"/>
                <a:cs typeface="Times New Roman" panose="02020603050405020304" pitchFamily="18" charset="0"/>
              </a:rPr>
              <a:t>PROPUESTA</a:t>
            </a:r>
          </a:p>
          <a:p>
            <a:pPr algn="ctr">
              <a:spcAft>
                <a:spcPts val="0"/>
              </a:spcAft>
            </a:pPr>
            <a:r>
              <a:rPr lang="es-EC" sz="1600" b="1" kern="0" dirty="0" smtClean="0">
                <a:effectLst/>
                <a:latin typeface="Times New Roman" panose="02020603050405020304" pitchFamily="18" charset="0"/>
                <a:ea typeface="Times New Roman" panose="02020603050405020304" pitchFamily="18" charset="0"/>
                <a:cs typeface="Times New Roman" panose="02020603050405020304" pitchFamily="18" charset="0"/>
              </a:rPr>
              <a:t> PROGRAMA DE TURISMO EDUCATIVO LIDERADO POR EL GAD PARROQUIAL DE SAN ANTONIO DE PICHINCHA PARA SU APLICABILIDAD EN  EL SISTEMA EDUCATIVO, NIVEL DE EDUCACIÓN GENERAL </a:t>
            </a:r>
            <a:r>
              <a:rPr lang="es-EC" sz="1600" b="1" kern="0" dirty="0" smtClean="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BÁSICA, SUBNIVEL MEDIO (5TO, 6TO Y 7MO)</a:t>
            </a:r>
            <a:endParaRPr lang="es-EC" sz="1600" b="1" kern="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graphicFrame>
        <p:nvGraphicFramePr>
          <p:cNvPr id="3" name="Diagrama 2"/>
          <p:cNvGraphicFramePr/>
          <p:nvPr>
            <p:extLst>
              <p:ext uri="{D42A27DB-BD31-4B8C-83A1-F6EECF244321}">
                <p14:modId xmlns:p14="http://schemas.microsoft.com/office/powerpoint/2010/main" val="3877154042"/>
              </p:ext>
            </p:extLst>
          </p:nvPr>
        </p:nvGraphicFramePr>
        <p:xfrm>
          <a:off x="749300" y="1557866"/>
          <a:ext cx="109474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2" descr="Resultado de imagen para dime y lo olvido ensÃ©Ã±ame y lo recuerdo involÃºcrame y lo aprendo significado"/>
          <p:cNvPicPr>
            <a:picLocks noChangeAspect="1" noChangeArrowheads="1"/>
          </p:cNvPicPr>
          <p:nvPr/>
        </p:nvPicPr>
        <p:blipFill rotWithShape="1">
          <a:blip r:embed="rId7">
            <a:extLst>
              <a:ext uri="{28A0092B-C50C-407E-A947-70E740481C1C}">
                <a14:useLocalDpi xmlns:a14="http://schemas.microsoft.com/office/drawing/2010/main" val="0"/>
              </a:ext>
            </a:extLst>
          </a:blip>
          <a:srcRect r="62802"/>
          <a:stretch/>
        </p:blipFill>
        <p:spPr bwMode="auto">
          <a:xfrm>
            <a:off x="0" y="0"/>
            <a:ext cx="6731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46035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p:cNvGraphicFramePr/>
          <p:nvPr>
            <p:extLst>
              <p:ext uri="{D42A27DB-BD31-4B8C-83A1-F6EECF244321}">
                <p14:modId xmlns:p14="http://schemas.microsoft.com/office/powerpoint/2010/main" val="756887541"/>
              </p:ext>
            </p:extLst>
          </p:nvPr>
        </p:nvGraphicFramePr>
        <p:xfrm>
          <a:off x="673100" y="302807"/>
          <a:ext cx="11294036"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2" descr="Resultado de imagen para dime y lo olvido ensÃ©Ã±ame y lo recuerdo involÃºcrame y lo aprendo significado"/>
          <p:cNvPicPr>
            <a:picLocks noChangeAspect="1" noChangeArrowheads="1"/>
          </p:cNvPicPr>
          <p:nvPr/>
        </p:nvPicPr>
        <p:blipFill rotWithShape="1">
          <a:blip r:embed="rId7">
            <a:extLst>
              <a:ext uri="{28A0092B-C50C-407E-A947-70E740481C1C}">
                <a14:useLocalDpi xmlns:a14="http://schemas.microsoft.com/office/drawing/2010/main" val="0"/>
              </a:ext>
            </a:extLst>
          </a:blip>
          <a:srcRect r="62802"/>
          <a:stretch/>
        </p:blipFill>
        <p:spPr bwMode="auto">
          <a:xfrm>
            <a:off x="0" y="0"/>
            <a:ext cx="6731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44326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p:cNvGraphicFramePr/>
          <p:nvPr>
            <p:extLst>
              <p:ext uri="{D42A27DB-BD31-4B8C-83A1-F6EECF244321}">
                <p14:modId xmlns:p14="http://schemas.microsoft.com/office/powerpoint/2010/main" val="1315980747"/>
              </p:ext>
            </p:extLst>
          </p:nvPr>
        </p:nvGraphicFramePr>
        <p:xfrm>
          <a:off x="2286000" y="282388"/>
          <a:ext cx="7570693" cy="62663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uadroTexto 3"/>
          <p:cNvSpPr txBox="1"/>
          <p:nvPr/>
        </p:nvSpPr>
        <p:spPr>
          <a:xfrm>
            <a:off x="6907306" y="107576"/>
            <a:ext cx="5284694" cy="1169551"/>
          </a:xfrm>
          <a:prstGeom prst="rect">
            <a:avLst/>
          </a:prstGeom>
          <a:noFill/>
        </p:spPr>
        <p:txBody>
          <a:bodyPr wrap="square" rtlCol="0">
            <a:spAutoFit/>
          </a:bodyPr>
          <a:lstStyle/>
          <a:p>
            <a:pPr marL="285750" indent="-285750">
              <a:buFontTx/>
              <a:buChar char="-"/>
            </a:pPr>
            <a:r>
              <a:rPr lang="es-EC" sz="1400" dirty="0" smtClean="0"/>
              <a:t>Estudiantes </a:t>
            </a:r>
            <a:r>
              <a:rPr lang="es-EC" sz="1400" dirty="0"/>
              <a:t>cuyos padres de familia no tengan los recursos económicos para realizar actividades recreativas en </a:t>
            </a:r>
            <a:r>
              <a:rPr lang="es-EC" sz="1400" dirty="0" smtClean="0"/>
              <a:t>familia</a:t>
            </a:r>
          </a:p>
          <a:p>
            <a:pPr marL="285750" indent="-285750">
              <a:buFontTx/>
              <a:buChar char="-"/>
            </a:pPr>
            <a:r>
              <a:rPr lang="es-EC" sz="1400" dirty="0" smtClean="0"/>
              <a:t>Los estudiantes aprenden por medio de la experiencia significativa</a:t>
            </a:r>
          </a:p>
          <a:p>
            <a:pPr marL="285750" indent="-285750">
              <a:buFontTx/>
              <a:buChar char="-"/>
            </a:pPr>
            <a:r>
              <a:rPr lang="es-EC" sz="1400" dirty="0" smtClean="0"/>
              <a:t>Revalorización del Patrimonio de la Localidad </a:t>
            </a:r>
          </a:p>
          <a:p>
            <a:pPr marL="285750" indent="-285750">
              <a:buFontTx/>
              <a:buChar char="-"/>
            </a:pPr>
            <a:r>
              <a:rPr lang="es-EC" sz="1400" dirty="0" smtClean="0"/>
              <a:t>Rescate de la Identidad cultural</a:t>
            </a:r>
            <a:endParaRPr lang="es-EC" sz="1400" dirty="0"/>
          </a:p>
        </p:txBody>
      </p:sp>
      <p:sp>
        <p:nvSpPr>
          <p:cNvPr id="5" name="CuadroTexto 4"/>
          <p:cNvSpPr txBox="1"/>
          <p:nvPr/>
        </p:nvSpPr>
        <p:spPr>
          <a:xfrm>
            <a:off x="9238129" y="2407024"/>
            <a:ext cx="2953871" cy="1169551"/>
          </a:xfrm>
          <a:prstGeom prst="rect">
            <a:avLst/>
          </a:prstGeom>
          <a:noFill/>
        </p:spPr>
        <p:txBody>
          <a:bodyPr wrap="square" rtlCol="0">
            <a:spAutoFit/>
          </a:bodyPr>
          <a:lstStyle/>
          <a:p>
            <a:pPr marL="285750" indent="-285750">
              <a:buFontTx/>
              <a:buChar char="-"/>
            </a:pPr>
            <a:r>
              <a:rPr lang="es-EC" sz="1400" dirty="0" smtClean="0"/>
              <a:t>Beneficiarios indirectos</a:t>
            </a:r>
          </a:p>
          <a:p>
            <a:pPr marL="285750" indent="-285750">
              <a:buFontTx/>
              <a:buChar char="-"/>
            </a:pPr>
            <a:r>
              <a:rPr lang="es-EC" sz="1400" dirty="0" smtClean="0"/>
              <a:t>Pueden hacer uso de esta herramienta para fortalecer los conocimientos adquiridos por sus estudiantes dentro del aula </a:t>
            </a:r>
            <a:endParaRPr lang="es-EC" sz="1400" dirty="0"/>
          </a:p>
        </p:txBody>
      </p:sp>
      <p:sp>
        <p:nvSpPr>
          <p:cNvPr id="6" name="CuadroTexto 5"/>
          <p:cNvSpPr txBox="1"/>
          <p:nvPr/>
        </p:nvSpPr>
        <p:spPr>
          <a:xfrm>
            <a:off x="8417859" y="4706472"/>
            <a:ext cx="3307976" cy="2246769"/>
          </a:xfrm>
          <a:prstGeom prst="rect">
            <a:avLst/>
          </a:prstGeom>
          <a:noFill/>
        </p:spPr>
        <p:txBody>
          <a:bodyPr wrap="square" rtlCol="0">
            <a:spAutoFit/>
          </a:bodyPr>
          <a:lstStyle/>
          <a:p>
            <a:pPr marL="285750" indent="-285750">
              <a:buFontTx/>
              <a:buChar char="-"/>
            </a:pPr>
            <a:r>
              <a:rPr lang="es-EC" sz="1400" dirty="0" smtClean="0"/>
              <a:t>Beneficiarios Indirectos</a:t>
            </a:r>
          </a:p>
          <a:p>
            <a:pPr marL="285750" indent="-285750">
              <a:buFontTx/>
              <a:buChar char="-"/>
            </a:pPr>
            <a:r>
              <a:rPr lang="es-EC" sz="1400" dirty="0" smtClean="0"/>
              <a:t>Pueden participar apadrinando el programa de turismo educativo, lo cual los hará acreedores de un reconocimiento por parte del GAD Parroquial al colocar la información de sus empresas turísticas dentro de la reseña que se realice en la página web del GAD Parroquial, lo cual les sirve como publicidad.</a:t>
            </a:r>
            <a:endParaRPr lang="es-EC" sz="1400" dirty="0"/>
          </a:p>
        </p:txBody>
      </p:sp>
      <p:sp>
        <p:nvSpPr>
          <p:cNvPr id="7" name="CuadroTexto 6"/>
          <p:cNvSpPr txBox="1"/>
          <p:nvPr/>
        </p:nvSpPr>
        <p:spPr>
          <a:xfrm>
            <a:off x="874059" y="4706472"/>
            <a:ext cx="2729753" cy="2031325"/>
          </a:xfrm>
          <a:prstGeom prst="rect">
            <a:avLst/>
          </a:prstGeom>
          <a:noFill/>
        </p:spPr>
        <p:txBody>
          <a:bodyPr wrap="square" rtlCol="0">
            <a:spAutoFit/>
          </a:bodyPr>
          <a:lstStyle/>
          <a:p>
            <a:r>
              <a:rPr lang="es-EC" sz="1400" dirty="0" smtClean="0"/>
              <a:t>- El hecho de ser lideres, no debe ser asumido como un gasto sino como una inversión, ya que su programa de turismo educativo puede ser a mediano plazo replicado por otros </a:t>
            </a:r>
            <a:r>
              <a:rPr lang="es-EC" sz="1400" dirty="0" err="1" smtClean="0"/>
              <a:t>GAD’s</a:t>
            </a:r>
            <a:r>
              <a:rPr lang="es-EC" sz="1400" dirty="0" smtClean="0"/>
              <a:t>, obteniendo el reconocimiento por su labor en pro de la niñez y adolescencia </a:t>
            </a:r>
            <a:endParaRPr lang="es-EC" sz="1400" dirty="0"/>
          </a:p>
        </p:txBody>
      </p:sp>
      <p:sp>
        <p:nvSpPr>
          <p:cNvPr id="8" name="CuadroTexto 7"/>
          <p:cNvSpPr txBox="1"/>
          <p:nvPr/>
        </p:nvSpPr>
        <p:spPr>
          <a:xfrm>
            <a:off x="215153" y="107576"/>
            <a:ext cx="2810435" cy="3539430"/>
          </a:xfrm>
          <a:prstGeom prst="rect">
            <a:avLst/>
          </a:prstGeom>
          <a:noFill/>
        </p:spPr>
        <p:txBody>
          <a:bodyPr wrap="square" rtlCol="0">
            <a:spAutoFit/>
          </a:bodyPr>
          <a:lstStyle/>
          <a:p>
            <a:pPr marL="285750" indent="-285750">
              <a:buFontTx/>
              <a:buChar char="-"/>
            </a:pPr>
            <a:r>
              <a:rPr lang="es-EC" sz="1400" dirty="0" smtClean="0"/>
              <a:t>La comunidad en General se beneficiará a largo plazo por cuanto si  se demuestra la potencialidad </a:t>
            </a:r>
            <a:r>
              <a:rPr lang="es-EC" sz="1400" dirty="0"/>
              <a:t>que tiene como producto turístico </a:t>
            </a:r>
            <a:r>
              <a:rPr lang="es-EC" sz="1400" dirty="0" smtClean="0"/>
              <a:t>puede inclusive más </a:t>
            </a:r>
            <a:r>
              <a:rPr lang="es-EC" sz="1400" dirty="0"/>
              <a:t>adelante </a:t>
            </a:r>
            <a:r>
              <a:rPr lang="es-EC" sz="1400" dirty="0" smtClean="0"/>
              <a:t>ampliarse </a:t>
            </a:r>
            <a:r>
              <a:rPr lang="es-EC" sz="1400" dirty="0"/>
              <a:t>a todos los niveles educativos, y atraer estudiantes extranjeros bajo una propuesta </a:t>
            </a:r>
            <a:r>
              <a:rPr lang="es-EC" sz="1400" dirty="0" smtClean="0"/>
              <a:t>articulada, que dinamice la economía local.</a:t>
            </a:r>
          </a:p>
          <a:p>
            <a:pPr marL="285750" indent="-285750">
              <a:buFontTx/>
              <a:buChar char="-"/>
            </a:pPr>
            <a:r>
              <a:rPr lang="es-EC" sz="1400" dirty="0" smtClean="0"/>
              <a:t>Además de que si formamos desde ahora a la población en edad escolar, tendremos en el futuro unos buenos gestores del desarrollo local.</a:t>
            </a:r>
            <a:endParaRPr lang="es-EC" sz="1400" dirty="0"/>
          </a:p>
        </p:txBody>
      </p:sp>
      <p:pic>
        <p:nvPicPr>
          <p:cNvPr id="9" name="Picture 2" descr="Resultado de imagen para dime y lo olvido ensÃ©Ã±ame y lo recuerdo involÃºcrame y lo aprendo significado"/>
          <p:cNvPicPr>
            <a:picLocks noChangeAspect="1" noChangeArrowheads="1"/>
          </p:cNvPicPr>
          <p:nvPr/>
        </p:nvPicPr>
        <p:blipFill rotWithShape="1">
          <a:blip r:embed="rId7">
            <a:extLst>
              <a:ext uri="{28A0092B-C50C-407E-A947-70E740481C1C}">
                <a14:useLocalDpi xmlns:a14="http://schemas.microsoft.com/office/drawing/2010/main" val="0"/>
              </a:ext>
            </a:extLst>
          </a:blip>
          <a:srcRect r="62802"/>
          <a:stretch/>
        </p:blipFill>
        <p:spPr bwMode="auto">
          <a:xfrm>
            <a:off x="0" y="0"/>
            <a:ext cx="215153"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97551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p:cNvGraphicFramePr/>
          <p:nvPr>
            <p:extLst>
              <p:ext uri="{D42A27DB-BD31-4B8C-83A1-F6EECF244321}">
                <p14:modId xmlns:p14="http://schemas.microsoft.com/office/powerpoint/2010/main" val="2903054461"/>
              </p:ext>
            </p:extLst>
          </p:nvPr>
        </p:nvGraphicFramePr>
        <p:xfrm>
          <a:off x="484095" y="350061"/>
          <a:ext cx="11268634" cy="54321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uadroTexto 2"/>
          <p:cNvSpPr txBox="1"/>
          <p:nvPr/>
        </p:nvSpPr>
        <p:spPr>
          <a:xfrm>
            <a:off x="2353235" y="403412"/>
            <a:ext cx="7947212" cy="646331"/>
          </a:xfrm>
          <a:prstGeom prst="rect">
            <a:avLst/>
          </a:prstGeom>
          <a:noFill/>
        </p:spPr>
        <p:txBody>
          <a:bodyPr wrap="square" rtlCol="0">
            <a:spAutoFit/>
          </a:bodyPr>
          <a:lstStyle/>
          <a:p>
            <a:pPr marL="0" lvl="1" algn="ctr"/>
            <a:r>
              <a:rPr lang="es-EC" b="1" dirty="0" smtClean="0"/>
              <a:t>INSTITUCIONES RESPONSABLES DEL DESARROLLO DEL PROGRAMA</a:t>
            </a:r>
          </a:p>
          <a:p>
            <a:pPr algn="ctr"/>
            <a:endParaRPr lang="es-EC" dirty="0"/>
          </a:p>
        </p:txBody>
      </p:sp>
      <p:sp>
        <p:nvSpPr>
          <p:cNvPr id="5" name="CuadroTexto 4"/>
          <p:cNvSpPr txBox="1"/>
          <p:nvPr/>
        </p:nvSpPr>
        <p:spPr>
          <a:xfrm>
            <a:off x="8148917" y="3307976"/>
            <a:ext cx="2433917" cy="2554545"/>
          </a:xfrm>
          <a:prstGeom prst="rect">
            <a:avLst/>
          </a:prstGeom>
          <a:noFill/>
          <a:ln>
            <a:solidFill>
              <a:schemeClr val="accent6">
                <a:lumMod val="75000"/>
              </a:schemeClr>
            </a:solidFill>
          </a:ln>
        </p:spPr>
        <p:txBody>
          <a:bodyPr wrap="square" rtlCol="0">
            <a:spAutoFit/>
          </a:bodyPr>
          <a:lstStyle/>
          <a:p>
            <a:r>
              <a:rPr lang="es-EC" sz="1600" dirty="0" smtClean="0"/>
              <a:t>Se puede realizar alianzas estratégicas con los administradores de los atractivos turísticos que sean pagos contemplados para este programa, para que nos extienda unas gratuidades para el grupo de asistentes que realicen la salida pedagógica</a:t>
            </a:r>
            <a:endParaRPr lang="es-EC" sz="1600" dirty="0"/>
          </a:p>
        </p:txBody>
      </p:sp>
      <p:pic>
        <p:nvPicPr>
          <p:cNvPr id="6" name="Picture 2" descr="Resultado de imagen para dime y lo olvido ensÃ©Ã±ame y lo recuerdo involÃºcrame y lo aprendo significado"/>
          <p:cNvPicPr>
            <a:picLocks noChangeAspect="1" noChangeArrowheads="1"/>
          </p:cNvPicPr>
          <p:nvPr/>
        </p:nvPicPr>
        <p:blipFill rotWithShape="1">
          <a:blip r:embed="rId7">
            <a:extLst>
              <a:ext uri="{28A0092B-C50C-407E-A947-70E740481C1C}">
                <a14:useLocalDpi xmlns:a14="http://schemas.microsoft.com/office/drawing/2010/main" val="0"/>
              </a:ext>
            </a:extLst>
          </a:blip>
          <a:srcRect r="62802"/>
          <a:stretch/>
        </p:blipFill>
        <p:spPr bwMode="auto">
          <a:xfrm>
            <a:off x="0" y="0"/>
            <a:ext cx="6731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12171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290746266"/>
              </p:ext>
            </p:extLst>
          </p:nvPr>
        </p:nvGraphicFramePr>
        <p:xfrm>
          <a:off x="954742" y="40777"/>
          <a:ext cx="10000128" cy="65282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uadroTexto 4"/>
          <p:cNvSpPr txBox="1"/>
          <p:nvPr/>
        </p:nvSpPr>
        <p:spPr>
          <a:xfrm>
            <a:off x="268943" y="376518"/>
            <a:ext cx="2796986" cy="954107"/>
          </a:xfrm>
          <a:prstGeom prst="rect">
            <a:avLst/>
          </a:prstGeom>
          <a:noFill/>
        </p:spPr>
        <p:txBody>
          <a:bodyPr wrap="square" rtlCol="0">
            <a:spAutoFit/>
          </a:bodyPr>
          <a:lstStyle/>
          <a:p>
            <a:pPr algn="ctr"/>
            <a:r>
              <a:rPr lang="es-EC" sz="2800" b="1" dirty="0" smtClean="0">
                <a:latin typeface="Algerian" panose="04020705040A02060702" pitchFamily="82" charset="0"/>
              </a:rPr>
              <a:t>ENFOQUE METODOLÓGICO</a:t>
            </a:r>
            <a:endParaRPr lang="es-EC" sz="2800" b="1" dirty="0">
              <a:latin typeface="Algerian" panose="04020705040A02060702" pitchFamily="82" charset="0"/>
            </a:endParaRPr>
          </a:p>
        </p:txBody>
      </p:sp>
      <p:sp>
        <p:nvSpPr>
          <p:cNvPr id="7" name="CuadroTexto 6"/>
          <p:cNvSpPr txBox="1"/>
          <p:nvPr/>
        </p:nvSpPr>
        <p:spPr>
          <a:xfrm>
            <a:off x="9305365" y="181561"/>
            <a:ext cx="2886636" cy="1200329"/>
          </a:xfrm>
          <a:prstGeom prst="rect">
            <a:avLst/>
          </a:prstGeom>
          <a:noFill/>
        </p:spPr>
        <p:txBody>
          <a:bodyPr wrap="square" rtlCol="0">
            <a:spAutoFit/>
          </a:bodyPr>
          <a:lstStyle/>
          <a:p>
            <a:r>
              <a:rPr lang="es-EC" dirty="0" smtClean="0"/>
              <a:t>Enfoque Pedagógico establecido </a:t>
            </a:r>
            <a:r>
              <a:rPr lang="es-EC" dirty="0"/>
              <a:t>en el currículo vigente que </a:t>
            </a:r>
            <a:r>
              <a:rPr lang="es-EC" dirty="0" smtClean="0"/>
              <a:t>se basa en el constructivismo </a:t>
            </a:r>
            <a:r>
              <a:rPr lang="es-EC" dirty="0"/>
              <a:t>socio crítico</a:t>
            </a:r>
          </a:p>
        </p:txBody>
      </p:sp>
      <p:pic>
        <p:nvPicPr>
          <p:cNvPr id="8" name="Picture 2" descr="Resultado de imagen para dime y lo olvido ensÃ©Ã±ame y lo recuerdo involÃºcrame y lo aprendo significado"/>
          <p:cNvPicPr>
            <a:picLocks noChangeAspect="1" noChangeArrowheads="1"/>
          </p:cNvPicPr>
          <p:nvPr/>
        </p:nvPicPr>
        <p:blipFill rotWithShape="1">
          <a:blip r:embed="rId7">
            <a:extLst>
              <a:ext uri="{28A0092B-C50C-407E-A947-70E740481C1C}">
                <a14:useLocalDpi xmlns:a14="http://schemas.microsoft.com/office/drawing/2010/main" val="0"/>
              </a:ext>
            </a:extLst>
          </a:blip>
          <a:srcRect r="62802"/>
          <a:stretch/>
        </p:blipFill>
        <p:spPr bwMode="auto">
          <a:xfrm>
            <a:off x="0" y="0"/>
            <a:ext cx="215153"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59049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775048" y="-177043"/>
            <a:ext cx="8722260" cy="720582"/>
          </a:xfrm>
          <a:prstGeom prst="rect">
            <a:avLst/>
          </a:prstGeom>
        </p:spPr>
        <p:txBody>
          <a:bodyPr wrap="none">
            <a:spAutoFit/>
          </a:bodyPr>
          <a:lstStyle/>
          <a:p>
            <a:pPr lvl="1">
              <a:lnSpc>
                <a:spcPct val="200000"/>
              </a:lnSpc>
              <a:spcAft>
                <a:spcPts val="0"/>
              </a:spcAft>
            </a:pPr>
            <a:r>
              <a:rPr lang="es-EC" sz="2400" b="1" dirty="0" smtClean="0">
                <a:effectLst/>
                <a:latin typeface="Algerian" panose="04020705040A02060702" pitchFamily="82" charset="0"/>
                <a:ea typeface="Times New Roman" panose="02020603050405020304" pitchFamily="18" charset="0"/>
                <a:cs typeface="Times New Roman" panose="02020603050405020304" pitchFamily="18" charset="0"/>
              </a:rPr>
              <a:t>Contenido programático y atractivo involucrado</a:t>
            </a:r>
            <a:endParaRPr lang="es-EC" sz="2400" b="1" dirty="0">
              <a:effectLst/>
              <a:latin typeface="Algerian" panose="04020705040A02060702" pitchFamily="82" charset="0"/>
              <a:ea typeface="Times New Roman" panose="02020603050405020304" pitchFamily="18" charset="0"/>
              <a:cs typeface="Times New Roman" panose="02020603050405020304" pitchFamily="18" charset="0"/>
            </a:endParaRPr>
          </a:p>
        </p:txBody>
      </p:sp>
      <p:graphicFrame>
        <p:nvGraphicFramePr>
          <p:cNvPr id="3" name="Tabla 2"/>
          <p:cNvGraphicFramePr>
            <a:graphicFrameLocks noGrp="1"/>
          </p:cNvGraphicFramePr>
          <p:nvPr>
            <p:extLst>
              <p:ext uri="{D42A27DB-BD31-4B8C-83A1-F6EECF244321}">
                <p14:modId xmlns:p14="http://schemas.microsoft.com/office/powerpoint/2010/main" val="2969226063"/>
              </p:ext>
            </p:extLst>
          </p:nvPr>
        </p:nvGraphicFramePr>
        <p:xfrm>
          <a:off x="1469152" y="550780"/>
          <a:ext cx="10310472" cy="6219950"/>
        </p:xfrm>
        <a:graphic>
          <a:graphicData uri="http://schemas.openxmlformats.org/drawingml/2006/table">
            <a:tbl>
              <a:tblPr firstRow="1" firstCol="1" bandRow="1">
                <a:tableStyleId>{5C22544A-7EE6-4342-B048-85BDC9FD1C3A}</a:tableStyleId>
              </a:tblPr>
              <a:tblGrid>
                <a:gridCol w="2914590"/>
                <a:gridCol w="3176208"/>
                <a:gridCol w="4219674"/>
              </a:tblGrid>
              <a:tr h="377067">
                <a:tc>
                  <a:txBody>
                    <a:bodyPr/>
                    <a:lstStyle/>
                    <a:p>
                      <a:pPr indent="180340" algn="ctr">
                        <a:lnSpc>
                          <a:spcPct val="200000"/>
                        </a:lnSpc>
                        <a:spcAft>
                          <a:spcPts val="0"/>
                        </a:spcAft>
                      </a:pPr>
                      <a:r>
                        <a:rPr lang="es-EC" sz="1200" dirty="0" smtClean="0">
                          <a:solidFill>
                            <a:schemeClr val="tx1">
                              <a:lumMod val="95000"/>
                              <a:lumOff val="5000"/>
                            </a:schemeClr>
                          </a:solidFill>
                          <a:effectLst/>
                        </a:rPr>
                        <a:t>SITIOS A VISITAR</a:t>
                      </a:r>
                      <a:endParaRPr lang="es-EC" sz="1400"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9162" marR="39162" marT="0" marB="0"/>
                </a:tc>
                <a:tc>
                  <a:txBody>
                    <a:bodyPr/>
                    <a:lstStyle/>
                    <a:p>
                      <a:pPr indent="180340" algn="ctr">
                        <a:lnSpc>
                          <a:spcPct val="200000"/>
                        </a:lnSpc>
                        <a:spcAft>
                          <a:spcPts val="0"/>
                        </a:spcAft>
                      </a:pPr>
                      <a:r>
                        <a:rPr lang="es-EC" sz="1200" dirty="0" smtClean="0">
                          <a:solidFill>
                            <a:schemeClr val="tx1">
                              <a:lumMod val="95000"/>
                              <a:lumOff val="5000"/>
                            </a:schemeClr>
                          </a:solidFill>
                          <a:effectLst/>
                        </a:rPr>
                        <a:t>ÁREA TEMÁTICA VINCULADA A TURISMO</a:t>
                      </a:r>
                      <a:endParaRPr lang="es-EC" sz="1400"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9162" marR="39162" marT="0" marB="0"/>
                </a:tc>
                <a:tc>
                  <a:txBody>
                    <a:bodyPr/>
                    <a:lstStyle/>
                    <a:p>
                      <a:pPr indent="180340" algn="ctr">
                        <a:lnSpc>
                          <a:spcPct val="200000"/>
                        </a:lnSpc>
                        <a:spcAft>
                          <a:spcPts val="0"/>
                        </a:spcAft>
                      </a:pPr>
                      <a:r>
                        <a:rPr lang="es-EC" sz="1200" dirty="0" smtClean="0">
                          <a:solidFill>
                            <a:schemeClr val="tx1">
                              <a:lumMod val="95000"/>
                              <a:lumOff val="5000"/>
                            </a:schemeClr>
                          </a:solidFill>
                          <a:effectLst/>
                        </a:rPr>
                        <a:t>OBJETIVOS DE APRENDIZAJE A ALCANZAR</a:t>
                      </a:r>
                      <a:endParaRPr lang="es-EC" sz="1400"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9162" marR="39162" marT="0" marB="0"/>
                </a:tc>
              </a:tr>
              <a:tr h="623217">
                <a:tc>
                  <a:txBody>
                    <a:bodyPr/>
                    <a:lstStyle/>
                    <a:p>
                      <a:pPr indent="180340">
                        <a:lnSpc>
                          <a:spcPct val="200000"/>
                        </a:lnSpc>
                        <a:spcAft>
                          <a:spcPts val="0"/>
                        </a:spcAft>
                      </a:pPr>
                      <a:r>
                        <a:rPr lang="es-EC" sz="1200" dirty="0">
                          <a:solidFill>
                            <a:schemeClr val="tx1">
                              <a:lumMod val="95000"/>
                              <a:lumOff val="5000"/>
                            </a:schemeClr>
                          </a:solidFill>
                          <a:effectLst/>
                        </a:rPr>
                        <a:t>Pucará de </a:t>
                      </a:r>
                      <a:r>
                        <a:rPr lang="es-EC" sz="1200" dirty="0" err="1" smtClean="0">
                          <a:solidFill>
                            <a:schemeClr val="tx1">
                              <a:lumMod val="95000"/>
                              <a:lumOff val="5000"/>
                            </a:schemeClr>
                          </a:solidFill>
                          <a:effectLst/>
                        </a:rPr>
                        <a:t>Rumicucho</a:t>
                      </a:r>
                      <a:endParaRPr lang="es-EC" sz="1400"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9162" marR="39162" marT="0" marB="0"/>
                </a:tc>
                <a:tc>
                  <a:txBody>
                    <a:bodyPr/>
                    <a:lstStyle/>
                    <a:p>
                      <a:pPr indent="180340">
                        <a:lnSpc>
                          <a:spcPct val="200000"/>
                        </a:lnSpc>
                        <a:spcAft>
                          <a:spcPts val="0"/>
                        </a:spcAft>
                      </a:pPr>
                      <a:r>
                        <a:rPr lang="es-EC" sz="1200" dirty="0">
                          <a:solidFill>
                            <a:schemeClr val="tx1">
                              <a:lumMod val="95000"/>
                              <a:lumOff val="5000"/>
                            </a:schemeClr>
                          </a:solidFill>
                          <a:effectLst/>
                        </a:rPr>
                        <a:t>Ciencias Sociales</a:t>
                      </a:r>
                      <a:endParaRPr lang="es-EC" sz="1400"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9162" marR="39162" marT="0" marB="0"/>
                </a:tc>
                <a:tc rowSpan="4">
                  <a:txBody>
                    <a:bodyPr/>
                    <a:lstStyle/>
                    <a:p>
                      <a:pPr indent="180340">
                        <a:lnSpc>
                          <a:spcPct val="200000"/>
                        </a:lnSpc>
                        <a:spcAft>
                          <a:spcPts val="0"/>
                        </a:spcAft>
                      </a:pPr>
                      <a:r>
                        <a:rPr lang="es-EC" sz="1200" dirty="0">
                          <a:solidFill>
                            <a:schemeClr val="tx1">
                              <a:lumMod val="95000"/>
                              <a:lumOff val="5000"/>
                            </a:schemeClr>
                          </a:solidFill>
                          <a:effectLst/>
                        </a:rPr>
                        <a:t>*Comprensión del mundo donde se vive y la identidad ecuatoriana</a:t>
                      </a:r>
                      <a:endParaRPr lang="es-EC" sz="1400" dirty="0">
                        <a:solidFill>
                          <a:schemeClr val="tx1">
                            <a:lumMod val="95000"/>
                            <a:lumOff val="5000"/>
                          </a:schemeClr>
                        </a:solidFill>
                        <a:effectLst/>
                      </a:endParaRPr>
                    </a:p>
                    <a:p>
                      <a:pPr indent="180340">
                        <a:lnSpc>
                          <a:spcPct val="200000"/>
                        </a:lnSpc>
                        <a:spcAft>
                          <a:spcPts val="0"/>
                        </a:spcAft>
                      </a:pPr>
                      <a:r>
                        <a:rPr lang="es-EC" sz="1200" dirty="0">
                          <a:solidFill>
                            <a:schemeClr val="tx1">
                              <a:lumMod val="95000"/>
                              <a:lumOff val="5000"/>
                            </a:schemeClr>
                          </a:solidFill>
                          <a:effectLst/>
                        </a:rPr>
                        <a:t> </a:t>
                      </a:r>
                      <a:r>
                        <a:rPr lang="es-EC" sz="1200" dirty="0" smtClean="0">
                          <a:solidFill>
                            <a:schemeClr val="tx1">
                              <a:lumMod val="95000"/>
                              <a:lumOff val="5000"/>
                            </a:schemeClr>
                          </a:solidFill>
                          <a:effectLst/>
                        </a:rPr>
                        <a:t>*</a:t>
                      </a:r>
                      <a:r>
                        <a:rPr lang="es-EC" sz="1200" dirty="0">
                          <a:solidFill>
                            <a:schemeClr val="tx1">
                              <a:lumMod val="95000"/>
                              <a:lumOff val="5000"/>
                            </a:schemeClr>
                          </a:solidFill>
                          <a:effectLst/>
                        </a:rPr>
                        <a:t>Entender la relevancia de los procesos de transformación social y cultural y de la flora y fauna de su entorno natural, y la riqueza que entrañan, en la formulación de demandas orientadas a la construcción de una convivencia justa y equitativa, basada en la inclusión social.</a:t>
                      </a:r>
                      <a:endParaRPr lang="es-EC" sz="1400" dirty="0">
                        <a:solidFill>
                          <a:schemeClr val="tx1">
                            <a:lumMod val="95000"/>
                            <a:lumOff val="5000"/>
                          </a:schemeClr>
                        </a:solidFill>
                        <a:effectLst/>
                      </a:endParaRPr>
                    </a:p>
                    <a:p>
                      <a:pPr indent="180340">
                        <a:lnSpc>
                          <a:spcPct val="200000"/>
                        </a:lnSpc>
                        <a:spcAft>
                          <a:spcPts val="0"/>
                        </a:spcAft>
                      </a:pPr>
                      <a:r>
                        <a:rPr lang="es-EC" sz="1200" dirty="0">
                          <a:solidFill>
                            <a:schemeClr val="tx1">
                              <a:lumMod val="95000"/>
                              <a:lumOff val="5000"/>
                            </a:schemeClr>
                          </a:solidFill>
                          <a:effectLst/>
                        </a:rPr>
                        <a:t> </a:t>
                      </a:r>
                      <a:r>
                        <a:rPr lang="es-EC" sz="1200" dirty="0" smtClean="0">
                          <a:solidFill>
                            <a:schemeClr val="tx1">
                              <a:lumMod val="95000"/>
                              <a:lumOff val="5000"/>
                            </a:schemeClr>
                          </a:solidFill>
                          <a:effectLst/>
                        </a:rPr>
                        <a:t>*</a:t>
                      </a:r>
                      <a:r>
                        <a:rPr lang="es-EC" sz="1200" dirty="0">
                          <a:solidFill>
                            <a:schemeClr val="tx1">
                              <a:lumMod val="95000"/>
                              <a:lumOff val="5000"/>
                            </a:schemeClr>
                          </a:solidFill>
                          <a:effectLst/>
                        </a:rPr>
                        <a:t>Reproducir buenas prácticas medioambientales y sociales, en el contexto de la era digital, a través de actividades concretas, que partan del análisis de las necesidades del entorno, para construir una sociedad justa y equitativa basada en una cultura de respeto y responsabilidad.</a:t>
                      </a:r>
                      <a:endParaRPr lang="es-EC" sz="1400" dirty="0">
                        <a:solidFill>
                          <a:schemeClr val="tx1">
                            <a:lumMod val="95000"/>
                            <a:lumOff val="5000"/>
                          </a:schemeClr>
                        </a:solidFill>
                        <a:effectLst/>
                      </a:endParaRPr>
                    </a:p>
                    <a:p>
                      <a:pPr indent="180340">
                        <a:lnSpc>
                          <a:spcPct val="200000"/>
                        </a:lnSpc>
                        <a:spcAft>
                          <a:spcPts val="0"/>
                        </a:spcAft>
                      </a:pPr>
                      <a:r>
                        <a:rPr lang="es-EC" sz="1200" dirty="0">
                          <a:solidFill>
                            <a:schemeClr val="tx1">
                              <a:lumMod val="95000"/>
                              <a:lumOff val="5000"/>
                            </a:schemeClr>
                          </a:solidFill>
                          <a:effectLst/>
                        </a:rPr>
                        <a:t> </a:t>
                      </a:r>
                      <a:r>
                        <a:rPr lang="es-EC" sz="1200" dirty="0" smtClean="0">
                          <a:solidFill>
                            <a:schemeClr val="tx1">
                              <a:lumMod val="95000"/>
                              <a:lumOff val="5000"/>
                            </a:schemeClr>
                          </a:solidFill>
                          <a:effectLst/>
                        </a:rPr>
                        <a:t>*</a:t>
                      </a:r>
                      <a:r>
                        <a:rPr lang="es-EC" sz="1200" dirty="0">
                          <a:solidFill>
                            <a:schemeClr val="tx1">
                              <a:lumMod val="95000"/>
                              <a:lumOff val="5000"/>
                            </a:schemeClr>
                          </a:solidFill>
                          <a:effectLst/>
                        </a:rPr>
                        <a:t>Proceder con respeto a la diversidad del patrimonio natural y social, interactuando en procesos de creación colectiva que fortalezcan la cultura de solidaridad</a:t>
                      </a:r>
                      <a:endParaRPr lang="es-EC" sz="1400"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9162" marR="39162" marT="0" marB="0"/>
                </a:tc>
              </a:tr>
              <a:tr h="287666">
                <a:tc>
                  <a:txBody>
                    <a:bodyPr/>
                    <a:lstStyle/>
                    <a:p>
                      <a:pPr indent="180340">
                        <a:lnSpc>
                          <a:spcPct val="200000"/>
                        </a:lnSpc>
                        <a:spcAft>
                          <a:spcPts val="0"/>
                        </a:spcAft>
                      </a:pPr>
                      <a:r>
                        <a:rPr lang="es-EC" sz="1200">
                          <a:solidFill>
                            <a:schemeClr val="tx1">
                              <a:lumMod val="95000"/>
                              <a:lumOff val="5000"/>
                            </a:schemeClr>
                          </a:solidFill>
                          <a:effectLst/>
                        </a:rPr>
                        <a:t>Reserva Geobotánica Pululahua</a:t>
                      </a:r>
                      <a:endParaRPr lang="es-EC" sz="140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9162" marR="39162" marT="0" marB="0"/>
                </a:tc>
                <a:tc>
                  <a:txBody>
                    <a:bodyPr/>
                    <a:lstStyle/>
                    <a:p>
                      <a:pPr indent="180340">
                        <a:lnSpc>
                          <a:spcPct val="200000"/>
                        </a:lnSpc>
                        <a:spcAft>
                          <a:spcPts val="0"/>
                        </a:spcAft>
                      </a:pPr>
                      <a:r>
                        <a:rPr lang="es-EC" sz="1200">
                          <a:solidFill>
                            <a:schemeClr val="tx1">
                              <a:lumMod val="95000"/>
                              <a:lumOff val="5000"/>
                            </a:schemeClr>
                          </a:solidFill>
                          <a:effectLst/>
                        </a:rPr>
                        <a:t>Ciencias Naturales</a:t>
                      </a:r>
                      <a:endParaRPr lang="es-EC" sz="140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9162" marR="39162" marT="0" marB="0"/>
                </a:tc>
                <a:tc vMerge="1">
                  <a:txBody>
                    <a:bodyPr/>
                    <a:lstStyle/>
                    <a:p>
                      <a:endParaRPr lang="es-EC"/>
                    </a:p>
                  </a:txBody>
                  <a:tcPr/>
                </a:tc>
              </a:tr>
              <a:tr h="623217">
                <a:tc>
                  <a:txBody>
                    <a:bodyPr/>
                    <a:lstStyle/>
                    <a:p>
                      <a:pPr indent="180340">
                        <a:lnSpc>
                          <a:spcPct val="200000"/>
                        </a:lnSpc>
                        <a:spcAft>
                          <a:spcPts val="0"/>
                        </a:spcAft>
                      </a:pPr>
                      <a:r>
                        <a:rPr lang="es-EC" sz="1200">
                          <a:solidFill>
                            <a:schemeClr val="tx1">
                              <a:lumMod val="95000"/>
                              <a:lumOff val="5000"/>
                            </a:schemeClr>
                          </a:solidFill>
                          <a:effectLst/>
                        </a:rPr>
                        <a:t>Iglesia Parque Central para observar una danza tradicional</a:t>
                      </a:r>
                      <a:endParaRPr lang="es-EC" sz="140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9162" marR="39162" marT="0" marB="0"/>
                </a:tc>
                <a:tc>
                  <a:txBody>
                    <a:bodyPr/>
                    <a:lstStyle/>
                    <a:p>
                      <a:pPr indent="180340">
                        <a:lnSpc>
                          <a:spcPct val="200000"/>
                        </a:lnSpc>
                        <a:spcAft>
                          <a:spcPts val="0"/>
                        </a:spcAft>
                      </a:pPr>
                      <a:r>
                        <a:rPr lang="es-EC" sz="1200">
                          <a:solidFill>
                            <a:schemeClr val="tx1">
                              <a:lumMod val="95000"/>
                              <a:lumOff val="5000"/>
                            </a:schemeClr>
                          </a:solidFill>
                          <a:effectLst/>
                        </a:rPr>
                        <a:t>Cultura, patrimonio arquitectónico</a:t>
                      </a:r>
                      <a:endParaRPr lang="es-EC" sz="140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9162" marR="39162" marT="0" marB="0"/>
                </a:tc>
                <a:tc vMerge="1">
                  <a:txBody>
                    <a:bodyPr/>
                    <a:lstStyle/>
                    <a:p>
                      <a:endParaRPr lang="es-EC"/>
                    </a:p>
                  </a:txBody>
                  <a:tcPr/>
                </a:tc>
              </a:tr>
              <a:tr h="4122386">
                <a:tc>
                  <a:txBody>
                    <a:bodyPr/>
                    <a:lstStyle/>
                    <a:p>
                      <a:pPr indent="180340">
                        <a:lnSpc>
                          <a:spcPct val="200000"/>
                        </a:lnSpc>
                        <a:spcAft>
                          <a:spcPts val="0"/>
                        </a:spcAft>
                      </a:pPr>
                      <a:r>
                        <a:rPr lang="es-EC" sz="1200" dirty="0">
                          <a:solidFill>
                            <a:schemeClr val="tx1">
                              <a:lumMod val="95000"/>
                              <a:lumOff val="5000"/>
                            </a:schemeClr>
                          </a:solidFill>
                          <a:effectLst/>
                        </a:rPr>
                        <a:t> </a:t>
                      </a:r>
                      <a:endParaRPr lang="es-EC" sz="1400"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9162" marR="39162" marT="0" marB="0"/>
                </a:tc>
                <a:tc>
                  <a:txBody>
                    <a:bodyPr/>
                    <a:lstStyle/>
                    <a:p>
                      <a:pPr indent="180340">
                        <a:lnSpc>
                          <a:spcPct val="200000"/>
                        </a:lnSpc>
                        <a:spcAft>
                          <a:spcPts val="0"/>
                        </a:spcAft>
                      </a:pPr>
                      <a:r>
                        <a:rPr lang="es-EC" sz="1200" dirty="0">
                          <a:solidFill>
                            <a:schemeClr val="tx1">
                              <a:lumMod val="95000"/>
                              <a:lumOff val="5000"/>
                            </a:schemeClr>
                          </a:solidFill>
                          <a:effectLst/>
                        </a:rPr>
                        <a:t> </a:t>
                      </a:r>
                      <a:endParaRPr lang="es-EC" sz="1400"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9162" marR="39162" marT="0" marB="0"/>
                </a:tc>
                <a:tc vMerge="1">
                  <a:txBody>
                    <a:bodyPr/>
                    <a:lstStyle/>
                    <a:p>
                      <a:endParaRPr lang="es-EC"/>
                    </a:p>
                  </a:txBody>
                  <a:tcPr/>
                </a:tc>
              </a:tr>
            </a:tbl>
          </a:graphicData>
        </a:graphic>
      </p:graphicFrame>
      <p:sp>
        <p:nvSpPr>
          <p:cNvPr id="4" name="CuadroTexto 3"/>
          <p:cNvSpPr txBox="1"/>
          <p:nvPr/>
        </p:nvSpPr>
        <p:spPr>
          <a:xfrm>
            <a:off x="0" y="2837329"/>
            <a:ext cx="1453286" cy="1815882"/>
          </a:xfrm>
          <a:prstGeom prst="rect">
            <a:avLst/>
          </a:prstGeom>
          <a:noFill/>
        </p:spPr>
        <p:txBody>
          <a:bodyPr vert="horz" wrap="square" rtlCol="0">
            <a:spAutoFit/>
          </a:bodyPr>
          <a:lstStyle/>
          <a:p>
            <a:pPr algn="ctr"/>
            <a:r>
              <a:rPr lang="es-EC" sz="2800" b="1" dirty="0" smtClean="0"/>
              <a:t>5to</a:t>
            </a:r>
          </a:p>
          <a:p>
            <a:pPr algn="ctr"/>
            <a:r>
              <a:rPr lang="es-EC" sz="2800" b="1" dirty="0" smtClean="0"/>
              <a:t>Año de E.G.B.</a:t>
            </a:r>
          </a:p>
          <a:p>
            <a:pPr algn="ctr"/>
            <a:endParaRPr lang="es-EC" sz="2800" b="1" dirty="0"/>
          </a:p>
        </p:txBody>
      </p:sp>
    </p:spTree>
    <p:extLst>
      <p:ext uri="{BB962C8B-B14F-4D97-AF65-F5344CB8AC3E}">
        <p14:creationId xmlns:p14="http://schemas.microsoft.com/office/powerpoint/2010/main" val="31087347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322730" y="2474258"/>
            <a:ext cx="1453286" cy="1815882"/>
          </a:xfrm>
          <a:prstGeom prst="rect">
            <a:avLst/>
          </a:prstGeom>
          <a:noFill/>
        </p:spPr>
        <p:txBody>
          <a:bodyPr vert="horz" wrap="square" rtlCol="0">
            <a:spAutoFit/>
          </a:bodyPr>
          <a:lstStyle/>
          <a:p>
            <a:pPr algn="ctr"/>
            <a:r>
              <a:rPr lang="es-EC" sz="2800" b="1" dirty="0" smtClean="0"/>
              <a:t>6to</a:t>
            </a:r>
          </a:p>
          <a:p>
            <a:pPr algn="ctr"/>
            <a:r>
              <a:rPr lang="es-EC" sz="2800" b="1" dirty="0" smtClean="0"/>
              <a:t>Año de E.G.B.</a:t>
            </a:r>
          </a:p>
          <a:p>
            <a:pPr algn="ctr"/>
            <a:endParaRPr lang="es-EC" sz="2800" b="1" dirty="0"/>
          </a:p>
        </p:txBody>
      </p:sp>
      <p:graphicFrame>
        <p:nvGraphicFramePr>
          <p:cNvPr id="3" name="Tabla 2"/>
          <p:cNvGraphicFramePr>
            <a:graphicFrameLocks noGrp="1"/>
          </p:cNvGraphicFramePr>
          <p:nvPr>
            <p:extLst>
              <p:ext uri="{D42A27DB-BD31-4B8C-83A1-F6EECF244321}">
                <p14:modId xmlns:p14="http://schemas.microsoft.com/office/powerpoint/2010/main" val="2690349691"/>
              </p:ext>
            </p:extLst>
          </p:nvPr>
        </p:nvGraphicFramePr>
        <p:xfrm>
          <a:off x="2017059" y="389965"/>
          <a:ext cx="9520517" cy="6289475"/>
        </p:xfrm>
        <a:graphic>
          <a:graphicData uri="http://schemas.openxmlformats.org/drawingml/2006/table">
            <a:tbl>
              <a:tblPr firstRow="1" firstCol="1" bandRow="1">
                <a:tableStyleId>{5C22544A-7EE6-4342-B048-85BDC9FD1C3A}</a:tableStyleId>
              </a:tblPr>
              <a:tblGrid>
                <a:gridCol w="2164976"/>
                <a:gridCol w="2867970"/>
                <a:gridCol w="4487571"/>
              </a:tblGrid>
              <a:tr h="376293">
                <a:tc>
                  <a:txBody>
                    <a:bodyPr/>
                    <a:lstStyle/>
                    <a:p>
                      <a:pPr indent="180340" algn="ctr">
                        <a:lnSpc>
                          <a:spcPct val="200000"/>
                        </a:lnSpc>
                        <a:spcAft>
                          <a:spcPts val="0"/>
                        </a:spcAft>
                      </a:pPr>
                      <a:r>
                        <a:rPr lang="es-EC" sz="1200" dirty="0" smtClean="0">
                          <a:solidFill>
                            <a:schemeClr val="tx1">
                              <a:lumMod val="95000"/>
                              <a:lumOff val="5000"/>
                            </a:schemeClr>
                          </a:solidFill>
                          <a:effectLst/>
                        </a:rPr>
                        <a:t>SITIOS A VISITAR</a:t>
                      </a:r>
                      <a:endParaRPr lang="es-EC" sz="1200"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0794" marR="40794" marT="0" marB="0"/>
                </a:tc>
                <a:tc>
                  <a:txBody>
                    <a:bodyPr/>
                    <a:lstStyle/>
                    <a:p>
                      <a:pPr indent="180340" algn="ctr">
                        <a:lnSpc>
                          <a:spcPct val="200000"/>
                        </a:lnSpc>
                        <a:spcAft>
                          <a:spcPts val="0"/>
                        </a:spcAft>
                      </a:pPr>
                      <a:r>
                        <a:rPr lang="es-EC" sz="1200" dirty="0" smtClean="0">
                          <a:solidFill>
                            <a:schemeClr val="tx1">
                              <a:lumMod val="95000"/>
                              <a:lumOff val="5000"/>
                            </a:schemeClr>
                          </a:solidFill>
                          <a:effectLst/>
                        </a:rPr>
                        <a:t>ÁREA TEMÁTICA VINCULADA A TURISMO</a:t>
                      </a:r>
                      <a:endParaRPr lang="es-EC" sz="1200"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0794" marR="40794" marT="0" marB="0"/>
                </a:tc>
                <a:tc>
                  <a:txBody>
                    <a:bodyPr/>
                    <a:lstStyle/>
                    <a:p>
                      <a:pPr indent="180340" algn="ctr">
                        <a:lnSpc>
                          <a:spcPct val="200000"/>
                        </a:lnSpc>
                        <a:spcAft>
                          <a:spcPts val="0"/>
                        </a:spcAft>
                      </a:pPr>
                      <a:r>
                        <a:rPr lang="es-EC" sz="1200" dirty="0" smtClean="0">
                          <a:solidFill>
                            <a:schemeClr val="tx1">
                              <a:lumMod val="95000"/>
                              <a:lumOff val="5000"/>
                            </a:schemeClr>
                          </a:solidFill>
                          <a:effectLst/>
                        </a:rPr>
                        <a:t>OBJETIVOS DE APRENDIZAJE A ALCANZAR</a:t>
                      </a:r>
                      <a:endParaRPr lang="es-EC" sz="1200"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0794" marR="40794" marT="0" marB="0"/>
                </a:tc>
              </a:tr>
              <a:tr h="648024">
                <a:tc>
                  <a:txBody>
                    <a:bodyPr/>
                    <a:lstStyle/>
                    <a:p>
                      <a:pPr indent="180340" algn="l">
                        <a:lnSpc>
                          <a:spcPct val="200000"/>
                        </a:lnSpc>
                        <a:spcAft>
                          <a:spcPts val="0"/>
                        </a:spcAft>
                      </a:pPr>
                      <a:r>
                        <a:rPr lang="es-EC" sz="1200">
                          <a:solidFill>
                            <a:schemeClr val="tx1">
                              <a:lumMod val="95000"/>
                              <a:lumOff val="5000"/>
                            </a:schemeClr>
                          </a:solidFill>
                          <a:effectLst/>
                        </a:rPr>
                        <a:t>Cerro Catequilla</a:t>
                      </a:r>
                      <a:endParaRPr lang="es-EC" sz="120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0794" marR="40794" marT="0" marB="0"/>
                </a:tc>
                <a:tc>
                  <a:txBody>
                    <a:bodyPr/>
                    <a:lstStyle/>
                    <a:p>
                      <a:pPr indent="180340" algn="l">
                        <a:lnSpc>
                          <a:spcPct val="200000"/>
                        </a:lnSpc>
                        <a:spcAft>
                          <a:spcPts val="0"/>
                        </a:spcAft>
                      </a:pPr>
                      <a:r>
                        <a:rPr lang="es-EC" sz="1200">
                          <a:solidFill>
                            <a:schemeClr val="tx1">
                              <a:lumMod val="95000"/>
                              <a:lumOff val="5000"/>
                            </a:schemeClr>
                          </a:solidFill>
                          <a:effectLst/>
                        </a:rPr>
                        <a:t>Cultura, vestigios arqueológicos</a:t>
                      </a:r>
                    </a:p>
                    <a:p>
                      <a:pPr indent="180340" algn="l">
                        <a:lnSpc>
                          <a:spcPct val="200000"/>
                        </a:lnSpc>
                        <a:spcAft>
                          <a:spcPts val="0"/>
                        </a:spcAft>
                      </a:pPr>
                      <a:r>
                        <a:rPr lang="es-EC" sz="1200">
                          <a:solidFill>
                            <a:schemeClr val="tx1">
                              <a:lumMod val="95000"/>
                              <a:lumOff val="5000"/>
                            </a:schemeClr>
                          </a:solidFill>
                          <a:effectLst/>
                        </a:rPr>
                        <a:t>Ciencias sociales</a:t>
                      </a:r>
                      <a:endParaRPr lang="es-EC" sz="120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0794" marR="40794" marT="0" marB="0"/>
                </a:tc>
                <a:tc rowSpan="4">
                  <a:txBody>
                    <a:bodyPr/>
                    <a:lstStyle/>
                    <a:p>
                      <a:pPr indent="180340">
                        <a:lnSpc>
                          <a:spcPct val="200000"/>
                        </a:lnSpc>
                        <a:spcAft>
                          <a:spcPts val="0"/>
                        </a:spcAft>
                      </a:pPr>
                      <a:r>
                        <a:rPr lang="es-EC" sz="1200" dirty="0">
                          <a:solidFill>
                            <a:schemeClr val="tx1">
                              <a:lumMod val="95000"/>
                              <a:lumOff val="5000"/>
                            </a:schemeClr>
                          </a:solidFill>
                          <a:effectLst/>
                        </a:rPr>
                        <a:t>*Integrar los conceptos de las ciencias biológicas, químicas, físicas, geológicas y astronómicas, para comprender la ciencia, la tecnología y la sociedad, ligadas a la capacidad de inventar, innovar y dar soluciones a la crisis socioambiental.</a:t>
                      </a:r>
                    </a:p>
                    <a:p>
                      <a:pPr indent="180340">
                        <a:lnSpc>
                          <a:spcPct val="200000"/>
                        </a:lnSpc>
                        <a:spcAft>
                          <a:spcPts val="0"/>
                        </a:spcAft>
                      </a:pPr>
                      <a:r>
                        <a:rPr lang="es-EC" sz="1200" dirty="0">
                          <a:solidFill>
                            <a:schemeClr val="tx1">
                              <a:lumMod val="95000"/>
                              <a:lumOff val="5000"/>
                            </a:schemeClr>
                          </a:solidFill>
                          <a:effectLst/>
                        </a:rPr>
                        <a:t> </a:t>
                      </a:r>
                    </a:p>
                    <a:p>
                      <a:pPr indent="180340">
                        <a:lnSpc>
                          <a:spcPct val="200000"/>
                        </a:lnSpc>
                        <a:spcAft>
                          <a:spcPts val="0"/>
                        </a:spcAft>
                      </a:pPr>
                      <a:r>
                        <a:rPr lang="es-EC" sz="1200" dirty="0">
                          <a:solidFill>
                            <a:schemeClr val="tx1">
                              <a:lumMod val="95000"/>
                              <a:lumOff val="5000"/>
                            </a:schemeClr>
                          </a:solidFill>
                          <a:effectLst/>
                        </a:rPr>
                        <a:t>*Comprender y valorar los saberes ancestrales y la historia del desarrollo científico, tecnológico y cultural, considerando la acción que estos ejercen en la vida personal y social.</a:t>
                      </a:r>
                    </a:p>
                    <a:p>
                      <a:pPr indent="180340">
                        <a:lnSpc>
                          <a:spcPct val="200000"/>
                        </a:lnSpc>
                        <a:spcAft>
                          <a:spcPts val="0"/>
                        </a:spcAft>
                      </a:pPr>
                      <a:r>
                        <a:rPr lang="es-EC" sz="1200" dirty="0">
                          <a:solidFill>
                            <a:schemeClr val="tx1">
                              <a:lumMod val="95000"/>
                              <a:lumOff val="5000"/>
                            </a:schemeClr>
                          </a:solidFill>
                          <a:effectLst/>
                        </a:rPr>
                        <a:t> </a:t>
                      </a:r>
                    </a:p>
                    <a:p>
                      <a:pPr indent="180340">
                        <a:lnSpc>
                          <a:spcPct val="200000"/>
                        </a:lnSpc>
                        <a:spcAft>
                          <a:spcPts val="0"/>
                        </a:spcAft>
                      </a:pPr>
                      <a:r>
                        <a:rPr lang="es-EC" sz="1200" dirty="0">
                          <a:solidFill>
                            <a:schemeClr val="tx1">
                              <a:lumMod val="95000"/>
                              <a:lumOff val="5000"/>
                            </a:schemeClr>
                          </a:solidFill>
                          <a:effectLst/>
                        </a:rPr>
                        <a:t>*Potenciar la construcción de una identidad personal y social auténtica a través de la comprensión de los procesos históricos y los aportes culturales locales, regionales y globales, en función de ejercer una libertad y autonomía solidaria y comprometida con los otros.</a:t>
                      </a:r>
                      <a:endParaRPr lang="es-EC" sz="1200"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0794" marR="40794" marT="0" marB="0"/>
                </a:tc>
              </a:tr>
              <a:tr h="800014">
                <a:tc>
                  <a:txBody>
                    <a:bodyPr/>
                    <a:lstStyle/>
                    <a:p>
                      <a:pPr indent="180340" algn="l">
                        <a:lnSpc>
                          <a:spcPct val="200000"/>
                        </a:lnSpc>
                        <a:spcAft>
                          <a:spcPts val="0"/>
                        </a:spcAft>
                      </a:pPr>
                      <a:r>
                        <a:rPr lang="es-EC" sz="1200" dirty="0">
                          <a:solidFill>
                            <a:schemeClr val="tx1">
                              <a:lumMod val="95000"/>
                              <a:lumOff val="5000"/>
                            </a:schemeClr>
                          </a:solidFill>
                          <a:effectLst/>
                        </a:rPr>
                        <a:t>Iglesia Parque Central para observar una danza tradicional</a:t>
                      </a:r>
                      <a:endParaRPr lang="es-EC" sz="1200"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0794" marR="40794" marT="0" marB="0"/>
                </a:tc>
                <a:tc>
                  <a:txBody>
                    <a:bodyPr/>
                    <a:lstStyle/>
                    <a:p>
                      <a:pPr indent="180340" algn="l">
                        <a:lnSpc>
                          <a:spcPct val="200000"/>
                        </a:lnSpc>
                        <a:spcAft>
                          <a:spcPts val="0"/>
                        </a:spcAft>
                      </a:pPr>
                      <a:r>
                        <a:rPr lang="es-EC" sz="1200">
                          <a:solidFill>
                            <a:schemeClr val="tx1">
                              <a:lumMod val="95000"/>
                              <a:lumOff val="5000"/>
                            </a:schemeClr>
                          </a:solidFill>
                          <a:effectLst/>
                        </a:rPr>
                        <a:t>Cultura, patrimonio arquitectónico</a:t>
                      </a:r>
                      <a:endParaRPr lang="es-EC" sz="120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0794" marR="40794" marT="0" marB="0"/>
                </a:tc>
                <a:tc vMerge="1">
                  <a:txBody>
                    <a:bodyPr/>
                    <a:lstStyle/>
                    <a:p>
                      <a:endParaRPr lang="es-EC"/>
                    </a:p>
                  </a:txBody>
                  <a:tcPr/>
                </a:tc>
              </a:tr>
              <a:tr h="648024">
                <a:tc>
                  <a:txBody>
                    <a:bodyPr/>
                    <a:lstStyle/>
                    <a:p>
                      <a:pPr indent="180340" algn="l">
                        <a:lnSpc>
                          <a:spcPct val="200000"/>
                        </a:lnSpc>
                        <a:spcAft>
                          <a:spcPts val="0"/>
                        </a:spcAft>
                      </a:pPr>
                      <a:r>
                        <a:rPr lang="es-EC" sz="1200">
                          <a:solidFill>
                            <a:schemeClr val="tx1">
                              <a:lumMod val="95000"/>
                              <a:lumOff val="5000"/>
                            </a:schemeClr>
                          </a:solidFill>
                          <a:effectLst/>
                        </a:rPr>
                        <a:t>Ciudad Mitad del Mundo</a:t>
                      </a:r>
                      <a:endParaRPr lang="es-EC" sz="120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0794" marR="40794" marT="0" marB="0"/>
                </a:tc>
                <a:tc>
                  <a:txBody>
                    <a:bodyPr/>
                    <a:lstStyle/>
                    <a:p>
                      <a:pPr indent="180340" algn="l">
                        <a:lnSpc>
                          <a:spcPct val="200000"/>
                        </a:lnSpc>
                        <a:spcAft>
                          <a:spcPts val="0"/>
                        </a:spcAft>
                      </a:pPr>
                      <a:r>
                        <a:rPr lang="es-EC" sz="1200" dirty="0">
                          <a:solidFill>
                            <a:schemeClr val="tx1">
                              <a:lumMod val="95000"/>
                              <a:lumOff val="5000"/>
                            </a:schemeClr>
                          </a:solidFill>
                          <a:effectLst/>
                        </a:rPr>
                        <a:t>Cultura, tradiciones, Ciencias naturales, sociales</a:t>
                      </a:r>
                      <a:endParaRPr lang="es-EC" sz="1200"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0794" marR="40794" marT="0" marB="0"/>
                </a:tc>
                <a:tc vMerge="1">
                  <a:txBody>
                    <a:bodyPr/>
                    <a:lstStyle/>
                    <a:p>
                      <a:endParaRPr lang="es-EC"/>
                    </a:p>
                  </a:txBody>
                  <a:tcPr/>
                </a:tc>
              </a:tr>
              <a:tr h="3650128">
                <a:tc>
                  <a:txBody>
                    <a:bodyPr/>
                    <a:lstStyle/>
                    <a:p>
                      <a:pPr indent="180340">
                        <a:lnSpc>
                          <a:spcPct val="200000"/>
                        </a:lnSpc>
                        <a:spcAft>
                          <a:spcPts val="0"/>
                        </a:spcAft>
                      </a:pPr>
                      <a:r>
                        <a:rPr lang="es-EC" sz="1200">
                          <a:solidFill>
                            <a:schemeClr val="tx1">
                              <a:lumMod val="95000"/>
                              <a:lumOff val="5000"/>
                            </a:schemeClr>
                          </a:solidFill>
                          <a:effectLst/>
                        </a:rPr>
                        <a:t> </a:t>
                      </a:r>
                      <a:endParaRPr lang="es-EC" sz="120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0794" marR="40794" marT="0" marB="0"/>
                </a:tc>
                <a:tc>
                  <a:txBody>
                    <a:bodyPr/>
                    <a:lstStyle/>
                    <a:p>
                      <a:pPr indent="180340">
                        <a:lnSpc>
                          <a:spcPct val="200000"/>
                        </a:lnSpc>
                        <a:spcAft>
                          <a:spcPts val="0"/>
                        </a:spcAft>
                      </a:pPr>
                      <a:r>
                        <a:rPr lang="es-EC" sz="1200" dirty="0">
                          <a:solidFill>
                            <a:schemeClr val="tx1">
                              <a:lumMod val="95000"/>
                              <a:lumOff val="5000"/>
                            </a:schemeClr>
                          </a:solidFill>
                          <a:effectLst/>
                        </a:rPr>
                        <a:t> </a:t>
                      </a:r>
                      <a:endParaRPr lang="es-EC" sz="1200"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0794" marR="40794" marT="0" marB="0"/>
                </a:tc>
                <a:tc vMerge="1">
                  <a:txBody>
                    <a:bodyPr/>
                    <a:lstStyle/>
                    <a:p>
                      <a:endParaRPr lang="es-EC"/>
                    </a:p>
                  </a:txBody>
                  <a:tcPr/>
                </a:tc>
              </a:tr>
            </a:tbl>
          </a:graphicData>
        </a:graphic>
      </p:graphicFrame>
    </p:spTree>
    <p:extLst>
      <p:ext uri="{BB962C8B-B14F-4D97-AF65-F5344CB8AC3E}">
        <p14:creationId xmlns:p14="http://schemas.microsoft.com/office/powerpoint/2010/main" val="3635383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322730" y="2474258"/>
            <a:ext cx="1453286" cy="1815882"/>
          </a:xfrm>
          <a:prstGeom prst="rect">
            <a:avLst/>
          </a:prstGeom>
          <a:noFill/>
        </p:spPr>
        <p:txBody>
          <a:bodyPr vert="horz" wrap="square" rtlCol="0">
            <a:spAutoFit/>
          </a:bodyPr>
          <a:lstStyle/>
          <a:p>
            <a:pPr algn="ctr"/>
            <a:r>
              <a:rPr lang="es-EC" sz="2800" b="1" dirty="0" smtClean="0"/>
              <a:t>7mo</a:t>
            </a:r>
          </a:p>
          <a:p>
            <a:pPr algn="ctr"/>
            <a:r>
              <a:rPr lang="es-EC" sz="2800" b="1" dirty="0" smtClean="0"/>
              <a:t>Año de E.G.B.</a:t>
            </a:r>
          </a:p>
          <a:p>
            <a:pPr algn="ctr"/>
            <a:endParaRPr lang="es-EC" sz="2800" b="1" dirty="0"/>
          </a:p>
        </p:txBody>
      </p:sp>
      <p:graphicFrame>
        <p:nvGraphicFramePr>
          <p:cNvPr id="3" name="Tabla 2"/>
          <p:cNvGraphicFramePr>
            <a:graphicFrameLocks noGrp="1"/>
          </p:cNvGraphicFramePr>
          <p:nvPr>
            <p:extLst>
              <p:ext uri="{D42A27DB-BD31-4B8C-83A1-F6EECF244321}">
                <p14:modId xmlns:p14="http://schemas.microsoft.com/office/powerpoint/2010/main" val="1755580606"/>
              </p:ext>
            </p:extLst>
          </p:nvPr>
        </p:nvGraphicFramePr>
        <p:xfrm>
          <a:off x="1776016" y="78919"/>
          <a:ext cx="9986481" cy="6711846"/>
        </p:xfrm>
        <a:graphic>
          <a:graphicData uri="http://schemas.openxmlformats.org/drawingml/2006/table">
            <a:tbl>
              <a:tblPr firstRow="1" firstCol="1" bandRow="1">
                <a:tableStyleId>{5C22544A-7EE6-4342-B048-85BDC9FD1C3A}</a:tableStyleId>
              </a:tblPr>
              <a:tblGrid>
                <a:gridCol w="2913328"/>
                <a:gridCol w="2904565"/>
                <a:gridCol w="4168588"/>
              </a:tblGrid>
              <a:tr h="493926">
                <a:tc>
                  <a:txBody>
                    <a:bodyPr/>
                    <a:lstStyle/>
                    <a:p>
                      <a:pPr indent="180340">
                        <a:lnSpc>
                          <a:spcPct val="200000"/>
                        </a:lnSpc>
                        <a:spcAft>
                          <a:spcPts val="0"/>
                        </a:spcAft>
                      </a:pPr>
                      <a:r>
                        <a:rPr lang="es-EC" sz="1200" dirty="0" smtClean="0">
                          <a:solidFill>
                            <a:schemeClr val="tx1">
                              <a:lumMod val="95000"/>
                              <a:lumOff val="5000"/>
                            </a:schemeClr>
                          </a:solidFill>
                          <a:effectLst/>
                        </a:rPr>
                        <a:t>SITIOS A VISITAR</a:t>
                      </a:r>
                      <a:endParaRPr lang="es-EC" sz="1200"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474" marR="34474" marT="0" marB="0"/>
                </a:tc>
                <a:tc>
                  <a:txBody>
                    <a:bodyPr/>
                    <a:lstStyle/>
                    <a:p>
                      <a:pPr indent="180340">
                        <a:lnSpc>
                          <a:spcPct val="200000"/>
                        </a:lnSpc>
                        <a:spcAft>
                          <a:spcPts val="0"/>
                        </a:spcAft>
                      </a:pPr>
                      <a:r>
                        <a:rPr lang="es-EC" sz="1200" dirty="0" smtClean="0">
                          <a:solidFill>
                            <a:schemeClr val="tx1">
                              <a:lumMod val="95000"/>
                              <a:lumOff val="5000"/>
                            </a:schemeClr>
                          </a:solidFill>
                          <a:effectLst/>
                        </a:rPr>
                        <a:t>ÁREA TEMÁTICA VINCULADA A TURISMO</a:t>
                      </a:r>
                      <a:endParaRPr lang="es-EC" sz="1200"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474" marR="34474" marT="0" marB="0"/>
                </a:tc>
                <a:tc>
                  <a:txBody>
                    <a:bodyPr/>
                    <a:lstStyle/>
                    <a:p>
                      <a:pPr indent="180340">
                        <a:lnSpc>
                          <a:spcPct val="200000"/>
                        </a:lnSpc>
                        <a:spcAft>
                          <a:spcPts val="0"/>
                        </a:spcAft>
                      </a:pPr>
                      <a:r>
                        <a:rPr lang="es-EC" sz="1200" dirty="0" smtClean="0">
                          <a:solidFill>
                            <a:schemeClr val="tx1">
                              <a:lumMod val="95000"/>
                              <a:lumOff val="5000"/>
                            </a:schemeClr>
                          </a:solidFill>
                          <a:effectLst/>
                        </a:rPr>
                        <a:t>OBJETIVOS DE APRENDIZAJE A ALCANZAR</a:t>
                      </a:r>
                      <a:endParaRPr lang="es-EC" sz="1200"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474" marR="34474" marT="0" marB="0"/>
                </a:tc>
              </a:tr>
              <a:tr h="380241">
                <a:tc>
                  <a:txBody>
                    <a:bodyPr/>
                    <a:lstStyle/>
                    <a:p>
                      <a:pPr indent="180340">
                        <a:lnSpc>
                          <a:spcPct val="200000"/>
                        </a:lnSpc>
                        <a:spcAft>
                          <a:spcPts val="0"/>
                        </a:spcAft>
                      </a:pPr>
                      <a:r>
                        <a:rPr lang="es-EC" sz="1200">
                          <a:solidFill>
                            <a:schemeClr val="tx1">
                              <a:lumMod val="95000"/>
                              <a:lumOff val="5000"/>
                            </a:schemeClr>
                          </a:solidFill>
                          <a:effectLst/>
                        </a:rPr>
                        <a:t>Bosque Protector Tanlahua</a:t>
                      </a:r>
                      <a:endParaRPr lang="es-EC" sz="120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474" marR="34474" marT="0" marB="0"/>
                </a:tc>
                <a:tc>
                  <a:txBody>
                    <a:bodyPr/>
                    <a:lstStyle/>
                    <a:p>
                      <a:pPr indent="180340">
                        <a:lnSpc>
                          <a:spcPct val="200000"/>
                        </a:lnSpc>
                        <a:spcAft>
                          <a:spcPts val="0"/>
                        </a:spcAft>
                      </a:pPr>
                      <a:r>
                        <a:rPr lang="es-EC" sz="1200">
                          <a:solidFill>
                            <a:schemeClr val="tx1">
                              <a:lumMod val="95000"/>
                              <a:lumOff val="5000"/>
                            </a:schemeClr>
                          </a:solidFill>
                          <a:effectLst/>
                        </a:rPr>
                        <a:t>Ciencias naturales</a:t>
                      </a:r>
                      <a:endParaRPr lang="es-EC" sz="120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474" marR="34474" marT="0" marB="0"/>
                </a:tc>
                <a:tc rowSpan="4">
                  <a:txBody>
                    <a:bodyPr/>
                    <a:lstStyle/>
                    <a:p>
                      <a:pPr indent="180340">
                        <a:lnSpc>
                          <a:spcPct val="200000"/>
                        </a:lnSpc>
                        <a:spcAft>
                          <a:spcPts val="0"/>
                        </a:spcAft>
                      </a:pPr>
                      <a:r>
                        <a:rPr lang="es-EC" sz="1200">
                          <a:solidFill>
                            <a:schemeClr val="tx1">
                              <a:lumMod val="95000"/>
                              <a:lumOff val="5000"/>
                            </a:schemeClr>
                          </a:solidFill>
                          <a:effectLst/>
                        </a:rPr>
                        <a:t>*Identificar y relacionar la geografía local, regional y global, para comprender los procesos de globalización e interdependencia de las distintas realidades geopolíticas.</a:t>
                      </a:r>
                    </a:p>
                    <a:p>
                      <a:pPr indent="180340">
                        <a:lnSpc>
                          <a:spcPct val="200000"/>
                        </a:lnSpc>
                        <a:spcAft>
                          <a:spcPts val="0"/>
                        </a:spcAft>
                      </a:pPr>
                      <a:r>
                        <a:rPr lang="es-EC" sz="1200">
                          <a:solidFill>
                            <a:schemeClr val="tx1">
                              <a:lumMod val="95000"/>
                              <a:lumOff val="5000"/>
                            </a:schemeClr>
                          </a:solidFill>
                          <a:effectLst/>
                        </a:rPr>
                        <a:t> </a:t>
                      </a:r>
                    </a:p>
                    <a:p>
                      <a:pPr indent="180340">
                        <a:lnSpc>
                          <a:spcPct val="200000"/>
                        </a:lnSpc>
                        <a:spcAft>
                          <a:spcPts val="0"/>
                        </a:spcAft>
                      </a:pPr>
                      <a:r>
                        <a:rPr lang="es-EC" sz="1200">
                          <a:solidFill>
                            <a:schemeClr val="tx1">
                              <a:lumMod val="95000"/>
                              <a:lumOff val="5000"/>
                            </a:schemeClr>
                          </a:solidFill>
                          <a:effectLst/>
                        </a:rPr>
                        <a:t>*Promover y estimular el cuidado del entorno natural y cultural, a través de su conocimiento y valoración, para garantizar una convivencia armónica y responsable con todas las formas de vida del planeta.</a:t>
                      </a:r>
                    </a:p>
                    <a:p>
                      <a:pPr indent="180340">
                        <a:lnSpc>
                          <a:spcPct val="200000"/>
                        </a:lnSpc>
                        <a:spcAft>
                          <a:spcPts val="0"/>
                        </a:spcAft>
                      </a:pPr>
                      <a:r>
                        <a:rPr lang="es-EC" sz="1200">
                          <a:solidFill>
                            <a:schemeClr val="tx1">
                              <a:lumMod val="95000"/>
                              <a:lumOff val="5000"/>
                            </a:schemeClr>
                          </a:solidFill>
                          <a:effectLst/>
                        </a:rPr>
                        <a:t> </a:t>
                      </a:r>
                    </a:p>
                    <a:p>
                      <a:pPr indent="180340">
                        <a:lnSpc>
                          <a:spcPct val="200000"/>
                        </a:lnSpc>
                        <a:spcAft>
                          <a:spcPts val="0"/>
                        </a:spcAft>
                      </a:pPr>
                      <a:r>
                        <a:rPr lang="es-EC" sz="1200">
                          <a:solidFill>
                            <a:schemeClr val="tx1">
                              <a:lumMod val="95000"/>
                              <a:lumOff val="5000"/>
                            </a:schemeClr>
                          </a:solidFill>
                          <a:effectLst/>
                        </a:rPr>
                        <a:t>*Ubicar elementos de su entorno inmediato por medio de la observación y de información dada oralmente, con el fin de comprender la realidad de su medio</a:t>
                      </a:r>
                    </a:p>
                    <a:p>
                      <a:pPr indent="180340">
                        <a:lnSpc>
                          <a:spcPct val="200000"/>
                        </a:lnSpc>
                        <a:spcAft>
                          <a:spcPts val="0"/>
                        </a:spcAft>
                      </a:pPr>
                      <a:r>
                        <a:rPr lang="es-EC" sz="1200">
                          <a:solidFill>
                            <a:schemeClr val="tx1">
                              <a:lumMod val="95000"/>
                              <a:lumOff val="5000"/>
                            </a:schemeClr>
                          </a:solidFill>
                          <a:effectLst/>
                        </a:rPr>
                        <a:t> </a:t>
                      </a:r>
                    </a:p>
                    <a:p>
                      <a:pPr indent="180340">
                        <a:lnSpc>
                          <a:spcPct val="200000"/>
                        </a:lnSpc>
                        <a:spcAft>
                          <a:spcPts val="0"/>
                        </a:spcAft>
                      </a:pPr>
                      <a:r>
                        <a:rPr lang="es-EC" sz="1200">
                          <a:solidFill>
                            <a:schemeClr val="tx1">
                              <a:lumMod val="95000"/>
                              <a:lumOff val="5000"/>
                            </a:schemeClr>
                          </a:solidFill>
                          <a:effectLst/>
                        </a:rPr>
                        <a:t>*Identificar las manifestaciones culturales, a partir de la descripción del contexto histórico en que se originaron, para distinguir cuáles de estos elementos son parte de nuestra identidad, latinoamericana y ecuatoriana, en la actualidad.</a:t>
                      </a:r>
                      <a:endParaRPr lang="es-EC" sz="120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474" marR="34474" marT="0" marB="0"/>
                </a:tc>
              </a:tr>
              <a:tr h="617407">
                <a:tc>
                  <a:txBody>
                    <a:bodyPr/>
                    <a:lstStyle/>
                    <a:p>
                      <a:pPr indent="180340">
                        <a:lnSpc>
                          <a:spcPct val="200000"/>
                        </a:lnSpc>
                        <a:spcAft>
                          <a:spcPts val="0"/>
                        </a:spcAft>
                      </a:pPr>
                      <a:r>
                        <a:rPr lang="es-EC" sz="1200">
                          <a:solidFill>
                            <a:schemeClr val="tx1">
                              <a:lumMod val="95000"/>
                              <a:lumOff val="5000"/>
                            </a:schemeClr>
                          </a:solidFill>
                          <a:effectLst/>
                        </a:rPr>
                        <a:t>Iglesia y Parque central para observar un grupo de danza tradicional</a:t>
                      </a:r>
                      <a:endParaRPr lang="es-EC" sz="120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474" marR="34474" marT="0" marB="0"/>
                </a:tc>
                <a:tc>
                  <a:txBody>
                    <a:bodyPr/>
                    <a:lstStyle/>
                    <a:p>
                      <a:pPr indent="180340">
                        <a:lnSpc>
                          <a:spcPct val="200000"/>
                        </a:lnSpc>
                        <a:spcAft>
                          <a:spcPts val="0"/>
                        </a:spcAft>
                      </a:pPr>
                      <a:r>
                        <a:rPr lang="es-EC" sz="1200">
                          <a:solidFill>
                            <a:schemeClr val="tx1">
                              <a:lumMod val="95000"/>
                              <a:lumOff val="5000"/>
                            </a:schemeClr>
                          </a:solidFill>
                          <a:effectLst/>
                        </a:rPr>
                        <a:t>Patrimonio, manifestaciones culturales</a:t>
                      </a:r>
                      <a:endParaRPr lang="es-EC" sz="120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474" marR="34474" marT="0" marB="0"/>
                </a:tc>
                <a:tc vMerge="1">
                  <a:txBody>
                    <a:bodyPr/>
                    <a:lstStyle/>
                    <a:p>
                      <a:endParaRPr lang="es-EC"/>
                    </a:p>
                  </a:txBody>
                  <a:tcPr/>
                </a:tc>
              </a:tr>
              <a:tr h="205803">
                <a:tc>
                  <a:txBody>
                    <a:bodyPr/>
                    <a:lstStyle/>
                    <a:p>
                      <a:pPr indent="180340">
                        <a:lnSpc>
                          <a:spcPct val="200000"/>
                        </a:lnSpc>
                        <a:spcAft>
                          <a:spcPts val="0"/>
                        </a:spcAft>
                      </a:pPr>
                      <a:r>
                        <a:rPr lang="es-EC" sz="1200">
                          <a:solidFill>
                            <a:schemeClr val="tx1">
                              <a:lumMod val="95000"/>
                              <a:lumOff val="5000"/>
                            </a:schemeClr>
                          </a:solidFill>
                          <a:effectLst/>
                        </a:rPr>
                        <a:t>Museo de sitio Intiñan</a:t>
                      </a:r>
                      <a:endParaRPr lang="es-EC" sz="120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474" marR="34474" marT="0" marB="0"/>
                </a:tc>
                <a:tc>
                  <a:txBody>
                    <a:bodyPr/>
                    <a:lstStyle/>
                    <a:p>
                      <a:pPr indent="180340">
                        <a:lnSpc>
                          <a:spcPct val="200000"/>
                        </a:lnSpc>
                        <a:spcAft>
                          <a:spcPts val="0"/>
                        </a:spcAft>
                      </a:pPr>
                      <a:r>
                        <a:rPr lang="es-EC" sz="1200">
                          <a:solidFill>
                            <a:schemeClr val="tx1">
                              <a:lumMod val="95000"/>
                              <a:lumOff val="5000"/>
                            </a:schemeClr>
                          </a:solidFill>
                          <a:effectLst/>
                        </a:rPr>
                        <a:t>Ciencias sociales</a:t>
                      </a:r>
                      <a:endParaRPr lang="es-EC" sz="120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474" marR="34474" marT="0" marB="0"/>
                </a:tc>
                <a:tc vMerge="1">
                  <a:txBody>
                    <a:bodyPr/>
                    <a:lstStyle/>
                    <a:p>
                      <a:endParaRPr lang="es-EC"/>
                    </a:p>
                  </a:txBody>
                  <a:tcPr/>
                </a:tc>
              </a:tr>
              <a:tr h="4321849">
                <a:tc>
                  <a:txBody>
                    <a:bodyPr/>
                    <a:lstStyle/>
                    <a:p>
                      <a:pPr indent="180340">
                        <a:lnSpc>
                          <a:spcPct val="200000"/>
                        </a:lnSpc>
                        <a:spcAft>
                          <a:spcPts val="0"/>
                        </a:spcAft>
                      </a:pPr>
                      <a:r>
                        <a:rPr lang="es-EC" sz="1200" dirty="0">
                          <a:solidFill>
                            <a:schemeClr val="tx1">
                              <a:lumMod val="95000"/>
                              <a:lumOff val="5000"/>
                            </a:schemeClr>
                          </a:solidFill>
                          <a:effectLst/>
                        </a:rPr>
                        <a:t> </a:t>
                      </a:r>
                      <a:endParaRPr lang="es-EC" sz="1200"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474" marR="34474" marT="0" marB="0"/>
                </a:tc>
                <a:tc>
                  <a:txBody>
                    <a:bodyPr/>
                    <a:lstStyle/>
                    <a:p>
                      <a:pPr indent="180340">
                        <a:lnSpc>
                          <a:spcPct val="200000"/>
                        </a:lnSpc>
                        <a:spcAft>
                          <a:spcPts val="0"/>
                        </a:spcAft>
                      </a:pPr>
                      <a:r>
                        <a:rPr lang="es-EC" sz="1200" dirty="0">
                          <a:solidFill>
                            <a:schemeClr val="tx1">
                              <a:lumMod val="95000"/>
                              <a:lumOff val="5000"/>
                            </a:schemeClr>
                          </a:solidFill>
                          <a:effectLst/>
                        </a:rPr>
                        <a:t> </a:t>
                      </a:r>
                      <a:endParaRPr lang="es-EC" sz="1200"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474" marR="34474" marT="0" marB="0"/>
                </a:tc>
                <a:tc vMerge="1">
                  <a:txBody>
                    <a:bodyPr/>
                    <a:lstStyle/>
                    <a:p>
                      <a:endParaRPr lang="es-EC"/>
                    </a:p>
                  </a:txBody>
                  <a:tcPr/>
                </a:tc>
              </a:tr>
            </a:tbl>
          </a:graphicData>
        </a:graphic>
      </p:graphicFrame>
    </p:spTree>
    <p:extLst>
      <p:ext uri="{BB962C8B-B14F-4D97-AF65-F5344CB8AC3E}">
        <p14:creationId xmlns:p14="http://schemas.microsoft.com/office/powerpoint/2010/main" val="19420701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523128" y="0"/>
            <a:ext cx="5741895" cy="1200329"/>
          </a:xfrm>
          <a:prstGeom prst="rect">
            <a:avLst/>
          </a:prstGeom>
        </p:spPr>
        <p:txBody>
          <a:bodyPr wrap="square">
            <a:spAutoFit/>
          </a:bodyPr>
          <a:lstStyle/>
          <a:p>
            <a:pPr algn="ctr">
              <a:lnSpc>
                <a:spcPct val="200000"/>
              </a:lnSpc>
              <a:spcAft>
                <a:spcPts val="0"/>
              </a:spcAft>
            </a:pPr>
            <a:r>
              <a:rPr lang="es-EC" sz="2400" b="1" kern="0" dirty="0" smtClean="0">
                <a:effectLst/>
                <a:latin typeface="Algerian" panose="04020705040A02060702" pitchFamily="82" charset="0"/>
                <a:ea typeface="Times New Roman" panose="02020603050405020304" pitchFamily="18" charset="0"/>
                <a:cs typeface="Times New Roman" panose="02020603050405020304" pitchFamily="18" charset="0"/>
              </a:rPr>
              <a:t>CAPÍTULO V</a:t>
            </a:r>
          </a:p>
          <a:p>
            <a:pPr algn="ctr">
              <a:spcAft>
                <a:spcPts val="0"/>
              </a:spcAft>
            </a:pPr>
            <a:r>
              <a:rPr lang="es-EC" sz="2400" b="1" kern="0" dirty="0" smtClean="0">
                <a:effectLst/>
                <a:latin typeface="Algerian" panose="04020705040A02060702" pitchFamily="82" charset="0"/>
                <a:ea typeface="Times New Roman" panose="02020603050405020304" pitchFamily="18" charset="0"/>
                <a:cs typeface="Times New Roman" panose="02020603050405020304" pitchFamily="18" charset="0"/>
              </a:rPr>
              <a:t>CONCLUSIONES </a:t>
            </a:r>
            <a:endParaRPr lang="es-EC" sz="2400" b="1" kern="0" dirty="0">
              <a:effectLst/>
              <a:latin typeface="Algerian" panose="04020705040A02060702" pitchFamily="82" charset="0"/>
              <a:ea typeface="Times New Roman" panose="02020603050405020304" pitchFamily="18" charset="0"/>
              <a:cs typeface="Times New Roman" panose="02020603050405020304" pitchFamily="18" charset="0"/>
            </a:endParaRPr>
          </a:p>
        </p:txBody>
      </p:sp>
      <p:graphicFrame>
        <p:nvGraphicFramePr>
          <p:cNvPr id="3" name="Diagrama 2"/>
          <p:cNvGraphicFramePr/>
          <p:nvPr>
            <p:extLst>
              <p:ext uri="{D42A27DB-BD31-4B8C-83A1-F6EECF244321}">
                <p14:modId xmlns:p14="http://schemas.microsoft.com/office/powerpoint/2010/main" val="629473173"/>
              </p:ext>
            </p:extLst>
          </p:nvPr>
        </p:nvGraphicFramePr>
        <p:xfrm>
          <a:off x="660400" y="1203760"/>
          <a:ext cx="11078882"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717571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p:cNvGraphicFramePr/>
          <p:nvPr>
            <p:extLst>
              <p:ext uri="{D42A27DB-BD31-4B8C-83A1-F6EECF244321}">
                <p14:modId xmlns:p14="http://schemas.microsoft.com/office/powerpoint/2010/main" val="2381230736"/>
              </p:ext>
            </p:extLst>
          </p:nvPr>
        </p:nvGraphicFramePr>
        <p:xfrm>
          <a:off x="903890" y="719666"/>
          <a:ext cx="10472322"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027174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Resultado de imagen para dime y lo olvido ensÃ©Ã±ame y lo recuerdo involÃºcrame y lo aprendo significado"/>
          <p:cNvPicPr>
            <a:picLocks noChangeAspect="1" noChangeArrowheads="1"/>
          </p:cNvPicPr>
          <p:nvPr/>
        </p:nvPicPr>
        <p:blipFill rotWithShape="1">
          <a:blip r:embed="rId2">
            <a:extLst>
              <a:ext uri="{28A0092B-C50C-407E-A947-70E740481C1C}">
                <a14:useLocalDpi xmlns:a14="http://schemas.microsoft.com/office/drawing/2010/main" val="0"/>
              </a:ext>
            </a:extLst>
          </a:blip>
          <a:srcRect r="62802"/>
          <a:stretch/>
        </p:blipFill>
        <p:spPr bwMode="auto">
          <a:xfrm>
            <a:off x="-1" y="0"/>
            <a:ext cx="1537855" cy="6858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Diagrama 3"/>
          <p:cNvGraphicFramePr/>
          <p:nvPr>
            <p:extLst>
              <p:ext uri="{D42A27DB-BD31-4B8C-83A1-F6EECF244321}">
                <p14:modId xmlns:p14="http://schemas.microsoft.com/office/powerpoint/2010/main" val="2113663703"/>
              </p:ext>
            </p:extLst>
          </p:nvPr>
        </p:nvGraphicFramePr>
        <p:xfrm>
          <a:off x="2031998" y="155864"/>
          <a:ext cx="9875984" cy="64215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348159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p:cNvGraphicFramePr/>
          <p:nvPr>
            <p:extLst>
              <p:ext uri="{D42A27DB-BD31-4B8C-83A1-F6EECF244321}">
                <p14:modId xmlns:p14="http://schemas.microsoft.com/office/powerpoint/2010/main" val="1564172476"/>
              </p:ext>
            </p:extLst>
          </p:nvPr>
        </p:nvGraphicFramePr>
        <p:xfrm>
          <a:off x="2284249" y="1166648"/>
          <a:ext cx="7805683" cy="5202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ángulo 2"/>
          <p:cNvSpPr/>
          <p:nvPr/>
        </p:nvSpPr>
        <p:spPr>
          <a:xfrm>
            <a:off x="4540470" y="480113"/>
            <a:ext cx="3531476" cy="523220"/>
          </a:xfrm>
          <a:prstGeom prst="rect">
            <a:avLst/>
          </a:prstGeom>
        </p:spPr>
        <p:txBody>
          <a:bodyPr wrap="square">
            <a:spAutoFit/>
          </a:bodyPr>
          <a:lstStyle/>
          <a:p>
            <a:pPr algn="ctr">
              <a:spcAft>
                <a:spcPts val="0"/>
              </a:spcAft>
            </a:pPr>
            <a:r>
              <a:rPr lang="es-EC" sz="2800" b="1" kern="0" dirty="0" smtClean="0">
                <a:latin typeface="Algerian" panose="04020705040A02060702" pitchFamily="82" charset="0"/>
                <a:ea typeface="Times New Roman" panose="02020603050405020304" pitchFamily="18" charset="0"/>
                <a:cs typeface="Times New Roman" panose="02020603050405020304" pitchFamily="18" charset="0"/>
              </a:rPr>
              <a:t>RECOMENDACIONES</a:t>
            </a:r>
            <a:r>
              <a:rPr lang="es-EC" b="1" kern="0" dirty="0" smtClean="0">
                <a:effectLst/>
                <a:latin typeface="Algerian" panose="04020705040A02060702" pitchFamily="82" charset="0"/>
                <a:ea typeface="Times New Roman" panose="02020603050405020304" pitchFamily="18" charset="0"/>
                <a:cs typeface="Times New Roman" panose="02020603050405020304" pitchFamily="18" charset="0"/>
              </a:rPr>
              <a:t> </a:t>
            </a:r>
            <a:endParaRPr lang="es-EC" b="1" kern="0" dirty="0">
              <a:effectLst/>
              <a:latin typeface="Algerian" panose="04020705040A02060702" pitchFamily="82"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900815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stretch>
            <a:fillRect/>
          </a:stretch>
        </p:blipFill>
        <p:spPr>
          <a:xfrm>
            <a:off x="2963916" y="243841"/>
            <a:ext cx="6484883" cy="6160638"/>
          </a:xfrm>
          <a:prstGeom prst="rect">
            <a:avLst/>
          </a:prstGeom>
        </p:spPr>
      </p:pic>
    </p:spTree>
    <p:extLst>
      <p:ext uri="{BB962C8B-B14F-4D97-AF65-F5344CB8AC3E}">
        <p14:creationId xmlns:p14="http://schemas.microsoft.com/office/powerpoint/2010/main" val="20027688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Resultado de imagen para dime y lo olvido ensÃ©Ã±ame y lo recuerdo involÃºcrame y lo aprendo significado"/>
          <p:cNvPicPr>
            <a:picLocks noChangeAspect="1" noChangeArrowheads="1"/>
          </p:cNvPicPr>
          <p:nvPr/>
        </p:nvPicPr>
        <p:blipFill rotWithShape="1">
          <a:blip r:embed="rId2">
            <a:extLst>
              <a:ext uri="{28A0092B-C50C-407E-A947-70E740481C1C}">
                <a14:useLocalDpi xmlns:a14="http://schemas.microsoft.com/office/drawing/2010/main" val="0"/>
              </a:ext>
            </a:extLst>
          </a:blip>
          <a:srcRect r="62802"/>
          <a:stretch/>
        </p:blipFill>
        <p:spPr bwMode="auto">
          <a:xfrm>
            <a:off x="0" y="0"/>
            <a:ext cx="1101436" cy="6858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Diagrama 1"/>
          <p:cNvGraphicFramePr/>
          <p:nvPr>
            <p:extLst>
              <p:ext uri="{D42A27DB-BD31-4B8C-83A1-F6EECF244321}">
                <p14:modId xmlns:p14="http://schemas.microsoft.com/office/powerpoint/2010/main" val="3218073922"/>
              </p:ext>
            </p:extLst>
          </p:nvPr>
        </p:nvGraphicFramePr>
        <p:xfrm>
          <a:off x="837045" y="145475"/>
          <a:ext cx="10967028" cy="65150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CuadroTexto 2"/>
          <p:cNvSpPr txBox="1"/>
          <p:nvPr/>
        </p:nvSpPr>
        <p:spPr>
          <a:xfrm>
            <a:off x="6525491" y="3868976"/>
            <a:ext cx="1808018" cy="523220"/>
          </a:xfrm>
          <a:prstGeom prst="rect">
            <a:avLst/>
          </a:prstGeom>
          <a:noFill/>
        </p:spPr>
        <p:txBody>
          <a:bodyPr wrap="square" rtlCol="0">
            <a:spAutoFit/>
          </a:bodyPr>
          <a:lstStyle/>
          <a:p>
            <a:r>
              <a:rPr lang="es-EC" sz="1400" dirty="0" smtClean="0"/>
              <a:t>Percepción docentes y autoridades de las IE </a:t>
            </a:r>
            <a:endParaRPr lang="es-EC" sz="1400" dirty="0"/>
          </a:p>
        </p:txBody>
      </p:sp>
      <p:sp>
        <p:nvSpPr>
          <p:cNvPr id="4" name="Flecha derecha 3"/>
          <p:cNvSpPr/>
          <p:nvPr/>
        </p:nvSpPr>
        <p:spPr>
          <a:xfrm>
            <a:off x="8541328" y="3948547"/>
            <a:ext cx="644236" cy="33250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5" name="CuadroTexto 4"/>
          <p:cNvSpPr txBox="1"/>
          <p:nvPr/>
        </p:nvSpPr>
        <p:spPr>
          <a:xfrm>
            <a:off x="9289472" y="3850564"/>
            <a:ext cx="2296391" cy="523220"/>
          </a:xfrm>
          <a:prstGeom prst="rect">
            <a:avLst/>
          </a:prstGeom>
          <a:noFill/>
        </p:spPr>
        <p:txBody>
          <a:bodyPr wrap="square" rtlCol="0">
            <a:spAutoFit/>
          </a:bodyPr>
          <a:lstStyle/>
          <a:p>
            <a:r>
              <a:rPr lang="es-EC" sz="1400" dirty="0" smtClean="0"/>
              <a:t>Valoración del Patrimonio Turístico y turismo educativo</a:t>
            </a:r>
            <a:endParaRPr lang="es-EC" sz="1400" dirty="0"/>
          </a:p>
        </p:txBody>
      </p:sp>
      <p:sp>
        <p:nvSpPr>
          <p:cNvPr id="7" name="CuadroTexto 6"/>
          <p:cNvSpPr txBox="1"/>
          <p:nvPr/>
        </p:nvSpPr>
        <p:spPr>
          <a:xfrm>
            <a:off x="6525491" y="4655221"/>
            <a:ext cx="1808018" cy="307777"/>
          </a:xfrm>
          <a:prstGeom prst="rect">
            <a:avLst/>
          </a:prstGeom>
          <a:noFill/>
        </p:spPr>
        <p:txBody>
          <a:bodyPr wrap="square" rtlCol="0">
            <a:spAutoFit/>
          </a:bodyPr>
          <a:lstStyle/>
          <a:p>
            <a:r>
              <a:rPr lang="es-EC" sz="1400" dirty="0" smtClean="0"/>
              <a:t>Sistema Turístico</a:t>
            </a:r>
            <a:endParaRPr lang="es-EC" sz="1400" dirty="0"/>
          </a:p>
        </p:txBody>
      </p:sp>
      <p:sp>
        <p:nvSpPr>
          <p:cNvPr id="8" name="Flecha derecha 7"/>
          <p:cNvSpPr/>
          <p:nvPr/>
        </p:nvSpPr>
        <p:spPr>
          <a:xfrm>
            <a:off x="8541328" y="4642854"/>
            <a:ext cx="644236" cy="33250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9" name="CuadroTexto 8"/>
          <p:cNvSpPr txBox="1"/>
          <p:nvPr/>
        </p:nvSpPr>
        <p:spPr>
          <a:xfrm>
            <a:off x="9310253" y="4642854"/>
            <a:ext cx="2296391" cy="307777"/>
          </a:xfrm>
          <a:prstGeom prst="rect">
            <a:avLst/>
          </a:prstGeom>
          <a:noFill/>
        </p:spPr>
        <p:txBody>
          <a:bodyPr wrap="square" rtlCol="0">
            <a:spAutoFit/>
          </a:bodyPr>
          <a:lstStyle/>
          <a:p>
            <a:r>
              <a:rPr lang="es-EC" sz="1400" dirty="0" smtClean="0"/>
              <a:t>Potencialidad</a:t>
            </a:r>
            <a:endParaRPr lang="es-EC" sz="1400" dirty="0"/>
          </a:p>
        </p:txBody>
      </p:sp>
      <p:sp>
        <p:nvSpPr>
          <p:cNvPr id="10" name="CuadroTexto 9"/>
          <p:cNvSpPr txBox="1"/>
          <p:nvPr/>
        </p:nvSpPr>
        <p:spPr>
          <a:xfrm>
            <a:off x="6525491" y="5226023"/>
            <a:ext cx="1808018" cy="523220"/>
          </a:xfrm>
          <a:prstGeom prst="rect">
            <a:avLst/>
          </a:prstGeom>
          <a:noFill/>
        </p:spPr>
        <p:txBody>
          <a:bodyPr wrap="square" rtlCol="0">
            <a:spAutoFit/>
          </a:bodyPr>
          <a:lstStyle/>
          <a:p>
            <a:r>
              <a:rPr lang="es-EC" sz="1400" dirty="0" smtClean="0"/>
              <a:t>Proponer actividades académicas</a:t>
            </a:r>
            <a:endParaRPr lang="es-EC" sz="1400" dirty="0"/>
          </a:p>
        </p:txBody>
      </p:sp>
      <p:sp>
        <p:nvSpPr>
          <p:cNvPr id="11" name="Flecha derecha 10"/>
          <p:cNvSpPr/>
          <p:nvPr/>
        </p:nvSpPr>
        <p:spPr>
          <a:xfrm>
            <a:off x="8541328" y="5213656"/>
            <a:ext cx="644236" cy="33250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2" name="CuadroTexto 11"/>
          <p:cNvSpPr txBox="1"/>
          <p:nvPr/>
        </p:nvSpPr>
        <p:spPr>
          <a:xfrm>
            <a:off x="9289472" y="5213656"/>
            <a:ext cx="2618510" cy="307777"/>
          </a:xfrm>
          <a:prstGeom prst="rect">
            <a:avLst/>
          </a:prstGeom>
          <a:noFill/>
        </p:spPr>
        <p:txBody>
          <a:bodyPr wrap="square" rtlCol="0">
            <a:spAutoFit/>
          </a:bodyPr>
          <a:lstStyle/>
          <a:p>
            <a:r>
              <a:rPr lang="es-EC" sz="1400" dirty="0" smtClean="0"/>
              <a:t>Desarrollo de Turismo Educativo</a:t>
            </a:r>
            <a:endParaRPr lang="es-EC" sz="1400" dirty="0"/>
          </a:p>
        </p:txBody>
      </p:sp>
      <p:sp>
        <p:nvSpPr>
          <p:cNvPr id="13" name="Flecha derecha 12"/>
          <p:cNvSpPr/>
          <p:nvPr/>
        </p:nvSpPr>
        <p:spPr>
          <a:xfrm>
            <a:off x="8541328" y="2261753"/>
            <a:ext cx="644236" cy="33250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4" name="CuadroTexto 13"/>
          <p:cNvSpPr txBox="1"/>
          <p:nvPr/>
        </p:nvSpPr>
        <p:spPr>
          <a:xfrm>
            <a:off x="6525491" y="2071042"/>
            <a:ext cx="1808018" cy="738664"/>
          </a:xfrm>
          <a:prstGeom prst="rect">
            <a:avLst/>
          </a:prstGeom>
          <a:noFill/>
        </p:spPr>
        <p:txBody>
          <a:bodyPr wrap="square" rtlCol="0">
            <a:spAutoFit/>
          </a:bodyPr>
          <a:lstStyle/>
          <a:p>
            <a:r>
              <a:rPr lang="es-EC" sz="1400" dirty="0" smtClean="0"/>
              <a:t>Analizar el desarrollo actual del Turismo Educativo</a:t>
            </a:r>
            <a:endParaRPr lang="es-EC" sz="1400" dirty="0"/>
          </a:p>
        </p:txBody>
      </p:sp>
      <p:sp>
        <p:nvSpPr>
          <p:cNvPr id="15" name="CuadroTexto 14"/>
          <p:cNvSpPr txBox="1"/>
          <p:nvPr/>
        </p:nvSpPr>
        <p:spPr>
          <a:xfrm>
            <a:off x="9289471" y="2178764"/>
            <a:ext cx="2296391" cy="523220"/>
          </a:xfrm>
          <a:prstGeom prst="rect">
            <a:avLst/>
          </a:prstGeom>
          <a:noFill/>
        </p:spPr>
        <p:txBody>
          <a:bodyPr wrap="square" rtlCol="0">
            <a:spAutoFit/>
          </a:bodyPr>
          <a:lstStyle/>
          <a:p>
            <a:r>
              <a:rPr lang="es-EC" sz="1400" dirty="0" smtClean="0"/>
              <a:t>Estrategia al fomento turístico de la Parroquia</a:t>
            </a:r>
            <a:endParaRPr lang="es-EC" sz="1400" dirty="0"/>
          </a:p>
        </p:txBody>
      </p:sp>
    </p:spTree>
    <p:extLst>
      <p:ext uri="{BB962C8B-B14F-4D97-AF65-F5344CB8AC3E}">
        <p14:creationId xmlns:p14="http://schemas.microsoft.com/office/powerpoint/2010/main" val="20203346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Resultado de imagen para dime y lo olvido ensÃ©Ã±ame y lo recuerdo involÃºcrame y lo aprendo significado"/>
          <p:cNvPicPr>
            <a:picLocks noChangeAspect="1" noChangeArrowheads="1"/>
          </p:cNvPicPr>
          <p:nvPr/>
        </p:nvPicPr>
        <p:blipFill rotWithShape="1">
          <a:blip r:embed="rId2">
            <a:extLst>
              <a:ext uri="{28A0092B-C50C-407E-A947-70E740481C1C}">
                <a14:useLocalDpi xmlns:a14="http://schemas.microsoft.com/office/drawing/2010/main" val="0"/>
              </a:ext>
            </a:extLst>
          </a:blip>
          <a:srcRect r="62802"/>
          <a:stretch/>
        </p:blipFill>
        <p:spPr bwMode="auto">
          <a:xfrm>
            <a:off x="0" y="0"/>
            <a:ext cx="1101436" cy="6858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Diagrama 1"/>
          <p:cNvGraphicFramePr/>
          <p:nvPr>
            <p:extLst>
              <p:ext uri="{D42A27DB-BD31-4B8C-83A1-F6EECF244321}">
                <p14:modId xmlns:p14="http://schemas.microsoft.com/office/powerpoint/2010/main" val="1518097332"/>
              </p:ext>
            </p:extLst>
          </p:nvPr>
        </p:nvGraphicFramePr>
        <p:xfrm>
          <a:off x="4631172" y="394856"/>
          <a:ext cx="5897997" cy="59629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CuadroTexto 3"/>
          <p:cNvSpPr txBox="1"/>
          <p:nvPr/>
        </p:nvSpPr>
        <p:spPr>
          <a:xfrm>
            <a:off x="3231573" y="509155"/>
            <a:ext cx="622799" cy="5839690"/>
          </a:xfrm>
          <a:prstGeom prst="rect">
            <a:avLst/>
          </a:prstGeom>
          <a:noFill/>
        </p:spPr>
        <p:txBody>
          <a:bodyPr vert="wordArtVert" wrap="square" rtlCol="0">
            <a:spAutoFit/>
          </a:bodyPr>
          <a:lstStyle/>
          <a:p>
            <a:r>
              <a:rPr lang="es-EC" sz="2400" b="1" dirty="0" smtClean="0">
                <a:latin typeface="Algerian" panose="04020705040A02060702" pitchFamily="82" charset="0"/>
              </a:rPr>
              <a:t>MARCO TEÓRICO</a:t>
            </a:r>
            <a:endParaRPr lang="es-EC" sz="2400" b="1" dirty="0">
              <a:latin typeface="Algerian" panose="04020705040A02060702" pitchFamily="82" charset="0"/>
            </a:endParaRPr>
          </a:p>
        </p:txBody>
      </p:sp>
      <p:sp>
        <p:nvSpPr>
          <p:cNvPr id="6" name="CuadroTexto 5"/>
          <p:cNvSpPr txBox="1"/>
          <p:nvPr/>
        </p:nvSpPr>
        <p:spPr>
          <a:xfrm>
            <a:off x="2095500" y="1143000"/>
            <a:ext cx="622799" cy="5049981"/>
          </a:xfrm>
          <a:prstGeom prst="rect">
            <a:avLst/>
          </a:prstGeom>
          <a:noFill/>
        </p:spPr>
        <p:txBody>
          <a:bodyPr vert="wordArtVert" wrap="square" rtlCol="0">
            <a:spAutoFit/>
          </a:bodyPr>
          <a:lstStyle/>
          <a:p>
            <a:r>
              <a:rPr lang="es-EC" sz="2400" b="1" dirty="0" smtClean="0">
                <a:latin typeface="Algerian" panose="04020705040A02060702" pitchFamily="82" charset="0"/>
              </a:rPr>
              <a:t>CAPÍTULO I</a:t>
            </a:r>
            <a:endParaRPr lang="es-EC" sz="2400" b="1" dirty="0">
              <a:latin typeface="Algerian" panose="04020705040A02060702" pitchFamily="82" charset="0"/>
            </a:endParaRPr>
          </a:p>
        </p:txBody>
      </p:sp>
    </p:spTree>
    <p:extLst>
      <p:ext uri="{BB962C8B-B14F-4D97-AF65-F5344CB8AC3E}">
        <p14:creationId xmlns:p14="http://schemas.microsoft.com/office/powerpoint/2010/main" val="36393459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Resultado de imagen para dime y lo olvido ensÃ©Ã±ame y lo recuerdo involÃºcrame y lo aprendo significado"/>
          <p:cNvPicPr>
            <a:picLocks noChangeAspect="1" noChangeArrowheads="1"/>
          </p:cNvPicPr>
          <p:nvPr/>
        </p:nvPicPr>
        <p:blipFill rotWithShape="1">
          <a:blip r:embed="rId2">
            <a:extLst>
              <a:ext uri="{28A0092B-C50C-407E-A947-70E740481C1C}">
                <a14:useLocalDpi xmlns:a14="http://schemas.microsoft.com/office/drawing/2010/main" val="0"/>
              </a:ext>
            </a:extLst>
          </a:blip>
          <a:srcRect r="62802"/>
          <a:stretch/>
        </p:blipFill>
        <p:spPr bwMode="auto">
          <a:xfrm>
            <a:off x="0" y="0"/>
            <a:ext cx="1101436" cy="6858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Diagrama 1"/>
          <p:cNvGraphicFramePr/>
          <p:nvPr>
            <p:extLst>
              <p:ext uri="{D42A27DB-BD31-4B8C-83A1-F6EECF244321}">
                <p14:modId xmlns:p14="http://schemas.microsoft.com/office/powerpoint/2010/main" val="2722387220"/>
              </p:ext>
            </p:extLst>
          </p:nvPr>
        </p:nvGraphicFramePr>
        <p:xfrm>
          <a:off x="3020581" y="394856"/>
          <a:ext cx="5897997" cy="59629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CuadroTexto 3"/>
          <p:cNvSpPr txBox="1"/>
          <p:nvPr/>
        </p:nvSpPr>
        <p:spPr>
          <a:xfrm>
            <a:off x="1828800" y="394856"/>
            <a:ext cx="622799" cy="5839690"/>
          </a:xfrm>
          <a:prstGeom prst="rect">
            <a:avLst/>
          </a:prstGeom>
          <a:noFill/>
        </p:spPr>
        <p:txBody>
          <a:bodyPr vert="wordArtVert" wrap="square" rtlCol="0">
            <a:spAutoFit/>
          </a:bodyPr>
          <a:lstStyle/>
          <a:p>
            <a:r>
              <a:rPr lang="es-EC" sz="2400" b="1" dirty="0" smtClean="0">
                <a:latin typeface="Algerian" panose="04020705040A02060702" pitchFamily="82" charset="0"/>
              </a:rPr>
              <a:t>MARCO TEÓRICO</a:t>
            </a:r>
            <a:endParaRPr lang="es-EC" sz="2400" b="1" dirty="0">
              <a:latin typeface="Algerian" panose="04020705040A02060702" pitchFamily="82" charset="0"/>
            </a:endParaRPr>
          </a:p>
        </p:txBody>
      </p:sp>
    </p:spTree>
    <p:extLst>
      <p:ext uri="{BB962C8B-B14F-4D97-AF65-F5344CB8AC3E}">
        <p14:creationId xmlns:p14="http://schemas.microsoft.com/office/powerpoint/2010/main" val="26584189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Resultado de imagen para dime y lo olvido ensÃ©Ã±ame y lo recuerdo involÃºcrame y lo aprendo significado"/>
          <p:cNvPicPr>
            <a:picLocks noChangeAspect="1" noChangeArrowheads="1"/>
          </p:cNvPicPr>
          <p:nvPr/>
        </p:nvPicPr>
        <p:blipFill rotWithShape="1">
          <a:blip r:embed="rId2">
            <a:extLst>
              <a:ext uri="{28A0092B-C50C-407E-A947-70E740481C1C}">
                <a14:useLocalDpi xmlns:a14="http://schemas.microsoft.com/office/drawing/2010/main" val="0"/>
              </a:ext>
            </a:extLst>
          </a:blip>
          <a:srcRect r="62802"/>
          <a:stretch/>
        </p:blipFill>
        <p:spPr bwMode="auto">
          <a:xfrm>
            <a:off x="0" y="0"/>
            <a:ext cx="1101436" cy="6858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Diagrama 1"/>
          <p:cNvGraphicFramePr/>
          <p:nvPr>
            <p:extLst>
              <p:ext uri="{D42A27DB-BD31-4B8C-83A1-F6EECF244321}">
                <p14:modId xmlns:p14="http://schemas.microsoft.com/office/powerpoint/2010/main" val="1969238437"/>
              </p:ext>
            </p:extLst>
          </p:nvPr>
        </p:nvGraphicFramePr>
        <p:xfrm>
          <a:off x="2535382" y="280555"/>
          <a:ext cx="9081654" cy="6400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CuadroTexto 3"/>
          <p:cNvSpPr txBox="1"/>
          <p:nvPr/>
        </p:nvSpPr>
        <p:spPr>
          <a:xfrm>
            <a:off x="1267690" y="768927"/>
            <a:ext cx="1060931" cy="5320145"/>
          </a:xfrm>
          <a:prstGeom prst="rect">
            <a:avLst/>
          </a:prstGeom>
          <a:noFill/>
        </p:spPr>
        <p:txBody>
          <a:bodyPr vert="wordArtVert" wrap="square" rtlCol="0">
            <a:spAutoFit/>
          </a:bodyPr>
          <a:lstStyle/>
          <a:p>
            <a:pPr algn="ctr"/>
            <a:r>
              <a:rPr lang="es-EC" sz="2400" b="1" dirty="0" smtClean="0">
                <a:latin typeface="Algerian" panose="04020705040A02060702" pitchFamily="82" charset="0"/>
              </a:rPr>
              <a:t>MARCO referencial</a:t>
            </a:r>
            <a:endParaRPr lang="es-EC" sz="2400" b="1" dirty="0">
              <a:latin typeface="Algerian" panose="04020705040A02060702" pitchFamily="82" charset="0"/>
            </a:endParaRPr>
          </a:p>
        </p:txBody>
      </p:sp>
    </p:spTree>
    <p:extLst>
      <p:ext uri="{BB962C8B-B14F-4D97-AF65-F5344CB8AC3E}">
        <p14:creationId xmlns:p14="http://schemas.microsoft.com/office/powerpoint/2010/main" val="39936988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Resultado de imagen para dime y lo olvido ensÃ©Ã±ame y lo recuerdo involÃºcrame y lo aprendo significado"/>
          <p:cNvPicPr>
            <a:picLocks noChangeAspect="1" noChangeArrowheads="1"/>
          </p:cNvPicPr>
          <p:nvPr/>
        </p:nvPicPr>
        <p:blipFill rotWithShape="1">
          <a:blip r:embed="rId2">
            <a:extLst>
              <a:ext uri="{28A0092B-C50C-407E-A947-70E740481C1C}">
                <a14:useLocalDpi xmlns:a14="http://schemas.microsoft.com/office/drawing/2010/main" val="0"/>
              </a:ext>
            </a:extLst>
          </a:blip>
          <a:srcRect r="62802"/>
          <a:stretch/>
        </p:blipFill>
        <p:spPr bwMode="auto">
          <a:xfrm>
            <a:off x="0" y="0"/>
            <a:ext cx="1101436" cy="6858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Diagrama 1"/>
          <p:cNvGraphicFramePr/>
          <p:nvPr>
            <p:extLst>
              <p:ext uri="{D42A27DB-BD31-4B8C-83A1-F6EECF244321}">
                <p14:modId xmlns:p14="http://schemas.microsoft.com/office/powerpoint/2010/main" val="3189270884"/>
              </p:ext>
            </p:extLst>
          </p:nvPr>
        </p:nvGraphicFramePr>
        <p:xfrm>
          <a:off x="3139109" y="768927"/>
          <a:ext cx="8613007"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CuadroTexto 3"/>
          <p:cNvSpPr txBox="1"/>
          <p:nvPr/>
        </p:nvSpPr>
        <p:spPr>
          <a:xfrm>
            <a:off x="1465117" y="768927"/>
            <a:ext cx="1060931" cy="5320145"/>
          </a:xfrm>
          <a:prstGeom prst="rect">
            <a:avLst/>
          </a:prstGeom>
          <a:noFill/>
        </p:spPr>
        <p:txBody>
          <a:bodyPr vert="wordArtVert" wrap="square" rtlCol="0">
            <a:spAutoFit/>
          </a:bodyPr>
          <a:lstStyle/>
          <a:p>
            <a:pPr algn="ctr"/>
            <a:r>
              <a:rPr lang="es-EC" sz="2400" b="1" dirty="0" smtClean="0">
                <a:latin typeface="Algerian" panose="04020705040A02060702" pitchFamily="82" charset="0"/>
              </a:rPr>
              <a:t>MARCO CONCEPTUAL</a:t>
            </a:r>
            <a:endParaRPr lang="es-EC" sz="2400" b="1" dirty="0">
              <a:latin typeface="Algerian" panose="04020705040A02060702" pitchFamily="82" charset="0"/>
            </a:endParaRPr>
          </a:p>
        </p:txBody>
      </p:sp>
    </p:spTree>
    <p:extLst>
      <p:ext uri="{BB962C8B-B14F-4D97-AF65-F5344CB8AC3E}">
        <p14:creationId xmlns:p14="http://schemas.microsoft.com/office/powerpoint/2010/main" val="6683279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Resultado de imagen para dime y lo olvido ensÃ©Ã±ame y lo recuerdo involÃºcrame y lo aprendo significado"/>
          <p:cNvPicPr>
            <a:picLocks noChangeAspect="1" noChangeArrowheads="1"/>
          </p:cNvPicPr>
          <p:nvPr/>
        </p:nvPicPr>
        <p:blipFill rotWithShape="1">
          <a:blip r:embed="rId2">
            <a:extLst>
              <a:ext uri="{28A0092B-C50C-407E-A947-70E740481C1C}">
                <a14:useLocalDpi xmlns:a14="http://schemas.microsoft.com/office/drawing/2010/main" val="0"/>
              </a:ext>
            </a:extLst>
          </a:blip>
          <a:srcRect r="62802"/>
          <a:stretch/>
        </p:blipFill>
        <p:spPr bwMode="auto">
          <a:xfrm>
            <a:off x="0" y="0"/>
            <a:ext cx="1101436"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CuadroTexto 2"/>
          <p:cNvSpPr txBox="1"/>
          <p:nvPr/>
        </p:nvSpPr>
        <p:spPr>
          <a:xfrm>
            <a:off x="2275607" y="1932709"/>
            <a:ext cx="1060931" cy="2691246"/>
          </a:xfrm>
          <a:prstGeom prst="rect">
            <a:avLst/>
          </a:prstGeom>
          <a:noFill/>
        </p:spPr>
        <p:txBody>
          <a:bodyPr vert="wordArtVert" wrap="square" rtlCol="0">
            <a:spAutoFit/>
          </a:bodyPr>
          <a:lstStyle/>
          <a:p>
            <a:pPr algn="ctr"/>
            <a:r>
              <a:rPr lang="es-EC" sz="2400" b="1" dirty="0" smtClean="0">
                <a:latin typeface="Algerian" panose="04020705040A02060702" pitchFamily="82" charset="0"/>
              </a:rPr>
              <a:t>MARCO legal</a:t>
            </a:r>
            <a:endParaRPr lang="es-EC" sz="2400" b="1" dirty="0">
              <a:latin typeface="Algerian" panose="04020705040A02060702" pitchFamily="82" charset="0"/>
            </a:endParaRPr>
          </a:p>
        </p:txBody>
      </p:sp>
      <p:graphicFrame>
        <p:nvGraphicFramePr>
          <p:cNvPr id="2" name="Diagrama 1"/>
          <p:cNvGraphicFramePr/>
          <p:nvPr>
            <p:extLst>
              <p:ext uri="{D42A27DB-BD31-4B8C-83A1-F6EECF244321}">
                <p14:modId xmlns:p14="http://schemas.microsoft.com/office/powerpoint/2010/main" val="4188257509"/>
              </p:ext>
            </p:extLst>
          </p:nvPr>
        </p:nvGraphicFramePr>
        <p:xfrm>
          <a:off x="3258128" y="719666"/>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7721999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785</TotalTime>
  <Words>3682</Words>
  <Application>Microsoft Office PowerPoint</Application>
  <PresentationFormat>Panorámica</PresentationFormat>
  <Paragraphs>304</Paragraphs>
  <Slides>31</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31</vt:i4>
      </vt:variant>
    </vt:vector>
  </HeadingPairs>
  <TitlesOfParts>
    <vt:vector size="37" baseType="lpstr">
      <vt:lpstr>Algerian</vt:lpstr>
      <vt:lpstr>Arial</vt:lpstr>
      <vt:lpstr>Calibri</vt:lpstr>
      <vt:lpstr>Calibri Light</vt:lpstr>
      <vt:lpstr>Times New Roman</vt:lpstr>
      <vt:lpstr>Tema de Office</vt:lpstr>
      <vt:lpstr>Presentación de PowerPoint</vt:lpstr>
      <vt:lpstr>   DEPARTAMENTO DE CIENCIAS ECONÓMICAS, ADMINISTRATIVAS Y DE COMERCIO   CARRERA DE INGENIERÍA EN ADMINISTRACIÓN TURÍSTICA Y HOTELERA     TEMA: TURISMO EDUCATIVO EN EL NIVEL DE EDUCACIÓN BÁSICO MEDIO  COMO APORTE AL DESARROLLO TURÍSTICO DE LA PARROQUIA DE SAN ANTONIO DE PICHINCHA     AUTORA: REA CUMBAJÍN, TANIA MERCEDES   DIRECTOR: MSC. MONTUFAR GUEVARA, SILVIA PATRICIA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DET</dc:creator>
  <cp:lastModifiedBy>PC1</cp:lastModifiedBy>
  <cp:revision>74</cp:revision>
  <dcterms:created xsi:type="dcterms:W3CDTF">2019-01-23T13:28:56Z</dcterms:created>
  <dcterms:modified xsi:type="dcterms:W3CDTF">2019-01-25T18:43:02Z</dcterms:modified>
</cp:coreProperties>
</file>