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9" r:id="rId3"/>
    <p:sldId id="279" r:id="rId4"/>
    <p:sldId id="275" r:id="rId5"/>
    <p:sldId id="258" r:id="rId6"/>
    <p:sldId id="260" r:id="rId7"/>
    <p:sldId id="262" r:id="rId8"/>
    <p:sldId id="261" r:id="rId9"/>
    <p:sldId id="264" r:id="rId10"/>
    <p:sldId id="263" r:id="rId11"/>
    <p:sldId id="280" r:id="rId12"/>
    <p:sldId id="266" r:id="rId13"/>
    <p:sldId id="265" r:id="rId14"/>
    <p:sldId id="281" r:id="rId15"/>
    <p:sldId id="277" r:id="rId16"/>
    <p:sldId id="276" r:id="rId17"/>
    <p:sldId id="267" r:id="rId18"/>
    <p:sldId id="278" r:id="rId19"/>
    <p:sldId id="268" r:id="rId20"/>
    <p:sldId id="269" r:id="rId21"/>
    <p:sldId id="270" r:id="rId22"/>
    <p:sldId id="271" r:id="rId23"/>
    <p:sldId id="272" r:id="rId24"/>
    <p:sldId id="282" r:id="rId25"/>
    <p:sldId id="273" r:id="rId26"/>
    <p:sldId id="274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FLORES EXPORTADAS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15258451029736E-2"/>
          <c:y val="0.13803245025505639"/>
          <c:w val="0.72562794297746092"/>
          <c:h val="0.8108494065631126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Hoja1!$B$3:$B$8</c:f>
              <c:strCache>
                <c:ptCount val="6"/>
                <c:pt idx="0">
                  <c:v>Rosas</c:v>
                </c:pt>
                <c:pt idx="1">
                  <c:v>Flores de verano</c:v>
                </c:pt>
                <c:pt idx="2">
                  <c:v>Gypsophilas</c:v>
                </c:pt>
                <c:pt idx="3">
                  <c:v>Claveles</c:v>
                </c:pt>
                <c:pt idx="4">
                  <c:v>Alstroemerias-Lirios-crisantemos</c:v>
                </c:pt>
                <c:pt idx="5">
                  <c:v>Las demás</c:v>
                </c:pt>
              </c:strCache>
            </c:strRef>
          </c:cat>
          <c:val>
            <c:numRef>
              <c:f>Hoja1!$C$3:$C$8</c:f>
              <c:numCache>
                <c:formatCode>0%</c:formatCode>
                <c:ptCount val="6"/>
                <c:pt idx="0">
                  <c:v>0.77</c:v>
                </c:pt>
                <c:pt idx="1">
                  <c:v>0.10199999999999999</c:v>
                </c:pt>
                <c:pt idx="2">
                  <c:v>7.0000000000000007E-2</c:v>
                </c:pt>
                <c:pt idx="3">
                  <c:v>1.6E-2</c:v>
                </c:pt>
                <c:pt idx="4" formatCode="0.0%">
                  <c:v>7.0000000000000001E-3</c:v>
                </c:pt>
                <c:pt idx="5" formatCode="0.0%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800427680385406"/>
          <c:y val="0.16431740088233007"/>
          <c:w val="0.22940291434495547"/>
          <c:h val="0.76623454316357364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EF6D5-1D60-463D-BAE3-2BDF80267E90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51633A0-F4CC-4CF3-8C7C-C98A822F95E6}">
      <dgm:prSet phldrT="[Texto]" custT="1"/>
      <dgm:spPr>
        <a:xfrm>
          <a:off x="6268" y="49039"/>
          <a:ext cx="1873627" cy="112417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Infraestructura</a:t>
          </a:r>
        </a:p>
      </dgm:t>
    </dgm:pt>
    <dgm:pt modelId="{F0536BA3-6240-43F7-AE3F-4066D348901E}" type="parTrans" cxnId="{789DFC63-02C5-468B-8185-ED80B9B5EBE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F105B-1CA9-4D66-B9C7-577BEDEFE7CD}" type="sibTrans" cxnId="{789DFC63-02C5-468B-8185-ED80B9B5EBE4}">
      <dgm:prSet custT="1"/>
      <dgm:spPr>
        <a:xfrm>
          <a:off x="2044774" y="378798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3F4AABE-72D9-42BD-8689-D740ABA143C0}">
      <dgm:prSet phldrT="[Texto]" custT="1"/>
      <dgm:spPr>
        <a:xfrm>
          <a:off x="2629346" y="49039"/>
          <a:ext cx="1873627" cy="112417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Gestión de recursos humanos</a:t>
          </a:r>
        </a:p>
      </dgm:t>
    </dgm:pt>
    <dgm:pt modelId="{1CF44E19-643B-4CC1-8A85-E716576E279C}" type="parTrans" cxnId="{6F0E6E09-905D-4D39-9ACB-FFA8B0CFB2B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2D6CC-80B3-4246-BC24-4E488CE764CF}" type="sibTrans" cxnId="{6F0E6E09-905D-4D39-9ACB-FFA8B0CFB2BA}">
      <dgm:prSet custT="1"/>
      <dgm:spPr>
        <a:xfrm>
          <a:off x="4667852" y="378798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834C313-3E63-44A0-9EA3-6AB3F9F326C6}">
      <dgm:prSet phldrT="[Texto]" custT="1"/>
      <dgm:spPr>
        <a:xfrm>
          <a:off x="5252424" y="49039"/>
          <a:ext cx="1873627" cy="1124176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Desarrollo de tecnología</a:t>
          </a:r>
        </a:p>
      </dgm:t>
    </dgm:pt>
    <dgm:pt modelId="{87AB621A-F4B7-4F50-9E44-FF2FD3854165}" type="parTrans" cxnId="{68E264CE-4346-46E0-95ED-6E916FDC89A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D9F64-987C-4575-970D-B4C5DF26D2BD}" type="sibTrans" cxnId="{68E264CE-4346-46E0-95ED-6E916FDC89A5}">
      <dgm:prSet custT="1"/>
      <dgm:spPr>
        <a:xfrm rot="5400000">
          <a:off x="5990633" y="1304369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B559550-1E70-45D5-ADD2-0736023A81A1}">
      <dgm:prSet custT="1"/>
      <dgm:spPr>
        <a:xfrm>
          <a:off x="5252424" y="1922666"/>
          <a:ext cx="1873627" cy="1124176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Compras y logística interna</a:t>
          </a:r>
        </a:p>
      </dgm:t>
    </dgm:pt>
    <dgm:pt modelId="{37B1472A-183E-4681-B0AE-1672A926FDDD}" type="parTrans" cxnId="{A5F87517-9569-4D06-96E2-2CD58EFE3EA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19FB4-A9BF-4654-B72B-03B28227B4E6}" type="sibTrans" cxnId="{A5F87517-9569-4D06-96E2-2CD58EFE3EA0}">
      <dgm:prSet custT="1"/>
      <dgm:spPr>
        <a:xfrm rot="10800000">
          <a:off x="4690336" y="2252425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41C178C-01E1-4B7A-B612-9957BDD8C586}">
      <dgm:prSet custT="1"/>
      <dgm:spPr>
        <a:xfrm>
          <a:off x="2629346" y="3796293"/>
          <a:ext cx="1873627" cy="1124176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Servicio postventa</a:t>
          </a:r>
        </a:p>
      </dgm:t>
    </dgm:pt>
    <dgm:pt modelId="{104B0C33-0F46-4D3F-B2E5-ECCDC99B3FC1}" type="parTrans" cxnId="{DF4A820E-831C-4E3C-AFBB-930E18835BA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2BC4C-F826-4880-9331-08E8BD0D0230}" type="sibTrans" cxnId="{DF4A820E-831C-4E3C-AFBB-930E18835BA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2E16E-5313-4D0C-AD55-F2E25BD2D1B0}">
      <dgm:prSet custT="1"/>
      <dgm:spPr>
        <a:xfrm>
          <a:off x="6268" y="1922666"/>
          <a:ext cx="1873627" cy="112417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Logística externa</a:t>
          </a:r>
        </a:p>
      </dgm:t>
    </dgm:pt>
    <dgm:pt modelId="{86A86009-0429-45B8-A937-BA254AB04EBE}" type="parTrans" cxnId="{8FEC9ABC-2D82-416F-A8A8-8BC5579CFBF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4A190-6CCC-42F3-B994-5D3940E2782B}" type="sibTrans" cxnId="{8FEC9ABC-2D82-416F-A8A8-8BC5579CFBFD}">
      <dgm:prSet custT="1"/>
      <dgm:spPr>
        <a:xfrm rot="5400000">
          <a:off x="744477" y="3177997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335F8BB-B51D-4BB4-804E-63CE47AC4756}">
      <dgm:prSet custT="1"/>
      <dgm:spPr>
        <a:xfrm>
          <a:off x="6268" y="3796293"/>
          <a:ext cx="1873627" cy="112417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Marketing</a:t>
          </a:r>
        </a:p>
      </dgm:t>
    </dgm:pt>
    <dgm:pt modelId="{34F91925-EE90-4B03-8716-4CA1B031F19F}" type="parTrans" cxnId="{5CEA1513-8551-4976-9E6C-5DF8C1A3782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97339-9D88-4BAC-B439-E5142DF74D5D}" type="sibTrans" cxnId="{5CEA1513-8551-4976-9E6C-5DF8C1A37826}">
      <dgm:prSet custT="1"/>
      <dgm:spPr>
        <a:xfrm>
          <a:off x="2044774" y="4126052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833C62-875C-4635-B19C-94D8BB2F9183}">
      <dgm:prSet custT="1"/>
      <dgm:spPr>
        <a:xfrm>
          <a:off x="2629346" y="1922666"/>
          <a:ext cx="1873627" cy="1124176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Operaciones </a:t>
          </a:r>
        </a:p>
      </dgm:t>
    </dgm:pt>
    <dgm:pt modelId="{58481EFD-189E-4118-B35A-BD8A01ADBAA4}" type="parTrans" cxnId="{94ADD271-5648-4E8F-9B41-1B3A115ECC8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3EB10-3C2A-4C15-BB3C-60831E7C931C}" type="sibTrans" cxnId="{94ADD271-5648-4E8F-9B41-1B3A115ECC89}">
      <dgm:prSet custT="1"/>
      <dgm:spPr>
        <a:xfrm rot="10800000">
          <a:off x="2067258" y="2252425"/>
          <a:ext cx="397208" cy="464659"/>
        </a:xfrm>
        <a:prstGeom prst="righ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EA5E50A-F3FE-4D7A-B0E2-1A56AC3A4CAB}" type="pres">
      <dgm:prSet presAssocID="{85BEF6D5-1D60-463D-BAE3-2BDF80267E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967B67-E555-46CA-AFF4-F784E5BDC3D6}" type="pres">
      <dgm:prSet presAssocID="{851633A0-F4CC-4CF3-8C7C-C98A822F95E6}" presName="node" presStyleLbl="node1" presStyleIdx="0" presStyleCnt="8" custScaleX="1168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33FFFD-90FD-43F8-B7E5-DF4E439C8878}" type="pres">
      <dgm:prSet presAssocID="{243F105B-1CA9-4D66-B9C7-577BEDEFE7CD}" presName="sibTrans" presStyleLbl="sibTrans2D1" presStyleIdx="0" presStyleCnt="7"/>
      <dgm:spPr/>
      <dgm:t>
        <a:bodyPr/>
        <a:lstStyle/>
        <a:p>
          <a:endParaRPr lang="es-EC"/>
        </a:p>
      </dgm:t>
    </dgm:pt>
    <dgm:pt modelId="{7AC6746E-8F07-4371-8722-913BD88C7C83}" type="pres">
      <dgm:prSet presAssocID="{243F105B-1CA9-4D66-B9C7-577BEDEFE7CD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97789A7B-DDDA-4498-ABCD-011895A1AB63}" type="pres">
      <dgm:prSet presAssocID="{53F4AABE-72D9-42BD-8689-D740ABA143C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EF3E63-7835-45E6-BE2C-BE52143B594A}" type="pres">
      <dgm:prSet presAssocID="{DC32D6CC-80B3-4246-BC24-4E488CE764CF}" presName="sibTrans" presStyleLbl="sibTrans2D1" presStyleIdx="1" presStyleCnt="7"/>
      <dgm:spPr/>
      <dgm:t>
        <a:bodyPr/>
        <a:lstStyle/>
        <a:p>
          <a:endParaRPr lang="es-EC"/>
        </a:p>
      </dgm:t>
    </dgm:pt>
    <dgm:pt modelId="{F45AD9C4-A009-4BE8-8B37-245097AEDE1A}" type="pres">
      <dgm:prSet presAssocID="{DC32D6CC-80B3-4246-BC24-4E488CE764CF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2C8F77D4-1DAF-49AD-B506-BE562DCD9DA2}" type="pres">
      <dgm:prSet presAssocID="{6834C313-3E63-44A0-9EA3-6AB3F9F326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D69010-58E4-4A87-920E-1C6C9E091CA6}" type="pres">
      <dgm:prSet presAssocID="{BA3D9F64-987C-4575-970D-B4C5DF26D2BD}" presName="sibTrans" presStyleLbl="sibTrans2D1" presStyleIdx="2" presStyleCnt="7"/>
      <dgm:spPr/>
      <dgm:t>
        <a:bodyPr/>
        <a:lstStyle/>
        <a:p>
          <a:endParaRPr lang="es-EC"/>
        </a:p>
      </dgm:t>
    </dgm:pt>
    <dgm:pt modelId="{FF6EDE4A-90A1-4DF6-9120-8FE714FE652A}" type="pres">
      <dgm:prSet presAssocID="{BA3D9F64-987C-4575-970D-B4C5DF26D2BD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E84F9A0D-23E5-41E6-9752-4B8C27EC3FD2}" type="pres">
      <dgm:prSet presAssocID="{9B559550-1E70-45D5-ADD2-0736023A81A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C5BC5B-0EC0-4208-98F7-1352784DA1FB}" type="pres">
      <dgm:prSet presAssocID="{D6119FB4-A9BF-4654-B72B-03B28227B4E6}" presName="sibTrans" presStyleLbl="sibTrans2D1" presStyleIdx="3" presStyleCnt="7"/>
      <dgm:spPr/>
      <dgm:t>
        <a:bodyPr/>
        <a:lstStyle/>
        <a:p>
          <a:endParaRPr lang="es-EC"/>
        </a:p>
      </dgm:t>
    </dgm:pt>
    <dgm:pt modelId="{C7E87929-359D-4860-9FCC-DB4A78F0D44B}" type="pres">
      <dgm:prSet presAssocID="{D6119FB4-A9BF-4654-B72B-03B28227B4E6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994D3DF1-44F8-4E0E-9D7C-B2C6A830AA09}" type="pres">
      <dgm:prSet presAssocID="{DF833C62-875C-4635-B19C-94D8BB2F918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91450-6F0D-4666-ACA6-6D452FAEAE9A}" type="pres">
      <dgm:prSet presAssocID="{4783EB10-3C2A-4C15-BB3C-60831E7C931C}" presName="sibTrans" presStyleLbl="sibTrans2D1" presStyleIdx="4" presStyleCnt="7"/>
      <dgm:spPr/>
      <dgm:t>
        <a:bodyPr/>
        <a:lstStyle/>
        <a:p>
          <a:endParaRPr lang="es-EC"/>
        </a:p>
      </dgm:t>
    </dgm:pt>
    <dgm:pt modelId="{49CCF0AD-1818-4205-B384-E4546D2D1948}" type="pres">
      <dgm:prSet presAssocID="{4783EB10-3C2A-4C15-BB3C-60831E7C931C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0D745BF0-B03E-4FA8-A289-BCA783392D18}" type="pres">
      <dgm:prSet presAssocID="{5D42E16E-5313-4D0C-AD55-F2E25BD2D1B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AB0CC0-A664-4868-97F6-C84AC467AB86}" type="pres">
      <dgm:prSet presAssocID="{8994A190-6CCC-42F3-B994-5D3940E2782B}" presName="sibTrans" presStyleLbl="sibTrans2D1" presStyleIdx="5" presStyleCnt="7"/>
      <dgm:spPr/>
      <dgm:t>
        <a:bodyPr/>
        <a:lstStyle/>
        <a:p>
          <a:endParaRPr lang="es-EC"/>
        </a:p>
      </dgm:t>
    </dgm:pt>
    <dgm:pt modelId="{1DD6D149-7A98-4D45-96DE-C902C70D9F6A}" type="pres">
      <dgm:prSet presAssocID="{8994A190-6CCC-42F3-B994-5D3940E2782B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D7CD865B-FB36-43D5-8D9B-D089F2F3543D}" type="pres">
      <dgm:prSet presAssocID="{E335F8BB-B51D-4BB4-804E-63CE47AC475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8FC779-C6A3-4391-9E32-8CFCC3385AAE}" type="pres">
      <dgm:prSet presAssocID="{3CD97339-9D88-4BAC-B439-E5142DF74D5D}" presName="sibTrans" presStyleLbl="sibTrans2D1" presStyleIdx="6" presStyleCnt="7"/>
      <dgm:spPr/>
      <dgm:t>
        <a:bodyPr/>
        <a:lstStyle/>
        <a:p>
          <a:endParaRPr lang="es-EC"/>
        </a:p>
      </dgm:t>
    </dgm:pt>
    <dgm:pt modelId="{F74D4AEF-99F7-43C0-A798-A634D8D6CEE5}" type="pres">
      <dgm:prSet presAssocID="{3CD97339-9D88-4BAC-B439-E5142DF74D5D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AA8934AA-A298-4299-A155-CAB4EA15148C}" type="pres">
      <dgm:prSet presAssocID="{E41C178C-01E1-4B7A-B612-9957BDD8C58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0E6E09-905D-4D39-9ACB-FFA8B0CFB2BA}" srcId="{85BEF6D5-1D60-463D-BAE3-2BDF80267E90}" destId="{53F4AABE-72D9-42BD-8689-D740ABA143C0}" srcOrd="1" destOrd="0" parTransId="{1CF44E19-643B-4CC1-8A85-E716576E279C}" sibTransId="{DC32D6CC-80B3-4246-BC24-4E488CE764CF}"/>
    <dgm:cxn modelId="{5CEA1513-8551-4976-9E6C-5DF8C1A37826}" srcId="{85BEF6D5-1D60-463D-BAE3-2BDF80267E90}" destId="{E335F8BB-B51D-4BB4-804E-63CE47AC4756}" srcOrd="6" destOrd="0" parTransId="{34F91925-EE90-4B03-8716-4CA1B031F19F}" sibTransId="{3CD97339-9D88-4BAC-B439-E5142DF74D5D}"/>
    <dgm:cxn modelId="{4B7B9AA3-6F6F-442B-A4E8-F757DC9EE455}" type="presOf" srcId="{8994A190-6CCC-42F3-B994-5D3940E2782B}" destId="{1DD6D149-7A98-4D45-96DE-C902C70D9F6A}" srcOrd="1" destOrd="0" presId="urn:microsoft.com/office/officeart/2005/8/layout/process5"/>
    <dgm:cxn modelId="{52555D99-9EAA-47C6-B0B7-D7ED0286C233}" type="presOf" srcId="{DF833C62-875C-4635-B19C-94D8BB2F9183}" destId="{994D3DF1-44F8-4E0E-9D7C-B2C6A830AA09}" srcOrd="0" destOrd="0" presId="urn:microsoft.com/office/officeart/2005/8/layout/process5"/>
    <dgm:cxn modelId="{A4AD5D2B-1EFB-498E-BD3F-926D4118C46A}" type="presOf" srcId="{E41C178C-01E1-4B7A-B612-9957BDD8C586}" destId="{AA8934AA-A298-4299-A155-CAB4EA15148C}" srcOrd="0" destOrd="0" presId="urn:microsoft.com/office/officeart/2005/8/layout/process5"/>
    <dgm:cxn modelId="{859925C0-F75E-49CE-98C0-E5D258C7D3F5}" type="presOf" srcId="{6834C313-3E63-44A0-9EA3-6AB3F9F326C6}" destId="{2C8F77D4-1DAF-49AD-B506-BE562DCD9DA2}" srcOrd="0" destOrd="0" presId="urn:microsoft.com/office/officeart/2005/8/layout/process5"/>
    <dgm:cxn modelId="{DF4A820E-831C-4E3C-AFBB-930E18835BA0}" srcId="{85BEF6D5-1D60-463D-BAE3-2BDF80267E90}" destId="{E41C178C-01E1-4B7A-B612-9957BDD8C586}" srcOrd="7" destOrd="0" parTransId="{104B0C33-0F46-4D3F-B2E5-ECCDC99B3FC1}" sibTransId="{30F2BC4C-F826-4880-9331-08E8BD0D0230}"/>
    <dgm:cxn modelId="{F64E759F-B790-4D1D-B1F6-289C9C8C2350}" type="presOf" srcId="{D6119FB4-A9BF-4654-B72B-03B28227B4E6}" destId="{C7E87929-359D-4860-9FCC-DB4A78F0D44B}" srcOrd="1" destOrd="0" presId="urn:microsoft.com/office/officeart/2005/8/layout/process5"/>
    <dgm:cxn modelId="{A3D1E768-3DF6-4F64-8DBC-48F89528F36C}" type="presOf" srcId="{DC32D6CC-80B3-4246-BC24-4E488CE764CF}" destId="{F45AD9C4-A009-4BE8-8B37-245097AEDE1A}" srcOrd="1" destOrd="0" presId="urn:microsoft.com/office/officeart/2005/8/layout/process5"/>
    <dgm:cxn modelId="{E544E727-1B0B-46BF-8351-361DA6E520E9}" type="presOf" srcId="{243F105B-1CA9-4D66-B9C7-577BEDEFE7CD}" destId="{7AC6746E-8F07-4371-8722-913BD88C7C83}" srcOrd="1" destOrd="0" presId="urn:microsoft.com/office/officeart/2005/8/layout/process5"/>
    <dgm:cxn modelId="{72358FF4-225E-468D-AE03-257B2B0F1D3B}" type="presOf" srcId="{85BEF6D5-1D60-463D-BAE3-2BDF80267E90}" destId="{8EA5E50A-F3FE-4D7A-B0E2-1A56AC3A4CAB}" srcOrd="0" destOrd="0" presId="urn:microsoft.com/office/officeart/2005/8/layout/process5"/>
    <dgm:cxn modelId="{A5F87517-9569-4D06-96E2-2CD58EFE3EA0}" srcId="{85BEF6D5-1D60-463D-BAE3-2BDF80267E90}" destId="{9B559550-1E70-45D5-ADD2-0736023A81A1}" srcOrd="3" destOrd="0" parTransId="{37B1472A-183E-4681-B0AE-1672A926FDDD}" sibTransId="{D6119FB4-A9BF-4654-B72B-03B28227B4E6}"/>
    <dgm:cxn modelId="{E0805645-66E0-4338-A6CA-4CBA3DB6D5DB}" type="presOf" srcId="{BA3D9F64-987C-4575-970D-B4C5DF26D2BD}" destId="{FF6EDE4A-90A1-4DF6-9120-8FE714FE652A}" srcOrd="1" destOrd="0" presId="urn:microsoft.com/office/officeart/2005/8/layout/process5"/>
    <dgm:cxn modelId="{2AF10850-C1AD-4E1C-831C-FE9EB0C054A4}" type="presOf" srcId="{3CD97339-9D88-4BAC-B439-E5142DF74D5D}" destId="{F74D4AEF-99F7-43C0-A798-A634D8D6CEE5}" srcOrd="1" destOrd="0" presId="urn:microsoft.com/office/officeart/2005/8/layout/process5"/>
    <dgm:cxn modelId="{D55017E0-0BF2-4C7B-B897-EC9F4C648B23}" type="presOf" srcId="{851633A0-F4CC-4CF3-8C7C-C98A822F95E6}" destId="{DF967B67-E555-46CA-AFF4-F784E5BDC3D6}" srcOrd="0" destOrd="0" presId="urn:microsoft.com/office/officeart/2005/8/layout/process5"/>
    <dgm:cxn modelId="{98A7BFB8-7C90-4EE4-B69C-6646FD1B0B16}" type="presOf" srcId="{DC32D6CC-80B3-4246-BC24-4E488CE764CF}" destId="{2AEF3E63-7835-45E6-BE2C-BE52143B594A}" srcOrd="0" destOrd="0" presId="urn:microsoft.com/office/officeart/2005/8/layout/process5"/>
    <dgm:cxn modelId="{1D89D003-C791-452D-9E5B-9D50C13620D0}" type="presOf" srcId="{E335F8BB-B51D-4BB4-804E-63CE47AC4756}" destId="{D7CD865B-FB36-43D5-8D9B-D089F2F3543D}" srcOrd="0" destOrd="0" presId="urn:microsoft.com/office/officeart/2005/8/layout/process5"/>
    <dgm:cxn modelId="{03046037-C804-4274-A22A-CB4CD127AB7A}" type="presOf" srcId="{5D42E16E-5313-4D0C-AD55-F2E25BD2D1B0}" destId="{0D745BF0-B03E-4FA8-A289-BCA783392D18}" srcOrd="0" destOrd="0" presId="urn:microsoft.com/office/officeart/2005/8/layout/process5"/>
    <dgm:cxn modelId="{7A37D644-045B-4180-A95F-89562910B705}" type="presOf" srcId="{243F105B-1CA9-4D66-B9C7-577BEDEFE7CD}" destId="{5033FFFD-90FD-43F8-B7E5-DF4E439C8878}" srcOrd="0" destOrd="0" presId="urn:microsoft.com/office/officeart/2005/8/layout/process5"/>
    <dgm:cxn modelId="{A7A099C6-E1AF-459E-9FA7-380F1A7FCB20}" type="presOf" srcId="{4783EB10-3C2A-4C15-BB3C-60831E7C931C}" destId="{49CCF0AD-1818-4205-B384-E4546D2D1948}" srcOrd="1" destOrd="0" presId="urn:microsoft.com/office/officeart/2005/8/layout/process5"/>
    <dgm:cxn modelId="{9FC8152B-1A9C-42E0-8A20-50B581F2192E}" type="presOf" srcId="{3CD97339-9D88-4BAC-B439-E5142DF74D5D}" destId="{328FC779-C6A3-4391-9E32-8CFCC3385AAE}" srcOrd="0" destOrd="0" presId="urn:microsoft.com/office/officeart/2005/8/layout/process5"/>
    <dgm:cxn modelId="{790F7B78-57F3-44F0-BB56-0ED405FD9827}" type="presOf" srcId="{D6119FB4-A9BF-4654-B72B-03B28227B4E6}" destId="{6AC5BC5B-0EC0-4208-98F7-1352784DA1FB}" srcOrd="0" destOrd="0" presId="urn:microsoft.com/office/officeart/2005/8/layout/process5"/>
    <dgm:cxn modelId="{789DFC63-02C5-468B-8185-ED80B9B5EBE4}" srcId="{85BEF6D5-1D60-463D-BAE3-2BDF80267E90}" destId="{851633A0-F4CC-4CF3-8C7C-C98A822F95E6}" srcOrd="0" destOrd="0" parTransId="{F0536BA3-6240-43F7-AE3F-4066D348901E}" sibTransId="{243F105B-1CA9-4D66-B9C7-577BEDEFE7CD}"/>
    <dgm:cxn modelId="{8FEC9ABC-2D82-416F-A8A8-8BC5579CFBFD}" srcId="{85BEF6D5-1D60-463D-BAE3-2BDF80267E90}" destId="{5D42E16E-5313-4D0C-AD55-F2E25BD2D1B0}" srcOrd="5" destOrd="0" parTransId="{86A86009-0429-45B8-A937-BA254AB04EBE}" sibTransId="{8994A190-6CCC-42F3-B994-5D3940E2782B}"/>
    <dgm:cxn modelId="{4919E5AA-B191-411D-83FF-5FE1604569E6}" type="presOf" srcId="{53F4AABE-72D9-42BD-8689-D740ABA143C0}" destId="{97789A7B-DDDA-4498-ABCD-011895A1AB63}" srcOrd="0" destOrd="0" presId="urn:microsoft.com/office/officeart/2005/8/layout/process5"/>
    <dgm:cxn modelId="{2BAC65E9-36BE-4910-A148-322A25563E60}" type="presOf" srcId="{4783EB10-3C2A-4C15-BB3C-60831E7C931C}" destId="{F6891450-6F0D-4666-ACA6-6D452FAEAE9A}" srcOrd="0" destOrd="0" presId="urn:microsoft.com/office/officeart/2005/8/layout/process5"/>
    <dgm:cxn modelId="{D4904772-5829-448B-8578-CD46CC9F9C5F}" type="presOf" srcId="{8994A190-6CCC-42F3-B994-5D3940E2782B}" destId="{A5AB0CC0-A664-4868-97F6-C84AC467AB86}" srcOrd="0" destOrd="0" presId="urn:microsoft.com/office/officeart/2005/8/layout/process5"/>
    <dgm:cxn modelId="{56BC3E0A-0E1C-414D-BB68-F605D49CBC70}" type="presOf" srcId="{BA3D9F64-987C-4575-970D-B4C5DF26D2BD}" destId="{9FD69010-58E4-4A87-920E-1C6C9E091CA6}" srcOrd="0" destOrd="0" presId="urn:microsoft.com/office/officeart/2005/8/layout/process5"/>
    <dgm:cxn modelId="{817751AF-21DC-4725-B3B7-C9306BE07F5B}" type="presOf" srcId="{9B559550-1E70-45D5-ADD2-0736023A81A1}" destId="{E84F9A0D-23E5-41E6-9752-4B8C27EC3FD2}" srcOrd="0" destOrd="0" presId="urn:microsoft.com/office/officeart/2005/8/layout/process5"/>
    <dgm:cxn modelId="{68E264CE-4346-46E0-95ED-6E916FDC89A5}" srcId="{85BEF6D5-1D60-463D-BAE3-2BDF80267E90}" destId="{6834C313-3E63-44A0-9EA3-6AB3F9F326C6}" srcOrd="2" destOrd="0" parTransId="{87AB621A-F4B7-4F50-9E44-FF2FD3854165}" sibTransId="{BA3D9F64-987C-4575-970D-B4C5DF26D2BD}"/>
    <dgm:cxn modelId="{94ADD271-5648-4E8F-9B41-1B3A115ECC89}" srcId="{85BEF6D5-1D60-463D-BAE3-2BDF80267E90}" destId="{DF833C62-875C-4635-B19C-94D8BB2F9183}" srcOrd="4" destOrd="0" parTransId="{58481EFD-189E-4118-B35A-BD8A01ADBAA4}" sibTransId="{4783EB10-3C2A-4C15-BB3C-60831E7C931C}"/>
    <dgm:cxn modelId="{EFE1FA5A-DDF6-4C3B-8FF6-11B42526139C}" type="presParOf" srcId="{8EA5E50A-F3FE-4D7A-B0E2-1A56AC3A4CAB}" destId="{DF967B67-E555-46CA-AFF4-F784E5BDC3D6}" srcOrd="0" destOrd="0" presId="urn:microsoft.com/office/officeart/2005/8/layout/process5"/>
    <dgm:cxn modelId="{6E4B34F4-0074-4220-A295-5C551F144C4A}" type="presParOf" srcId="{8EA5E50A-F3FE-4D7A-B0E2-1A56AC3A4CAB}" destId="{5033FFFD-90FD-43F8-B7E5-DF4E439C8878}" srcOrd="1" destOrd="0" presId="urn:microsoft.com/office/officeart/2005/8/layout/process5"/>
    <dgm:cxn modelId="{32E2C0EC-9524-4B9A-ABBF-C7FBF7407B87}" type="presParOf" srcId="{5033FFFD-90FD-43F8-B7E5-DF4E439C8878}" destId="{7AC6746E-8F07-4371-8722-913BD88C7C83}" srcOrd="0" destOrd="0" presId="urn:microsoft.com/office/officeart/2005/8/layout/process5"/>
    <dgm:cxn modelId="{B27CDE1E-A6F0-45D3-9E74-92FA159D5AB5}" type="presParOf" srcId="{8EA5E50A-F3FE-4D7A-B0E2-1A56AC3A4CAB}" destId="{97789A7B-DDDA-4498-ABCD-011895A1AB63}" srcOrd="2" destOrd="0" presId="urn:microsoft.com/office/officeart/2005/8/layout/process5"/>
    <dgm:cxn modelId="{9DAF417E-6305-4452-A7FB-6C942BD1634E}" type="presParOf" srcId="{8EA5E50A-F3FE-4D7A-B0E2-1A56AC3A4CAB}" destId="{2AEF3E63-7835-45E6-BE2C-BE52143B594A}" srcOrd="3" destOrd="0" presId="urn:microsoft.com/office/officeart/2005/8/layout/process5"/>
    <dgm:cxn modelId="{AE96C023-E032-4EED-8972-DD06D9796BA5}" type="presParOf" srcId="{2AEF3E63-7835-45E6-BE2C-BE52143B594A}" destId="{F45AD9C4-A009-4BE8-8B37-245097AEDE1A}" srcOrd="0" destOrd="0" presId="urn:microsoft.com/office/officeart/2005/8/layout/process5"/>
    <dgm:cxn modelId="{95084AD2-3691-4C8C-A318-4141FC1A9F94}" type="presParOf" srcId="{8EA5E50A-F3FE-4D7A-B0E2-1A56AC3A4CAB}" destId="{2C8F77D4-1DAF-49AD-B506-BE562DCD9DA2}" srcOrd="4" destOrd="0" presId="urn:microsoft.com/office/officeart/2005/8/layout/process5"/>
    <dgm:cxn modelId="{6DF91EF8-4B68-425B-B0B9-400CF91838CE}" type="presParOf" srcId="{8EA5E50A-F3FE-4D7A-B0E2-1A56AC3A4CAB}" destId="{9FD69010-58E4-4A87-920E-1C6C9E091CA6}" srcOrd="5" destOrd="0" presId="urn:microsoft.com/office/officeart/2005/8/layout/process5"/>
    <dgm:cxn modelId="{0660B4B8-322E-44E3-A999-639835D993E9}" type="presParOf" srcId="{9FD69010-58E4-4A87-920E-1C6C9E091CA6}" destId="{FF6EDE4A-90A1-4DF6-9120-8FE714FE652A}" srcOrd="0" destOrd="0" presId="urn:microsoft.com/office/officeart/2005/8/layout/process5"/>
    <dgm:cxn modelId="{D469C4D3-433C-4443-AA57-11F360F8E053}" type="presParOf" srcId="{8EA5E50A-F3FE-4D7A-B0E2-1A56AC3A4CAB}" destId="{E84F9A0D-23E5-41E6-9752-4B8C27EC3FD2}" srcOrd="6" destOrd="0" presId="urn:microsoft.com/office/officeart/2005/8/layout/process5"/>
    <dgm:cxn modelId="{81680340-A6B9-4AE3-ABD3-BAC7A94E7178}" type="presParOf" srcId="{8EA5E50A-F3FE-4D7A-B0E2-1A56AC3A4CAB}" destId="{6AC5BC5B-0EC0-4208-98F7-1352784DA1FB}" srcOrd="7" destOrd="0" presId="urn:microsoft.com/office/officeart/2005/8/layout/process5"/>
    <dgm:cxn modelId="{CD91651C-F5C2-4A05-97B5-170DD2734AE5}" type="presParOf" srcId="{6AC5BC5B-0EC0-4208-98F7-1352784DA1FB}" destId="{C7E87929-359D-4860-9FCC-DB4A78F0D44B}" srcOrd="0" destOrd="0" presId="urn:microsoft.com/office/officeart/2005/8/layout/process5"/>
    <dgm:cxn modelId="{6F8F4EB4-ABAF-4D4F-803A-8CAFD1FD67A3}" type="presParOf" srcId="{8EA5E50A-F3FE-4D7A-B0E2-1A56AC3A4CAB}" destId="{994D3DF1-44F8-4E0E-9D7C-B2C6A830AA09}" srcOrd="8" destOrd="0" presId="urn:microsoft.com/office/officeart/2005/8/layout/process5"/>
    <dgm:cxn modelId="{A9A55515-61B5-4DAE-912D-1B82450A0228}" type="presParOf" srcId="{8EA5E50A-F3FE-4D7A-B0E2-1A56AC3A4CAB}" destId="{F6891450-6F0D-4666-ACA6-6D452FAEAE9A}" srcOrd="9" destOrd="0" presId="urn:microsoft.com/office/officeart/2005/8/layout/process5"/>
    <dgm:cxn modelId="{B8846589-0764-4C6D-8685-91CA0065A7A1}" type="presParOf" srcId="{F6891450-6F0D-4666-ACA6-6D452FAEAE9A}" destId="{49CCF0AD-1818-4205-B384-E4546D2D1948}" srcOrd="0" destOrd="0" presId="urn:microsoft.com/office/officeart/2005/8/layout/process5"/>
    <dgm:cxn modelId="{6ED37834-8AC9-4D55-BA71-769E761D9498}" type="presParOf" srcId="{8EA5E50A-F3FE-4D7A-B0E2-1A56AC3A4CAB}" destId="{0D745BF0-B03E-4FA8-A289-BCA783392D18}" srcOrd="10" destOrd="0" presId="urn:microsoft.com/office/officeart/2005/8/layout/process5"/>
    <dgm:cxn modelId="{D7493529-30FF-4B5E-84FA-14101E14EE4E}" type="presParOf" srcId="{8EA5E50A-F3FE-4D7A-B0E2-1A56AC3A4CAB}" destId="{A5AB0CC0-A664-4868-97F6-C84AC467AB86}" srcOrd="11" destOrd="0" presId="urn:microsoft.com/office/officeart/2005/8/layout/process5"/>
    <dgm:cxn modelId="{A58DD138-3E92-4F5D-91E4-A61C683DA6E3}" type="presParOf" srcId="{A5AB0CC0-A664-4868-97F6-C84AC467AB86}" destId="{1DD6D149-7A98-4D45-96DE-C902C70D9F6A}" srcOrd="0" destOrd="0" presId="urn:microsoft.com/office/officeart/2005/8/layout/process5"/>
    <dgm:cxn modelId="{FA1A1514-FCBC-4464-A01D-38874C1E2791}" type="presParOf" srcId="{8EA5E50A-F3FE-4D7A-B0E2-1A56AC3A4CAB}" destId="{D7CD865B-FB36-43D5-8D9B-D089F2F3543D}" srcOrd="12" destOrd="0" presId="urn:microsoft.com/office/officeart/2005/8/layout/process5"/>
    <dgm:cxn modelId="{37A28983-6A51-48E8-AA88-2C10CF0FD015}" type="presParOf" srcId="{8EA5E50A-F3FE-4D7A-B0E2-1A56AC3A4CAB}" destId="{328FC779-C6A3-4391-9E32-8CFCC3385AAE}" srcOrd="13" destOrd="0" presId="urn:microsoft.com/office/officeart/2005/8/layout/process5"/>
    <dgm:cxn modelId="{EB1F9839-0BBB-485A-B3C5-2B5F8D646000}" type="presParOf" srcId="{328FC779-C6A3-4391-9E32-8CFCC3385AAE}" destId="{F74D4AEF-99F7-43C0-A798-A634D8D6CEE5}" srcOrd="0" destOrd="0" presId="urn:microsoft.com/office/officeart/2005/8/layout/process5"/>
    <dgm:cxn modelId="{8B7BC0C8-C291-4C8A-84DB-847D71B67769}" type="presParOf" srcId="{8EA5E50A-F3FE-4D7A-B0E2-1A56AC3A4CAB}" destId="{AA8934AA-A298-4299-A155-CAB4EA15148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FE45B-E05D-4092-B303-89969C952A79}" type="doc">
      <dgm:prSet loTypeId="urn:microsoft.com/office/officeart/2005/8/layout/radial5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CD861875-9CC1-4C90-9FFF-3473AF23EE40}">
      <dgm:prSet phldrT="[Texto]" custT="1"/>
      <dgm:spPr>
        <a:xfrm>
          <a:off x="2562374" y="1694857"/>
          <a:ext cx="1137619" cy="1011622"/>
        </a:xfrm>
        <a:prstGeom prst="ellipse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Prospectiva</a:t>
          </a:r>
          <a:endParaRPr lang="es-EC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F1E6A82-E6B8-43F4-AE10-6E2D42135E01}" type="parTrans" cxnId="{511DA581-4B4F-4CB1-A627-1CC3CAF4C027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8346D-2306-49D2-BC3E-462E80FB7B6C}" type="sibTrans" cxnId="{511DA581-4B4F-4CB1-A627-1CC3CAF4C027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F218B-87E7-471A-B572-21E205E147CF}">
      <dgm:prSet phldrT="[Texto]" custT="1"/>
      <dgm:spPr>
        <a:xfrm>
          <a:off x="2443977" y="189169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PIB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FB35354-234D-443C-AB37-FDD0B3C30A9B}" type="parTrans" cxnId="{D5264B6A-1271-4534-B1DB-1EC19BA95200}">
      <dgm:prSet custT="1"/>
      <dgm:spPr>
        <a:xfrm rot="16257219">
          <a:off x="2927076" y="1091834"/>
          <a:ext cx="525030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9F39671-21F3-4CCC-8DFC-BD31FBB4C4AB}" type="sibTrans" cxnId="{D5264B6A-1271-4534-B1DB-1EC19BA95200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710DC-31F4-40A3-AF95-EE40E77B8BBD}">
      <dgm:prSet phldrT="[Texto]" custT="1"/>
      <dgm:spPr>
        <a:xfrm>
          <a:off x="4288597" y="725145"/>
          <a:ext cx="13365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Mercado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A2B00F4-E049-4EE4-BB0A-0A31722A28AB}" type="parTrans" cxnId="{9A543BBC-81D9-4A9C-9209-828D32E8B637}">
      <dgm:prSet custT="1"/>
      <dgm:spPr>
        <a:xfrm rot="19578475">
          <a:off x="3582919" y="1306004"/>
          <a:ext cx="659531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BEE364-9391-4515-82C9-E5B0AAB616A8}" type="sibTrans" cxnId="{9A543BBC-81D9-4A9C-9209-828D32E8B637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3539E-C5E8-4DC2-9F3C-D89B159E72AF}">
      <dgm:prSet phldrT="[Texto]" custT="1"/>
      <dgm:spPr>
        <a:xfrm>
          <a:off x="4345460" y="2229753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Riesgos</a:t>
          </a:r>
          <a:endParaRPr lang="es-EC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BBF9994-7CE7-45BD-AB27-1A1673FC520F}" type="parTrans" cxnId="{34685A68-29E9-4CA2-959A-ED81D6AF4520}">
      <dgm:prSet custT="1"/>
      <dgm:spPr>
        <a:xfrm rot="494524">
          <a:off x="3751323" y="2263967"/>
          <a:ext cx="383394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7374AB-AACC-42F9-8BD4-C17199B93A2B}" type="sibTrans" cxnId="{34685A68-29E9-4CA2-959A-ED81D6AF4520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31263-586E-43EB-9BA4-6B4160FCC880}">
      <dgm:prSet phldrT="[Texto]" custT="1"/>
      <dgm:spPr>
        <a:xfrm>
          <a:off x="4221381" y="3101043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Superficie cultivada 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222EF81-1D80-4295-BBCC-6F849C0D4ACD}" type="parTrans" cxnId="{2E5C14F6-A9EF-4404-B108-B39882A32A34}">
      <dgm:prSet custT="1"/>
      <dgm:spPr>
        <a:xfrm rot="1915219">
          <a:off x="3559110" y="2821495"/>
          <a:ext cx="642587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9E0B51B-78D4-457F-8BC0-24E91E0BE848}" type="sibTrans" cxnId="{2E5C14F6-A9EF-4404-B108-B39882A32A34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63AFA-401B-41C3-8121-CBF143593A89}">
      <dgm:prSet phldrT="[Texto]" custT="1"/>
      <dgm:spPr>
        <a:xfrm>
          <a:off x="2471649" y="3419534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Producción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4FAE50C-B737-4F24-B158-6A8EC69F5A0E}" type="parTrans" cxnId="{06CC9AFB-91F4-48B8-9BF2-43B0B67AF896}">
      <dgm:prSet custT="1"/>
      <dgm:spPr>
        <a:xfrm rot="5675131">
          <a:off x="2909226" y="2876879"/>
          <a:ext cx="379605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5A373A8-FA06-4EED-ADE2-7E44645AADDF}" type="sibTrans" cxnId="{06CC9AFB-91F4-48B8-9BF2-43B0B67AF896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95B84-5938-4DEA-A223-75DE7BC96BF7}">
      <dgm:prSet phldrT="[Texto]" custT="1"/>
      <dgm:spPr>
        <a:xfrm>
          <a:off x="520921" y="3074509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Variedad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457BF98-C644-4A2C-B7E6-33D3E61B04F9}" type="parTrans" cxnId="{7C1203AC-E41D-48C8-BE65-437E0229F5F7}">
      <dgm:prSet custT="1"/>
      <dgm:spPr>
        <a:xfrm rot="8904091">
          <a:off x="1966358" y="2660980"/>
          <a:ext cx="624731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1746BB7-3BD5-4B1A-9AD3-33A537707D51}" type="sibTrans" cxnId="{7C1203AC-E41D-48C8-BE65-437E0229F5F7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ED757-78CE-4085-A500-C2D26D87D2CD}">
      <dgm:prSet phldrT="[Texto]" custT="1"/>
      <dgm:spPr>
        <a:xfrm>
          <a:off x="350062" y="2183995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Características 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0B3859F-0243-414B-8F7C-62D8B432E3BF}" type="parTrans" cxnId="{6B10024C-3595-4790-8FB0-138962B4DAB6}">
      <dgm:prSet custT="1"/>
      <dgm:spPr>
        <a:xfrm rot="10388937">
          <a:off x="2158801" y="2166253"/>
          <a:ext cx="385833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69C408B-6729-41D1-A9E5-B4A554E0E3C1}" type="sibTrans" cxnId="{6B10024C-3595-4790-8FB0-138962B4DAB6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1DBE9-765D-4180-9FE9-6EF31C3C5AA5}">
      <dgm:prSet phldrT="[Texto]" custT="1"/>
      <dgm:spPr>
        <a:xfrm>
          <a:off x="74343" y="1396857"/>
          <a:ext cx="1679065" cy="577781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 Exportación en USD y toneladas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D91B438-C8C8-48A4-9E41-FD90802FC543}" type="parTrans" cxnId="{C8F55ACD-3ACF-41DB-8C05-515E466045EC}">
      <dgm:prSet custT="1"/>
      <dgm:spPr>
        <a:xfrm rot="11584436">
          <a:off x="1769267" y="1711987"/>
          <a:ext cx="681194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D542C6B-A549-4946-82CD-8F3E7923D0E4}" type="sibTrans" cxnId="{C8F55ACD-3ACF-41DB-8C05-515E466045EC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CD59C-0666-4D05-B3DB-00F1290DD950}">
      <dgm:prSet phldrT="[Texto]" custT="1"/>
      <dgm:spPr>
        <a:xfrm>
          <a:off x="949729" y="722237"/>
          <a:ext cx="1312595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Precio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C3BDD38-15EB-45AF-888F-EDECB3D8FD81}" type="parTrans" cxnId="{A9419090-2545-46FA-8296-5E6B579C5829}">
      <dgm:prSet custT="1"/>
      <dgm:spPr>
        <a:xfrm rot="13119569">
          <a:off x="2315345" y="1254928"/>
          <a:ext cx="551501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C211A99-C38D-4B33-9B84-2431B3C6BE29}" type="sibTrans" cxnId="{A9419090-2545-46FA-8296-5E6B579C5829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C934E-2430-4A64-9BB6-4013A8FC2D3A}">
      <dgm:prSet phldrT="[Texto]" custT="1"/>
      <dgm:spPr>
        <a:xfrm>
          <a:off x="4278310" y="1529470"/>
          <a:ext cx="1539704" cy="51664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C" sz="1400" dirty="0" smtClean="0">
              <a:latin typeface="Times New Roman" pitchFamily="18" charset="0"/>
              <a:ea typeface="+mn-ea"/>
              <a:cs typeface="Times New Roman" pitchFamily="18" charset="0"/>
            </a:rPr>
            <a:t>Empleo</a:t>
          </a:r>
          <a:endParaRPr lang="es-EC" sz="14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BD8ECB3-508A-442C-8159-C7D7EDAF29F8}" type="sibTrans" cxnId="{78D828E3-AAFC-49B6-A595-3C00E086C342}">
      <dgm:prSet/>
      <dgm:spPr/>
      <dgm:t>
        <a:bodyPr/>
        <a:lstStyle/>
        <a:p>
          <a:pPr algn="ctr"/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66CDD-0D5F-4C8A-B594-0317882A51B5}" type="parTrans" cxnId="{78D828E3-AAFC-49B6-A595-3C00E086C342}">
      <dgm:prSet custT="1"/>
      <dgm:spPr>
        <a:xfrm rot="20870720">
          <a:off x="3756718" y="1836631"/>
          <a:ext cx="388334" cy="340295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es-EC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B73A5E1-BC2C-412C-8007-999960818CD2}" type="pres">
      <dgm:prSet presAssocID="{5C6FE45B-E05D-4092-B303-89969C952A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6BEAC6-3A64-48E1-8C49-3CD518B63C1B}" type="pres">
      <dgm:prSet presAssocID="{CD861875-9CC1-4C90-9FFF-3473AF23EE40}" presName="centerShape" presStyleLbl="node0" presStyleIdx="0" presStyleCnt="1" custScaleX="162376" custScaleY="144392" custLinFactNeighborY="3336"/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8A3E2C74-6FB2-459B-B0C4-4A03B27C88C3}" type="pres">
      <dgm:prSet presAssocID="{FFB35354-234D-443C-AB37-FDD0B3C30A9B}" presName="parTrans" presStyleLbl="sibTrans2D1" presStyleIdx="0" presStyleCnt="10" custAng="21495282" custLinFactNeighborX="2278" custLinFactNeighborY="1369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12483B08-9AA8-46E3-8953-C3697B96EC53}" type="pres">
      <dgm:prSet presAssocID="{FFB35354-234D-443C-AB37-FDD0B3C30A9B}" presName="connectorText" presStyleLbl="sibTrans2D1" presStyleIdx="0" presStyleCnt="10"/>
      <dgm:spPr/>
      <dgm:t>
        <a:bodyPr/>
        <a:lstStyle/>
        <a:p>
          <a:endParaRPr lang="es-EC"/>
        </a:p>
      </dgm:t>
    </dgm:pt>
    <dgm:pt modelId="{5CE214E2-475B-4667-BEC1-B04964A07304}" type="pres">
      <dgm:prSet presAssocID="{3DDF218B-87E7-471A-B572-21E205E147CF}" presName="node" presStyleLbl="node1" presStyleIdx="0" presStyleCnt="10" custScaleX="192296" custScaleY="64524" custRadScaleRad="97190" custRadScaleInc="8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1DF6E367-4386-45EC-B911-E35D5BFB068F}" type="pres">
      <dgm:prSet presAssocID="{AA2B00F4-E049-4EE4-BB0A-0A31722A28AB}" presName="parTrans" presStyleLbl="sibTrans2D1" presStyleIdx="1" presStyleCnt="10" custLinFactNeighborX="-26649" custLinFactNeighborY="-2535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6A3DCB53-64F9-4545-807D-084ACC5DAB99}" type="pres">
      <dgm:prSet presAssocID="{AA2B00F4-E049-4EE4-BB0A-0A31722A28AB}" presName="connectorText" presStyleLbl="sibTrans2D1" presStyleIdx="1" presStyleCnt="10"/>
      <dgm:spPr/>
      <dgm:t>
        <a:bodyPr/>
        <a:lstStyle/>
        <a:p>
          <a:endParaRPr lang="es-EC"/>
        </a:p>
      </dgm:t>
    </dgm:pt>
    <dgm:pt modelId="{D482317B-61E1-4E92-AE8A-D78B74E349CF}" type="pres">
      <dgm:prSet presAssocID="{AA5710DC-31F4-40A3-AF95-EE40E77B8BBD}" presName="node" presStyleLbl="node1" presStyleIdx="1" presStyleCnt="10" custScaleX="166918" custScaleY="64524" custRadScaleRad="126626" custRadScaleInc="1267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F3597F84-E1D6-4DFE-A7A8-9A3BA85E1ADA}" type="pres">
      <dgm:prSet presAssocID="{2D766CDD-0D5F-4C8A-B594-0317882A51B5}" presName="parTrans" presStyleLbl="sibTrans2D1" presStyleIdx="2" presStyleCnt="10" custLinFactNeighborX="-20735" custLinFactNeighborY="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48E22234-6CED-4A5C-A19B-80C9B1165B5A}" type="pres">
      <dgm:prSet presAssocID="{2D766CDD-0D5F-4C8A-B594-0317882A51B5}" presName="connectorText" presStyleLbl="sibTrans2D1" presStyleIdx="2" presStyleCnt="10"/>
      <dgm:spPr/>
      <dgm:t>
        <a:bodyPr/>
        <a:lstStyle/>
        <a:p>
          <a:endParaRPr lang="es-EC"/>
        </a:p>
      </dgm:t>
    </dgm:pt>
    <dgm:pt modelId="{216526DC-C995-44A7-8E95-87A7B24D792B}" type="pres">
      <dgm:prSet presAssocID="{719C934E-2430-4A64-9BB6-4013A8FC2D3A}" presName="node" presStyleLbl="node1" presStyleIdx="2" presStyleCnt="10" custScaleX="192296" custScaleY="64524" custRadScaleRad="115142" custRadScaleInc="505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0C3E1F87-1505-45AD-BA59-7B79A509AB62}" type="pres">
      <dgm:prSet presAssocID="{4BBF9994-7CE7-45BD-AB27-1A1673FC520F}" presName="parTrans" presStyleLbl="sibTrans2D1" presStyleIdx="3" presStyleCnt="10" custLinFactNeighborX="-25246" custLinFactNeighborY="2992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7AD82AE5-CCCC-4DEC-9C25-1F7E979CDC4D}" type="pres">
      <dgm:prSet presAssocID="{4BBF9994-7CE7-45BD-AB27-1A1673FC520F}" presName="connectorText" presStyleLbl="sibTrans2D1" presStyleIdx="3" presStyleCnt="10"/>
      <dgm:spPr/>
      <dgm:t>
        <a:bodyPr/>
        <a:lstStyle/>
        <a:p>
          <a:endParaRPr lang="es-EC"/>
        </a:p>
      </dgm:t>
    </dgm:pt>
    <dgm:pt modelId="{8E243945-FA49-4800-AEC4-E60819115900}" type="pres">
      <dgm:prSet presAssocID="{ACB3539E-C5E8-4DC2-9F3C-D89B159E72AF}" presName="node" presStyleLbl="node1" presStyleIdx="3" presStyleCnt="10" custScaleX="192296" custScaleY="64524" custRadScaleRad="120105" custRadScaleInc="-367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AD1BBA8C-A054-4247-8CAD-D97177C39083}" type="pres">
      <dgm:prSet presAssocID="{9222EF81-1D80-4295-BBCC-6F849C0D4ACD}" presName="parTrans" presStyleLbl="sibTrans2D1" presStyleIdx="4" presStyleCnt="10" custLinFactNeighborX="-33577" custLinFactNeighborY="5579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AFD6B30A-A529-4EB9-8C87-F88AF7A3B770}" type="pres">
      <dgm:prSet presAssocID="{9222EF81-1D80-4295-BBCC-6F849C0D4ACD}" presName="connectorText" presStyleLbl="sibTrans2D1" presStyleIdx="4" presStyleCnt="10"/>
      <dgm:spPr/>
      <dgm:t>
        <a:bodyPr/>
        <a:lstStyle/>
        <a:p>
          <a:endParaRPr lang="es-EC"/>
        </a:p>
      </dgm:t>
    </dgm:pt>
    <dgm:pt modelId="{4AC98AE6-5EB5-4F60-9651-417A2C99FE98}" type="pres">
      <dgm:prSet presAssocID="{3E231263-586E-43EB-9BA4-6B4160FCC880}" presName="node" presStyleLbl="node1" presStyleIdx="4" presStyleCnt="10" custScaleX="192296" custScaleY="64524" custRadScaleRad="133687" custRadScaleInc="-1091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A4D86BA0-6470-449E-92F2-3687941E1C9E}" type="pres">
      <dgm:prSet presAssocID="{04FAE50C-B737-4F24-B158-6A8EC69F5A0E}" presName="parTrans" presStyleLbl="sibTrans2D1" presStyleIdx="5" presStyleCnt="10" custAng="531391" custLinFactNeighborX="-25215" custLinFactNeighborY="-139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910B13F2-8BC5-427D-B779-CEADF5388030}" type="pres">
      <dgm:prSet presAssocID="{04FAE50C-B737-4F24-B158-6A8EC69F5A0E}" presName="connectorText" presStyleLbl="sibTrans2D1" presStyleIdx="5" presStyleCnt="10"/>
      <dgm:spPr/>
      <dgm:t>
        <a:bodyPr/>
        <a:lstStyle/>
        <a:p>
          <a:endParaRPr lang="es-EC"/>
        </a:p>
      </dgm:t>
    </dgm:pt>
    <dgm:pt modelId="{83187411-BEDF-4C03-8628-3B3E24E83588}" type="pres">
      <dgm:prSet presAssocID="{4A163AFA-401B-41C3-8121-CBF143593A89}" presName="node" presStyleLbl="node1" presStyleIdx="5" presStyleCnt="10" custScaleX="192296" custScaleY="64524" custRadScaleRad="94555" custRadScaleInc="-220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F1F4F12-47B9-4B8C-A568-E4BB61FCBA46}" type="pres">
      <dgm:prSet presAssocID="{0457BF98-C644-4A2C-B7E6-33D3E61B04F9}" presName="parTrans" presStyleLbl="sibTrans2D1" presStyleIdx="6" presStyleCnt="10" custLinFactNeighborX="16368" custLinFactNeighborY="1268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9FABB354-999B-4313-94F6-907505A7F40E}" type="pres">
      <dgm:prSet presAssocID="{0457BF98-C644-4A2C-B7E6-33D3E61B04F9}" presName="connectorText" presStyleLbl="sibTrans2D1" presStyleIdx="6" presStyleCnt="10"/>
      <dgm:spPr/>
      <dgm:t>
        <a:bodyPr/>
        <a:lstStyle/>
        <a:p>
          <a:endParaRPr lang="es-EC"/>
        </a:p>
      </dgm:t>
    </dgm:pt>
    <dgm:pt modelId="{26895C84-2F9F-46C9-8514-E0AAF55A8561}" type="pres">
      <dgm:prSet presAssocID="{67195B84-5938-4DEA-A223-75DE7BC96BF7}" presName="node" presStyleLbl="node1" presStyleIdx="6" presStyleCnt="10" custScaleX="192296" custScaleY="64524" custRadScaleRad="131838" custRadScaleInc="1107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CBF7EA7B-217F-445A-AC28-E666270E8D28}" type="pres">
      <dgm:prSet presAssocID="{30B3859F-0243-414B-8F7C-62D8B432E3BF}" presName="parTrans" presStyleLbl="sibTrans2D1" presStyleIdx="7" presStyleCnt="10" custLinFactNeighborX="34931" custLinFactNeighborY="760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8490633C-8E7B-4F95-965E-E4B53F1E941F}" type="pres">
      <dgm:prSet presAssocID="{30B3859F-0243-414B-8F7C-62D8B432E3BF}" presName="connectorText" presStyleLbl="sibTrans2D1" presStyleIdx="7" presStyleCnt="10"/>
      <dgm:spPr/>
      <dgm:t>
        <a:bodyPr/>
        <a:lstStyle/>
        <a:p>
          <a:endParaRPr lang="es-EC"/>
        </a:p>
      </dgm:t>
    </dgm:pt>
    <dgm:pt modelId="{BE572545-4BC3-46D1-89C8-5287C01EBEA0}" type="pres">
      <dgm:prSet presAssocID="{51CED757-78CE-4085-A500-C2D26D87D2CD}" presName="node" presStyleLbl="node1" presStyleIdx="7" presStyleCnt="10" custScaleX="192296" custScaleY="64524" custRadScaleRad="121184" custRadScaleInc="445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4A186EBF-A72A-49BB-AF16-E7AB0FA6D06E}" type="pres">
      <dgm:prSet presAssocID="{7D91B438-C8C8-48A4-9E41-FD90802FC543}" presName="parTrans" presStyleLbl="sibTrans2D1" presStyleIdx="8" presStyleCnt="10" custScaleX="128926" custLinFactNeighborY="-2390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726CE105-0026-442D-8789-F91A6AB57120}" type="pres">
      <dgm:prSet presAssocID="{7D91B438-C8C8-48A4-9E41-FD90802FC543}" presName="connectorText" presStyleLbl="sibTrans2D1" presStyleIdx="8" presStyleCnt="10"/>
      <dgm:spPr/>
      <dgm:t>
        <a:bodyPr/>
        <a:lstStyle/>
        <a:p>
          <a:endParaRPr lang="es-EC"/>
        </a:p>
      </dgm:t>
    </dgm:pt>
    <dgm:pt modelId="{202CB0D2-3542-48BA-9B86-87560B372243}" type="pres">
      <dgm:prSet presAssocID="{8DC1DBE9-765D-4180-9FE9-6EF31C3C5AA5}" presName="node" presStyleLbl="node1" presStyleIdx="8" presStyleCnt="10" custScaleX="209701" custScaleY="72160" custRadScaleRad="133725" custRadScaleInc="-42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75BC758F-E189-47E9-B026-DFC8A692D1E3}" type="pres">
      <dgm:prSet presAssocID="{8C3BDD38-15EB-45AF-888F-EDECB3D8FD81}" presName="parTrans" presStyleLbl="sibTrans2D1" presStyleIdx="9" presStyleCnt="10" custLinFactNeighborX="50203" custLinFactNeighborY="-3586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C"/>
        </a:p>
      </dgm:t>
    </dgm:pt>
    <dgm:pt modelId="{5A37E96A-0142-4451-9990-404162C326F1}" type="pres">
      <dgm:prSet presAssocID="{8C3BDD38-15EB-45AF-888F-EDECB3D8FD81}" presName="connectorText" presStyleLbl="sibTrans2D1" presStyleIdx="9" presStyleCnt="10"/>
      <dgm:spPr/>
      <dgm:t>
        <a:bodyPr/>
        <a:lstStyle/>
        <a:p>
          <a:endParaRPr lang="es-EC"/>
        </a:p>
      </dgm:t>
    </dgm:pt>
    <dgm:pt modelId="{05F8AF56-3D85-44B9-8B11-8BF8D1B0AE80}" type="pres">
      <dgm:prSet presAssocID="{C1BCD59C-0666-4D05-B3DB-00F1290DD950}" presName="node" presStyleLbl="node1" presStyleIdx="9" presStyleCnt="10" custScaleX="163932" custScaleY="64524" custRadScaleRad="111853" custRadScaleInc="-100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</dgm:ptLst>
  <dgm:cxnLst>
    <dgm:cxn modelId="{D732CB42-C2F3-4E25-AEEA-2A9451D29EC2}" type="presOf" srcId="{2D766CDD-0D5F-4C8A-B594-0317882A51B5}" destId="{48E22234-6CED-4A5C-A19B-80C9B1165B5A}" srcOrd="1" destOrd="0" presId="urn:microsoft.com/office/officeart/2005/8/layout/radial5"/>
    <dgm:cxn modelId="{5ACF0F38-F4C4-4B69-A7CD-1F3FC8CEA498}" type="presOf" srcId="{FFB35354-234D-443C-AB37-FDD0B3C30A9B}" destId="{8A3E2C74-6FB2-459B-B0C4-4A03B27C88C3}" srcOrd="0" destOrd="0" presId="urn:microsoft.com/office/officeart/2005/8/layout/radial5"/>
    <dgm:cxn modelId="{8FCB3CD7-1EA2-455E-A6FF-DA44E8DB2BEC}" type="presOf" srcId="{04FAE50C-B737-4F24-B158-6A8EC69F5A0E}" destId="{910B13F2-8BC5-427D-B779-CEADF5388030}" srcOrd="1" destOrd="0" presId="urn:microsoft.com/office/officeart/2005/8/layout/radial5"/>
    <dgm:cxn modelId="{13F578DD-401B-4CBA-9232-D85A6274C10C}" type="presOf" srcId="{2D766CDD-0D5F-4C8A-B594-0317882A51B5}" destId="{F3597F84-E1D6-4DFE-A7A8-9A3BA85E1ADA}" srcOrd="0" destOrd="0" presId="urn:microsoft.com/office/officeart/2005/8/layout/radial5"/>
    <dgm:cxn modelId="{9A543BBC-81D9-4A9C-9209-828D32E8B637}" srcId="{CD861875-9CC1-4C90-9FFF-3473AF23EE40}" destId="{AA5710DC-31F4-40A3-AF95-EE40E77B8BBD}" srcOrd="1" destOrd="0" parTransId="{AA2B00F4-E049-4EE4-BB0A-0A31722A28AB}" sibTransId="{C0BEE364-9391-4515-82C9-E5B0AAB616A8}"/>
    <dgm:cxn modelId="{86FE775A-37B0-4B88-B008-C1566BA0DE9E}" type="presOf" srcId="{30B3859F-0243-414B-8F7C-62D8B432E3BF}" destId="{8490633C-8E7B-4F95-965E-E4B53F1E941F}" srcOrd="1" destOrd="0" presId="urn:microsoft.com/office/officeart/2005/8/layout/radial5"/>
    <dgm:cxn modelId="{78D828E3-AAFC-49B6-A595-3C00E086C342}" srcId="{CD861875-9CC1-4C90-9FFF-3473AF23EE40}" destId="{719C934E-2430-4A64-9BB6-4013A8FC2D3A}" srcOrd="2" destOrd="0" parTransId="{2D766CDD-0D5F-4C8A-B594-0317882A51B5}" sibTransId="{9BD8ECB3-508A-442C-8159-C7D7EDAF29F8}"/>
    <dgm:cxn modelId="{5F1ED4F4-F054-4870-9F8C-20B1CCE27B08}" type="presOf" srcId="{ACB3539E-C5E8-4DC2-9F3C-D89B159E72AF}" destId="{8E243945-FA49-4800-AEC4-E60819115900}" srcOrd="0" destOrd="0" presId="urn:microsoft.com/office/officeart/2005/8/layout/radial5"/>
    <dgm:cxn modelId="{78A2E304-47CF-443B-98F8-B9BB4A479E98}" type="presOf" srcId="{0457BF98-C644-4A2C-B7E6-33D3E61B04F9}" destId="{9FABB354-999B-4313-94F6-907505A7F40E}" srcOrd="1" destOrd="0" presId="urn:microsoft.com/office/officeart/2005/8/layout/radial5"/>
    <dgm:cxn modelId="{34685A68-29E9-4CA2-959A-ED81D6AF4520}" srcId="{CD861875-9CC1-4C90-9FFF-3473AF23EE40}" destId="{ACB3539E-C5E8-4DC2-9F3C-D89B159E72AF}" srcOrd="3" destOrd="0" parTransId="{4BBF9994-7CE7-45BD-AB27-1A1673FC520F}" sibTransId="{0A7374AB-AACC-42F9-8BD4-C17199B93A2B}"/>
    <dgm:cxn modelId="{6B10024C-3595-4790-8FB0-138962B4DAB6}" srcId="{CD861875-9CC1-4C90-9FFF-3473AF23EE40}" destId="{51CED757-78CE-4085-A500-C2D26D87D2CD}" srcOrd="7" destOrd="0" parTransId="{30B3859F-0243-414B-8F7C-62D8B432E3BF}" sibTransId="{469C408B-6729-41D1-A9E5-B4A554E0E3C1}"/>
    <dgm:cxn modelId="{1EF2F22B-8EAF-4BB9-8B30-9D950FF3AF2F}" type="presOf" srcId="{3E231263-586E-43EB-9BA4-6B4160FCC880}" destId="{4AC98AE6-5EB5-4F60-9651-417A2C99FE98}" srcOrd="0" destOrd="0" presId="urn:microsoft.com/office/officeart/2005/8/layout/radial5"/>
    <dgm:cxn modelId="{732AB541-9F23-4873-AF88-9CC843BD2191}" type="presOf" srcId="{7D91B438-C8C8-48A4-9E41-FD90802FC543}" destId="{726CE105-0026-442D-8789-F91A6AB57120}" srcOrd="1" destOrd="0" presId="urn:microsoft.com/office/officeart/2005/8/layout/radial5"/>
    <dgm:cxn modelId="{0041EE91-1440-4897-B7C3-EEC394534269}" type="presOf" srcId="{67195B84-5938-4DEA-A223-75DE7BC96BF7}" destId="{26895C84-2F9F-46C9-8514-E0AAF55A8561}" srcOrd="0" destOrd="0" presId="urn:microsoft.com/office/officeart/2005/8/layout/radial5"/>
    <dgm:cxn modelId="{511DA581-4B4F-4CB1-A627-1CC3CAF4C027}" srcId="{5C6FE45B-E05D-4092-B303-89969C952A79}" destId="{CD861875-9CC1-4C90-9FFF-3473AF23EE40}" srcOrd="0" destOrd="0" parTransId="{6F1E6A82-E6B8-43F4-AE10-6E2D42135E01}" sibTransId="{0DC8346D-2306-49D2-BC3E-462E80FB7B6C}"/>
    <dgm:cxn modelId="{F9FBDA9A-7EDC-4B17-8430-6E204A497800}" type="presOf" srcId="{AA5710DC-31F4-40A3-AF95-EE40E77B8BBD}" destId="{D482317B-61E1-4E92-AE8A-D78B74E349CF}" srcOrd="0" destOrd="0" presId="urn:microsoft.com/office/officeart/2005/8/layout/radial5"/>
    <dgm:cxn modelId="{E42C646C-E3D3-4BDD-8A08-6E0B1041D6C1}" type="presOf" srcId="{C1BCD59C-0666-4D05-B3DB-00F1290DD950}" destId="{05F8AF56-3D85-44B9-8B11-8BF8D1B0AE80}" srcOrd="0" destOrd="0" presId="urn:microsoft.com/office/officeart/2005/8/layout/radial5"/>
    <dgm:cxn modelId="{9A1D2DF8-E1CB-4EFF-B82A-0256FCDA07A0}" type="presOf" srcId="{8C3BDD38-15EB-45AF-888F-EDECB3D8FD81}" destId="{75BC758F-E189-47E9-B026-DFC8A692D1E3}" srcOrd="0" destOrd="0" presId="urn:microsoft.com/office/officeart/2005/8/layout/radial5"/>
    <dgm:cxn modelId="{F1020E59-49B6-45F2-A602-B6A4789DB581}" type="presOf" srcId="{8DC1DBE9-765D-4180-9FE9-6EF31C3C5AA5}" destId="{202CB0D2-3542-48BA-9B86-87560B372243}" srcOrd="0" destOrd="0" presId="urn:microsoft.com/office/officeart/2005/8/layout/radial5"/>
    <dgm:cxn modelId="{B6A1B6C9-A9F8-4821-AC4A-7C0D418B834A}" type="presOf" srcId="{719C934E-2430-4A64-9BB6-4013A8FC2D3A}" destId="{216526DC-C995-44A7-8E95-87A7B24D792B}" srcOrd="0" destOrd="0" presId="urn:microsoft.com/office/officeart/2005/8/layout/radial5"/>
    <dgm:cxn modelId="{06CC9AFB-91F4-48B8-9BF2-43B0B67AF896}" srcId="{CD861875-9CC1-4C90-9FFF-3473AF23EE40}" destId="{4A163AFA-401B-41C3-8121-CBF143593A89}" srcOrd="5" destOrd="0" parTransId="{04FAE50C-B737-4F24-B158-6A8EC69F5A0E}" sibTransId="{45A373A8-FA06-4EED-ADE2-7E44645AADDF}"/>
    <dgm:cxn modelId="{EFBC614C-E44D-4FFE-BACF-64212EDD84B8}" type="presOf" srcId="{3DDF218B-87E7-471A-B572-21E205E147CF}" destId="{5CE214E2-475B-4667-BEC1-B04964A07304}" srcOrd="0" destOrd="0" presId="urn:microsoft.com/office/officeart/2005/8/layout/radial5"/>
    <dgm:cxn modelId="{D5264B6A-1271-4534-B1DB-1EC19BA95200}" srcId="{CD861875-9CC1-4C90-9FFF-3473AF23EE40}" destId="{3DDF218B-87E7-471A-B572-21E205E147CF}" srcOrd="0" destOrd="0" parTransId="{FFB35354-234D-443C-AB37-FDD0B3C30A9B}" sibTransId="{79F39671-21F3-4CCC-8DFC-BD31FBB4C4AB}"/>
    <dgm:cxn modelId="{7C1203AC-E41D-48C8-BE65-437E0229F5F7}" srcId="{CD861875-9CC1-4C90-9FFF-3473AF23EE40}" destId="{67195B84-5938-4DEA-A223-75DE7BC96BF7}" srcOrd="6" destOrd="0" parTransId="{0457BF98-C644-4A2C-B7E6-33D3E61B04F9}" sibTransId="{A1746BB7-3BD5-4B1A-9AD3-33A537707D51}"/>
    <dgm:cxn modelId="{C8F55ACD-3ACF-41DB-8C05-515E466045EC}" srcId="{CD861875-9CC1-4C90-9FFF-3473AF23EE40}" destId="{8DC1DBE9-765D-4180-9FE9-6EF31C3C5AA5}" srcOrd="8" destOrd="0" parTransId="{7D91B438-C8C8-48A4-9E41-FD90802FC543}" sibTransId="{2D542C6B-A549-4946-82CD-8F3E7923D0E4}"/>
    <dgm:cxn modelId="{4F11E422-E735-4614-8EB1-21F1F2A59833}" type="presOf" srcId="{AA2B00F4-E049-4EE4-BB0A-0A31722A28AB}" destId="{1DF6E367-4386-45EC-B911-E35D5BFB068F}" srcOrd="0" destOrd="0" presId="urn:microsoft.com/office/officeart/2005/8/layout/radial5"/>
    <dgm:cxn modelId="{73EAA196-9576-49C8-B5A1-6E2D60F5CC18}" type="presOf" srcId="{0457BF98-C644-4A2C-B7E6-33D3E61B04F9}" destId="{BF1F4F12-47B9-4B8C-A568-E4BB61FCBA46}" srcOrd="0" destOrd="0" presId="urn:microsoft.com/office/officeart/2005/8/layout/radial5"/>
    <dgm:cxn modelId="{7388BC2F-7FD8-439E-8705-B5545F4EA34F}" type="presOf" srcId="{CD861875-9CC1-4C90-9FFF-3473AF23EE40}" destId="{ED6BEAC6-3A64-48E1-8C49-3CD518B63C1B}" srcOrd="0" destOrd="0" presId="urn:microsoft.com/office/officeart/2005/8/layout/radial5"/>
    <dgm:cxn modelId="{71D60A8C-7DF4-4CE6-BCBB-E9913EF1EC3B}" type="presOf" srcId="{AA2B00F4-E049-4EE4-BB0A-0A31722A28AB}" destId="{6A3DCB53-64F9-4545-807D-084ACC5DAB99}" srcOrd="1" destOrd="0" presId="urn:microsoft.com/office/officeart/2005/8/layout/radial5"/>
    <dgm:cxn modelId="{B30473D8-DB2D-4B73-ADF5-4E70B0A7FCE6}" type="presOf" srcId="{51CED757-78CE-4085-A500-C2D26D87D2CD}" destId="{BE572545-4BC3-46D1-89C8-5287C01EBEA0}" srcOrd="0" destOrd="0" presId="urn:microsoft.com/office/officeart/2005/8/layout/radial5"/>
    <dgm:cxn modelId="{89D82D4F-916D-466D-AE2D-0D92D30D6F8F}" type="presOf" srcId="{7D91B438-C8C8-48A4-9E41-FD90802FC543}" destId="{4A186EBF-A72A-49BB-AF16-E7AB0FA6D06E}" srcOrd="0" destOrd="0" presId="urn:microsoft.com/office/officeart/2005/8/layout/radial5"/>
    <dgm:cxn modelId="{5F31D29B-AE3F-436E-8C24-9A31E1518AB9}" type="presOf" srcId="{5C6FE45B-E05D-4092-B303-89969C952A79}" destId="{EB73A5E1-BC2C-412C-8007-999960818CD2}" srcOrd="0" destOrd="0" presId="urn:microsoft.com/office/officeart/2005/8/layout/radial5"/>
    <dgm:cxn modelId="{2E5C14F6-A9EF-4404-B108-B39882A32A34}" srcId="{CD861875-9CC1-4C90-9FFF-3473AF23EE40}" destId="{3E231263-586E-43EB-9BA4-6B4160FCC880}" srcOrd="4" destOrd="0" parTransId="{9222EF81-1D80-4295-BBCC-6F849C0D4ACD}" sibTransId="{09E0B51B-78D4-457F-8BC0-24E91E0BE848}"/>
    <dgm:cxn modelId="{29FFEEA9-5B68-45A5-B439-35D6AAE1E296}" type="presOf" srcId="{9222EF81-1D80-4295-BBCC-6F849C0D4ACD}" destId="{AD1BBA8C-A054-4247-8CAD-D97177C39083}" srcOrd="0" destOrd="0" presId="urn:microsoft.com/office/officeart/2005/8/layout/radial5"/>
    <dgm:cxn modelId="{2B3D655C-689E-4050-85B0-71E658FA495A}" type="presOf" srcId="{30B3859F-0243-414B-8F7C-62D8B432E3BF}" destId="{CBF7EA7B-217F-445A-AC28-E666270E8D28}" srcOrd="0" destOrd="0" presId="urn:microsoft.com/office/officeart/2005/8/layout/radial5"/>
    <dgm:cxn modelId="{F590779E-65DA-4458-A236-58EB130B1FFD}" type="presOf" srcId="{4BBF9994-7CE7-45BD-AB27-1A1673FC520F}" destId="{0C3E1F87-1505-45AD-BA59-7B79A509AB62}" srcOrd="0" destOrd="0" presId="urn:microsoft.com/office/officeart/2005/8/layout/radial5"/>
    <dgm:cxn modelId="{E468740C-5B75-4827-A6EC-22250448F676}" type="presOf" srcId="{04FAE50C-B737-4F24-B158-6A8EC69F5A0E}" destId="{A4D86BA0-6470-449E-92F2-3687941E1C9E}" srcOrd="0" destOrd="0" presId="urn:microsoft.com/office/officeart/2005/8/layout/radial5"/>
    <dgm:cxn modelId="{F564460D-97B1-4262-86B7-F76E93EB13B1}" type="presOf" srcId="{9222EF81-1D80-4295-BBCC-6F849C0D4ACD}" destId="{AFD6B30A-A529-4EB9-8C87-F88AF7A3B770}" srcOrd="1" destOrd="0" presId="urn:microsoft.com/office/officeart/2005/8/layout/radial5"/>
    <dgm:cxn modelId="{A9419090-2545-46FA-8296-5E6B579C5829}" srcId="{CD861875-9CC1-4C90-9FFF-3473AF23EE40}" destId="{C1BCD59C-0666-4D05-B3DB-00F1290DD950}" srcOrd="9" destOrd="0" parTransId="{8C3BDD38-15EB-45AF-888F-EDECB3D8FD81}" sibTransId="{EC211A99-C38D-4B33-9B84-2431B3C6BE29}"/>
    <dgm:cxn modelId="{D79927CA-E272-4877-9ECA-0861B2EB1CC3}" type="presOf" srcId="{4BBF9994-7CE7-45BD-AB27-1A1673FC520F}" destId="{7AD82AE5-CCCC-4DEC-9C25-1F7E979CDC4D}" srcOrd="1" destOrd="0" presId="urn:microsoft.com/office/officeart/2005/8/layout/radial5"/>
    <dgm:cxn modelId="{A6423770-D1D1-4026-BC26-D15CD2C1E295}" type="presOf" srcId="{FFB35354-234D-443C-AB37-FDD0B3C30A9B}" destId="{12483B08-9AA8-46E3-8953-C3697B96EC53}" srcOrd="1" destOrd="0" presId="urn:microsoft.com/office/officeart/2005/8/layout/radial5"/>
    <dgm:cxn modelId="{8A68809A-0610-4119-A2C1-3F17E990AC9A}" type="presOf" srcId="{8C3BDD38-15EB-45AF-888F-EDECB3D8FD81}" destId="{5A37E96A-0142-4451-9990-404162C326F1}" srcOrd="1" destOrd="0" presId="urn:microsoft.com/office/officeart/2005/8/layout/radial5"/>
    <dgm:cxn modelId="{8668B0F2-107F-4DA0-BA68-97D4DF637FA4}" type="presOf" srcId="{4A163AFA-401B-41C3-8121-CBF143593A89}" destId="{83187411-BEDF-4C03-8628-3B3E24E83588}" srcOrd="0" destOrd="0" presId="urn:microsoft.com/office/officeart/2005/8/layout/radial5"/>
    <dgm:cxn modelId="{53F2A2CC-0825-449C-A46F-25D2C68D5F4A}" type="presParOf" srcId="{EB73A5E1-BC2C-412C-8007-999960818CD2}" destId="{ED6BEAC6-3A64-48E1-8C49-3CD518B63C1B}" srcOrd="0" destOrd="0" presId="urn:microsoft.com/office/officeart/2005/8/layout/radial5"/>
    <dgm:cxn modelId="{20338A94-CE27-4A7C-A271-2D3666BE9916}" type="presParOf" srcId="{EB73A5E1-BC2C-412C-8007-999960818CD2}" destId="{8A3E2C74-6FB2-459B-B0C4-4A03B27C88C3}" srcOrd="1" destOrd="0" presId="urn:microsoft.com/office/officeart/2005/8/layout/radial5"/>
    <dgm:cxn modelId="{2BFB3276-EB62-4A02-9C81-8406757A5974}" type="presParOf" srcId="{8A3E2C74-6FB2-459B-B0C4-4A03B27C88C3}" destId="{12483B08-9AA8-46E3-8953-C3697B96EC53}" srcOrd="0" destOrd="0" presId="urn:microsoft.com/office/officeart/2005/8/layout/radial5"/>
    <dgm:cxn modelId="{ABDEEA43-8696-42EF-810C-0A83D26F46BE}" type="presParOf" srcId="{EB73A5E1-BC2C-412C-8007-999960818CD2}" destId="{5CE214E2-475B-4667-BEC1-B04964A07304}" srcOrd="2" destOrd="0" presId="urn:microsoft.com/office/officeart/2005/8/layout/radial5"/>
    <dgm:cxn modelId="{90ACB970-B4D3-423A-A671-50EFEBCCC43D}" type="presParOf" srcId="{EB73A5E1-BC2C-412C-8007-999960818CD2}" destId="{1DF6E367-4386-45EC-B911-E35D5BFB068F}" srcOrd="3" destOrd="0" presId="urn:microsoft.com/office/officeart/2005/8/layout/radial5"/>
    <dgm:cxn modelId="{C57E6FF4-C26F-43B6-B31A-D9001A04ED85}" type="presParOf" srcId="{1DF6E367-4386-45EC-B911-E35D5BFB068F}" destId="{6A3DCB53-64F9-4545-807D-084ACC5DAB99}" srcOrd="0" destOrd="0" presId="urn:microsoft.com/office/officeart/2005/8/layout/radial5"/>
    <dgm:cxn modelId="{64886670-397C-4EFC-BD44-84C527DE007F}" type="presParOf" srcId="{EB73A5E1-BC2C-412C-8007-999960818CD2}" destId="{D482317B-61E1-4E92-AE8A-D78B74E349CF}" srcOrd="4" destOrd="0" presId="urn:microsoft.com/office/officeart/2005/8/layout/radial5"/>
    <dgm:cxn modelId="{300EECA7-88D4-45C5-AB09-4047D29DB17D}" type="presParOf" srcId="{EB73A5E1-BC2C-412C-8007-999960818CD2}" destId="{F3597F84-E1D6-4DFE-A7A8-9A3BA85E1ADA}" srcOrd="5" destOrd="0" presId="urn:microsoft.com/office/officeart/2005/8/layout/radial5"/>
    <dgm:cxn modelId="{AC8C6476-DA99-4DE6-8550-941705C6AAEB}" type="presParOf" srcId="{F3597F84-E1D6-4DFE-A7A8-9A3BA85E1ADA}" destId="{48E22234-6CED-4A5C-A19B-80C9B1165B5A}" srcOrd="0" destOrd="0" presId="urn:microsoft.com/office/officeart/2005/8/layout/radial5"/>
    <dgm:cxn modelId="{42A7B7C0-6435-48B8-B61B-82343B815A96}" type="presParOf" srcId="{EB73A5E1-BC2C-412C-8007-999960818CD2}" destId="{216526DC-C995-44A7-8E95-87A7B24D792B}" srcOrd="6" destOrd="0" presId="urn:microsoft.com/office/officeart/2005/8/layout/radial5"/>
    <dgm:cxn modelId="{4FE03184-3DB5-4BB5-9634-CB71D37C1B5F}" type="presParOf" srcId="{EB73A5E1-BC2C-412C-8007-999960818CD2}" destId="{0C3E1F87-1505-45AD-BA59-7B79A509AB62}" srcOrd="7" destOrd="0" presId="urn:microsoft.com/office/officeart/2005/8/layout/radial5"/>
    <dgm:cxn modelId="{AC0F1294-D9BF-4F39-AE11-A05DB2A7260C}" type="presParOf" srcId="{0C3E1F87-1505-45AD-BA59-7B79A509AB62}" destId="{7AD82AE5-CCCC-4DEC-9C25-1F7E979CDC4D}" srcOrd="0" destOrd="0" presId="urn:microsoft.com/office/officeart/2005/8/layout/radial5"/>
    <dgm:cxn modelId="{F5BDC90D-9399-4FBA-ACDB-DC97C1696386}" type="presParOf" srcId="{EB73A5E1-BC2C-412C-8007-999960818CD2}" destId="{8E243945-FA49-4800-AEC4-E60819115900}" srcOrd="8" destOrd="0" presId="urn:microsoft.com/office/officeart/2005/8/layout/radial5"/>
    <dgm:cxn modelId="{5BAC70F1-F86C-40CC-9C09-CBF8188FF0D7}" type="presParOf" srcId="{EB73A5E1-BC2C-412C-8007-999960818CD2}" destId="{AD1BBA8C-A054-4247-8CAD-D97177C39083}" srcOrd="9" destOrd="0" presId="urn:microsoft.com/office/officeart/2005/8/layout/radial5"/>
    <dgm:cxn modelId="{ECA887F4-C076-4269-8999-2B852D60E60E}" type="presParOf" srcId="{AD1BBA8C-A054-4247-8CAD-D97177C39083}" destId="{AFD6B30A-A529-4EB9-8C87-F88AF7A3B770}" srcOrd="0" destOrd="0" presId="urn:microsoft.com/office/officeart/2005/8/layout/radial5"/>
    <dgm:cxn modelId="{5389E002-E5DE-4EE9-9645-42CC262A5DA5}" type="presParOf" srcId="{EB73A5E1-BC2C-412C-8007-999960818CD2}" destId="{4AC98AE6-5EB5-4F60-9651-417A2C99FE98}" srcOrd="10" destOrd="0" presId="urn:microsoft.com/office/officeart/2005/8/layout/radial5"/>
    <dgm:cxn modelId="{7084E7E8-309E-47BE-8B5E-5D62AB40F5CA}" type="presParOf" srcId="{EB73A5E1-BC2C-412C-8007-999960818CD2}" destId="{A4D86BA0-6470-449E-92F2-3687941E1C9E}" srcOrd="11" destOrd="0" presId="urn:microsoft.com/office/officeart/2005/8/layout/radial5"/>
    <dgm:cxn modelId="{0A096608-DD75-4192-A5E3-2A724EAC2716}" type="presParOf" srcId="{A4D86BA0-6470-449E-92F2-3687941E1C9E}" destId="{910B13F2-8BC5-427D-B779-CEADF5388030}" srcOrd="0" destOrd="0" presId="urn:microsoft.com/office/officeart/2005/8/layout/radial5"/>
    <dgm:cxn modelId="{61232E1D-23A7-4B72-AA0A-86FF9CE27527}" type="presParOf" srcId="{EB73A5E1-BC2C-412C-8007-999960818CD2}" destId="{83187411-BEDF-4C03-8628-3B3E24E83588}" srcOrd="12" destOrd="0" presId="urn:microsoft.com/office/officeart/2005/8/layout/radial5"/>
    <dgm:cxn modelId="{0A7A9D99-A218-4FC2-B5F0-7B855F959725}" type="presParOf" srcId="{EB73A5E1-BC2C-412C-8007-999960818CD2}" destId="{BF1F4F12-47B9-4B8C-A568-E4BB61FCBA46}" srcOrd="13" destOrd="0" presId="urn:microsoft.com/office/officeart/2005/8/layout/radial5"/>
    <dgm:cxn modelId="{8876D597-1D7E-4C70-BA3B-34FEB1FEAB09}" type="presParOf" srcId="{BF1F4F12-47B9-4B8C-A568-E4BB61FCBA46}" destId="{9FABB354-999B-4313-94F6-907505A7F40E}" srcOrd="0" destOrd="0" presId="urn:microsoft.com/office/officeart/2005/8/layout/radial5"/>
    <dgm:cxn modelId="{50F5F9C1-378D-4584-A929-3CF6225A20BD}" type="presParOf" srcId="{EB73A5E1-BC2C-412C-8007-999960818CD2}" destId="{26895C84-2F9F-46C9-8514-E0AAF55A8561}" srcOrd="14" destOrd="0" presId="urn:microsoft.com/office/officeart/2005/8/layout/radial5"/>
    <dgm:cxn modelId="{6D5F72F3-E104-415C-94D6-195417D0DC09}" type="presParOf" srcId="{EB73A5E1-BC2C-412C-8007-999960818CD2}" destId="{CBF7EA7B-217F-445A-AC28-E666270E8D28}" srcOrd="15" destOrd="0" presId="urn:microsoft.com/office/officeart/2005/8/layout/radial5"/>
    <dgm:cxn modelId="{8C26FF68-FBD5-42EF-8F76-E95F3675EB3B}" type="presParOf" srcId="{CBF7EA7B-217F-445A-AC28-E666270E8D28}" destId="{8490633C-8E7B-4F95-965E-E4B53F1E941F}" srcOrd="0" destOrd="0" presId="urn:microsoft.com/office/officeart/2005/8/layout/radial5"/>
    <dgm:cxn modelId="{C27C163D-6CF0-4DE2-B323-85ECAC6D647C}" type="presParOf" srcId="{EB73A5E1-BC2C-412C-8007-999960818CD2}" destId="{BE572545-4BC3-46D1-89C8-5287C01EBEA0}" srcOrd="16" destOrd="0" presId="urn:microsoft.com/office/officeart/2005/8/layout/radial5"/>
    <dgm:cxn modelId="{10E6059A-2377-4B26-8CC7-2680951CE3F9}" type="presParOf" srcId="{EB73A5E1-BC2C-412C-8007-999960818CD2}" destId="{4A186EBF-A72A-49BB-AF16-E7AB0FA6D06E}" srcOrd="17" destOrd="0" presId="urn:microsoft.com/office/officeart/2005/8/layout/radial5"/>
    <dgm:cxn modelId="{E12CA59E-4955-40BE-A72E-9848128332C6}" type="presParOf" srcId="{4A186EBF-A72A-49BB-AF16-E7AB0FA6D06E}" destId="{726CE105-0026-442D-8789-F91A6AB57120}" srcOrd="0" destOrd="0" presId="urn:microsoft.com/office/officeart/2005/8/layout/radial5"/>
    <dgm:cxn modelId="{732E6425-D4F3-4941-8E4F-56297A590A8B}" type="presParOf" srcId="{EB73A5E1-BC2C-412C-8007-999960818CD2}" destId="{202CB0D2-3542-48BA-9B86-87560B372243}" srcOrd="18" destOrd="0" presId="urn:microsoft.com/office/officeart/2005/8/layout/radial5"/>
    <dgm:cxn modelId="{9780AA3A-6635-443A-825E-8AADD3C05A63}" type="presParOf" srcId="{EB73A5E1-BC2C-412C-8007-999960818CD2}" destId="{75BC758F-E189-47E9-B026-DFC8A692D1E3}" srcOrd="19" destOrd="0" presId="urn:microsoft.com/office/officeart/2005/8/layout/radial5"/>
    <dgm:cxn modelId="{56E0C4EF-8F8C-4CDF-B6FA-FDABE5BBB746}" type="presParOf" srcId="{75BC758F-E189-47E9-B026-DFC8A692D1E3}" destId="{5A37E96A-0142-4451-9990-404162C326F1}" srcOrd="0" destOrd="0" presId="urn:microsoft.com/office/officeart/2005/8/layout/radial5"/>
    <dgm:cxn modelId="{F3C02534-E2FB-43C2-90FE-7389FB476BDC}" type="presParOf" srcId="{EB73A5E1-BC2C-412C-8007-999960818CD2}" destId="{05F8AF56-3D85-44B9-8B11-8BF8D1B0AE8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89171-4495-421E-8E18-5DDF452C8E55}" type="doc">
      <dgm:prSet loTypeId="urn:microsoft.com/office/officeart/2008/layout/PictureStrips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30A278F1-C779-47D2-B3F0-D928428FE9F2}">
      <dgm:prSet phldrT="[Texto]" custT="1"/>
      <dgm:spPr>
        <a:xfrm>
          <a:off x="109980" y="136691"/>
          <a:ext cx="2584608" cy="80769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C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10 %</a:t>
          </a:r>
        </a:p>
      </dgm:t>
    </dgm:pt>
    <dgm:pt modelId="{74B5D3F0-66CB-4F63-B49D-14615DB5983B}" type="parTrans" cxnId="{B577BDF7-CD58-4C5F-93FD-875A7AD333F5}">
      <dgm:prSet/>
      <dgm:spPr/>
      <dgm:t>
        <a:bodyPr/>
        <a:lstStyle/>
        <a:p>
          <a:endParaRPr lang="es-EC"/>
        </a:p>
      </dgm:t>
    </dgm:pt>
    <dgm:pt modelId="{D3E48CCD-EC80-4158-9EFB-A72978557CD6}" type="sibTrans" cxnId="{B577BDF7-CD58-4C5F-93FD-875A7AD333F5}">
      <dgm:prSet/>
      <dgm:spPr/>
      <dgm:t>
        <a:bodyPr/>
        <a:lstStyle/>
        <a:p>
          <a:endParaRPr lang="es-EC"/>
        </a:p>
      </dgm:t>
    </dgm:pt>
    <dgm:pt modelId="{0DF630EA-3FC7-487D-B9D1-B88AA9B73577}">
      <dgm:prSet phldrT="[Texto]" custT="1"/>
      <dgm:spPr>
        <a:xfrm>
          <a:off x="109980" y="136691"/>
          <a:ext cx="2584608" cy="80769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Fincas Grandes</a:t>
          </a:r>
        </a:p>
      </dgm:t>
    </dgm:pt>
    <dgm:pt modelId="{CA3E2BA6-87C0-47C3-A2A8-C223C1D57FC9}" type="parTrans" cxnId="{CDBE8C2C-0854-4AA8-84A5-D456A154ABC9}">
      <dgm:prSet/>
      <dgm:spPr/>
      <dgm:t>
        <a:bodyPr/>
        <a:lstStyle/>
        <a:p>
          <a:endParaRPr lang="es-EC"/>
        </a:p>
      </dgm:t>
    </dgm:pt>
    <dgm:pt modelId="{6A650F0D-CE19-4051-B28F-3CF65673065D}" type="sibTrans" cxnId="{CDBE8C2C-0854-4AA8-84A5-D456A154ABC9}">
      <dgm:prSet/>
      <dgm:spPr/>
      <dgm:t>
        <a:bodyPr/>
        <a:lstStyle/>
        <a:p>
          <a:endParaRPr lang="es-EC"/>
        </a:p>
      </dgm:t>
    </dgm:pt>
    <dgm:pt modelId="{24F83808-0023-44ED-80A0-1D29BB761194}">
      <dgm:prSet phldrT="[Texto]" custT="1"/>
      <dgm:spPr>
        <a:xfrm>
          <a:off x="2899503" y="136691"/>
          <a:ext cx="2584608" cy="80769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gm:spPr>
      <dgm:t>
        <a:bodyPr/>
        <a:lstStyle/>
        <a:p>
          <a:r>
            <a:rPr lang="es-EC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28%</a:t>
          </a:r>
        </a:p>
      </dgm:t>
    </dgm:pt>
    <dgm:pt modelId="{0A1930A3-AA7B-49A6-AF48-DC7C83C457F8}" type="parTrans" cxnId="{9B8CFB19-DAB4-45BB-A1F2-D679B22E45B5}">
      <dgm:prSet/>
      <dgm:spPr/>
      <dgm:t>
        <a:bodyPr/>
        <a:lstStyle/>
        <a:p>
          <a:endParaRPr lang="es-EC"/>
        </a:p>
      </dgm:t>
    </dgm:pt>
    <dgm:pt modelId="{036821BE-744B-499C-993A-672238BF8FA3}" type="sibTrans" cxnId="{9B8CFB19-DAB4-45BB-A1F2-D679B22E45B5}">
      <dgm:prSet/>
      <dgm:spPr/>
      <dgm:t>
        <a:bodyPr/>
        <a:lstStyle/>
        <a:p>
          <a:endParaRPr lang="es-EC"/>
        </a:p>
      </dgm:t>
    </dgm:pt>
    <dgm:pt modelId="{E2DE356C-5FB3-472A-920F-35E9EC58FAC2}">
      <dgm:prSet phldrT="[Texto]" custT="1"/>
      <dgm:spPr>
        <a:xfrm>
          <a:off x="2899503" y="136691"/>
          <a:ext cx="2584608" cy="80769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Fincas Medianas</a:t>
          </a:r>
        </a:p>
      </dgm:t>
    </dgm:pt>
    <dgm:pt modelId="{FF6E8265-BD61-4AE0-AC4B-B9ADD3E23CA0}" type="parTrans" cxnId="{E5DEBE2D-E024-427E-92B4-852C2A3B7104}">
      <dgm:prSet/>
      <dgm:spPr/>
      <dgm:t>
        <a:bodyPr/>
        <a:lstStyle/>
        <a:p>
          <a:endParaRPr lang="es-EC"/>
        </a:p>
      </dgm:t>
    </dgm:pt>
    <dgm:pt modelId="{3E5EC63C-0504-4EF6-88B3-63DC02B00FEA}" type="sibTrans" cxnId="{E5DEBE2D-E024-427E-92B4-852C2A3B7104}">
      <dgm:prSet/>
      <dgm:spPr/>
      <dgm:t>
        <a:bodyPr/>
        <a:lstStyle/>
        <a:p>
          <a:endParaRPr lang="es-EC"/>
        </a:p>
      </dgm:t>
    </dgm:pt>
    <dgm:pt modelId="{E0EDEA5D-D49A-415A-840C-6A846C9F13B3}">
      <dgm:prSet phldrT="[Texto]" custT="1"/>
      <dgm:spPr>
        <a:xfrm>
          <a:off x="1504741" y="1153484"/>
          <a:ext cx="2584608" cy="80769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r>
            <a:rPr lang="es-EC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62%</a:t>
          </a:r>
        </a:p>
      </dgm:t>
    </dgm:pt>
    <dgm:pt modelId="{0B4BE183-6271-469A-8959-2BB93909F456}" type="parTrans" cxnId="{A285E2EA-57C1-408A-9727-8ADC47667088}">
      <dgm:prSet/>
      <dgm:spPr/>
      <dgm:t>
        <a:bodyPr/>
        <a:lstStyle/>
        <a:p>
          <a:endParaRPr lang="es-EC"/>
        </a:p>
      </dgm:t>
    </dgm:pt>
    <dgm:pt modelId="{5CD39D35-9AB3-4A65-929D-6B0B5E7C0667}" type="sibTrans" cxnId="{A285E2EA-57C1-408A-9727-8ADC47667088}">
      <dgm:prSet/>
      <dgm:spPr/>
      <dgm:t>
        <a:bodyPr/>
        <a:lstStyle/>
        <a:p>
          <a:endParaRPr lang="es-EC"/>
        </a:p>
      </dgm:t>
    </dgm:pt>
    <dgm:pt modelId="{B9424538-ACE2-420E-A492-65EB940E165F}">
      <dgm:prSet phldrT="[Texto]" custT="1"/>
      <dgm:spPr>
        <a:xfrm>
          <a:off x="1504741" y="1153484"/>
          <a:ext cx="2584608" cy="80769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r>
            <a:rPr lang="es-EC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Fincas Pequeñas </a:t>
          </a:r>
        </a:p>
      </dgm:t>
    </dgm:pt>
    <dgm:pt modelId="{5682132B-3B97-418A-8EC1-4FFBE576DBFA}" type="parTrans" cxnId="{C1D612A3-FA4F-496F-A452-A26FB7E8B57B}">
      <dgm:prSet/>
      <dgm:spPr/>
      <dgm:t>
        <a:bodyPr/>
        <a:lstStyle/>
        <a:p>
          <a:endParaRPr lang="es-EC"/>
        </a:p>
      </dgm:t>
    </dgm:pt>
    <dgm:pt modelId="{EC3109ED-FDC1-4578-92DD-13A7EFA742CC}" type="sibTrans" cxnId="{C1D612A3-FA4F-496F-A452-A26FB7E8B57B}">
      <dgm:prSet/>
      <dgm:spPr/>
      <dgm:t>
        <a:bodyPr/>
        <a:lstStyle/>
        <a:p>
          <a:endParaRPr lang="es-EC"/>
        </a:p>
      </dgm:t>
    </dgm:pt>
    <dgm:pt modelId="{CC2E45B5-B297-45D1-8DFA-75B28A8A72C8}" type="pres">
      <dgm:prSet presAssocID="{83389171-4495-421E-8E18-5DDF452C8E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97FB98-381F-4D6F-A675-32A9BC42B9C1}" type="pres">
      <dgm:prSet presAssocID="{30A278F1-C779-47D2-B3F0-D928428FE9F2}" presName="composite" presStyleCnt="0"/>
      <dgm:spPr/>
    </dgm:pt>
    <dgm:pt modelId="{484F889C-1827-4C9E-AB2F-5DFF29EC3A53}" type="pres">
      <dgm:prSet presAssocID="{30A278F1-C779-47D2-B3F0-D928428FE9F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C2E05D-E42A-44A8-9827-5996BCB9F31C}" type="pres">
      <dgm:prSet presAssocID="{30A278F1-C779-47D2-B3F0-D928428FE9F2}" presName="rect2" presStyleLbl="fgImgPlace1" presStyleIdx="0" presStyleCnt="3"/>
      <dgm:spPr>
        <a:xfrm>
          <a:off x="2288" y="20025"/>
          <a:ext cx="565383" cy="8480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s-EC"/>
        </a:p>
      </dgm:t>
    </dgm:pt>
    <dgm:pt modelId="{4F58505E-1F2E-4288-9C44-FBE1B2AC5D5E}" type="pres">
      <dgm:prSet presAssocID="{D3E48CCD-EC80-4158-9EFB-A72978557CD6}" presName="sibTrans" presStyleCnt="0"/>
      <dgm:spPr/>
    </dgm:pt>
    <dgm:pt modelId="{D56969E2-8B48-463D-B2D6-86D81D167D7B}" type="pres">
      <dgm:prSet presAssocID="{24F83808-0023-44ED-80A0-1D29BB761194}" presName="composite" presStyleCnt="0"/>
      <dgm:spPr/>
    </dgm:pt>
    <dgm:pt modelId="{D2CAE5B2-BADF-4A04-B7AC-5F2799093F79}" type="pres">
      <dgm:prSet presAssocID="{24F83808-0023-44ED-80A0-1D29BB76119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5DC4C9-A9B3-4EE0-B694-8A14BE1FB2E6}" type="pres">
      <dgm:prSet presAssocID="{24F83808-0023-44ED-80A0-1D29BB761194}" presName="rect2" presStyleLbl="fgImgPlace1" presStyleIdx="1" presStyleCnt="3"/>
      <dgm:spPr>
        <a:xfrm>
          <a:off x="2791810" y="20025"/>
          <a:ext cx="565383" cy="8480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s-EC"/>
        </a:p>
      </dgm:t>
    </dgm:pt>
    <dgm:pt modelId="{1AA4B7A0-5B26-4D1D-A07D-6EAC5EFCF2DE}" type="pres">
      <dgm:prSet presAssocID="{036821BE-744B-499C-993A-672238BF8FA3}" presName="sibTrans" presStyleCnt="0"/>
      <dgm:spPr/>
    </dgm:pt>
    <dgm:pt modelId="{2635860A-43BA-45EB-8C64-2264CD001AA7}" type="pres">
      <dgm:prSet presAssocID="{E0EDEA5D-D49A-415A-840C-6A846C9F13B3}" presName="composite" presStyleCnt="0"/>
      <dgm:spPr/>
    </dgm:pt>
    <dgm:pt modelId="{F9E234DC-20A5-4BF2-AA1D-050FD36E4DE6}" type="pres">
      <dgm:prSet presAssocID="{E0EDEA5D-D49A-415A-840C-6A846C9F13B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D11B24-9AC5-4AE5-8789-8706FC01CB5C}" type="pres">
      <dgm:prSet presAssocID="{E0EDEA5D-D49A-415A-840C-6A846C9F13B3}" presName="rect2" presStyleLbl="fgImgPlace1" presStyleIdx="2" presStyleCnt="3"/>
      <dgm:spPr>
        <a:xfrm>
          <a:off x="1397049" y="1036817"/>
          <a:ext cx="565383" cy="84807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s-EC"/>
        </a:p>
      </dgm:t>
    </dgm:pt>
  </dgm:ptLst>
  <dgm:cxnLst>
    <dgm:cxn modelId="{E5DEBE2D-E024-427E-92B4-852C2A3B7104}" srcId="{24F83808-0023-44ED-80A0-1D29BB761194}" destId="{E2DE356C-5FB3-472A-920F-35E9EC58FAC2}" srcOrd="0" destOrd="0" parTransId="{FF6E8265-BD61-4AE0-AC4B-B9ADD3E23CA0}" sibTransId="{3E5EC63C-0504-4EF6-88B3-63DC02B00FEA}"/>
    <dgm:cxn modelId="{A285E2EA-57C1-408A-9727-8ADC47667088}" srcId="{83389171-4495-421E-8E18-5DDF452C8E55}" destId="{E0EDEA5D-D49A-415A-840C-6A846C9F13B3}" srcOrd="2" destOrd="0" parTransId="{0B4BE183-6271-469A-8959-2BB93909F456}" sibTransId="{5CD39D35-9AB3-4A65-929D-6B0B5E7C0667}"/>
    <dgm:cxn modelId="{8EEBA786-0A09-4EB2-8A6E-B62368C8B9D8}" type="presOf" srcId="{30A278F1-C779-47D2-B3F0-D928428FE9F2}" destId="{484F889C-1827-4C9E-AB2F-5DFF29EC3A53}" srcOrd="0" destOrd="0" presId="urn:microsoft.com/office/officeart/2008/layout/PictureStrips"/>
    <dgm:cxn modelId="{9F5DD016-9E1D-484D-B2CB-F855325FD607}" type="presOf" srcId="{83389171-4495-421E-8E18-5DDF452C8E55}" destId="{CC2E45B5-B297-45D1-8DFA-75B28A8A72C8}" srcOrd="0" destOrd="0" presId="urn:microsoft.com/office/officeart/2008/layout/PictureStrips"/>
    <dgm:cxn modelId="{D52E9B72-DB41-437D-B29F-FB27CD23A7AD}" type="presOf" srcId="{E2DE356C-5FB3-472A-920F-35E9EC58FAC2}" destId="{D2CAE5B2-BADF-4A04-B7AC-5F2799093F79}" srcOrd="0" destOrd="1" presId="urn:microsoft.com/office/officeart/2008/layout/PictureStrips"/>
    <dgm:cxn modelId="{C1D612A3-FA4F-496F-A452-A26FB7E8B57B}" srcId="{E0EDEA5D-D49A-415A-840C-6A846C9F13B3}" destId="{B9424538-ACE2-420E-A492-65EB940E165F}" srcOrd="0" destOrd="0" parTransId="{5682132B-3B97-418A-8EC1-4FFBE576DBFA}" sibTransId="{EC3109ED-FDC1-4578-92DD-13A7EFA742CC}"/>
    <dgm:cxn modelId="{C80F27AA-BA8F-4662-B82F-473BF3755928}" type="presOf" srcId="{E0EDEA5D-D49A-415A-840C-6A846C9F13B3}" destId="{F9E234DC-20A5-4BF2-AA1D-050FD36E4DE6}" srcOrd="0" destOrd="0" presId="urn:microsoft.com/office/officeart/2008/layout/PictureStrips"/>
    <dgm:cxn modelId="{1C4C9569-B7B8-4548-BF57-4B91168AC14D}" type="presOf" srcId="{0DF630EA-3FC7-487D-B9D1-B88AA9B73577}" destId="{484F889C-1827-4C9E-AB2F-5DFF29EC3A53}" srcOrd="0" destOrd="1" presId="urn:microsoft.com/office/officeart/2008/layout/PictureStrips"/>
    <dgm:cxn modelId="{CDBE8C2C-0854-4AA8-84A5-D456A154ABC9}" srcId="{30A278F1-C779-47D2-B3F0-D928428FE9F2}" destId="{0DF630EA-3FC7-487D-B9D1-B88AA9B73577}" srcOrd="0" destOrd="0" parTransId="{CA3E2BA6-87C0-47C3-A2A8-C223C1D57FC9}" sibTransId="{6A650F0D-CE19-4051-B28F-3CF65673065D}"/>
    <dgm:cxn modelId="{9B8CFB19-DAB4-45BB-A1F2-D679B22E45B5}" srcId="{83389171-4495-421E-8E18-5DDF452C8E55}" destId="{24F83808-0023-44ED-80A0-1D29BB761194}" srcOrd="1" destOrd="0" parTransId="{0A1930A3-AA7B-49A6-AF48-DC7C83C457F8}" sibTransId="{036821BE-744B-499C-993A-672238BF8FA3}"/>
    <dgm:cxn modelId="{B577BDF7-CD58-4C5F-93FD-875A7AD333F5}" srcId="{83389171-4495-421E-8E18-5DDF452C8E55}" destId="{30A278F1-C779-47D2-B3F0-D928428FE9F2}" srcOrd="0" destOrd="0" parTransId="{74B5D3F0-66CB-4F63-B49D-14615DB5983B}" sibTransId="{D3E48CCD-EC80-4158-9EFB-A72978557CD6}"/>
    <dgm:cxn modelId="{3842AAA6-8B61-4004-BFEF-D6A423F88E2B}" type="presOf" srcId="{24F83808-0023-44ED-80A0-1D29BB761194}" destId="{D2CAE5B2-BADF-4A04-B7AC-5F2799093F79}" srcOrd="0" destOrd="0" presId="urn:microsoft.com/office/officeart/2008/layout/PictureStrips"/>
    <dgm:cxn modelId="{684CEB71-4DC6-4714-BE51-7B53593546CF}" type="presOf" srcId="{B9424538-ACE2-420E-A492-65EB940E165F}" destId="{F9E234DC-20A5-4BF2-AA1D-050FD36E4DE6}" srcOrd="0" destOrd="1" presId="urn:microsoft.com/office/officeart/2008/layout/PictureStrips"/>
    <dgm:cxn modelId="{2DB4FFDA-0341-4A51-B9A0-1CBA1997B7B4}" type="presParOf" srcId="{CC2E45B5-B297-45D1-8DFA-75B28A8A72C8}" destId="{9497FB98-381F-4D6F-A675-32A9BC42B9C1}" srcOrd="0" destOrd="0" presId="urn:microsoft.com/office/officeart/2008/layout/PictureStrips"/>
    <dgm:cxn modelId="{3773E8F5-CD1F-4FDB-A4C1-DA9C7A26D43C}" type="presParOf" srcId="{9497FB98-381F-4D6F-A675-32A9BC42B9C1}" destId="{484F889C-1827-4C9E-AB2F-5DFF29EC3A53}" srcOrd="0" destOrd="0" presId="urn:microsoft.com/office/officeart/2008/layout/PictureStrips"/>
    <dgm:cxn modelId="{5A584B78-F764-40DB-B083-C0040C453635}" type="presParOf" srcId="{9497FB98-381F-4D6F-A675-32A9BC42B9C1}" destId="{C1C2E05D-E42A-44A8-9827-5996BCB9F31C}" srcOrd="1" destOrd="0" presId="urn:microsoft.com/office/officeart/2008/layout/PictureStrips"/>
    <dgm:cxn modelId="{48AABBDD-7BEB-42A5-AF3B-06E12985F58A}" type="presParOf" srcId="{CC2E45B5-B297-45D1-8DFA-75B28A8A72C8}" destId="{4F58505E-1F2E-4288-9C44-FBE1B2AC5D5E}" srcOrd="1" destOrd="0" presId="urn:microsoft.com/office/officeart/2008/layout/PictureStrips"/>
    <dgm:cxn modelId="{D05C1376-0F07-42BF-9CE5-29081CE30F60}" type="presParOf" srcId="{CC2E45B5-B297-45D1-8DFA-75B28A8A72C8}" destId="{D56969E2-8B48-463D-B2D6-86D81D167D7B}" srcOrd="2" destOrd="0" presId="urn:microsoft.com/office/officeart/2008/layout/PictureStrips"/>
    <dgm:cxn modelId="{5D277D4E-C78E-4B16-9F2D-ACE8D693A8D7}" type="presParOf" srcId="{D56969E2-8B48-463D-B2D6-86D81D167D7B}" destId="{D2CAE5B2-BADF-4A04-B7AC-5F2799093F79}" srcOrd="0" destOrd="0" presId="urn:microsoft.com/office/officeart/2008/layout/PictureStrips"/>
    <dgm:cxn modelId="{73079407-8A37-4717-B578-FA52048BF030}" type="presParOf" srcId="{D56969E2-8B48-463D-B2D6-86D81D167D7B}" destId="{945DC4C9-A9B3-4EE0-B694-8A14BE1FB2E6}" srcOrd="1" destOrd="0" presId="urn:microsoft.com/office/officeart/2008/layout/PictureStrips"/>
    <dgm:cxn modelId="{F2E0B605-6207-4CEE-9D5E-973C8C7596DC}" type="presParOf" srcId="{CC2E45B5-B297-45D1-8DFA-75B28A8A72C8}" destId="{1AA4B7A0-5B26-4D1D-A07D-6EAC5EFCF2DE}" srcOrd="3" destOrd="0" presId="urn:microsoft.com/office/officeart/2008/layout/PictureStrips"/>
    <dgm:cxn modelId="{4F004F07-636D-4079-88A1-7C4260D3A431}" type="presParOf" srcId="{CC2E45B5-B297-45D1-8DFA-75B28A8A72C8}" destId="{2635860A-43BA-45EB-8C64-2264CD001AA7}" srcOrd="4" destOrd="0" presId="urn:microsoft.com/office/officeart/2008/layout/PictureStrips"/>
    <dgm:cxn modelId="{26B5885D-DF50-4E21-A997-A19826C29A60}" type="presParOf" srcId="{2635860A-43BA-45EB-8C64-2264CD001AA7}" destId="{F9E234DC-20A5-4BF2-AA1D-050FD36E4DE6}" srcOrd="0" destOrd="0" presId="urn:microsoft.com/office/officeart/2008/layout/PictureStrips"/>
    <dgm:cxn modelId="{352D254D-1DD3-4BBF-8D16-8C18A6FCB97E}" type="presParOf" srcId="{2635860A-43BA-45EB-8C64-2264CD001AA7}" destId="{E9D11B24-9AC5-4AE5-8789-8706FC01CB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67B67-E555-46CA-AFF4-F784E5BDC3D6}">
      <dsp:nvSpPr>
        <dsp:cNvPr id="0" name=""/>
        <dsp:cNvSpPr/>
      </dsp:nvSpPr>
      <dsp:spPr>
        <a:xfrm>
          <a:off x="483950" y="527"/>
          <a:ext cx="1941249" cy="99679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Infraestructura</a:t>
          </a:r>
        </a:p>
      </dsp:txBody>
      <dsp:txXfrm>
        <a:off x="513145" y="29722"/>
        <a:ext cx="1882859" cy="938400"/>
      </dsp:txXfrm>
    </dsp:sp>
    <dsp:sp modelId="{5033FFFD-90FD-43F8-B7E5-DF4E439C8878}">
      <dsp:nvSpPr>
        <dsp:cNvPr id="0" name=""/>
        <dsp:cNvSpPr/>
      </dsp:nvSpPr>
      <dsp:spPr>
        <a:xfrm>
          <a:off x="2571396" y="292919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71396" y="375320"/>
        <a:ext cx="246539" cy="247204"/>
      </dsp:txXfrm>
    </dsp:sp>
    <dsp:sp modelId="{97789A7B-DDDA-4498-ABCD-011895A1AB63}">
      <dsp:nvSpPr>
        <dsp:cNvPr id="0" name=""/>
        <dsp:cNvSpPr/>
      </dsp:nvSpPr>
      <dsp:spPr>
        <a:xfrm>
          <a:off x="3089727" y="527"/>
          <a:ext cx="1661317" cy="99679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Gestión de recursos humanos</a:t>
          </a:r>
        </a:p>
      </dsp:txBody>
      <dsp:txXfrm>
        <a:off x="3118922" y="29722"/>
        <a:ext cx="1602927" cy="938400"/>
      </dsp:txXfrm>
    </dsp:sp>
    <dsp:sp modelId="{2AEF3E63-7835-45E6-BE2C-BE52143B594A}">
      <dsp:nvSpPr>
        <dsp:cNvPr id="0" name=""/>
        <dsp:cNvSpPr/>
      </dsp:nvSpPr>
      <dsp:spPr>
        <a:xfrm>
          <a:off x="4897240" y="292919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97240" y="375320"/>
        <a:ext cx="246539" cy="247204"/>
      </dsp:txXfrm>
    </dsp:sp>
    <dsp:sp modelId="{2C8F77D4-1DAF-49AD-B506-BE562DCD9DA2}">
      <dsp:nvSpPr>
        <dsp:cNvPr id="0" name=""/>
        <dsp:cNvSpPr/>
      </dsp:nvSpPr>
      <dsp:spPr>
        <a:xfrm>
          <a:off x="5415571" y="527"/>
          <a:ext cx="1661317" cy="99679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Desarrollo de tecnología</a:t>
          </a:r>
        </a:p>
      </dsp:txBody>
      <dsp:txXfrm>
        <a:off x="5444766" y="29722"/>
        <a:ext cx="1602927" cy="938400"/>
      </dsp:txXfrm>
    </dsp:sp>
    <dsp:sp modelId="{9FD69010-58E4-4A87-920E-1C6C9E091CA6}">
      <dsp:nvSpPr>
        <dsp:cNvPr id="0" name=""/>
        <dsp:cNvSpPr/>
      </dsp:nvSpPr>
      <dsp:spPr>
        <a:xfrm rot="5400000">
          <a:off x="6070130" y="1113610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6122628" y="1143513"/>
        <a:ext cx="247204" cy="246539"/>
      </dsp:txXfrm>
    </dsp:sp>
    <dsp:sp modelId="{E84F9A0D-23E5-41E6-9752-4B8C27EC3FD2}">
      <dsp:nvSpPr>
        <dsp:cNvPr id="0" name=""/>
        <dsp:cNvSpPr/>
      </dsp:nvSpPr>
      <dsp:spPr>
        <a:xfrm>
          <a:off x="5415571" y="1661844"/>
          <a:ext cx="1661317" cy="99679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Compras y logística interna</a:t>
          </a:r>
        </a:p>
      </dsp:txBody>
      <dsp:txXfrm>
        <a:off x="5444766" y="1691039"/>
        <a:ext cx="1602927" cy="938400"/>
      </dsp:txXfrm>
    </dsp:sp>
    <dsp:sp modelId="{6AC5BC5B-0EC0-4208-98F7-1352784DA1FB}">
      <dsp:nvSpPr>
        <dsp:cNvPr id="0" name=""/>
        <dsp:cNvSpPr/>
      </dsp:nvSpPr>
      <dsp:spPr>
        <a:xfrm rot="10800000">
          <a:off x="4917176" y="1954236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5022836" y="2036637"/>
        <a:ext cx="246539" cy="247204"/>
      </dsp:txXfrm>
    </dsp:sp>
    <dsp:sp modelId="{994D3DF1-44F8-4E0E-9D7C-B2C6A830AA09}">
      <dsp:nvSpPr>
        <dsp:cNvPr id="0" name=""/>
        <dsp:cNvSpPr/>
      </dsp:nvSpPr>
      <dsp:spPr>
        <a:xfrm>
          <a:off x="3089727" y="1661844"/>
          <a:ext cx="1661317" cy="99679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Operaciones </a:t>
          </a:r>
        </a:p>
      </dsp:txBody>
      <dsp:txXfrm>
        <a:off x="3118922" y="1691039"/>
        <a:ext cx="1602927" cy="938400"/>
      </dsp:txXfrm>
    </dsp:sp>
    <dsp:sp modelId="{F6891450-6F0D-4666-ACA6-6D452FAEAE9A}">
      <dsp:nvSpPr>
        <dsp:cNvPr id="0" name=""/>
        <dsp:cNvSpPr/>
      </dsp:nvSpPr>
      <dsp:spPr>
        <a:xfrm rot="10800000">
          <a:off x="2591332" y="1954236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696992" y="2036637"/>
        <a:ext cx="246539" cy="247204"/>
      </dsp:txXfrm>
    </dsp:sp>
    <dsp:sp modelId="{0D745BF0-B03E-4FA8-A289-BCA783392D18}">
      <dsp:nvSpPr>
        <dsp:cNvPr id="0" name=""/>
        <dsp:cNvSpPr/>
      </dsp:nvSpPr>
      <dsp:spPr>
        <a:xfrm>
          <a:off x="763882" y="1661844"/>
          <a:ext cx="1661317" cy="99679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Logística externa</a:t>
          </a:r>
        </a:p>
      </dsp:txBody>
      <dsp:txXfrm>
        <a:off x="793077" y="1691039"/>
        <a:ext cx="1602927" cy="938400"/>
      </dsp:txXfrm>
    </dsp:sp>
    <dsp:sp modelId="{A5AB0CC0-A664-4868-97F6-C84AC467AB86}">
      <dsp:nvSpPr>
        <dsp:cNvPr id="0" name=""/>
        <dsp:cNvSpPr/>
      </dsp:nvSpPr>
      <dsp:spPr>
        <a:xfrm rot="5400000">
          <a:off x="1418442" y="2774927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470940" y="2804830"/>
        <a:ext cx="247204" cy="246539"/>
      </dsp:txXfrm>
    </dsp:sp>
    <dsp:sp modelId="{D7CD865B-FB36-43D5-8D9B-D089F2F3543D}">
      <dsp:nvSpPr>
        <dsp:cNvPr id="0" name=""/>
        <dsp:cNvSpPr/>
      </dsp:nvSpPr>
      <dsp:spPr>
        <a:xfrm>
          <a:off x="763882" y="3323162"/>
          <a:ext cx="1661317" cy="99679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Marketing</a:t>
          </a:r>
        </a:p>
      </dsp:txBody>
      <dsp:txXfrm>
        <a:off x="793077" y="3352357"/>
        <a:ext cx="1602927" cy="938400"/>
      </dsp:txXfrm>
    </dsp:sp>
    <dsp:sp modelId="{328FC779-C6A3-4391-9E32-8CFCC3385AAE}">
      <dsp:nvSpPr>
        <dsp:cNvPr id="0" name=""/>
        <dsp:cNvSpPr/>
      </dsp:nvSpPr>
      <dsp:spPr>
        <a:xfrm>
          <a:off x="2571396" y="3615554"/>
          <a:ext cx="352199" cy="412006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71396" y="3697955"/>
        <a:ext cx="246539" cy="247204"/>
      </dsp:txXfrm>
    </dsp:sp>
    <dsp:sp modelId="{AA8934AA-A298-4299-A155-CAB4EA15148C}">
      <dsp:nvSpPr>
        <dsp:cNvPr id="0" name=""/>
        <dsp:cNvSpPr/>
      </dsp:nvSpPr>
      <dsp:spPr>
        <a:xfrm>
          <a:off x="3089727" y="3323162"/>
          <a:ext cx="1661317" cy="99679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Servicio postventa</a:t>
          </a:r>
        </a:p>
      </dsp:txBody>
      <dsp:txXfrm>
        <a:off x="3118922" y="3352357"/>
        <a:ext cx="1602927" cy="9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BEAC6-3A64-48E1-8C49-3CD518B63C1B}">
      <dsp:nvSpPr>
        <dsp:cNvPr id="0" name=""/>
        <dsp:cNvSpPr/>
      </dsp:nvSpPr>
      <dsp:spPr>
        <a:xfrm>
          <a:off x="3186063" y="1888179"/>
          <a:ext cx="1300163" cy="11561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Prospectiva</a:t>
          </a:r>
          <a:endParaRPr lang="es-EC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76467" y="2057495"/>
        <a:ext cx="919355" cy="817531"/>
      </dsp:txXfrm>
    </dsp:sp>
    <dsp:sp modelId="{8A3E2C74-6FB2-459B-B0C4-4A03B27C88C3}">
      <dsp:nvSpPr>
        <dsp:cNvPr id="0" name=""/>
        <dsp:cNvSpPr/>
      </dsp:nvSpPr>
      <dsp:spPr>
        <a:xfrm rot="16184652">
          <a:off x="3588340" y="1219614"/>
          <a:ext cx="579650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645802" y="1353096"/>
        <a:ext cx="465237" cy="228826"/>
      </dsp:txXfrm>
    </dsp:sp>
    <dsp:sp modelId="{5CE214E2-475B-4667-BEC1-B04964A07304}">
      <dsp:nvSpPr>
        <dsp:cNvPr id="0" name=""/>
        <dsp:cNvSpPr/>
      </dsp:nvSpPr>
      <dsp:spPr>
        <a:xfrm>
          <a:off x="3024334" y="216020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PIB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052599" y="244285"/>
        <a:ext cx="1669059" cy="522483"/>
      </dsp:txXfrm>
    </dsp:sp>
    <dsp:sp modelId="{1DF6E367-4386-45EC-B911-E35D5BFB068F}">
      <dsp:nvSpPr>
        <dsp:cNvPr id="0" name=""/>
        <dsp:cNvSpPr/>
      </dsp:nvSpPr>
      <dsp:spPr>
        <a:xfrm rot="19578475">
          <a:off x="4352532" y="1460175"/>
          <a:ext cx="732630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62141" y="1568185"/>
        <a:ext cx="618217" cy="228826"/>
      </dsp:txXfrm>
    </dsp:sp>
    <dsp:sp modelId="{D482317B-61E1-4E92-AE8A-D78B74E349CF}">
      <dsp:nvSpPr>
        <dsp:cNvPr id="0" name=""/>
        <dsp:cNvSpPr/>
      </dsp:nvSpPr>
      <dsp:spPr>
        <a:xfrm>
          <a:off x="5133130" y="812708"/>
          <a:ext cx="1497857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Mercado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1395" y="840973"/>
        <a:ext cx="1441327" cy="522483"/>
      </dsp:txXfrm>
    </dsp:sp>
    <dsp:sp modelId="{F3597F84-E1D6-4DFE-A7A8-9A3BA85E1ADA}">
      <dsp:nvSpPr>
        <dsp:cNvPr id="0" name=""/>
        <dsp:cNvSpPr/>
      </dsp:nvSpPr>
      <dsp:spPr>
        <a:xfrm rot="20870720">
          <a:off x="4548185" y="2056933"/>
          <a:ext cx="428486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49467" y="2145254"/>
        <a:ext cx="314073" cy="228826"/>
      </dsp:txXfrm>
    </dsp:sp>
    <dsp:sp modelId="{216526DC-C995-44A7-8E95-87A7B24D792B}">
      <dsp:nvSpPr>
        <dsp:cNvPr id="0" name=""/>
        <dsp:cNvSpPr/>
      </dsp:nvSpPr>
      <dsp:spPr>
        <a:xfrm>
          <a:off x="5121592" y="1714067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Empleo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49857" y="1742332"/>
        <a:ext cx="1669059" cy="522483"/>
      </dsp:txXfrm>
    </dsp:sp>
    <dsp:sp modelId="{0C3E1F87-1505-45AD-BA59-7B79A509AB62}">
      <dsp:nvSpPr>
        <dsp:cNvPr id="0" name=""/>
        <dsp:cNvSpPr/>
      </dsp:nvSpPr>
      <dsp:spPr>
        <a:xfrm rot="494524">
          <a:off x="4542555" y="2538117"/>
          <a:ext cx="422926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43146" y="2606192"/>
        <a:ext cx="308513" cy="228826"/>
      </dsp:txXfrm>
    </dsp:sp>
    <dsp:sp modelId="{8E243945-FA49-4800-AEC4-E60819115900}">
      <dsp:nvSpPr>
        <dsp:cNvPr id="0" name=""/>
        <dsp:cNvSpPr/>
      </dsp:nvSpPr>
      <dsp:spPr>
        <a:xfrm>
          <a:off x="5196844" y="2498831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Riesgos</a:t>
          </a:r>
          <a:endParaRPr lang="es-EC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25109" y="2527096"/>
        <a:ext cx="1669059" cy="522483"/>
      </dsp:txXfrm>
    </dsp:sp>
    <dsp:sp modelId="{AD1BBA8C-A054-4247-8CAD-D97177C39083}">
      <dsp:nvSpPr>
        <dsp:cNvPr id="0" name=""/>
        <dsp:cNvSpPr/>
      </dsp:nvSpPr>
      <dsp:spPr>
        <a:xfrm rot="1915219">
          <a:off x="4326441" y="3165300"/>
          <a:ext cx="713619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35092" y="3211329"/>
        <a:ext cx="599206" cy="228826"/>
      </dsp:txXfrm>
    </dsp:sp>
    <dsp:sp modelId="{4AC98AE6-5EB5-4F60-9651-417A2C99FE98}">
      <dsp:nvSpPr>
        <dsp:cNvPr id="0" name=""/>
        <dsp:cNvSpPr/>
      </dsp:nvSpPr>
      <dsp:spPr>
        <a:xfrm>
          <a:off x="5057796" y="3475233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Superficie cultivada 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086061" y="3503498"/>
        <a:ext cx="1669059" cy="522483"/>
      </dsp:txXfrm>
    </dsp:sp>
    <dsp:sp modelId="{A4D86BA0-6470-449E-92F2-3687941E1C9E}">
      <dsp:nvSpPr>
        <dsp:cNvPr id="0" name=""/>
        <dsp:cNvSpPr/>
      </dsp:nvSpPr>
      <dsp:spPr>
        <a:xfrm rot="5675131">
          <a:off x="3592337" y="3229804"/>
          <a:ext cx="419422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654117" y="3249057"/>
        <a:ext cx="305009" cy="228826"/>
      </dsp:txXfrm>
    </dsp:sp>
    <dsp:sp modelId="{83187411-BEDF-4C03-8628-3B3E24E83588}">
      <dsp:nvSpPr>
        <dsp:cNvPr id="0" name=""/>
        <dsp:cNvSpPr/>
      </dsp:nvSpPr>
      <dsp:spPr>
        <a:xfrm>
          <a:off x="3096977" y="3832147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Producción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25242" y="3860412"/>
        <a:ext cx="1669059" cy="522483"/>
      </dsp:txXfrm>
    </dsp:sp>
    <dsp:sp modelId="{BF1F4F12-47B9-4B8C-A568-E4BB61FCBA46}">
      <dsp:nvSpPr>
        <dsp:cNvPr id="0" name=""/>
        <dsp:cNvSpPr/>
      </dsp:nvSpPr>
      <dsp:spPr>
        <a:xfrm rot="8904091">
          <a:off x="2527637" y="2985380"/>
          <a:ext cx="693605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633569" y="3031682"/>
        <a:ext cx="579192" cy="228826"/>
      </dsp:txXfrm>
    </dsp:sp>
    <dsp:sp modelId="{26895C84-2F9F-46C9-8514-E0AAF55A8561}">
      <dsp:nvSpPr>
        <dsp:cNvPr id="0" name=""/>
        <dsp:cNvSpPr/>
      </dsp:nvSpPr>
      <dsp:spPr>
        <a:xfrm>
          <a:off x="910913" y="3445498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Variedad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939178" y="3473763"/>
        <a:ext cx="1669059" cy="522483"/>
      </dsp:txXfrm>
    </dsp:sp>
    <dsp:sp modelId="{CBF7EA7B-217F-445A-AC28-E666270E8D28}">
      <dsp:nvSpPr>
        <dsp:cNvPr id="0" name=""/>
        <dsp:cNvSpPr/>
      </dsp:nvSpPr>
      <dsp:spPr>
        <a:xfrm rot="10388937">
          <a:off x="2741042" y="2428453"/>
          <a:ext cx="425654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855047" y="2497905"/>
        <a:ext cx="311241" cy="228826"/>
      </dsp:txXfrm>
    </dsp:sp>
    <dsp:sp modelId="{BE572545-4BC3-46D1-89C8-5287C01EBEA0}">
      <dsp:nvSpPr>
        <dsp:cNvPr id="0" name=""/>
        <dsp:cNvSpPr/>
      </dsp:nvSpPr>
      <dsp:spPr>
        <a:xfrm>
          <a:off x="719442" y="2447553"/>
          <a:ext cx="1725589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Características 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47707" y="2475818"/>
        <a:ext cx="1669059" cy="522483"/>
      </dsp:txXfrm>
    </dsp:sp>
    <dsp:sp modelId="{4A186EBF-A72A-49BB-AF16-E7AB0FA6D06E}">
      <dsp:nvSpPr>
        <dsp:cNvPr id="0" name=""/>
        <dsp:cNvSpPr/>
      </dsp:nvSpPr>
      <dsp:spPr>
        <a:xfrm rot="11584436">
          <a:off x="2307967" y="1917146"/>
          <a:ext cx="754744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420897" y="2006363"/>
        <a:ext cx="640331" cy="228826"/>
      </dsp:txXfrm>
    </dsp:sp>
    <dsp:sp modelId="{202CB0D2-3542-48BA-9B86-87560B372243}">
      <dsp:nvSpPr>
        <dsp:cNvPr id="0" name=""/>
        <dsp:cNvSpPr/>
      </dsp:nvSpPr>
      <dsp:spPr>
        <a:xfrm>
          <a:off x="410454" y="1565452"/>
          <a:ext cx="1881775" cy="647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 Exportación en USD y toneladas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2064" y="1597062"/>
        <a:ext cx="1818555" cy="584315"/>
      </dsp:txXfrm>
    </dsp:sp>
    <dsp:sp modelId="{75BC758F-E189-47E9-B026-DFC8A692D1E3}">
      <dsp:nvSpPr>
        <dsp:cNvPr id="0" name=""/>
        <dsp:cNvSpPr/>
      </dsp:nvSpPr>
      <dsp:spPr>
        <a:xfrm rot="13119569">
          <a:off x="2917039" y="1402536"/>
          <a:ext cx="611633" cy="38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3018916" y="1514548"/>
        <a:ext cx="497220" cy="228826"/>
      </dsp:txXfrm>
    </dsp:sp>
    <dsp:sp modelId="{05F8AF56-3D85-44B9-8B11-8BF8D1B0AE80}">
      <dsp:nvSpPr>
        <dsp:cNvPr id="0" name=""/>
        <dsp:cNvSpPr/>
      </dsp:nvSpPr>
      <dsp:spPr>
        <a:xfrm>
          <a:off x="1391462" y="809449"/>
          <a:ext cx="1471062" cy="5790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itchFamily="18" charset="0"/>
              <a:ea typeface="+mn-ea"/>
              <a:cs typeface="Times New Roman" pitchFamily="18" charset="0"/>
            </a:rPr>
            <a:t>Precio</a:t>
          </a:r>
          <a:endParaRPr lang="es-EC" sz="14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419727" y="837714"/>
        <a:ext cx="1414532" cy="522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F889C-1827-4C9E-AB2F-5DFF29EC3A53}">
      <dsp:nvSpPr>
        <dsp:cNvPr id="0" name=""/>
        <dsp:cNvSpPr/>
      </dsp:nvSpPr>
      <dsp:spPr>
        <a:xfrm>
          <a:off x="114457" y="139073"/>
          <a:ext cx="2686376" cy="83949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6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10 %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Fincas Grandes</a:t>
          </a:r>
        </a:p>
      </dsp:txBody>
      <dsp:txXfrm>
        <a:off x="114457" y="139073"/>
        <a:ext cx="2686376" cy="839492"/>
      </dsp:txXfrm>
    </dsp:sp>
    <dsp:sp modelId="{C1C2E05D-E42A-44A8-9827-5996BCB9F31C}">
      <dsp:nvSpPr>
        <dsp:cNvPr id="0" name=""/>
        <dsp:cNvSpPr/>
      </dsp:nvSpPr>
      <dsp:spPr>
        <a:xfrm>
          <a:off x="2525" y="17813"/>
          <a:ext cx="587644" cy="8814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CAE5B2-BADF-4A04-B7AC-5F2799093F79}">
      <dsp:nvSpPr>
        <dsp:cNvPr id="0" name=""/>
        <dsp:cNvSpPr/>
      </dsp:nvSpPr>
      <dsp:spPr>
        <a:xfrm>
          <a:off x="3013522" y="139073"/>
          <a:ext cx="2686376" cy="83949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6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28%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Fincas Medianas</a:t>
          </a:r>
        </a:p>
      </dsp:txBody>
      <dsp:txXfrm>
        <a:off x="3013522" y="139073"/>
        <a:ext cx="2686376" cy="839492"/>
      </dsp:txXfrm>
    </dsp:sp>
    <dsp:sp modelId="{945DC4C9-A9B3-4EE0-B694-8A14BE1FB2E6}">
      <dsp:nvSpPr>
        <dsp:cNvPr id="0" name=""/>
        <dsp:cNvSpPr/>
      </dsp:nvSpPr>
      <dsp:spPr>
        <a:xfrm>
          <a:off x="2901589" y="17813"/>
          <a:ext cx="587644" cy="88146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E234DC-20A5-4BF2-AA1D-050FD36E4DE6}">
      <dsp:nvSpPr>
        <dsp:cNvPr id="0" name=""/>
        <dsp:cNvSpPr/>
      </dsp:nvSpPr>
      <dsp:spPr>
        <a:xfrm>
          <a:off x="1563990" y="1195901"/>
          <a:ext cx="2686376" cy="83949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6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62%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Fincas Pequeñas </a:t>
          </a:r>
        </a:p>
      </dsp:txBody>
      <dsp:txXfrm>
        <a:off x="1563990" y="1195901"/>
        <a:ext cx="2686376" cy="839492"/>
      </dsp:txXfrm>
    </dsp:sp>
    <dsp:sp modelId="{E9D11B24-9AC5-4AE5-8789-8706FC01CB5C}">
      <dsp:nvSpPr>
        <dsp:cNvPr id="0" name=""/>
        <dsp:cNvSpPr/>
      </dsp:nvSpPr>
      <dsp:spPr>
        <a:xfrm>
          <a:off x="1452057" y="1074641"/>
          <a:ext cx="587644" cy="88146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EFC82-1D72-4EAE-A715-0F5991D77768}" type="datetimeFigureOut">
              <a:rPr lang="es-EC" smtClean="0"/>
              <a:t>12/02/2019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C9EC8-88A8-4A75-9636-C3C28F81AFF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953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dirty="0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D24EFD-33D8-4236-8D51-B194779C899D}" type="slidenum">
              <a:rPr lang="es-ES" altLang="es-EC">
                <a:solidFill>
                  <a:prstClr val="black"/>
                </a:solidFill>
              </a:rPr>
              <a:pPr eaLnBrk="1" hangingPunct="1"/>
              <a:t>1</a:t>
            </a:fld>
            <a:endParaRPr lang="es-ES" altLang="es-EC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C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C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C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434C-3001-43A8-A9FE-37DB2C9D42C1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23D1-778F-4AF6-B4A7-175B05CD1FD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028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BA5B-6EED-414D-8761-60215956A2D3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16B9-69FF-4225-A316-860E8BC2363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25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1A83-C3C2-4E4F-A98C-7F427BC74A55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905-3C25-416A-A2DA-5C08E0A540B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5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2A36-68C1-4582-9C27-1B51E6CD15BF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D03B-7711-4932-917B-33395D3CB95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564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EAF9-2E2C-44EF-AA1A-3DA7725908D5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63CE-9469-4B92-85FD-AE5C780AA50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73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4FD1-41CF-4C80-9EE2-BE2E8879B793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93E7-3EB3-4522-B86A-B58F8D3AF8C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111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3DC8-12BC-4272-B7C1-3EA404EC3244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DA6D-807C-48D4-B33E-2C8F78113D8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387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505C-FAAA-4955-9E55-B4DBAF68DD1B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6600-2B3B-4EA5-8644-7652D8704AB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453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3F97-2EE1-445C-87E9-D9BFA30690E1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02B3-FB18-44D5-AFC6-967017BE8CB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816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DA46-60CA-47F9-9D73-E5916A9F6D0C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A9FE-E11C-47DD-AEAA-B5F2A02A6F7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070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DA9F-A057-4425-BE66-2FC3E7C7CF18}" type="datetimeFigureOut">
              <a:rPr lang="es-ES"/>
              <a:pPr>
                <a:defRPr/>
              </a:pPr>
              <a:t>12/02/2019</a:t>
            </a:fld>
            <a:endParaRPr lang="es-ES_tradnl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11FD-B33F-42BE-9FE3-46A434DC3E8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54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C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C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C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Haga clic para cambiar el estilo de título	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Haga clic para modificar el estilo de texto del patrón</a:t>
            </a:r>
          </a:p>
          <a:p>
            <a:pPr lvl="1"/>
            <a:r>
              <a:rPr lang="es-ES_tradnl" altLang="es-EC" smtClean="0"/>
              <a:t>Segundo nivel</a:t>
            </a:r>
          </a:p>
          <a:p>
            <a:pPr lvl="2"/>
            <a:r>
              <a:rPr lang="es-ES_tradnl" altLang="es-EC" smtClean="0"/>
              <a:t>Tercer nivel</a:t>
            </a:r>
          </a:p>
          <a:p>
            <a:pPr lvl="3"/>
            <a:r>
              <a:rPr lang="es-ES_tradnl" altLang="es-EC" smtClean="0"/>
              <a:t>Cuarto nivel</a:t>
            </a:r>
          </a:p>
          <a:p>
            <a:pPr lvl="4"/>
            <a:r>
              <a:rPr lang="es-ES_tradnl" altLang="es-EC" smtClean="0"/>
              <a:t>Quinto nivel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58D59-FC17-48E8-BA2E-AD9109B8F57C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12/02/2019</a:t>
            </a:fld>
            <a:endParaRPr lang="es-ES_tradnl" dirty="0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B87C5-3461-4522-8428-70C74CDD6EA6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26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0929"/>
            <a:ext cx="345228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17728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INGENIERIA EN COMERCIO EXTERIOR Y NEGOCIACIÓN INTERNACIONAL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299695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ANÁLISIS PROSPECTIVO Y COMPARATIVO DE LA EXPORTACIÓN DE LAS GYPSOPHILAS FRENTE A LAS ROSAS.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45718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AUTORA: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PAMELA CRISTINA HARO PRADO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22494" y="5701898"/>
            <a:ext cx="203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220486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/>
              </a:buBlip>
            </a:pPr>
            <a:r>
              <a:rPr lang="es-EC" sz="2000" dirty="0">
                <a:solidFill>
                  <a:prstClr val="black"/>
                </a:solidFill>
                <a:latin typeface="Times New Roman"/>
                <a:ea typeface="Calibri"/>
              </a:rPr>
              <a:t>Riesgos </a:t>
            </a:r>
            <a:r>
              <a:rPr lang="es-EC" sz="2000" dirty="0" smtClean="0">
                <a:solidFill>
                  <a:prstClr val="black"/>
                </a:solidFill>
                <a:latin typeface="Times New Roman"/>
                <a:ea typeface="Calibri"/>
              </a:rPr>
              <a:t>comerciales</a:t>
            </a:r>
          </a:p>
          <a:p>
            <a:pPr marL="342900" lvl="0" indent="-342900">
              <a:buBlip>
                <a:blip r:embed="rId2"/>
              </a:buBlip>
            </a:pPr>
            <a:endParaRPr lang="es-EC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s-EC" sz="2000" dirty="0">
                <a:solidFill>
                  <a:prstClr val="black"/>
                </a:solidFill>
                <a:latin typeface="Times New Roman"/>
                <a:ea typeface="Calibri"/>
              </a:rPr>
              <a:t>Riesgos </a:t>
            </a:r>
            <a:r>
              <a:rPr lang="es-EC" sz="2000" dirty="0" smtClean="0">
                <a:solidFill>
                  <a:prstClr val="black"/>
                </a:solidFill>
                <a:latin typeface="Times New Roman"/>
                <a:ea typeface="Calibri"/>
              </a:rPr>
              <a:t>financieros</a:t>
            </a:r>
          </a:p>
          <a:p>
            <a:pPr marL="342900" lvl="0" indent="-342900">
              <a:buBlip>
                <a:blip r:embed="rId2"/>
              </a:buBlip>
            </a:pPr>
            <a:endParaRPr lang="es-EC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s-EC" sz="2000" dirty="0">
                <a:solidFill>
                  <a:prstClr val="black"/>
                </a:solidFill>
                <a:latin typeface="Times New Roman"/>
                <a:ea typeface="Calibri"/>
              </a:rPr>
              <a:t>Riesgos </a:t>
            </a:r>
            <a:r>
              <a:rPr lang="es-EC" sz="2000" dirty="0" smtClean="0">
                <a:solidFill>
                  <a:prstClr val="black"/>
                </a:solidFill>
                <a:latin typeface="Times New Roman"/>
                <a:ea typeface="Calibri"/>
              </a:rPr>
              <a:t>políticos</a:t>
            </a:r>
          </a:p>
          <a:p>
            <a:pPr marL="342900" lvl="0" indent="-342900">
              <a:buBlip>
                <a:blip r:embed="rId2"/>
              </a:buBlip>
            </a:pPr>
            <a:endParaRPr lang="es-EC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s-EC" sz="2000" dirty="0" smtClean="0">
                <a:solidFill>
                  <a:prstClr val="black"/>
                </a:solidFill>
                <a:latin typeface="Times New Roman"/>
                <a:ea typeface="Calibri"/>
              </a:rPr>
              <a:t>Riesgo </a:t>
            </a:r>
            <a:r>
              <a:rPr lang="es-EC" sz="2000" dirty="0">
                <a:solidFill>
                  <a:prstClr val="black"/>
                </a:solidFill>
                <a:latin typeface="Times New Roman"/>
                <a:ea typeface="Calibri"/>
              </a:rPr>
              <a:t>de naturaleza </a:t>
            </a:r>
            <a:r>
              <a:rPr lang="es-EC" sz="2000" dirty="0" smtClean="0">
                <a:solidFill>
                  <a:prstClr val="black"/>
                </a:solidFill>
                <a:latin typeface="Times New Roman"/>
                <a:ea typeface="Calibri"/>
              </a:rPr>
              <a:t>diversa</a:t>
            </a:r>
          </a:p>
          <a:p>
            <a:pPr lvl="0"/>
            <a:endParaRPr lang="es-EC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s-EC" sz="2000" dirty="0">
                <a:solidFill>
                  <a:prstClr val="black"/>
                </a:solidFill>
                <a:latin typeface="Times New Roman"/>
                <a:ea typeface="Calibri"/>
              </a:rPr>
              <a:t>Riesgos </a:t>
            </a:r>
            <a:r>
              <a:rPr lang="es-EC" sz="2000" dirty="0" smtClean="0">
                <a:solidFill>
                  <a:prstClr val="black"/>
                </a:solidFill>
                <a:latin typeface="Times New Roman"/>
                <a:ea typeface="Calibri"/>
              </a:rPr>
              <a:t>técnicos </a:t>
            </a:r>
            <a:endParaRPr lang="es-EC" sz="20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39752" y="162880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18" y="1832398"/>
            <a:ext cx="120356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14" y="2924944"/>
            <a:ext cx="1523982" cy="8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301208"/>
            <a:ext cx="1463601" cy="10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18" y="3960678"/>
            <a:ext cx="1368153" cy="12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0929"/>
            <a:ext cx="345228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71700" y="19168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05" y="2924944"/>
            <a:ext cx="3312368" cy="24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38416" y="76470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74320" y="170080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PROSPECCIÒN 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EL  PROGRAMA MICMAC</a:t>
            </a:r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98" y="4471014"/>
            <a:ext cx="2880320" cy="19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73665" y="263691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EC" sz="2400" dirty="0" smtClean="0">
                <a:effectLst/>
                <a:latin typeface="Times New Roman"/>
                <a:ea typeface="Calibri"/>
              </a:rPr>
              <a:t>Análisis estructural</a:t>
            </a:r>
          </a:p>
          <a:p>
            <a:pPr marL="342900" indent="-342900">
              <a:buFont typeface="+mj-lt"/>
              <a:buAutoNum type="alphaLcPeriod"/>
            </a:pPr>
            <a:r>
              <a:rPr lang="es-EC" sz="2400" dirty="0" smtClean="0">
                <a:latin typeface="Times New Roman"/>
              </a:rPr>
              <a:t>Lista de variables </a:t>
            </a:r>
          </a:p>
          <a:p>
            <a:pPr marL="342900" indent="-342900">
              <a:buFont typeface="+mj-lt"/>
              <a:buAutoNum type="alphaLcPeriod"/>
            </a:pPr>
            <a:r>
              <a:rPr lang="es-EC" sz="2400" dirty="0" smtClean="0">
                <a:latin typeface="Times New Roman"/>
              </a:rPr>
              <a:t>Influencia y dependencia</a:t>
            </a:r>
            <a:endParaRPr lang="es-EC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69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82358" y="64182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10845314"/>
              </p:ext>
            </p:extLst>
          </p:nvPr>
        </p:nvGraphicFramePr>
        <p:xfrm>
          <a:off x="1043608" y="1628800"/>
          <a:ext cx="759419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2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0929"/>
            <a:ext cx="345228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79712" y="17008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50" y="2996951"/>
            <a:ext cx="4489899" cy="312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47664" y="1628800"/>
            <a:ext cx="61926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 RELEVANTES SOBRE LA EXPORTACIÓN DE FLORES </a:t>
            </a:r>
          </a:p>
          <a:p>
            <a:endParaRPr lang="es-EC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$ 802 millones de tributos fiscales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10,4 % PIB agrícola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4200 (Ha)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cultivo de flores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Fincas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760625820"/>
              </p:ext>
            </p:extLst>
          </p:nvPr>
        </p:nvGraphicFramePr>
        <p:xfrm>
          <a:off x="3131840" y="4365104"/>
          <a:ext cx="5702424" cy="205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0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88696"/>
              </p:ext>
            </p:extLst>
          </p:nvPr>
        </p:nvGraphicFramePr>
        <p:xfrm>
          <a:off x="1331640" y="2348880"/>
          <a:ext cx="7313611" cy="416511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337430"/>
                <a:gridCol w="788407"/>
                <a:gridCol w="1012204"/>
                <a:gridCol w="1013667"/>
                <a:gridCol w="1126296"/>
                <a:gridCol w="1035607"/>
              </a:tblGrid>
              <a:tr h="410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EMPRESA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Quito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Ibarra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Cayambe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s-EC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Latacunga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Guayaquil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Esmeralda </a:t>
                      </a: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Falcofarms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Ecuador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Rosaprima </a:t>
                      </a:r>
                      <a:r>
                        <a:rPr lang="es-EC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Cía. 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Ltda.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Denmar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S.A.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Flores Equinocciales S.A.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Golden </a:t>
                      </a: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Land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Cia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Ltda.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Florícola </a:t>
                      </a: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Florsani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Equatoroses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-EQR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Sande Ecuador </a:t>
                      </a:r>
                      <a:r>
                        <a:rPr lang="es-EC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Cía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Ltda.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Continex</a:t>
                      </a: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S.A.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19672" y="170080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10 de las empresas florícolas más grandes del Ecuador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897045805"/>
              </p:ext>
            </p:extLst>
          </p:nvPr>
        </p:nvGraphicFramePr>
        <p:xfrm>
          <a:off x="1187624" y="1772816"/>
          <a:ext cx="734481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62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1988840"/>
            <a:ext cx="2376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ROSAS</a:t>
            </a:r>
          </a:p>
          <a:p>
            <a:endParaRPr lang="es-EC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GYPSOPHILAS 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71124"/>
            <a:ext cx="277336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8750"/>
            <a:ext cx="24812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13661" y="6926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7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2 Imagen" descr="C:\Users\pharo\Documents\PERSONAL PAMELA HARO\PROYECTO DE TITULACIÓN\ARTÍCULO\Gráficos\mercados-con-potencial-para-las-exportaciones-de-ecuador-de-flores_capullos-frescos--para-ramos_adornos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7344816" cy="4464496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920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81029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35696" y="1844824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</a:p>
          <a:p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177479" cy="190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19186"/>
              </p:ext>
            </p:extLst>
          </p:nvPr>
        </p:nvGraphicFramePr>
        <p:xfrm>
          <a:off x="971600" y="2564904"/>
          <a:ext cx="7673652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1105006"/>
                <a:gridCol w="1209367"/>
                <a:gridCol w="943859"/>
                <a:gridCol w="1019061"/>
                <a:gridCol w="791921"/>
                <a:gridCol w="905491"/>
                <a:gridCol w="1019061"/>
                <a:gridCol w="679886"/>
              </a:tblGrid>
              <a:tr h="58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4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Subpartida arancelaria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USD Miles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Toneladas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Precio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USD Miles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Toneladas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Precio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Gypsophilas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0603191000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61,367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9,436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67,606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101,65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Rosas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0603110000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600,570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109,855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654,053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124,410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5,26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79712" y="1772816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Exportación de Gypsophilas frente a las </a:t>
            </a:r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Rosas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2 Imagen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408712" cy="3312368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267744" y="170080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impactos cruzados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848872" cy="48245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4" name="13 Conector recto de flecha"/>
          <p:cNvCxnSpPr/>
          <p:nvPr/>
        </p:nvCxnSpPr>
        <p:spPr>
          <a:xfrm flipV="1">
            <a:off x="1107557" y="1916832"/>
            <a:ext cx="7568899" cy="4464496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70372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EC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776864" cy="47525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8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0929"/>
            <a:ext cx="345228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07704" y="22739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8" y="3212975"/>
            <a:ext cx="3096344" cy="294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83671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92235" y="2132856"/>
            <a:ext cx="6840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Comparación de las Gypsophilas frente a las Rosas.</a:t>
            </a:r>
          </a:p>
          <a:p>
            <a:endParaRPr lang="es-EC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Prospección.</a:t>
            </a:r>
          </a:p>
          <a:p>
            <a:endParaRPr lang="es-EC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Impacto en la económica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cuatoriana.</a:t>
            </a:r>
          </a:p>
          <a:p>
            <a:endParaRPr lang="es-EC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Toma de decisiones.</a:t>
            </a:r>
          </a:p>
          <a:p>
            <a:endParaRPr lang="es-EC" dirty="0"/>
          </a:p>
          <a:p>
            <a:r>
              <a:rPr lang="es-EC" dirty="0" smtClean="0"/>
              <a:t> </a:t>
            </a:r>
          </a:p>
          <a:p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38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9792" y="35730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GRACIAS!!!!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61623" y="169209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0929"/>
            <a:ext cx="345228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2397727" y="2852936"/>
            <a:ext cx="4464496" cy="26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07604" y="1556792"/>
            <a:ext cx="77408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EC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r>
              <a:rPr lang="es-EC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EC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es-EC" dirty="0">
                <a:solidFill>
                  <a:prstClr val="black"/>
                </a:solidFill>
                <a:latin typeface="Times New Roman"/>
                <a:ea typeface="Calibri"/>
              </a:rPr>
              <a:t>Efectuar un análisis prospectivo y comparativo de la exportación de las Gypsophilas frente a las </a:t>
            </a:r>
            <a:r>
              <a:rPr lang="es-EC" dirty="0" smtClean="0">
                <a:solidFill>
                  <a:prstClr val="black"/>
                </a:solidFill>
                <a:latin typeface="Times New Roman"/>
                <a:ea typeface="Calibri"/>
              </a:rPr>
              <a:t>Rosas.</a:t>
            </a:r>
          </a:p>
          <a:p>
            <a:endParaRPr lang="es-EC" b="1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  <a:p>
            <a:r>
              <a:rPr lang="es-EC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Específicos:</a:t>
            </a:r>
          </a:p>
          <a:p>
            <a:endParaRPr lang="es-EC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>
                <a:solidFill>
                  <a:prstClr val="black"/>
                </a:solidFill>
                <a:latin typeface="Times New Roman"/>
                <a:ea typeface="Calibri"/>
              </a:rPr>
              <a:t>Identificar las diferentes </a:t>
            </a:r>
            <a:r>
              <a:rPr lang="es-EC" dirty="0" smtClean="0">
                <a:solidFill>
                  <a:prstClr val="black"/>
                </a:solidFill>
                <a:latin typeface="Times New Roman"/>
                <a:ea typeface="Calibri"/>
              </a:rPr>
              <a:t>variables.</a:t>
            </a:r>
            <a:endParaRPr lang="es-EC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C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las que más influyen en el comercio exterior.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C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>
                <a:solidFill>
                  <a:prstClr val="black"/>
                </a:solidFill>
                <a:latin typeface="Times New Roman"/>
                <a:ea typeface="Calibri"/>
              </a:rPr>
              <a:t>Analizar los diferentes aspectos que condicionan el sector floricultor.</a:t>
            </a:r>
            <a:endParaRPr lang="es-EC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C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>
                <a:solidFill>
                  <a:prstClr val="black"/>
                </a:solidFill>
                <a:latin typeface="Times New Roman"/>
                <a:ea typeface="Calibri"/>
              </a:rPr>
              <a:t>Comprender las implicaciones de las restricciones y barreras comerciales.</a:t>
            </a:r>
          </a:p>
          <a:p>
            <a:endParaRPr lang="es-EC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21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155679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CADENA DE VALOR 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30193430"/>
              </p:ext>
            </p:extLst>
          </p:nvPr>
        </p:nvGraphicFramePr>
        <p:xfrm>
          <a:off x="1187624" y="2132856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3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2492" y="166633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FUERZAS DE PORTER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/>
          <a:stretch/>
        </p:blipFill>
        <p:spPr bwMode="auto">
          <a:xfrm>
            <a:off x="2339752" y="2127999"/>
            <a:ext cx="4992064" cy="418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39652" y="1768787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 INTERNACIONAL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 bwMode="auto">
          <a:xfrm>
            <a:off x="2123728" y="2364908"/>
            <a:ext cx="4968552" cy="38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83668" y="1772816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TEORIAS DEL COMERCIO INTERNACIONAL 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2564904"/>
            <a:ext cx="59766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C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del </a:t>
            </a:r>
            <a:r>
              <a:rPr lang="es-EC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mercantilismo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 ventaja absoluta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 ventaja comparativa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 proporción de factores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del ciclo de vida del producto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 teoría de comercio internacional</a:t>
            </a:r>
          </a:p>
          <a:p>
            <a:pPr algn="just"/>
            <a:endParaRPr lang="es-EC" sz="2000" b="0" i="0" dirty="0" smtClean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9768"/>
            <a:ext cx="28716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6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7" y="2276872"/>
            <a:ext cx="6120679" cy="355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 ProEcuador (periodo enero-agosto 2018)</a:t>
            </a:r>
          </a:p>
          <a:p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del 4,65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valor FOB </a:t>
            </a:r>
          </a:p>
          <a:p>
            <a:pPr marL="342900" indent="-342900">
              <a:buBlip>
                <a:blip r:embed="rId2"/>
              </a:buBlip>
            </a:pP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3,05%  (TON)</a:t>
            </a:r>
          </a:p>
          <a:p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EC" sz="2400" dirty="0" smtClean="0">
                <a:effectLst/>
                <a:latin typeface="Times New Roman"/>
                <a:ea typeface="Calibri"/>
              </a:rPr>
              <a:t>Flores naturales US$ 603.98 millones</a:t>
            </a:r>
          </a:p>
          <a:p>
            <a:pPr marL="342900" indent="-342900">
              <a:buBlip>
                <a:blip r:embed="rId2"/>
              </a:buBlip>
            </a:pPr>
            <a:endParaRPr lang="es-EC" sz="2400" dirty="0" smtClean="0">
              <a:effectLst/>
              <a:latin typeface="Times New Roman"/>
              <a:ea typeface="Calibri"/>
            </a:endParaRPr>
          </a:p>
          <a:p>
            <a:pPr marL="342900" indent="-342900">
              <a:buBlip>
                <a:blip r:embed="rId2"/>
              </a:buBlip>
            </a:pPr>
            <a:r>
              <a:rPr lang="es-EC" sz="2400" dirty="0" smtClean="0">
                <a:latin typeface="Times New Roman"/>
                <a:cs typeface="Times New Roman" panose="02020603050405020304" pitchFamily="18" charset="0"/>
              </a:rPr>
              <a:t>3,82 % (decrecimiento)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1"/>
          <a:stretch/>
        </p:blipFill>
        <p:spPr bwMode="auto">
          <a:xfrm>
            <a:off x="7424379" y="2132084"/>
            <a:ext cx="1542917" cy="114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59" y="3717032"/>
            <a:ext cx="1331403" cy="11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59" y="5229200"/>
            <a:ext cx="1412219" cy="12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051720" y="1594511"/>
            <a:ext cx="5509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 NO PETROLERAS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364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425</Words>
  <Application>Microsoft Office PowerPoint</Application>
  <PresentationFormat>Presentación en pantalla (4:3)</PresentationFormat>
  <Paragraphs>242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Eclipse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87</cp:revision>
  <dcterms:created xsi:type="dcterms:W3CDTF">2019-02-09T20:04:49Z</dcterms:created>
  <dcterms:modified xsi:type="dcterms:W3CDTF">2019-02-13T03:18:34Z</dcterms:modified>
</cp:coreProperties>
</file>