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3" r:id="rId4"/>
    <p:sldId id="260" r:id="rId5"/>
    <p:sldId id="261" r:id="rId6"/>
    <p:sldId id="262" r:id="rId7"/>
    <p:sldId id="263" r:id="rId8"/>
    <p:sldId id="264" r:id="rId9"/>
    <p:sldId id="289" r:id="rId10"/>
    <p:sldId id="290" r:id="rId11"/>
    <p:sldId id="265" r:id="rId12"/>
    <p:sldId id="281" r:id="rId13"/>
    <p:sldId id="284" r:id="rId14"/>
    <p:sldId id="283" r:id="rId15"/>
    <p:sldId id="287" r:id="rId16"/>
    <p:sldId id="288" r:id="rId17"/>
    <p:sldId id="293" r:id="rId18"/>
    <p:sldId id="292" r:id="rId19"/>
    <p:sldId id="267" r:id="rId20"/>
    <p:sldId id="295" r:id="rId21"/>
    <p:sldId id="296" r:id="rId22"/>
    <p:sldId id="297" r:id="rId23"/>
    <p:sldId id="299" r:id="rId24"/>
    <p:sldId id="300" r:id="rId25"/>
    <p:sldId id="306" r:id="rId26"/>
    <p:sldId id="301" r:id="rId27"/>
    <p:sldId id="302" r:id="rId28"/>
    <p:sldId id="303" r:id="rId29"/>
    <p:sldId id="304" r:id="rId30"/>
    <p:sldId id="305" r:id="rId31"/>
    <p:sldId id="307" r:id="rId32"/>
    <p:sldId id="268" r:id="rId33"/>
    <p:sldId id="269" r:id="rId34"/>
    <p:sldId id="27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DD0"/>
    <a:srgbClr val="D6DACD"/>
    <a:srgbClr val="709635"/>
    <a:srgbClr val="D35940"/>
    <a:srgbClr val="000000"/>
    <a:srgbClr val="1E88E5"/>
    <a:srgbClr val="8E24AA"/>
    <a:srgbClr val="FDD835"/>
    <a:srgbClr val="E53935"/>
    <a:srgbClr val="43A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Tiempo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4000"/>
                    <a:satMod val="105000"/>
                    <a:lumMod val="102000"/>
                  </a:schemeClr>
                </a:gs>
                <a:gs pos="100000">
                  <a:schemeClr val="accent5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50</c:v>
                </c:pt>
                <c:pt idx="3">
                  <c:v>100</c:v>
                </c:pt>
                <c:pt idx="4">
                  <c:v>1000</c:v>
                </c:pt>
                <c:pt idx="5">
                  <c:v>10000</c:v>
                </c:pt>
                <c:pt idx="6">
                  <c:v>50000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2E-3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2.4E-2</c:v>
                </c:pt>
                <c:pt idx="5">
                  <c:v>0.59099999999999997</c:v>
                </c:pt>
                <c:pt idx="6">
                  <c:v>14.08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2-46FB-A5F0-1EB7A3EDF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4581040"/>
        <c:axId val="1754581872"/>
        <c:axId val="0"/>
      </c:bar3DChart>
      <c:catAx>
        <c:axId val="1754581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 de caracteres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581872"/>
        <c:crosses val="autoZero"/>
        <c:auto val="1"/>
        <c:lblAlgn val="ctr"/>
        <c:lblOffset val="100"/>
        <c:noMultiLvlLbl val="0"/>
      </c:catAx>
      <c:valAx>
        <c:axId val="17545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 de cifrado [seg]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58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0.png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47E54-BB1B-43CF-B090-14A1988C0E42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676F4A58-2CA9-418F-BC66-FF316C20BDC4}">
      <dgm:prSet phldrT="[Texto]" custT="1"/>
      <dgm:spPr/>
      <dgm:t>
        <a:bodyPr/>
        <a:lstStyle/>
        <a:p>
          <a:r>
            <a:rPr lang="es-ES" sz="3200" smtClean="0">
              <a:solidFill>
                <a:schemeClr val="bg1"/>
              </a:solidFill>
            </a:rPr>
            <a:t>Planificación</a:t>
          </a:r>
          <a:endParaRPr lang="es-ES" sz="3200" dirty="0">
            <a:solidFill>
              <a:schemeClr val="bg1"/>
            </a:solidFill>
          </a:endParaRPr>
        </a:p>
      </dgm:t>
    </dgm:pt>
    <dgm:pt modelId="{53773F1D-4D6C-4BD4-ADC2-F2AB8A51BAF8}" type="parTrans" cxnId="{FBD4E402-16FD-46AA-ACA4-1D7941742039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2910B3EB-AC32-41F3-92A9-C161951806A6}" type="sibTrans" cxnId="{FBD4E402-16FD-46AA-ACA4-1D7941742039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CFC12B4B-5ADF-4B9D-A866-CEF1902289A2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Ejecución</a:t>
          </a:r>
          <a:endParaRPr lang="es-ES" sz="3200" dirty="0">
            <a:solidFill>
              <a:schemeClr val="bg1"/>
            </a:solidFill>
          </a:endParaRPr>
        </a:p>
      </dgm:t>
    </dgm:pt>
    <dgm:pt modelId="{E165CBC9-1691-4AC0-B50E-BD3D14E66831}" type="parTrans" cxnId="{D569FAF0-67FF-4D71-A423-50FD159A5B25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A188B936-D8F9-4E5C-BDBF-770888C99B29}" type="sibTrans" cxnId="{D569FAF0-67FF-4D71-A423-50FD159A5B25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550E7563-B3AB-4CE1-850D-D1F6E92AFBE5}" type="pres">
      <dgm:prSet presAssocID="{65947E54-BB1B-43CF-B090-14A1988C0E42}" presName="linearFlow" presStyleCnt="0">
        <dgm:presLayoutVars>
          <dgm:resizeHandles val="exact"/>
        </dgm:presLayoutVars>
      </dgm:prSet>
      <dgm:spPr/>
    </dgm:pt>
    <dgm:pt modelId="{C604EA65-431E-465E-8394-9711B9BF39CA}" type="pres">
      <dgm:prSet presAssocID="{676F4A58-2CA9-418F-BC66-FF316C20BDC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F9A8F0-83D6-424C-9B81-255F947CA6E1}" type="pres">
      <dgm:prSet presAssocID="{2910B3EB-AC32-41F3-92A9-C161951806A6}" presName="sibTrans" presStyleLbl="sibTrans2D1" presStyleIdx="0" presStyleCnt="1"/>
      <dgm:spPr/>
      <dgm:t>
        <a:bodyPr/>
        <a:lstStyle/>
        <a:p>
          <a:endParaRPr lang="es-ES"/>
        </a:p>
      </dgm:t>
    </dgm:pt>
    <dgm:pt modelId="{382126A5-F97D-4CC8-BF3E-A45027CBEFBF}" type="pres">
      <dgm:prSet presAssocID="{2910B3EB-AC32-41F3-92A9-C161951806A6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3A4863C5-A61B-448B-82B7-26F449515CC1}" type="pres">
      <dgm:prSet presAssocID="{CFC12B4B-5ADF-4B9D-A866-CEF1902289A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D4E402-16FD-46AA-ACA4-1D7941742039}" srcId="{65947E54-BB1B-43CF-B090-14A1988C0E42}" destId="{676F4A58-2CA9-418F-BC66-FF316C20BDC4}" srcOrd="0" destOrd="0" parTransId="{53773F1D-4D6C-4BD4-ADC2-F2AB8A51BAF8}" sibTransId="{2910B3EB-AC32-41F3-92A9-C161951806A6}"/>
    <dgm:cxn modelId="{5FBD8982-3D0F-422C-BEF8-AF1754CD34D4}" type="presOf" srcId="{676F4A58-2CA9-418F-BC66-FF316C20BDC4}" destId="{C604EA65-431E-465E-8394-9711B9BF39CA}" srcOrd="0" destOrd="0" presId="urn:microsoft.com/office/officeart/2005/8/layout/process2"/>
    <dgm:cxn modelId="{95B171E0-780E-48A7-89DE-8661D9BFF191}" type="presOf" srcId="{65947E54-BB1B-43CF-B090-14A1988C0E42}" destId="{550E7563-B3AB-4CE1-850D-D1F6E92AFBE5}" srcOrd="0" destOrd="0" presId="urn:microsoft.com/office/officeart/2005/8/layout/process2"/>
    <dgm:cxn modelId="{D569FAF0-67FF-4D71-A423-50FD159A5B25}" srcId="{65947E54-BB1B-43CF-B090-14A1988C0E42}" destId="{CFC12B4B-5ADF-4B9D-A866-CEF1902289A2}" srcOrd="1" destOrd="0" parTransId="{E165CBC9-1691-4AC0-B50E-BD3D14E66831}" sibTransId="{A188B936-D8F9-4E5C-BDBF-770888C99B29}"/>
    <dgm:cxn modelId="{F8583D72-1B58-46F4-8395-EDD1559530B6}" type="presOf" srcId="{CFC12B4B-5ADF-4B9D-A866-CEF1902289A2}" destId="{3A4863C5-A61B-448B-82B7-26F449515CC1}" srcOrd="0" destOrd="0" presId="urn:microsoft.com/office/officeart/2005/8/layout/process2"/>
    <dgm:cxn modelId="{03BA7C4F-1B11-42C1-BE86-A1977F09EB35}" type="presOf" srcId="{2910B3EB-AC32-41F3-92A9-C161951806A6}" destId="{ABF9A8F0-83D6-424C-9B81-255F947CA6E1}" srcOrd="0" destOrd="0" presId="urn:microsoft.com/office/officeart/2005/8/layout/process2"/>
    <dgm:cxn modelId="{97079DCF-F77A-489C-A102-2E0BF464D1D1}" type="presOf" srcId="{2910B3EB-AC32-41F3-92A9-C161951806A6}" destId="{382126A5-F97D-4CC8-BF3E-A45027CBEFBF}" srcOrd="1" destOrd="0" presId="urn:microsoft.com/office/officeart/2005/8/layout/process2"/>
    <dgm:cxn modelId="{2212DEA9-CE7F-4FF5-B3A8-00851E43587B}" type="presParOf" srcId="{550E7563-B3AB-4CE1-850D-D1F6E92AFBE5}" destId="{C604EA65-431E-465E-8394-9711B9BF39CA}" srcOrd="0" destOrd="0" presId="urn:microsoft.com/office/officeart/2005/8/layout/process2"/>
    <dgm:cxn modelId="{5B28B931-F782-465E-81BA-8D9AC47DD49D}" type="presParOf" srcId="{550E7563-B3AB-4CE1-850D-D1F6E92AFBE5}" destId="{ABF9A8F0-83D6-424C-9B81-255F947CA6E1}" srcOrd="1" destOrd="0" presId="urn:microsoft.com/office/officeart/2005/8/layout/process2"/>
    <dgm:cxn modelId="{FD0F11AA-D6C1-4341-9C5C-DD565B95FB8C}" type="presParOf" srcId="{ABF9A8F0-83D6-424C-9B81-255F947CA6E1}" destId="{382126A5-F97D-4CC8-BF3E-A45027CBEFBF}" srcOrd="0" destOrd="0" presId="urn:microsoft.com/office/officeart/2005/8/layout/process2"/>
    <dgm:cxn modelId="{3C53B7BE-BA2A-464F-8B1C-B8725ADB01E8}" type="presParOf" srcId="{550E7563-B3AB-4CE1-850D-D1F6E92AFBE5}" destId="{3A4863C5-A61B-448B-82B7-26F449515CC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3DF9BC-7F72-4287-A74A-2FEFB6215C57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1A8E905A-BD6A-4B2F-B744-B7C3436BCCB5}">
      <dgm:prSet phldrT="[Texto]" custT="1"/>
      <dgm:spPr/>
      <dgm:t>
        <a:bodyPr/>
        <a:lstStyle/>
        <a:p>
          <a:r>
            <a:rPr lang="es-ES" sz="3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1</a:t>
          </a:r>
        </a:p>
      </dgm:t>
    </dgm:pt>
    <dgm:pt modelId="{134C2FF4-9EC1-4B05-9961-26CDBF6B3FCB}" type="parTrans" cxnId="{60892CAD-3361-4318-B795-C9843D1A32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E152F48-BEA5-45F2-8B73-EFF5D4906782}" type="sibTrans" cxnId="{60892CAD-3361-4318-B795-C9843D1A32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0D0FCB6-0BBE-46B7-A30E-9AFE60400155}" type="pres">
      <dgm:prSet presAssocID="{B73DF9BC-7F72-4287-A74A-2FEFB6215C57}" presName="Name0" presStyleCnt="0">
        <dgm:presLayoutVars>
          <dgm:dir val="rev"/>
          <dgm:resizeHandles val="exact"/>
        </dgm:presLayoutVars>
      </dgm:prSet>
      <dgm:spPr/>
    </dgm:pt>
    <dgm:pt modelId="{E6429C4B-1883-47E1-9DF6-1118EB2D1956}" type="pres">
      <dgm:prSet presAssocID="{1A8E905A-BD6A-4B2F-B744-B7C3436BCCB5}" presName="parTxOnly" presStyleLbl="node1" presStyleIdx="0" presStyleCnt="1" custLinFactY="100000" custLinFactNeighborX="-5355" custLinFactNeighborY="1339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E1C21-E7F4-4373-BFF5-7DDC346E8B55}" type="presOf" srcId="{1A8E905A-BD6A-4B2F-B744-B7C3436BCCB5}" destId="{E6429C4B-1883-47E1-9DF6-1118EB2D1956}" srcOrd="0" destOrd="0" presId="urn:microsoft.com/office/officeart/2005/8/layout/hChevron3"/>
    <dgm:cxn modelId="{251A517A-E070-4C78-9650-6CDD17165FB3}" type="presOf" srcId="{B73DF9BC-7F72-4287-A74A-2FEFB6215C57}" destId="{60D0FCB6-0BBE-46B7-A30E-9AFE60400155}" srcOrd="0" destOrd="0" presId="urn:microsoft.com/office/officeart/2005/8/layout/hChevron3"/>
    <dgm:cxn modelId="{60892CAD-3361-4318-B795-C9843D1A322C}" srcId="{B73DF9BC-7F72-4287-A74A-2FEFB6215C57}" destId="{1A8E905A-BD6A-4B2F-B744-B7C3436BCCB5}" srcOrd="0" destOrd="0" parTransId="{134C2FF4-9EC1-4B05-9961-26CDBF6B3FCB}" sibTransId="{1E152F48-BEA5-45F2-8B73-EFF5D4906782}"/>
    <dgm:cxn modelId="{F500AC6A-F94F-4501-8424-DD74C6C595B5}" type="presParOf" srcId="{60D0FCB6-0BBE-46B7-A30E-9AFE60400155}" destId="{E6429C4B-1883-47E1-9DF6-1118EB2D195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2DB844-0AFD-4730-A625-4A6CEBF38A9C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EE7462C-4F0D-4011-8D60-41FA849703F5}">
      <dgm:prSet phldrT="[Texto]" custT="1"/>
      <dgm:spPr/>
      <dgm:t>
        <a:bodyPr/>
        <a:lstStyle/>
        <a:p>
          <a:r>
            <a:rPr lang="es-ES" sz="3200" b="1" smtClean="0"/>
            <a:t>Clave 512 bits</a:t>
          </a:r>
          <a:endParaRPr lang="es-ES" sz="3200" b="1" dirty="0"/>
        </a:p>
      </dgm:t>
    </dgm:pt>
    <dgm:pt modelId="{BBB24BC2-584B-4173-8D03-A9911333E9BF}" type="parTrans" cxnId="{9E548D3E-E0BB-4C83-80B3-176C7FD018D6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12C3365-5AA4-4EC4-AB29-FBD6C4E1A9DB}" type="sibTrans" cxnId="{9E548D3E-E0BB-4C83-80B3-176C7FD018D6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F30AB2A-677F-4F62-9C3F-8E63A5BE82DE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5F80FA6-6BC0-4886-BDE8-92645EFF87E5}" type="parTrans" cxnId="{505F9F67-7B6C-454A-90B2-3380FB5EA8E5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CF8FF3C-1D6E-4905-A120-F4B77CEDBE1D}" type="sibTrans" cxnId="{505F9F67-7B6C-454A-90B2-3380FB5EA8E5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9C9E324-89BF-422F-AA4B-F61ADAF00D77}">
      <dgm:prSet phldrT="[Texto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40F0F34-A0BF-4558-B588-E55D3A7F845C}" type="parTrans" cxnId="{37ED8B98-0F16-4A11-B25E-A36AB0E55152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B0C2A14-C741-4A82-ADB3-61FFB6D3CD84}" type="sibTrans" cxnId="{37ED8B98-0F16-4A11-B25E-A36AB0E55152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2A161CB3-B7B7-428D-AEAD-59642E702950}">
      <dgm:prSet phldrT="[Texto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BC29FA1-B112-409B-982A-041261E18D5A}" type="parTrans" cxnId="{1223FADC-5253-470E-A462-8AAC22C51B54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7BBF860-D2C2-446C-9966-76D91EF2CF7E}" type="sibTrans" cxnId="{1223FADC-5253-470E-A462-8AAC22C51B54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E78691C-0575-44F7-BDAF-9558793514A2}">
      <dgm:prSet phldrT="[Texto]"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04518C4-19A4-4226-AAC8-C4677CC986A5}" type="parTrans" cxnId="{C845056E-30B3-49C1-B46A-75AEF22290F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0B00B2E5-D92D-4BD0-BBA0-867BA0F5DC6D}" type="sibTrans" cxnId="{C845056E-30B3-49C1-B46A-75AEF22290F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B5981BC-0FF2-4CBC-AEF0-443AA2DB0E72}">
      <dgm:prSet phldrT="[Texto]" custT="1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D85BB17-DE6A-4A0F-9BD5-A3B7EFD0C9F7}" type="parTrans" cxnId="{1ED6D58F-106D-4F1B-B574-5A8B94A4E7B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6D7F17B-009A-4383-B9DF-3C54696A20D2}" type="sibTrans" cxnId="{1ED6D58F-106D-4F1B-B574-5A8B94A4E7B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6DE5E9B-2A6B-4E95-92A3-3673C9D163EF}">
      <dgm:prSet phldrT="[Texto]" custT="1"/>
      <dgm:spPr>
        <a:blipFill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1A4B642-DFFB-41A3-AA15-FF98ED097A11}" type="parTrans" cxnId="{64A57B87-FA74-4912-9FDD-BDFDEE00475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CB77FFE-9554-4C48-9B72-25A119220B2A}" type="sibTrans" cxnId="{64A57B87-FA74-4912-9FDD-BDFDEE00475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276678B8-FA42-403C-A019-28A204A5CE99}" type="pres">
      <dgm:prSet presAssocID="{D22DB844-0AFD-4730-A625-4A6CEBF38A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EABE7B-847C-427A-94C9-FB274C2EE52A}" type="pres">
      <dgm:prSet presAssocID="{1EE7462C-4F0D-4011-8D60-41FA849703F5}" presName="centerShape" presStyleLbl="node0" presStyleIdx="0" presStyleCnt="1"/>
      <dgm:spPr/>
    </dgm:pt>
    <dgm:pt modelId="{F9F88DF6-47B2-402E-864C-3BADA2A54D74}" type="pres">
      <dgm:prSet presAssocID="{3F30AB2A-677F-4F62-9C3F-8E63A5BE82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A112B6-0076-4860-BED9-5B120ECB5FFA}" type="pres">
      <dgm:prSet presAssocID="{3F30AB2A-677F-4F62-9C3F-8E63A5BE82DE}" presName="dummy" presStyleCnt="0"/>
      <dgm:spPr/>
    </dgm:pt>
    <dgm:pt modelId="{1F775D15-70C1-44DB-814E-A2340533C8F3}" type="pres">
      <dgm:prSet presAssocID="{ACF8FF3C-1D6E-4905-A120-F4B77CEDBE1D}" presName="sibTrans" presStyleLbl="sibTrans2D1" presStyleIdx="0" presStyleCnt="6"/>
      <dgm:spPr/>
    </dgm:pt>
    <dgm:pt modelId="{7143FE5F-FCA3-4CFD-BBCC-518AFA98D0C9}" type="pres">
      <dgm:prSet presAssocID="{F9C9E324-89BF-422F-AA4B-F61ADAF00D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25FFC-721B-4C22-9BFC-7F3F08F30BEF}" type="pres">
      <dgm:prSet presAssocID="{F9C9E324-89BF-422F-AA4B-F61ADAF00D77}" presName="dummy" presStyleCnt="0"/>
      <dgm:spPr/>
    </dgm:pt>
    <dgm:pt modelId="{D7CC46BE-5C1F-4E53-A4EA-398A4DF20579}" type="pres">
      <dgm:prSet presAssocID="{6B0C2A14-C741-4A82-ADB3-61FFB6D3CD84}" presName="sibTrans" presStyleLbl="sibTrans2D1" presStyleIdx="1" presStyleCnt="6"/>
      <dgm:spPr/>
    </dgm:pt>
    <dgm:pt modelId="{580614E1-30EE-4A22-AC43-47E5236879DD}" type="pres">
      <dgm:prSet presAssocID="{2A161CB3-B7B7-428D-AEAD-59642E7029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3D77A-C951-47FF-9F5D-2629FD9F95E2}" type="pres">
      <dgm:prSet presAssocID="{2A161CB3-B7B7-428D-AEAD-59642E702950}" presName="dummy" presStyleCnt="0"/>
      <dgm:spPr/>
    </dgm:pt>
    <dgm:pt modelId="{7404DC9D-F4FA-4931-BE73-3B9BDA952B3F}" type="pres">
      <dgm:prSet presAssocID="{B7BBF860-D2C2-446C-9966-76D91EF2CF7E}" presName="sibTrans" presStyleLbl="sibTrans2D1" presStyleIdx="2" presStyleCnt="6"/>
      <dgm:spPr/>
    </dgm:pt>
    <dgm:pt modelId="{EC2559BB-DE21-4484-A2B1-84CD8525233F}" type="pres">
      <dgm:prSet presAssocID="{4E78691C-0575-44F7-BDAF-9558793514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EE7ABF-5C9F-40FB-88A1-54A927652B64}" type="pres">
      <dgm:prSet presAssocID="{4E78691C-0575-44F7-BDAF-9558793514A2}" presName="dummy" presStyleCnt="0"/>
      <dgm:spPr/>
    </dgm:pt>
    <dgm:pt modelId="{7657D727-6988-40B6-94E5-C7868502CEBB}" type="pres">
      <dgm:prSet presAssocID="{0B00B2E5-D92D-4BD0-BBA0-867BA0F5DC6D}" presName="sibTrans" presStyleLbl="sibTrans2D1" presStyleIdx="3" presStyleCnt="6"/>
      <dgm:spPr/>
    </dgm:pt>
    <dgm:pt modelId="{AB516117-13F2-480C-AEFE-F0F6F8758A68}" type="pres">
      <dgm:prSet presAssocID="{1B5981BC-0FF2-4CBC-AEF0-443AA2DB0E7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2F615-590E-4C4D-ABE6-F76C9D2CCE7E}" type="pres">
      <dgm:prSet presAssocID="{1B5981BC-0FF2-4CBC-AEF0-443AA2DB0E72}" presName="dummy" presStyleCnt="0"/>
      <dgm:spPr/>
    </dgm:pt>
    <dgm:pt modelId="{91230A99-BA7D-4D2B-B495-28647FD636B3}" type="pres">
      <dgm:prSet presAssocID="{66D7F17B-009A-4383-B9DF-3C54696A20D2}" presName="sibTrans" presStyleLbl="sibTrans2D1" presStyleIdx="4" presStyleCnt="6"/>
      <dgm:spPr/>
    </dgm:pt>
    <dgm:pt modelId="{64DFF5B2-DE90-4CF4-8F2A-6D70367CE55C}" type="pres">
      <dgm:prSet presAssocID="{96DE5E9B-2A6B-4E95-92A3-3673C9D163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3B4B-EB50-4103-A0A5-BF1433D2C274}" type="pres">
      <dgm:prSet presAssocID="{96DE5E9B-2A6B-4E95-92A3-3673C9D163EF}" presName="dummy" presStyleCnt="0"/>
      <dgm:spPr/>
    </dgm:pt>
    <dgm:pt modelId="{A2693969-5180-4545-93AB-5EA1102DA9E1}" type="pres">
      <dgm:prSet presAssocID="{FCB77FFE-9554-4C48-9B72-25A119220B2A}" presName="sibTrans" presStyleLbl="sibTrans2D1" presStyleIdx="5" presStyleCnt="6"/>
      <dgm:spPr/>
    </dgm:pt>
  </dgm:ptLst>
  <dgm:cxnLst>
    <dgm:cxn modelId="{13D56E81-7D4C-46EE-84F4-E4EEE097D5E6}" type="presOf" srcId="{96DE5E9B-2A6B-4E95-92A3-3673C9D163EF}" destId="{64DFF5B2-DE90-4CF4-8F2A-6D70367CE55C}" srcOrd="0" destOrd="0" presId="urn:microsoft.com/office/officeart/2005/8/layout/radial6"/>
    <dgm:cxn modelId="{1787816D-72AB-415E-B4E4-6AF9B5FFD2E2}" type="presOf" srcId="{B7BBF860-D2C2-446C-9966-76D91EF2CF7E}" destId="{7404DC9D-F4FA-4931-BE73-3B9BDA952B3F}" srcOrd="0" destOrd="0" presId="urn:microsoft.com/office/officeart/2005/8/layout/radial6"/>
    <dgm:cxn modelId="{B829F7A7-C596-49AA-8661-12698D937298}" type="presOf" srcId="{6B0C2A14-C741-4A82-ADB3-61FFB6D3CD84}" destId="{D7CC46BE-5C1F-4E53-A4EA-398A4DF20579}" srcOrd="0" destOrd="0" presId="urn:microsoft.com/office/officeart/2005/8/layout/radial6"/>
    <dgm:cxn modelId="{57141AA1-E49A-4671-9632-F36109432AD4}" type="presOf" srcId="{3F30AB2A-677F-4F62-9C3F-8E63A5BE82DE}" destId="{F9F88DF6-47B2-402E-864C-3BADA2A54D74}" srcOrd="0" destOrd="0" presId="urn:microsoft.com/office/officeart/2005/8/layout/radial6"/>
    <dgm:cxn modelId="{E3B9FD19-1290-4857-B449-2C410AE7EAFE}" type="presOf" srcId="{ACF8FF3C-1D6E-4905-A120-F4B77CEDBE1D}" destId="{1F775D15-70C1-44DB-814E-A2340533C8F3}" srcOrd="0" destOrd="0" presId="urn:microsoft.com/office/officeart/2005/8/layout/radial6"/>
    <dgm:cxn modelId="{5DBC0216-424D-4D93-B32E-B05DC1F57DC9}" type="presOf" srcId="{4E78691C-0575-44F7-BDAF-9558793514A2}" destId="{EC2559BB-DE21-4484-A2B1-84CD8525233F}" srcOrd="0" destOrd="0" presId="urn:microsoft.com/office/officeart/2005/8/layout/radial6"/>
    <dgm:cxn modelId="{93C69053-A41E-49A7-8FB8-0FCE0611F20B}" type="presOf" srcId="{1B5981BC-0FF2-4CBC-AEF0-443AA2DB0E72}" destId="{AB516117-13F2-480C-AEFE-F0F6F8758A68}" srcOrd="0" destOrd="0" presId="urn:microsoft.com/office/officeart/2005/8/layout/radial6"/>
    <dgm:cxn modelId="{C845056E-30B3-49C1-B46A-75AEF22290FC}" srcId="{1EE7462C-4F0D-4011-8D60-41FA849703F5}" destId="{4E78691C-0575-44F7-BDAF-9558793514A2}" srcOrd="3" destOrd="0" parTransId="{204518C4-19A4-4226-AAC8-C4677CC986A5}" sibTransId="{0B00B2E5-D92D-4BD0-BBA0-867BA0F5DC6D}"/>
    <dgm:cxn modelId="{505F9F67-7B6C-454A-90B2-3380FB5EA8E5}" srcId="{1EE7462C-4F0D-4011-8D60-41FA849703F5}" destId="{3F30AB2A-677F-4F62-9C3F-8E63A5BE82DE}" srcOrd="0" destOrd="0" parTransId="{D5F80FA6-6BC0-4886-BDE8-92645EFF87E5}" sibTransId="{ACF8FF3C-1D6E-4905-A120-F4B77CEDBE1D}"/>
    <dgm:cxn modelId="{E58B9BD2-59FC-40FB-AC4A-07E307940106}" type="presOf" srcId="{1EE7462C-4F0D-4011-8D60-41FA849703F5}" destId="{82EABE7B-847C-427A-94C9-FB274C2EE52A}" srcOrd="0" destOrd="0" presId="urn:microsoft.com/office/officeart/2005/8/layout/radial6"/>
    <dgm:cxn modelId="{9E548D3E-E0BB-4C83-80B3-176C7FD018D6}" srcId="{D22DB844-0AFD-4730-A625-4A6CEBF38A9C}" destId="{1EE7462C-4F0D-4011-8D60-41FA849703F5}" srcOrd="0" destOrd="0" parTransId="{BBB24BC2-584B-4173-8D03-A9911333E9BF}" sibTransId="{F12C3365-5AA4-4EC4-AB29-FBD6C4E1A9DB}"/>
    <dgm:cxn modelId="{64A57B87-FA74-4912-9FDD-BDFDEE00475C}" srcId="{1EE7462C-4F0D-4011-8D60-41FA849703F5}" destId="{96DE5E9B-2A6B-4E95-92A3-3673C9D163EF}" srcOrd="5" destOrd="0" parTransId="{01A4B642-DFFB-41A3-AA15-FF98ED097A11}" sibTransId="{FCB77FFE-9554-4C48-9B72-25A119220B2A}"/>
    <dgm:cxn modelId="{2EEA0A51-BCB4-4F16-8408-9894DE5D5E7D}" type="presOf" srcId="{D22DB844-0AFD-4730-A625-4A6CEBF38A9C}" destId="{276678B8-FA42-403C-A019-28A204A5CE99}" srcOrd="0" destOrd="0" presId="urn:microsoft.com/office/officeart/2005/8/layout/radial6"/>
    <dgm:cxn modelId="{A9C7732A-EE5D-412E-8D1C-C08D6EE3CA87}" type="presOf" srcId="{FCB77FFE-9554-4C48-9B72-25A119220B2A}" destId="{A2693969-5180-4545-93AB-5EA1102DA9E1}" srcOrd="0" destOrd="0" presId="urn:microsoft.com/office/officeart/2005/8/layout/radial6"/>
    <dgm:cxn modelId="{BA90499D-6822-4C82-BCB3-3106206F3A97}" type="presOf" srcId="{2A161CB3-B7B7-428D-AEAD-59642E702950}" destId="{580614E1-30EE-4A22-AC43-47E5236879DD}" srcOrd="0" destOrd="0" presId="urn:microsoft.com/office/officeart/2005/8/layout/radial6"/>
    <dgm:cxn modelId="{37ED8B98-0F16-4A11-B25E-A36AB0E55152}" srcId="{1EE7462C-4F0D-4011-8D60-41FA849703F5}" destId="{F9C9E324-89BF-422F-AA4B-F61ADAF00D77}" srcOrd="1" destOrd="0" parTransId="{440F0F34-A0BF-4558-B588-E55D3A7F845C}" sibTransId="{6B0C2A14-C741-4A82-ADB3-61FFB6D3CD84}"/>
    <dgm:cxn modelId="{1ED6D58F-106D-4F1B-B574-5A8B94A4E7BC}" srcId="{1EE7462C-4F0D-4011-8D60-41FA849703F5}" destId="{1B5981BC-0FF2-4CBC-AEF0-443AA2DB0E72}" srcOrd="4" destOrd="0" parTransId="{BD85BB17-DE6A-4A0F-9BD5-A3B7EFD0C9F7}" sibTransId="{66D7F17B-009A-4383-B9DF-3C54696A20D2}"/>
    <dgm:cxn modelId="{1223FADC-5253-470E-A462-8AAC22C51B54}" srcId="{1EE7462C-4F0D-4011-8D60-41FA849703F5}" destId="{2A161CB3-B7B7-428D-AEAD-59642E702950}" srcOrd="2" destOrd="0" parTransId="{7BC29FA1-B112-409B-982A-041261E18D5A}" sibTransId="{B7BBF860-D2C2-446C-9966-76D91EF2CF7E}"/>
    <dgm:cxn modelId="{7266B425-0D71-460D-BF8D-A797C0948DD8}" type="presOf" srcId="{F9C9E324-89BF-422F-AA4B-F61ADAF00D77}" destId="{7143FE5F-FCA3-4CFD-BBCC-518AFA98D0C9}" srcOrd="0" destOrd="0" presId="urn:microsoft.com/office/officeart/2005/8/layout/radial6"/>
    <dgm:cxn modelId="{AF00ED8D-5D8D-4507-9B4E-37FD6BEB6514}" type="presOf" srcId="{0B00B2E5-D92D-4BD0-BBA0-867BA0F5DC6D}" destId="{7657D727-6988-40B6-94E5-C7868502CEBB}" srcOrd="0" destOrd="0" presId="urn:microsoft.com/office/officeart/2005/8/layout/radial6"/>
    <dgm:cxn modelId="{9EFF7973-7831-44A3-8A42-A7FC4B37A382}" type="presOf" srcId="{66D7F17B-009A-4383-B9DF-3C54696A20D2}" destId="{91230A99-BA7D-4D2B-B495-28647FD636B3}" srcOrd="0" destOrd="0" presId="urn:microsoft.com/office/officeart/2005/8/layout/radial6"/>
    <dgm:cxn modelId="{229737EC-78B1-4337-A937-31595175A772}" type="presParOf" srcId="{276678B8-FA42-403C-A019-28A204A5CE99}" destId="{82EABE7B-847C-427A-94C9-FB274C2EE52A}" srcOrd="0" destOrd="0" presId="urn:microsoft.com/office/officeart/2005/8/layout/radial6"/>
    <dgm:cxn modelId="{A66DD5C8-7A5B-4566-B2A9-CA6C1AEC2BFB}" type="presParOf" srcId="{276678B8-FA42-403C-A019-28A204A5CE99}" destId="{F9F88DF6-47B2-402E-864C-3BADA2A54D74}" srcOrd="1" destOrd="0" presId="urn:microsoft.com/office/officeart/2005/8/layout/radial6"/>
    <dgm:cxn modelId="{18544978-089D-4543-B235-201B68807F5D}" type="presParOf" srcId="{276678B8-FA42-403C-A019-28A204A5CE99}" destId="{8AA112B6-0076-4860-BED9-5B120ECB5FFA}" srcOrd="2" destOrd="0" presId="urn:microsoft.com/office/officeart/2005/8/layout/radial6"/>
    <dgm:cxn modelId="{781DE086-EE31-469E-A4A9-6D29B7759211}" type="presParOf" srcId="{276678B8-FA42-403C-A019-28A204A5CE99}" destId="{1F775D15-70C1-44DB-814E-A2340533C8F3}" srcOrd="3" destOrd="0" presId="urn:microsoft.com/office/officeart/2005/8/layout/radial6"/>
    <dgm:cxn modelId="{4039E838-3B69-411C-A918-FCE0A61A39E7}" type="presParOf" srcId="{276678B8-FA42-403C-A019-28A204A5CE99}" destId="{7143FE5F-FCA3-4CFD-BBCC-518AFA98D0C9}" srcOrd="4" destOrd="0" presId="urn:microsoft.com/office/officeart/2005/8/layout/radial6"/>
    <dgm:cxn modelId="{EDDF10F6-3222-4A8C-8423-7E9D90183496}" type="presParOf" srcId="{276678B8-FA42-403C-A019-28A204A5CE99}" destId="{67025FFC-721B-4C22-9BFC-7F3F08F30BEF}" srcOrd="5" destOrd="0" presId="urn:microsoft.com/office/officeart/2005/8/layout/radial6"/>
    <dgm:cxn modelId="{CCAFE7B7-A9D4-4CBB-8E47-B94CFDFE4591}" type="presParOf" srcId="{276678B8-FA42-403C-A019-28A204A5CE99}" destId="{D7CC46BE-5C1F-4E53-A4EA-398A4DF20579}" srcOrd="6" destOrd="0" presId="urn:microsoft.com/office/officeart/2005/8/layout/radial6"/>
    <dgm:cxn modelId="{854400C2-80D8-4EA9-91C5-B80CA3B2D96B}" type="presParOf" srcId="{276678B8-FA42-403C-A019-28A204A5CE99}" destId="{580614E1-30EE-4A22-AC43-47E5236879DD}" srcOrd="7" destOrd="0" presId="urn:microsoft.com/office/officeart/2005/8/layout/radial6"/>
    <dgm:cxn modelId="{A0F6E32B-67D6-4B64-8E31-FB239120D16D}" type="presParOf" srcId="{276678B8-FA42-403C-A019-28A204A5CE99}" destId="{0AF3D77A-C951-47FF-9F5D-2629FD9F95E2}" srcOrd="8" destOrd="0" presId="urn:microsoft.com/office/officeart/2005/8/layout/radial6"/>
    <dgm:cxn modelId="{D95E8A29-1F30-4F07-9453-38C094862662}" type="presParOf" srcId="{276678B8-FA42-403C-A019-28A204A5CE99}" destId="{7404DC9D-F4FA-4931-BE73-3B9BDA952B3F}" srcOrd="9" destOrd="0" presId="urn:microsoft.com/office/officeart/2005/8/layout/radial6"/>
    <dgm:cxn modelId="{D0FC27A1-7678-436E-BA97-2FF9376EA978}" type="presParOf" srcId="{276678B8-FA42-403C-A019-28A204A5CE99}" destId="{EC2559BB-DE21-4484-A2B1-84CD8525233F}" srcOrd="10" destOrd="0" presId="urn:microsoft.com/office/officeart/2005/8/layout/radial6"/>
    <dgm:cxn modelId="{B9B363FF-733C-409A-9DF5-C373BE18E017}" type="presParOf" srcId="{276678B8-FA42-403C-A019-28A204A5CE99}" destId="{03EE7ABF-5C9F-40FB-88A1-54A927652B64}" srcOrd="11" destOrd="0" presId="urn:microsoft.com/office/officeart/2005/8/layout/radial6"/>
    <dgm:cxn modelId="{C9A50897-C7C3-4E03-B106-740334580AF0}" type="presParOf" srcId="{276678B8-FA42-403C-A019-28A204A5CE99}" destId="{7657D727-6988-40B6-94E5-C7868502CEBB}" srcOrd="12" destOrd="0" presId="urn:microsoft.com/office/officeart/2005/8/layout/radial6"/>
    <dgm:cxn modelId="{A25A6295-C05F-470F-8944-3E06DDDA0816}" type="presParOf" srcId="{276678B8-FA42-403C-A019-28A204A5CE99}" destId="{AB516117-13F2-480C-AEFE-F0F6F8758A68}" srcOrd="13" destOrd="0" presId="urn:microsoft.com/office/officeart/2005/8/layout/radial6"/>
    <dgm:cxn modelId="{36A023D9-C614-43CB-B7E8-C36BB78E091F}" type="presParOf" srcId="{276678B8-FA42-403C-A019-28A204A5CE99}" destId="{F762F615-590E-4C4D-ABE6-F76C9D2CCE7E}" srcOrd="14" destOrd="0" presId="urn:microsoft.com/office/officeart/2005/8/layout/radial6"/>
    <dgm:cxn modelId="{E150CD1D-E1EB-43AA-9F13-3BE39FD23595}" type="presParOf" srcId="{276678B8-FA42-403C-A019-28A204A5CE99}" destId="{91230A99-BA7D-4D2B-B495-28647FD636B3}" srcOrd="15" destOrd="0" presId="urn:microsoft.com/office/officeart/2005/8/layout/radial6"/>
    <dgm:cxn modelId="{F860B9AC-0838-49B2-A30D-1AA7866E4A8F}" type="presParOf" srcId="{276678B8-FA42-403C-A019-28A204A5CE99}" destId="{64DFF5B2-DE90-4CF4-8F2A-6D70367CE55C}" srcOrd="16" destOrd="0" presId="urn:microsoft.com/office/officeart/2005/8/layout/radial6"/>
    <dgm:cxn modelId="{7A6C90EF-C185-40AA-B841-B1DE21C46EA1}" type="presParOf" srcId="{276678B8-FA42-403C-A019-28A204A5CE99}" destId="{B2DE3B4B-EB50-4103-A0A5-BF1433D2C274}" srcOrd="17" destOrd="0" presId="urn:microsoft.com/office/officeart/2005/8/layout/radial6"/>
    <dgm:cxn modelId="{FBA7EC1D-0549-4C2F-BEBB-32DE42834B17}" type="presParOf" srcId="{276678B8-FA42-403C-A019-28A204A5CE99}" destId="{A2693969-5180-4545-93AB-5EA1102DA9E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3DF9BC-7F72-4287-A74A-2FEFB6215C57}" type="doc">
      <dgm:prSet loTypeId="urn:microsoft.com/office/officeart/2005/8/layout/hChevron3" loCatId="process" qsTypeId="urn:microsoft.com/office/officeart/2005/8/quickstyle/simple1" qsCatId="simple" csTypeId="urn:microsoft.com/office/officeart/2005/8/colors/accent3_5" csCatId="accent3" phldr="1"/>
      <dgm:spPr/>
    </dgm:pt>
    <dgm:pt modelId="{1A8E905A-BD6A-4B2F-B744-B7C3436BCCB5}">
      <dgm:prSet phldrT="[Texto]" custT="1"/>
      <dgm:spPr/>
      <dgm:t>
        <a:bodyPr/>
        <a:lstStyle/>
        <a:p>
          <a:r>
            <a:rPr lang="es-ES" sz="3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</a:p>
      </dgm:t>
    </dgm:pt>
    <dgm:pt modelId="{134C2FF4-9EC1-4B05-9961-26CDBF6B3FCB}" type="parTrans" cxnId="{60892CAD-3361-4318-B795-C9843D1A32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E152F48-BEA5-45F2-8B73-EFF5D4906782}" type="sibTrans" cxnId="{60892CAD-3361-4318-B795-C9843D1A32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0D0FCB6-0BBE-46B7-A30E-9AFE60400155}" type="pres">
      <dgm:prSet presAssocID="{B73DF9BC-7F72-4287-A74A-2FEFB6215C57}" presName="Name0" presStyleCnt="0">
        <dgm:presLayoutVars>
          <dgm:dir/>
          <dgm:resizeHandles val="exact"/>
        </dgm:presLayoutVars>
      </dgm:prSet>
      <dgm:spPr/>
    </dgm:pt>
    <dgm:pt modelId="{E6429C4B-1883-47E1-9DF6-1118EB2D1956}" type="pres">
      <dgm:prSet presAssocID="{1A8E905A-BD6A-4B2F-B744-B7C3436BCCB5}" presName="parTxOnly" presStyleLbl="node1" presStyleIdx="0" presStyleCnt="1" custLinFactY="100000" custLinFactNeighborX="-5355" custLinFactNeighborY="1357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E1C21-E7F4-4373-BFF5-7DDC346E8B55}" type="presOf" srcId="{1A8E905A-BD6A-4B2F-B744-B7C3436BCCB5}" destId="{E6429C4B-1883-47E1-9DF6-1118EB2D1956}" srcOrd="0" destOrd="0" presId="urn:microsoft.com/office/officeart/2005/8/layout/hChevron3"/>
    <dgm:cxn modelId="{251A517A-E070-4C78-9650-6CDD17165FB3}" type="presOf" srcId="{B73DF9BC-7F72-4287-A74A-2FEFB6215C57}" destId="{60D0FCB6-0BBE-46B7-A30E-9AFE60400155}" srcOrd="0" destOrd="0" presId="urn:microsoft.com/office/officeart/2005/8/layout/hChevron3"/>
    <dgm:cxn modelId="{60892CAD-3361-4318-B795-C9843D1A322C}" srcId="{B73DF9BC-7F72-4287-A74A-2FEFB6215C57}" destId="{1A8E905A-BD6A-4B2F-B744-B7C3436BCCB5}" srcOrd="0" destOrd="0" parTransId="{134C2FF4-9EC1-4B05-9961-26CDBF6B3FCB}" sibTransId="{1E152F48-BEA5-45F2-8B73-EFF5D4906782}"/>
    <dgm:cxn modelId="{F500AC6A-F94F-4501-8424-DD74C6C595B5}" type="presParOf" srcId="{60D0FCB6-0BBE-46B7-A30E-9AFE60400155}" destId="{E6429C4B-1883-47E1-9DF6-1118EB2D195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B4C64E-9711-4069-A590-C40E22EE122A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249DEB9-7BDE-4114-A6C8-591EB511BFC0}">
      <dgm:prSet phldrT="[Texto]" custT="1"/>
      <dgm:spPr/>
      <dgm:t>
        <a:bodyPr/>
        <a:lstStyle/>
        <a:p>
          <a:r>
            <a:rPr lang="es-ES" sz="3200" smtClean="0">
              <a:solidFill>
                <a:schemeClr val="bg1"/>
              </a:solidFill>
            </a:rPr>
            <a:t>4 threads</a:t>
          </a:r>
          <a:endParaRPr lang="es-ES" sz="3200" dirty="0">
            <a:solidFill>
              <a:schemeClr val="bg1"/>
            </a:solidFill>
          </a:endParaRPr>
        </a:p>
      </dgm:t>
    </dgm:pt>
    <dgm:pt modelId="{A437F4BC-7F52-4C4E-BF83-E142E2B47CC4}" type="parTrans" cxnId="{B6CE6EBA-C04E-42BD-83B7-98AB79D9AA0B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4E62A632-1895-433F-997A-B0675B58197C}" type="sibTrans" cxnId="{B6CE6EBA-C04E-42BD-83B7-98AB79D9AA0B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D6277E4-775F-4B60-8787-D660B13A5CB5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/>
              </a:solidFill>
            </a:rPr>
            <a:t>3617 k/s</a:t>
          </a:r>
          <a:endParaRPr lang="es-ES" sz="3200" b="1" dirty="0">
            <a:solidFill>
              <a:schemeClr val="bg1"/>
            </a:solidFill>
          </a:endParaRPr>
        </a:p>
      </dgm:t>
    </dgm:pt>
    <dgm:pt modelId="{A671328B-4F72-45DB-8B7B-92070E816847}" type="parTrans" cxnId="{FFF7793F-E5CE-49C8-98AD-7480C7BA93FE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D45E79B-3618-49E9-A4FB-63941F51CDF1}" type="sibTrans" cxnId="{FFF7793F-E5CE-49C8-98AD-7480C7BA93FE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FF85197C-878E-4BC6-BE99-C32F8F7B05E5}" type="pres">
      <dgm:prSet presAssocID="{30B4C64E-9711-4069-A590-C40E22EE122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658E72-833B-44B9-9B55-A91A28EBCC89}" type="pres">
      <dgm:prSet presAssocID="{0249DEB9-7BDE-4114-A6C8-591EB511BFC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B7ECE-A0CA-4694-B412-7DFBEF9E0F16}" type="pres">
      <dgm:prSet presAssocID="{4E62A632-1895-433F-997A-B0675B58197C}" presName="sibTrans" presStyleLbl="sibTrans2D1" presStyleIdx="0" presStyleCnt="1"/>
      <dgm:spPr/>
      <dgm:t>
        <a:bodyPr/>
        <a:lstStyle/>
        <a:p>
          <a:endParaRPr lang="es-ES"/>
        </a:p>
      </dgm:t>
    </dgm:pt>
    <dgm:pt modelId="{417EDCC8-7C4C-4C2A-823E-2DD1A397BB84}" type="pres">
      <dgm:prSet presAssocID="{4E62A632-1895-433F-997A-B0675B58197C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993526C7-27E4-4746-9EFD-EDBEECC2E72C}" type="pres">
      <dgm:prSet presAssocID="{DD6277E4-775F-4B60-8787-D660B13A5CB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CC733C-63E1-472A-A7DE-D0A3ED300CDE}" type="presOf" srcId="{0249DEB9-7BDE-4114-A6C8-591EB511BFC0}" destId="{AE658E72-833B-44B9-9B55-A91A28EBCC89}" srcOrd="0" destOrd="0" presId="urn:microsoft.com/office/officeart/2005/8/layout/process2"/>
    <dgm:cxn modelId="{FFF7793F-E5CE-49C8-98AD-7480C7BA93FE}" srcId="{30B4C64E-9711-4069-A590-C40E22EE122A}" destId="{DD6277E4-775F-4B60-8787-D660B13A5CB5}" srcOrd="1" destOrd="0" parTransId="{A671328B-4F72-45DB-8B7B-92070E816847}" sibTransId="{DD45E79B-3618-49E9-A4FB-63941F51CDF1}"/>
    <dgm:cxn modelId="{B6CE6EBA-C04E-42BD-83B7-98AB79D9AA0B}" srcId="{30B4C64E-9711-4069-A590-C40E22EE122A}" destId="{0249DEB9-7BDE-4114-A6C8-591EB511BFC0}" srcOrd="0" destOrd="0" parTransId="{A437F4BC-7F52-4C4E-BF83-E142E2B47CC4}" sibTransId="{4E62A632-1895-433F-997A-B0675B58197C}"/>
    <dgm:cxn modelId="{B7CCED20-E51F-4971-9871-A29A576D1463}" type="presOf" srcId="{30B4C64E-9711-4069-A590-C40E22EE122A}" destId="{FF85197C-878E-4BC6-BE99-C32F8F7B05E5}" srcOrd="0" destOrd="0" presId="urn:microsoft.com/office/officeart/2005/8/layout/process2"/>
    <dgm:cxn modelId="{F211AF71-17E6-4FCB-8780-5B9B404D2B75}" type="presOf" srcId="{4E62A632-1895-433F-997A-B0675B58197C}" destId="{417EDCC8-7C4C-4C2A-823E-2DD1A397BB84}" srcOrd="1" destOrd="0" presId="urn:microsoft.com/office/officeart/2005/8/layout/process2"/>
    <dgm:cxn modelId="{BC62D118-357A-433B-AA6A-ADCA74B7BBAF}" type="presOf" srcId="{4E62A632-1895-433F-997A-B0675B58197C}" destId="{BDBB7ECE-A0CA-4694-B412-7DFBEF9E0F16}" srcOrd="0" destOrd="0" presId="urn:microsoft.com/office/officeart/2005/8/layout/process2"/>
    <dgm:cxn modelId="{CB5C3DC1-4E44-4F27-9536-44A72015D4A3}" type="presOf" srcId="{DD6277E4-775F-4B60-8787-D660B13A5CB5}" destId="{993526C7-27E4-4746-9EFD-EDBEECC2E72C}" srcOrd="0" destOrd="0" presId="urn:microsoft.com/office/officeart/2005/8/layout/process2"/>
    <dgm:cxn modelId="{56B0F485-3252-4D99-957A-486629CE8373}" type="presParOf" srcId="{FF85197C-878E-4BC6-BE99-C32F8F7B05E5}" destId="{AE658E72-833B-44B9-9B55-A91A28EBCC89}" srcOrd="0" destOrd="0" presId="urn:microsoft.com/office/officeart/2005/8/layout/process2"/>
    <dgm:cxn modelId="{2A9A78FB-17BF-4912-948F-CDC7473DAA24}" type="presParOf" srcId="{FF85197C-878E-4BC6-BE99-C32F8F7B05E5}" destId="{BDBB7ECE-A0CA-4694-B412-7DFBEF9E0F16}" srcOrd="1" destOrd="0" presId="urn:microsoft.com/office/officeart/2005/8/layout/process2"/>
    <dgm:cxn modelId="{B134A60E-7E7D-4DE2-A9C1-D733F229B816}" type="presParOf" srcId="{BDBB7ECE-A0CA-4694-B412-7DFBEF9E0F16}" destId="{417EDCC8-7C4C-4C2A-823E-2DD1A397BB84}" srcOrd="0" destOrd="0" presId="urn:microsoft.com/office/officeart/2005/8/layout/process2"/>
    <dgm:cxn modelId="{487904B3-9121-4BB6-9960-701465884BFC}" type="presParOf" srcId="{FF85197C-878E-4BC6-BE99-C32F8F7B05E5}" destId="{993526C7-27E4-4746-9EFD-EDBEECC2E72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B4C64E-9711-4069-A590-C40E22EE122A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249DEB9-7BDE-4114-A6C8-591EB511BFC0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16 </a:t>
          </a:r>
          <a:r>
            <a:rPr lang="es-ES" sz="3200" dirty="0" err="1" smtClean="0">
              <a:solidFill>
                <a:schemeClr val="bg1"/>
              </a:solidFill>
            </a:rPr>
            <a:t>threads</a:t>
          </a:r>
          <a:endParaRPr lang="es-ES" sz="3200" dirty="0">
            <a:solidFill>
              <a:schemeClr val="bg1"/>
            </a:solidFill>
          </a:endParaRPr>
        </a:p>
      </dgm:t>
    </dgm:pt>
    <dgm:pt modelId="{A437F4BC-7F52-4C4E-BF83-E142E2B47CC4}" type="parTrans" cxnId="{B6CE6EBA-C04E-42BD-83B7-98AB79D9AA0B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4E62A632-1895-433F-997A-B0675B58197C}" type="sibTrans" cxnId="{B6CE6EBA-C04E-42BD-83B7-98AB79D9AA0B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D6277E4-775F-4B60-8787-D660B13A5CB5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/>
              </a:solidFill>
            </a:rPr>
            <a:t>14987 k/s</a:t>
          </a:r>
          <a:endParaRPr lang="es-ES" sz="3200" b="1" dirty="0">
            <a:solidFill>
              <a:schemeClr val="bg1"/>
            </a:solidFill>
          </a:endParaRPr>
        </a:p>
      </dgm:t>
    </dgm:pt>
    <dgm:pt modelId="{A671328B-4F72-45DB-8B7B-92070E816847}" type="parTrans" cxnId="{FFF7793F-E5CE-49C8-98AD-7480C7BA93FE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D45E79B-3618-49E9-A4FB-63941F51CDF1}" type="sibTrans" cxnId="{FFF7793F-E5CE-49C8-98AD-7480C7BA93FE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1F8E82F3-C681-41D9-9824-4EAB87967DDE}" type="pres">
      <dgm:prSet presAssocID="{30B4C64E-9711-4069-A590-C40E22EE122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B333DE-C699-4E82-A5A4-0E3BA5D8B2A1}" type="pres">
      <dgm:prSet presAssocID="{0249DEB9-7BDE-4114-A6C8-591EB511BFC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0F533-0145-4F53-B030-4DCE6191BE50}" type="pres">
      <dgm:prSet presAssocID="{4E62A632-1895-433F-997A-B0675B58197C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FBBF23F-1583-4A62-AF20-2A06169A6A6F}" type="pres">
      <dgm:prSet presAssocID="{4E62A632-1895-433F-997A-B0675B58197C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890D62F0-D10C-4FD0-BB37-CFABDC2CDA82}" type="pres">
      <dgm:prSet presAssocID="{DD6277E4-775F-4B60-8787-D660B13A5CB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F7793F-E5CE-49C8-98AD-7480C7BA93FE}" srcId="{30B4C64E-9711-4069-A590-C40E22EE122A}" destId="{DD6277E4-775F-4B60-8787-D660B13A5CB5}" srcOrd="1" destOrd="0" parTransId="{A671328B-4F72-45DB-8B7B-92070E816847}" sibTransId="{DD45E79B-3618-49E9-A4FB-63941F51CDF1}"/>
    <dgm:cxn modelId="{E8CF0F2C-3B47-4D9E-831B-F1BB3C2DBA89}" type="presOf" srcId="{DD6277E4-775F-4B60-8787-D660B13A5CB5}" destId="{890D62F0-D10C-4FD0-BB37-CFABDC2CDA82}" srcOrd="0" destOrd="0" presId="urn:microsoft.com/office/officeart/2005/8/layout/process2"/>
    <dgm:cxn modelId="{ABBF12C8-0896-4879-BC75-CCB8F629F2A6}" type="presOf" srcId="{4E62A632-1895-433F-997A-B0675B58197C}" destId="{F7E0F533-0145-4F53-B030-4DCE6191BE50}" srcOrd="0" destOrd="0" presId="urn:microsoft.com/office/officeart/2005/8/layout/process2"/>
    <dgm:cxn modelId="{B6CE6EBA-C04E-42BD-83B7-98AB79D9AA0B}" srcId="{30B4C64E-9711-4069-A590-C40E22EE122A}" destId="{0249DEB9-7BDE-4114-A6C8-591EB511BFC0}" srcOrd="0" destOrd="0" parTransId="{A437F4BC-7F52-4C4E-BF83-E142E2B47CC4}" sibTransId="{4E62A632-1895-433F-997A-B0675B58197C}"/>
    <dgm:cxn modelId="{C6303073-0D9E-47BE-B995-587B96CC5010}" type="presOf" srcId="{0249DEB9-7BDE-4114-A6C8-591EB511BFC0}" destId="{73B333DE-C699-4E82-A5A4-0E3BA5D8B2A1}" srcOrd="0" destOrd="0" presId="urn:microsoft.com/office/officeart/2005/8/layout/process2"/>
    <dgm:cxn modelId="{1218CA83-44F4-48BE-8B64-E687C5346B56}" type="presOf" srcId="{30B4C64E-9711-4069-A590-C40E22EE122A}" destId="{1F8E82F3-C681-41D9-9824-4EAB87967DDE}" srcOrd="0" destOrd="0" presId="urn:microsoft.com/office/officeart/2005/8/layout/process2"/>
    <dgm:cxn modelId="{518BBECB-AC75-4241-880E-49FD3B0FCFD9}" type="presOf" srcId="{4E62A632-1895-433F-997A-B0675B58197C}" destId="{9FBBF23F-1583-4A62-AF20-2A06169A6A6F}" srcOrd="1" destOrd="0" presId="urn:microsoft.com/office/officeart/2005/8/layout/process2"/>
    <dgm:cxn modelId="{BE1CA6A5-7EA7-483C-B10C-07B59A50C4C8}" type="presParOf" srcId="{1F8E82F3-C681-41D9-9824-4EAB87967DDE}" destId="{73B333DE-C699-4E82-A5A4-0E3BA5D8B2A1}" srcOrd="0" destOrd="0" presId="urn:microsoft.com/office/officeart/2005/8/layout/process2"/>
    <dgm:cxn modelId="{3A8328E4-4DB0-4B9B-8884-1E8E2AA40D7F}" type="presParOf" srcId="{1F8E82F3-C681-41D9-9824-4EAB87967DDE}" destId="{F7E0F533-0145-4F53-B030-4DCE6191BE50}" srcOrd="1" destOrd="0" presId="urn:microsoft.com/office/officeart/2005/8/layout/process2"/>
    <dgm:cxn modelId="{024F8CDB-A3BE-4D3A-A61A-E280DBEFD06F}" type="presParOf" srcId="{F7E0F533-0145-4F53-B030-4DCE6191BE50}" destId="{9FBBF23F-1583-4A62-AF20-2A06169A6A6F}" srcOrd="0" destOrd="0" presId="urn:microsoft.com/office/officeart/2005/8/layout/process2"/>
    <dgm:cxn modelId="{0A1E04B2-8FA3-4271-8605-F44CFD6FC506}" type="presParOf" srcId="{1F8E82F3-C681-41D9-9824-4EAB87967DDE}" destId="{890D62F0-D10C-4FD0-BB37-CFABDC2CDA8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56CE4-6B19-40BC-9383-8C848E421D0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A2681FF-D637-4D2D-957C-6CA5947EB32A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1</a:t>
          </a:r>
          <a:endParaRPr lang="es-ES" sz="3200" dirty="0">
            <a:solidFill>
              <a:schemeClr val="bg1"/>
            </a:solidFill>
          </a:endParaRPr>
        </a:p>
      </dgm:t>
    </dgm:pt>
    <dgm:pt modelId="{5EBBD2D4-226A-4362-9DCE-478B1F42C650}" type="parTrans" cxnId="{C7619FDC-8F94-4B5A-B9F8-CDD8E26F4F8D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362C7D5A-9FEC-43AB-84FC-5C0C78C3A56D}" type="sibTrans" cxnId="{C7619FDC-8F94-4B5A-B9F8-CDD8E26F4F8D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744F60CA-C919-446B-8C42-F37E38A4B295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Definición</a:t>
          </a:r>
          <a:endParaRPr lang="es-ES" sz="3200" dirty="0">
            <a:solidFill>
              <a:schemeClr val="bg1"/>
            </a:solidFill>
          </a:endParaRPr>
        </a:p>
      </dgm:t>
    </dgm:pt>
    <dgm:pt modelId="{8C20C53A-5165-4792-83E9-53A4B1FA90EA}" type="parTrans" cxnId="{E0BA0C56-6409-455C-A92F-755ACD576F06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28C664E0-806C-4605-9486-205D59053165}" type="sibTrans" cxnId="{E0BA0C56-6409-455C-A92F-755ACD576F06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3A3E692D-2F38-414F-A59D-182B27FDCAFF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Diseño</a:t>
          </a:r>
          <a:endParaRPr lang="es-ES" sz="3200" dirty="0">
            <a:solidFill>
              <a:schemeClr val="bg1"/>
            </a:solidFill>
          </a:endParaRPr>
        </a:p>
      </dgm:t>
    </dgm:pt>
    <dgm:pt modelId="{52FC656F-4FFB-452F-941A-0CD2A8211DA4}" type="parTrans" cxnId="{B8088DE1-FCB3-42E2-A9EC-51DCF4069275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7142757-92CA-44A0-A894-57C335B0BA5D}" type="sibTrans" cxnId="{B8088DE1-FCB3-42E2-A9EC-51DCF4069275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B261FC2B-3D7E-41FC-9D34-5CA5E9F8C788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3</a:t>
          </a:r>
          <a:endParaRPr lang="es-ES" sz="3200" dirty="0">
            <a:solidFill>
              <a:schemeClr val="bg1"/>
            </a:solidFill>
          </a:endParaRPr>
        </a:p>
      </dgm:t>
    </dgm:pt>
    <dgm:pt modelId="{87114692-2081-4869-88A1-7C22218D301E}" type="parTrans" cxnId="{9EDCC0B0-D312-4731-A1E7-D9BE0FD1A40F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EB9E3F6A-7FF2-4C4B-8804-8C8793ED20B6}" type="sibTrans" cxnId="{9EDCC0B0-D312-4731-A1E7-D9BE0FD1A40F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77C00E1B-0EAE-49A7-8EC6-BF196B23B07C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Implementación</a:t>
          </a:r>
          <a:endParaRPr lang="es-ES" sz="3200" dirty="0">
            <a:solidFill>
              <a:schemeClr val="bg1"/>
            </a:solidFill>
          </a:endParaRPr>
        </a:p>
      </dgm:t>
    </dgm:pt>
    <dgm:pt modelId="{AA28DC24-FEDA-4ABF-9EF2-EA1893CB08F5}" type="parTrans" cxnId="{299C2502-8302-4184-A73A-8ED41CB3A259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12DE8E0-A2BB-4348-9849-DF9E92EC83B1}" type="sibTrans" cxnId="{299C2502-8302-4184-A73A-8ED41CB3A259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3DCF49E4-8D8D-45E1-84B2-AB1780B034C2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Reporte</a:t>
          </a:r>
          <a:endParaRPr lang="es-ES" sz="3200" dirty="0">
            <a:solidFill>
              <a:schemeClr val="bg1"/>
            </a:solidFill>
          </a:endParaRPr>
        </a:p>
      </dgm:t>
    </dgm:pt>
    <dgm:pt modelId="{E9C2962A-143A-4E08-8461-1157958CBE34}" type="parTrans" cxnId="{62596B67-57FD-403D-BFAE-75A20294E8F7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8EA7EB82-5E2B-4BA8-8562-3196D7CA0AED}" type="sibTrans" cxnId="{62596B67-57FD-403D-BFAE-75A20294E8F7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D61FAFF-B314-4D5C-8EB0-C964D8C16F11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4</a:t>
          </a:r>
          <a:endParaRPr lang="es-ES" sz="3200" dirty="0">
            <a:solidFill>
              <a:schemeClr val="bg1"/>
            </a:solidFill>
          </a:endParaRPr>
        </a:p>
      </dgm:t>
    </dgm:pt>
    <dgm:pt modelId="{744BD9CD-5799-4D61-B03C-3544389E1DC9}" type="parTrans" cxnId="{ED16ECC2-CF80-4A2E-951E-34BE165EAE86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72996E39-8DB4-4993-8F70-2F69B4C92E41}" type="sibTrans" cxnId="{ED16ECC2-CF80-4A2E-951E-34BE165EAE86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3201EC2E-3E95-4457-BAC9-CD121634C126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2</a:t>
          </a:r>
          <a:endParaRPr lang="es-ES" sz="3200" dirty="0">
            <a:solidFill>
              <a:schemeClr val="bg1"/>
            </a:solidFill>
          </a:endParaRPr>
        </a:p>
      </dgm:t>
    </dgm:pt>
    <dgm:pt modelId="{1847E216-CED3-4C99-835C-86A5C966B2C1}" type="parTrans" cxnId="{FE6F52BD-4E8E-4920-BD87-BBAF3677A9D3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B9E6B8A4-002A-4D7C-BEDE-63CB28B4A99F}" type="sibTrans" cxnId="{FE6F52BD-4E8E-4920-BD87-BBAF3677A9D3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878299B8-ADC4-45AC-9C5A-08221F0D9FB0}" type="pres">
      <dgm:prSet presAssocID="{01756CE4-6B19-40BC-9383-8C848E421D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A85951-D256-4BCD-BE94-823ADEACEEF6}" type="pres">
      <dgm:prSet presAssocID="{2A2681FF-D637-4D2D-957C-6CA5947EB32A}" presName="composite" presStyleCnt="0"/>
      <dgm:spPr/>
    </dgm:pt>
    <dgm:pt modelId="{31F09B3E-03C0-4269-B341-0EDBEFAACFD1}" type="pres">
      <dgm:prSet presAssocID="{2A2681FF-D637-4D2D-957C-6CA5947EB32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9A10DE-2F31-4079-BC61-7587BADF31A7}" type="pres">
      <dgm:prSet presAssocID="{2A2681FF-D637-4D2D-957C-6CA5947EB32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1D41D7-05FD-47D7-9E62-D53334B66859}" type="pres">
      <dgm:prSet presAssocID="{362C7D5A-9FEC-43AB-84FC-5C0C78C3A56D}" presName="sp" presStyleCnt="0"/>
      <dgm:spPr/>
    </dgm:pt>
    <dgm:pt modelId="{FFE4D802-A02E-41E7-9184-2B951269793F}" type="pres">
      <dgm:prSet presAssocID="{3201EC2E-3E95-4457-BAC9-CD121634C126}" presName="composite" presStyleCnt="0"/>
      <dgm:spPr/>
    </dgm:pt>
    <dgm:pt modelId="{7B88DD79-2485-488B-95A7-01924E499DFD}" type="pres">
      <dgm:prSet presAssocID="{3201EC2E-3E95-4457-BAC9-CD121634C12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EDDCAF-F2E0-4AC1-9676-25232C53D413}" type="pres">
      <dgm:prSet presAssocID="{3201EC2E-3E95-4457-BAC9-CD121634C12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F56BCB-7EBD-44F1-A6D2-9F76F2CA16B5}" type="pres">
      <dgm:prSet presAssocID="{B9E6B8A4-002A-4D7C-BEDE-63CB28B4A99F}" presName="sp" presStyleCnt="0"/>
      <dgm:spPr/>
    </dgm:pt>
    <dgm:pt modelId="{421C8271-BFF8-4A9A-90D1-182C9A41DE79}" type="pres">
      <dgm:prSet presAssocID="{B261FC2B-3D7E-41FC-9D34-5CA5E9F8C788}" presName="composite" presStyleCnt="0"/>
      <dgm:spPr/>
    </dgm:pt>
    <dgm:pt modelId="{7BD65EAB-9DF2-4D11-B9F7-CF6C403C5861}" type="pres">
      <dgm:prSet presAssocID="{B261FC2B-3D7E-41FC-9D34-5CA5E9F8C7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89F2F-6D53-492D-A44F-30458A07BF5D}" type="pres">
      <dgm:prSet presAssocID="{B261FC2B-3D7E-41FC-9D34-5CA5E9F8C7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134B7E-E210-4327-B99D-7B9C64847A9D}" type="pres">
      <dgm:prSet presAssocID="{EB9E3F6A-7FF2-4C4B-8804-8C8793ED20B6}" presName="sp" presStyleCnt="0"/>
      <dgm:spPr/>
    </dgm:pt>
    <dgm:pt modelId="{817A21C6-0019-46D4-B05F-D83F6794436E}" type="pres">
      <dgm:prSet presAssocID="{DD61FAFF-B314-4D5C-8EB0-C964D8C16F11}" presName="composite" presStyleCnt="0"/>
      <dgm:spPr/>
    </dgm:pt>
    <dgm:pt modelId="{51A4190B-DE7A-4AD2-9EA1-3CA18047FB16}" type="pres">
      <dgm:prSet presAssocID="{DD61FAFF-B314-4D5C-8EB0-C964D8C16F1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ED8FA-8E77-4CFA-88D3-79E3EAF10B47}" type="pres">
      <dgm:prSet presAssocID="{DD61FAFF-B314-4D5C-8EB0-C964D8C16F1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C2599E-3B96-4F72-918E-E2C1C3927B3F}" type="presOf" srcId="{3A3E692D-2F38-414F-A59D-182B27FDCAFF}" destId="{5EEDDCAF-F2E0-4AC1-9676-25232C53D413}" srcOrd="0" destOrd="0" presId="urn:microsoft.com/office/officeart/2005/8/layout/chevron2"/>
    <dgm:cxn modelId="{C7619FDC-8F94-4B5A-B9F8-CDD8E26F4F8D}" srcId="{01756CE4-6B19-40BC-9383-8C848E421D0D}" destId="{2A2681FF-D637-4D2D-957C-6CA5947EB32A}" srcOrd="0" destOrd="0" parTransId="{5EBBD2D4-226A-4362-9DCE-478B1F42C650}" sibTransId="{362C7D5A-9FEC-43AB-84FC-5C0C78C3A56D}"/>
    <dgm:cxn modelId="{299C2502-8302-4184-A73A-8ED41CB3A259}" srcId="{B261FC2B-3D7E-41FC-9D34-5CA5E9F8C788}" destId="{77C00E1B-0EAE-49A7-8EC6-BF196B23B07C}" srcOrd="0" destOrd="0" parTransId="{AA28DC24-FEDA-4ABF-9EF2-EA1893CB08F5}" sibTransId="{D12DE8E0-A2BB-4348-9849-DF9E92EC83B1}"/>
    <dgm:cxn modelId="{66156154-86B4-463B-BDDF-11DB4C08D973}" type="presOf" srcId="{77C00E1B-0EAE-49A7-8EC6-BF196B23B07C}" destId="{77089F2F-6D53-492D-A44F-30458A07BF5D}" srcOrd="0" destOrd="0" presId="urn:microsoft.com/office/officeart/2005/8/layout/chevron2"/>
    <dgm:cxn modelId="{04A4924A-442E-4549-9996-13727DE16EEA}" type="presOf" srcId="{744F60CA-C919-446B-8C42-F37E38A4B295}" destId="{6A9A10DE-2F31-4079-BC61-7587BADF31A7}" srcOrd="0" destOrd="0" presId="urn:microsoft.com/office/officeart/2005/8/layout/chevron2"/>
    <dgm:cxn modelId="{ED16ECC2-CF80-4A2E-951E-34BE165EAE86}" srcId="{01756CE4-6B19-40BC-9383-8C848E421D0D}" destId="{DD61FAFF-B314-4D5C-8EB0-C964D8C16F11}" srcOrd="3" destOrd="0" parTransId="{744BD9CD-5799-4D61-B03C-3544389E1DC9}" sibTransId="{72996E39-8DB4-4993-8F70-2F69B4C92E41}"/>
    <dgm:cxn modelId="{3A653FEE-CDC9-48DB-8830-6BC5549D3674}" type="presOf" srcId="{3201EC2E-3E95-4457-BAC9-CD121634C126}" destId="{7B88DD79-2485-488B-95A7-01924E499DFD}" srcOrd="0" destOrd="0" presId="urn:microsoft.com/office/officeart/2005/8/layout/chevron2"/>
    <dgm:cxn modelId="{FE6F52BD-4E8E-4920-BD87-BBAF3677A9D3}" srcId="{01756CE4-6B19-40BC-9383-8C848E421D0D}" destId="{3201EC2E-3E95-4457-BAC9-CD121634C126}" srcOrd="1" destOrd="0" parTransId="{1847E216-CED3-4C99-835C-86A5C966B2C1}" sibTransId="{B9E6B8A4-002A-4D7C-BEDE-63CB28B4A99F}"/>
    <dgm:cxn modelId="{42E127DE-DB0D-4576-B88C-8EB09D95D7C1}" type="presOf" srcId="{B261FC2B-3D7E-41FC-9D34-5CA5E9F8C788}" destId="{7BD65EAB-9DF2-4D11-B9F7-CF6C403C5861}" srcOrd="0" destOrd="0" presId="urn:microsoft.com/office/officeart/2005/8/layout/chevron2"/>
    <dgm:cxn modelId="{B8088DE1-FCB3-42E2-A9EC-51DCF4069275}" srcId="{3201EC2E-3E95-4457-BAC9-CD121634C126}" destId="{3A3E692D-2F38-414F-A59D-182B27FDCAFF}" srcOrd="0" destOrd="0" parTransId="{52FC656F-4FFB-452F-941A-0CD2A8211DA4}" sibTransId="{D7142757-92CA-44A0-A894-57C335B0BA5D}"/>
    <dgm:cxn modelId="{77EB6D2E-1E2B-4EDB-9F31-6A679B9FB36F}" type="presOf" srcId="{2A2681FF-D637-4D2D-957C-6CA5947EB32A}" destId="{31F09B3E-03C0-4269-B341-0EDBEFAACFD1}" srcOrd="0" destOrd="0" presId="urn:microsoft.com/office/officeart/2005/8/layout/chevron2"/>
    <dgm:cxn modelId="{9EDCC0B0-D312-4731-A1E7-D9BE0FD1A40F}" srcId="{01756CE4-6B19-40BC-9383-8C848E421D0D}" destId="{B261FC2B-3D7E-41FC-9D34-5CA5E9F8C788}" srcOrd="2" destOrd="0" parTransId="{87114692-2081-4869-88A1-7C22218D301E}" sibTransId="{EB9E3F6A-7FF2-4C4B-8804-8C8793ED20B6}"/>
    <dgm:cxn modelId="{F6235F39-A3A0-49E2-BE40-2C4CEBD95BED}" type="presOf" srcId="{3DCF49E4-8D8D-45E1-84B2-AB1780B034C2}" destId="{2AFED8FA-8E77-4CFA-88D3-79E3EAF10B47}" srcOrd="0" destOrd="0" presId="urn:microsoft.com/office/officeart/2005/8/layout/chevron2"/>
    <dgm:cxn modelId="{D375C3E5-C891-4D3D-86E6-F218F33C5274}" type="presOf" srcId="{DD61FAFF-B314-4D5C-8EB0-C964D8C16F11}" destId="{51A4190B-DE7A-4AD2-9EA1-3CA18047FB16}" srcOrd="0" destOrd="0" presId="urn:microsoft.com/office/officeart/2005/8/layout/chevron2"/>
    <dgm:cxn modelId="{E0BA0C56-6409-455C-A92F-755ACD576F06}" srcId="{2A2681FF-D637-4D2D-957C-6CA5947EB32A}" destId="{744F60CA-C919-446B-8C42-F37E38A4B295}" srcOrd="0" destOrd="0" parTransId="{8C20C53A-5165-4792-83E9-53A4B1FA90EA}" sibTransId="{28C664E0-806C-4605-9486-205D59053165}"/>
    <dgm:cxn modelId="{62596B67-57FD-403D-BFAE-75A20294E8F7}" srcId="{DD61FAFF-B314-4D5C-8EB0-C964D8C16F11}" destId="{3DCF49E4-8D8D-45E1-84B2-AB1780B034C2}" srcOrd="0" destOrd="0" parTransId="{E9C2962A-143A-4E08-8461-1157958CBE34}" sibTransId="{8EA7EB82-5E2B-4BA8-8562-3196D7CA0AED}"/>
    <dgm:cxn modelId="{2A4DD42F-B472-4E42-9622-9607A014DAC0}" type="presOf" srcId="{01756CE4-6B19-40BC-9383-8C848E421D0D}" destId="{878299B8-ADC4-45AC-9C5A-08221F0D9FB0}" srcOrd="0" destOrd="0" presId="urn:microsoft.com/office/officeart/2005/8/layout/chevron2"/>
    <dgm:cxn modelId="{5C36A190-F076-4ECA-AEE5-319687B0A43D}" type="presParOf" srcId="{878299B8-ADC4-45AC-9C5A-08221F0D9FB0}" destId="{C3A85951-D256-4BCD-BE94-823ADEACEEF6}" srcOrd="0" destOrd="0" presId="urn:microsoft.com/office/officeart/2005/8/layout/chevron2"/>
    <dgm:cxn modelId="{88943193-6AF2-46FC-B287-14DD4EBE331B}" type="presParOf" srcId="{C3A85951-D256-4BCD-BE94-823ADEACEEF6}" destId="{31F09B3E-03C0-4269-B341-0EDBEFAACFD1}" srcOrd="0" destOrd="0" presId="urn:microsoft.com/office/officeart/2005/8/layout/chevron2"/>
    <dgm:cxn modelId="{A88E9788-AB11-49A0-A0DE-04EBD39F0BEB}" type="presParOf" srcId="{C3A85951-D256-4BCD-BE94-823ADEACEEF6}" destId="{6A9A10DE-2F31-4079-BC61-7587BADF31A7}" srcOrd="1" destOrd="0" presId="urn:microsoft.com/office/officeart/2005/8/layout/chevron2"/>
    <dgm:cxn modelId="{B2788EE0-F177-4C1F-AD59-C27F0D897B76}" type="presParOf" srcId="{878299B8-ADC4-45AC-9C5A-08221F0D9FB0}" destId="{981D41D7-05FD-47D7-9E62-D53334B66859}" srcOrd="1" destOrd="0" presId="urn:microsoft.com/office/officeart/2005/8/layout/chevron2"/>
    <dgm:cxn modelId="{15F9964D-2426-439C-B04E-946BFD5CD71E}" type="presParOf" srcId="{878299B8-ADC4-45AC-9C5A-08221F0D9FB0}" destId="{FFE4D802-A02E-41E7-9184-2B951269793F}" srcOrd="2" destOrd="0" presId="urn:microsoft.com/office/officeart/2005/8/layout/chevron2"/>
    <dgm:cxn modelId="{7330E7BF-98DF-4128-B004-316C40DED748}" type="presParOf" srcId="{FFE4D802-A02E-41E7-9184-2B951269793F}" destId="{7B88DD79-2485-488B-95A7-01924E499DFD}" srcOrd="0" destOrd="0" presId="urn:microsoft.com/office/officeart/2005/8/layout/chevron2"/>
    <dgm:cxn modelId="{06C74971-4CCD-4A3B-B29F-29D704786C73}" type="presParOf" srcId="{FFE4D802-A02E-41E7-9184-2B951269793F}" destId="{5EEDDCAF-F2E0-4AC1-9676-25232C53D413}" srcOrd="1" destOrd="0" presId="urn:microsoft.com/office/officeart/2005/8/layout/chevron2"/>
    <dgm:cxn modelId="{C4842776-0ADF-496E-8F12-5A7525B05705}" type="presParOf" srcId="{878299B8-ADC4-45AC-9C5A-08221F0D9FB0}" destId="{A6F56BCB-7EBD-44F1-A6D2-9F76F2CA16B5}" srcOrd="3" destOrd="0" presId="urn:microsoft.com/office/officeart/2005/8/layout/chevron2"/>
    <dgm:cxn modelId="{206F8984-8A8B-429A-95EE-DBED6CB2E1A2}" type="presParOf" srcId="{878299B8-ADC4-45AC-9C5A-08221F0D9FB0}" destId="{421C8271-BFF8-4A9A-90D1-182C9A41DE79}" srcOrd="4" destOrd="0" presId="urn:microsoft.com/office/officeart/2005/8/layout/chevron2"/>
    <dgm:cxn modelId="{D60D3594-8635-45DB-BF23-F06D7EED1C65}" type="presParOf" srcId="{421C8271-BFF8-4A9A-90D1-182C9A41DE79}" destId="{7BD65EAB-9DF2-4D11-B9F7-CF6C403C5861}" srcOrd="0" destOrd="0" presId="urn:microsoft.com/office/officeart/2005/8/layout/chevron2"/>
    <dgm:cxn modelId="{12C383B6-7402-4F7C-9FAC-735A69A71024}" type="presParOf" srcId="{421C8271-BFF8-4A9A-90D1-182C9A41DE79}" destId="{77089F2F-6D53-492D-A44F-30458A07BF5D}" srcOrd="1" destOrd="0" presId="urn:microsoft.com/office/officeart/2005/8/layout/chevron2"/>
    <dgm:cxn modelId="{C36B7D9D-246A-4F9D-B433-094598A5DE1C}" type="presParOf" srcId="{878299B8-ADC4-45AC-9C5A-08221F0D9FB0}" destId="{90134B7E-E210-4327-B99D-7B9C64847A9D}" srcOrd="5" destOrd="0" presId="urn:microsoft.com/office/officeart/2005/8/layout/chevron2"/>
    <dgm:cxn modelId="{D8403B78-E15A-4B75-83C7-10085D605D81}" type="presParOf" srcId="{878299B8-ADC4-45AC-9C5A-08221F0D9FB0}" destId="{817A21C6-0019-46D4-B05F-D83F6794436E}" srcOrd="6" destOrd="0" presId="urn:microsoft.com/office/officeart/2005/8/layout/chevron2"/>
    <dgm:cxn modelId="{13789FFC-B832-417D-91E0-5B4D8ED3738F}" type="presParOf" srcId="{817A21C6-0019-46D4-B05F-D83F6794436E}" destId="{51A4190B-DE7A-4AD2-9EA1-3CA18047FB16}" srcOrd="0" destOrd="0" presId="urn:microsoft.com/office/officeart/2005/8/layout/chevron2"/>
    <dgm:cxn modelId="{CE96ABC2-FB8E-4CD8-A530-0C43B7D0FEE3}" type="presParOf" srcId="{817A21C6-0019-46D4-B05F-D83F6794436E}" destId="{2AFED8FA-8E77-4CFA-88D3-79E3EAF10B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128DF-C40D-425B-9DC2-4C77916827E8}" type="doc">
      <dgm:prSet loTypeId="urn:microsoft.com/office/officeart/2005/8/layout/hierarchy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10DD4914-7067-46A0-9D89-6281DDE0C06A}">
      <dgm:prSet phldrT="[Texto]" custT="1"/>
      <dgm:spPr/>
      <dgm:t>
        <a:bodyPr/>
        <a:lstStyle/>
        <a:p>
          <a:pPr algn="l"/>
          <a:r>
            <a:rPr lang="es-ES" sz="3200" dirty="0" err="1" smtClean="0">
              <a:latin typeface="Consolas" panose="020B0609020204030204" pitchFamily="49" charset="0"/>
            </a:rPr>
            <a:t>sync</a:t>
          </a:r>
          <a:r>
            <a:rPr lang="es-ES" sz="3200" dirty="0" smtClean="0">
              <a:latin typeface="Consolas" panose="020B0609020204030204" pitchFamily="49" charset="0"/>
            </a:rPr>
            <a:t> (uid2:uid1)</a:t>
          </a:r>
          <a:endParaRPr lang="es-ES" sz="3200" dirty="0">
            <a:latin typeface="Consolas" panose="020B0609020204030204" pitchFamily="49" charset="0"/>
          </a:endParaRPr>
        </a:p>
      </dgm:t>
    </dgm:pt>
    <dgm:pt modelId="{4AC2B179-0420-4765-B699-887FA77CC87D}" type="parTrans" cxnId="{BBEC6EAC-62B8-4BFE-9FE2-5B642A285564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E1C36A48-3967-4ED3-9EA1-23BFB27E2BF4}" type="sibTrans" cxnId="{BBEC6EAC-62B8-4BFE-9FE2-5B642A285564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1C193F5F-DCAF-4FCD-8A6F-09DF5AAD338A}">
      <dgm:prSet phldrT="[Texto]" custT="1"/>
      <dgm:spPr/>
      <dgm:t>
        <a:bodyPr/>
        <a:lstStyle/>
        <a:p>
          <a:pPr algn="l"/>
          <a:r>
            <a:rPr lang="es-ES" sz="3200" dirty="0" err="1" smtClean="0">
              <a:latin typeface="Consolas" panose="020B0609020204030204" pitchFamily="49" charset="0"/>
            </a:rPr>
            <a:t>step</a:t>
          </a:r>
          <a:endParaRPr lang="es-ES" sz="3200" dirty="0">
            <a:latin typeface="Consolas" panose="020B0609020204030204" pitchFamily="49" charset="0"/>
          </a:endParaRPr>
        </a:p>
      </dgm:t>
    </dgm:pt>
    <dgm:pt modelId="{FFBDC83A-7441-4218-A59C-900AB5BC7254}" type="parTrans" cxnId="{2F0735C3-0950-4B73-91B9-2873404B510A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70FF49B9-8782-4C45-9E26-84B2616DD303}" type="sibTrans" cxnId="{2F0735C3-0950-4B73-91B9-2873404B510A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3538974B-B40C-4D69-B848-21CABB4E9B18}">
      <dgm:prSet phldrT="[Texto]" custT="1"/>
      <dgm:spPr/>
      <dgm:t>
        <a:bodyPr/>
        <a:lstStyle/>
        <a:p>
          <a:pPr algn="l"/>
          <a:r>
            <a:rPr lang="es-ES" sz="3200" dirty="0" smtClean="0">
              <a:latin typeface="Consolas" panose="020B0609020204030204" pitchFamily="49" charset="0"/>
            </a:rPr>
            <a:t>total</a:t>
          </a:r>
          <a:endParaRPr lang="es-ES" sz="3200" dirty="0">
            <a:latin typeface="Consolas" panose="020B0609020204030204" pitchFamily="49" charset="0"/>
          </a:endParaRPr>
        </a:p>
      </dgm:t>
    </dgm:pt>
    <dgm:pt modelId="{069FB128-6B38-4071-ACD8-B7ADADDE799E}" type="parTrans" cxnId="{D77426E5-0C1E-40B9-A366-45F0F7B24147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38E4E40E-1AB8-40EA-9329-4935C4A231AD}" type="sibTrans" cxnId="{D77426E5-0C1E-40B9-A366-45F0F7B24147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5CC40E77-F43E-4EFA-A52C-7D3D3E737EC6}">
      <dgm:prSet phldrT="[Texto]" custT="1"/>
      <dgm:spPr/>
      <dgm:t>
        <a:bodyPr/>
        <a:lstStyle/>
        <a:p>
          <a:pPr algn="l"/>
          <a:r>
            <a:rPr lang="es-ES" sz="3200" dirty="0" err="1" smtClean="0">
              <a:latin typeface="Consolas" panose="020B0609020204030204" pitchFamily="49" charset="0"/>
            </a:rPr>
            <a:t>msg</a:t>
          </a:r>
          <a:endParaRPr lang="es-ES" sz="3200" dirty="0">
            <a:latin typeface="Consolas" panose="020B0609020204030204" pitchFamily="49" charset="0"/>
          </a:endParaRPr>
        </a:p>
      </dgm:t>
    </dgm:pt>
    <dgm:pt modelId="{C8C771B3-A3FF-4751-9327-96DCF8434C64}" type="parTrans" cxnId="{0EF97332-7810-43C2-BAD3-8A287B711F6E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D195013D-D218-4C4F-B291-D444DFB78473}" type="sibTrans" cxnId="{0EF97332-7810-43C2-BAD3-8A287B711F6E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72694D44-8C77-4714-9017-CFA521AB1031}">
      <dgm:prSet phldrT="[Texto]" custT="1"/>
      <dgm:spPr/>
      <dgm:t>
        <a:bodyPr/>
        <a:lstStyle/>
        <a:p>
          <a:pPr algn="l"/>
          <a:r>
            <a:rPr lang="es-ES" sz="3200" dirty="0" err="1" smtClean="0">
              <a:latin typeface="Consolas" panose="020B0609020204030204" pitchFamily="49" charset="0"/>
            </a:rPr>
            <a:t>type</a:t>
          </a:r>
          <a:endParaRPr lang="es-ES" sz="3200" dirty="0">
            <a:latin typeface="Consolas" panose="020B0609020204030204" pitchFamily="49" charset="0"/>
          </a:endParaRPr>
        </a:p>
      </dgm:t>
    </dgm:pt>
    <dgm:pt modelId="{3A40CF46-269E-4870-AFE3-F0FC154E9885}" type="parTrans" cxnId="{E907CE18-5FF5-4783-BC89-36257B237937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8F2D8F57-D599-46B3-A9A3-5DE94707CA98}" type="sibTrans" cxnId="{E907CE18-5FF5-4783-BC89-36257B237937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EB12E2AB-654A-4F13-93F2-B24FA4FF8ED6}">
      <dgm:prSet phldrT="[Texto]" custT="1"/>
      <dgm:spPr/>
      <dgm:t>
        <a:bodyPr/>
        <a:lstStyle/>
        <a:p>
          <a:pPr algn="l"/>
          <a:r>
            <a:rPr lang="es-ES" sz="3200" dirty="0" smtClean="0">
              <a:latin typeface="Consolas" panose="020B0609020204030204" pitchFamily="49" charset="0"/>
            </a:rPr>
            <a:t>output</a:t>
          </a:r>
          <a:endParaRPr lang="es-ES" sz="3200" dirty="0">
            <a:latin typeface="Consolas" panose="020B0609020204030204" pitchFamily="49" charset="0"/>
          </a:endParaRPr>
        </a:p>
      </dgm:t>
    </dgm:pt>
    <dgm:pt modelId="{A345DF20-CE29-46B9-8088-19237B3D2DA8}" type="parTrans" cxnId="{CD194538-AD99-4B61-8E09-0657C1A23978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5AA5ACB9-4684-48C0-B3F8-12038A64134B}" type="sibTrans" cxnId="{CD194538-AD99-4B61-8E09-0657C1A23978}">
      <dgm:prSet/>
      <dgm:spPr/>
      <dgm:t>
        <a:bodyPr/>
        <a:lstStyle/>
        <a:p>
          <a:endParaRPr lang="es-ES" sz="3200">
            <a:latin typeface="Consolas" panose="020B0609020204030204" pitchFamily="49" charset="0"/>
          </a:endParaRPr>
        </a:p>
      </dgm:t>
    </dgm:pt>
    <dgm:pt modelId="{4BF53CCE-D599-41BC-9FC3-81E230CC258F}" type="pres">
      <dgm:prSet presAssocID="{CA7128DF-C40D-425B-9DC2-4C77916827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E8BF6BF-B751-462C-B7FF-FDA2FE035F17}" type="pres">
      <dgm:prSet presAssocID="{10DD4914-7067-46A0-9D89-6281DDE0C06A}" presName="root" presStyleCnt="0"/>
      <dgm:spPr/>
    </dgm:pt>
    <dgm:pt modelId="{95BED3A7-A043-40DC-998E-2CAA2BC676BC}" type="pres">
      <dgm:prSet presAssocID="{10DD4914-7067-46A0-9D89-6281DDE0C06A}" presName="rootComposite" presStyleCnt="0"/>
      <dgm:spPr/>
    </dgm:pt>
    <dgm:pt modelId="{213A29D0-EADB-45E4-A3A3-A9593454096E}" type="pres">
      <dgm:prSet presAssocID="{10DD4914-7067-46A0-9D89-6281DDE0C06A}" presName="rootText" presStyleLbl="node1" presStyleIdx="0" presStyleCnt="1" custScaleX="268337"/>
      <dgm:spPr/>
      <dgm:t>
        <a:bodyPr/>
        <a:lstStyle/>
        <a:p>
          <a:endParaRPr lang="es-ES"/>
        </a:p>
      </dgm:t>
    </dgm:pt>
    <dgm:pt modelId="{FB59AD72-5D4D-47C4-8CFE-8E35152A618A}" type="pres">
      <dgm:prSet presAssocID="{10DD4914-7067-46A0-9D89-6281DDE0C06A}" presName="rootConnector" presStyleLbl="node1" presStyleIdx="0" presStyleCnt="1"/>
      <dgm:spPr/>
      <dgm:t>
        <a:bodyPr/>
        <a:lstStyle/>
        <a:p>
          <a:endParaRPr lang="es-ES"/>
        </a:p>
      </dgm:t>
    </dgm:pt>
    <dgm:pt modelId="{EDA3CFF5-EA09-4814-8BDF-210F35C0522F}" type="pres">
      <dgm:prSet presAssocID="{10DD4914-7067-46A0-9D89-6281DDE0C06A}" presName="childShape" presStyleCnt="0"/>
      <dgm:spPr/>
    </dgm:pt>
    <dgm:pt modelId="{7A482B08-D3C1-4B38-B98A-DB8496782FFF}" type="pres">
      <dgm:prSet presAssocID="{FFBDC83A-7441-4218-A59C-900AB5BC7254}" presName="Name13" presStyleLbl="parChTrans1D2" presStyleIdx="0" presStyleCnt="5"/>
      <dgm:spPr/>
      <dgm:t>
        <a:bodyPr/>
        <a:lstStyle/>
        <a:p>
          <a:endParaRPr lang="es-ES"/>
        </a:p>
      </dgm:t>
    </dgm:pt>
    <dgm:pt modelId="{0FC39D5D-4674-49DA-9A29-AEBAD6730155}" type="pres">
      <dgm:prSet presAssocID="{1C193F5F-DCAF-4FCD-8A6F-09DF5AAD338A}" presName="childText" presStyleLbl="bgAcc1" presStyleIdx="0" presStyleCnt="5" custScaleX="147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1B7534-F233-4A35-9A78-6B4744ADF445}" type="pres">
      <dgm:prSet presAssocID="{069FB128-6B38-4071-ACD8-B7ADADDE799E}" presName="Name13" presStyleLbl="parChTrans1D2" presStyleIdx="1" presStyleCnt="5"/>
      <dgm:spPr/>
      <dgm:t>
        <a:bodyPr/>
        <a:lstStyle/>
        <a:p>
          <a:endParaRPr lang="es-ES"/>
        </a:p>
      </dgm:t>
    </dgm:pt>
    <dgm:pt modelId="{D404A959-3834-4E23-96EE-AAC7771D32DA}" type="pres">
      <dgm:prSet presAssocID="{3538974B-B40C-4D69-B848-21CABB4E9B18}" presName="childText" presStyleLbl="bgAcc1" presStyleIdx="1" presStyleCnt="5" custScaleX="147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0FC46-5620-444B-B3FF-2B9D3D36BD23}" type="pres">
      <dgm:prSet presAssocID="{3A40CF46-269E-4870-AFE3-F0FC154E9885}" presName="Name13" presStyleLbl="parChTrans1D2" presStyleIdx="2" presStyleCnt="5"/>
      <dgm:spPr/>
      <dgm:t>
        <a:bodyPr/>
        <a:lstStyle/>
        <a:p>
          <a:endParaRPr lang="es-ES"/>
        </a:p>
      </dgm:t>
    </dgm:pt>
    <dgm:pt modelId="{485CA8EC-9A2C-4C74-821A-71964241E98A}" type="pres">
      <dgm:prSet presAssocID="{72694D44-8C77-4714-9017-CFA521AB1031}" presName="childText" presStyleLbl="bgAcc1" presStyleIdx="2" presStyleCnt="5" custScaleX="147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1CCE87-C7A3-44AA-95C1-0E635582B2CA}" type="pres">
      <dgm:prSet presAssocID="{A345DF20-CE29-46B9-8088-19237B3D2DA8}" presName="Name13" presStyleLbl="parChTrans1D2" presStyleIdx="3" presStyleCnt="5"/>
      <dgm:spPr/>
      <dgm:t>
        <a:bodyPr/>
        <a:lstStyle/>
        <a:p>
          <a:endParaRPr lang="es-ES"/>
        </a:p>
      </dgm:t>
    </dgm:pt>
    <dgm:pt modelId="{83B59C3E-3C47-4154-8AAC-71CA6A2D59E6}" type="pres">
      <dgm:prSet presAssocID="{EB12E2AB-654A-4F13-93F2-B24FA4FF8ED6}" presName="childText" presStyleLbl="bgAcc1" presStyleIdx="3" presStyleCnt="5" custScaleX="147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9DC576-C204-4B13-9D3A-0A501BA5887E}" type="pres">
      <dgm:prSet presAssocID="{C8C771B3-A3FF-4751-9327-96DCF8434C64}" presName="Name13" presStyleLbl="parChTrans1D2" presStyleIdx="4" presStyleCnt="5"/>
      <dgm:spPr/>
      <dgm:t>
        <a:bodyPr/>
        <a:lstStyle/>
        <a:p>
          <a:endParaRPr lang="es-ES"/>
        </a:p>
      </dgm:t>
    </dgm:pt>
    <dgm:pt modelId="{8B93EA70-2971-4FF1-9EA8-994AB92DDFDB}" type="pres">
      <dgm:prSet presAssocID="{5CC40E77-F43E-4EFA-A52C-7D3D3E737EC6}" presName="childText" presStyleLbl="bgAcc1" presStyleIdx="4" presStyleCnt="5" custScaleX="147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EC6EAC-62B8-4BFE-9FE2-5B642A285564}" srcId="{CA7128DF-C40D-425B-9DC2-4C77916827E8}" destId="{10DD4914-7067-46A0-9D89-6281DDE0C06A}" srcOrd="0" destOrd="0" parTransId="{4AC2B179-0420-4765-B699-887FA77CC87D}" sibTransId="{E1C36A48-3967-4ED3-9EA1-23BFB27E2BF4}"/>
    <dgm:cxn modelId="{CC35F643-2028-42BE-98BB-29A1E727317E}" type="presOf" srcId="{10DD4914-7067-46A0-9D89-6281DDE0C06A}" destId="{213A29D0-EADB-45E4-A3A3-A9593454096E}" srcOrd="0" destOrd="0" presId="urn:microsoft.com/office/officeart/2005/8/layout/hierarchy3"/>
    <dgm:cxn modelId="{EA2713A7-A41B-4B4F-B141-EB820AC80198}" type="presOf" srcId="{72694D44-8C77-4714-9017-CFA521AB1031}" destId="{485CA8EC-9A2C-4C74-821A-71964241E98A}" srcOrd="0" destOrd="0" presId="urn:microsoft.com/office/officeart/2005/8/layout/hierarchy3"/>
    <dgm:cxn modelId="{FFA86D2B-7256-4928-972B-9C1275CDABCB}" type="presOf" srcId="{10DD4914-7067-46A0-9D89-6281DDE0C06A}" destId="{FB59AD72-5D4D-47C4-8CFE-8E35152A618A}" srcOrd="1" destOrd="0" presId="urn:microsoft.com/office/officeart/2005/8/layout/hierarchy3"/>
    <dgm:cxn modelId="{B90B897D-509D-4A16-8EEF-0D0B72D8CCED}" type="presOf" srcId="{FFBDC83A-7441-4218-A59C-900AB5BC7254}" destId="{7A482B08-D3C1-4B38-B98A-DB8496782FFF}" srcOrd="0" destOrd="0" presId="urn:microsoft.com/office/officeart/2005/8/layout/hierarchy3"/>
    <dgm:cxn modelId="{179DFF9F-CB72-441E-9B6D-B2C9081B5A45}" type="presOf" srcId="{1C193F5F-DCAF-4FCD-8A6F-09DF5AAD338A}" destId="{0FC39D5D-4674-49DA-9A29-AEBAD6730155}" srcOrd="0" destOrd="0" presId="urn:microsoft.com/office/officeart/2005/8/layout/hierarchy3"/>
    <dgm:cxn modelId="{E907CE18-5FF5-4783-BC89-36257B237937}" srcId="{10DD4914-7067-46A0-9D89-6281DDE0C06A}" destId="{72694D44-8C77-4714-9017-CFA521AB1031}" srcOrd="2" destOrd="0" parTransId="{3A40CF46-269E-4870-AFE3-F0FC154E9885}" sibTransId="{8F2D8F57-D599-46B3-A9A3-5DE94707CA98}"/>
    <dgm:cxn modelId="{CD194538-AD99-4B61-8E09-0657C1A23978}" srcId="{10DD4914-7067-46A0-9D89-6281DDE0C06A}" destId="{EB12E2AB-654A-4F13-93F2-B24FA4FF8ED6}" srcOrd="3" destOrd="0" parTransId="{A345DF20-CE29-46B9-8088-19237B3D2DA8}" sibTransId="{5AA5ACB9-4684-48C0-B3F8-12038A64134B}"/>
    <dgm:cxn modelId="{D77426E5-0C1E-40B9-A366-45F0F7B24147}" srcId="{10DD4914-7067-46A0-9D89-6281DDE0C06A}" destId="{3538974B-B40C-4D69-B848-21CABB4E9B18}" srcOrd="1" destOrd="0" parTransId="{069FB128-6B38-4071-ACD8-B7ADADDE799E}" sibTransId="{38E4E40E-1AB8-40EA-9329-4935C4A231AD}"/>
    <dgm:cxn modelId="{0EF97332-7810-43C2-BAD3-8A287B711F6E}" srcId="{10DD4914-7067-46A0-9D89-6281DDE0C06A}" destId="{5CC40E77-F43E-4EFA-A52C-7D3D3E737EC6}" srcOrd="4" destOrd="0" parTransId="{C8C771B3-A3FF-4751-9327-96DCF8434C64}" sibTransId="{D195013D-D218-4C4F-B291-D444DFB78473}"/>
    <dgm:cxn modelId="{6F429758-3390-4655-834E-BA1B6D7F52EF}" type="presOf" srcId="{069FB128-6B38-4071-ACD8-B7ADADDE799E}" destId="{8A1B7534-F233-4A35-9A78-6B4744ADF445}" srcOrd="0" destOrd="0" presId="urn:microsoft.com/office/officeart/2005/8/layout/hierarchy3"/>
    <dgm:cxn modelId="{74D07B98-5E15-4186-B0FD-B900095F1D92}" type="presOf" srcId="{5CC40E77-F43E-4EFA-A52C-7D3D3E737EC6}" destId="{8B93EA70-2971-4FF1-9EA8-994AB92DDFDB}" srcOrd="0" destOrd="0" presId="urn:microsoft.com/office/officeart/2005/8/layout/hierarchy3"/>
    <dgm:cxn modelId="{ECF8AC14-F660-41E6-8720-3939C5CE9ECB}" type="presOf" srcId="{EB12E2AB-654A-4F13-93F2-B24FA4FF8ED6}" destId="{83B59C3E-3C47-4154-8AAC-71CA6A2D59E6}" srcOrd="0" destOrd="0" presId="urn:microsoft.com/office/officeart/2005/8/layout/hierarchy3"/>
    <dgm:cxn modelId="{ABF0BFB1-8F21-4B8B-AE0D-D65B51422A01}" type="presOf" srcId="{A345DF20-CE29-46B9-8088-19237B3D2DA8}" destId="{381CCE87-C7A3-44AA-95C1-0E635582B2CA}" srcOrd="0" destOrd="0" presId="urn:microsoft.com/office/officeart/2005/8/layout/hierarchy3"/>
    <dgm:cxn modelId="{2E06FE1B-087C-4E32-A8A3-5761DEE8EDCB}" type="presOf" srcId="{C8C771B3-A3FF-4751-9327-96DCF8434C64}" destId="{9E9DC576-C204-4B13-9D3A-0A501BA5887E}" srcOrd="0" destOrd="0" presId="urn:microsoft.com/office/officeart/2005/8/layout/hierarchy3"/>
    <dgm:cxn modelId="{8C470ED5-42C1-49CC-9E36-0664B1C9ED40}" type="presOf" srcId="{3A40CF46-269E-4870-AFE3-F0FC154E9885}" destId="{2BA0FC46-5620-444B-B3FF-2B9D3D36BD23}" srcOrd="0" destOrd="0" presId="urn:microsoft.com/office/officeart/2005/8/layout/hierarchy3"/>
    <dgm:cxn modelId="{9AE3BA85-EFE0-4754-98BD-96C385CF5616}" type="presOf" srcId="{CA7128DF-C40D-425B-9DC2-4C77916827E8}" destId="{4BF53CCE-D599-41BC-9FC3-81E230CC258F}" srcOrd="0" destOrd="0" presId="urn:microsoft.com/office/officeart/2005/8/layout/hierarchy3"/>
    <dgm:cxn modelId="{2F0735C3-0950-4B73-91B9-2873404B510A}" srcId="{10DD4914-7067-46A0-9D89-6281DDE0C06A}" destId="{1C193F5F-DCAF-4FCD-8A6F-09DF5AAD338A}" srcOrd="0" destOrd="0" parTransId="{FFBDC83A-7441-4218-A59C-900AB5BC7254}" sibTransId="{70FF49B9-8782-4C45-9E26-84B2616DD303}"/>
    <dgm:cxn modelId="{5BA76EEC-53E8-4A7F-B868-8B93775B7B26}" type="presOf" srcId="{3538974B-B40C-4D69-B848-21CABB4E9B18}" destId="{D404A959-3834-4E23-96EE-AAC7771D32DA}" srcOrd="0" destOrd="0" presId="urn:microsoft.com/office/officeart/2005/8/layout/hierarchy3"/>
    <dgm:cxn modelId="{B605D9C7-465F-470F-B9A9-C8C5E8C6543C}" type="presParOf" srcId="{4BF53CCE-D599-41BC-9FC3-81E230CC258F}" destId="{2E8BF6BF-B751-462C-B7FF-FDA2FE035F17}" srcOrd="0" destOrd="0" presId="urn:microsoft.com/office/officeart/2005/8/layout/hierarchy3"/>
    <dgm:cxn modelId="{481A3B6D-D200-4679-968A-461ADC5BCC69}" type="presParOf" srcId="{2E8BF6BF-B751-462C-B7FF-FDA2FE035F17}" destId="{95BED3A7-A043-40DC-998E-2CAA2BC676BC}" srcOrd="0" destOrd="0" presId="urn:microsoft.com/office/officeart/2005/8/layout/hierarchy3"/>
    <dgm:cxn modelId="{01A7675B-B1CC-4FAC-AFCB-52D8F49DB429}" type="presParOf" srcId="{95BED3A7-A043-40DC-998E-2CAA2BC676BC}" destId="{213A29D0-EADB-45E4-A3A3-A9593454096E}" srcOrd="0" destOrd="0" presId="urn:microsoft.com/office/officeart/2005/8/layout/hierarchy3"/>
    <dgm:cxn modelId="{88C5744C-7005-4769-BAAA-DBDE0FB623D3}" type="presParOf" srcId="{95BED3A7-A043-40DC-998E-2CAA2BC676BC}" destId="{FB59AD72-5D4D-47C4-8CFE-8E35152A618A}" srcOrd="1" destOrd="0" presId="urn:microsoft.com/office/officeart/2005/8/layout/hierarchy3"/>
    <dgm:cxn modelId="{08D91F8C-FD89-4A5E-BDF8-2F7D112E7931}" type="presParOf" srcId="{2E8BF6BF-B751-462C-B7FF-FDA2FE035F17}" destId="{EDA3CFF5-EA09-4814-8BDF-210F35C0522F}" srcOrd="1" destOrd="0" presId="urn:microsoft.com/office/officeart/2005/8/layout/hierarchy3"/>
    <dgm:cxn modelId="{F3289DC3-9C08-480B-8C60-D2E8961F0B9C}" type="presParOf" srcId="{EDA3CFF5-EA09-4814-8BDF-210F35C0522F}" destId="{7A482B08-D3C1-4B38-B98A-DB8496782FFF}" srcOrd="0" destOrd="0" presId="urn:microsoft.com/office/officeart/2005/8/layout/hierarchy3"/>
    <dgm:cxn modelId="{663A298D-AC1C-46A3-8B71-BD28A3087C63}" type="presParOf" srcId="{EDA3CFF5-EA09-4814-8BDF-210F35C0522F}" destId="{0FC39D5D-4674-49DA-9A29-AEBAD6730155}" srcOrd="1" destOrd="0" presId="urn:microsoft.com/office/officeart/2005/8/layout/hierarchy3"/>
    <dgm:cxn modelId="{31F9EEE5-4E07-4D56-8053-E5DC8BD1E67C}" type="presParOf" srcId="{EDA3CFF5-EA09-4814-8BDF-210F35C0522F}" destId="{8A1B7534-F233-4A35-9A78-6B4744ADF445}" srcOrd="2" destOrd="0" presId="urn:microsoft.com/office/officeart/2005/8/layout/hierarchy3"/>
    <dgm:cxn modelId="{F87F2DA8-441C-460F-9E22-78BEB543349E}" type="presParOf" srcId="{EDA3CFF5-EA09-4814-8BDF-210F35C0522F}" destId="{D404A959-3834-4E23-96EE-AAC7771D32DA}" srcOrd="3" destOrd="0" presId="urn:microsoft.com/office/officeart/2005/8/layout/hierarchy3"/>
    <dgm:cxn modelId="{A84CD1D6-DFC5-4B06-A8F1-D3BDCDEBC393}" type="presParOf" srcId="{EDA3CFF5-EA09-4814-8BDF-210F35C0522F}" destId="{2BA0FC46-5620-444B-B3FF-2B9D3D36BD23}" srcOrd="4" destOrd="0" presId="urn:microsoft.com/office/officeart/2005/8/layout/hierarchy3"/>
    <dgm:cxn modelId="{E77D1FD5-EA63-4172-ADFF-028866C652F2}" type="presParOf" srcId="{EDA3CFF5-EA09-4814-8BDF-210F35C0522F}" destId="{485CA8EC-9A2C-4C74-821A-71964241E98A}" srcOrd="5" destOrd="0" presId="urn:microsoft.com/office/officeart/2005/8/layout/hierarchy3"/>
    <dgm:cxn modelId="{266913CC-30A5-43FC-B3D4-F14848286636}" type="presParOf" srcId="{EDA3CFF5-EA09-4814-8BDF-210F35C0522F}" destId="{381CCE87-C7A3-44AA-95C1-0E635582B2CA}" srcOrd="6" destOrd="0" presId="urn:microsoft.com/office/officeart/2005/8/layout/hierarchy3"/>
    <dgm:cxn modelId="{73ECC6A6-4C45-4BE6-9302-2B33D1A7FCE1}" type="presParOf" srcId="{EDA3CFF5-EA09-4814-8BDF-210F35C0522F}" destId="{83B59C3E-3C47-4154-8AAC-71CA6A2D59E6}" srcOrd="7" destOrd="0" presId="urn:microsoft.com/office/officeart/2005/8/layout/hierarchy3"/>
    <dgm:cxn modelId="{8E204EA7-D5BD-49B8-91DE-CF80ABBD3026}" type="presParOf" srcId="{EDA3CFF5-EA09-4814-8BDF-210F35C0522F}" destId="{9E9DC576-C204-4B13-9D3A-0A501BA5887E}" srcOrd="8" destOrd="0" presId="urn:microsoft.com/office/officeart/2005/8/layout/hierarchy3"/>
    <dgm:cxn modelId="{EE084894-2F20-4FE7-8C06-9A214F59CD7A}" type="presParOf" srcId="{EDA3CFF5-EA09-4814-8BDF-210F35C0522F}" destId="{8B93EA70-2971-4FF1-9EA8-994AB92DDFD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005D-61CA-40C4-A675-56C3B9F16141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FB2EC0A-AE17-4621-9830-9CB4E0ECFF9A}">
      <dgm:prSet phldrT="[Texto]" custT="1"/>
      <dgm:spPr/>
      <dgm:t>
        <a:bodyPr/>
        <a:lstStyle/>
        <a:p>
          <a:r>
            <a:rPr lang="es-ES" sz="3200" smtClean="0">
              <a:solidFill>
                <a:schemeClr val="bg1"/>
              </a:solidFill>
            </a:rPr>
            <a:t>Diccionario</a:t>
          </a:r>
          <a:endParaRPr lang="es-ES" sz="3200" dirty="0">
            <a:solidFill>
              <a:schemeClr val="bg1"/>
            </a:solidFill>
          </a:endParaRPr>
        </a:p>
      </dgm:t>
    </dgm:pt>
    <dgm:pt modelId="{FED4EAA0-466B-4448-8CF7-FF23EBF45053}" type="parTrans" cxnId="{00804B59-1947-4F9C-87EA-F985EFC0722D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E1441A46-7200-44D8-A9F6-496E97E56588}" type="sibTrans" cxnId="{00804B59-1947-4F9C-87EA-F985EFC0722D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5DA62F00-9341-4F2D-9D2B-F2D14A182D6E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Transcripción</a:t>
          </a:r>
          <a:endParaRPr lang="es-ES" sz="3200" dirty="0">
            <a:solidFill>
              <a:schemeClr val="bg1"/>
            </a:solidFill>
          </a:endParaRPr>
        </a:p>
      </dgm:t>
    </dgm:pt>
    <dgm:pt modelId="{DD811E5A-5BA3-4BDA-9BF6-CDE44BBD34BF}" type="parTrans" cxnId="{D67AF9A6-BB2B-4FB9-AB45-7F43467191F0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45F1DE36-D9A8-4C9A-A5CD-2634795BBA56}" type="sibTrans" cxnId="{D67AF9A6-BB2B-4FB9-AB45-7F43467191F0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E322000E-447F-4FD9-9973-6D7FB422D2B3}">
      <dgm:prSet phldrT="[Texto]" custT="1"/>
      <dgm:spPr/>
      <dgm:t>
        <a:bodyPr/>
        <a:lstStyle/>
        <a:p>
          <a:r>
            <a:rPr lang="es-ES" sz="3200" smtClean="0">
              <a:solidFill>
                <a:schemeClr val="bg1"/>
              </a:solidFill>
            </a:rPr>
            <a:t>Traducción</a:t>
          </a:r>
          <a:endParaRPr lang="es-ES" sz="3200" dirty="0">
            <a:solidFill>
              <a:schemeClr val="bg1"/>
            </a:solidFill>
          </a:endParaRPr>
        </a:p>
      </dgm:t>
    </dgm:pt>
    <dgm:pt modelId="{808A2AD8-D7BB-44D6-9E3D-41881D466EF8}" type="parTrans" cxnId="{18DFAE66-3341-473B-93DA-7490B4E20731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E5608735-78E5-4607-83CB-92AE1E38DC5F}" type="sibTrans" cxnId="{18DFAE66-3341-473B-93DA-7490B4E20731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C5DE384D-DDEA-4B2B-9EA4-30D989D4D970}" type="pres">
      <dgm:prSet presAssocID="{E928005D-61CA-40C4-A675-56C3B9F1614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43D84C-5897-4F5B-B5AA-7ED32E4D1F46}" type="pres">
      <dgm:prSet presAssocID="{0FB2EC0A-AE17-4621-9830-9CB4E0ECFF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08281-D55C-4174-92AD-73D12685CA65}" type="pres">
      <dgm:prSet presAssocID="{E1441A46-7200-44D8-A9F6-496E97E5658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65EE165-C8BB-41D4-A4C5-D29A14BEB8DD}" type="pres">
      <dgm:prSet presAssocID="{E1441A46-7200-44D8-A9F6-496E97E5658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77D555B7-8F9B-4769-B229-8BD0FD606409}" type="pres">
      <dgm:prSet presAssocID="{5DA62F00-9341-4F2D-9D2B-F2D14A182D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95A07-7B77-47B2-9346-BB3B1DEAAEB7}" type="pres">
      <dgm:prSet presAssocID="{45F1DE36-D9A8-4C9A-A5CD-2634795BBA5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1F2FF0D-962B-4BF7-9E8B-660F358F6A62}" type="pres">
      <dgm:prSet presAssocID="{45F1DE36-D9A8-4C9A-A5CD-2634795BBA5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715E1AF-7A30-4B96-A482-1B9929085B9A}" type="pres">
      <dgm:prSet presAssocID="{E322000E-447F-4FD9-9973-6D7FB422D2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714474-10F7-4B65-A4F1-9C4244F13400}" type="presOf" srcId="{45F1DE36-D9A8-4C9A-A5CD-2634795BBA56}" destId="{DF195A07-7B77-47B2-9346-BB3B1DEAAEB7}" srcOrd="0" destOrd="0" presId="urn:microsoft.com/office/officeart/2005/8/layout/process2"/>
    <dgm:cxn modelId="{5BD70913-89D2-4604-93DC-9BB3C8722F62}" type="presOf" srcId="{E322000E-447F-4FD9-9973-6D7FB422D2B3}" destId="{1715E1AF-7A30-4B96-A482-1B9929085B9A}" srcOrd="0" destOrd="0" presId="urn:microsoft.com/office/officeart/2005/8/layout/process2"/>
    <dgm:cxn modelId="{18DFAE66-3341-473B-93DA-7490B4E20731}" srcId="{E928005D-61CA-40C4-A675-56C3B9F16141}" destId="{E322000E-447F-4FD9-9973-6D7FB422D2B3}" srcOrd="2" destOrd="0" parTransId="{808A2AD8-D7BB-44D6-9E3D-41881D466EF8}" sibTransId="{E5608735-78E5-4607-83CB-92AE1E38DC5F}"/>
    <dgm:cxn modelId="{00804B59-1947-4F9C-87EA-F985EFC0722D}" srcId="{E928005D-61CA-40C4-A675-56C3B9F16141}" destId="{0FB2EC0A-AE17-4621-9830-9CB4E0ECFF9A}" srcOrd="0" destOrd="0" parTransId="{FED4EAA0-466B-4448-8CF7-FF23EBF45053}" sibTransId="{E1441A46-7200-44D8-A9F6-496E97E56588}"/>
    <dgm:cxn modelId="{D67AF9A6-BB2B-4FB9-AB45-7F43467191F0}" srcId="{E928005D-61CA-40C4-A675-56C3B9F16141}" destId="{5DA62F00-9341-4F2D-9D2B-F2D14A182D6E}" srcOrd="1" destOrd="0" parTransId="{DD811E5A-5BA3-4BDA-9BF6-CDE44BBD34BF}" sibTransId="{45F1DE36-D9A8-4C9A-A5CD-2634795BBA56}"/>
    <dgm:cxn modelId="{74D43FC2-5438-4F8C-B44D-251BB5E2C9FC}" type="presOf" srcId="{E1441A46-7200-44D8-A9F6-496E97E56588}" destId="{E65EE165-C8BB-41D4-A4C5-D29A14BEB8DD}" srcOrd="1" destOrd="0" presId="urn:microsoft.com/office/officeart/2005/8/layout/process2"/>
    <dgm:cxn modelId="{316D7024-D0BA-40FD-B270-CD3D4C101DE3}" type="presOf" srcId="{45F1DE36-D9A8-4C9A-A5CD-2634795BBA56}" destId="{E1F2FF0D-962B-4BF7-9E8B-660F358F6A62}" srcOrd="1" destOrd="0" presId="urn:microsoft.com/office/officeart/2005/8/layout/process2"/>
    <dgm:cxn modelId="{810ED271-59D9-4E57-AD0C-4AA76172DADB}" type="presOf" srcId="{0FB2EC0A-AE17-4621-9830-9CB4E0ECFF9A}" destId="{8643D84C-5897-4F5B-B5AA-7ED32E4D1F46}" srcOrd="0" destOrd="0" presId="urn:microsoft.com/office/officeart/2005/8/layout/process2"/>
    <dgm:cxn modelId="{67F4F0FD-D251-4AAD-B4A2-71C9B652E559}" type="presOf" srcId="{E1441A46-7200-44D8-A9F6-496E97E56588}" destId="{97E08281-D55C-4174-92AD-73D12685CA65}" srcOrd="0" destOrd="0" presId="urn:microsoft.com/office/officeart/2005/8/layout/process2"/>
    <dgm:cxn modelId="{D2435966-D9D6-4192-B97D-0A99239A35CD}" type="presOf" srcId="{5DA62F00-9341-4F2D-9D2B-F2D14A182D6E}" destId="{77D555B7-8F9B-4769-B229-8BD0FD606409}" srcOrd="0" destOrd="0" presId="urn:microsoft.com/office/officeart/2005/8/layout/process2"/>
    <dgm:cxn modelId="{C8D724FD-A82E-4BBC-A256-5C48F6520062}" type="presOf" srcId="{E928005D-61CA-40C4-A675-56C3B9F16141}" destId="{C5DE384D-DDEA-4B2B-9EA4-30D989D4D970}" srcOrd="0" destOrd="0" presId="urn:microsoft.com/office/officeart/2005/8/layout/process2"/>
    <dgm:cxn modelId="{DAF3E492-6711-4478-9CCF-78B27EB6D0F0}" type="presParOf" srcId="{C5DE384D-DDEA-4B2B-9EA4-30D989D4D970}" destId="{8643D84C-5897-4F5B-B5AA-7ED32E4D1F46}" srcOrd="0" destOrd="0" presId="urn:microsoft.com/office/officeart/2005/8/layout/process2"/>
    <dgm:cxn modelId="{250A8E91-CE66-4AB5-BEB6-047566FD18ED}" type="presParOf" srcId="{C5DE384D-DDEA-4B2B-9EA4-30D989D4D970}" destId="{97E08281-D55C-4174-92AD-73D12685CA65}" srcOrd="1" destOrd="0" presId="urn:microsoft.com/office/officeart/2005/8/layout/process2"/>
    <dgm:cxn modelId="{C0A33729-2727-4D37-9D56-2DADCFBC7CA1}" type="presParOf" srcId="{97E08281-D55C-4174-92AD-73D12685CA65}" destId="{E65EE165-C8BB-41D4-A4C5-D29A14BEB8DD}" srcOrd="0" destOrd="0" presId="urn:microsoft.com/office/officeart/2005/8/layout/process2"/>
    <dgm:cxn modelId="{447914B6-4729-4C0E-BCD2-E2EFC087B287}" type="presParOf" srcId="{C5DE384D-DDEA-4B2B-9EA4-30D989D4D970}" destId="{77D555B7-8F9B-4769-B229-8BD0FD606409}" srcOrd="2" destOrd="0" presId="urn:microsoft.com/office/officeart/2005/8/layout/process2"/>
    <dgm:cxn modelId="{D9C39A5E-38E2-427D-A175-1CCC2FBFBF1A}" type="presParOf" srcId="{C5DE384D-DDEA-4B2B-9EA4-30D989D4D970}" destId="{DF195A07-7B77-47B2-9346-BB3B1DEAAEB7}" srcOrd="3" destOrd="0" presId="urn:microsoft.com/office/officeart/2005/8/layout/process2"/>
    <dgm:cxn modelId="{E76E76F1-C7F8-4EA9-AFCC-193DF00C955E}" type="presParOf" srcId="{DF195A07-7B77-47B2-9346-BB3B1DEAAEB7}" destId="{E1F2FF0D-962B-4BF7-9E8B-660F358F6A62}" srcOrd="0" destOrd="0" presId="urn:microsoft.com/office/officeart/2005/8/layout/process2"/>
    <dgm:cxn modelId="{1E4DCA50-FD23-4062-83A1-3DAEFB9E6429}" type="presParOf" srcId="{C5DE384D-DDEA-4B2B-9EA4-30D989D4D970}" destId="{1715E1AF-7A30-4B96-A482-1B9929085B9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11556-132E-4F0C-B384-433512CFDFF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27EB604-8D14-4A78-94DA-FFB15D6759E7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Resumen del mensaje</a:t>
          </a:r>
          <a:endParaRPr lang="es-ES" sz="3200" dirty="0">
            <a:solidFill>
              <a:schemeClr val="bg1"/>
            </a:solidFill>
          </a:endParaRPr>
        </a:p>
      </dgm:t>
    </dgm:pt>
    <dgm:pt modelId="{F147DCBE-2A0A-4577-A104-B20540A24F9D}" type="parTrans" cxnId="{9E550544-FBC7-4A3C-90F2-C76723046B8A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930D915D-F0B3-4EF8-AADA-485AC972E582}" type="sibTrans" cxnId="{9E550544-FBC7-4A3C-90F2-C76723046B8A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71D9BEC-4ABC-4CB6-AAB2-A9593C1DA25D}">
      <dgm:prSet phldrT="[Texto]" custT="1"/>
      <dgm:spPr/>
      <dgm:t>
        <a:bodyPr/>
        <a:lstStyle/>
        <a:p>
          <a:r>
            <a:rPr lang="es-ES" sz="3200" dirty="0" err="1" smtClean="0">
              <a:solidFill>
                <a:schemeClr val="bg1"/>
              </a:solidFill>
            </a:rPr>
            <a:t>Subclaves</a:t>
          </a:r>
          <a:endParaRPr lang="es-ES" sz="3200" dirty="0">
            <a:solidFill>
              <a:schemeClr val="bg1"/>
            </a:solidFill>
          </a:endParaRPr>
        </a:p>
      </dgm:t>
    </dgm:pt>
    <dgm:pt modelId="{FDE78E6A-C4D9-412B-81AB-449B435418E6}" type="parTrans" cxnId="{202E1BB8-EF54-4CC7-AB38-F44F7FFE7998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361D5093-7E8C-4940-99DB-6BE5654B3295}" type="sibTrans" cxnId="{202E1BB8-EF54-4CC7-AB38-F44F7FFE7998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53E0027-99EA-413D-976B-4CB45EA2981A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XOR y rotación</a:t>
          </a:r>
          <a:endParaRPr lang="es-ES" sz="3200" dirty="0">
            <a:solidFill>
              <a:schemeClr val="bg1"/>
            </a:solidFill>
          </a:endParaRPr>
        </a:p>
      </dgm:t>
    </dgm:pt>
    <dgm:pt modelId="{2A254BD7-9620-4DFE-9614-AB3ECD20101A}" type="parTrans" cxnId="{35088CC4-86FD-4FF0-98BA-03727B477E96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C537D574-65C5-439C-98A7-76B48DF51989}" type="sibTrans" cxnId="{35088CC4-86FD-4FF0-98BA-03727B477E96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41B72EE7-BD77-46B0-9010-05EF996710EF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Nuevo resumen</a:t>
          </a:r>
          <a:endParaRPr lang="es-ES" sz="3200" dirty="0">
            <a:solidFill>
              <a:schemeClr val="bg1"/>
            </a:solidFill>
          </a:endParaRPr>
        </a:p>
      </dgm:t>
    </dgm:pt>
    <dgm:pt modelId="{D055D093-7764-451E-A692-BE435568C5DF}" type="parTrans" cxnId="{30D3BEC7-5F21-4D13-A1E5-D9DE5044D9AB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5AC32CE9-CE5F-407D-85A1-C44871687DED}" type="sibTrans" cxnId="{30D3BEC7-5F21-4D13-A1E5-D9DE5044D9AB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D2D67EBA-0E79-45C4-BBA5-1FDE45BE9EB4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XOR y rotación</a:t>
          </a:r>
          <a:endParaRPr lang="es-ES" sz="3200" dirty="0">
            <a:solidFill>
              <a:schemeClr val="bg1"/>
            </a:solidFill>
          </a:endParaRPr>
        </a:p>
      </dgm:t>
    </dgm:pt>
    <dgm:pt modelId="{750F5F89-FC4C-4466-89C5-6CF5C2BB1F95}" type="parTrans" cxnId="{E417D854-8FC2-4AE7-AFDB-A89193A20BAE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F377E8C3-213F-4AB4-B1FD-59A9CFD21DFB}" type="sibTrans" cxnId="{E417D854-8FC2-4AE7-AFDB-A89193A20BAE}">
      <dgm:prSet custT="1"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108FE410-AADB-4ADB-87E1-A060E15F5B12}">
      <dgm:prSet phldrT="[Texto]" custT="1"/>
      <dgm:spPr/>
      <dgm:t>
        <a:bodyPr/>
        <a:lstStyle/>
        <a:p>
          <a:r>
            <a:rPr lang="es-ES" sz="3200" dirty="0" err="1" smtClean="0">
              <a:solidFill>
                <a:schemeClr val="bg1"/>
              </a:solidFill>
            </a:rPr>
            <a:t>Hex</a:t>
          </a:r>
          <a:endParaRPr lang="es-ES" sz="3200" dirty="0">
            <a:solidFill>
              <a:schemeClr val="bg1"/>
            </a:solidFill>
          </a:endParaRPr>
        </a:p>
      </dgm:t>
    </dgm:pt>
    <dgm:pt modelId="{3CAD530D-E9A4-435D-8EF9-D772D301BB67}" type="parTrans" cxnId="{2D8FA872-2694-4C59-A92D-5F3E713F6F90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0D91B310-6A17-40DD-9D56-B485EDA0BF14}" type="sibTrans" cxnId="{2D8FA872-2694-4C59-A92D-5F3E713F6F90}">
      <dgm:prSet/>
      <dgm:spPr/>
      <dgm:t>
        <a:bodyPr/>
        <a:lstStyle/>
        <a:p>
          <a:endParaRPr lang="es-ES" sz="3200">
            <a:solidFill>
              <a:schemeClr val="bg1"/>
            </a:solidFill>
          </a:endParaRPr>
        </a:p>
      </dgm:t>
    </dgm:pt>
    <dgm:pt modelId="{A2C199DC-10C0-4081-A91A-40F8749B17BC}" type="pres">
      <dgm:prSet presAssocID="{D0111556-132E-4F0C-B384-433512CFDF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19ADFE-0757-49B7-BBC9-047C18F6B606}" type="pres">
      <dgm:prSet presAssocID="{127EB604-8D14-4A78-94DA-FFB15D6759E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1171C-ECEB-40AA-A680-4ED13CC09224}" type="pres">
      <dgm:prSet presAssocID="{930D915D-F0B3-4EF8-AADA-485AC972E582}" presName="sibTrans" presStyleLbl="sibTrans2D1" presStyleIdx="0" presStyleCnt="5"/>
      <dgm:spPr/>
      <dgm:t>
        <a:bodyPr/>
        <a:lstStyle/>
        <a:p>
          <a:endParaRPr lang="es-ES"/>
        </a:p>
      </dgm:t>
    </dgm:pt>
    <dgm:pt modelId="{480F2C22-629B-48A3-AC69-E9E776A8B53D}" type="pres">
      <dgm:prSet presAssocID="{930D915D-F0B3-4EF8-AADA-485AC972E58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B49108F4-7002-41C2-A7BF-E9B4A640D5A7}" type="pres">
      <dgm:prSet presAssocID="{D71D9BEC-4ABC-4CB6-AAB2-A9593C1DA2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DD1C7C-CB93-42F6-BF6B-390F95FA18DC}" type="pres">
      <dgm:prSet presAssocID="{361D5093-7E8C-4940-99DB-6BE5654B3295}" presName="sibTrans" presStyleLbl="sibTrans2D1" presStyleIdx="1" presStyleCnt="5"/>
      <dgm:spPr/>
      <dgm:t>
        <a:bodyPr/>
        <a:lstStyle/>
        <a:p>
          <a:endParaRPr lang="es-ES"/>
        </a:p>
      </dgm:t>
    </dgm:pt>
    <dgm:pt modelId="{C416163B-F435-4890-A2AE-9E99BE8FB0E6}" type="pres">
      <dgm:prSet presAssocID="{361D5093-7E8C-4940-99DB-6BE5654B3295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35FCAB08-66DB-43F0-B5C9-31D1AFC9C69C}" type="pres">
      <dgm:prSet presAssocID="{D53E0027-99EA-413D-976B-4CB45EA2981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B79C6F-1EE9-49A2-8066-91F7E936F4A3}" type="pres">
      <dgm:prSet presAssocID="{C537D574-65C5-439C-98A7-76B48DF51989}" presName="sibTrans" presStyleLbl="sibTrans2D1" presStyleIdx="2" presStyleCnt="5"/>
      <dgm:spPr/>
      <dgm:t>
        <a:bodyPr/>
        <a:lstStyle/>
        <a:p>
          <a:endParaRPr lang="es-ES"/>
        </a:p>
      </dgm:t>
    </dgm:pt>
    <dgm:pt modelId="{F2D47301-0EA5-4368-A5D2-86742F4650D0}" type="pres">
      <dgm:prSet presAssocID="{C537D574-65C5-439C-98A7-76B48DF51989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2BA3F2DF-8A05-4CAC-A3F2-2CF38A39F187}" type="pres">
      <dgm:prSet presAssocID="{41B72EE7-BD77-46B0-9010-05EF996710E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05710-96BE-45B3-A1BB-CB075845A69A}" type="pres">
      <dgm:prSet presAssocID="{5AC32CE9-CE5F-407D-85A1-C44871687DED}" presName="sibTrans" presStyleLbl="sibTrans2D1" presStyleIdx="3" presStyleCnt="5"/>
      <dgm:spPr/>
      <dgm:t>
        <a:bodyPr/>
        <a:lstStyle/>
        <a:p>
          <a:endParaRPr lang="es-ES"/>
        </a:p>
      </dgm:t>
    </dgm:pt>
    <dgm:pt modelId="{29B9D4E2-0512-4FF4-9EB0-C52B639588FE}" type="pres">
      <dgm:prSet presAssocID="{5AC32CE9-CE5F-407D-85A1-C44871687DED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C79B24F6-A064-4BB7-B210-C0431CC5DA42}" type="pres">
      <dgm:prSet presAssocID="{D2D67EBA-0E79-45C4-BBA5-1FDE45BE9EB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D39C80-A0F5-493F-B2B1-58BF5FE1E4EB}" type="pres">
      <dgm:prSet presAssocID="{F377E8C3-213F-4AB4-B1FD-59A9CFD21DFB}" presName="sibTrans" presStyleLbl="sibTrans2D1" presStyleIdx="4" presStyleCnt="5"/>
      <dgm:spPr/>
      <dgm:t>
        <a:bodyPr/>
        <a:lstStyle/>
        <a:p>
          <a:endParaRPr lang="es-ES"/>
        </a:p>
      </dgm:t>
    </dgm:pt>
    <dgm:pt modelId="{3D455A40-D5E5-40BD-B47B-5C71D4AF330B}" type="pres">
      <dgm:prSet presAssocID="{F377E8C3-213F-4AB4-B1FD-59A9CFD21DFB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0A917B9E-99B7-4D6C-8838-45CE1989F31F}" type="pres">
      <dgm:prSet presAssocID="{108FE410-AADB-4ADB-87E1-A060E15F5B1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F332DD-C393-4E9B-B106-055A1B89B2C5}" type="presOf" srcId="{D53E0027-99EA-413D-976B-4CB45EA2981A}" destId="{35FCAB08-66DB-43F0-B5C9-31D1AFC9C69C}" srcOrd="0" destOrd="0" presId="urn:microsoft.com/office/officeart/2005/8/layout/process5"/>
    <dgm:cxn modelId="{8ECA4040-C4B2-4201-81EB-C65A923DC164}" type="presOf" srcId="{D71D9BEC-4ABC-4CB6-AAB2-A9593C1DA25D}" destId="{B49108F4-7002-41C2-A7BF-E9B4A640D5A7}" srcOrd="0" destOrd="0" presId="urn:microsoft.com/office/officeart/2005/8/layout/process5"/>
    <dgm:cxn modelId="{CD6AC26F-CE79-4229-8AA3-2DB34727E52C}" type="presOf" srcId="{D0111556-132E-4F0C-B384-433512CFDFF1}" destId="{A2C199DC-10C0-4081-A91A-40F8749B17BC}" srcOrd="0" destOrd="0" presId="urn:microsoft.com/office/officeart/2005/8/layout/process5"/>
    <dgm:cxn modelId="{8E159FF6-11FF-4CCD-B03D-A097674E67EE}" type="presOf" srcId="{F377E8C3-213F-4AB4-B1FD-59A9CFD21DFB}" destId="{96D39C80-A0F5-493F-B2B1-58BF5FE1E4EB}" srcOrd="0" destOrd="0" presId="urn:microsoft.com/office/officeart/2005/8/layout/process5"/>
    <dgm:cxn modelId="{0467DD54-1EA6-4715-8567-2E1CDAB89232}" type="presOf" srcId="{C537D574-65C5-439C-98A7-76B48DF51989}" destId="{F2D47301-0EA5-4368-A5D2-86742F4650D0}" srcOrd="1" destOrd="0" presId="urn:microsoft.com/office/officeart/2005/8/layout/process5"/>
    <dgm:cxn modelId="{524D035A-59D3-477D-B554-C2930B325812}" type="presOf" srcId="{930D915D-F0B3-4EF8-AADA-485AC972E582}" destId="{480F2C22-629B-48A3-AC69-E9E776A8B53D}" srcOrd="1" destOrd="0" presId="urn:microsoft.com/office/officeart/2005/8/layout/process5"/>
    <dgm:cxn modelId="{49B35942-E340-4644-9E16-431561C4854A}" type="presOf" srcId="{5AC32CE9-CE5F-407D-85A1-C44871687DED}" destId="{29B9D4E2-0512-4FF4-9EB0-C52B639588FE}" srcOrd="1" destOrd="0" presId="urn:microsoft.com/office/officeart/2005/8/layout/process5"/>
    <dgm:cxn modelId="{2B3B571D-3F16-4672-9660-B634F831BCB4}" type="presOf" srcId="{930D915D-F0B3-4EF8-AADA-485AC972E582}" destId="{3A81171C-ECEB-40AA-A680-4ED13CC09224}" srcOrd="0" destOrd="0" presId="urn:microsoft.com/office/officeart/2005/8/layout/process5"/>
    <dgm:cxn modelId="{35088CC4-86FD-4FF0-98BA-03727B477E96}" srcId="{D0111556-132E-4F0C-B384-433512CFDFF1}" destId="{D53E0027-99EA-413D-976B-4CB45EA2981A}" srcOrd="2" destOrd="0" parTransId="{2A254BD7-9620-4DFE-9614-AB3ECD20101A}" sibTransId="{C537D574-65C5-439C-98A7-76B48DF51989}"/>
    <dgm:cxn modelId="{2D8FA872-2694-4C59-A92D-5F3E713F6F90}" srcId="{D0111556-132E-4F0C-B384-433512CFDFF1}" destId="{108FE410-AADB-4ADB-87E1-A060E15F5B12}" srcOrd="5" destOrd="0" parTransId="{3CAD530D-E9A4-435D-8EF9-D772D301BB67}" sibTransId="{0D91B310-6A17-40DD-9D56-B485EDA0BF14}"/>
    <dgm:cxn modelId="{202E1BB8-EF54-4CC7-AB38-F44F7FFE7998}" srcId="{D0111556-132E-4F0C-B384-433512CFDFF1}" destId="{D71D9BEC-4ABC-4CB6-AAB2-A9593C1DA25D}" srcOrd="1" destOrd="0" parTransId="{FDE78E6A-C4D9-412B-81AB-449B435418E6}" sibTransId="{361D5093-7E8C-4940-99DB-6BE5654B3295}"/>
    <dgm:cxn modelId="{029CFD03-ED29-456B-8943-F3884D9EDB01}" type="presOf" srcId="{C537D574-65C5-439C-98A7-76B48DF51989}" destId="{94B79C6F-1EE9-49A2-8066-91F7E936F4A3}" srcOrd="0" destOrd="0" presId="urn:microsoft.com/office/officeart/2005/8/layout/process5"/>
    <dgm:cxn modelId="{0D5D0179-0170-41C6-8836-CB440E8F57EF}" type="presOf" srcId="{5AC32CE9-CE5F-407D-85A1-C44871687DED}" destId="{01105710-96BE-45B3-A1BB-CB075845A69A}" srcOrd="0" destOrd="0" presId="urn:microsoft.com/office/officeart/2005/8/layout/process5"/>
    <dgm:cxn modelId="{263B38A7-17A0-4481-A6D9-B42D65F4714A}" type="presOf" srcId="{41B72EE7-BD77-46B0-9010-05EF996710EF}" destId="{2BA3F2DF-8A05-4CAC-A3F2-2CF38A39F187}" srcOrd="0" destOrd="0" presId="urn:microsoft.com/office/officeart/2005/8/layout/process5"/>
    <dgm:cxn modelId="{9E550544-FBC7-4A3C-90F2-C76723046B8A}" srcId="{D0111556-132E-4F0C-B384-433512CFDFF1}" destId="{127EB604-8D14-4A78-94DA-FFB15D6759E7}" srcOrd="0" destOrd="0" parTransId="{F147DCBE-2A0A-4577-A104-B20540A24F9D}" sibTransId="{930D915D-F0B3-4EF8-AADA-485AC972E582}"/>
    <dgm:cxn modelId="{85C2590B-AA0C-413A-BC95-2A5F579002F3}" type="presOf" srcId="{127EB604-8D14-4A78-94DA-FFB15D6759E7}" destId="{5919ADFE-0757-49B7-BBC9-047C18F6B606}" srcOrd="0" destOrd="0" presId="urn:microsoft.com/office/officeart/2005/8/layout/process5"/>
    <dgm:cxn modelId="{42183B23-447F-407C-8CA2-7B49289EAE73}" type="presOf" srcId="{361D5093-7E8C-4940-99DB-6BE5654B3295}" destId="{C416163B-F435-4890-A2AE-9E99BE8FB0E6}" srcOrd="1" destOrd="0" presId="urn:microsoft.com/office/officeart/2005/8/layout/process5"/>
    <dgm:cxn modelId="{104A0E4E-5FDF-4AAC-8916-8A223D1F7CD7}" type="presOf" srcId="{108FE410-AADB-4ADB-87E1-A060E15F5B12}" destId="{0A917B9E-99B7-4D6C-8838-45CE1989F31F}" srcOrd="0" destOrd="0" presId="urn:microsoft.com/office/officeart/2005/8/layout/process5"/>
    <dgm:cxn modelId="{E417D854-8FC2-4AE7-AFDB-A89193A20BAE}" srcId="{D0111556-132E-4F0C-B384-433512CFDFF1}" destId="{D2D67EBA-0E79-45C4-BBA5-1FDE45BE9EB4}" srcOrd="4" destOrd="0" parTransId="{750F5F89-FC4C-4466-89C5-6CF5C2BB1F95}" sibTransId="{F377E8C3-213F-4AB4-B1FD-59A9CFD21DFB}"/>
    <dgm:cxn modelId="{24AD1E69-6CA9-4B8B-A01B-98C17244F730}" type="presOf" srcId="{D2D67EBA-0E79-45C4-BBA5-1FDE45BE9EB4}" destId="{C79B24F6-A064-4BB7-B210-C0431CC5DA42}" srcOrd="0" destOrd="0" presId="urn:microsoft.com/office/officeart/2005/8/layout/process5"/>
    <dgm:cxn modelId="{8ADBB232-C50E-451C-B5D0-3D11A9F50234}" type="presOf" srcId="{F377E8C3-213F-4AB4-B1FD-59A9CFD21DFB}" destId="{3D455A40-D5E5-40BD-B47B-5C71D4AF330B}" srcOrd="1" destOrd="0" presId="urn:microsoft.com/office/officeart/2005/8/layout/process5"/>
    <dgm:cxn modelId="{30D3BEC7-5F21-4D13-A1E5-D9DE5044D9AB}" srcId="{D0111556-132E-4F0C-B384-433512CFDFF1}" destId="{41B72EE7-BD77-46B0-9010-05EF996710EF}" srcOrd="3" destOrd="0" parTransId="{D055D093-7764-451E-A692-BE435568C5DF}" sibTransId="{5AC32CE9-CE5F-407D-85A1-C44871687DED}"/>
    <dgm:cxn modelId="{66023910-81F1-4016-9190-371A54F00C65}" type="presOf" srcId="{361D5093-7E8C-4940-99DB-6BE5654B3295}" destId="{DFDD1C7C-CB93-42F6-BF6B-390F95FA18DC}" srcOrd="0" destOrd="0" presId="urn:microsoft.com/office/officeart/2005/8/layout/process5"/>
    <dgm:cxn modelId="{96831090-E221-44B7-876D-2BC6D95CA3C2}" type="presParOf" srcId="{A2C199DC-10C0-4081-A91A-40F8749B17BC}" destId="{5919ADFE-0757-49B7-BBC9-047C18F6B606}" srcOrd="0" destOrd="0" presId="urn:microsoft.com/office/officeart/2005/8/layout/process5"/>
    <dgm:cxn modelId="{96B4BF75-49C2-4F03-BC80-FB441873A0BF}" type="presParOf" srcId="{A2C199DC-10C0-4081-A91A-40F8749B17BC}" destId="{3A81171C-ECEB-40AA-A680-4ED13CC09224}" srcOrd="1" destOrd="0" presId="urn:microsoft.com/office/officeart/2005/8/layout/process5"/>
    <dgm:cxn modelId="{BC5C410E-3503-4F05-916A-ACB63F4A75A5}" type="presParOf" srcId="{3A81171C-ECEB-40AA-A680-4ED13CC09224}" destId="{480F2C22-629B-48A3-AC69-E9E776A8B53D}" srcOrd="0" destOrd="0" presId="urn:microsoft.com/office/officeart/2005/8/layout/process5"/>
    <dgm:cxn modelId="{E801D498-A15D-4F7E-9A30-DCF96FAE3E2D}" type="presParOf" srcId="{A2C199DC-10C0-4081-A91A-40F8749B17BC}" destId="{B49108F4-7002-41C2-A7BF-E9B4A640D5A7}" srcOrd="2" destOrd="0" presId="urn:microsoft.com/office/officeart/2005/8/layout/process5"/>
    <dgm:cxn modelId="{D0C5D67C-1671-48E3-B5F5-3ED2A526D415}" type="presParOf" srcId="{A2C199DC-10C0-4081-A91A-40F8749B17BC}" destId="{DFDD1C7C-CB93-42F6-BF6B-390F95FA18DC}" srcOrd="3" destOrd="0" presId="urn:microsoft.com/office/officeart/2005/8/layout/process5"/>
    <dgm:cxn modelId="{B4D91280-3092-400D-8640-F3C4AEF52BE2}" type="presParOf" srcId="{DFDD1C7C-CB93-42F6-BF6B-390F95FA18DC}" destId="{C416163B-F435-4890-A2AE-9E99BE8FB0E6}" srcOrd="0" destOrd="0" presId="urn:microsoft.com/office/officeart/2005/8/layout/process5"/>
    <dgm:cxn modelId="{50C9E76E-93F0-4B42-8B35-BDF7A094A9D1}" type="presParOf" srcId="{A2C199DC-10C0-4081-A91A-40F8749B17BC}" destId="{35FCAB08-66DB-43F0-B5C9-31D1AFC9C69C}" srcOrd="4" destOrd="0" presId="urn:microsoft.com/office/officeart/2005/8/layout/process5"/>
    <dgm:cxn modelId="{B4504A78-80E6-4D21-8D7D-78D9406F4831}" type="presParOf" srcId="{A2C199DC-10C0-4081-A91A-40F8749B17BC}" destId="{94B79C6F-1EE9-49A2-8066-91F7E936F4A3}" srcOrd="5" destOrd="0" presId="urn:microsoft.com/office/officeart/2005/8/layout/process5"/>
    <dgm:cxn modelId="{26DFBEB1-274E-4A62-A192-51337808535F}" type="presParOf" srcId="{94B79C6F-1EE9-49A2-8066-91F7E936F4A3}" destId="{F2D47301-0EA5-4368-A5D2-86742F4650D0}" srcOrd="0" destOrd="0" presId="urn:microsoft.com/office/officeart/2005/8/layout/process5"/>
    <dgm:cxn modelId="{1A022221-7433-4551-A4E2-9772E8D14BAA}" type="presParOf" srcId="{A2C199DC-10C0-4081-A91A-40F8749B17BC}" destId="{2BA3F2DF-8A05-4CAC-A3F2-2CF38A39F187}" srcOrd="6" destOrd="0" presId="urn:microsoft.com/office/officeart/2005/8/layout/process5"/>
    <dgm:cxn modelId="{C6FF8A23-A6B0-4C16-92CC-AB0E395C854A}" type="presParOf" srcId="{A2C199DC-10C0-4081-A91A-40F8749B17BC}" destId="{01105710-96BE-45B3-A1BB-CB075845A69A}" srcOrd="7" destOrd="0" presId="urn:microsoft.com/office/officeart/2005/8/layout/process5"/>
    <dgm:cxn modelId="{E70CEE26-2612-45BB-AEA0-55816875F503}" type="presParOf" srcId="{01105710-96BE-45B3-A1BB-CB075845A69A}" destId="{29B9D4E2-0512-4FF4-9EB0-C52B639588FE}" srcOrd="0" destOrd="0" presId="urn:microsoft.com/office/officeart/2005/8/layout/process5"/>
    <dgm:cxn modelId="{E01A6D18-27DC-438B-B716-C73B98561CDC}" type="presParOf" srcId="{A2C199DC-10C0-4081-A91A-40F8749B17BC}" destId="{C79B24F6-A064-4BB7-B210-C0431CC5DA42}" srcOrd="8" destOrd="0" presId="urn:microsoft.com/office/officeart/2005/8/layout/process5"/>
    <dgm:cxn modelId="{FAE06B51-3C0C-4387-9A51-C09EC928D947}" type="presParOf" srcId="{A2C199DC-10C0-4081-A91A-40F8749B17BC}" destId="{96D39C80-A0F5-493F-B2B1-58BF5FE1E4EB}" srcOrd="9" destOrd="0" presId="urn:microsoft.com/office/officeart/2005/8/layout/process5"/>
    <dgm:cxn modelId="{9BE3DC09-3ECA-4196-9D22-6D9F6F5B6E17}" type="presParOf" srcId="{96D39C80-A0F5-493F-B2B1-58BF5FE1E4EB}" destId="{3D455A40-D5E5-40BD-B47B-5C71D4AF330B}" srcOrd="0" destOrd="0" presId="urn:microsoft.com/office/officeart/2005/8/layout/process5"/>
    <dgm:cxn modelId="{C5B0B718-7F0E-4822-85E7-695ACF360809}" type="presParOf" srcId="{A2C199DC-10C0-4081-A91A-40F8749B17BC}" destId="{0A917B9E-99B7-4D6C-8838-45CE1989F31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2DB844-0AFD-4730-A625-4A6CEBF38A9C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EE7462C-4F0D-4011-8D60-41FA849703F5}">
      <dgm:prSet phldrT="[Texto]" custT="1"/>
      <dgm:spPr/>
      <dgm:t>
        <a:bodyPr/>
        <a:lstStyle/>
        <a:p>
          <a:r>
            <a:rPr lang="es-ES" sz="3200" b="1" smtClean="0"/>
            <a:t>Clave 512 bits</a:t>
          </a:r>
          <a:endParaRPr lang="es-ES" sz="3200" b="1" dirty="0"/>
        </a:p>
      </dgm:t>
    </dgm:pt>
    <dgm:pt modelId="{BBB24BC2-584B-4173-8D03-A9911333E9BF}" type="parTrans" cxnId="{9E548D3E-E0BB-4C83-80B3-176C7FD018D6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12C3365-5AA4-4EC4-AB29-FBD6C4E1A9DB}" type="sibTrans" cxnId="{9E548D3E-E0BB-4C83-80B3-176C7FD018D6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F30AB2A-677F-4F62-9C3F-8E63A5BE82DE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m:oMathPara>
              </a14:m>
              <a:endParaRPr lang="es-ES" sz="3200" dirty="0"/>
            </a:p>
          </dgm:t>
        </dgm:pt>
      </mc:Choice>
      <mc:Fallback xmlns="">
        <dgm:pt modelId="{3F30AB2A-677F-4F62-9C3F-8E63A5BE82DE}">
          <dgm:prSet phldrT="[Texto]" custT="1"/>
          <dgm:spPr/>
          <dgm:t>
            <a:bodyPr/>
            <a:lstStyle/>
            <a:p>
              <a:r>
                <a:rPr lang="en-US" sz="3200" i="0"/>
                <a:t>2</a:t>
              </a:r>
              <a:r>
                <a:rPr lang="en-US" sz="3200" i="0" smtClean="0"/>
                <a:t>^</a:t>
              </a:r>
              <a:r>
                <a:rPr lang="en-US" sz="3200" i="0"/>
                <a:t>0</a:t>
              </a:r>
              <a:endParaRPr lang="es-ES" sz="3200" dirty="0"/>
            </a:p>
          </dgm:t>
        </dgm:pt>
      </mc:Fallback>
    </mc:AlternateContent>
    <dgm:pt modelId="{D5F80FA6-6BC0-4886-BDE8-92645EFF87E5}" type="parTrans" cxnId="{505F9F67-7B6C-454A-90B2-3380FB5EA8E5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CF8FF3C-1D6E-4905-A120-F4B77CEDBE1D}" type="sibTrans" cxnId="{505F9F67-7B6C-454A-90B2-3380FB5EA8E5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9C9E324-89BF-422F-AA4B-F61ADAF00D77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m:oMathPara>
              </a14:m>
              <a:endParaRPr lang="es-ES" sz="3200" dirty="0"/>
            </a:p>
          </dgm:t>
        </dgm:pt>
      </mc:Choice>
      <mc:Fallback xmlns="">
        <dgm:pt modelId="{F9C9E324-89BF-422F-AA4B-F61ADAF00D77}">
          <dgm:prSet phldrT="[Texto]" custT="1"/>
          <dgm:spPr/>
          <dgm:t>
            <a:bodyPr/>
            <a:lstStyle/>
            <a:p>
              <a:r>
                <a:rPr lang="en-US" sz="3200" i="0"/>
                <a:t>2</a:t>
              </a:r>
              <a:r>
                <a:rPr lang="en-US" sz="3200" i="0" smtClean="0"/>
                <a:t>^</a:t>
              </a:r>
              <a:r>
                <a:rPr lang="es-EC" sz="3200" b="0" i="0" smtClean="0">
                  <a:latin typeface="Cambria Math" panose="02040503050406030204" pitchFamily="18" charset="0"/>
                </a:rPr>
                <a:t>1</a:t>
              </a:r>
              <a:endParaRPr lang="es-ES" sz="3200" dirty="0"/>
            </a:p>
          </dgm:t>
        </dgm:pt>
      </mc:Fallback>
    </mc:AlternateContent>
    <dgm:pt modelId="{440F0F34-A0BF-4558-B588-E55D3A7F845C}" type="parTrans" cxnId="{37ED8B98-0F16-4A11-B25E-A36AB0E55152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B0C2A14-C741-4A82-ADB3-61FFB6D3CD84}" type="sibTrans" cxnId="{37ED8B98-0F16-4A11-B25E-A36AB0E55152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A161CB3-B7B7-428D-AEAD-59642E702950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m:oMathPara>
              </a14:m>
              <a:endParaRPr lang="es-ES" sz="3200" dirty="0"/>
            </a:p>
          </dgm:t>
        </dgm:pt>
      </mc:Choice>
      <mc:Fallback xmlns="">
        <dgm:pt modelId="{2A161CB3-B7B7-428D-AEAD-59642E702950}">
          <dgm:prSet phldrT="[Texto]" custT="1"/>
          <dgm:spPr/>
          <dgm:t>
            <a:bodyPr/>
            <a:lstStyle/>
            <a:p>
              <a:r>
                <a:rPr lang="en-US" sz="3200" i="0"/>
                <a:t>2</a:t>
              </a:r>
              <a:r>
                <a:rPr lang="en-US" sz="3200" i="0" smtClean="0"/>
                <a:t>^</a:t>
              </a:r>
              <a:r>
                <a:rPr lang="es-EC" sz="3200" b="0" i="0" smtClean="0">
                  <a:latin typeface="Cambria Math" panose="02040503050406030204" pitchFamily="18" charset="0"/>
                </a:rPr>
                <a:t>3</a:t>
              </a:r>
              <a:endParaRPr lang="es-ES" sz="3200" dirty="0"/>
            </a:p>
          </dgm:t>
        </dgm:pt>
      </mc:Fallback>
    </mc:AlternateContent>
    <dgm:pt modelId="{7BC29FA1-B112-409B-982A-041261E18D5A}" type="parTrans" cxnId="{1223FADC-5253-470E-A462-8AAC22C51B54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7BBF860-D2C2-446C-9966-76D91EF2CF7E}" type="sibTrans" cxnId="{1223FADC-5253-470E-A462-8AAC22C51B54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E78691C-0575-44F7-BDAF-9558793514A2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m:oMathPara>
              </a14:m>
              <a:endParaRPr lang="es-ES" sz="3200" dirty="0"/>
            </a:p>
          </dgm:t>
        </dgm:pt>
      </mc:Choice>
      <mc:Fallback xmlns="">
        <dgm:pt modelId="{4E78691C-0575-44F7-BDAF-9558793514A2}">
          <dgm:prSet phldrT="[Texto]" custT="1"/>
          <dgm:spPr/>
          <dgm:t>
            <a:bodyPr/>
            <a:lstStyle/>
            <a:p>
              <a:r>
                <a:rPr lang="en-US" sz="3200" i="0"/>
                <a:t>2</a:t>
              </a:r>
              <a:r>
                <a:rPr lang="en-US" sz="3200" i="0" smtClean="0"/>
                <a:t>^</a:t>
              </a:r>
              <a:r>
                <a:rPr lang="es-EC" sz="3200" b="0" i="0" smtClean="0">
                  <a:latin typeface="Cambria Math" panose="02040503050406030204" pitchFamily="18" charset="0"/>
                </a:rPr>
                <a:t>7</a:t>
              </a:r>
              <a:endParaRPr lang="es-ES" sz="3200" dirty="0"/>
            </a:p>
          </dgm:t>
        </dgm:pt>
      </mc:Fallback>
    </mc:AlternateContent>
    <dgm:pt modelId="{204518C4-19A4-4226-AAC8-C4677CC986A5}" type="parTrans" cxnId="{C845056E-30B3-49C1-B46A-75AEF22290F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0B00B2E5-D92D-4BD0-BBA0-867BA0F5DC6D}" type="sibTrans" cxnId="{C845056E-30B3-49C1-B46A-75AEF22290F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B5981BC-0FF2-4CBC-AEF0-443AA2DB0E72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m:oMathPara>
              </a14:m>
              <a:endParaRPr lang="es-ES" sz="3200" dirty="0"/>
            </a:p>
          </dgm:t>
        </dgm:pt>
      </mc:Choice>
      <mc:Fallback xmlns="">
        <dgm:pt modelId="{1B5981BC-0FF2-4CBC-AEF0-443AA2DB0E72}">
          <dgm:prSet phldrT="[Texto]" custT="1"/>
          <dgm:spPr/>
          <dgm:t>
            <a:bodyPr/>
            <a:lstStyle/>
            <a:p>
              <a:r>
                <a:rPr lang="en-US" sz="3200" i="0"/>
                <a:t>2</a:t>
              </a:r>
              <a:r>
                <a:rPr lang="en-US" sz="3200" i="0" smtClean="0"/>
                <a:t>^</a:t>
              </a:r>
              <a:r>
                <a:rPr lang="es-EC" sz="3200" b="0" i="0" smtClean="0">
                  <a:latin typeface="Cambria Math" panose="02040503050406030204" pitchFamily="18" charset="0"/>
                </a:rPr>
                <a:t>15</a:t>
              </a:r>
              <a:endParaRPr lang="es-ES" sz="3200" dirty="0"/>
            </a:p>
          </dgm:t>
        </dgm:pt>
      </mc:Fallback>
    </mc:AlternateContent>
    <dgm:pt modelId="{BD85BB17-DE6A-4A0F-9BD5-A3B7EFD0C9F7}" type="parTrans" cxnId="{1ED6D58F-106D-4F1B-B574-5A8B94A4E7B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6D7F17B-009A-4383-B9DF-3C54696A20D2}" type="sibTrans" cxnId="{1ED6D58F-106D-4F1B-B574-5A8B94A4E7B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6DE5E9B-2A6B-4E95-92A3-3673C9D163EF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m:oMathPara>
              </a14:m>
              <a:endParaRPr lang="es-ES" sz="2400" dirty="0"/>
            </a:p>
          </dgm:t>
        </dgm:pt>
      </mc:Choice>
      <mc:Fallback xmlns="">
        <dgm:pt modelId="{96DE5E9B-2A6B-4E95-92A3-3673C9D163EF}">
          <dgm:prSet phldrT="[Texto]" custT="1"/>
          <dgm:spPr/>
          <dgm:t>
            <a:bodyPr/>
            <a:lstStyle/>
            <a:p>
              <a:r>
                <a:rPr lang="en-US" sz="3200" i="0"/>
                <a:t>2</a:t>
              </a:r>
              <a:r>
                <a:rPr lang="en-US" sz="3200" i="0" smtClean="0"/>
                <a:t>^</a:t>
              </a:r>
              <a:r>
                <a:rPr lang="es-EC" sz="3200" b="0" i="0" smtClean="0">
                  <a:latin typeface="Cambria Math" panose="02040503050406030204" pitchFamily="18" charset="0"/>
                </a:rPr>
                <a:t>31</a:t>
              </a:r>
              <a:endParaRPr lang="es-ES" sz="2400" dirty="0"/>
            </a:p>
          </dgm:t>
        </dgm:pt>
      </mc:Fallback>
    </mc:AlternateContent>
    <dgm:pt modelId="{01A4B642-DFFB-41A3-AA15-FF98ED097A11}" type="parTrans" cxnId="{64A57B87-FA74-4912-9FDD-BDFDEE00475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CB77FFE-9554-4C48-9B72-25A119220B2A}" type="sibTrans" cxnId="{64A57B87-FA74-4912-9FDD-BDFDEE00475C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276678B8-FA42-403C-A019-28A204A5CE99}" type="pres">
      <dgm:prSet presAssocID="{D22DB844-0AFD-4730-A625-4A6CEBF38A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ABE7B-847C-427A-94C9-FB274C2EE52A}" type="pres">
      <dgm:prSet presAssocID="{1EE7462C-4F0D-4011-8D60-41FA849703F5}" presName="centerShape" presStyleLbl="node0" presStyleIdx="0" presStyleCnt="1"/>
      <dgm:spPr/>
      <dgm:t>
        <a:bodyPr/>
        <a:lstStyle/>
        <a:p>
          <a:endParaRPr lang="es-ES"/>
        </a:p>
      </dgm:t>
    </dgm:pt>
    <dgm:pt modelId="{F9F88DF6-47B2-402E-864C-3BADA2A54D74}" type="pres">
      <dgm:prSet presAssocID="{3F30AB2A-677F-4F62-9C3F-8E63A5BE82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A112B6-0076-4860-BED9-5B120ECB5FFA}" type="pres">
      <dgm:prSet presAssocID="{3F30AB2A-677F-4F62-9C3F-8E63A5BE82DE}" presName="dummy" presStyleCnt="0"/>
      <dgm:spPr/>
    </dgm:pt>
    <dgm:pt modelId="{1F775D15-70C1-44DB-814E-A2340533C8F3}" type="pres">
      <dgm:prSet presAssocID="{ACF8FF3C-1D6E-4905-A120-F4B77CEDBE1D}" presName="sibTrans" presStyleLbl="sibTrans2D1" presStyleIdx="0" presStyleCnt="6"/>
      <dgm:spPr/>
      <dgm:t>
        <a:bodyPr/>
        <a:lstStyle/>
        <a:p>
          <a:endParaRPr lang="es-ES"/>
        </a:p>
      </dgm:t>
    </dgm:pt>
    <dgm:pt modelId="{7143FE5F-FCA3-4CFD-BBCC-518AFA98D0C9}" type="pres">
      <dgm:prSet presAssocID="{F9C9E324-89BF-422F-AA4B-F61ADAF00D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25FFC-721B-4C22-9BFC-7F3F08F30BEF}" type="pres">
      <dgm:prSet presAssocID="{F9C9E324-89BF-422F-AA4B-F61ADAF00D77}" presName="dummy" presStyleCnt="0"/>
      <dgm:spPr/>
    </dgm:pt>
    <dgm:pt modelId="{D7CC46BE-5C1F-4E53-A4EA-398A4DF20579}" type="pres">
      <dgm:prSet presAssocID="{6B0C2A14-C741-4A82-ADB3-61FFB6D3CD84}" presName="sibTrans" presStyleLbl="sibTrans2D1" presStyleIdx="1" presStyleCnt="6"/>
      <dgm:spPr/>
      <dgm:t>
        <a:bodyPr/>
        <a:lstStyle/>
        <a:p>
          <a:endParaRPr lang="es-ES"/>
        </a:p>
      </dgm:t>
    </dgm:pt>
    <dgm:pt modelId="{580614E1-30EE-4A22-AC43-47E5236879DD}" type="pres">
      <dgm:prSet presAssocID="{2A161CB3-B7B7-428D-AEAD-59642E7029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3D77A-C951-47FF-9F5D-2629FD9F95E2}" type="pres">
      <dgm:prSet presAssocID="{2A161CB3-B7B7-428D-AEAD-59642E702950}" presName="dummy" presStyleCnt="0"/>
      <dgm:spPr/>
    </dgm:pt>
    <dgm:pt modelId="{7404DC9D-F4FA-4931-BE73-3B9BDA952B3F}" type="pres">
      <dgm:prSet presAssocID="{B7BBF860-D2C2-446C-9966-76D91EF2CF7E}" presName="sibTrans" presStyleLbl="sibTrans2D1" presStyleIdx="2" presStyleCnt="6"/>
      <dgm:spPr/>
      <dgm:t>
        <a:bodyPr/>
        <a:lstStyle/>
        <a:p>
          <a:endParaRPr lang="es-ES"/>
        </a:p>
      </dgm:t>
    </dgm:pt>
    <dgm:pt modelId="{EC2559BB-DE21-4484-A2B1-84CD8525233F}" type="pres">
      <dgm:prSet presAssocID="{4E78691C-0575-44F7-BDAF-9558793514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EE7ABF-5C9F-40FB-88A1-54A927652B64}" type="pres">
      <dgm:prSet presAssocID="{4E78691C-0575-44F7-BDAF-9558793514A2}" presName="dummy" presStyleCnt="0"/>
      <dgm:spPr/>
    </dgm:pt>
    <dgm:pt modelId="{7657D727-6988-40B6-94E5-C7868502CEBB}" type="pres">
      <dgm:prSet presAssocID="{0B00B2E5-D92D-4BD0-BBA0-867BA0F5DC6D}" presName="sibTrans" presStyleLbl="sibTrans2D1" presStyleIdx="3" presStyleCnt="6"/>
      <dgm:spPr/>
      <dgm:t>
        <a:bodyPr/>
        <a:lstStyle/>
        <a:p>
          <a:endParaRPr lang="es-ES"/>
        </a:p>
      </dgm:t>
    </dgm:pt>
    <dgm:pt modelId="{AB516117-13F2-480C-AEFE-F0F6F8758A68}" type="pres">
      <dgm:prSet presAssocID="{1B5981BC-0FF2-4CBC-AEF0-443AA2DB0E7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2F615-590E-4C4D-ABE6-F76C9D2CCE7E}" type="pres">
      <dgm:prSet presAssocID="{1B5981BC-0FF2-4CBC-AEF0-443AA2DB0E72}" presName="dummy" presStyleCnt="0"/>
      <dgm:spPr/>
    </dgm:pt>
    <dgm:pt modelId="{91230A99-BA7D-4D2B-B495-28647FD636B3}" type="pres">
      <dgm:prSet presAssocID="{66D7F17B-009A-4383-B9DF-3C54696A20D2}" presName="sibTrans" presStyleLbl="sibTrans2D1" presStyleIdx="4" presStyleCnt="6"/>
      <dgm:spPr/>
      <dgm:t>
        <a:bodyPr/>
        <a:lstStyle/>
        <a:p>
          <a:endParaRPr lang="es-ES"/>
        </a:p>
      </dgm:t>
    </dgm:pt>
    <dgm:pt modelId="{64DFF5B2-DE90-4CF4-8F2A-6D70367CE55C}" type="pres">
      <dgm:prSet presAssocID="{96DE5E9B-2A6B-4E95-92A3-3673C9D163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3B4B-EB50-4103-A0A5-BF1433D2C274}" type="pres">
      <dgm:prSet presAssocID="{96DE5E9B-2A6B-4E95-92A3-3673C9D163EF}" presName="dummy" presStyleCnt="0"/>
      <dgm:spPr/>
    </dgm:pt>
    <dgm:pt modelId="{A2693969-5180-4545-93AB-5EA1102DA9E1}" type="pres">
      <dgm:prSet presAssocID="{FCB77FFE-9554-4C48-9B72-25A119220B2A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E58B9BD2-59FC-40FB-AC4A-07E307940106}" type="presOf" srcId="{1EE7462C-4F0D-4011-8D60-41FA849703F5}" destId="{82EABE7B-847C-427A-94C9-FB274C2EE52A}" srcOrd="0" destOrd="0" presId="urn:microsoft.com/office/officeart/2005/8/layout/radial6"/>
    <dgm:cxn modelId="{BA90499D-6822-4C82-BCB3-3106206F3A97}" type="presOf" srcId="{2A161CB3-B7B7-428D-AEAD-59642E702950}" destId="{580614E1-30EE-4A22-AC43-47E5236879DD}" srcOrd="0" destOrd="0" presId="urn:microsoft.com/office/officeart/2005/8/layout/radial6"/>
    <dgm:cxn modelId="{13D56E81-7D4C-46EE-84F4-E4EEE097D5E6}" type="presOf" srcId="{96DE5E9B-2A6B-4E95-92A3-3673C9D163EF}" destId="{64DFF5B2-DE90-4CF4-8F2A-6D70367CE55C}" srcOrd="0" destOrd="0" presId="urn:microsoft.com/office/officeart/2005/8/layout/radial6"/>
    <dgm:cxn modelId="{64A57B87-FA74-4912-9FDD-BDFDEE00475C}" srcId="{1EE7462C-4F0D-4011-8D60-41FA849703F5}" destId="{96DE5E9B-2A6B-4E95-92A3-3673C9D163EF}" srcOrd="5" destOrd="0" parTransId="{01A4B642-DFFB-41A3-AA15-FF98ED097A11}" sibTransId="{FCB77FFE-9554-4C48-9B72-25A119220B2A}"/>
    <dgm:cxn modelId="{57141AA1-E49A-4671-9632-F36109432AD4}" type="presOf" srcId="{3F30AB2A-677F-4F62-9C3F-8E63A5BE82DE}" destId="{F9F88DF6-47B2-402E-864C-3BADA2A54D74}" srcOrd="0" destOrd="0" presId="urn:microsoft.com/office/officeart/2005/8/layout/radial6"/>
    <dgm:cxn modelId="{93C69053-A41E-49A7-8FB8-0FCE0611F20B}" type="presOf" srcId="{1B5981BC-0FF2-4CBC-AEF0-443AA2DB0E72}" destId="{AB516117-13F2-480C-AEFE-F0F6F8758A68}" srcOrd="0" destOrd="0" presId="urn:microsoft.com/office/officeart/2005/8/layout/radial6"/>
    <dgm:cxn modelId="{9E548D3E-E0BB-4C83-80B3-176C7FD018D6}" srcId="{D22DB844-0AFD-4730-A625-4A6CEBF38A9C}" destId="{1EE7462C-4F0D-4011-8D60-41FA849703F5}" srcOrd="0" destOrd="0" parTransId="{BBB24BC2-584B-4173-8D03-A9911333E9BF}" sibTransId="{F12C3365-5AA4-4EC4-AB29-FBD6C4E1A9DB}"/>
    <dgm:cxn modelId="{9EFF7973-7831-44A3-8A42-A7FC4B37A382}" type="presOf" srcId="{66D7F17B-009A-4383-B9DF-3C54696A20D2}" destId="{91230A99-BA7D-4D2B-B495-28647FD636B3}" srcOrd="0" destOrd="0" presId="urn:microsoft.com/office/officeart/2005/8/layout/radial6"/>
    <dgm:cxn modelId="{1223FADC-5253-470E-A462-8AAC22C51B54}" srcId="{1EE7462C-4F0D-4011-8D60-41FA849703F5}" destId="{2A161CB3-B7B7-428D-AEAD-59642E702950}" srcOrd="2" destOrd="0" parTransId="{7BC29FA1-B112-409B-982A-041261E18D5A}" sibTransId="{B7BBF860-D2C2-446C-9966-76D91EF2CF7E}"/>
    <dgm:cxn modelId="{C845056E-30B3-49C1-B46A-75AEF22290FC}" srcId="{1EE7462C-4F0D-4011-8D60-41FA849703F5}" destId="{4E78691C-0575-44F7-BDAF-9558793514A2}" srcOrd="3" destOrd="0" parTransId="{204518C4-19A4-4226-AAC8-C4677CC986A5}" sibTransId="{0B00B2E5-D92D-4BD0-BBA0-867BA0F5DC6D}"/>
    <dgm:cxn modelId="{5DBC0216-424D-4D93-B32E-B05DC1F57DC9}" type="presOf" srcId="{4E78691C-0575-44F7-BDAF-9558793514A2}" destId="{EC2559BB-DE21-4484-A2B1-84CD8525233F}" srcOrd="0" destOrd="0" presId="urn:microsoft.com/office/officeart/2005/8/layout/radial6"/>
    <dgm:cxn modelId="{2EEA0A51-BCB4-4F16-8408-9894DE5D5E7D}" type="presOf" srcId="{D22DB844-0AFD-4730-A625-4A6CEBF38A9C}" destId="{276678B8-FA42-403C-A019-28A204A5CE99}" srcOrd="0" destOrd="0" presId="urn:microsoft.com/office/officeart/2005/8/layout/radial6"/>
    <dgm:cxn modelId="{AF00ED8D-5D8D-4507-9B4E-37FD6BEB6514}" type="presOf" srcId="{0B00B2E5-D92D-4BD0-BBA0-867BA0F5DC6D}" destId="{7657D727-6988-40B6-94E5-C7868502CEBB}" srcOrd="0" destOrd="0" presId="urn:microsoft.com/office/officeart/2005/8/layout/radial6"/>
    <dgm:cxn modelId="{A9C7732A-EE5D-412E-8D1C-C08D6EE3CA87}" type="presOf" srcId="{FCB77FFE-9554-4C48-9B72-25A119220B2A}" destId="{A2693969-5180-4545-93AB-5EA1102DA9E1}" srcOrd="0" destOrd="0" presId="urn:microsoft.com/office/officeart/2005/8/layout/radial6"/>
    <dgm:cxn modelId="{1ED6D58F-106D-4F1B-B574-5A8B94A4E7BC}" srcId="{1EE7462C-4F0D-4011-8D60-41FA849703F5}" destId="{1B5981BC-0FF2-4CBC-AEF0-443AA2DB0E72}" srcOrd="4" destOrd="0" parTransId="{BD85BB17-DE6A-4A0F-9BD5-A3B7EFD0C9F7}" sibTransId="{66D7F17B-009A-4383-B9DF-3C54696A20D2}"/>
    <dgm:cxn modelId="{7266B425-0D71-460D-BF8D-A797C0948DD8}" type="presOf" srcId="{F9C9E324-89BF-422F-AA4B-F61ADAF00D77}" destId="{7143FE5F-FCA3-4CFD-BBCC-518AFA98D0C9}" srcOrd="0" destOrd="0" presId="urn:microsoft.com/office/officeart/2005/8/layout/radial6"/>
    <dgm:cxn modelId="{E3B9FD19-1290-4857-B449-2C410AE7EAFE}" type="presOf" srcId="{ACF8FF3C-1D6E-4905-A120-F4B77CEDBE1D}" destId="{1F775D15-70C1-44DB-814E-A2340533C8F3}" srcOrd="0" destOrd="0" presId="urn:microsoft.com/office/officeart/2005/8/layout/radial6"/>
    <dgm:cxn modelId="{1787816D-72AB-415E-B4E4-6AF9B5FFD2E2}" type="presOf" srcId="{B7BBF860-D2C2-446C-9966-76D91EF2CF7E}" destId="{7404DC9D-F4FA-4931-BE73-3B9BDA952B3F}" srcOrd="0" destOrd="0" presId="urn:microsoft.com/office/officeart/2005/8/layout/radial6"/>
    <dgm:cxn modelId="{37ED8B98-0F16-4A11-B25E-A36AB0E55152}" srcId="{1EE7462C-4F0D-4011-8D60-41FA849703F5}" destId="{F9C9E324-89BF-422F-AA4B-F61ADAF00D77}" srcOrd="1" destOrd="0" parTransId="{440F0F34-A0BF-4558-B588-E55D3A7F845C}" sibTransId="{6B0C2A14-C741-4A82-ADB3-61FFB6D3CD84}"/>
    <dgm:cxn modelId="{505F9F67-7B6C-454A-90B2-3380FB5EA8E5}" srcId="{1EE7462C-4F0D-4011-8D60-41FA849703F5}" destId="{3F30AB2A-677F-4F62-9C3F-8E63A5BE82DE}" srcOrd="0" destOrd="0" parTransId="{D5F80FA6-6BC0-4886-BDE8-92645EFF87E5}" sibTransId="{ACF8FF3C-1D6E-4905-A120-F4B77CEDBE1D}"/>
    <dgm:cxn modelId="{B829F7A7-C596-49AA-8661-12698D937298}" type="presOf" srcId="{6B0C2A14-C741-4A82-ADB3-61FFB6D3CD84}" destId="{D7CC46BE-5C1F-4E53-A4EA-398A4DF20579}" srcOrd="0" destOrd="0" presId="urn:microsoft.com/office/officeart/2005/8/layout/radial6"/>
    <dgm:cxn modelId="{229737EC-78B1-4337-A937-31595175A772}" type="presParOf" srcId="{276678B8-FA42-403C-A019-28A204A5CE99}" destId="{82EABE7B-847C-427A-94C9-FB274C2EE52A}" srcOrd="0" destOrd="0" presId="urn:microsoft.com/office/officeart/2005/8/layout/radial6"/>
    <dgm:cxn modelId="{A66DD5C8-7A5B-4566-B2A9-CA6C1AEC2BFB}" type="presParOf" srcId="{276678B8-FA42-403C-A019-28A204A5CE99}" destId="{F9F88DF6-47B2-402E-864C-3BADA2A54D74}" srcOrd="1" destOrd="0" presId="urn:microsoft.com/office/officeart/2005/8/layout/radial6"/>
    <dgm:cxn modelId="{18544978-089D-4543-B235-201B68807F5D}" type="presParOf" srcId="{276678B8-FA42-403C-A019-28A204A5CE99}" destId="{8AA112B6-0076-4860-BED9-5B120ECB5FFA}" srcOrd="2" destOrd="0" presId="urn:microsoft.com/office/officeart/2005/8/layout/radial6"/>
    <dgm:cxn modelId="{781DE086-EE31-469E-A4A9-6D29B7759211}" type="presParOf" srcId="{276678B8-FA42-403C-A019-28A204A5CE99}" destId="{1F775D15-70C1-44DB-814E-A2340533C8F3}" srcOrd="3" destOrd="0" presId="urn:microsoft.com/office/officeart/2005/8/layout/radial6"/>
    <dgm:cxn modelId="{4039E838-3B69-411C-A918-FCE0A61A39E7}" type="presParOf" srcId="{276678B8-FA42-403C-A019-28A204A5CE99}" destId="{7143FE5F-FCA3-4CFD-BBCC-518AFA98D0C9}" srcOrd="4" destOrd="0" presId="urn:microsoft.com/office/officeart/2005/8/layout/radial6"/>
    <dgm:cxn modelId="{EDDF10F6-3222-4A8C-8423-7E9D90183496}" type="presParOf" srcId="{276678B8-FA42-403C-A019-28A204A5CE99}" destId="{67025FFC-721B-4C22-9BFC-7F3F08F30BEF}" srcOrd="5" destOrd="0" presId="urn:microsoft.com/office/officeart/2005/8/layout/radial6"/>
    <dgm:cxn modelId="{CCAFE7B7-A9D4-4CBB-8E47-B94CFDFE4591}" type="presParOf" srcId="{276678B8-FA42-403C-A019-28A204A5CE99}" destId="{D7CC46BE-5C1F-4E53-A4EA-398A4DF20579}" srcOrd="6" destOrd="0" presId="urn:microsoft.com/office/officeart/2005/8/layout/radial6"/>
    <dgm:cxn modelId="{854400C2-80D8-4EA9-91C5-B80CA3B2D96B}" type="presParOf" srcId="{276678B8-FA42-403C-A019-28A204A5CE99}" destId="{580614E1-30EE-4A22-AC43-47E5236879DD}" srcOrd="7" destOrd="0" presId="urn:microsoft.com/office/officeart/2005/8/layout/radial6"/>
    <dgm:cxn modelId="{A0F6E32B-67D6-4B64-8E31-FB239120D16D}" type="presParOf" srcId="{276678B8-FA42-403C-A019-28A204A5CE99}" destId="{0AF3D77A-C951-47FF-9F5D-2629FD9F95E2}" srcOrd="8" destOrd="0" presId="urn:microsoft.com/office/officeart/2005/8/layout/radial6"/>
    <dgm:cxn modelId="{D95E8A29-1F30-4F07-9453-38C094862662}" type="presParOf" srcId="{276678B8-FA42-403C-A019-28A204A5CE99}" destId="{7404DC9D-F4FA-4931-BE73-3B9BDA952B3F}" srcOrd="9" destOrd="0" presId="urn:microsoft.com/office/officeart/2005/8/layout/radial6"/>
    <dgm:cxn modelId="{D0FC27A1-7678-436E-BA97-2FF9376EA978}" type="presParOf" srcId="{276678B8-FA42-403C-A019-28A204A5CE99}" destId="{EC2559BB-DE21-4484-A2B1-84CD8525233F}" srcOrd="10" destOrd="0" presId="urn:microsoft.com/office/officeart/2005/8/layout/radial6"/>
    <dgm:cxn modelId="{B9B363FF-733C-409A-9DF5-C373BE18E017}" type="presParOf" srcId="{276678B8-FA42-403C-A019-28A204A5CE99}" destId="{03EE7ABF-5C9F-40FB-88A1-54A927652B64}" srcOrd="11" destOrd="0" presId="urn:microsoft.com/office/officeart/2005/8/layout/radial6"/>
    <dgm:cxn modelId="{C9A50897-C7C3-4E03-B106-740334580AF0}" type="presParOf" srcId="{276678B8-FA42-403C-A019-28A204A5CE99}" destId="{7657D727-6988-40B6-94E5-C7868502CEBB}" srcOrd="12" destOrd="0" presId="urn:microsoft.com/office/officeart/2005/8/layout/radial6"/>
    <dgm:cxn modelId="{A25A6295-C05F-470F-8944-3E06DDDA0816}" type="presParOf" srcId="{276678B8-FA42-403C-A019-28A204A5CE99}" destId="{AB516117-13F2-480C-AEFE-F0F6F8758A68}" srcOrd="13" destOrd="0" presId="urn:microsoft.com/office/officeart/2005/8/layout/radial6"/>
    <dgm:cxn modelId="{36A023D9-C614-43CB-B7E8-C36BB78E091F}" type="presParOf" srcId="{276678B8-FA42-403C-A019-28A204A5CE99}" destId="{F762F615-590E-4C4D-ABE6-F76C9D2CCE7E}" srcOrd="14" destOrd="0" presId="urn:microsoft.com/office/officeart/2005/8/layout/radial6"/>
    <dgm:cxn modelId="{E150CD1D-E1EB-43AA-9F13-3BE39FD23595}" type="presParOf" srcId="{276678B8-FA42-403C-A019-28A204A5CE99}" destId="{91230A99-BA7D-4D2B-B495-28647FD636B3}" srcOrd="15" destOrd="0" presId="urn:microsoft.com/office/officeart/2005/8/layout/radial6"/>
    <dgm:cxn modelId="{F860B9AC-0838-49B2-A30D-1AA7866E4A8F}" type="presParOf" srcId="{276678B8-FA42-403C-A019-28A204A5CE99}" destId="{64DFF5B2-DE90-4CF4-8F2A-6D70367CE55C}" srcOrd="16" destOrd="0" presId="urn:microsoft.com/office/officeart/2005/8/layout/radial6"/>
    <dgm:cxn modelId="{7A6C90EF-C185-40AA-B841-B1DE21C46EA1}" type="presParOf" srcId="{276678B8-FA42-403C-A019-28A204A5CE99}" destId="{B2DE3B4B-EB50-4103-A0A5-BF1433D2C274}" srcOrd="17" destOrd="0" presId="urn:microsoft.com/office/officeart/2005/8/layout/radial6"/>
    <dgm:cxn modelId="{FBA7EC1D-0549-4C2F-BEBB-32DE42834B17}" type="presParOf" srcId="{276678B8-FA42-403C-A019-28A204A5CE99}" destId="{A2693969-5180-4545-93AB-5EA1102DA9E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1DE853-DC9B-495A-B408-95068BA646D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B1469EA9-3404-4243-9C77-8FC96E470707}">
      <dgm:prSet phldrT="[Texto]" custT="1"/>
      <dgm:spPr/>
      <dgm:t>
        <a:bodyPr/>
        <a:lstStyle/>
        <a:p>
          <a:r>
            <a:rPr lang="es-ES" sz="8000" b="1" dirty="0" smtClean="0">
              <a:solidFill>
                <a:schemeClr val="bg1"/>
              </a:solidFill>
            </a:rPr>
            <a:t>14.8M</a:t>
          </a:r>
          <a:r>
            <a:rPr lang="es-ES" sz="8000" dirty="0" smtClean="0">
              <a:solidFill>
                <a:schemeClr val="bg1"/>
              </a:solidFill>
            </a:rPr>
            <a:t> </a:t>
          </a:r>
          <a:r>
            <a:rPr lang="es-ES" sz="4000" dirty="0" smtClean="0">
              <a:solidFill>
                <a:schemeClr val="bg1"/>
              </a:solidFill>
            </a:rPr>
            <a:t>simulaciones</a:t>
          </a:r>
          <a:endParaRPr lang="es-ES" sz="4000" dirty="0">
            <a:solidFill>
              <a:schemeClr val="bg1"/>
            </a:solidFill>
          </a:endParaRPr>
        </a:p>
      </dgm:t>
    </dgm:pt>
    <dgm:pt modelId="{4660824D-E1C0-4EA7-8826-E420759E3553}" type="parTrans" cxnId="{F9054931-EFA3-4D2F-A40F-01F89E7FC22F}">
      <dgm:prSet/>
      <dgm:spPr/>
      <dgm:t>
        <a:bodyPr/>
        <a:lstStyle/>
        <a:p>
          <a:endParaRPr lang="es-ES"/>
        </a:p>
      </dgm:t>
    </dgm:pt>
    <dgm:pt modelId="{72C39874-B8DC-4D2E-97E2-09BE5A9EB3B9}" type="sibTrans" cxnId="{F9054931-EFA3-4D2F-A40F-01F89E7FC22F}">
      <dgm:prSet/>
      <dgm:spPr/>
      <dgm:t>
        <a:bodyPr/>
        <a:lstStyle/>
        <a:p>
          <a:endParaRPr lang="es-ES"/>
        </a:p>
      </dgm:t>
    </dgm:pt>
    <dgm:pt modelId="{ABBBA3F0-4500-4275-9F72-328194583706}" type="pres">
      <dgm:prSet presAssocID="{8B1DE853-DC9B-495A-B408-95068BA646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2B82571-E009-498B-A68D-B140D734D3AF}" type="pres">
      <dgm:prSet presAssocID="{B1469EA9-3404-4243-9C77-8FC96E470707}" presName="singleCycle" presStyleCnt="0"/>
      <dgm:spPr/>
    </dgm:pt>
    <dgm:pt modelId="{F428076C-639C-467D-91E0-8F0CF8252753}" type="pres">
      <dgm:prSet presAssocID="{B1469EA9-3404-4243-9C77-8FC96E470707}" presName="singleCenter" presStyleLbl="node1" presStyleIdx="0" presStyleCnt="1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</dgm:ptLst>
  <dgm:cxnLst>
    <dgm:cxn modelId="{F6085DF5-23DA-404B-8D7D-41570365248B}" type="presOf" srcId="{8B1DE853-DC9B-495A-B408-95068BA646D1}" destId="{ABBBA3F0-4500-4275-9F72-328194583706}" srcOrd="0" destOrd="0" presId="urn:microsoft.com/office/officeart/2008/layout/RadialCluster"/>
    <dgm:cxn modelId="{F9054931-EFA3-4D2F-A40F-01F89E7FC22F}" srcId="{8B1DE853-DC9B-495A-B408-95068BA646D1}" destId="{B1469EA9-3404-4243-9C77-8FC96E470707}" srcOrd="0" destOrd="0" parTransId="{4660824D-E1C0-4EA7-8826-E420759E3553}" sibTransId="{72C39874-B8DC-4D2E-97E2-09BE5A9EB3B9}"/>
    <dgm:cxn modelId="{2E3B1240-A9A5-42DF-8214-E898FDB141C9}" type="presOf" srcId="{B1469EA9-3404-4243-9C77-8FC96E470707}" destId="{F428076C-639C-467D-91E0-8F0CF8252753}" srcOrd="0" destOrd="0" presId="urn:microsoft.com/office/officeart/2008/layout/RadialCluster"/>
    <dgm:cxn modelId="{526C7F11-8709-4864-88ED-151F269E1F97}" type="presParOf" srcId="{ABBBA3F0-4500-4275-9F72-328194583706}" destId="{C2B82571-E009-498B-A68D-B140D734D3AF}" srcOrd="0" destOrd="0" presId="urn:microsoft.com/office/officeart/2008/layout/RadialCluster"/>
    <dgm:cxn modelId="{BF92E454-B273-45A9-8EBB-3A08248A50F8}" type="presParOf" srcId="{C2B82571-E009-498B-A68D-B140D734D3AF}" destId="{F428076C-639C-467D-91E0-8F0CF8252753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3DF9BC-7F72-4287-A74A-2FEFB6215C57}" type="doc">
      <dgm:prSet loTypeId="urn:microsoft.com/office/officeart/2005/8/layout/hChevron3" loCatId="process" qsTypeId="urn:microsoft.com/office/officeart/2005/8/quickstyle/simple1" qsCatId="simple" csTypeId="urn:microsoft.com/office/officeart/2005/8/colors/accent6_5" csCatId="accent6" phldr="1"/>
      <dgm:spPr/>
    </dgm:pt>
    <dgm:pt modelId="{1A8E905A-BD6A-4B2F-B744-B7C3436BCCB5}">
      <dgm:prSet phldrT="[Texto]" custT="1"/>
      <dgm:spPr/>
      <dgm:t>
        <a:bodyPr/>
        <a:lstStyle/>
        <a:p>
          <a:r>
            <a:rPr lang="es-ES" sz="3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(8,  16,  2</a:t>
          </a:r>
          <a:r>
            <a:rPr lang="es-ES" sz="3600" baseline="30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es-ES" sz="3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</a:t>
          </a:r>
        </a:p>
      </dgm:t>
    </dgm:pt>
    <dgm:pt modelId="{134C2FF4-9EC1-4B05-9961-26CDBF6B3FCB}" type="parTrans" cxnId="{60892CAD-3361-4318-B795-C9843D1A32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E152F48-BEA5-45F2-8B73-EFF5D4906782}" type="sibTrans" cxnId="{60892CAD-3361-4318-B795-C9843D1A32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0D0FCB6-0BBE-46B7-A30E-9AFE60400155}" type="pres">
      <dgm:prSet presAssocID="{B73DF9BC-7F72-4287-A74A-2FEFB6215C57}" presName="Name0" presStyleCnt="0">
        <dgm:presLayoutVars>
          <dgm:dir val="rev"/>
          <dgm:resizeHandles val="exact"/>
        </dgm:presLayoutVars>
      </dgm:prSet>
      <dgm:spPr/>
    </dgm:pt>
    <dgm:pt modelId="{E6429C4B-1883-47E1-9DF6-1118EB2D1956}" type="pres">
      <dgm:prSet presAssocID="{1A8E905A-BD6A-4B2F-B744-B7C3436BCCB5}" presName="parTxOnly" presStyleLbl="node1" presStyleIdx="0" presStyleCnt="1" custLinFactY="-5568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E1C21-E7F4-4373-BFF5-7DDC346E8B55}" type="presOf" srcId="{1A8E905A-BD6A-4B2F-B744-B7C3436BCCB5}" destId="{E6429C4B-1883-47E1-9DF6-1118EB2D1956}" srcOrd="0" destOrd="0" presId="urn:microsoft.com/office/officeart/2005/8/layout/hChevron3"/>
    <dgm:cxn modelId="{251A517A-E070-4C78-9650-6CDD17165FB3}" type="presOf" srcId="{B73DF9BC-7F72-4287-A74A-2FEFB6215C57}" destId="{60D0FCB6-0BBE-46B7-A30E-9AFE60400155}" srcOrd="0" destOrd="0" presId="urn:microsoft.com/office/officeart/2005/8/layout/hChevron3"/>
    <dgm:cxn modelId="{60892CAD-3361-4318-B795-C9843D1A322C}" srcId="{B73DF9BC-7F72-4287-A74A-2FEFB6215C57}" destId="{1A8E905A-BD6A-4B2F-B744-B7C3436BCCB5}" srcOrd="0" destOrd="0" parTransId="{134C2FF4-9EC1-4B05-9961-26CDBF6B3FCB}" sibTransId="{1E152F48-BEA5-45F2-8B73-EFF5D4906782}"/>
    <dgm:cxn modelId="{F500AC6A-F94F-4501-8424-DD74C6C595B5}" type="presParOf" srcId="{60D0FCB6-0BBE-46B7-A30E-9AFE60400155}" destId="{E6429C4B-1883-47E1-9DF6-1118EB2D195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3DF9BC-7F72-4287-A74A-2FEFB6215C57}" type="doc">
      <dgm:prSet loTypeId="urn:microsoft.com/office/officeart/2005/8/layout/hChevron3" loCatId="process" qsTypeId="urn:microsoft.com/office/officeart/2005/8/quickstyle/simple1" qsCatId="simple" csTypeId="urn:microsoft.com/office/officeart/2005/8/colors/accent6_5" csCatId="accent6" phldr="1"/>
      <dgm:spPr/>
    </dgm:pt>
    <dgm:pt modelId="{1A8E905A-BD6A-4B2F-B744-B7C3436BCCB5}">
      <dgm:prSet phldrT="[Texto]" custT="1"/>
      <dgm:spPr/>
      <dgm:t>
        <a:bodyPr/>
        <a:lstStyle/>
        <a:p>
          <a:r>
            <a:rPr lang="es-ES" sz="3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(8,  8,  2</a:t>
          </a:r>
          <a:r>
            <a:rPr lang="es-ES" sz="3600" baseline="30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7</a:t>
          </a:r>
          <a:r>
            <a:rPr lang="es-ES" sz="3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</a:t>
          </a:r>
        </a:p>
      </dgm:t>
    </dgm:pt>
    <dgm:pt modelId="{134C2FF4-9EC1-4B05-9961-26CDBF6B3FCB}" type="parTrans" cxnId="{60892CAD-3361-4318-B795-C9843D1A32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E152F48-BEA5-45F2-8B73-EFF5D4906782}" type="sibTrans" cxnId="{60892CAD-3361-4318-B795-C9843D1A32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0D0FCB6-0BBE-46B7-A30E-9AFE60400155}" type="pres">
      <dgm:prSet presAssocID="{B73DF9BC-7F72-4287-A74A-2FEFB6215C57}" presName="Name0" presStyleCnt="0">
        <dgm:presLayoutVars>
          <dgm:dir/>
          <dgm:resizeHandles val="exact"/>
        </dgm:presLayoutVars>
      </dgm:prSet>
      <dgm:spPr/>
    </dgm:pt>
    <dgm:pt modelId="{E6429C4B-1883-47E1-9DF6-1118EB2D1956}" type="pres">
      <dgm:prSet presAssocID="{1A8E905A-BD6A-4B2F-B744-B7C3436BCCB5}" presName="parTxOnly" presStyleLbl="node1" presStyleIdx="0" presStyleCnt="1" custLinFactY="-5568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E1C21-E7F4-4373-BFF5-7DDC346E8B55}" type="presOf" srcId="{1A8E905A-BD6A-4B2F-B744-B7C3436BCCB5}" destId="{E6429C4B-1883-47E1-9DF6-1118EB2D1956}" srcOrd="0" destOrd="0" presId="urn:microsoft.com/office/officeart/2005/8/layout/hChevron3"/>
    <dgm:cxn modelId="{251A517A-E070-4C78-9650-6CDD17165FB3}" type="presOf" srcId="{B73DF9BC-7F72-4287-A74A-2FEFB6215C57}" destId="{60D0FCB6-0BBE-46B7-A30E-9AFE60400155}" srcOrd="0" destOrd="0" presId="urn:microsoft.com/office/officeart/2005/8/layout/hChevron3"/>
    <dgm:cxn modelId="{60892CAD-3361-4318-B795-C9843D1A322C}" srcId="{B73DF9BC-7F72-4287-A74A-2FEFB6215C57}" destId="{1A8E905A-BD6A-4B2F-B744-B7C3436BCCB5}" srcOrd="0" destOrd="0" parTransId="{134C2FF4-9EC1-4B05-9961-26CDBF6B3FCB}" sibTransId="{1E152F48-BEA5-45F2-8B73-EFF5D4906782}"/>
    <dgm:cxn modelId="{F500AC6A-F94F-4501-8424-DD74C6C595B5}" type="presParOf" srcId="{60D0FCB6-0BBE-46B7-A30E-9AFE60400155}" destId="{E6429C4B-1883-47E1-9DF6-1118EB2D195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4EA65-431E-465E-8394-9711B9BF39CA}">
      <dsp:nvSpPr>
        <dsp:cNvPr id="0" name=""/>
        <dsp:cNvSpPr/>
      </dsp:nvSpPr>
      <dsp:spPr>
        <a:xfrm>
          <a:off x="1164488" y="432"/>
          <a:ext cx="2549410" cy="1416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smtClean="0">
              <a:solidFill>
                <a:schemeClr val="bg1"/>
              </a:solidFill>
            </a:rPr>
            <a:t>Planificación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1205971" y="41915"/>
        <a:ext cx="2466444" cy="1333372"/>
      </dsp:txXfrm>
    </dsp:sp>
    <dsp:sp modelId="{ABF9A8F0-83D6-424C-9B81-255F947CA6E1}">
      <dsp:nvSpPr>
        <dsp:cNvPr id="0" name=""/>
        <dsp:cNvSpPr/>
      </dsp:nvSpPr>
      <dsp:spPr>
        <a:xfrm rot="5400000">
          <a:off x="2173629" y="1452179"/>
          <a:ext cx="531127" cy="637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 rot="-5400000">
        <a:off x="2247987" y="1505291"/>
        <a:ext cx="382412" cy="371789"/>
      </dsp:txXfrm>
    </dsp:sp>
    <dsp:sp modelId="{3A4863C5-A61B-448B-82B7-26F449515CC1}">
      <dsp:nvSpPr>
        <dsp:cNvPr id="0" name=""/>
        <dsp:cNvSpPr/>
      </dsp:nvSpPr>
      <dsp:spPr>
        <a:xfrm>
          <a:off x="1164488" y="2124940"/>
          <a:ext cx="2549410" cy="1416338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Ejecución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1205971" y="2166423"/>
        <a:ext cx="2466444" cy="13333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29C4B-1883-47E1-9DF6-1118EB2D1956}">
      <dsp:nvSpPr>
        <dsp:cNvPr id="0" name=""/>
        <dsp:cNvSpPr/>
      </dsp:nvSpPr>
      <dsp:spPr>
        <a:xfrm rot="10800000">
          <a:off x="0" y="112992"/>
          <a:ext cx="2845796" cy="1138318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96012" rIns="192024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1</a:t>
          </a:r>
        </a:p>
      </dsp:txBody>
      <dsp:txXfrm rot="10800000">
        <a:off x="284579" y="112992"/>
        <a:ext cx="2561217" cy="11383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29C4B-1883-47E1-9DF6-1118EB2D1956}">
      <dsp:nvSpPr>
        <dsp:cNvPr id="0" name=""/>
        <dsp:cNvSpPr/>
      </dsp:nvSpPr>
      <dsp:spPr>
        <a:xfrm>
          <a:off x="0" y="71428"/>
          <a:ext cx="2845796" cy="113831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</a:p>
      </dsp:txBody>
      <dsp:txXfrm>
        <a:off x="0" y="71428"/>
        <a:ext cx="2561217" cy="11383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58E72-833B-44B9-9B55-A91A28EBCC89}">
      <dsp:nvSpPr>
        <dsp:cNvPr id="0" name=""/>
        <dsp:cNvSpPr/>
      </dsp:nvSpPr>
      <dsp:spPr>
        <a:xfrm>
          <a:off x="1461024" y="331"/>
          <a:ext cx="1956338" cy="10868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smtClean="0">
              <a:solidFill>
                <a:schemeClr val="bg1"/>
              </a:solidFill>
            </a:rPr>
            <a:t>4 threads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1492857" y="32164"/>
        <a:ext cx="1892672" cy="1023188"/>
      </dsp:txXfrm>
    </dsp:sp>
    <dsp:sp modelId="{BDBB7ECE-A0CA-4694-B412-7DFBEF9E0F16}">
      <dsp:nvSpPr>
        <dsp:cNvPr id="0" name=""/>
        <dsp:cNvSpPr/>
      </dsp:nvSpPr>
      <dsp:spPr>
        <a:xfrm rot="5400000">
          <a:off x="2235408" y="1114357"/>
          <a:ext cx="407570" cy="489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 rot="-5400000">
        <a:off x="2292469" y="1155114"/>
        <a:ext cx="293450" cy="285299"/>
      </dsp:txXfrm>
    </dsp:sp>
    <dsp:sp modelId="{993526C7-27E4-4746-9EFD-EDBEECC2E72C}">
      <dsp:nvSpPr>
        <dsp:cNvPr id="0" name=""/>
        <dsp:cNvSpPr/>
      </dsp:nvSpPr>
      <dsp:spPr>
        <a:xfrm>
          <a:off x="1461024" y="1630613"/>
          <a:ext cx="1956338" cy="1086854"/>
        </a:xfrm>
        <a:prstGeom prst="roundRect">
          <a:avLst>
            <a:gd name="adj" fmla="val 10000"/>
          </a:avLst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3617 k/s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1492857" y="1662446"/>
        <a:ext cx="1892672" cy="10231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333DE-C699-4E82-A5A4-0E3BA5D8B2A1}">
      <dsp:nvSpPr>
        <dsp:cNvPr id="0" name=""/>
        <dsp:cNvSpPr/>
      </dsp:nvSpPr>
      <dsp:spPr>
        <a:xfrm>
          <a:off x="1384716" y="331"/>
          <a:ext cx="2105780" cy="10868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16 </a:t>
          </a:r>
          <a:r>
            <a:rPr lang="es-ES" sz="3200" kern="1200" dirty="0" err="1" smtClean="0">
              <a:solidFill>
                <a:schemeClr val="bg1"/>
              </a:solidFill>
            </a:rPr>
            <a:t>threads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1416549" y="32164"/>
        <a:ext cx="2042114" cy="1023188"/>
      </dsp:txXfrm>
    </dsp:sp>
    <dsp:sp modelId="{F7E0F533-0145-4F53-B030-4DCE6191BE50}">
      <dsp:nvSpPr>
        <dsp:cNvPr id="0" name=""/>
        <dsp:cNvSpPr/>
      </dsp:nvSpPr>
      <dsp:spPr>
        <a:xfrm rot="5400000">
          <a:off x="2233821" y="1114357"/>
          <a:ext cx="407570" cy="489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 rot="-5400000">
        <a:off x="2290882" y="1155114"/>
        <a:ext cx="293450" cy="285299"/>
      </dsp:txXfrm>
    </dsp:sp>
    <dsp:sp modelId="{890D62F0-D10C-4FD0-BB37-CFABDC2CDA82}">
      <dsp:nvSpPr>
        <dsp:cNvPr id="0" name=""/>
        <dsp:cNvSpPr/>
      </dsp:nvSpPr>
      <dsp:spPr>
        <a:xfrm>
          <a:off x="1384716" y="1630613"/>
          <a:ext cx="2105780" cy="1086854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14987 k/s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1416549" y="1662446"/>
        <a:ext cx="2042114" cy="1023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09B3E-03C0-4269-B341-0EDBEFAACFD1}">
      <dsp:nvSpPr>
        <dsp:cNvPr id="0" name=""/>
        <dsp:cNvSpPr/>
      </dsp:nvSpPr>
      <dsp:spPr>
        <a:xfrm rot="5400000">
          <a:off x="-149529" y="152823"/>
          <a:ext cx="996861" cy="6978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1</a:t>
          </a:r>
          <a:endParaRPr lang="es-ES" sz="3200" kern="1200" dirty="0">
            <a:solidFill>
              <a:schemeClr val="bg1"/>
            </a:solidFill>
          </a:endParaRPr>
        </a:p>
      </dsp:txBody>
      <dsp:txXfrm rot="-5400000">
        <a:off x="1" y="352194"/>
        <a:ext cx="697802" cy="299059"/>
      </dsp:txXfrm>
    </dsp:sp>
    <dsp:sp modelId="{6A9A10DE-2F31-4079-BC61-7587BADF31A7}">
      <dsp:nvSpPr>
        <dsp:cNvPr id="0" name=""/>
        <dsp:cNvSpPr/>
      </dsp:nvSpPr>
      <dsp:spPr>
        <a:xfrm rot="5400000">
          <a:off x="2462357" y="-1761260"/>
          <a:ext cx="648300" cy="4177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chemeClr val="bg1"/>
              </a:solidFill>
            </a:rPr>
            <a:t>Definición</a:t>
          </a:r>
          <a:endParaRPr lang="es-ES" sz="3200" kern="1200" dirty="0">
            <a:solidFill>
              <a:schemeClr val="bg1"/>
            </a:solidFill>
          </a:endParaRPr>
        </a:p>
      </dsp:txBody>
      <dsp:txXfrm rot="-5400000">
        <a:off x="697803" y="34941"/>
        <a:ext cx="4145763" cy="585006"/>
      </dsp:txXfrm>
    </dsp:sp>
    <dsp:sp modelId="{7B88DD79-2485-488B-95A7-01924E499DFD}">
      <dsp:nvSpPr>
        <dsp:cNvPr id="0" name=""/>
        <dsp:cNvSpPr/>
      </dsp:nvSpPr>
      <dsp:spPr>
        <a:xfrm rot="5400000">
          <a:off x="-149529" y="998910"/>
          <a:ext cx="996861" cy="697802"/>
        </a:xfrm>
        <a:prstGeom prst="chevron">
          <a:avLst/>
        </a:prstGeom>
        <a:solidFill>
          <a:schemeClr val="accent5">
            <a:hueOff val="-1102852"/>
            <a:satOff val="-5923"/>
            <a:lumOff val="2026"/>
            <a:alphaOff val="0"/>
          </a:schemeClr>
        </a:solidFill>
        <a:ln w="15875" cap="flat" cmpd="sng" algn="ctr">
          <a:solidFill>
            <a:schemeClr val="accent5">
              <a:hueOff val="-1102852"/>
              <a:satOff val="-5923"/>
              <a:lumOff val="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2</a:t>
          </a:r>
          <a:endParaRPr lang="es-ES" sz="3200" kern="1200" dirty="0">
            <a:solidFill>
              <a:schemeClr val="bg1"/>
            </a:solidFill>
          </a:endParaRPr>
        </a:p>
      </dsp:txBody>
      <dsp:txXfrm rot="-5400000">
        <a:off x="1" y="1198281"/>
        <a:ext cx="697802" cy="299059"/>
      </dsp:txXfrm>
    </dsp:sp>
    <dsp:sp modelId="{5EEDDCAF-F2E0-4AC1-9676-25232C53D413}">
      <dsp:nvSpPr>
        <dsp:cNvPr id="0" name=""/>
        <dsp:cNvSpPr/>
      </dsp:nvSpPr>
      <dsp:spPr>
        <a:xfrm rot="5400000">
          <a:off x="2462528" y="-915343"/>
          <a:ext cx="647959" cy="4177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102852"/>
              <a:satOff val="-5923"/>
              <a:lumOff val="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chemeClr val="bg1"/>
              </a:solidFill>
            </a:rPr>
            <a:t>Diseño</a:t>
          </a:r>
          <a:endParaRPr lang="es-ES" sz="3200" kern="1200" dirty="0">
            <a:solidFill>
              <a:schemeClr val="bg1"/>
            </a:solidFill>
          </a:endParaRPr>
        </a:p>
      </dsp:txBody>
      <dsp:txXfrm rot="-5400000">
        <a:off x="697803" y="881013"/>
        <a:ext cx="4145779" cy="584697"/>
      </dsp:txXfrm>
    </dsp:sp>
    <dsp:sp modelId="{7BD65EAB-9DF2-4D11-B9F7-CF6C403C5861}">
      <dsp:nvSpPr>
        <dsp:cNvPr id="0" name=""/>
        <dsp:cNvSpPr/>
      </dsp:nvSpPr>
      <dsp:spPr>
        <a:xfrm rot="5400000">
          <a:off x="-149529" y="1844998"/>
          <a:ext cx="996861" cy="697802"/>
        </a:xfrm>
        <a:prstGeom prst="chevron">
          <a:avLst/>
        </a:prstGeom>
        <a:solidFill>
          <a:schemeClr val="accent5">
            <a:hueOff val="-2205704"/>
            <a:satOff val="-11847"/>
            <a:lumOff val="4052"/>
            <a:alphaOff val="0"/>
          </a:schemeClr>
        </a:solidFill>
        <a:ln w="15875" cap="flat" cmpd="sng" algn="ctr">
          <a:solidFill>
            <a:schemeClr val="accent5">
              <a:hueOff val="-2205704"/>
              <a:satOff val="-11847"/>
              <a:lumOff val="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3</a:t>
          </a:r>
          <a:endParaRPr lang="es-ES" sz="3200" kern="1200" dirty="0">
            <a:solidFill>
              <a:schemeClr val="bg1"/>
            </a:solidFill>
          </a:endParaRPr>
        </a:p>
      </dsp:txBody>
      <dsp:txXfrm rot="-5400000">
        <a:off x="1" y="2044369"/>
        <a:ext cx="697802" cy="299059"/>
      </dsp:txXfrm>
    </dsp:sp>
    <dsp:sp modelId="{77089F2F-6D53-492D-A44F-30458A07BF5D}">
      <dsp:nvSpPr>
        <dsp:cNvPr id="0" name=""/>
        <dsp:cNvSpPr/>
      </dsp:nvSpPr>
      <dsp:spPr>
        <a:xfrm rot="5400000">
          <a:off x="2462528" y="-69256"/>
          <a:ext cx="647959" cy="4177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205704"/>
              <a:satOff val="-11847"/>
              <a:lumOff val="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chemeClr val="bg1"/>
              </a:solidFill>
            </a:rPr>
            <a:t>Implementación</a:t>
          </a:r>
          <a:endParaRPr lang="es-ES" sz="3200" kern="1200" dirty="0">
            <a:solidFill>
              <a:schemeClr val="bg1"/>
            </a:solidFill>
          </a:endParaRPr>
        </a:p>
      </dsp:txBody>
      <dsp:txXfrm rot="-5400000">
        <a:off x="697803" y="1727100"/>
        <a:ext cx="4145779" cy="584697"/>
      </dsp:txXfrm>
    </dsp:sp>
    <dsp:sp modelId="{51A4190B-DE7A-4AD2-9EA1-3CA18047FB16}">
      <dsp:nvSpPr>
        <dsp:cNvPr id="0" name=""/>
        <dsp:cNvSpPr/>
      </dsp:nvSpPr>
      <dsp:spPr>
        <a:xfrm rot="5400000">
          <a:off x="-149529" y="2691085"/>
          <a:ext cx="996861" cy="697802"/>
        </a:xfrm>
        <a:prstGeom prst="chevron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4</a:t>
          </a:r>
          <a:endParaRPr lang="es-ES" sz="3200" kern="1200" dirty="0">
            <a:solidFill>
              <a:schemeClr val="bg1"/>
            </a:solidFill>
          </a:endParaRPr>
        </a:p>
      </dsp:txBody>
      <dsp:txXfrm rot="-5400000">
        <a:off x="1" y="2890456"/>
        <a:ext cx="697802" cy="299059"/>
      </dsp:txXfrm>
    </dsp:sp>
    <dsp:sp modelId="{2AFED8FA-8E77-4CFA-88D3-79E3EAF10B47}">
      <dsp:nvSpPr>
        <dsp:cNvPr id="0" name=""/>
        <dsp:cNvSpPr/>
      </dsp:nvSpPr>
      <dsp:spPr>
        <a:xfrm rot="5400000">
          <a:off x="2462528" y="776831"/>
          <a:ext cx="647959" cy="4177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chemeClr val="bg1"/>
              </a:solidFill>
            </a:rPr>
            <a:t>Reporte</a:t>
          </a:r>
          <a:endParaRPr lang="es-ES" sz="3200" kern="1200" dirty="0">
            <a:solidFill>
              <a:schemeClr val="bg1"/>
            </a:solidFill>
          </a:endParaRPr>
        </a:p>
      </dsp:txBody>
      <dsp:txXfrm rot="-5400000">
        <a:off x="697803" y="2573188"/>
        <a:ext cx="4145779" cy="584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A29D0-EADB-45E4-A3A3-A9593454096E}">
      <dsp:nvSpPr>
        <dsp:cNvPr id="0" name=""/>
        <dsp:cNvSpPr/>
      </dsp:nvSpPr>
      <dsp:spPr>
        <a:xfrm>
          <a:off x="1021671" y="461"/>
          <a:ext cx="3847870" cy="71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Consolas" panose="020B0609020204030204" pitchFamily="49" charset="0"/>
            </a:rPr>
            <a:t>sync</a:t>
          </a:r>
          <a:r>
            <a:rPr lang="es-ES" sz="3200" kern="1200" dirty="0" smtClean="0">
              <a:latin typeface="Consolas" panose="020B0609020204030204" pitchFamily="49" charset="0"/>
            </a:rPr>
            <a:t> (uid2:uid1)</a:t>
          </a:r>
          <a:endParaRPr lang="es-ES" sz="3200" kern="1200" dirty="0">
            <a:latin typeface="Consolas" panose="020B0609020204030204" pitchFamily="49" charset="0"/>
          </a:endParaRPr>
        </a:p>
      </dsp:txBody>
      <dsp:txXfrm>
        <a:off x="1042671" y="21461"/>
        <a:ext cx="3805870" cy="674984"/>
      </dsp:txXfrm>
    </dsp:sp>
    <dsp:sp modelId="{7A482B08-D3C1-4B38-B98A-DB8496782FFF}">
      <dsp:nvSpPr>
        <dsp:cNvPr id="0" name=""/>
        <dsp:cNvSpPr/>
      </dsp:nvSpPr>
      <dsp:spPr>
        <a:xfrm>
          <a:off x="1406458" y="717445"/>
          <a:ext cx="384787" cy="537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738"/>
              </a:lnTo>
              <a:lnTo>
                <a:pt x="384787" y="537738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39D5D-4674-49DA-9A29-AEBAD6730155}">
      <dsp:nvSpPr>
        <dsp:cNvPr id="0" name=""/>
        <dsp:cNvSpPr/>
      </dsp:nvSpPr>
      <dsp:spPr>
        <a:xfrm>
          <a:off x="1791245" y="896692"/>
          <a:ext cx="1688734" cy="7169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Consolas" panose="020B0609020204030204" pitchFamily="49" charset="0"/>
            </a:rPr>
            <a:t>step</a:t>
          </a:r>
          <a:endParaRPr lang="es-ES" sz="3200" kern="1200" dirty="0">
            <a:latin typeface="Consolas" panose="020B0609020204030204" pitchFamily="49" charset="0"/>
          </a:endParaRPr>
        </a:p>
      </dsp:txBody>
      <dsp:txXfrm>
        <a:off x="1812245" y="917692"/>
        <a:ext cx="1646734" cy="674984"/>
      </dsp:txXfrm>
    </dsp:sp>
    <dsp:sp modelId="{8A1B7534-F233-4A35-9A78-6B4744ADF445}">
      <dsp:nvSpPr>
        <dsp:cNvPr id="0" name=""/>
        <dsp:cNvSpPr/>
      </dsp:nvSpPr>
      <dsp:spPr>
        <a:xfrm>
          <a:off x="1406458" y="717445"/>
          <a:ext cx="384787" cy="1433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969"/>
              </a:lnTo>
              <a:lnTo>
                <a:pt x="384787" y="1433969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4A959-3834-4E23-96EE-AAC7771D32DA}">
      <dsp:nvSpPr>
        <dsp:cNvPr id="0" name=""/>
        <dsp:cNvSpPr/>
      </dsp:nvSpPr>
      <dsp:spPr>
        <a:xfrm>
          <a:off x="1791245" y="1792923"/>
          <a:ext cx="1688734" cy="7169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Consolas" panose="020B0609020204030204" pitchFamily="49" charset="0"/>
            </a:rPr>
            <a:t>total</a:t>
          </a:r>
          <a:endParaRPr lang="es-ES" sz="3200" kern="1200" dirty="0">
            <a:latin typeface="Consolas" panose="020B0609020204030204" pitchFamily="49" charset="0"/>
          </a:endParaRPr>
        </a:p>
      </dsp:txBody>
      <dsp:txXfrm>
        <a:off x="1812245" y="1813923"/>
        <a:ext cx="1646734" cy="674984"/>
      </dsp:txXfrm>
    </dsp:sp>
    <dsp:sp modelId="{2BA0FC46-5620-444B-B3FF-2B9D3D36BD23}">
      <dsp:nvSpPr>
        <dsp:cNvPr id="0" name=""/>
        <dsp:cNvSpPr/>
      </dsp:nvSpPr>
      <dsp:spPr>
        <a:xfrm>
          <a:off x="1406458" y="717445"/>
          <a:ext cx="384787" cy="2330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200"/>
              </a:lnTo>
              <a:lnTo>
                <a:pt x="384787" y="233020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CA8EC-9A2C-4C74-821A-71964241E98A}">
      <dsp:nvSpPr>
        <dsp:cNvPr id="0" name=""/>
        <dsp:cNvSpPr/>
      </dsp:nvSpPr>
      <dsp:spPr>
        <a:xfrm>
          <a:off x="1791245" y="2689154"/>
          <a:ext cx="1688734" cy="7169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Consolas" panose="020B0609020204030204" pitchFamily="49" charset="0"/>
            </a:rPr>
            <a:t>type</a:t>
          </a:r>
          <a:endParaRPr lang="es-ES" sz="3200" kern="1200" dirty="0">
            <a:latin typeface="Consolas" panose="020B0609020204030204" pitchFamily="49" charset="0"/>
          </a:endParaRPr>
        </a:p>
      </dsp:txBody>
      <dsp:txXfrm>
        <a:off x="1812245" y="2710154"/>
        <a:ext cx="1646734" cy="674984"/>
      </dsp:txXfrm>
    </dsp:sp>
    <dsp:sp modelId="{381CCE87-C7A3-44AA-95C1-0E635582B2CA}">
      <dsp:nvSpPr>
        <dsp:cNvPr id="0" name=""/>
        <dsp:cNvSpPr/>
      </dsp:nvSpPr>
      <dsp:spPr>
        <a:xfrm>
          <a:off x="1406458" y="717445"/>
          <a:ext cx="384787" cy="3226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431"/>
              </a:lnTo>
              <a:lnTo>
                <a:pt x="384787" y="3226431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9C3E-3C47-4154-8AAC-71CA6A2D59E6}">
      <dsp:nvSpPr>
        <dsp:cNvPr id="0" name=""/>
        <dsp:cNvSpPr/>
      </dsp:nvSpPr>
      <dsp:spPr>
        <a:xfrm>
          <a:off x="1791245" y="3585385"/>
          <a:ext cx="1688734" cy="7169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Consolas" panose="020B0609020204030204" pitchFamily="49" charset="0"/>
            </a:rPr>
            <a:t>output</a:t>
          </a:r>
          <a:endParaRPr lang="es-ES" sz="3200" kern="1200" dirty="0">
            <a:latin typeface="Consolas" panose="020B0609020204030204" pitchFamily="49" charset="0"/>
          </a:endParaRPr>
        </a:p>
      </dsp:txBody>
      <dsp:txXfrm>
        <a:off x="1812245" y="3606385"/>
        <a:ext cx="1646734" cy="674984"/>
      </dsp:txXfrm>
    </dsp:sp>
    <dsp:sp modelId="{9E9DC576-C204-4B13-9D3A-0A501BA5887E}">
      <dsp:nvSpPr>
        <dsp:cNvPr id="0" name=""/>
        <dsp:cNvSpPr/>
      </dsp:nvSpPr>
      <dsp:spPr>
        <a:xfrm>
          <a:off x="1406458" y="717445"/>
          <a:ext cx="384787" cy="412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662"/>
              </a:lnTo>
              <a:lnTo>
                <a:pt x="384787" y="4122662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3EA70-2971-4FF1-9EA8-994AB92DDFDB}">
      <dsp:nvSpPr>
        <dsp:cNvPr id="0" name=""/>
        <dsp:cNvSpPr/>
      </dsp:nvSpPr>
      <dsp:spPr>
        <a:xfrm>
          <a:off x="1791245" y="4481616"/>
          <a:ext cx="1688734" cy="7169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Consolas" panose="020B0609020204030204" pitchFamily="49" charset="0"/>
            </a:rPr>
            <a:t>msg</a:t>
          </a:r>
          <a:endParaRPr lang="es-ES" sz="3200" kern="1200" dirty="0">
            <a:latin typeface="Consolas" panose="020B0609020204030204" pitchFamily="49" charset="0"/>
          </a:endParaRPr>
        </a:p>
      </dsp:txBody>
      <dsp:txXfrm>
        <a:off x="1812245" y="4502616"/>
        <a:ext cx="1646734" cy="674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3D84C-5897-4F5B-B5AA-7ED32E4D1F46}">
      <dsp:nvSpPr>
        <dsp:cNvPr id="0" name=""/>
        <dsp:cNvSpPr/>
      </dsp:nvSpPr>
      <dsp:spPr>
        <a:xfrm>
          <a:off x="1261850" y="0"/>
          <a:ext cx="2354685" cy="8854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smtClean="0">
              <a:solidFill>
                <a:schemeClr val="bg1"/>
              </a:solidFill>
            </a:rPr>
            <a:t>Diccionario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1287783" y="25933"/>
        <a:ext cx="2302819" cy="833562"/>
      </dsp:txXfrm>
    </dsp:sp>
    <dsp:sp modelId="{97E08281-D55C-4174-92AD-73D12685CA65}">
      <dsp:nvSpPr>
        <dsp:cNvPr id="0" name=""/>
        <dsp:cNvSpPr/>
      </dsp:nvSpPr>
      <dsp:spPr>
        <a:xfrm rot="5400000">
          <a:off x="2273175" y="907563"/>
          <a:ext cx="332035" cy="398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 rot="-5400000">
        <a:off x="2319660" y="940766"/>
        <a:ext cx="239066" cy="232425"/>
      </dsp:txXfrm>
    </dsp:sp>
    <dsp:sp modelId="{77D555B7-8F9B-4769-B229-8BD0FD606409}">
      <dsp:nvSpPr>
        <dsp:cNvPr id="0" name=""/>
        <dsp:cNvSpPr/>
      </dsp:nvSpPr>
      <dsp:spPr>
        <a:xfrm>
          <a:off x="1261850" y="1328142"/>
          <a:ext cx="2354685" cy="885428"/>
        </a:xfrm>
        <a:prstGeom prst="roundRect">
          <a:avLst>
            <a:gd name="adj" fmla="val 10000"/>
          </a:avLst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Transcripción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1287783" y="1354075"/>
        <a:ext cx="2302819" cy="833562"/>
      </dsp:txXfrm>
    </dsp:sp>
    <dsp:sp modelId="{DF195A07-7B77-47B2-9346-BB3B1DEAAEB7}">
      <dsp:nvSpPr>
        <dsp:cNvPr id="0" name=""/>
        <dsp:cNvSpPr/>
      </dsp:nvSpPr>
      <dsp:spPr>
        <a:xfrm rot="5400000">
          <a:off x="2273175" y="2235705"/>
          <a:ext cx="332035" cy="398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 rot="-5400000">
        <a:off x="2319660" y="2268908"/>
        <a:ext cx="239066" cy="232425"/>
      </dsp:txXfrm>
    </dsp:sp>
    <dsp:sp modelId="{1715E1AF-7A30-4B96-A482-1B9929085B9A}">
      <dsp:nvSpPr>
        <dsp:cNvPr id="0" name=""/>
        <dsp:cNvSpPr/>
      </dsp:nvSpPr>
      <dsp:spPr>
        <a:xfrm>
          <a:off x="1261850" y="2656284"/>
          <a:ext cx="2354685" cy="885428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smtClean="0">
              <a:solidFill>
                <a:schemeClr val="bg1"/>
              </a:solidFill>
            </a:rPr>
            <a:t>Traducción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1287783" y="2682217"/>
        <a:ext cx="2302819" cy="833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9ADFE-0757-49B7-BBC9-047C18F6B606}">
      <dsp:nvSpPr>
        <dsp:cNvPr id="0" name=""/>
        <dsp:cNvSpPr/>
      </dsp:nvSpPr>
      <dsp:spPr>
        <a:xfrm>
          <a:off x="748512" y="545"/>
          <a:ext cx="2212888" cy="13277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Resumen del mensaje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787400" y="39433"/>
        <a:ext cx="2135112" cy="1249956"/>
      </dsp:txXfrm>
    </dsp:sp>
    <dsp:sp modelId="{3A81171C-ECEB-40AA-A680-4ED13CC09224}">
      <dsp:nvSpPr>
        <dsp:cNvPr id="0" name=""/>
        <dsp:cNvSpPr/>
      </dsp:nvSpPr>
      <dsp:spPr>
        <a:xfrm>
          <a:off x="3156134" y="390013"/>
          <a:ext cx="469132" cy="548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>
        <a:off x="3156134" y="499772"/>
        <a:ext cx="328392" cy="329278"/>
      </dsp:txXfrm>
    </dsp:sp>
    <dsp:sp modelId="{B49108F4-7002-41C2-A7BF-E9B4A640D5A7}">
      <dsp:nvSpPr>
        <dsp:cNvPr id="0" name=""/>
        <dsp:cNvSpPr/>
      </dsp:nvSpPr>
      <dsp:spPr>
        <a:xfrm>
          <a:off x="3846555" y="545"/>
          <a:ext cx="2212888" cy="1327732"/>
        </a:xfrm>
        <a:prstGeom prst="roundRect">
          <a:avLst>
            <a:gd name="adj" fmla="val 10000"/>
          </a:avLst>
        </a:prstGeom>
        <a:solidFill>
          <a:schemeClr val="accent5">
            <a:hueOff val="-661711"/>
            <a:satOff val="-3554"/>
            <a:lumOff val="12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solidFill>
                <a:schemeClr val="bg1"/>
              </a:solidFill>
            </a:rPr>
            <a:t>Subclaves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3885443" y="39433"/>
        <a:ext cx="2135112" cy="1249956"/>
      </dsp:txXfrm>
    </dsp:sp>
    <dsp:sp modelId="{DFDD1C7C-CB93-42F6-BF6B-390F95FA18DC}">
      <dsp:nvSpPr>
        <dsp:cNvPr id="0" name=""/>
        <dsp:cNvSpPr/>
      </dsp:nvSpPr>
      <dsp:spPr>
        <a:xfrm>
          <a:off x="6254178" y="390013"/>
          <a:ext cx="469132" cy="548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139"/>
            <a:satOff val="-4443"/>
            <a:lumOff val="15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>
        <a:off x="6254178" y="499772"/>
        <a:ext cx="328392" cy="329278"/>
      </dsp:txXfrm>
    </dsp:sp>
    <dsp:sp modelId="{35FCAB08-66DB-43F0-B5C9-31D1AFC9C69C}">
      <dsp:nvSpPr>
        <dsp:cNvPr id="0" name=""/>
        <dsp:cNvSpPr/>
      </dsp:nvSpPr>
      <dsp:spPr>
        <a:xfrm>
          <a:off x="6944599" y="545"/>
          <a:ext cx="2212888" cy="1327732"/>
        </a:xfrm>
        <a:prstGeom prst="roundRect">
          <a:avLst>
            <a:gd name="adj" fmla="val 10000"/>
          </a:avLst>
        </a:prstGeom>
        <a:solidFill>
          <a:schemeClr val="accent5">
            <a:hueOff val="-1323423"/>
            <a:satOff val="-7108"/>
            <a:lumOff val="2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XOR y rotación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6983487" y="39433"/>
        <a:ext cx="2135112" cy="1249956"/>
      </dsp:txXfrm>
    </dsp:sp>
    <dsp:sp modelId="{94B79C6F-1EE9-49A2-8066-91F7E936F4A3}">
      <dsp:nvSpPr>
        <dsp:cNvPr id="0" name=""/>
        <dsp:cNvSpPr/>
      </dsp:nvSpPr>
      <dsp:spPr>
        <a:xfrm rot="5400000">
          <a:off x="7816477" y="1483180"/>
          <a:ext cx="469132" cy="548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 rot="-5400000">
        <a:off x="7886404" y="1523012"/>
        <a:ext cx="329278" cy="328392"/>
      </dsp:txXfrm>
    </dsp:sp>
    <dsp:sp modelId="{2BA3F2DF-8A05-4CAC-A3F2-2CF38A39F187}">
      <dsp:nvSpPr>
        <dsp:cNvPr id="0" name=""/>
        <dsp:cNvSpPr/>
      </dsp:nvSpPr>
      <dsp:spPr>
        <a:xfrm>
          <a:off x="6944599" y="2213433"/>
          <a:ext cx="2212888" cy="1327732"/>
        </a:xfrm>
        <a:prstGeom prst="roundRect">
          <a:avLst>
            <a:gd name="adj" fmla="val 10000"/>
          </a:avLst>
        </a:prstGeom>
        <a:solidFill>
          <a:schemeClr val="accent5">
            <a:hueOff val="-1985134"/>
            <a:satOff val="-10662"/>
            <a:lumOff val="3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Nuevo resumen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6983487" y="2252321"/>
        <a:ext cx="2135112" cy="1249956"/>
      </dsp:txXfrm>
    </dsp:sp>
    <dsp:sp modelId="{01105710-96BE-45B3-A1BB-CB075845A69A}">
      <dsp:nvSpPr>
        <dsp:cNvPr id="0" name=""/>
        <dsp:cNvSpPr/>
      </dsp:nvSpPr>
      <dsp:spPr>
        <a:xfrm rot="10800000">
          <a:off x="6280732" y="2602901"/>
          <a:ext cx="469132" cy="548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1417"/>
            <a:satOff val="-13328"/>
            <a:lumOff val="4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 rot="10800000">
        <a:off x="6421472" y="2712660"/>
        <a:ext cx="328392" cy="329278"/>
      </dsp:txXfrm>
    </dsp:sp>
    <dsp:sp modelId="{C79B24F6-A064-4BB7-B210-C0431CC5DA42}">
      <dsp:nvSpPr>
        <dsp:cNvPr id="0" name=""/>
        <dsp:cNvSpPr/>
      </dsp:nvSpPr>
      <dsp:spPr>
        <a:xfrm>
          <a:off x="3846555" y="2213433"/>
          <a:ext cx="2212888" cy="1327732"/>
        </a:xfrm>
        <a:prstGeom prst="roundRect">
          <a:avLst>
            <a:gd name="adj" fmla="val 10000"/>
          </a:avLst>
        </a:prstGeom>
        <a:solidFill>
          <a:schemeClr val="accent5">
            <a:hueOff val="-2646845"/>
            <a:satOff val="-14216"/>
            <a:lumOff val="48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XOR y rotación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3885443" y="2252321"/>
        <a:ext cx="2135112" cy="1249956"/>
      </dsp:txXfrm>
    </dsp:sp>
    <dsp:sp modelId="{96D39C80-A0F5-493F-B2B1-58BF5FE1E4EB}">
      <dsp:nvSpPr>
        <dsp:cNvPr id="0" name=""/>
        <dsp:cNvSpPr/>
      </dsp:nvSpPr>
      <dsp:spPr>
        <a:xfrm rot="10800000">
          <a:off x="3182689" y="2602901"/>
          <a:ext cx="469132" cy="548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>
            <a:solidFill>
              <a:schemeClr val="bg1"/>
            </a:solidFill>
          </a:endParaRPr>
        </a:p>
      </dsp:txBody>
      <dsp:txXfrm rot="10800000">
        <a:off x="3323429" y="2712660"/>
        <a:ext cx="328392" cy="329278"/>
      </dsp:txXfrm>
    </dsp:sp>
    <dsp:sp modelId="{0A917B9E-99B7-4D6C-8838-45CE1989F31F}">
      <dsp:nvSpPr>
        <dsp:cNvPr id="0" name=""/>
        <dsp:cNvSpPr/>
      </dsp:nvSpPr>
      <dsp:spPr>
        <a:xfrm>
          <a:off x="748512" y="2213433"/>
          <a:ext cx="2212888" cy="1327732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solidFill>
                <a:schemeClr val="bg1"/>
              </a:solidFill>
            </a:rPr>
            <a:t>Hex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787400" y="2252321"/>
        <a:ext cx="2135112" cy="1249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93969-5180-4545-93AB-5EA1102DA9E1}">
      <dsp:nvSpPr>
        <dsp:cNvPr id="0" name=""/>
        <dsp:cNvSpPr/>
      </dsp:nvSpPr>
      <dsp:spPr>
        <a:xfrm>
          <a:off x="932520" y="586445"/>
          <a:ext cx="4026171" cy="4026171"/>
        </a:xfrm>
        <a:prstGeom prst="blockArc">
          <a:avLst>
            <a:gd name="adj1" fmla="val 12600000"/>
            <a:gd name="adj2" fmla="val 16200000"/>
            <a:gd name="adj3" fmla="val 450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0A99-BA7D-4D2B-B495-28647FD636B3}">
      <dsp:nvSpPr>
        <dsp:cNvPr id="0" name=""/>
        <dsp:cNvSpPr/>
      </dsp:nvSpPr>
      <dsp:spPr>
        <a:xfrm>
          <a:off x="932520" y="586445"/>
          <a:ext cx="4026171" cy="4026171"/>
        </a:xfrm>
        <a:prstGeom prst="blockArc">
          <a:avLst>
            <a:gd name="adj1" fmla="val 9000000"/>
            <a:gd name="adj2" fmla="val 12600000"/>
            <a:gd name="adj3" fmla="val 450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7D727-6988-40B6-94E5-C7868502CEBB}">
      <dsp:nvSpPr>
        <dsp:cNvPr id="0" name=""/>
        <dsp:cNvSpPr/>
      </dsp:nvSpPr>
      <dsp:spPr>
        <a:xfrm>
          <a:off x="932520" y="586445"/>
          <a:ext cx="4026171" cy="4026171"/>
        </a:xfrm>
        <a:prstGeom prst="blockArc">
          <a:avLst>
            <a:gd name="adj1" fmla="val 5400000"/>
            <a:gd name="adj2" fmla="val 9000000"/>
            <a:gd name="adj3" fmla="val 450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DC9D-F4FA-4931-BE73-3B9BDA952B3F}">
      <dsp:nvSpPr>
        <dsp:cNvPr id="0" name=""/>
        <dsp:cNvSpPr/>
      </dsp:nvSpPr>
      <dsp:spPr>
        <a:xfrm>
          <a:off x="932520" y="586445"/>
          <a:ext cx="4026171" cy="4026171"/>
        </a:xfrm>
        <a:prstGeom prst="blockArc">
          <a:avLst>
            <a:gd name="adj1" fmla="val 1800000"/>
            <a:gd name="adj2" fmla="val 5400000"/>
            <a:gd name="adj3" fmla="val 450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C46BE-5C1F-4E53-A4EA-398A4DF20579}">
      <dsp:nvSpPr>
        <dsp:cNvPr id="0" name=""/>
        <dsp:cNvSpPr/>
      </dsp:nvSpPr>
      <dsp:spPr>
        <a:xfrm>
          <a:off x="932520" y="586445"/>
          <a:ext cx="4026171" cy="4026171"/>
        </a:xfrm>
        <a:prstGeom prst="blockArc">
          <a:avLst>
            <a:gd name="adj1" fmla="val 19800000"/>
            <a:gd name="adj2" fmla="val 1800000"/>
            <a:gd name="adj3" fmla="val 450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5D15-70C1-44DB-814E-A2340533C8F3}">
      <dsp:nvSpPr>
        <dsp:cNvPr id="0" name=""/>
        <dsp:cNvSpPr/>
      </dsp:nvSpPr>
      <dsp:spPr>
        <a:xfrm>
          <a:off x="932520" y="586445"/>
          <a:ext cx="4026171" cy="4026171"/>
        </a:xfrm>
        <a:prstGeom prst="blockArc">
          <a:avLst>
            <a:gd name="adj1" fmla="val 16200000"/>
            <a:gd name="adj2" fmla="val 19800000"/>
            <a:gd name="adj3" fmla="val 450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ABE7B-847C-427A-94C9-FB274C2EE52A}">
      <dsp:nvSpPr>
        <dsp:cNvPr id="0" name=""/>
        <dsp:cNvSpPr/>
      </dsp:nvSpPr>
      <dsp:spPr>
        <a:xfrm>
          <a:off x="2045240" y="1699164"/>
          <a:ext cx="1800732" cy="1800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/>
            <a:t>Clave 512 bits</a:t>
          </a:r>
          <a:endParaRPr lang="es-ES" sz="3200" b="1" kern="1200" dirty="0"/>
        </a:p>
      </dsp:txBody>
      <dsp:txXfrm>
        <a:off x="2308951" y="1962875"/>
        <a:ext cx="1273310" cy="1273310"/>
      </dsp:txXfrm>
    </dsp:sp>
    <dsp:sp modelId="{F9F88DF6-47B2-402E-864C-3BADA2A54D74}">
      <dsp:nvSpPr>
        <dsp:cNvPr id="0" name=""/>
        <dsp:cNvSpPr/>
      </dsp:nvSpPr>
      <dsp:spPr>
        <a:xfrm>
          <a:off x="2315350" y="1567"/>
          <a:ext cx="1260512" cy="1260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200" i="1" kern="1200"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lang="en-US" sz="3200" i="1" kern="1200">
                        <a:latin typeface="Cambria Math" panose="02040503050406030204" pitchFamily="18" charset="0"/>
                      </a:rPr>
                      <m:t>0</m:t>
                    </m:r>
                  </m:sup>
                </m:sSup>
              </m:oMath>
            </m:oMathPara>
          </a14:m>
          <a:endParaRPr lang="es-ES" sz="3200" kern="1200" dirty="0"/>
        </a:p>
      </dsp:txBody>
      <dsp:txXfrm>
        <a:off x="2499948" y="186165"/>
        <a:ext cx="891316" cy="891316"/>
      </dsp:txXfrm>
    </dsp:sp>
    <dsp:sp modelId="{7143FE5F-FCA3-4CFD-BBCC-518AFA98D0C9}">
      <dsp:nvSpPr>
        <dsp:cNvPr id="0" name=""/>
        <dsp:cNvSpPr/>
      </dsp:nvSpPr>
      <dsp:spPr>
        <a:xfrm>
          <a:off x="4019434" y="985421"/>
          <a:ext cx="1260512" cy="1260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200" i="1" kern="1200"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lang="es-EC" sz="3200" b="0" i="1" kern="1200" smtClean="0"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m:oMathPara>
          </a14:m>
          <a:endParaRPr lang="es-ES" sz="3200" kern="1200" dirty="0"/>
        </a:p>
      </dsp:txBody>
      <dsp:txXfrm>
        <a:off x="4204032" y="1170019"/>
        <a:ext cx="891316" cy="891316"/>
      </dsp:txXfrm>
    </dsp:sp>
    <dsp:sp modelId="{580614E1-30EE-4A22-AC43-47E5236879DD}">
      <dsp:nvSpPr>
        <dsp:cNvPr id="0" name=""/>
        <dsp:cNvSpPr/>
      </dsp:nvSpPr>
      <dsp:spPr>
        <a:xfrm>
          <a:off x="4019434" y="2953128"/>
          <a:ext cx="1260512" cy="1260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200" i="1" kern="1200"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lang="es-EC" sz="3200" b="0" i="1" kern="1200" smtClean="0"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m:oMathPara>
          </a14:m>
          <a:endParaRPr lang="es-ES" sz="3200" kern="1200" dirty="0"/>
        </a:p>
      </dsp:txBody>
      <dsp:txXfrm>
        <a:off x="4204032" y="3137726"/>
        <a:ext cx="891316" cy="891316"/>
      </dsp:txXfrm>
    </dsp:sp>
    <dsp:sp modelId="{EC2559BB-DE21-4484-A2B1-84CD8525233F}">
      <dsp:nvSpPr>
        <dsp:cNvPr id="0" name=""/>
        <dsp:cNvSpPr/>
      </dsp:nvSpPr>
      <dsp:spPr>
        <a:xfrm>
          <a:off x="2315350" y="3936982"/>
          <a:ext cx="1260512" cy="1260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200" i="1" kern="1200"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lang="es-EC" sz="3200" b="0" i="1" kern="1200" smtClean="0">
                        <a:latin typeface="Cambria Math" panose="02040503050406030204" pitchFamily="18" charset="0"/>
                      </a:rPr>
                      <m:t>7</m:t>
                    </m:r>
                  </m:sup>
                </m:sSup>
              </m:oMath>
            </m:oMathPara>
          </a14:m>
          <a:endParaRPr lang="es-ES" sz="3200" kern="1200" dirty="0"/>
        </a:p>
      </dsp:txBody>
      <dsp:txXfrm>
        <a:off x="2499948" y="4121580"/>
        <a:ext cx="891316" cy="891316"/>
      </dsp:txXfrm>
    </dsp:sp>
    <dsp:sp modelId="{AB516117-13F2-480C-AEFE-F0F6F8758A68}">
      <dsp:nvSpPr>
        <dsp:cNvPr id="0" name=""/>
        <dsp:cNvSpPr/>
      </dsp:nvSpPr>
      <dsp:spPr>
        <a:xfrm>
          <a:off x="611265" y="2953128"/>
          <a:ext cx="1260512" cy="1260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200" i="1" kern="1200"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lang="es-EC" sz="3200" b="0" i="1" kern="1200" smtClean="0">
                        <a:latin typeface="Cambria Math" panose="02040503050406030204" pitchFamily="18" charset="0"/>
                      </a:rPr>
                      <m:t>15</m:t>
                    </m:r>
                  </m:sup>
                </m:sSup>
              </m:oMath>
            </m:oMathPara>
          </a14:m>
          <a:endParaRPr lang="es-ES" sz="3200" kern="1200" dirty="0"/>
        </a:p>
      </dsp:txBody>
      <dsp:txXfrm>
        <a:off x="795863" y="3137726"/>
        <a:ext cx="891316" cy="891316"/>
      </dsp:txXfrm>
    </dsp:sp>
    <dsp:sp modelId="{64DFF5B2-DE90-4CF4-8F2A-6D70367CE55C}">
      <dsp:nvSpPr>
        <dsp:cNvPr id="0" name=""/>
        <dsp:cNvSpPr/>
      </dsp:nvSpPr>
      <dsp:spPr>
        <a:xfrm>
          <a:off x="611265" y="985421"/>
          <a:ext cx="1260512" cy="1260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2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200" i="1" kern="1200"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lang="es-EC" sz="3200" b="0" i="1" kern="1200" smtClean="0">
                        <a:latin typeface="Cambria Math" panose="02040503050406030204" pitchFamily="18" charset="0"/>
                      </a:rPr>
                      <m:t>31</m:t>
                    </m:r>
                  </m:sup>
                </m:sSup>
              </m:oMath>
            </m:oMathPara>
          </a14:m>
          <a:endParaRPr lang="es-ES" sz="2400" kern="1200" dirty="0"/>
        </a:p>
      </dsp:txBody>
      <dsp:txXfrm>
        <a:off x="795863" y="1170019"/>
        <a:ext cx="891316" cy="8913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8076C-639C-467D-91E0-8F0CF8252753}">
      <dsp:nvSpPr>
        <dsp:cNvPr id="0" name=""/>
        <dsp:cNvSpPr/>
      </dsp:nvSpPr>
      <dsp:spPr>
        <a:xfrm>
          <a:off x="3182144" y="0"/>
          <a:ext cx="3541712" cy="354171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0" b="1" kern="1200" dirty="0" smtClean="0">
              <a:solidFill>
                <a:schemeClr val="bg1"/>
              </a:solidFill>
            </a:rPr>
            <a:t>14.8M</a:t>
          </a:r>
          <a:r>
            <a:rPr lang="es-ES" sz="8000" kern="1200" dirty="0" smtClean="0">
              <a:solidFill>
                <a:schemeClr val="bg1"/>
              </a:solidFill>
            </a:rPr>
            <a:t> </a:t>
          </a:r>
          <a:r>
            <a:rPr lang="es-ES" sz="4000" kern="1200" dirty="0" smtClean="0">
              <a:solidFill>
                <a:schemeClr val="bg1"/>
              </a:solidFill>
            </a:rPr>
            <a:t>simulaciones</a:t>
          </a:r>
          <a:endParaRPr lang="es-ES" sz="4000" kern="1200" dirty="0">
            <a:solidFill>
              <a:schemeClr val="bg1"/>
            </a:solidFill>
          </a:endParaRPr>
        </a:p>
      </dsp:txBody>
      <dsp:txXfrm>
        <a:off x="3355036" y="172892"/>
        <a:ext cx="3195928" cy="31959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29C4B-1883-47E1-9DF6-1118EB2D1956}">
      <dsp:nvSpPr>
        <dsp:cNvPr id="0" name=""/>
        <dsp:cNvSpPr/>
      </dsp:nvSpPr>
      <dsp:spPr>
        <a:xfrm rot="10800000">
          <a:off x="0" y="0"/>
          <a:ext cx="2845796" cy="1138318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96012" rIns="192024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(8,  16,  2</a:t>
          </a:r>
          <a:r>
            <a:rPr lang="es-ES" sz="3600" kern="1200" baseline="30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es-ES" sz="3600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</a:t>
          </a:r>
        </a:p>
      </dsp:txBody>
      <dsp:txXfrm rot="10800000">
        <a:off x="284579" y="0"/>
        <a:ext cx="2561217" cy="11383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29C4B-1883-47E1-9DF6-1118EB2D1956}">
      <dsp:nvSpPr>
        <dsp:cNvPr id="0" name=""/>
        <dsp:cNvSpPr/>
      </dsp:nvSpPr>
      <dsp:spPr>
        <a:xfrm>
          <a:off x="0" y="0"/>
          <a:ext cx="2845796" cy="1138318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(8,  8,  2</a:t>
          </a:r>
          <a:r>
            <a:rPr lang="es-ES" sz="3600" kern="1200" baseline="30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7</a:t>
          </a:r>
          <a:r>
            <a:rPr lang="es-ES" sz="3600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</a:t>
          </a:r>
        </a:p>
      </dsp:txBody>
      <dsp:txXfrm>
        <a:off x="0" y="0"/>
        <a:ext cx="2561217" cy="1138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530" y="468894"/>
            <a:ext cx="1306938" cy="13069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3344"/>
          <a:stretch/>
        </p:blipFill>
        <p:spPr>
          <a:xfrm>
            <a:off x="0" y="0"/>
            <a:ext cx="501396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82004" y="1775832"/>
            <a:ext cx="1013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DEPARTAMENTO DE CIENCIAS DE LA COMPUTACIÓN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82004" y="2699162"/>
            <a:ext cx="10139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TEMA: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IMPLEMENTACIÓN DE UN ALGORITMO BASADO </a:t>
            </a:r>
            <a:r>
              <a:rPr lang="es-MX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 CRIPTOGRAFÍA </a:t>
            </a:r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NEURONAL Y CRIPTOGRAFÍA BASADA </a:t>
            </a:r>
            <a:r>
              <a:rPr lang="es-MX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 ADN</a:t>
            </a:r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</a:t>
            </a:r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GENERACIÓN DE UNA CLAVE PÚBLICA Y </a:t>
            </a:r>
            <a:r>
              <a:rPr lang="es-MX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ENVÍO DE MENSAJES </a:t>
            </a:r>
            <a:r>
              <a:rPr lang="es-MX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SEGUROS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82004" y="5407596"/>
            <a:ext cx="1013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AUTOR: </a:t>
            </a:r>
            <a:r>
              <a:rPr lang="es-EC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SALGUERO DOROKHIN, ÉDGAR LUIS</a:t>
            </a:r>
          </a:p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DIRECTOR: </a:t>
            </a:r>
            <a:r>
              <a:rPr lang="es-EC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FUERTES DÍAZ, WALTER FUERTES PhD.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82004" y="6238593"/>
            <a:ext cx="1013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SANGOLQUÍ, 2019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bg2"/>
                </a:solidFill>
              </a:rPr>
              <a:t>Criptografía basada en ADN</a:t>
            </a:r>
            <a:endParaRPr lang="en-US" sz="4000" dirty="0">
              <a:solidFill>
                <a:schemeClr val="bg2"/>
              </a:solidFill>
            </a:endParaRPr>
          </a:p>
        </p:txBody>
      </p:sp>
      <p:pic>
        <p:nvPicPr>
          <p:cNvPr id="9" name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17" y="1772168"/>
            <a:ext cx="4878389" cy="48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Metodología ágil </a:t>
            </a:r>
            <a:r>
              <a:rPr lang="es-EC" sz="4000" dirty="0" err="1" smtClean="0">
                <a:solidFill>
                  <a:schemeClr val="bg2"/>
                </a:solidFill>
              </a:rPr>
              <a:t>xp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633412" y="2471341"/>
            <a:ext cx="10921999" cy="3217093"/>
            <a:chOff x="719" y="1618"/>
            <a:chExt cx="6240" cy="183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19" y="1618"/>
              <a:ext cx="6240" cy="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2388" y="1737"/>
              <a:ext cx="3974" cy="1119"/>
            </a:xfrm>
            <a:custGeom>
              <a:avLst/>
              <a:gdLst>
                <a:gd name="T0" fmla="*/ 6412 w 11923"/>
                <a:gd name="T1" fmla="*/ 2242 h 3355"/>
                <a:gd name="T2" fmla="*/ 6995 w 11923"/>
                <a:gd name="T3" fmla="*/ 2205 h 3355"/>
                <a:gd name="T4" fmla="*/ 7539 w 11923"/>
                <a:gd name="T5" fmla="*/ 2140 h 3355"/>
                <a:gd name="T6" fmla="*/ 8019 w 11923"/>
                <a:gd name="T7" fmla="*/ 2049 h 3355"/>
                <a:gd name="T8" fmla="*/ 8420 w 11923"/>
                <a:gd name="T9" fmla="*/ 1937 h 3355"/>
                <a:gd name="T10" fmla="*/ 8723 w 11923"/>
                <a:gd name="T11" fmla="*/ 1807 h 3355"/>
                <a:gd name="T12" fmla="*/ 8919 w 11923"/>
                <a:gd name="T13" fmla="*/ 1664 h 3355"/>
                <a:gd name="T14" fmla="*/ 8997 w 11923"/>
                <a:gd name="T15" fmla="*/ 1515 h 3355"/>
                <a:gd name="T16" fmla="*/ 8957 w 11923"/>
                <a:gd name="T17" fmla="*/ 1364 h 3355"/>
                <a:gd name="T18" fmla="*/ 8798 w 11923"/>
                <a:gd name="T19" fmla="*/ 1219 h 3355"/>
                <a:gd name="T20" fmla="*/ 8529 w 11923"/>
                <a:gd name="T21" fmla="*/ 1084 h 3355"/>
                <a:gd name="T22" fmla="*/ 8158 w 11923"/>
                <a:gd name="T23" fmla="*/ 966 h 3355"/>
                <a:gd name="T24" fmla="*/ 7700 w 11923"/>
                <a:gd name="T25" fmla="*/ 868 h 3355"/>
                <a:gd name="T26" fmla="*/ 7175 w 11923"/>
                <a:gd name="T27" fmla="*/ 794 h 3355"/>
                <a:gd name="T28" fmla="*/ 6602 w 11923"/>
                <a:gd name="T29" fmla="*/ 748 h 3355"/>
                <a:gd name="T30" fmla="*/ 6003 w 11923"/>
                <a:gd name="T31" fmla="*/ 731 h 3355"/>
                <a:gd name="T32" fmla="*/ 5403 w 11923"/>
                <a:gd name="T33" fmla="*/ 744 h 3355"/>
                <a:gd name="T34" fmla="*/ 4826 w 11923"/>
                <a:gd name="T35" fmla="*/ 786 h 3355"/>
                <a:gd name="T36" fmla="*/ 4292 w 11923"/>
                <a:gd name="T37" fmla="*/ 856 h 3355"/>
                <a:gd name="T38" fmla="*/ 3825 w 11923"/>
                <a:gd name="T39" fmla="*/ 951 h 3355"/>
                <a:gd name="T40" fmla="*/ 3441 w 11923"/>
                <a:gd name="T41" fmla="*/ 1067 h 3355"/>
                <a:gd name="T42" fmla="*/ 3156 w 11923"/>
                <a:gd name="T43" fmla="*/ 1200 h 3355"/>
                <a:gd name="T44" fmla="*/ 2982 w 11923"/>
                <a:gd name="T45" fmla="*/ 1344 h 3355"/>
                <a:gd name="T46" fmla="*/ 2925 w 11923"/>
                <a:gd name="T47" fmla="*/ 1494 h 3355"/>
                <a:gd name="T48" fmla="*/ 2987 w 11923"/>
                <a:gd name="T49" fmla="*/ 1644 h 3355"/>
                <a:gd name="T50" fmla="*/ 3165 w 11923"/>
                <a:gd name="T51" fmla="*/ 1788 h 3355"/>
                <a:gd name="T52" fmla="*/ 3454 w 11923"/>
                <a:gd name="T53" fmla="*/ 1920 h 3355"/>
                <a:gd name="T54" fmla="*/ 3841 w 11923"/>
                <a:gd name="T55" fmla="*/ 2035 h 3355"/>
                <a:gd name="T56" fmla="*/ 4312 w 11923"/>
                <a:gd name="T57" fmla="*/ 2129 h 3355"/>
                <a:gd name="T58" fmla="*/ 2018 w 11923"/>
                <a:gd name="T59" fmla="*/ 2609 h 3355"/>
                <a:gd name="T60" fmla="*/ 1215 w 11923"/>
                <a:gd name="T61" fmla="*/ 2393 h 3355"/>
                <a:gd name="T62" fmla="*/ 597 w 11923"/>
                <a:gd name="T63" fmla="*/ 2141 h 3355"/>
                <a:gd name="T64" fmla="*/ 189 w 11923"/>
                <a:gd name="T65" fmla="*/ 1863 h 3355"/>
                <a:gd name="T66" fmla="*/ 9 w 11923"/>
                <a:gd name="T67" fmla="*/ 1571 h 3355"/>
                <a:gd name="T68" fmla="*/ 63 w 11923"/>
                <a:gd name="T69" fmla="*/ 1275 h 3355"/>
                <a:gd name="T70" fmla="*/ 349 w 11923"/>
                <a:gd name="T71" fmla="*/ 989 h 3355"/>
                <a:gd name="T72" fmla="*/ 856 w 11923"/>
                <a:gd name="T73" fmla="*/ 722 h 3355"/>
                <a:gd name="T74" fmla="*/ 1562 w 11923"/>
                <a:gd name="T75" fmla="*/ 485 h 3355"/>
                <a:gd name="T76" fmla="*/ 2442 w 11923"/>
                <a:gd name="T77" fmla="*/ 287 h 3355"/>
                <a:gd name="T78" fmla="*/ 3460 w 11923"/>
                <a:gd name="T79" fmla="*/ 137 h 3355"/>
                <a:gd name="T80" fmla="*/ 4577 w 11923"/>
                <a:gd name="T81" fmla="*/ 40 h 3355"/>
                <a:gd name="T82" fmla="*/ 5748 w 11923"/>
                <a:gd name="T83" fmla="*/ 1 h 3355"/>
                <a:gd name="T84" fmla="*/ 6927 w 11923"/>
                <a:gd name="T85" fmla="*/ 20 h 3355"/>
                <a:gd name="T86" fmla="*/ 8070 w 11923"/>
                <a:gd name="T87" fmla="*/ 96 h 3355"/>
                <a:gd name="T88" fmla="*/ 9128 w 11923"/>
                <a:gd name="T89" fmla="*/ 228 h 3355"/>
                <a:gd name="T90" fmla="*/ 10062 w 11923"/>
                <a:gd name="T91" fmla="*/ 409 h 3355"/>
                <a:gd name="T92" fmla="*/ 10836 w 11923"/>
                <a:gd name="T93" fmla="*/ 632 h 3355"/>
                <a:gd name="T94" fmla="*/ 11417 w 11923"/>
                <a:gd name="T95" fmla="*/ 890 h 3355"/>
                <a:gd name="T96" fmla="*/ 11784 w 11923"/>
                <a:gd name="T97" fmla="*/ 1171 h 3355"/>
                <a:gd name="T98" fmla="*/ 11922 w 11923"/>
                <a:gd name="T99" fmla="*/ 1465 h 3355"/>
                <a:gd name="T100" fmla="*/ 11827 w 11923"/>
                <a:gd name="T101" fmla="*/ 1759 h 3355"/>
                <a:gd name="T102" fmla="*/ 11500 w 11923"/>
                <a:gd name="T103" fmla="*/ 2043 h 3355"/>
                <a:gd name="T104" fmla="*/ 10955 w 11923"/>
                <a:gd name="T105" fmla="*/ 2306 h 3355"/>
                <a:gd name="T106" fmla="*/ 10215 w 11923"/>
                <a:gd name="T107" fmla="*/ 2536 h 3355"/>
                <a:gd name="T108" fmla="*/ 9307 w 11923"/>
                <a:gd name="T109" fmla="*/ 2725 h 3355"/>
                <a:gd name="T110" fmla="*/ 8268 w 11923"/>
                <a:gd name="T111" fmla="*/ 2866 h 3355"/>
                <a:gd name="T112" fmla="*/ 7137 w 11923"/>
                <a:gd name="T113" fmla="*/ 2952 h 3355"/>
                <a:gd name="T114" fmla="*/ 5961 w 11923"/>
                <a:gd name="T115" fmla="*/ 2982 h 3355"/>
                <a:gd name="T116" fmla="*/ 5961 w 11923"/>
                <a:gd name="T117" fmla="*/ 2251 h 3355"/>
                <a:gd name="T118" fmla="*/ 0 w 11923"/>
                <a:gd name="T119" fmla="*/ 2983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23" h="3355">
                  <a:moveTo>
                    <a:pt x="5961" y="2251"/>
                  </a:moveTo>
                  <a:lnTo>
                    <a:pt x="6112" y="2250"/>
                  </a:lnTo>
                  <a:lnTo>
                    <a:pt x="6262" y="2247"/>
                  </a:lnTo>
                  <a:lnTo>
                    <a:pt x="6412" y="2242"/>
                  </a:lnTo>
                  <a:lnTo>
                    <a:pt x="6560" y="2235"/>
                  </a:lnTo>
                  <a:lnTo>
                    <a:pt x="6708" y="2227"/>
                  </a:lnTo>
                  <a:lnTo>
                    <a:pt x="6853" y="2217"/>
                  </a:lnTo>
                  <a:lnTo>
                    <a:pt x="6995" y="2205"/>
                  </a:lnTo>
                  <a:lnTo>
                    <a:pt x="7136" y="2191"/>
                  </a:lnTo>
                  <a:lnTo>
                    <a:pt x="7274" y="2176"/>
                  </a:lnTo>
                  <a:lnTo>
                    <a:pt x="7408" y="2159"/>
                  </a:lnTo>
                  <a:lnTo>
                    <a:pt x="7539" y="2140"/>
                  </a:lnTo>
                  <a:lnTo>
                    <a:pt x="7665" y="2119"/>
                  </a:lnTo>
                  <a:lnTo>
                    <a:pt x="7788" y="2098"/>
                  </a:lnTo>
                  <a:lnTo>
                    <a:pt x="7906" y="2074"/>
                  </a:lnTo>
                  <a:lnTo>
                    <a:pt x="8019" y="2049"/>
                  </a:lnTo>
                  <a:lnTo>
                    <a:pt x="8128" y="2023"/>
                  </a:lnTo>
                  <a:lnTo>
                    <a:pt x="8231" y="1995"/>
                  </a:lnTo>
                  <a:lnTo>
                    <a:pt x="8328" y="1967"/>
                  </a:lnTo>
                  <a:lnTo>
                    <a:pt x="8420" y="1937"/>
                  </a:lnTo>
                  <a:lnTo>
                    <a:pt x="8505" y="1906"/>
                  </a:lnTo>
                  <a:lnTo>
                    <a:pt x="8585" y="1874"/>
                  </a:lnTo>
                  <a:lnTo>
                    <a:pt x="8657" y="1840"/>
                  </a:lnTo>
                  <a:lnTo>
                    <a:pt x="8723" y="1807"/>
                  </a:lnTo>
                  <a:lnTo>
                    <a:pt x="8783" y="1772"/>
                  </a:lnTo>
                  <a:lnTo>
                    <a:pt x="8835" y="1737"/>
                  </a:lnTo>
                  <a:lnTo>
                    <a:pt x="8880" y="1701"/>
                  </a:lnTo>
                  <a:lnTo>
                    <a:pt x="8919" y="1664"/>
                  </a:lnTo>
                  <a:lnTo>
                    <a:pt x="8950" y="1627"/>
                  </a:lnTo>
                  <a:lnTo>
                    <a:pt x="8972" y="1590"/>
                  </a:lnTo>
                  <a:lnTo>
                    <a:pt x="8989" y="1553"/>
                  </a:lnTo>
                  <a:lnTo>
                    <a:pt x="8997" y="1515"/>
                  </a:lnTo>
                  <a:lnTo>
                    <a:pt x="8998" y="1478"/>
                  </a:lnTo>
                  <a:lnTo>
                    <a:pt x="8991" y="1440"/>
                  </a:lnTo>
                  <a:lnTo>
                    <a:pt x="8978" y="1403"/>
                  </a:lnTo>
                  <a:lnTo>
                    <a:pt x="8957" y="1364"/>
                  </a:lnTo>
                  <a:lnTo>
                    <a:pt x="8928" y="1327"/>
                  </a:lnTo>
                  <a:lnTo>
                    <a:pt x="8891" y="1290"/>
                  </a:lnTo>
                  <a:lnTo>
                    <a:pt x="8848" y="1255"/>
                  </a:lnTo>
                  <a:lnTo>
                    <a:pt x="8798" y="1219"/>
                  </a:lnTo>
                  <a:lnTo>
                    <a:pt x="8741" y="1184"/>
                  </a:lnTo>
                  <a:lnTo>
                    <a:pt x="8676" y="1151"/>
                  </a:lnTo>
                  <a:lnTo>
                    <a:pt x="8605" y="1118"/>
                  </a:lnTo>
                  <a:lnTo>
                    <a:pt x="8529" y="1084"/>
                  </a:lnTo>
                  <a:lnTo>
                    <a:pt x="8444" y="1053"/>
                  </a:lnTo>
                  <a:lnTo>
                    <a:pt x="8355" y="1023"/>
                  </a:lnTo>
                  <a:lnTo>
                    <a:pt x="8259" y="993"/>
                  </a:lnTo>
                  <a:lnTo>
                    <a:pt x="8158" y="966"/>
                  </a:lnTo>
                  <a:lnTo>
                    <a:pt x="8050" y="940"/>
                  </a:lnTo>
                  <a:lnTo>
                    <a:pt x="7938" y="914"/>
                  </a:lnTo>
                  <a:lnTo>
                    <a:pt x="7822" y="890"/>
                  </a:lnTo>
                  <a:lnTo>
                    <a:pt x="7700" y="868"/>
                  </a:lnTo>
                  <a:lnTo>
                    <a:pt x="7575" y="847"/>
                  </a:lnTo>
                  <a:lnTo>
                    <a:pt x="7445" y="828"/>
                  </a:lnTo>
                  <a:lnTo>
                    <a:pt x="7311" y="810"/>
                  </a:lnTo>
                  <a:lnTo>
                    <a:pt x="7175" y="794"/>
                  </a:lnTo>
                  <a:lnTo>
                    <a:pt x="7036" y="780"/>
                  </a:lnTo>
                  <a:lnTo>
                    <a:pt x="6893" y="768"/>
                  </a:lnTo>
                  <a:lnTo>
                    <a:pt x="6748" y="757"/>
                  </a:lnTo>
                  <a:lnTo>
                    <a:pt x="6602" y="748"/>
                  </a:lnTo>
                  <a:lnTo>
                    <a:pt x="6454" y="741"/>
                  </a:lnTo>
                  <a:lnTo>
                    <a:pt x="6305" y="736"/>
                  </a:lnTo>
                  <a:lnTo>
                    <a:pt x="6155" y="732"/>
                  </a:lnTo>
                  <a:lnTo>
                    <a:pt x="6003" y="731"/>
                  </a:lnTo>
                  <a:lnTo>
                    <a:pt x="5853" y="731"/>
                  </a:lnTo>
                  <a:lnTo>
                    <a:pt x="5703" y="733"/>
                  </a:lnTo>
                  <a:lnTo>
                    <a:pt x="5553" y="738"/>
                  </a:lnTo>
                  <a:lnTo>
                    <a:pt x="5403" y="744"/>
                  </a:lnTo>
                  <a:lnTo>
                    <a:pt x="5257" y="751"/>
                  </a:lnTo>
                  <a:lnTo>
                    <a:pt x="5110" y="762"/>
                  </a:lnTo>
                  <a:lnTo>
                    <a:pt x="4967" y="773"/>
                  </a:lnTo>
                  <a:lnTo>
                    <a:pt x="4826" y="786"/>
                  </a:lnTo>
                  <a:lnTo>
                    <a:pt x="4687" y="801"/>
                  </a:lnTo>
                  <a:lnTo>
                    <a:pt x="4552" y="818"/>
                  </a:lnTo>
                  <a:lnTo>
                    <a:pt x="4421" y="836"/>
                  </a:lnTo>
                  <a:lnTo>
                    <a:pt x="4292" y="856"/>
                  </a:lnTo>
                  <a:lnTo>
                    <a:pt x="4168" y="878"/>
                  </a:lnTo>
                  <a:lnTo>
                    <a:pt x="4049" y="900"/>
                  </a:lnTo>
                  <a:lnTo>
                    <a:pt x="3934" y="925"/>
                  </a:lnTo>
                  <a:lnTo>
                    <a:pt x="3825" y="951"/>
                  </a:lnTo>
                  <a:lnTo>
                    <a:pt x="3720" y="978"/>
                  </a:lnTo>
                  <a:lnTo>
                    <a:pt x="3621" y="1007"/>
                  </a:lnTo>
                  <a:lnTo>
                    <a:pt x="3528" y="1036"/>
                  </a:lnTo>
                  <a:lnTo>
                    <a:pt x="3441" y="1067"/>
                  </a:lnTo>
                  <a:lnTo>
                    <a:pt x="3360" y="1098"/>
                  </a:lnTo>
                  <a:lnTo>
                    <a:pt x="3286" y="1132"/>
                  </a:lnTo>
                  <a:lnTo>
                    <a:pt x="3218" y="1165"/>
                  </a:lnTo>
                  <a:lnTo>
                    <a:pt x="3156" y="1200"/>
                  </a:lnTo>
                  <a:lnTo>
                    <a:pt x="3102" y="1234"/>
                  </a:lnTo>
                  <a:lnTo>
                    <a:pt x="3055" y="1270"/>
                  </a:lnTo>
                  <a:lnTo>
                    <a:pt x="3015" y="1307"/>
                  </a:lnTo>
                  <a:lnTo>
                    <a:pt x="2982" y="1344"/>
                  </a:lnTo>
                  <a:lnTo>
                    <a:pt x="2957" y="1381"/>
                  </a:lnTo>
                  <a:lnTo>
                    <a:pt x="2939" y="1418"/>
                  </a:lnTo>
                  <a:lnTo>
                    <a:pt x="2928" y="1456"/>
                  </a:lnTo>
                  <a:lnTo>
                    <a:pt x="2925" y="1494"/>
                  </a:lnTo>
                  <a:lnTo>
                    <a:pt x="2929" y="1531"/>
                  </a:lnTo>
                  <a:lnTo>
                    <a:pt x="2941" y="1570"/>
                  </a:lnTo>
                  <a:lnTo>
                    <a:pt x="2960" y="1607"/>
                  </a:lnTo>
                  <a:lnTo>
                    <a:pt x="2987" y="1644"/>
                  </a:lnTo>
                  <a:lnTo>
                    <a:pt x="3021" y="1681"/>
                  </a:lnTo>
                  <a:lnTo>
                    <a:pt x="3062" y="1716"/>
                  </a:lnTo>
                  <a:lnTo>
                    <a:pt x="3111" y="1752"/>
                  </a:lnTo>
                  <a:lnTo>
                    <a:pt x="3165" y="1788"/>
                  </a:lnTo>
                  <a:lnTo>
                    <a:pt x="3227" y="1822"/>
                  </a:lnTo>
                  <a:lnTo>
                    <a:pt x="3297" y="1856"/>
                  </a:lnTo>
                  <a:lnTo>
                    <a:pt x="3373" y="1888"/>
                  </a:lnTo>
                  <a:lnTo>
                    <a:pt x="3454" y="1920"/>
                  </a:lnTo>
                  <a:lnTo>
                    <a:pt x="3542" y="1950"/>
                  </a:lnTo>
                  <a:lnTo>
                    <a:pt x="3636" y="1980"/>
                  </a:lnTo>
                  <a:lnTo>
                    <a:pt x="3737" y="2009"/>
                  </a:lnTo>
                  <a:lnTo>
                    <a:pt x="3841" y="2035"/>
                  </a:lnTo>
                  <a:lnTo>
                    <a:pt x="3952" y="2061"/>
                  </a:lnTo>
                  <a:lnTo>
                    <a:pt x="4068" y="2085"/>
                  </a:lnTo>
                  <a:lnTo>
                    <a:pt x="4188" y="2108"/>
                  </a:lnTo>
                  <a:lnTo>
                    <a:pt x="4312" y="2129"/>
                  </a:lnTo>
                  <a:lnTo>
                    <a:pt x="2725" y="2743"/>
                  </a:lnTo>
                  <a:lnTo>
                    <a:pt x="2481" y="2702"/>
                  </a:lnTo>
                  <a:lnTo>
                    <a:pt x="2245" y="2656"/>
                  </a:lnTo>
                  <a:lnTo>
                    <a:pt x="2018" y="2609"/>
                  </a:lnTo>
                  <a:lnTo>
                    <a:pt x="1801" y="2558"/>
                  </a:lnTo>
                  <a:lnTo>
                    <a:pt x="1594" y="2506"/>
                  </a:lnTo>
                  <a:lnTo>
                    <a:pt x="1398" y="2450"/>
                  </a:lnTo>
                  <a:lnTo>
                    <a:pt x="1215" y="2393"/>
                  </a:lnTo>
                  <a:lnTo>
                    <a:pt x="1042" y="2333"/>
                  </a:lnTo>
                  <a:lnTo>
                    <a:pt x="881" y="2270"/>
                  </a:lnTo>
                  <a:lnTo>
                    <a:pt x="732" y="2207"/>
                  </a:lnTo>
                  <a:lnTo>
                    <a:pt x="597" y="2141"/>
                  </a:lnTo>
                  <a:lnTo>
                    <a:pt x="474" y="2073"/>
                  </a:lnTo>
                  <a:lnTo>
                    <a:pt x="366" y="2004"/>
                  </a:lnTo>
                  <a:lnTo>
                    <a:pt x="270" y="1935"/>
                  </a:lnTo>
                  <a:lnTo>
                    <a:pt x="189" y="1863"/>
                  </a:lnTo>
                  <a:lnTo>
                    <a:pt x="123" y="1791"/>
                  </a:lnTo>
                  <a:lnTo>
                    <a:pt x="70" y="1718"/>
                  </a:lnTo>
                  <a:lnTo>
                    <a:pt x="33" y="1645"/>
                  </a:lnTo>
                  <a:lnTo>
                    <a:pt x="9" y="1571"/>
                  </a:lnTo>
                  <a:lnTo>
                    <a:pt x="1" y="1497"/>
                  </a:lnTo>
                  <a:lnTo>
                    <a:pt x="7" y="1423"/>
                  </a:lnTo>
                  <a:lnTo>
                    <a:pt x="28" y="1349"/>
                  </a:lnTo>
                  <a:lnTo>
                    <a:pt x="63" y="1275"/>
                  </a:lnTo>
                  <a:lnTo>
                    <a:pt x="113" y="1202"/>
                  </a:lnTo>
                  <a:lnTo>
                    <a:pt x="177" y="1131"/>
                  </a:lnTo>
                  <a:lnTo>
                    <a:pt x="256" y="1059"/>
                  </a:lnTo>
                  <a:lnTo>
                    <a:pt x="349" y="989"/>
                  </a:lnTo>
                  <a:lnTo>
                    <a:pt x="455" y="920"/>
                  </a:lnTo>
                  <a:lnTo>
                    <a:pt x="576" y="852"/>
                  </a:lnTo>
                  <a:lnTo>
                    <a:pt x="709" y="786"/>
                  </a:lnTo>
                  <a:lnTo>
                    <a:pt x="856" y="722"/>
                  </a:lnTo>
                  <a:lnTo>
                    <a:pt x="1014" y="659"/>
                  </a:lnTo>
                  <a:lnTo>
                    <a:pt x="1186" y="599"/>
                  </a:lnTo>
                  <a:lnTo>
                    <a:pt x="1369" y="540"/>
                  </a:lnTo>
                  <a:lnTo>
                    <a:pt x="1562" y="485"/>
                  </a:lnTo>
                  <a:lnTo>
                    <a:pt x="1767" y="432"/>
                  </a:lnTo>
                  <a:lnTo>
                    <a:pt x="1983" y="380"/>
                  </a:lnTo>
                  <a:lnTo>
                    <a:pt x="2207" y="333"/>
                  </a:lnTo>
                  <a:lnTo>
                    <a:pt x="2442" y="287"/>
                  </a:lnTo>
                  <a:lnTo>
                    <a:pt x="2685" y="246"/>
                  </a:lnTo>
                  <a:lnTo>
                    <a:pt x="2936" y="206"/>
                  </a:lnTo>
                  <a:lnTo>
                    <a:pt x="3195" y="170"/>
                  </a:lnTo>
                  <a:lnTo>
                    <a:pt x="3460" y="137"/>
                  </a:lnTo>
                  <a:lnTo>
                    <a:pt x="3732" y="108"/>
                  </a:lnTo>
                  <a:lnTo>
                    <a:pt x="4010" y="82"/>
                  </a:lnTo>
                  <a:lnTo>
                    <a:pt x="4291" y="59"/>
                  </a:lnTo>
                  <a:lnTo>
                    <a:pt x="4577" y="40"/>
                  </a:lnTo>
                  <a:lnTo>
                    <a:pt x="4867" y="25"/>
                  </a:lnTo>
                  <a:lnTo>
                    <a:pt x="5159" y="13"/>
                  </a:lnTo>
                  <a:lnTo>
                    <a:pt x="5452" y="6"/>
                  </a:lnTo>
                  <a:lnTo>
                    <a:pt x="5748" y="1"/>
                  </a:lnTo>
                  <a:lnTo>
                    <a:pt x="6044" y="0"/>
                  </a:lnTo>
                  <a:lnTo>
                    <a:pt x="6339" y="3"/>
                  </a:lnTo>
                  <a:lnTo>
                    <a:pt x="6635" y="9"/>
                  </a:lnTo>
                  <a:lnTo>
                    <a:pt x="6927" y="20"/>
                  </a:lnTo>
                  <a:lnTo>
                    <a:pt x="7218" y="33"/>
                  </a:lnTo>
                  <a:lnTo>
                    <a:pt x="7507" y="51"/>
                  </a:lnTo>
                  <a:lnTo>
                    <a:pt x="7791" y="71"/>
                  </a:lnTo>
                  <a:lnTo>
                    <a:pt x="8070" y="96"/>
                  </a:lnTo>
                  <a:lnTo>
                    <a:pt x="8344" y="124"/>
                  </a:lnTo>
                  <a:lnTo>
                    <a:pt x="8612" y="155"/>
                  </a:lnTo>
                  <a:lnTo>
                    <a:pt x="8873" y="190"/>
                  </a:lnTo>
                  <a:lnTo>
                    <a:pt x="9128" y="228"/>
                  </a:lnTo>
                  <a:lnTo>
                    <a:pt x="9375" y="268"/>
                  </a:lnTo>
                  <a:lnTo>
                    <a:pt x="9614" y="312"/>
                  </a:lnTo>
                  <a:lnTo>
                    <a:pt x="9843" y="359"/>
                  </a:lnTo>
                  <a:lnTo>
                    <a:pt x="10062" y="409"/>
                  </a:lnTo>
                  <a:lnTo>
                    <a:pt x="10272" y="461"/>
                  </a:lnTo>
                  <a:lnTo>
                    <a:pt x="10471" y="515"/>
                  </a:lnTo>
                  <a:lnTo>
                    <a:pt x="10659" y="572"/>
                  </a:lnTo>
                  <a:lnTo>
                    <a:pt x="10836" y="632"/>
                  </a:lnTo>
                  <a:lnTo>
                    <a:pt x="11000" y="694"/>
                  </a:lnTo>
                  <a:lnTo>
                    <a:pt x="11152" y="757"/>
                  </a:lnTo>
                  <a:lnTo>
                    <a:pt x="11291" y="823"/>
                  </a:lnTo>
                  <a:lnTo>
                    <a:pt x="11417" y="890"/>
                  </a:lnTo>
                  <a:lnTo>
                    <a:pt x="11530" y="958"/>
                  </a:lnTo>
                  <a:lnTo>
                    <a:pt x="11629" y="1028"/>
                  </a:lnTo>
                  <a:lnTo>
                    <a:pt x="11713" y="1098"/>
                  </a:lnTo>
                  <a:lnTo>
                    <a:pt x="11784" y="1171"/>
                  </a:lnTo>
                  <a:lnTo>
                    <a:pt x="11841" y="1243"/>
                  </a:lnTo>
                  <a:lnTo>
                    <a:pt x="11883" y="1317"/>
                  </a:lnTo>
                  <a:lnTo>
                    <a:pt x="11910" y="1391"/>
                  </a:lnTo>
                  <a:lnTo>
                    <a:pt x="11922" y="1465"/>
                  </a:lnTo>
                  <a:lnTo>
                    <a:pt x="11920" y="1539"/>
                  </a:lnTo>
                  <a:lnTo>
                    <a:pt x="11903" y="1613"/>
                  </a:lnTo>
                  <a:lnTo>
                    <a:pt x="11872" y="1685"/>
                  </a:lnTo>
                  <a:lnTo>
                    <a:pt x="11827" y="1759"/>
                  </a:lnTo>
                  <a:lnTo>
                    <a:pt x="11766" y="1831"/>
                  </a:lnTo>
                  <a:lnTo>
                    <a:pt x="11691" y="1902"/>
                  </a:lnTo>
                  <a:lnTo>
                    <a:pt x="11603" y="1974"/>
                  </a:lnTo>
                  <a:lnTo>
                    <a:pt x="11500" y="2043"/>
                  </a:lnTo>
                  <a:lnTo>
                    <a:pt x="11383" y="2111"/>
                  </a:lnTo>
                  <a:lnTo>
                    <a:pt x="11253" y="2178"/>
                  </a:lnTo>
                  <a:lnTo>
                    <a:pt x="11111" y="2242"/>
                  </a:lnTo>
                  <a:lnTo>
                    <a:pt x="10955" y="2306"/>
                  </a:lnTo>
                  <a:lnTo>
                    <a:pt x="10787" y="2366"/>
                  </a:lnTo>
                  <a:lnTo>
                    <a:pt x="10608" y="2425"/>
                  </a:lnTo>
                  <a:lnTo>
                    <a:pt x="10416" y="2482"/>
                  </a:lnTo>
                  <a:lnTo>
                    <a:pt x="10215" y="2536"/>
                  </a:lnTo>
                  <a:lnTo>
                    <a:pt x="10002" y="2587"/>
                  </a:lnTo>
                  <a:lnTo>
                    <a:pt x="9779" y="2636"/>
                  </a:lnTo>
                  <a:lnTo>
                    <a:pt x="9548" y="2683"/>
                  </a:lnTo>
                  <a:lnTo>
                    <a:pt x="9307" y="2725"/>
                  </a:lnTo>
                  <a:lnTo>
                    <a:pt x="9058" y="2765"/>
                  </a:lnTo>
                  <a:lnTo>
                    <a:pt x="8802" y="2802"/>
                  </a:lnTo>
                  <a:lnTo>
                    <a:pt x="8537" y="2835"/>
                  </a:lnTo>
                  <a:lnTo>
                    <a:pt x="8268" y="2866"/>
                  </a:lnTo>
                  <a:lnTo>
                    <a:pt x="7992" y="2892"/>
                  </a:lnTo>
                  <a:lnTo>
                    <a:pt x="7711" y="2916"/>
                  </a:lnTo>
                  <a:lnTo>
                    <a:pt x="7426" y="2937"/>
                  </a:lnTo>
                  <a:lnTo>
                    <a:pt x="7137" y="2952"/>
                  </a:lnTo>
                  <a:lnTo>
                    <a:pt x="6846" y="2965"/>
                  </a:lnTo>
                  <a:lnTo>
                    <a:pt x="6553" y="2975"/>
                  </a:lnTo>
                  <a:lnTo>
                    <a:pt x="6257" y="2980"/>
                  </a:lnTo>
                  <a:lnTo>
                    <a:pt x="5961" y="2982"/>
                  </a:lnTo>
                  <a:lnTo>
                    <a:pt x="5961" y="3355"/>
                  </a:lnTo>
                  <a:lnTo>
                    <a:pt x="3008" y="2617"/>
                  </a:lnTo>
                  <a:lnTo>
                    <a:pt x="5961" y="1877"/>
                  </a:lnTo>
                  <a:lnTo>
                    <a:pt x="5961" y="2251"/>
                  </a:lnTo>
                  <a:close/>
                  <a:moveTo>
                    <a:pt x="11923" y="0"/>
                  </a:moveTo>
                  <a:lnTo>
                    <a:pt x="11923" y="0"/>
                  </a:lnTo>
                  <a:close/>
                  <a:moveTo>
                    <a:pt x="0" y="2983"/>
                  </a:moveTo>
                  <a:lnTo>
                    <a:pt x="0" y="29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031" y="1658"/>
              <a:ext cx="1589" cy="397"/>
            </a:xfrm>
            <a:custGeom>
              <a:avLst/>
              <a:gdLst>
                <a:gd name="T0" fmla="*/ 2384 w 4768"/>
                <a:gd name="T1" fmla="*/ 1193 h 1193"/>
                <a:gd name="T2" fmla="*/ 0 w 4768"/>
                <a:gd name="T3" fmla="*/ 1193 h 1193"/>
                <a:gd name="T4" fmla="*/ 0 w 4768"/>
                <a:gd name="T5" fmla="*/ 0 h 1193"/>
                <a:gd name="T6" fmla="*/ 4768 w 4768"/>
                <a:gd name="T7" fmla="*/ 0 h 1193"/>
                <a:gd name="T8" fmla="*/ 4768 w 4768"/>
                <a:gd name="T9" fmla="*/ 1193 h 1193"/>
                <a:gd name="T10" fmla="*/ 2384 w 4768"/>
                <a:gd name="T11" fmla="*/ 1193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8" h="1193">
                  <a:moveTo>
                    <a:pt x="2384" y="1193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768" y="0"/>
                  </a:lnTo>
                  <a:lnTo>
                    <a:pt x="4768" y="1193"/>
                  </a:lnTo>
                  <a:lnTo>
                    <a:pt x="2384" y="119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031" y="1658"/>
              <a:ext cx="1589" cy="397"/>
            </a:xfrm>
            <a:custGeom>
              <a:avLst/>
              <a:gdLst>
                <a:gd name="T0" fmla="*/ 2384 w 4768"/>
                <a:gd name="T1" fmla="*/ 1193 h 1193"/>
                <a:gd name="T2" fmla="*/ 0 w 4768"/>
                <a:gd name="T3" fmla="*/ 1193 h 1193"/>
                <a:gd name="T4" fmla="*/ 0 w 4768"/>
                <a:gd name="T5" fmla="*/ 0 h 1193"/>
                <a:gd name="T6" fmla="*/ 4768 w 4768"/>
                <a:gd name="T7" fmla="*/ 0 h 1193"/>
                <a:gd name="T8" fmla="*/ 4768 w 4768"/>
                <a:gd name="T9" fmla="*/ 1193 h 1193"/>
                <a:gd name="T10" fmla="*/ 2384 w 4768"/>
                <a:gd name="T11" fmla="*/ 1193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8" h="1193">
                  <a:moveTo>
                    <a:pt x="2384" y="1193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768" y="0"/>
                  </a:lnTo>
                  <a:lnTo>
                    <a:pt x="4768" y="1193"/>
                  </a:lnTo>
                  <a:lnTo>
                    <a:pt x="2384" y="11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352" y="1763"/>
              <a:ext cx="98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Planificación</a:t>
              </a:r>
              <a:endParaRPr kumimoji="0" lang="es-EC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5130" y="1658"/>
              <a:ext cx="1590" cy="397"/>
            </a:xfrm>
            <a:custGeom>
              <a:avLst/>
              <a:gdLst>
                <a:gd name="T0" fmla="*/ 2385 w 4769"/>
                <a:gd name="T1" fmla="*/ 1193 h 1193"/>
                <a:gd name="T2" fmla="*/ 0 w 4769"/>
                <a:gd name="T3" fmla="*/ 1193 h 1193"/>
                <a:gd name="T4" fmla="*/ 0 w 4769"/>
                <a:gd name="T5" fmla="*/ 0 h 1193"/>
                <a:gd name="T6" fmla="*/ 4769 w 4769"/>
                <a:gd name="T7" fmla="*/ 0 h 1193"/>
                <a:gd name="T8" fmla="*/ 4769 w 4769"/>
                <a:gd name="T9" fmla="*/ 1193 h 1193"/>
                <a:gd name="T10" fmla="*/ 2385 w 4769"/>
                <a:gd name="T11" fmla="*/ 1193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9" h="1193">
                  <a:moveTo>
                    <a:pt x="2385" y="1193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769" y="0"/>
                  </a:lnTo>
                  <a:lnTo>
                    <a:pt x="4769" y="1193"/>
                  </a:lnTo>
                  <a:lnTo>
                    <a:pt x="2385" y="119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130" y="1658"/>
              <a:ext cx="1590" cy="397"/>
            </a:xfrm>
            <a:custGeom>
              <a:avLst/>
              <a:gdLst>
                <a:gd name="T0" fmla="*/ 2385 w 4769"/>
                <a:gd name="T1" fmla="*/ 1193 h 1193"/>
                <a:gd name="T2" fmla="*/ 0 w 4769"/>
                <a:gd name="T3" fmla="*/ 1193 h 1193"/>
                <a:gd name="T4" fmla="*/ 0 w 4769"/>
                <a:gd name="T5" fmla="*/ 0 h 1193"/>
                <a:gd name="T6" fmla="*/ 4769 w 4769"/>
                <a:gd name="T7" fmla="*/ 0 h 1193"/>
                <a:gd name="T8" fmla="*/ 4769 w 4769"/>
                <a:gd name="T9" fmla="*/ 1193 h 1193"/>
                <a:gd name="T10" fmla="*/ 2385 w 4769"/>
                <a:gd name="T11" fmla="*/ 1193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9" h="1193">
                  <a:moveTo>
                    <a:pt x="2385" y="1193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4769" y="0"/>
                  </a:lnTo>
                  <a:lnTo>
                    <a:pt x="4769" y="1193"/>
                  </a:lnTo>
                  <a:lnTo>
                    <a:pt x="2385" y="11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663" y="1763"/>
              <a:ext cx="51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Diseño</a:t>
              </a:r>
              <a:endParaRPr kumimoji="0" lang="es-EC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832" y="2413"/>
              <a:ext cx="1589" cy="398"/>
            </a:xfrm>
            <a:custGeom>
              <a:avLst/>
              <a:gdLst>
                <a:gd name="T0" fmla="*/ 2384 w 4768"/>
                <a:gd name="T1" fmla="*/ 1192 h 1192"/>
                <a:gd name="T2" fmla="*/ 0 w 4768"/>
                <a:gd name="T3" fmla="*/ 1192 h 1192"/>
                <a:gd name="T4" fmla="*/ 0 w 4768"/>
                <a:gd name="T5" fmla="*/ 0 h 1192"/>
                <a:gd name="T6" fmla="*/ 4768 w 4768"/>
                <a:gd name="T7" fmla="*/ 0 h 1192"/>
                <a:gd name="T8" fmla="*/ 4768 w 4768"/>
                <a:gd name="T9" fmla="*/ 1192 h 1192"/>
                <a:gd name="T10" fmla="*/ 2384 w 4768"/>
                <a:gd name="T11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8" h="1192">
                  <a:moveTo>
                    <a:pt x="2384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4768" y="0"/>
                  </a:lnTo>
                  <a:lnTo>
                    <a:pt x="4768" y="1192"/>
                  </a:lnTo>
                  <a:lnTo>
                    <a:pt x="2384" y="119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832" y="2413"/>
              <a:ext cx="1589" cy="398"/>
            </a:xfrm>
            <a:custGeom>
              <a:avLst/>
              <a:gdLst>
                <a:gd name="T0" fmla="*/ 2384 w 4768"/>
                <a:gd name="T1" fmla="*/ 1192 h 1192"/>
                <a:gd name="T2" fmla="*/ 0 w 4768"/>
                <a:gd name="T3" fmla="*/ 1192 h 1192"/>
                <a:gd name="T4" fmla="*/ 0 w 4768"/>
                <a:gd name="T5" fmla="*/ 0 h 1192"/>
                <a:gd name="T6" fmla="*/ 4768 w 4768"/>
                <a:gd name="T7" fmla="*/ 0 h 1192"/>
                <a:gd name="T8" fmla="*/ 4768 w 4768"/>
                <a:gd name="T9" fmla="*/ 1192 h 1192"/>
                <a:gd name="T10" fmla="*/ 2384 w 4768"/>
                <a:gd name="T11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8" h="1192">
                  <a:moveTo>
                    <a:pt x="2384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4768" y="0"/>
                  </a:lnTo>
                  <a:lnTo>
                    <a:pt x="4768" y="1192"/>
                  </a:lnTo>
                  <a:lnTo>
                    <a:pt x="2384" y="11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2354" y="2519"/>
              <a:ext cx="56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Prueba</a:t>
              </a:r>
              <a:endParaRPr kumimoji="0" lang="es-EC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329" y="2413"/>
              <a:ext cx="1590" cy="398"/>
            </a:xfrm>
            <a:custGeom>
              <a:avLst/>
              <a:gdLst>
                <a:gd name="T0" fmla="*/ 2385 w 4770"/>
                <a:gd name="T1" fmla="*/ 1192 h 1192"/>
                <a:gd name="T2" fmla="*/ 0 w 4770"/>
                <a:gd name="T3" fmla="*/ 1192 h 1192"/>
                <a:gd name="T4" fmla="*/ 0 w 4770"/>
                <a:gd name="T5" fmla="*/ 0 h 1192"/>
                <a:gd name="T6" fmla="*/ 4770 w 4770"/>
                <a:gd name="T7" fmla="*/ 0 h 1192"/>
                <a:gd name="T8" fmla="*/ 4770 w 4770"/>
                <a:gd name="T9" fmla="*/ 1192 h 1192"/>
                <a:gd name="T10" fmla="*/ 2385 w 4770"/>
                <a:gd name="T11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0" h="1192">
                  <a:moveTo>
                    <a:pt x="2385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4770" y="0"/>
                  </a:lnTo>
                  <a:lnTo>
                    <a:pt x="4770" y="1192"/>
                  </a:lnTo>
                  <a:lnTo>
                    <a:pt x="2385" y="119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5329" y="2413"/>
              <a:ext cx="1590" cy="398"/>
            </a:xfrm>
            <a:custGeom>
              <a:avLst/>
              <a:gdLst>
                <a:gd name="T0" fmla="*/ 2385 w 4770"/>
                <a:gd name="T1" fmla="*/ 1192 h 1192"/>
                <a:gd name="T2" fmla="*/ 0 w 4770"/>
                <a:gd name="T3" fmla="*/ 1192 h 1192"/>
                <a:gd name="T4" fmla="*/ 0 w 4770"/>
                <a:gd name="T5" fmla="*/ 0 h 1192"/>
                <a:gd name="T6" fmla="*/ 4770 w 4770"/>
                <a:gd name="T7" fmla="*/ 0 h 1192"/>
                <a:gd name="T8" fmla="*/ 4770 w 4770"/>
                <a:gd name="T9" fmla="*/ 1192 h 1192"/>
                <a:gd name="T10" fmla="*/ 2385 w 4770"/>
                <a:gd name="T11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0" h="1192">
                  <a:moveTo>
                    <a:pt x="2385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4770" y="0"/>
                  </a:lnTo>
                  <a:lnTo>
                    <a:pt x="4770" y="1192"/>
                  </a:lnTo>
                  <a:lnTo>
                    <a:pt x="2385" y="11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5740" y="2519"/>
              <a:ext cx="80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Desarrollo</a:t>
              </a:r>
              <a:endParaRPr kumimoji="0" lang="es-EC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893" y="2135"/>
              <a:ext cx="2727" cy="1272"/>
            </a:xfrm>
            <a:custGeom>
              <a:avLst/>
              <a:gdLst>
                <a:gd name="T0" fmla="*/ 1532 w 8182"/>
                <a:gd name="T1" fmla="*/ 1837 h 3817"/>
                <a:gd name="T2" fmla="*/ 1562 w 8182"/>
                <a:gd name="T3" fmla="*/ 1676 h 3817"/>
                <a:gd name="T4" fmla="*/ 1623 w 8182"/>
                <a:gd name="T5" fmla="*/ 1516 h 3817"/>
                <a:gd name="T6" fmla="*/ 1715 w 8182"/>
                <a:gd name="T7" fmla="*/ 1361 h 3817"/>
                <a:gd name="T8" fmla="*/ 1836 w 8182"/>
                <a:gd name="T9" fmla="*/ 1210 h 3817"/>
                <a:gd name="T10" fmla="*/ 1988 w 8182"/>
                <a:gd name="T11" fmla="*/ 1068 h 3817"/>
                <a:gd name="T12" fmla="*/ 2164 w 8182"/>
                <a:gd name="T13" fmla="*/ 935 h 3817"/>
                <a:gd name="T14" fmla="*/ 2367 w 8182"/>
                <a:gd name="T15" fmla="*/ 812 h 3817"/>
                <a:gd name="T16" fmla="*/ 2593 w 8182"/>
                <a:gd name="T17" fmla="*/ 701 h 3817"/>
                <a:gd name="T18" fmla="*/ 2839 w 8182"/>
                <a:gd name="T19" fmla="*/ 602 h 3817"/>
                <a:gd name="T20" fmla="*/ 3104 w 8182"/>
                <a:gd name="T21" fmla="*/ 517 h 3817"/>
                <a:gd name="T22" fmla="*/ 3383 w 8182"/>
                <a:gd name="T23" fmla="*/ 447 h 3817"/>
                <a:gd name="T24" fmla="*/ 3675 w 8182"/>
                <a:gd name="T25" fmla="*/ 392 h 3817"/>
                <a:gd name="T26" fmla="*/ 3975 w 8182"/>
                <a:gd name="T27" fmla="*/ 353 h 3817"/>
                <a:gd name="T28" fmla="*/ 4282 w 8182"/>
                <a:gd name="T29" fmla="*/ 330 h 3817"/>
                <a:gd name="T30" fmla="*/ 4592 w 8182"/>
                <a:gd name="T31" fmla="*/ 324 h 3817"/>
                <a:gd name="T32" fmla="*/ 4901 w 8182"/>
                <a:gd name="T33" fmla="*/ 335 h 3817"/>
                <a:gd name="T34" fmla="*/ 5206 w 8182"/>
                <a:gd name="T35" fmla="*/ 362 h 3817"/>
                <a:gd name="T36" fmla="*/ 5505 w 8182"/>
                <a:gd name="T37" fmla="*/ 406 h 3817"/>
                <a:gd name="T38" fmla="*/ 5523 w 8182"/>
                <a:gd name="T39" fmla="*/ 70 h 3817"/>
                <a:gd name="T40" fmla="*/ 5158 w 8182"/>
                <a:gd name="T41" fmla="*/ 27 h 3817"/>
                <a:gd name="T42" fmla="*/ 4787 w 8182"/>
                <a:gd name="T43" fmla="*/ 4 h 3817"/>
                <a:gd name="T44" fmla="*/ 4414 w 8182"/>
                <a:gd name="T45" fmla="*/ 1 h 3817"/>
                <a:gd name="T46" fmla="*/ 4042 w 8182"/>
                <a:gd name="T47" fmla="*/ 18 h 3817"/>
                <a:gd name="T48" fmla="*/ 3676 w 8182"/>
                <a:gd name="T49" fmla="*/ 56 h 3817"/>
                <a:gd name="T50" fmla="*/ 3318 w 8182"/>
                <a:gd name="T51" fmla="*/ 112 h 3817"/>
                <a:gd name="T52" fmla="*/ 2974 w 8182"/>
                <a:gd name="T53" fmla="*/ 187 h 3817"/>
                <a:gd name="T54" fmla="*/ 2646 w 8182"/>
                <a:gd name="T55" fmla="*/ 281 h 3817"/>
                <a:gd name="T56" fmla="*/ 2338 w 8182"/>
                <a:gd name="T57" fmla="*/ 392 h 3817"/>
                <a:gd name="T58" fmla="*/ 2053 w 8182"/>
                <a:gd name="T59" fmla="*/ 519 h 3817"/>
                <a:gd name="T60" fmla="*/ 1795 w 8182"/>
                <a:gd name="T61" fmla="*/ 660 h 3817"/>
                <a:gd name="T62" fmla="*/ 1566 w 8182"/>
                <a:gd name="T63" fmla="*/ 814 h 3817"/>
                <a:gd name="T64" fmla="*/ 1368 w 8182"/>
                <a:gd name="T65" fmla="*/ 981 h 3817"/>
                <a:gd name="T66" fmla="*/ 1203 w 8182"/>
                <a:gd name="T67" fmla="*/ 1157 h 3817"/>
                <a:gd name="T68" fmla="*/ 1074 w 8182"/>
                <a:gd name="T69" fmla="*/ 1340 h 3817"/>
                <a:gd name="T70" fmla="*/ 981 w 8182"/>
                <a:gd name="T71" fmla="*/ 1530 h 3817"/>
                <a:gd name="T72" fmla="*/ 927 w 8182"/>
                <a:gd name="T73" fmla="*/ 1725 h 3817"/>
                <a:gd name="T74" fmla="*/ 910 w 8182"/>
                <a:gd name="T75" fmla="*/ 1920 h 3817"/>
                <a:gd name="T76" fmla="*/ 1227 w 8182"/>
                <a:gd name="T77" fmla="*/ 2559 h 3817"/>
                <a:gd name="T78" fmla="*/ 1529 w 8182"/>
                <a:gd name="T79" fmla="*/ 1919 h 3817"/>
                <a:gd name="T80" fmla="*/ 8182 w 8182"/>
                <a:gd name="T81" fmla="*/ 0 h 3817"/>
                <a:gd name="T82" fmla="*/ 909 w 8182"/>
                <a:gd name="T83" fmla="*/ 3817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82" h="3817">
                  <a:moveTo>
                    <a:pt x="1529" y="1919"/>
                  </a:moveTo>
                  <a:lnTo>
                    <a:pt x="1532" y="1837"/>
                  </a:lnTo>
                  <a:lnTo>
                    <a:pt x="1543" y="1756"/>
                  </a:lnTo>
                  <a:lnTo>
                    <a:pt x="1562" y="1676"/>
                  </a:lnTo>
                  <a:lnTo>
                    <a:pt x="1588" y="1596"/>
                  </a:lnTo>
                  <a:lnTo>
                    <a:pt x="1623" y="1516"/>
                  </a:lnTo>
                  <a:lnTo>
                    <a:pt x="1665" y="1437"/>
                  </a:lnTo>
                  <a:lnTo>
                    <a:pt x="1715" y="1361"/>
                  </a:lnTo>
                  <a:lnTo>
                    <a:pt x="1772" y="1284"/>
                  </a:lnTo>
                  <a:lnTo>
                    <a:pt x="1836" y="1210"/>
                  </a:lnTo>
                  <a:lnTo>
                    <a:pt x="1909" y="1139"/>
                  </a:lnTo>
                  <a:lnTo>
                    <a:pt x="1988" y="1068"/>
                  </a:lnTo>
                  <a:lnTo>
                    <a:pt x="2072" y="1000"/>
                  </a:lnTo>
                  <a:lnTo>
                    <a:pt x="2164" y="935"/>
                  </a:lnTo>
                  <a:lnTo>
                    <a:pt x="2263" y="873"/>
                  </a:lnTo>
                  <a:lnTo>
                    <a:pt x="2367" y="812"/>
                  </a:lnTo>
                  <a:lnTo>
                    <a:pt x="2478" y="755"/>
                  </a:lnTo>
                  <a:lnTo>
                    <a:pt x="2593" y="701"/>
                  </a:lnTo>
                  <a:lnTo>
                    <a:pt x="2714" y="650"/>
                  </a:lnTo>
                  <a:lnTo>
                    <a:pt x="2839" y="602"/>
                  </a:lnTo>
                  <a:lnTo>
                    <a:pt x="2969" y="558"/>
                  </a:lnTo>
                  <a:lnTo>
                    <a:pt x="3104" y="517"/>
                  </a:lnTo>
                  <a:lnTo>
                    <a:pt x="3241" y="480"/>
                  </a:lnTo>
                  <a:lnTo>
                    <a:pt x="3383" y="447"/>
                  </a:lnTo>
                  <a:lnTo>
                    <a:pt x="3527" y="417"/>
                  </a:lnTo>
                  <a:lnTo>
                    <a:pt x="3675" y="392"/>
                  </a:lnTo>
                  <a:lnTo>
                    <a:pt x="3824" y="371"/>
                  </a:lnTo>
                  <a:lnTo>
                    <a:pt x="3975" y="353"/>
                  </a:lnTo>
                  <a:lnTo>
                    <a:pt x="4128" y="340"/>
                  </a:lnTo>
                  <a:lnTo>
                    <a:pt x="4282" y="330"/>
                  </a:lnTo>
                  <a:lnTo>
                    <a:pt x="4437" y="325"/>
                  </a:lnTo>
                  <a:lnTo>
                    <a:pt x="4592" y="324"/>
                  </a:lnTo>
                  <a:lnTo>
                    <a:pt x="4747" y="328"/>
                  </a:lnTo>
                  <a:lnTo>
                    <a:pt x="4901" y="335"/>
                  </a:lnTo>
                  <a:lnTo>
                    <a:pt x="5054" y="347"/>
                  </a:lnTo>
                  <a:lnTo>
                    <a:pt x="5206" y="362"/>
                  </a:lnTo>
                  <a:lnTo>
                    <a:pt x="5357" y="383"/>
                  </a:lnTo>
                  <a:lnTo>
                    <a:pt x="5505" y="406"/>
                  </a:lnTo>
                  <a:lnTo>
                    <a:pt x="5701" y="99"/>
                  </a:lnTo>
                  <a:lnTo>
                    <a:pt x="5523" y="70"/>
                  </a:lnTo>
                  <a:lnTo>
                    <a:pt x="5342" y="46"/>
                  </a:lnTo>
                  <a:lnTo>
                    <a:pt x="5158" y="27"/>
                  </a:lnTo>
                  <a:lnTo>
                    <a:pt x="4973" y="13"/>
                  </a:lnTo>
                  <a:lnTo>
                    <a:pt x="4787" y="4"/>
                  </a:lnTo>
                  <a:lnTo>
                    <a:pt x="4601" y="0"/>
                  </a:lnTo>
                  <a:lnTo>
                    <a:pt x="4414" y="1"/>
                  </a:lnTo>
                  <a:lnTo>
                    <a:pt x="4228" y="7"/>
                  </a:lnTo>
                  <a:lnTo>
                    <a:pt x="4042" y="18"/>
                  </a:lnTo>
                  <a:lnTo>
                    <a:pt x="3859" y="34"/>
                  </a:lnTo>
                  <a:lnTo>
                    <a:pt x="3676" y="56"/>
                  </a:lnTo>
                  <a:lnTo>
                    <a:pt x="3496" y="81"/>
                  </a:lnTo>
                  <a:lnTo>
                    <a:pt x="3318" y="112"/>
                  </a:lnTo>
                  <a:lnTo>
                    <a:pt x="3144" y="148"/>
                  </a:lnTo>
                  <a:lnTo>
                    <a:pt x="2974" y="187"/>
                  </a:lnTo>
                  <a:lnTo>
                    <a:pt x="2808" y="232"/>
                  </a:lnTo>
                  <a:lnTo>
                    <a:pt x="2646" y="281"/>
                  </a:lnTo>
                  <a:lnTo>
                    <a:pt x="2490" y="335"/>
                  </a:lnTo>
                  <a:lnTo>
                    <a:pt x="2338" y="392"/>
                  </a:lnTo>
                  <a:lnTo>
                    <a:pt x="2193" y="453"/>
                  </a:lnTo>
                  <a:lnTo>
                    <a:pt x="2053" y="519"/>
                  </a:lnTo>
                  <a:lnTo>
                    <a:pt x="1921" y="588"/>
                  </a:lnTo>
                  <a:lnTo>
                    <a:pt x="1795" y="660"/>
                  </a:lnTo>
                  <a:lnTo>
                    <a:pt x="1677" y="736"/>
                  </a:lnTo>
                  <a:lnTo>
                    <a:pt x="1566" y="814"/>
                  </a:lnTo>
                  <a:lnTo>
                    <a:pt x="1463" y="897"/>
                  </a:lnTo>
                  <a:lnTo>
                    <a:pt x="1368" y="981"/>
                  </a:lnTo>
                  <a:lnTo>
                    <a:pt x="1282" y="1067"/>
                  </a:lnTo>
                  <a:lnTo>
                    <a:pt x="1203" y="1157"/>
                  </a:lnTo>
                  <a:lnTo>
                    <a:pt x="1134" y="1247"/>
                  </a:lnTo>
                  <a:lnTo>
                    <a:pt x="1074" y="1340"/>
                  </a:lnTo>
                  <a:lnTo>
                    <a:pt x="1023" y="1435"/>
                  </a:lnTo>
                  <a:lnTo>
                    <a:pt x="981" y="1530"/>
                  </a:lnTo>
                  <a:lnTo>
                    <a:pt x="949" y="1627"/>
                  </a:lnTo>
                  <a:lnTo>
                    <a:pt x="927" y="1725"/>
                  </a:lnTo>
                  <a:lnTo>
                    <a:pt x="913" y="1822"/>
                  </a:lnTo>
                  <a:lnTo>
                    <a:pt x="910" y="1920"/>
                  </a:lnTo>
                  <a:lnTo>
                    <a:pt x="0" y="1924"/>
                  </a:lnTo>
                  <a:lnTo>
                    <a:pt x="1227" y="2559"/>
                  </a:lnTo>
                  <a:lnTo>
                    <a:pt x="2438" y="1915"/>
                  </a:lnTo>
                  <a:lnTo>
                    <a:pt x="1529" y="1919"/>
                  </a:lnTo>
                  <a:close/>
                  <a:moveTo>
                    <a:pt x="8182" y="0"/>
                  </a:moveTo>
                  <a:lnTo>
                    <a:pt x="8182" y="0"/>
                  </a:lnTo>
                  <a:close/>
                  <a:moveTo>
                    <a:pt x="909" y="3817"/>
                  </a:moveTo>
                  <a:lnTo>
                    <a:pt x="909" y="38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59" y="3010"/>
              <a:ext cx="1828" cy="397"/>
            </a:xfrm>
            <a:custGeom>
              <a:avLst/>
              <a:gdLst>
                <a:gd name="T0" fmla="*/ 2743 w 5485"/>
                <a:gd name="T1" fmla="*/ 1192 h 1192"/>
                <a:gd name="T2" fmla="*/ 0 w 5485"/>
                <a:gd name="T3" fmla="*/ 1192 h 1192"/>
                <a:gd name="T4" fmla="*/ 0 w 5485"/>
                <a:gd name="T5" fmla="*/ 0 h 1192"/>
                <a:gd name="T6" fmla="*/ 5485 w 5485"/>
                <a:gd name="T7" fmla="*/ 0 h 1192"/>
                <a:gd name="T8" fmla="*/ 5485 w 5485"/>
                <a:gd name="T9" fmla="*/ 1192 h 1192"/>
                <a:gd name="T10" fmla="*/ 2743 w 5485"/>
                <a:gd name="T11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5" h="1192">
                  <a:moveTo>
                    <a:pt x="2743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5485" y="0"/>
                  </a:lnTo>
                  <a:lnTo>
                    <a:pt x="5485" y="1192"/>
                  </a:lnTo>
                  <a:lnTo>
                    <a:pt x="2743" y="119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759" y="3010"/>
              <a:ext cx="1828" cy="397"/>
            </a:xfrm>
            <a:custGeom>
              <a:avLst/>
              <a:gdLst>
                <a:gd name="T0" fmla="*/ 2743 w 5485"/>
                <a:gd name="T1" fmla="*/ 1192 h 1192"/>
                <a:gd name="T2" fmla="*/ 0 w 5485"/>
                <a:gd name="T3" fmla="*/ 1192 h 1192"/>
                <a:gd name="T4" fmla="*/ 0 w 5485"/>
                <a:gd name="T5" fmla="*/ 0 h 1192"/>
                <a:gd name="T6" fmla="*/ 5485 w 5485"/>
                <a:gd name="T7" fmla="*/ 0 h 1192"/>
                <a:gd name="T8" fmla="*/ 5485 w 5485"/>
                <a:gd name="T9" fmla="*/ 1192 h 1192"/>
                <a:gd name="T10" fmla="*/ 2743 w 5485"/>
                <a:gd name="T11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85" h="1192">
                  <a:moveTo>
                    <a:pt x="2743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5485" y="0"/>
                  </a:lnTo>
                  <a:lnTo>
                    <a:pt x="5485" y="1192"/>
                  </a:lnTo>
                  <a:lnTo>
                    <a:pt x="2743" y="11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1377" y="3021"/>
              <a:ext cx="58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Entrega</a:t>
              </a:r>
              <a:endParaRPr kumimoji="0" lang="es-EC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90" y="3210"/>
              <a:ext cx="177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Incremento de software</a:t>
              </a:r>
              <a:endParaRPr kumimoji="0" lang="es-EC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5727" y="2811"/>
              <a:ext cx="384" cy="459"/>
            </a:xfrm>
            <a:custGeom>
              <a:avLst/>
              <a:gdLst>
                <a:gd name="T0" fmla="*/ 1 w 1154"/>
                <a:gd name="T1" fmla="*/ 82 h 1377"/>
                <a:gd name="T2" fmla="*/ 5 w 1154"/>
                <a:gd name="T3" fmla="*/ 235 h 1377"/>
                <a:gd name="T4" fmla="*/ 16 w 1154"/>
                <a:gd name="T5" fmla="*/ 379 h 1377"/>
                <a:gd name="T6" fmla="*/ 32 w 1154"/>
                <a:gd name="T7" fmla="*/ 512 h 1377"/>
                <a:gd name="T8" fmla="*/ 51 w 1154"/>
                <a:gd name="T9" fmla="*/ 636 h 1377"/>
                <a:gd name="T10" fmla="*/ 75 w 1154"/>
                <a:gd name="T11" fmla="*/ 750 h 1377"/>
                <a:gd name="T12" fmla="*/ 103 w 1154"/>
                <a:gd name="T13" fmla="*/ 853 h 1377"/>
                <a:gd name="T14" fmla="*/ 134 w 1154"/>
                <a:gd name="T15" fmla="*/ 948 h 1377"/>
                <a:gd name="T16" fmla="*/ 169 w 1154"/>
                <a:gd name="T17" fmla="*/ 1032 h 1377"/>
                <a:gd name="T18" fmla="*/ 206 w 1154"/>
                <a:gd name="T19" fmla="*/ 1107 h 1377"/>
                <a:gd name="T20" fmla="*/ 246 w 1154"/>
                <a:gd name="T21" fmla="*/ 1173 h 1377"/>
                <a:gd name="T22" fmla="*/ 289 w 1154"/>
                <a:gd name="T23" fmla="*/ 1229 h 1377"/>
                <a:gd name="T24" fmla="*/ 333 w 1154"/>
                <a:gd name="T25" fmla="*/ 1276 h 1377"/>
                <a:gd name="T26" fmla="*/ 380 w 1154"/>
                <a:gd name="T27" fmla="*/ 1314 h 1377"/>
                <a:gd name="T28" fmla="*/ 428 w 1154"/>
                <a:gd name="T29" fmla="*/ 1344 h 1377"/>
                <a:gd name="T30" fmla="*/ 475 w 1154"/>
                <a:gd name="T31" fmla="*/ 1363 h 1377"/>
                <a:gd name="T32" fmla="*/ 525 w 1154"/>
                <a:gd name="T33" fmla="*/ 1375 h 1377"/>
                <a:gd name="T34" fmla="*/ 574 w 1154"/>
                <a:gd name="T35" fmla="*/ 1377 h 1377"/>
                <a:gd name="T36" fmla="*/ 624 w 1154"/>
                <a:gd name="T37" fmla="*/ 1371 h 1377"/>
                <a:gd name="T38" fmla="*/ 674 w 1154"/>
                <a:gd name="T39" fmla="*/ 1357 h 1377"/>
                <a:gd name="T40" fmla="*/ 723 w 1154"/>
                <a:gd name="T41" fmla="*/ 1334 h 1377"/>
                <a:gd name="T42" fmla="*/ 772 w 1154"/>
                <a:gd name="T43" fmla="*/ 1303 h 1377"/>
                <a:gd name="T44" fmla="*/ 819 w 1154"/>
                <a:gd name="T45" fmla="*/ 1264 h 1377"/>
                <a:gd name="T46" fmla="*/ 865 w 1154"/>
                <a:gd name="T47" fmla="*/ 1216 h 1377"/>
                <a:gd name="T48" fmla="*/ 909 w 1154"/>
                <a:gd name="T49" fmla="*/ 1161 h 1377"/>
                <a:gd name="T50" fmla="*/ 951 w 1154"/>
                <a:gd name="T51" fmla="*/ 1098 h 1377"/>
                <a:gd name="T52" fmla="*/ 992 w 1154"/>
                <a:gd name="T53" fmla="*/ 1026 h 1377"/>
                <a:gd name="T54" fmla="*/ 1029 w 1154"/>
                <a:gd name="T55" fmla="*/ 948 h 1377"/>
                <a:gd name="T56" fmla="*/ 1062 w 1154"/>
                <a:gd name="T57" fmla="*/ 862 h 1377"/>
                <a:gd name="T58" fmla="*/ 1093 w 1154"/>
                <a:gd name="T59" fmla="*/ 769 h 1377"/>
                <a:gd name="T60" fmla="*/ 1120 w 1154"/>
                <a:gd name="T61" fmla="*/ 667 h 1377"/>
                <a:gd name="T62" fmla="*/ 1144 w 1154"/>
                <a:gd name="T63" fmla="*/ 56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4" h="1377">
                  <a:moveTo>
                    <a:pt x="0" y="0"/>
                  </a:moveTo>
                  <a:lnTo>
                    <a:pt x="1" y="82"/>
                  </a:lnTo>
                  <a:lnTo>
                    <a:pt x="2" y="159"/>
                  </a:lnTo>
                  <a:lnTo>
                    <a:pt x="5" y="235"/>
                  </a:lnTo>
                  <a:lnTo>
                    <a:pt x="10" y="308"/>
                  </a:lnTo>
                  <a:lnTo>
                    <a:pt x="16" y="379"/>
                  </a:lnTo>
                  <a:lnTo>
                    <a:pt x="23" y="447"/>
                  </a:lnTo>
                  <a:lnTo>
                    <a:pt x="32" y="512"/>
                  </a:lnTo>
                  <a:lnTo>
                    <a:pt x="41" y="575"/>
                  </a:lnTo>
                  <a:lnTo>
                    <a:pt x="51" y="636"/>
                  </a:lnTo>
                  <a:lnTo>
                    <a:pt x="63" y="695"/>
                  </a:lnTo>
                  <a:lnTo>
                    <a:pt x="75" y="750"/>
                  </a:lnTo>
                  <a:lnTo>
                    <a:pt x="89" y="803"/>
                  </a:lnTo>
                  <a:lnTo>
                    <a:pt x="103" y="853"/>
                  </a:lnTo>
                  <a:lnTo>
                    <a:pt x="119" y="902"/>
                  </a:lnTo>
                  <a:lnTo>
                    <a:pt x="134" y="948"/>
                  </a:lnTo>
                  <a:lnTo>
                    <a:pt x="151" y="992"/>
                  </a:lnTo>
                  <a:lnTo>
                    <a:pt x="169" y="1032"/>
                  </a:lnTo>
                  <a:lnTo>
                    <a:pt x="187" y="1070"/>
                  </a:lnTo>
                  <a:lnTo>
                    <a:pt x="206" y="1107"/>
                  </a:lnTo>
                  <a:lnTo>
                    <a:pt x="226" y="1141"/>
                  </a:lnTo>
                  <a:lnTo>
                    <a:pt x="246" y="1173"/>
                  </a:lnTo>
                  <a:lnTo>
                    <a:pt x="268" y="1202"/>
                  </a:lnTo>
                  <a:lnTo>
                    <a:pt x="289" y="1229"/>
                  </a:lnTo>
                  <a:lnTo>
                    <a:pt x="311" y="1254"/>
                  </a:lnTo>
                  <a:lnTo>
                    <a:pt x="333" y="1276"/>
                  </a:lnTo>
                  <a:lnTo>
                    <a:pt x="356" y="1296"/>
                  </a:lnTo>
                  <a:lnTo>
                    <a:pt x="380" y="1314"/>
                  </a:lnTo>
                  <a:lnTo>
                    <a:pt x="403" y="1329"/>
                  </a:lnTo>
                  <a:lnTo>
                    <a:pt x="428" y="1344"/>
                  </a:lnTo>
                  <a:lnTo>
                    <a:pt x="451" y="1354"/>
                  </a:lnTo>
                  <a:lnTo>
                    <a:pt x="475" y="1363"/>
                  </a:lnTo>
                  <a:lnTo>
                    <a:pt x="500" y="1370"/>
                  </a:lnTo>
                  <a:lnTo>
                    <a:pt x="525" y="1375"/>
                  </a:lnTo>
                  <a:lnTo>
                    <a:pt x="549" y="1377"/>
                  </a:lnTo>
                  <a:lnTo>
                    <a:pt x="574" y="1377"/>
                  </a:lnTo>
                  <a:lnTo>
                    <a:pt x="599" y="1375"/>
                  </a:lnTo>
                  <a:lnTo>
                    <a:pt x="624" y="1371"/>
                  </a:lnTo>
                  <a:lnTo>
                    <a:pt x="649" y="1365"/>
                  </a:lnTo>
                  <a:lnTo>
                    <a:pt x="674" y="1357"/>
                  </a:lnTo>
                  <a:lnTo>
                    <a:pt x="699" y="1346"/>
                  </a:lnTo>
                  <a:lnTo>
                    <a:pt x="723" y="1334"/>
                  </a:lnTo>
                  <a:lnTo>
                    <a:pt x="748" y="1320"/>
                  </a:lnTo>
                  <a:lnTo>
                    <a:pt x="772" y="1303"/>
                  </a:lnTo>
                  <a:lnTo>
                    <a:pt x="796" y="1284"/>
                  </a:lnTo>
                  <a:lnTo>
                    <a:pt x="819" y="1264"/>
                  </a:lnTo>
                  <a:lnTo>
                    <a:pt x="842" y="1241"/>
                  </a:lnTo>
                  <a:lnTo>
                    <a:pt x="865" y="1216"/>
                  </a:lnTo>
                  <a:lnTo>
                    <a:pt x="888" y="1190"/>
                  </a:lnTo>
                  <a:lnTo>
                    <a:pt x="909" y="1161"/>
                  </a:lnTo>
                  <a:lnTo>
                    <a:pt x="931" y="1130"/>
                  </a:lnTo>
                  <a:lnTo>
                    <a:pt x="951" y="1098"/>
                  </a:lnTo>
                  <a:lnTo>
                    <a:pt x="971" y="1063"/>
                  </a:lnTo>
                  <a:lnTo>
                    <a:pt x="992" y="1026"/>
                  </a:lnTo>
                  <a:lnTo>
                    <a:pt x="1009" y="988"/>
                  </a:lnTo>
                  <a:lnTo>
                    <a:pt x="1029" y="948"/>
                  </a:lnTo>
                  <a:lnTo>
                    <a:pt x="1045" y="906"/>
                  </a:lnTo>
                  <a:lnTo>
                    <a:pt x="1062" y="862"/>
                  </a:lnTo>
                  <a:lnTo>
                    <a:pt x="1079" y="816"/>
                  </a:lnTo>
                  <a:lnTo>
                    <a:pt x="1093" y="769"/>
                  </a:lnTo>
                  <a:lnTo>
                    <a:pt x="1107" y="719"/>
                  </a:lnTo>
                  <a:lnTo>
                    <a:pt x="1120" y="667"/>
                  </a:lnTo>
                  <a:lnTo>
                    <a:pt x="1132" y="615"/>
                  </a:lnTo>
                  <a:lnTo>
                    <a:pt x="1144" y="560"/>
                  </a:lnTo>
                  <a:lnTo>
                    <a:pt x="1154" y="50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6050" y="2811"/>
              <a:ext cx="119" cy="183"/>
            </a:xfrm>
            <a:custGeom>
              <a:avLst/>
              <a:gdLst>
                <a:gd name="T0" fmla="*/ 222 w 357"/>
                <a:gd name="T1" fmla="*/ 0 h 550"/>
                <a:gd name="T2" fmla="*/ 0 w 357"/>
                <a:gd name="T3" fmla="*/ 522 h 550"/>
                <a:gd name="T4" fmla="*/ 357 w 357"/>
                <a:gd name="T5" fmla="*/ 550 h 550"/>
                <a:gd name="T6" fmla="*/ 222 w 357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550">
                  <a:moveTo>
                    <a:pt x="222" y="0"/>
                  </a:moveTo>
                  <a:lnTo>
                    <a:pt x="0" y="522"/>
                  </a:lnTo>
                  <a:lnTo>
                    <a:pt x="357" y="5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2600" dirty="0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5377" y="3219"/>
              <a:ext cx="117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refactorización</a:t>
              </a:r>
              <a:endParaRPr kumimoji="0" lang="es-EC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Herramientas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1" y="1868873"/>
            <a:ext cx="2097088" cy="20970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9" y="3634297"/>
            <a:ext cx="2857500" cy="285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01" y="1937055"/>
            <a:ext cx="2702077" cy="19463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81" y="3788624"/>
            <a:ext cx="2993571" cy="29935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9877" r="12800" b="10793"/>
          <a:stretch/>
        </p:blipFill>
        <p:spPr>
          <a:xfrm>
            <a:off x="9524999" y="1168612"/>
            <a:ext cx="2667001" cy="28738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94" y="1422429"/>
            <a:ext cx="2366195" cy="23661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56" y="1937055"/>
            <a:ext cx="2097088" cy="20970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65" y="4538036"/>
            <a:ext cx="2768848" cy="14947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7"/>
          <a:stretch/>
        </p:blipFill>
        <p:spPr>
          <a:xfrm>
            <a:off x="3537554" y="4034143"/>
            <a:ext cx="2362200" cy="27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Arquitectura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6" y="2097088"/>
            <a:ext cx="9199051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Arquitectura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0" y="2097088"/>
            <a:ext cx="11128664" cy="31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4009495" cy="1639884"/>
          </a:xfrm>
        </p:spPr>
        <p:txBody>
          <a:bodyPr>
            <a:noAutofit/>
          </a:bodyPr>
          <a:lstStyle/>
          <a:p>
            <a:r>
              <a:rPr lang="es-EC" sz="4000" dirty="0" smtClean="0">
                <a:solidFill>
                  <a:schemeClr val="bg2"/>
                </a:solidFill>
              </a:rPr>
              <a:t>Proceso de sincronización</a:t>
            </a:r>
            <a:endParaRPr lang="en-US" sz="4000" dirty="0">
              <a:solidFill>
                <a:schemeClr val="bg2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85264"/>
              </p:ext>
            </p:extLst>
          </p:nvPr>
        </p:nvGraphicFramePr>
        <p:xfrm>
          <a:off x="5156200" y="592138"/>
          <a:ext cx="5891213" cy="51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3A29D0-EADB-45E4-A3A3-A95934540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13A29D0-EADB-45E4-A3A3-A95934540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13A29D0-EADB-45E4-A3A3-A95934540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13A29D0-EADB-45E4-A3A3-A95934540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82B08-D3C1-4B38-B98A-DB8496782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7A482B08-D3C1-4B38-B98A-DB8496782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A482B08-D3C1-4B38-B98A-DB8496782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A482B08-D3C1-4B38-B98A-DB8496782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39D5D-4674-49DA-9A29-AEBAD6730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FC39D5D-4674-49DA-9A29-AEBAD6730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0FC39D5D-4674-49DA-9A29-AEBAD6730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FC39D5D-4674-49DA-9A29-AEBAD6730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1B7534-F233-4A35-9A78-6B4744AD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8A1B7534-F233-4A35-9A78-6B4744ADF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A1B7534-F233-4A35-9A78-6B4744AD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8A1B7534-F233-4A35-9A78-6B4744AD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4A959-3834-4E23-96EE-AAC7771D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D404A959-3834-4E23-96EE-AAC7771D3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404A959-3834-4E23-96EE-AAC7771D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404A959-3834-4E23-96EE-AAC7771D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A0FC46-5620-444B-B3FF-2B9D3D36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2BA0FC46-5620-444B-B3FF-2B9D3D36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2BA0FC46-5620-444B-B3FF-2B9D3D36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2BA0FC46-5620-444B-B3FF-2B9D3D36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5CA8EC-9A2C-4C74-821A-71964241E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485CA8EC-9A2C-4C74-821A-71964241E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485CA8EC-9A2C-4C74-821A-71964241E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485CA8EC-9A2C-4C74-821A-71964241E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CCE87-C7A3-44AA-95C1-0E635582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81CCE87-C7A3-44AA-95C1-0E635582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81CCE87-C7A3-44AA-95C1-0E635582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81CCE87-C7A3-44AA-95C1-0E635582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59C3E-3C47-4154-8AAC-71CA6A2D5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83B59C3E-3C47-4154-8AAC-71CA6A2D5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83B59C3E-3C47-4154-8AAC-71CA6A2D5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3B59C3E-3C47-4154-8AAC-71CA6A2D5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9DC576-C204-4B13-9D3A-0A501BA5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9E9DC576-C204-4B13-9D3A-0A501BA58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9E9DC576-C204-4B13-9D3A-0A501BA5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9E9DC576-C204-4B13-9D3A-0A501BA5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93EA70-2971-4FF1-9EA8-994AB92DD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8B93EA70-2971-4FF1-9EA8-994AB92DD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8B93EA70-2971-4FF1-9EA8-994AB92DD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8B93EA70-2971-4FF1-9EA8-994AB92DD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bg2"/>
                </a:solidFill>
              </a:rPr>
              <a:t>Proceso de sincronización</a:t>
            </a:r>
            <a:endParaRPr lang="en-US" sz="4000" dirty="0">
              <a:solidFill>
                <a:schemeClr val="bg2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707608" y="3115677"/>
            <a:ext cx="1745991" cy="1888747"/>
            <a:chOff x="2367267" y="3135244"/>
            <a:chExt cx="1745991" cy="1888747"/>
          </a:xfrm>
        </p:grpSpPr>
        <p:sp>
          <p:nvSpPr>
            <p:cNvPr id="7" name="Rectángulo redondeado 6"/>
            <p:cNvSpPr/>
            <p:nvPr/>
          </p:nvSpPr>
          <p:spPr>
            <a:xfrm>
              <a:off x="2790263" y="3135244"/>
              <a:ext cx="900000" cy="1440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2880263" y="3225244"/>
              <a:ext cx="720000" cy="1080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/>
            <p:cNvSpPr/>
            <p:nvPr/>
          </p:nvSpPr>
          <p:spPr>
            <a:xfrm>
              <a:off x="3150263" y="4350244"/>
              <a:ext cx="180000" cy="1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2880263" y="4440244"/>
              <a:ext cx="180000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3420263" y="4440244"/>
              <a:ext cx="180000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2367267" y="4439216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3200" dirty="0" smtClean="0">
                  <a:solidFill>
                    <a:schemeClr val="bg1"/>
                  </a:solidFill>
                </a:rPr>
                <a:t>Usuario 1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736809" y="3115677"/>
            <a:ext cx="1745991" cy="1895884"/>
            <a:chOff x="2367267" y="3135244"/>
            <a:chExt cx="1745991" cy="1895884"/>
          </a:xfrm>
        </p:grpSpPr>
        <p:sp>
          <p:nvSpPr>
            <p:cNvPr id="22" name="Rectángulo redondeado 21"/>
            <p:cNvSpPr/>
            <p:nvPr/>
          </p:nvSpPr>
          <p:spPr>
            <a:xfrm>
              <a:off x="2790263" y="3135244"/>
              <a:ext cx="900000" cy="1440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2880263" y="3225244"/>
              <a:ext cx="720000" cy="1080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/>
            <p:cNvSpPr/>
            <p:nvPr/>
          </p:nvSpPr>
          <p:spPr>
            <a:xfrm>
              <a:off x="3150263" y="4350244"/>
              <a:ext cx="180000" cy="18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ector recto 24"/>
            <p:cNvCxnSpPr/>
            <p:nvPr/>
          </p:nvCxnSpPr>
          <p:spPr>
            <a:xfrm>
              <a:off x="2880263" y="4440244"/>
              <a:ext cx="180000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3420263" y="4440244"/>
              <a:ext cx="180000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27" name="CuadroTexto 26"/>
            <p:cNvSpPr txBox="1"/>
            <p:nvPr/>
          </p:nvSpPr>
          <p:spPr>
            <a:xfrm>
              <a:off x="2367267" y="4446353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3200" dirty="0" smtClean="0">
                  <a:solidFill>
                    <a:schemeClr val="bg1"/>
                  </a:solidFill>
                </a:rPr>
                <a:t>Usuario 2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Flecha derecha 27"/>
          <p:cNvSpPr/>
          <p:nvPr/>
        </p:nvSpPr>
        <p:spPr>
          <a:xfrm>
            <a:off x="5069162" y="2546835"/>
            <a:ext cx="2052084" cy="113768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update</a:t>
            </a:r>
            <a:endParaRPr lang="en-US" sz="32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Flecha derecha 28"/>
          <p:cNvSpPr/>
          <p:nvPr/>
        </p:nvSpPr>
        <p:spPr>
          <a:xfrm rot="10800000" flipV="1">
            <a:off x="5069162" y="4419649"/>
            <a:ext cx="2052084" cy="113768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sync</a:t>
            </a:r>
            <a:endParaRPr lang="en-US" sz="32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066472" y="2546836"/>
            <a:ext cx="2052084" cy="113768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check</a:t>
            </a:r>
            <a:endParaRPr lang="en-US" sz="32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Flecha derecha 19"/>
          <p:cNvSpPr/>
          <p:nvPr/>
        </p:nvSpPr>
        <p:spPr>
          <a:xfrm rot="10800000" flipV="1">
            <a:off x="5066472" y="4419650"/>
            <a:ext cx="2052084" cy="113768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verify</a:t>
            </a:r>
            <a:endParaRPr lang="en-US" sz="32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Proceso de cifrado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</p:nvPr>
        </p:nvGraphicFramePr>
        <p:xfrm>
          <a:off x="1141413" y="2249488"/>
          <a:ext cx="4878387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71630"/>
              </p:ext>
            </p:extLst>
          </p:nvPr>
        </p:nvGraphicFramePr>
        <p:xfrm>
          <a:off x="6497943" y="2249488"/>
          <a:ext cx="4875214" cy="3627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7607">
                  <a:extLst>
                    <a:ext uri="{9D8B030D-6E8A-4147-A177-3AD203B41FA5}">
                      <a16:colId xmlns:a16="http://schemas.microsoft.com/office/drawing/2014/main" val="778217741"/>
                    </a:ext>
                  </a:extLst>
                </a:gridCol>
                <a:gridCol w="2437607">
                  <a:extLst>
                    <a:ext uri="{9D8B030D-6E8A-4147-A177-3AD203B41FA5}">
                      <a16:colId xmlns:a16="http://schemas.microsoft.com/office/drawing/2014/main" val="3972929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Carácter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ADN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8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5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AACT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5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GTAC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0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TAGG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5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GGGT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7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69030"/>
                  </a:ext>
                </a:extLst>
              </a:tr>
            </a:tbl>
          </a:graphicData>
        </a:graphic>
      </p:graphicFrame>
      <p:graphicFrame>
        <p:nvGraphicFramePr>
          <p:cNvPr id="14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18116"/>
              </p:ext>
            </p:extLst>
          </p:nvPr>
        </p:nvGraphicFramePr>
        <p:xfrm>
          <a:off x="6497943" y="2767648"/>
          <a:ext cx="4875214" cy="2590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7607">
                  <a:extLst>
                    <a:ext uri="{9D8B030D-6E8A-4147-A177-3AD203B41FA5}">
                      <a16:colId xmlns:a16="http://schemas.microsoft.com/office/drawing/2014/main" val="778217741"/>
                    </a:ext>
                  </a:extLst>
                </a:gridCol>
                <a:gridCol w="2437607">
                  <a:extLst>
                    <a:ext uri="{9D8B030D-6E8A-4147-A177-3AD203B41FA5}">
                      <a16:colId xmlns:a16="http://schemas.microsoft.com/office/drawing/2014/main" val="3972929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Nucleótido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Complemento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8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5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5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0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56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3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43D84C-5897-4F5B-B5AA-7ED32E4D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643D84C-5897-4F5B-B5AA-7ED32E4D1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643D84C-5897-4F5B-B5AA-7ED32E4D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643D84C-5897-4F5B-B5AA-7ED32E4D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08281-D55C-4174-92AD-73D12685C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E08281-D55C-4174-92AD-73D12685C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E08281-D55C-4174-92AD-73D12685C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E08281-D55C-4174-92AD-73D12685C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555B7-8F9B-4769-B229-8BD0FD606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77D555B7-8F9B-4769-B229-8BD0FD606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7D555B7-8F9B-4769-B229-8BD0FD606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77D555B7-8F9B-4769-B229-8BD0FD606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95A07-7B77-47B2-9346-BB3B1DEA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DF195A07-7B77-47B2-9346-BB3B1DEAA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F195A07-7B77-47B2-9346-BB3B1DEA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F195A07-7B77-47B2-9346-BB3B1DEA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15E1AF-7A30-4B96-A482-1B992908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715E1AF-7A30-4B96-A482-1B9929085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715E1AF-7A30-4B96-A482-1B992908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715E1AF-7A30-4B96-A482-1B992908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Traducción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7" name="Marcador de contenid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59100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0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919ADFE-0757-49B7-BBC9-047C18F6B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5919ADFE-0757-49B7-BBC9-047C18F6B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A81171C-ECEB-40AA-A680-4ED13CC09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3A81171C-ECEB-40AA-A680-4ED13CC09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49108F4-7002-41C2-A7BF-E9B4A640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graphicEl>
                                              <a:dgm id="{B49108F4-7002-41C2-A7BF-E9B4A640D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FDD1C7C-CB93-42F6-BF6B-390F95FA1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graphicEl>
                                              <a:dgm id="{DFDD1C7C-CB93-42F6-BF6B-390F95FA1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5FCAB08-66DB-43F0-B5C9-31D1AFC9C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dgm id="{35FCAB08-66DB-43F0-B5C9-31D1AFC9C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4B79C6F-1EE9-49A2-8066-91F7E936F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graphicEl>
                                              <a:dgm id="{94B79C6F-1EE9-49A2-8066-91F7E936F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BA3F2DF-8A05-4CAC-A3F2-2CF38A39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graphicEl>
                                              <a:dgm id="{2BA3F2DF-8A05-4CAC-A3F2-2CF38A39F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1105710-96BE-45B3-A1BB-CB075845A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>
                                            <p:graphicEl>
                                              <a:dgm id="{01105710-96BE-45B3-A1BB-CB075845A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79B24F6-A064-4BB7-B210-C0431CC5D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>
                                            <p:graphicEl>
                                              <a:dgm id="{C79B24F6-A064-4BB7-B210-C0431CC5D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6D39C80-A0F5-493F-B2B1-58BF5FE1E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>
                                            <p:graphicEl>
                                              <a:dgm id="{96D39C80-A0F5-493F-B2B1-58BF5FE1E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A917B9E-99B7-4D6C-8838-45CE1989F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>
                                            <p:graphicEl>
                                              <a:dgm id="{0A917B9E-99B7-4D6C-8838-45CE1989F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Resultados</a:t>
            </a:r>
            <a:endParaRPr lang="en-US" sz="4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3270913"/>
                  </p:ext>
                </p:extLst>
              </p:nvPr>
            </p:nvGraphicFramePr>
            <p:xfrm>
              <a:off x="5156200" y="592138"/>
              <a:ext cx="5891213" cy="51990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Marcador de conteni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3270913"/>
                  </p:ext>
                </p:extLst>
              </p:nvPr>
            </p:nvGraphicFramePr>
            <p:xfrm>
              <a:off x="5156200" y="592138"/>
              <a:ext cx="5891213" cy="51990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C" sz="3200" dirty="0">
                <a:solidFill>
                  <a:schemeClr val="bg2"/>
                </a:solidFill>
              </a:rPr>
              <a:t>Estructura óptima </a:t>
            </a:r>
            <a:r>
              <a:rPr lang="es-EC" sz="3200" dirty="0" smtClean="0">
                <a:solidFill>
                  <a:schemeClr val="bg2"/>
                </a:solidFill>
              </a:rPr>
              <a:t>TPM</a:t>
            </a:r>
          </a:p>
          <a:p>
            <a:r>
              <a:rPr lang="es-EC" sz="3200" dirty="0" smtClean="0">
                <a:solidFill>
                  <a:schemeClr val="bg2"/>
                </a:solidFill>
              </a:rPr>
              <a:t>Valores de </a:t>
            </a:r>
            <a:r>
              <a:rPr lang="es-EC" sz="32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en-US" sz="32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EABE7B-847C-427A-94C9-FB274C2EE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2EABE7B-847C-427A-94C9-FB274C2EE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2EABE7B-847C-427A-94C9-FB274C2EE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82EABE7B-847C-427A-94C9-FB274C2EE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F88DF6-47B2-402E-864C-3BADA2A54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9F88DF6-47B2-402E-864C-3BADA2A54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F9F88DF6-47B2-402E-864C-3BADA2A54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9F88DF6-47B2-402E-864C-3BADA2A54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775D15-70C1-44DB-814E-A2340533C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1F775D15-70C1-44DB-814E-A2340533C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1F775D15-70C1-44DB-814E-A2340533C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1F775D15-70C1-44DB-814E-A2340533C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43FE5F-FCA3-4CFD-BBCC-518AFA98D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7143FE5F-FCA3-4CFD-BBCC-518AFA98D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7143FE5F-FCA3-4CFD-BBCC-518AFA98D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7143FE5F-FCA3-4CFD-BBCC-518AFA98D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CC46BE-5C1F-4E53-A4EA-398A4DF20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D7CC46BE-5C1F-4E53-A4EA-398A4DF20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D7CC46BE-5C1F-4E53-A4EA-398A4DF20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D7CC46BE-5C1F-4E53-A4EA-398A4DF20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614E1-30EE-4A22-AC43-47E52368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580614E1-30EE-4A22-AC43-47E52368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580614E1-30EE-4A22-AC43-47E523687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580614E1-30EE-4A22-AC43-47E523687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04DC9D-F4FA-4931-BE73-3B9BDA952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7404DC9D-F4FA-4931-BE73-3B9BDA952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7404DC9D-F4FA-4931-BE73-3B9BDA952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7404DC9D-F4FA-4931-BE73-3B9BDA952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2559BB-DE21-4484-A2B1-84CD85252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EC2559BB-DE21-4484-A2B1-84CD85252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EC2559BB-DE21-4484-A2B1-84CD85252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EC2559BB-DE21-4484-A2B1-84CD85252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57D727-6988-40B6-94E5-C7868502C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7657D727-6988-40B6-94E5-C7868502C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7657D727-6988-40B6-94E5-C7868502C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7657D727-6988-40B6-94E5-C7868502C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516117-13F2-480C-AEFE-F0F6F8758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AB516117-13F2-480C-AEFE-F0F6F8758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AB516117-13F2-480C-AEFE-F0F6F8758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AB516117-13F2-480C-AEFE-F0F6F8758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230A99-BA7D-4D2B-B495-28647FD6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91230A99-BA7D-4D2B-B495-28647FD6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91230A99-BA7D-4D2B-B495-28647FD6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91230A99-BA7D-4D2B-B495-28647FD63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DFF5B2-DE90-4CF4-8F2A-6D70367C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64DFF5B2-DE90-4CF4-8F2A-6D70367C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64DFF5B2-DE90-4CF4-8F2A-6D70367C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64DFF5B2-DE90-4CF4-8F2A-6D70367CE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693969-5180-4545-93AB-5EA1102DA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A2693969-5180-4545-93AB-5EA1102DA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A2693969-5180-4545-93AB-5EA1102DA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2693969-5180-4545-93AB-5EA1102DA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AGENDA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bg1"/>
                </a:solidFill>
              </a:rPr>
              <a:t>Planteamiento </a:t>
            </a:r>
            <a:r>
              <a:rPr lang="es-EC" sz="3200" dirty="0">
                <a:solidFill>
                  <a:schemeClr val="bg1"/>
                </a:solidFill>
              </a:rPr>
              <a:t>del </a:t>
            </a:r>
            <a:r>
              <a:rPr lang="es-EC" sz="3200" dirty="0" smtClean="0">
                <a:solidFill>
                  <a:schemeClr val="bg1"/>
                </a:solidFill>
              </a:rPr>
              <a:t>problema</a:t>
            </a:r>
          </a:p>
          <a:p>
            <a:r>
              <a:rPr lang="es-EC" sz="3200" dirty="0">
                <a:solidFill>
                  <a:schemeClr val="bg1"/>
                </a:solidFill>
              </a:rPr>
              <a:t>Justificación</a:t>
            </a:r>
          </a:p>
          <a:p>
            <a:r>
              <a:rPr lang="es-EC" sz="3200" dirty="0">
                <a:solidFill>
                  <a:schemeClr val="bg1"/>
                </a:solidFill>
              </a:rPr>
              <a:t>Objetivos</a:t>
            </a:r>
          </a:p>
          <a:p>
            <a:r>
              <a:rPr lang="es-EC" sz="3200" dirty="0">
                <a:solidFill>
                  <a:schemeClr val="bg1"/>
                </a:solidFill>
              </a:rPr>
              <a:t>Diseño de la </a:t>
            </a:r>
            <a:r>
              <a:rPr lang="es-EC" sz="3200" dirty="0" smtClean="0">
                <a:solidFill>
                  <a:schemeClr val="bg1"/>
                </a:solidFill>
              </a:rPr>
              <a:t>investigación</a:t>
            </a:r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Implementación del algoritmo</a:t>
            </a:r>
          </a:p>
          <a:p>
            <a:r>
              <a:rPr lang="es-EC" sz="3200" dirty="0" smtClean="0">
                <a:solidFill>
                  <a:schemeClr val="bg1"/>
                </a:solidFill>
              </a:rPr>
              <a:t>Resultados</a:t>
            </a:r>
            <a:endParaRPr lang="en-US" sz="3200" dirty="0" smtClean="0"/>
          </a:p>
          <a:p>
            <a:r>
              <a:rPr lang="es-EC" sz="3200" dirty="0" smtClean="0">
                <a:solidFill>
                  <a:schemeClr val="bg1"/>
                </a:solidFill>
              </a:rPr>
              <a:t>Conclusiones y recomendaciones</a:t>
            </a:r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Estructura óptima TPM</a:t>
            </a: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2864902"/>
                  </p:ext>
                </p:extLst>
              </p:nvPr>
            </p:nvGraphicFramePr>
            <p:xfrm>
              <a:off x="5156200" y="592138"/>
              <a:ext cx="5891214" cy="52120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963738">
                      <a:extLst>
                        <a:ext uri="{9D8B030D-6E8A-4147-A177-3AD203B41FA5}">
                          <a16:colId xmlns:a16="http://schemas.microsoft.com/office/drawing/2014/main" val="443575206"/>
                        </a:ext>
                      </a:extLst>
                    </a:gridCol>
                    <a:gridCol w="1963738">
                      <a:extLst>
                        <a:ext uri="{9D8B030D-6E8A-4147-A177-3AD203B41FA5}">
                          <a16:colId xmlns:a16="http://schemas.microsoft.com/office/drawing/2014/main" val="2516305410"/>
                        </a:ext>
                      </a:extLst>
                    </a:gridCol>
                    <a:gridCol w="1963738">
                      <a:extLst>
                        <a:ext uri="{9D8B030D-6E8A-4147-A177-3AD203B41FA5}">
                          <a16:colId xmlns:a16="http://schemas.microsoft.com/office/drawing/2014/main" val="1010221466"/>
                        </a:ext>
                      </a:extLst>
                    </a:gridCol>
                  </a:tblGrid>
                  <a:tr h="5776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L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K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N</a:t>
                          </a:r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9808525"/>
                      </a:ext>
                    </a:extLst>
                  </a:tr>
                  <a:tr h="577674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EC" sz="32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128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000824"/>
                      </a:ext>
                    </a:extLst>
                  </a:tr>
                  <a:tr h="57767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2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64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6835605"/>
                      </a:ext>
                    </a:extLst>
                  </a:tr>
                  <a:tr h="57767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4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32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0606216"/>
                      </a:ext>
                    </a:extLst>
                  </a:tr>
                  <a:tr h="57767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8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16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9246398"/>
                      </a:ext>
                    </a:extLst>
                  </a:tr>
                  <a:tr h="577674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EC" sz="32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64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736533"/>
                      </a:ext>
                    </a:extLst>
                  </a:tr>
                  <a:tr h="57767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2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32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5943343"/>
                      </a:ext>
                    </a:extLst>
                  </a:tr>
                  <a:tr h="57767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4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16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3201447"/>
                      </a:ext>
                    </a:extLst>
                  </a:tr>
                  <a:tr h="57767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8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8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547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2864902"/>
                  </p:ext>
                </p:extLst>
              </p:nvPr>
            </p:nvGraphicFramePr>
            <p:xfrm>
              <a:off x="5156200" y="592138"/>
              <a:ext cx="5891214" cy="52120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963738">
                      <a:extLst>
                        <a:ext uri="{9D8B030D-6E8A-4147-A177-3AD203B41FA5}">
                          <a16:colId xmlns:a16="http://schemas.microsoft.com/office/drawing/2014/main" val="443575206"/>
                        </a:ext>
                      </a:extLst>
                    </a:gridCol>
                    <a:gridCol w="1963738">
                      <a:extLst>
                        <a:ext uri="{9D8B030D-6E8A-4147-A177-3AD203B41FA5}">
                          <a16:colId xmlns:a16="http://schemas.microsoft.com/office/drawing/2014/main" val="2516305410"/>
                        </a:ext>
                      </a:extLst>
                    </a:gridCol>
                    <a:gridCol w="1963738">
                      <a:extLst>
                        <a:ext uri="{9D8B030D-6E8A-4147-A177-3AD203B41FA5}">
                          <a16:colId xmlns:a16="http://schemas.microsoft.com/office/drawing/2014/main" val="101022146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L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K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N</a:t>
                          </a:r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9808525"/>
                      </a:ext>
                    </a:extLst>
                  </a:tr>
                  <a:tr h="57912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0" t="-28084" r="-200310" b="-108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128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000824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2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64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6835605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4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32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0606216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8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16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9246398"/>
                      </a:ext>
                    </a:extLst>
                  </a:tr>
                  <a:tr h="579120"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0" t="-128421" r="-200310" b="-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64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736533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2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32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5943343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4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16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3201447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8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3200" dirty="0" smtClean="0"/>
                            <a:t>8</a:t>
                          </a:r>
                          <a:endPara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5470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Estructura óptima TPM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26680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07795732"/>
              </p:ext>
            </p:extLst>
          </p:nvPr>
        </p:nvGraphicFramePr>
        <p:xfrm>
          <a:off x="1141415" y="2249488"/>
          <a:ext cx="284579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322505549"/>
              </p:ext>
            </p:extLst>
          </p:nvPr>
        </p:nvGraphicFramePr>
        <p:xfrm>
          <a:off x="8201615" y="2249488"/>
          <a:ext cx="284579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Elipse 2"/>
          <p:cNvSpPr/>
          <p:nvPr/>
        </p:nvSpPr>
        <p:spPr>
          <a:xfrm>
            <a:off x="1826558" y="3492609"/>
            <a:ext cx="1475509" cy="147550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2.3M</a:t>
            </a:r>
          </a:p>
        </p:txBody>
      </p:sp>
      <p:sp>
        <p:nvSpPr>
          <p:cNvPr id="8" name="Elipse 7"/>
          <p:cNvSpPr/>
          <p:nvPr/>
        </p:nvSpPr>
        <p:spPr>
          <a:xfrm>
            <a:off x="8886758" y="3492609"/>
            <a:ext cx="1475509" cy="147550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1.5M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17420921"/>
              </p:ext>
            </p:extLst>
          </p:nvPr>
        </p:nvGraphicFramePr>
        <p:xfrm>
          <a:off x="1141413" y="4968118"/>
          <a:ext cx="2845796" cy="125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867530395"/>
              </p:ext>
            </p:extLst>
          </p:nvPr>
        </p:nvGraphicFramePr>
        <p:xfrm>
          <a:off x="8201615" y="5118337"/>
          <a:ext cx="2845796" cy="120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0007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0" grpId="0">
        <p:bldAsOne/>
      </p:bldGraphic>
      <p:bldP spid="3" grpId="0" animBg="1"/>
      <p:bldP spid="8" grpId="0" animBg="1"/>
      <p:bldGraphic spid="11" grpId="0">
        <p:bldAsOne/>
      </p:bldGraphic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Estructura óptima TPM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56" y="609601"/>
            <a:ext cx="6909038" cy="5181599"/>
          </a:xfr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bg2"/>
                </a:solidFill>
              </a:rPr>
              <a:t>Histogramas</a:t>
            </a:r>
            <a:br>
              <a:rPr lang="es-EC" sz="3200" dirty="0" smtClean="0">
                <a:solidFill>
                  <a:schemeClr val="bg2"/>
                </a:solidFill>
              </a:rPr>
            </a:br>
            <a:endParaRPr lang="es-EC" sz="32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100 simulaciones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Marcador de texto 4"/>
          <p:cNvSpPr txBox="1">
            <a:spLocks/>
          </p:cNvSpPr>
          <p:nvPr/>
        </p:nvSpPr>
        <p:spPr>
          <a:xfrm>
            <a:off x="1145659" y="2249485"/>
            <a:ext cx="385603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dirty="0" smtClean="0">
                <a:solidFill>
                  <a:schemeClr val="bg2"/>
                </a:solidFill>
              </a:rPr>
              <a:t>Histogramas</a:t>
            </a:r>
            <a:br>
              <a:rPr lang="es-EC" sz="3200" dirty="0" smtClean="0">
                <a:solidFill>
                  <a:schemeClr val="bg2"/>
                </a:solidFill>
              </a:rPr>
            </a:br>
            <a:endParaRPr lang="es-EC" sz="32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1,000 simulaciones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Marcador de texto 4"/>
          <p:cNvSpPr txBox="1">
            <a:spLocks/>
          </p:cNvSpPr>
          <p:nvPr/>
        </p:nvSpPr>
        <p:spPr>
          <a:xfrm>
            <a:off x="1142500" y="2249485"/>
            <a:ext cx="385603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dirty="0" smtClean="0">
                <a:solidFill>
                  <a:schemeClr val="bg2"/>
                </a:solidFill>
              </a:rPr>
              <a:t>Histogramas</a:t>
            </a:r>
            <a:br>
              <a:rPr lang="es-EC" sz="3200" dirty="0" smtClean="0">
                <a:solidFill>
                  <a:schemeClr val="bg2"/>
                </a:solidFill>
              </a:rPr>
            </a:br>
            <a:endParaRPr lang="es-EC" sz="32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10,000 simulaciones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Marcador de texto 4"/>
          <p:cNvSpPr txBox="1">
            <a:spLocks/>
          </p:cNvSpPr>
          <p:nvPr/>
        </p:nvSpPr>
        <p:spPr>
          <a:xfrm>
            <a:off x="1144092" y="2249484"/>
            <a:ext cx="385603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dirty="0" smtClean="0">
                <a:solidFill>
                  <a:schemeClr val="bg2"/>
                </a:solidFill>
              </a:rPr>
              <a:t>Histogramas</a:t>
            </a:r>
            <a:br>
              <a:rPr lang="es-EC" sz="3200" dirty="0" smtClean="0">
                <a:solidFill>
                  <a:schemeClr val="bg2"/>
                </a:solidFill>
              </a:rPr>
            </a:br>
            <a:endParaRPr lang="es-EC" sz="32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100,000 simulaciones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Marcador de texto 4"/>
          <p:cNvSpPr txBox="1">
            <a:spLocks/>
          </p:cNvSpPr>
          <p:nvPr/>
        </p:nvSpPr>
        <p:spPr>
          <a:xfrm>
            <a:off x="1147226" y="2249484"/>
            <a:ext cx="385603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dirty="0" smtClean="0">
                <a:solidFill>
                  <a:schemeClr val="bg2"/>
                </a:solidFill>
              </a:rPr>
              <a:t>Histogramas</a:t>
            </a:r>
            <a:br>
              <a:rPr lang="es-EC" sz="3200" dirty="0" smtClean="0">
                <a:solidFill>
                  <a:schemeClr val="bg2"/>
                </a:solidFill>
              </a:rPr>
            </a:br>
            <a:endParaRPr lang="es-EC" sz="32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250,000 simulaciones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Marcador de texto 4"/>
          <p:cNvSpPr txBox="1">
            <a:spLocks/>
          </p:cNvSpPr>
          <p:nvPr/>
        </p:nvSpPr>
        <p:spPr>
          <a:xfrm>
            <a:off x="1147226" y="2249482"/>
            <a:ext cx="385603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dirty="0" smtClean="0">
                <a:solidFill>
                  <a:schemeClr val="bg2"/>
                </a:solidFill>
              </a:rPr>
              <a:t>Histogramas</a:t>
            </a:r>
            <a:br>
              <a:rPr lang="es-EC" sz="3200" dirty="0" smtClean="0">
                <a:solidFill>
                  <a:schemeClr val="bg2"/>
                </a:solidFill>
              </a:rPr>
            </a:br>
            <a:endParaRPr lang="es-EC" sz="32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500,000 simulaciones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Marcador de texto 4"/>
          <p:cNvSpPr txBox="1">
            <a:spLocks/>
          </p:cNvSpPr>
          <p:nvPr/>
        </p:nvSpPr>
        <p:spPr>
          <a:xfrm>
            <a:off x="1137307" y="2249480"/>
            <a:ext cx="385603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dirty="0" smtClean="0">
                <a:solidFill>
                  <a:schemeClr val="bg2"/>
                </a:solidFill>
              </a:rPr>
              <a:t>Histogramas</a:t>
            </a:r>
            <a:br>
              <a:rPr lang="es-EC" sz="3200" dirty="0" smtClean="0">
                <a:solidFill>
                  <a:schemeClr val="bg2"/>
                </a:solidFill>
              </a:rPr>
            </a:br>
            <a:endParaRPr lang="es-EC" sz="32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1’000,000 simulaciones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56" y="607513"/>
            <a:ext cx="6875572" cy="5156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55" y="602001"/>
            <a:ext cx="6875572" cy="5156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70" y="602001"/>
            <a:ext cx="6875572" cy="51565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70" y="602001"/>
            <a:ext cx="6875572" cy="51565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54" y="603337"/>
            <a:ext cx="6875572" cy="5156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52" y="603335"/>
            <a:ext cx="6875572" cy="51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5" grpId="0" build="allAtOnce"/>
      <p:bldP spid="15" grpId="1" build="allAtOnce"/>
      <p:bldP spid="16" grpId="0" build="allAtOnce"/>
      <p:bldP spid="16" grpId="1" build="allAtOnce"/>
      <p:bldP spid="17" grpId="0" build="allAtOnce"/>
      <p:bldP spid="17" grpId="1" build="allAtOnce"/>
      <p:bldP spid="18" grpId="0" build="allAtOnce"/>
      <p:bldP spid="18" grpId="1" build="allAtOnce"/>
      <p:bldP spid="19" grpId="0" build="allAtOnce"/>
      <p:bldP spid="19" grpId="1" build="allAtOnce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Estructura óptima TPM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EC" sz="3200" dirty="0" smtClean="0">
                <a:solidFill>
                  <a:schemeClr val="bg2"/>
                </a:solidFill>
              </a:rPr>
              <a:t>Descripción de la distribución</a:t>
            </a:r>
          </a:p>
          <a:p>
            <a:endParaRPr lang="es-EC" sz="32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Asimetría estadística: 0.83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err="1" smtClean="0">
                <a:solidFill>
                  <a:schemeClr val="bg1"/>
                </a:solidFill>
              </a:rPr>
              <a:t>Curtosis</a:t>
            </a:r>
            <a:r>
              <a:rPr lang="es-EC" sz="3200" dirty="0" smtClean="0">
                <a:solidFill>
                  <a:schemeClr val="bg1"/>
                </a:solidFill>
              </a:rPr>
              <a:t>: 4.05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22" y="609600"/>
            <a:ext cx="664636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Estructura óptima TPM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EC" sz="3200" dirty="0" smtClean="0">
                <a:solidFill>
                  <a:schemeClr val="bg2"/>
                </a:solidFill>
              </a:rPr>
              <a:t>Ajuste de la distribución</a:t>
            </a:r>
          </a:p>
          <a:p>
            <a:endParaRPr lang="es-EC" sz="32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Tamaño:	9.4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dirty="0" smtClean="0">
                <a:solidFill>
                  <a:schemeClr val="bg1"/>
                </a:solidFill>
              </a:rPr>
              <a:t>Media:	211.6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854133"/>
              </p:ext>
            </p:extLst>
          </p:nvPr>
        </p:nvGraphicFramePr>
        <p:xfrm>
          <a:off x="5156200" y="592138"/>
          <a:ext cx="5891214" cy="519906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61288">
                  <a:extLst>
                    <a:ext uri="{9D8B030D-6E8A-4147-A177-3AD203B41FA5}">
                      <a16:colId xmlns:a16="http://schemas.microsoft.com/office/drawing/2014/main" val="1175037160"/>
                    </a:ext>
                  </a:extLst>
                </a:gridCol>
                <a:gridCol w="1988289">
                  <a:extLst>
                    <a:ext uri="{9D8B030D-6E8A-4147-A177-3AD203B41FA5}">
                      <a16:colId xmlns:a16="http://schemas.microsoft.com/office/drawing/2014/main" val="933358293"/>
                    </a:ext>
                  </a:extLst>
                </a:gridCol>
                <a:gridCol w="2041637">
                  <a:extLst>
                    <a:ext uri="{9D8B030D-6E8A-4147-A177-3AD203B41FA5}">
                      <a16:colId xmlns:a16="http://schemas.microsoft.com/office/drawing/2014/main" val="592784652"/>
                    </a:ext>
                  </a:extLst>
                </a:gridCol>
              </a:tblGrid>
              <a:tr h="742723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Número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err="1" smtClean="0"/>
                        <a:t>Prob</a:t>
                      </a:r>
                      <a:r>
                        <a:rPr lang="es-EC" sz="3200" dirty="0" smtClean="0"/>
                        <a:t>. [%]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err="1" smtClean="0"/>
                        <a:t>Acum</a:t>
                      </a:r>
                      <a:r>
                        <a:rPr lang="es-EC" sz="3200" dirty="0" smtClean="0"/>
                        <a:t>. [%]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4201731"/>
                  </a:ext>
                </a:extLst>
              </a:tr>
              <a:tr h="742723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…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30002"/>
                  </a:ext>
                </a:extLst>
              </a:tr>
              <a:tr h="742723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187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0.5942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40.2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670211"/>
                  </a:ext>
                </a:extLst>
              </a:tr>
              <a:tr h="742723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188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dirty="0" smtClean="0"/>
                        <a:t>0.5943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40.8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682153"/>
                  </a:ext>
                </a:extLst>
              </a:tr>
              <a:tr h="742723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189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dirty="0" smtClean="0"/>
                        <a:t>0.5944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41.4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988880"/>
                  </a:ext>
                </a:extLst>
              </a:tr>
              <a:tr h="742723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190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dirty="0" smtClean="0"/>
                        <a:t>0.5943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42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048311"/>
                  </a:ext>
                </a:extLst>
              </a:tr>
              <a:tr h="742723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…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81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bg2"/>
                </a:solidFill>
              </a:rPr>
              <a:t>Rendimiento</a:t>
            </a:r>
            <a:endParaRPr lang="en-US" sz="4000" dirty="0">
              <a:solidFill>
                <a:schemeClr val="bg2"/>
              </a:solidFill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120474"/>
              </p:ext>
            </p:extLst>
          </p:nvPr>
        </p:nvGraphicFramePr>
        <p:xfrm>
          <a:off x="829340" y="2097089"/>
          <a:ext cx="10536865" cy="410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9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Ataque de fuerza bruta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C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Intel Core i7</a:t>
            </a:r>
            <a:endParaRPr lang="es-EC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21706" y="3073400"/>
            <a:ext cx="2717800" cy="27178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C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Intel </a:t>
            </a:r>
            <a:r>
              <a:rPr lang="es-EC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XEON </a:t>
            </a:r>
            <a:r>
              <a:rPr lang="es-EC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Platinum</a:t>
            </a:r>
            <a:endParaRPr lang="es-EC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50906" y="3073400"/>
            <a:ext cx="2717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Ataque de fuerza bruta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C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Intel Core i7</a:t>
            </a:r>
            <a:endParaRPr lang="es-EC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C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Intel XEON </a:t>
            </a:r>
            <a:r>
              <a:rPr lang="es-EC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Platinum</a:t>
            </a:r>
            <a:endParaRPr lang="es-EC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6110328"/>
              </p:ext>
            </p:extLst>
          </p:nvPr>
        </p:nvGraphicFramePr>
        <p:xfrm>
          <a:off x="1141413" y="3073400"/>
          <a:ext cx="4878387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Marcador de conteni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33951045"/>
              </p:ext>
            </p:extLst>
          </p:nvPr>
        </p:nvGraphicFramePr>
        <p:xfrm>
          <a:off x="6172200" y="3073400"/>
          <a:ext cx="4875213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230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658E72-833B-44B9-9B55-A91A28EB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AE658E72-833B-44B9-9B55-A91A28EBC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AE658E72-833B-44B9-9B55-A91A28EB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AE658E72-833B-44B9-9B55-A91A28EB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BB7ECE-A0CA-4694-B412-7DFBEF9E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BDBB7ECE-A0CA-4694-B412-7DFBEF9E0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BDBB7ECE-A0CA-4694-B412-7DFBEF9E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BDBB7ECE-A0CA-4694-B412-7DFBEF9E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93526C7-27E4-4746-9EFD-EDBEECC2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993526C7-27E4-4746-9EFD-EDBEECC2E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993526C7-27E4-4746-9EFD-EDBEECC2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993526C7-27E4-4746-9EFD-EDBEECC2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3B333DE-C699-4E82-A5A4-0E3BA5D8B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graphicEl>
                                              <a:dgm id="{73B333DE-C699-4E82-A5A4-0E3BA5D8B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73B333DE-C699-4E82-A5A4-0E3BA5D8B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73B333DE-C699-4E82-A5A4-0E3BA5D8B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E0F533-0145-4F53-B030-4DCE6191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F7E0F533-0145-4F53-B030-4DCE6191B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F7E0F533-0145-4F53-B030-4DCE6191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F7E0F533-0145-4F53-B030-4DCE6191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0D62F0-D10C-4FD0-BB37-CFABDC2CD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890D62F0-D10C-4FD0-BB37-CFABDC2CD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890D62F0-D10C-4FD0-BB37-CFABDC2CD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890D62F0-D10C-4FD0-BB37-CFABDC2CD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Ataque de fuerza bruta</a:t>
            </a: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213980" y="2309083"/>
                <a:ext cx="257698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14987</m:t>
                          </m:r>
                        </m:den>
                      </m:f>
                      <m:r>
                        <a:rPr lang="en-US" sz="32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980" y="2309083"/>
                <a:ext cx="2576988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215211" y="3326606"/>
                <a:ext cx="37584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≈8.94×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149</m:t>
                          </m:r>
                        </m:sup>
                      </m:sSup>
                      <m:r>
                        <a:rPr lang="es-EC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𝑠𝑒𝑔</m:t>
                      </m:r>
                      <m:r>
                        <a:rPr lang="es-EC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11" y="3326606"/>
                <a:ext cx="37584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215211" y="4258158"/>
                <a:ext cx="4053033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s-EC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C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s-EC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C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EC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EC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11" y="4258158"/>
                <a:ext cx="4053033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0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Ataque de texto plano conocido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875986"/>
              </p:ext>
            </p:extLst>
          </p:nvPr>
        </p:nvGraphicFramePr>
        <p:xfrm>
          <a:off x="1215843" y="2249487"/>
          <a:ext cx="9906000" cy="428953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9506964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0179808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6168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04687403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69125543"/>
                    </a:ext>
                  </a:extLst>
                </a:gridCol>
              </a:tblGrid>
              <a:tr h="1180571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Mensaje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Texto cifrado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Longitud en bits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Bits diferentes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AVAL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361825"/>
                  </a:ext>
                </a:extLst>
              </a:tr>
              <a:tr h="1180571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mi gato esta loco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429146a297ff3f3b508f0d5a624d18cb992bfd54b7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168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-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-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363950"/>
                  </a:ext>
                </a:extLst>
              </a:tr>
              <a:tr h="1180571"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Mi gato</a:t>
                      </a:r>
                      <a:r>
                        <a:rPr lang="es-EC" sz="3200" baseline="0" dirty="0" smtClean="0"/>
                        <a:t> esta loco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79e5d358fd79197d1cca166c973011f202e6885450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3200" dirty="0" smtClean="0"/>
                        <a:t>168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4400" b="1" dirty="0" smtClean="0"/>
                        <a:t>49.4%</a:t>
                      </a:r>
                      <a:endParaRPr lang="en-US" sz="4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15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5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PLANTEAMIENTO DEL PROBLEMA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97481"/>
            <a:ext cx="4875213" cy="32457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09" y="2557636"/>
            <a:ext cx="4878389" cy="29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Ataque de texto plano conocido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C" sz="4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C" sz="6600" b="1" dirty="0" smtClean="0">
                <a:solidFill>
                  <a:schemeClr val="bg1"/>
                </a:solidFill>
              </a:rPr>
              <a:t>AVAL = 49.3%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2"/>
                </a:solidFill>
              </a:rPr>
              <a:t>Publicación</a:t>
            </a:r>
            <a:endParaRPr lang="en-US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4571" r="5813" b="36892"/>
          <a:stretch/>
        </p:blipFill>
        <p:spPr>
          <a:xfrm>
            <a:off x="6077746" y="1610578"/>
            <a:ext cx="6114254" cy="5247422"/>
          </a:xfrm>
        </p:spPr>
      </p:pic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bg2"/>
                </a:solidFill>
              </a:rPr>
              <a:t>Security and </a:t>
            </a:r>
            <a:r>
              <a:rPr lang="en-US" sz="3200" dirty="0" smtClean="0">
                <a:solidFill>
                  <a:schemeClr val="bg2"/>
                </a:solidFill>
              </a:rPr>
              <a:t>Communication</a:t>
            </a:r>
            <a:r>
              <a:rPr lang="es-EC" sz="3200" dirty="0" smtClean="0">
                <a:solidFill>
                  <a:schemeClr val="bg2"/>
                </a:solidFill>
              </a:rPr>
              <a:t> Networks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Journal JCR Q2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13" name="Marcador de contenido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23" y="809748"/>
            <a:ext cx="4762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CONCLUSIONES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3200" dirty="0" smtClean="0">
                <a:solidFill>
                  <a:schemeClr val="bg1"/>
                </a:solidFill>
              </a:rPr>
              <a:t>Implementación de nuevos algoritmos criptográficos</a:t>
            </a:r>
          </a:p>
          <a:p>
            <a:r>
              <a:rPr lang="es-EC" sz="3200" dirty="0" smtClean="0">
                <a:solidFill>
                  <a:schemeClr val="bg1"/>
                </a:solidFill>
              </a:rPr>
              <a:t>Mediciones de rendimiento</a:t>
            </a:r>
          </a:p>
          <a:p>
            <a:r>
              <a:rPr lang="es-EC" sz="3200" dirty="0" smtClean="0">
                <a:solidFill>
                  <a:schemeClr val="bg1"/>
                </a:solidFill>
              </a:rPr>
              <a:t>Estructura TPM óptima</a:t>
            </a:r>
          </a:p>
          <a:p>
            <a:r>
              <a:rPr lang="es-EC" sz="3200" dirty="0" smtClean="0">
                <a:solidFill>
                  <a:schemeClr val="bg1"/>
                </a:solidFill>
              </a:rPr>
              <a:t>Criptoanálisis</a:t>
            </a:r>
          </a:p>
          <a:p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Recomendaciones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bg1"/>
                </a:solidFill>
              </a:rPr>
              <a:t>Construir librería genérica</a:t>
            </a:r>
          </a:p>
          <a:p>
            <a:r>
              <a:rPr lang="es-EC" sz="3200" dirty="0" smtClean="0">
                <a:solidFill>
                  <a:schemeClr val="bg1"/>
                </a:solidFill>
              </a:rPr>
              <a:t>Analizar rendimiento con 50,000 caracteres</a:t>
            </a:r>
          </a:p>
          <a:p>
            <a:r>
              <a:rPr lang="es-EC" sz="3200" dirty="0" smtClean="0">
                <a:solidFill>
                  <a:schemeClr val="bg1"/>
                </a:solidFill>
              </a:rPr>
              <a:t>Considerar otros valores de L</a:t>
            </a:r>
          </a:p>
          <a:p>
            <a:r>
              <a:rPr lang="es-EC" sz="3200" dirty="0" smtClean="0">
                <a:solidFill>
                  <a:schemeClr val="bg1"/>
                </a:solidFill>
              </a:rPr>
              <a:t>Realizar criptoanálisis exhaustivo (Lineal y Diferencial)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4379912"/>
          </a:xfrm>
        </p:spPr>
        <p:txBody>
          <a:bodyPr anchor="ctr">
            <a:noAutofit/>
          </a:bodyPr>
          <a:lstStyle/>
          <a:p>
            <a:pPr algn="ctr"/>
            <a:r>
              <a:rPr lang="es-EC" sz="16600" b="1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Muchas</a:t>
            </a:r>
            <a:br>
              <a:rPr lang="es-EC" sz="16600" b="1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</a:br>
            <a:r>
              <a:rPr lang="es-EC" sz="16600" b="1" cap="none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Gracias</a:t>
            </a:r>
            <a:endParaRPr lang="en-US" sz="16600" b="1" cap="none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Justificación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1" name="Marcador de conteni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" y="2598226"/>
            <a:ext cx="4878389" cy="28442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62" y="2249486"/>
            <a:ext cx="4722285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OBJETIVOS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141410" y="2249486"/>
            <a:ext cx="9905999" cy="823912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OBJETIVO GENERAL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9905999" cy="2717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chemeClr val="bg1"/>
                </a:solidFill>
              </a:rPr>
              <a:t>Implementar un </a:t>
            </a:r>
            <a:r>
              <a:rPr lang="es-MX" sz="3200" dirty="0" smtClean="0">
                <a:solidFill>
                  <a:schemeClr val="bg1"/>
                </a:solidFill>
              </a:rPr>
              <a:t>algoritmo </a:t>
            </a:r>
            <a:r>
              <a:rPr lang="es-MX" sz="3200" dirty="0">
                <a:solidFill>
                  <a:schemeClr val="bg1"/>
                </a:solidFill>
              </a:rPr>
              <a:t>de criptografía basado en redes neuronales y en ADN en </a:t>
            </a:r>
            <a:r>
              <a:rPr lang="es-MX" sz="3200" dirty="0" smtClean="0">
                <a:solidFill>
                  <a:schemeClr val="bg1"/>
                </a:solidFill>
              </a:rPr>
              <a:t>una aplicación </a:t>
            </a:r>
            <a:r>
              <a:rPr lang="es-MX" sz="3200" dirty="0">
                <a:solidFill>
                  <a:schemeClr val="bg1"/>
                </a:solidFill>
              </a:rPr>
              <a:t>móvil de chat que permita una comunicación segura entre </a:t>
            </a:r>
            <a:r>
              <a:rPr lang="es-MX" sz="3200" dirty="0" smtClean="0">
                <a:solidFill>
                  <a:schemeClr val="bg1"/>
                </a:solidFill>
              </a:rPr>
              <a:t>dos terminales mediante </a:t>
            </a:r>
            <a:r>
              <a:rPr lang="es-MX" sz="3200" dirty="0">
                <a:solidFill>
                  <a:schemeClr val="bg1"/>
                </a:solidFill>
              </a:rPr>
              <a:t>la generación de una </a:t>
            </a:r>
            <a:r>
              <a:rPr lang="es-MX" sz="3200" dirty="0" smtClean="0">
                <a:solidFill>
                  <a:schemeClr val="bg1"/>
                </a:solidFill>
              </a:rPr>
              <a:t>clave y </a:t>
            </a:r>
            <a:r>
              <a:rPr lang="es-MX" sz="3200" dirty="0">
                <a:solidFill>
                  <a:schemeClr val="bg1"/>
                </a:solidFill>
              </a:rPr>
              <a:t>cifrado del </a:t>
            </a:r>
            <a:r>
              <a:rPr lang="es-MX" sz="3200" dirty="0" smtClean="0">
                <a:solidFill>
                  <a:schemeClr val="bg1"/>
                </a:solidFill>
              </a:rPr>
              <a:t>canal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474" y="0"/>
            <a:ext cx="6012493" cy="28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OBJETIVOS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141410" y="2249486"/>
            <a:ext cx="9905999" cy="823912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OBJETIVOS ESPECÍFICOS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9905999" cy="2717801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Describir </a:t>
            </a:r>
            <a:r>
              <a:rPr lang="es-MX" sz="3200" dirty="0">
                <a:solidFill>
                  <a:schemeClr val="bg1"/>
                </a:solidFill>
              </a:rPr>
              <a:t>los actuales sistemas de cifrado, su clasificación y su seguridad, </a:t>
            </a:r>
            <a:r>
              <a:rPr lang="es-MX" sz="3200" dirty="0" smtClean="0">
                <a:solidFill>
                  <a:schemeClr val="bg1"/>
                </a:solidFill>
              </a:rPr>
              <a:t>y analizar </a:t>
            </a:r>
            <a:r>
              <a:rPr lang="es-MX" sz="3200" dirty="0">
                <a:solidFill>
                  <a:schemeClr val="bg1"/>
                </a:solidFill>
              </a:rPr>
              <a:t>los nuevos sistemas de cifrado.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Definir </a:t>
            </a:r>
            <a:r>
              <a:rPr lang="es-MX" sz="3200" dirty="0">
                <a:solidFill>
                  <a:schemeClr val="bg1"/>
                </a:solidFill>
              </a:rPr>
              <a:t>los sistemas de criptografía (neuronal y ADN) así como sus algoritmos y </a:t>
            </a:r>
            <a:r>
              <a:rPr lang="es-MX" sz="3200" dirty="0" smtClean="0">
                <a:solidFill>
                  <a:schemeClr val="bg1"/>
                </a:solidFill>
              </a:rPr>
              <a:t>su complejidad</a:t>
            </a:r>
            <a:r>
              <a:rPr lang="es-MX" sz="3200" dirty="0">
                <a:solidFill>
                  <a:schemeClr val="bg1"/>
                </a:solidFill>
              </a:rPr>
              <a:t>, y las seguridades que implementan las aplicaciones móviles</a:t>
            </a:r>
            <a:r>
              <a:rPr lang="es-MX" sz="3200" dirty="0" smtClean="0">
                <a:solidFill>
                  <a:schemeClr val="bg1"/>
                </a:solidFill>
              </a:rPr>
              <a:t>.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474" y="0"/>
            <a:ext cx="6012493" cy="28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OBJETIVOS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141410" y="2249486"/>
            <a:ext cx="9905999" cy="823912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OBJETIVOS ESPECÍFICOS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9905999" cy="2717801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Diseñar </a:t>
            </a:r>
            <a:r>
              <a:rPr lang="es-MX" sz="3200" dirty="0">
                <a:solidFill>
                  <a:schemeClr val="bg1"/>
                </a:solidFill>
              </a:rPr>
              <a:t>e implementar un algoritmo criptográfico que combine </a:t>
            </a:r>
            <a:r>
              <a:rPr lang="es-MX" sz="3200" dirty="0" smtClean="0">
                <a:solidFill>
                  <a:schemeClr val="bg1"/>
                </a:solidFill>
              </a:rPr>
              <a:t>la criptografía neuronal </a:t>
            </a:r>
            <a:r>
              <a:rPr lang="es-MX" sz="3200" dirty="0">
                <a:solidFill>
                  <a:schemeClr val="bg1"/>
                </a:solidFill>
              </a:rPr>
              <a:t>y criptografía basada en ADN en una aplicación móvil de chat, y </a:t>
            </a:r>
            <a:r>
              <a:rPr lang="es-MX" sz="3200" dirty="0" smtClean="0">
                <a:solidFill>
                  <a:schemeClr val="bg1"/>
                </a:solidFill>
              </a:rPr>
              <a:t>realizar pruebas </a:t>
            </a:r>
            <a:r>
              <a:rPr lang="es-MX" sz="3200" dirty="0">
                <a:solidFill>
                  <a:schemeClr val="bg1"/>
                </a:solidFill>
              </a:rPr>
              <a:t>de criptoanálisis.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Realizar </a:t>
            </a:r>
            <a:r>
              <a:rPr lang="es-MX" sz="3200" dirty="0">
                <a:solidFill>
                  <a:schemeClr val="bg1"/>
                </a:solidFill>
              </a:rPr>
              <a:t>las pruebas de concepto, evaluar los resultados, validarlos y </a:t>
            </a:r>
            <a:r>
              <a:rPr lang="es-MX" sz="3200" dirty="0" smtClean="0">
                <a:solidFill>
                  <a:schemeClr val="bg1"/>
                </a:solidFill>
              </a:rPr>
              <a:t>difundirlos ante </a:t>
            </a:r>
            <a:r>
              <a:rPr lang="es-MX" sz="3200" dirty="0">
                <a:solidFill>
                  <a:schemeClr val="bg1"/>
                </a:solidFill>
              </a:rPr>
              <a:t>la comunidad científica</a:t>
            </a:r>
            <a:r>
              <a:rPr lang="es-MX" sz="3200" dirty="0" smtClean="0">
                <a:solidFill>
                  <a:schemeClr val="bg1"/>
                </a:solidFill>
              </a:rPr>
              <a:t>.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474" y="0"/>
            <a:ext cx="6012493" cy="28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2"/>
                </a:solidFill>
              </a:rPr>
              <a:t>Investigación aplicada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4940176"/>
              </p:ext>
            </p:extLst>
          </p:nvPr>
        </p:nvGraphicFramePr>
        <p:xfrm>
          <a:off x="1141413" y="2249488"/>
          <a:ext cx="4878387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9381272"/>
              </p:ext>
            </p:extLst>
          </p:nvPr>
        </p:nvGraphicFramePr>
        <p:xfrm>
          <a:off x="6172200" y="2249488"/>
          <a:ext cx="4875213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47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4EA65-431E-465E-8394-9711B9BF3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604EA65-431E-465E-8394-9711B9BF3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604EA65-431E-465E-8394-9711B9BF3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604EA65-431E-465E-8394-9711B9BF3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F9A8F0-83D6-424C-9B81-255F947CA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ABF9A8F0-83D6-424C-9B81-255F947CA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ABF9A8F0-83D6-424C-9B81-255F947CA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ABF9A8F0-83D6-424C-9B81-255F947CA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4863C5-A61B-448B-82B7-26F44951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3A4863C5-A61B-448B-82B7-26F44951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3A4863C5-A61B-448B-82B7-26F44951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3A4863C5-A61B-448B-82B7-26F44951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09B3E-03C0-4269-B341-0EDBEFAA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31F09B3E-03C0-4269-B341-0EDBEFAA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31F09B3E-03C0-4269-B341-0EDBEFAA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31F09B3E-03C0-4269-B341-0EDBEFAA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A10DE-2F31-4079-BC61-7587BADF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6A9A10DE-2F31-4079-BC61-7587BADF3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6A9A10DE-2F31-4079-BC61-7587BADF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6A9A10DE-2F31-4079-BC61-7587BADF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88DD79-2485-488B-95A7-01924E49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7B88DD79-2485-488B-95A7-01924E499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7B88DD79-2485-488B-95A7-01924E49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B88DD79-2485-488B-95A7-01924E49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EDDCAF-F2E0-4AC1-9676-25232C53D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5EEDDCAF-F2E0-4AC1-9676-25232C53D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5EEDDCAF-F2E0-4AC1-9676-25232C53D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5EEDDCAF-F2E0-4AC1-9676-25232C53D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D65EAB-9DF2-4D11-B9F7-CF6C403C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7BD65EAB-9DF2-4D11-B9F7-CF6C403C5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7BD65EAB-9DF2-4D11-B9F7-CF6C403C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7BD65EAB-9DF2-4D11-B9F7-CF6C403C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89F2F-6D53-492D-A44F-30458A07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77089F2F-6D53-492D-A44F-30458A07B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77089F2F-6D53-492D-A44F-30458A07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77089F2F-6D53-492D-A44F-30458A07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A4190B-DE7A-4AD2-9EA1-3CA18047F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51A4190B-DE7A-4AD2-9EA1-3CA18047F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1A4190B-DE7A-4AD2-9EA1-3CA18047F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51A4190B-DE7A-4AD2-9EA1-3CA18047F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ED8FA-8E77-4CFA-88D3-79E3EAF10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2AFED8FA-8E77-4CFA-88D3-79E3EAF10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2AFED8FA-8E77-4CFA-88D3-79E3EAF10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2AFED8FA-8E77-4CFA-88D3-79E3EAF10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bg2"/>
                </a:solidFill>
              </a:rPr>
              <a:t>Criptografía neuronal</a:t>
            </a:r>
            <a:endParaRPr lang="en-US" sz="4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bg2"/>
                    </a:solidFill>
                  </a:rPr>
                  <a:t>Tree Parity Machine</a:t>
                </a:r>
              </a:p>
              <a:p>
                <a:r>
                  <a:rPr lang="es-EC" sz="3200" dirty="0" smtClean="0">
                    <a:solidFill>
                      <a:schemeClr val="bg2"/>
                    </a:solidFill>
                  </a:rPr>
                  <a:t>K = neuronas capa oculta</a:t>
                </a:r>
              </a:p>
              <a:p>
                <a:r>
                  <a:rPr lang="es-EC" sz="3200" dirty="0" smtClean="0">
                    <a:solidFill>
                      <a:schemeClr val="bg2"/>
                    </a:solidFill>
                  </a:rPr>
                  <a:t>N = neuronas entrada </a:t>
                </a:r>
              </a:p>
              <a:p>
                <a:r>
                  <a:rPr lang="es-EC" sz="3200" dirty="0" smtClean="0">
                    <a:solidFill>
                      <a:schemeClr val="bg2"/>
                    </a:solidFill>
                  </a:rPr>
                  <a:t>L = rango de valores pesos</a:t>
                </a:r>
                <a:r>
                  <a:rPr lang="en-US" sz="3200" dirty="0" smtClean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C" sz="3200" dirty="0" smtClean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000" t="-3270" r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Marcador de conteni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53" y="2249486"/>
            <a:ext cx="6074699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5782</TotalTime>
  <Words>577</Words>
  <Application>Microsoft Office PowerPoint</Application>
  <PresentationFormat>Panorámica</PresentationFormat>
  <Paragraphs>234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Cambria Math</vt:lpstr>
      <vt:lpstr>Consolas</vt:lpstr>
      <vt:lpstr>Edwardian Script ITC</vt:lpstr>
      <vt:lpstr>Trebuchet MS</vt:lpstr>
      <vt:lpstr>Tw Cen MT</vt:lpstr>
      <vt:lpstr>Circuito</vt:lpstr>
      <vt:lpstr>Presentación de PowerPoint</vt:lpstr>
      <vt:lpstr>AGENDA</vt:lpstr>
      <vt:lpstr>PLANTEAMIENTO DEL PROBLEMA</vt:lpstr>
      <vt:lpstr>Justificación</vt:lpstr>
      <vt:lpstr>OBJETIVOS</vt:lpstr>
      <vt:lpstr>OBJETIVOS</vt:lpstr>
      <vt:lpstr>OBJETIVOS</vt:lpstr>
      <vt:lpstr>Investigación aplicada</vt:lpstr>
      <vt:lpstr>Criptografía neuronal</vt:lpstr>
      <vt:lpstr>Criptografía basada en ADN</vt:lpstr>
      <vt:lpstr>Metodología ágil xp</vt:lpstr>
      <vt:lpstr>Herramientas</vt:lpstr>
      <vt:lpstr>Arquitectura</vt:lpstr>
      <vt:lpstr>Arquitectura</vt:lpstr>
      <vt:lpstr>Proceso de sincronización</vt:lpstr>
      <vt:lpstr>Proceso de sincronización</vt:lpstr>
      <vt:lpstr>Proceso de cifrado</vt:lpstr>
      <vt:lpstr>Traducción</vt:lpstr>
      <vt:lpstr>Resultados</vt:lpstr>
      <vt:lpstr>Estructura óptima TPM</vt:lpstr>
      <vt:lpstr>Estructura óptima TPM</vt:lpstr>
      <vt:lpstr>Estructura óptima TPM</vt:lpstr>
      <vt:lpstr>Estructura óptima TPM</vt:lpstr>
      <vt:lpstr>Estructura óptima TPM</vt:lpstr>
      <vt:lpstr>Rendimiento</vt:lpstr>
      <vt:lpstr>Ataque de fuerza bruta</vt:lpstr>
      <vt:lpstr>Ataque de fuerza bruta</vt:lpstr>
      <vt:lpstr>Ataque de fuerza bruta</vt:lpstr>
      <vt:lpstr>Ataque de texto plano conocido</vt:lpstr>
      <vt:lpstr>Ataque de texto plano conocido</vt:lpstr>
      <vt:lpstr>Publicación</vt:lpstr>
      <vt:lpstr>CONCLUSIONES</vt:lpstr>
      <vt:lpstr>Recomendaciones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Édgar Salguero</dc:creator>
  <cp:lastModifiedBy>Édgar Salguero</cp:lastModifiedBy>
  <cp:revision>153</cp:revision>
  <dcterms:created xsi:type="dcterms:W3CDTF">2019-01-17T18:11:36Z</dcterms:created>
  <dcterms:modified xsi:type="dcterms:W3CDTF">2019-01-28T18:33:17Z</dcterms:modified>
</cp:coreProperties>
</file>