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56" r:id="rId2"/>
    <p:sldId id="258" r:id="rId3"/>
    <p:sldId id="257"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TESIS\INFORME\Resultados_inform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TESIS\INFORME\Resultados_inform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TESIS\INFORME\Resultados_infor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r>
              <a:rPr lang="es-EC"/>
              <a:t>EPEC</a:t>
            </a:r>
            <a:r>
              <a:rPr lang="es-EC" baseline="0"/>
              <a:t> - N</a:t>
            </a:r>
            <a:endParaRPr lang="es-EC"/>
          </a:p>
        </c:rich>
      </c:tx>
      <c:layout>
        <c:manualLayout>
          <c:xMode val="edge"/>
          <c:yMode val="edge"/>
          <c:x val="0.67248673196062825"/>
          <c:y val="5.5436507936507937E-2"/>
        </c:manualLayout>
      </c:layout>
      <c:overlay val="0"/>
      <c:spPr>
        <a:noFill/>
        <a:ln>
          <a:noFill/>
        </a:ln>
        <a:effectLst/>
      </c:spPr>
      <c:txPr>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endParaRPr lang="es-EC"/>
        </a:p>
      </c:txPr>
    </c:title>
    <c:autoTitleDeleted val="0"/>
    <c:plotArea>
      <c:layout/>
      <c:scatterChart>
        <c:scatterStyle val="lineMarker"/>
        <c:varyColors val="0"/>
        <c:ser>
          <c:idx val="0"/>
          <c:order val="0"/>
          <c:tx>
            <c:strRef>
              <c:f>[1]EPECN!$W$1</c:f>
              <c:strCache>
                <c:ptCount val="1"/>
                <c:pt idx="0">
                  <c:v>Coordenada</c:v>
                </c:pt>
              </c:strCache>
            </c:strRef>
          </c:tx>
          <c:spPr>
            <a:ln w="25400">
              <a:noFill/>
            </a:ln>
            <a:effectLst/>
          </c:spPr>
          <c:marker>
            <c:symbol val="circle"/>
            <c:size val="4"/>
            <c:spPr>
              <a:solidFill>
                <a:schemeClr val="accent6"/>
              </a:solidFill>
              <a:ln w="9525" cap="flat" cmpd="sng" algn="ctr">
                <a:solidFill>
                  <a:schemeClr val="accent6"/>
                </a:solidFill>
                <a:round/>
              </a:ln>
              <a:effectLst/>
            </c:spPr>
          </c:marker>
          <c:xVal>
            <c:numRef>
              <c:f>[1]EPECN!$V$2:$V$1043</c:f>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f>[1]EPECN!$W$2:$W$1043</c:f>
              <c:numCache>
                <c:formatCode>General</c:formatCode>
                <c:ptCount val="1042"/>
                <c:pt idx="0">
                  <c:v>10.35174209</c:v>
                </c:pt>
                <c:pt idx="1">
                  <c:v>11.372092650000001</c:v>
                </c:pt>
                <c:pt idx="2">
                  <c:v>10.336643479999999</c:v>
                </c:pt>
                <c:pt idx="3">
                  <c:v>11.32080556</c:v>
                </c:pt>
                <c:pt idx="4">
                  <c:v>11.079946319999999</c:v>
                </c:pt>
                <c:pt idx="5">
                  <c:v>6.3041196580000003</c:v>
                </c:pt>
                <c:pt idx="6">
                  <c:v>18.303283100000002</c:v>
                </c:pt>
                <c:pt idx="7">
                  <c:v>6.8446039460000003</c:v>
                </c:pt>
                <c:pt idx="8">
                  <c:v>13.35108657</c:v>
                </c:pt>
                <c:pt idx="9">
                  <c:v>10.12429639</c:v>
                </c:pt>
                <c:pt idx="10">
                  <c:v>12.629042159999999</c:v>
                </c:pt>
                <c:pt idx="11">
                  <c:v>11.522746769999999</c:v>
                </c:pt>
                <c:pt idx="12">
                  <c:v>12.084323400000001</c:v>
                </c:pt>
                <c:pt idx="13">
                  <c:v>14.888387659999999</c:v>
                </c:pt>
                <c:pt idx="14">
                  <c:v>12.14788903</c:v>
                </c:pt>
                <c:pt idx="15">
                  <c:v>7.3982363429999998</c:v>
                </c:pt>
                <c:pt idx="16">
                  <c:v>12.597519</c:v>
                </c:pt>
                <c:pt idx="17">
                  <c:v>8.9847664809999994</c:v>
                </c:pt>
                <c:pt idx="18">
                  <c:v>12.34806002</c:v>
                </c:pt>
                <c:pt idx="19">
                  <c:v>10.283655510000001</c:v>
                </c:pt>
                <c:pt idx="20">
                  <c:v>8.8118553689999999</c:v>
                </c:pt>
                <c:pt idx="21">
                  <c:v>6.5810657990000001</c:v>
                </c:pt>
                <c:pt idx="22">
                  <c:v>9.2970575239999995</c:v>
                </c:pt>
                <c:pt idx="23">
                  <c:v>9.5181364389999992</c:v>
                </c:pt>
                <c:pt idx="24">
                  <c:v>11.27516619</c:v>
                </c:pt>
                <c:pt idx="25">
                  <c:v>8.5225871249999994</c:v>
                </c:pt>
                <c:pt idx="26">
                  <c:v>8.1040709179999997</c:v>
                </c:pt>
                <c:pt idx="27">
                  <c:v>9.8158713550000005</c:v>
                </c:pt>
                <c:pt idx="28">
                  <c:v>11.334396999999999</c:v>
                </c:pt>
                <c:pt idx="29">
                  <c:v>11.546468450000001</c:v>
                </c:pt>
                <c:pt idx="30">
                  <c:v>15.76787049</c:v>
                </c:pt>
                <c:pt idx="31">
                  <c:v>15.88721454</c:v>
                </c:pt>
                <c:pt idx="32">
                  <c:v>15.605326290000001</c:v>
                </c:pt>
                <c:pt idx="33">
                  <c:v>14.333788269999999</c:v>
                </c:pt>
                <c:pt idx="34">
                  <c:v>10.53524301</c:v>
                </c:pt>
                <c:pt idx="35">
                  <c:v>14.38450825</c:v>
                </c:pt>
                <c:pt idx="36">
                  <c:v>15.60836121</c:v>
                </c:pt>
                <c:pt idx="37">
                  <c:v>8.0792705229999999</c:v>
                </c:pt>
                <c:pt idx="38">
                  <c:v>12.804740900000001</c:v>
                </c:pt>
                <c:pt idx="39">
                  <c:v>15.29964867</c:v>
                </c:pt>
                <c:pt idx="40">
                  <c:v>17.195472179999999</c:v>
                </c:pt>
                <c:pt idx="41">
                  <c:v>10.87971621</c:v>
                </c:pt>
                <c:pt idx="42">
                  <c:v>11.39350842</c:v>
                </c:pt>
                <c:pt idx="43">
                  <c:v>14.017278409999999</c:v>
                </c:pt>
                <c:pt idx="44">
                  <c:v>14.304752730000001</c:v>
                </c:pt>
                <c:pt idx="45">
                  <c:v>7.9028860160000001</c:v>
                </c:pt>
                <c:pt idx="46">
                  <c:v>11.284153160000001</c:v>
                </c:pt>
                <c:pt idx="47">
                  <c:v>15.870533999999999</c:v>
                </c:pt>
                <c:pt idx="48">
                  <c:v>16.574106530000002</c:v>
                </c:pt>
                <c:pt idx="49">
                  <c:v>16.390584839999999</c:v>
                </c:pt>
                <c:pt idx="50">
                  <c:v>18.81901246</c:v>
                </c:pt>
                <c:pt idx="51">
                  <c:v>16.497556159999998</c:v>
                </c:pt>
                <c:pt idx="52">
                  <c:v>16.004795919999999</c:v>
                </c:pt>
                <c:pt idx="53">
                  <c:v>7.9716951810000003</c:v>
                </c:pt>
                <c:pt idx="54">
                  <c:v>10.984778629999999</c:v>
                </c:pt>
                <c:pt idx="55">
                  <c:v>15.82330803</c:v>
                </c:pt>
                <c:pt idx="56">
                  <c:v>15.5090485</c:v>
                </c:pt>
                <c:pt idx="57">
                  <c:v>9.5304936229999999</c:v>
                </c:pt>
                <c:pt idx="58">
                  <c:v>14.398196329999999</c:v>
                </c:pt>
                <c:pt idx="59">
                  <c:v>15.08637455</c:v>
                </c:pt>
                <c:pt idx="60">
                  <c:v>13.08050487</c:v>
                </c:pt>
                <c:pt idx="61">
                  <c:v>9.9937596460000009</c:v>
                </c:pt>
                <c:pt idx="62">
                  <c:v>14.717494090000001</c:v>
                </c:pt>
                <c:pt idx="63">
                  <c:v>10.04157103</c:v>
                </c:pt>
                <c:pt idx="64">
                  <c:v>9.2544488030000007</c:v>
                </c:pt>
                <c:pt idx="65">
                  <c:v>13.71332583</c:v>
                </c:pt>
                <c:pt idx="66">
                  <c:v>12.770517809999999</c:v>
                </c:pt>
                <c:pt idx="67">
                  <c:v>12.604628549999999</c:v>
                </c:pt>
                <c:pt idx="68">
                  <c:v>11.480676300000001</c:v>
                </c:pt>
                <c:pt idx="69">
                  <c:v>13.826082850000001</c:v>
                </c:pt>
                <c:pt idx="70">
                  <c:v>14.965420379999999</c:v>
                </c:pt>
                <c:pt idx="71">
                  <c:v>15.04028737</c:v>
                </c:pt>
                <c:pt idx="72">
                  <c:v>14.026296329999999</c:v>
                </c:pt>
                <c:pt idx="73">
                  <c:v>11.429172449999999</c:v>
                </c:pt>
                <c:pt idx="74">
                  <c:v>16.141687650000001</c:v>
                </c:pt>
                <c:pt idx="75">
                  <c:v>14.635715960000001</c:v>
                </c:pt>
                <c:pt idx="76">
                  <c:v>15.895965199999999</c:v>
                </c:pt>
                <c:pt idx="77">
                  <c:v>15.35944864</c:v>
                </c:pt>
                <c:pt idx="78">
                  <c:v>15.108908810000001</c:v>
                </c:pt>
                <c:pt idx="79">
                  <c:v>16.13821248</c:v>
                </c:pt>
                <c:pt idx="80">
                  <c:v>13.04242606</c:v>
                </c:pt>
                <c:pt idx="81">
                  <c:v>12.088073380000001</c:v>
                </c:pt>
                <c:pt idx="82">
                  <c:v>11.144307449999999</c:v>
                </c:pt>
                <c:pt idx="83">
                  <c:v>14.893881540000001</c:v>
                </c:pt>
                <c:pt idx="84">
                  <c:v>9.7015879470000002</c:v>
                </c:pt>
                <c:pt idx="85">
                  <c:v>15.55818792</c:v>
                </c:pt>
                <c:pt idx="86">
                  <c:v>16.090454879999999</c:v>
                </c:pt>
                <c:pt idx="87">
                  <c:v>12.480063060000001</c:v>
                </c:pt>
                <c:pt idx="88">
                  <c:v>16.6960257</c:v>
                </c:pt>
                <c:pt idx="89">
                  <c:v>18.20320487</c:v>
                </c:pt>
                <c:pt idx="90">
                  <c:v>17.575988580000001</c:v>
                </c:pt>
                <c:pt idx="91">
                  <c:v>15.606657970000001</c:v>
                </c:pt>
                <c:pt idx="92">
                  <c:v>11.32768705</c:v>
                </c:pt>
                <c:pt idx="93">
                  <c:v>16.143804540000001</c:v>
                </c:pt>
                <c:pt idx="94">
                  <c:v>14.203765479999999</c:v>
                </c:pt>
                <c:pt idx="95">
                  <c:v>11.92648894</c:v>
                </c:pt>
                <c:pt idx="96">
                  <c:v>14.531781759999999</c:v>
                </c:pt>
                <c:pt idx="97">
                  <c:v>13.974159070000001</c:v>
                </c:pt>
                <c:pt idx="98">
                  <c:v>17.10418323</c:v>
                </c:pt>
                <c:pt idx="99">
                  <c:v>16.076865309999999</c:v>
                </c:pt>
                <c:pt idx="100">
                  <c:v>17.47068951</c:v>
                </c:pt>
                <c:pt idx="101">
                  <c:v>17.913136489999999</c:v>
                </c:pt>
                <c:pt idx="102">
                  <c:v>14.15539585</c:v>
                </c:pt>
                <c:pt idx="103">
                  <c:v>11.94248619</c:v>
                </c:pt>
                <c:pt idx="104">
                  <c:v>13.9127762</c:v>
                </c:pt>
                <c:pt idx="105">
                  <c:v>13.660360880000001</c:v>
                </c:pt>
                <c:pt idx="106">
                  <c:v>14.68769009</c:v>
                </c:pt>
                <c:pt idx="107">
                  <c:v>9.4939302080000001</c:v>
                </c:pt>
                <c:pt idx="108">
                  <c:v>15.39094493</c:v>
                </c:pt>
                <c:pt idx="109">
                  <c:v>13.79628484</c:v>
                </c:pt>
                <c:pt idx="110">
                  <c:v>16.07416095</c:v>
                </c:pt>
                <c:pt idx="111">
                  <c:v>17.191119230000002</c:v>
                </c:pt>
                <c:pt idx="112">
                  <c:v>12.849132969999999</c:v>
                </c:pt>
                <c:pt idx="113">
                  <c:v>16.162441340000001</c:v>
                </c:pt>
                <c:pt idx="114">
                  <c:v>14.210483719999999</c:v>
                </c:pt>
                <c:pt idx="115">
                  <c:v>18.439543350000001</c:v>
                </c:pt>
                <c:pt idx="116">
                  <c:v>15.238374200000001</c:v>
                </c:pt>
                <c:pt idx="117">
                  <c:v>15.599003550000001</c:v>
                </c:pt>
                <c:pt idx="118">
                  <c:v>14.69515883</c:v>
                </c:pt>
                <c:pt idx="119">
                  <c:v>17.638160360000001</c:v>
                </c:pt>
                <c:pt idx="120">
                  <c:v>16.899683469999999</c:v>
                </c:pt>
                <c:pt idx="121">
                  <c:v>17.325763469999998</c:v>
                </c:pt>
                <c:pt idx="122">
                  <c:v>14.69343679</c:v>
                </c:pt>
                <c:pt idx="123">
                  <c:v>14.13784236</c:v>
                </c:pt>
                <c:pt idx="124">
                  <c:v>17.144902760000001</c:v>
                </c:pt>
                <c:pt idx="125">
                  <c:v>15.50716424</c:v>
                </c:pt>
                <c:pt idx="126">
                  <c:v>16.675036980000002</c:v>
                </c:pt>
                <c:pt idx="127">
                  <c:v>14.631343709999999</c:v>
                </c:pt>
                <c:pt idx="128">
                  <c:v>14.71984861</c:v>
                </c:pt>
                <c:pt idx="129">
                  <c:v>19.401754789999998</c:v>
                </c:pt>
                <c:pt idx="130">
                  <c:v>16.967456290000001</c:v>
                </c:pt>
                <c:pt idx="131">
                  <c:v>13.22718753</c:v>
                </c:pt>
                <c:pt idx="132">
                  <c:v>16.9947622</c:v>
                </c:pt>
                <c:pt idx="133">
                  <c:v>15.30759596</c:v>
                </c:pt>
                <c:pt idx="134">
                  <c:v>19.384737529999999</c:v>
                </c:pt>
                <c:pt idx="135">
                  <c:v>10.521037359999999</c:v>
                </c:pt>
                <c:pt idx="136">
                  <c:v>12.747962299999999</c:v>
                </c:pt>
                <c:pt idx="137">
                  <c:v>16.350920420000001</c:v>
                </c:pt>
                <c:pt idx="138">
                  <c:v>10.991115410000001</c:v>
                </c:pt>
                <c:pt idx="139">
                  <c:v>12.351602720000001</c:v>
                </c:pt>
                <c:pt idx="140">
                  <c:v>9.3806034690000004</c:v>
                </c:pt>
                <c:pt idx="141">
                  <c:v>12.247272600000001</c:v>
                </c:pt>
                <c:pt idx="142">
                  <c:v>16.03049871</c:v>
                </c:pt>
                <c:pt idx="143">
                  <c:v>17.544448580000001</c:v>
                </c:pt>
                <c:pt idx="144">
                  <c:v>14.409853139999999</c:v>
                </c:pt>
                <c:pt idx="145">
                  <c:v>19.366213510000001</c:v>
                </c:pt>
                <c:pt idx="146">
                  <c:v>22.815211430000002</c:v>
                </c:pt>
                <c:pt idx="147">
                  <c:v>12.377254710000001</c:v>
                </c:pt>
                <c:pt idx="148">
                  <c:v>15.0545942</c:v>
                </c:pt>
                <c:pt idx="149">
                  <c:v>15.346825949999999</c:v>
                </c:pt>
                <c:pt idx="150">
                  <c:v>16.554637570000001</c:v>
                </c:pt>
                <c:pt idx="151">
                  <c:v>18.43188</c:v>
                </c:pt>
                <c:pt idx="152">
                  <c:v>20.320489590000001</c:v>
                </c:pt>
                <c:pt idx="153">
                  <c:v>20.43437595</c:v>
                </c:pt>
                <c:pt idx="154">
                  <c:v>20.82762439</c:v>
                </c:pt>
                <c:pt idx="155">
                  <c:v>14.349353280000001</c:v>
                </c:pt>
                <c:pt idx="156">
                  <c:v>13.35509076</c:v>
                </c:pt>
                <c:pt idx="157">
                  <c:v>12.34265121</c:v>
                </c:pt>
                <c:pt idx="158">
                  <c:v>21.03478454</c:v>
                </c:pt>
                <c:pt idx="159">
                  <c:v>16.214965039999999</c:v>
                </c:pt>
                <c:pt idx="160">
                  <c:v>16.61006604</c:v>
                </c:pt>
                <c:pt idx="161">
                  <c:v>16.67583582</c:v>
                </c:pt>
                <c:pt idx="162">
                  <c:v>17.65933047</c:v>
                </c:pt>
                <c:pt idx="163">
                  <c:v>18.996217229999999</c:v>
                </c:pt>
                <c:pt idx="164">
                  <c:v>23.651435360000001</c:v>
                </c:pt>
                <c:pt idx="165">
                  <c:v>16.975102639999999</c:v>
                </c:pt>
                <c:pt idx="166">
                  <c:v>21.773831690000002</c:v>
                </c:pt>
                <c:pt idx="167">
                  <c:v>14.549115240000001</c:v>
                </c:pt>
                <c:pt idx="168">
                  <c:v>18.94256498</c:v>
                </c:pt>
                <c:pt idx="169">
                  <c:v>16.125025699999998</c:v>
                </c:pt>
                <c:pt idx="170">
                  <c:v>17.672238830000001</c:v>
                </c:pt>
                <c:pt idx="171">
                  <c:v>13.672045089999999</c:v>
                </c:pt>
                <c:pt idx="172">
                  <c:v>15.567335699999999</c:v>
                </c:pt>
                <c:pt idx="173">
                  <c:v>17.44481352</c:v>
                </c:pt>
                <c:pt idx="174">
                  <c:v>19.498233020000001</c:v>
                </c:pt>
                <c:pt idx="175">
                  <c:v>15.81951054</c:v>
                </c:pt>
                <c:pt idx="176">
                  <c:v>13.11707017</c:v>
                </c:pt>
                <c:pt idx="177">
                  <c:v>13.193974000000001</c:v>
                </c:pt>
                <c:pt idx="178">
                  <c:v>22.046795549999999</c:v>
                </c:pt>
                <c:pt idx="179">
                  <c:v>16.95026919</c:v>
                </c:pt>
                <c:pt idx="180">
                  <c:v>17.004683480000001</c:v>
                </c:pt>
                <c:pt idx="181">
                  <c:v>21.274857969999999</c:v>
                </c:pt>
                <c:pt idx="182">
                  <c:v>20.831085770000001</c:v>
                </c:pt>
                <c:pt idx="183">
                  <c:v>19.712095009999999</c:v>
                </c:pt>
                <c:pt idx="184">
                  <c:v>16.068575460000002</c:v>
                </c:pt>
                <c:pt idx="185">
                  <c:v>22.17633811</c:v>
                </c:pt>
                <c:pt idx="186">
                  <c:v>19.223405410000002</c:v>
                </c:pt>
                <c:pt idx="187">
                  <c:v>20.042253129999999</c:v>
                </c:pt>
                <c:pt idx="188">
                  <c:v>22.972179910000001</c:v>
                </c:pt>
                <c:pt idx="189">
                  <c:v>18.178516089999999</c:v>
                </c:pt>
                <c:pt idx="190">
                  <c:v>24.002457880000001</c:v>
                </c:pt>
                <c:pt idx="191">
                  <c:v>16.168215570000001</c:v>
                </c:pt>
                <c:pt idx="192">
                  <c:v>17.651632500000002</c:v>
                </c:pt>
                <c:pt idx="193">
                  <c:v>15.476236549999999</c:v>
                </c:pt>
                <c:pt idx="194">
                  <c:v>23.476968459999998</c:v>
                </c:pt>
                <c:pt idx="195">
                  <c:v>14.411682369999999</c:v>
                </c:pt>
                <c:pt idx="196">
                  <c:v>14.39639603</c:v>
                </c:pt>
                <c:pt idx="197">
                  <c:v>16.764621999999999</c:v>
                </c:pt>
                <c:pt idx="198">
                  <c:v>15.1790042</c:v>
                </c:pt>
                <c:pt idx="199">
                  <c:v>17.08348982</c:v>
                </c:pt>
                <c:pt idx="200">
                  <c:v>12.118657649999999</c:v>
                </c:pt>
                <c:pt idx="201">
                  <c:v>22.177989239999999</c:v>
                </c:pt>
                <c:pt idx="202">
                  <c:v>19.516541220000001</c:v>
                </c:pt>
                <c:pt idx="203">
                  <c:v>22.257264939999999</c:v>
                </c:pt>
                <c:pt idx="204">
                  <c:v>27.062742499999999</c:v>
                </c:pt>
                <c:pt idx="205">
                  <c:v>18.902643470000001</c:v>
                </c:pt>
                <c:pt idx="206">
                  <c:v>27.224065</c:v>
                </c:pt>
                <c:pt idx="207">
                  <c:v>26.568356049999998</c:v>
                </c:pt>
                <c:pt idx="208">
                  <c:v>20.561798710000001</c:v>
                </c:pt>
                <c:pt idx="209">
                  <c:v>23.296048639999999</c:v>
                </c:pt>
                <c:pt idx="210">
                  <c:v>24.06513773</c:v>
                </c:pt>
                <c:pt idx="211">
                  <c:v>19.319568879999999</c:v>
                </c:pt>
                <c:pt idx="212">
                  <c:v>18.819809159999998</c:v>
                </c:pt>
                <c:pt idx="213">
                  <c:v>24.18051187</c:v>
                </c:pt>
                <c:pt idx="214">
                  <c:v>23.124064669999999</c:v>
                </c:pt>
                <c:pt idx="215">
                  <c:v>17.257527039999999</c:v>
                </c:pt>
                <c:pt idx="216">
                  <c:v>20.43435745</c:v>
                </c:pt>
                <c:pt idx="217">
                  <c:v>22.795174899999999</c:v>
                </c:pt>
                <c:pt idx="218">
                  <c:v>26.47988617</c:v>
                </c:pt>
                <c:pt idx="219">
                  <c:v>25.23108431</c:v>
                </c:pt>
                <c:pt idx="220">
                  <c:v>25.12921626</c:v>
                </c:pt>
                <c:pt idx="221">
                  <c:v>23.636250189999998</c:v>
                </c:pt>
                <c:pt idx="222">
                  <c:v>27.793137000000002</c:v>
                </c:pt>
                <c:pt idx="223">
                  <c:v>19.230636390000001</c:v>
                </c:pt>
                <c:pt idx="224">
                  <c:v>29.931037289999999</c:v>
                </c:pt>
                <c:pt idx="225">
                  <c:v>33.032011019999999</c:v>
                </c:pt>
                <c:pt idx="226">
                  <c:v>28.70228668</c:v>
                </c:pt>
                <c:pt idx="227">
                  <c:v>23.864064209999999</c:v>
                </c:pt>
                <c:pt idx="228">
                  <c:v>26.843326050000002</c:v>
                </c:pt>
                <c:pt idx="229">
                  <c:v>23.535409219999998</c:v>
                </c:pt>
                <c:pt idx="230">
                  <c:v>22.901192930000001</c:v>
                </c:pt>
                <c:pt idx="231">
                  <c:v>25.556685120000001</c:v>
                </c:pt>
                <c:pt idx="232">
                  <c:v>19.939723449999999</c:v>
                </c:pt>
                <c:pt idx="233">
                  <c:v>27.72400979</c:v>
                </c:pt>
                <c:pt idx="234">
                  <c:v>16.404204830000001</c:v>
                </c:pt>
                <c:pt idx="235">
                  <c:v>19.491024119999999</c:v>
                </c:pt>
                <c:pt idx="236">
                  <c:v>15.5861912</c:v>
                </c:pt>
                <c:pt idx="237">
                  <c:v>22.84355691</c:v>
                </c:pt>
                <c:pt idx="238">
                  <c:v>28.348316530000002</c:v>
                </c:pt>
                <c:pt idx="239">
                  <c:v>18.367786479999999</c:v>
                </c:pt>
                <c:pt idx="240">
                  <c:v>26.059108779999999</c:v>
                </c:pt>
                <c:pt idx="241">
                  <c:v>25.636633410000002</c:v>
                </c:pt>
                <c:pt idx="242">
                  <c:v>26.136137810000001</c:v>
                </c:pt>
                <c:pt idx="243">
                  <c:v>24.590898200000002</c:v>
                </c:pt>
                <c:pt idx="244">
                  <c:v>26.898170390000001</c:v>
                </c:pt>
                <c:pt idx="245">
                  <c:v>19.31432234</c:v>
                </c:pt>
                <c:pt idx="246">
                  <c:v>20.93676748</c:v>
                </c:pt>
                <c:pt idx="247">
                  <c:v>30.021884759999999</c:v>
                </c:pt>
                <c:pt idx="248">
                  <c:v>26.12755447</c:v>
                </c:pt>
                <c:pt idx="249">
                  <c:v>19.693452789999998</c:v>
                </c:pt>
                <c:pt idx="250">
                  <c:v>26.1164652</c:v>
                </c:pt>
                <c:pt idx="251">
                  <c:v>20.870743269999998</c:v>
                </c:pt>
                <c:pt idx="252">
                  <c:v>20.948551179999999</c:v>
                </c:pt>
                <c:pt idx="253">
                  <c:v>19.733421450000002</c:v>
                </c:pt>
                <c:pt idx="254">
                  <c:v>22.537932909999999</c:v>
                </c:pt>
                <c:pt idx="255">
                  <c:v>25.84392407</c:v>
                </c:pt>
                <c:pt idx="256">
                  <c:v>22.263989080000002</c:v>
                </c:pt>
                <c:pt idx="257">
                  <c:v>20.787844270000001</c:v>
                </c:pt>
                <c:pt idx="258">
                  <c:v>19.114127409999998</c:v>
                </c:pt>
                <c:pt idx="259">
                  <c:v>27.434996730000002</c:v>
                </c:pt>
                <c:pt idx="260">
                  <c:v>21.62245077</c:v>
                </c:pt>
                <c:pt idx="261">
                  <c:v>26.839624220000001</c:v>
                </c:pt>
                <c:pt idx="262">
                  <c:v>26.574074249999999</c:v>
                </c:pt>
                <c:pt idx="263">
                  <c:v>23.06024129</c:v>
                </c:pt>
                <c:pt idx="264">
                  <c:v>18.658995999999998</c:v>
                </c:pt>
                <c:pt idx="265">
                  <c:v>23.13879244</c:v>
                </c:pt>
                <c:pt idx="266">
                  <c:v>20.90146927</c:v>
                </c:pt>
                <c:pt idx="267">
                  <c:v>23.334369639999998</c:v>
                </c:pt>
                <c:pt idx="268">
                  <c:v>28.44474932</c:v>
                </c:pt>
                <c:pt idx="269">
                  <c:v>23.854681209999999</c:v>
                </c:pt>
                <c:pt idx="270">
                  <c:v>23.584937289999999</c:v>
                </c:pt>
                <c:pt idx="271">
                  <c:v>29.67383804</c:v>
                </c:pt>
                <c:pt idx="272">
                  <c:v>27.74275918</c:v>
                </c:pt>
                <c:pt idx="273">
                  <c:v>21.018066180000002</c:v>
                </c:pt>
                <c:pt idx="274">
                  <c:v>23.413299859999999</c:v>
                </c:pt>
                <c:pt idx="275">
                  <c:v>25.8241823</c:v>
                </c:pt>
                <c:pt idx="276">
                  <c:v>29.29787979</c:v>
                </c:pt>
                <c:pt idx="277">
                  <c:v>27.31099833</c:v>
                </c:pt>
                <c:pt idx="278">
                  <c:v>24.614328560000001</c:v>
                </c:pt>
                <c:pt idx="279">
                  <c:v>28.055741170000001</c:v>
                </c:pt>
                <c:pt idx="280">
                  <c:v>23.08647603</c:v>
                </c:pt>
                <c:pt idx="281">
                  <c:v>30.70226873</c:v>
                </c:pt>
                <c:pt idx="282">
                  <c:v>29.962822880000001</c:v>
                </c:pt>
                <c:pt idx="283">
                  <c:v>30.651016089999999</c:v>
                </c:pt>
                <c:pt idx="284">
                  <c:v>28.518425189999999</c:v>
                </c:pt>
                <c:pt idx="285">
                  <c:v>29.507801659999998</c:v>
                </c:pt>
                <c:pt idx="286">
                  <c:v>29.753222000000001</c:v>
                </c:pt>
                <c:pt idx="287">
                  <c:v>30.00020052</c:v>
                </c:pt>
                <c:pt idx="288">
                  <c:v>28.563569309999998</c:v>
                </c:pt>
                <c:pt idx="289">
                  <c:v>30.817512780000001</c:v>
                </c:pt>
                <c:pt idx="290">
                  <c:v>24.458281929999998</c:v>
                </c:pt>
                <c:pt idx="291">
                  <c:v>20.473099810000001</c:v>
                </c:pt>
                <c:pt idx="292">
                  <c:v>25.873955989999999</c:v>
                </c:pt>
                <c:pt idx="293">
                  <c:v>34.101243119999999</c:v>
                </c:pt>
                <c:pt idx="294">
                  <c:v>29.034762239999999</c:v>
                </c:pt>
                <c:pt idx="295">
                  <c:v>21.027087529999999</c:v>
                </c:pt>
                <c:pt idx="296">
                  <c:v>20.563250679999999</c:v>
                </c:pt>
                <c:pt idx="297">
                  <c:v>25.549385189999999</c:v>
                </c:pt>
                <c:pt idx="298">
                  <c:v>25.724206049999999</c:v>
                </c:pt>
                <c:pt idx="299">
                  <c:v>26.213659790000001</c:v>
                </c:pt>
                <c:pt idx="300">
                  <c:v>23.6835506</c:v>
                </c:pt>
                <c:pt idx="301">
                  <c:v>22.338011219999999</c:v>
                </c:pt>
                <c:pt idx="302">
                  <c:v>29.717423610000001</c:v>
                </c:pt>
                <c:pt idx="303">
                  <c:v>25.81429125</c:v>
                </c:pt>
                <c:pt idx="304">
                  <c:v>23.311531890000001</c:v>
                </c:pt>
                <c:pt idx="305">
                  <c:v>26.756344890000001</c:v>
                </c:pt>
                <c:pt idx="306">
                  <c:v>28.872297979999999</c:v>
                </c:pt>
                <c:pt idx="307">
                  <c:v>26.53056329</c:v>
                </c:pt>
                <c:pt idx="308">
                  <c:v>23.740875899999999</c:v>
                </c:pt>
                <c:pt idx="309">
                  <c:v>30.023365250000001</c:v>
                </c:pt>
                <c:pt idx="310">
                  <c:v>25.41899828</c:v>
                </c:pt>
                <c:pt idx="311">
                  <c:v>22.358474449999999</c:v>
                </c:pt>
                <c:pt idx="312">
                  <c:v>27.557419190000001</c:v>
                </c:pt>
                <c:pt idx="313">
                  <c:v>25.380106770000001</c:v>
                </c:pt>
                <c:pt idx="314">
                  <c:v>27.394577890000001</c:v>
                </c:pt>
                <c:pt idx="315">
                  <c:v>27.68034535</c:v>
                </c:pt>
                <c:pt idx="316">
                  <c:v>20.836001020000001</c:v>
                </c:pt>
                <c:pt idx="317">
                  <c:v>25.134560359999998</c:v>
                </c:pt>
                <c:pt idx="318">
                  <c:v>24.04017816</c:v>
                </c:pt>
                <c:pt idx="319">
                  <c:v>16.277427660000001</c:v>
                </c:pt>
                <c:pt idx="320">
                  <c:v>19.93408797</c:v>
                </c:pt>
                <c:pt idx="321">
                  <c:v>29.147005029999999</c:v>
                </c:pt>
                <c:pt idx="322">
                  <c:v>30.341854869999999</c:v>
                </c:pt>
                <c:pt idx="323">
                  <c:v>30.79645292</c:v>
                </c:pt>
                <c:pt idx="324">
                  <c:v>22.383273320000001</c:v>
                </c:pt>
                <c:pt idx="325">
                  <c:v>25.991176400000001</c:v>
                </c:pt>
                <c:pt idx="326">
                  <c:v>27.721408839999999</c:v>
                </c:pt>
                <c:pt idx="327">
                  <c:v>23.535004650000001</c:v>
                </c:pt>
                <c:pt idx="328">
                  <c:v>25.748553579999999</c:v>
                </c:pt>
                <c:pt idx="329">
                  <c:v>25.247546610000001</c:v>
                </c:pt>
                <c:pt idx="330">
                  <c:v>31.12061598</c:v>
                </c:pt>
                <c:pt idx="331">
                  <c:v>34.080716940000002</c:v>
                </c:pt>
                <c:pt idx="332">
                  <c:v>24.535018099999998</c:v>
                </c:pt>
                <c:pt idx="333">
                  <c:v>33.436456530000001</c:v>
                </c:pt>
                <c:pt idx="334">
                  <c:v>21.335076829999998</c:v>
                </c:pt>
                <c:pt idx="335">
                  <c:v>24.78425386</c:v>
                </c:pt>
                <c:pt idx="336">
                  <c:v>27.36373047</c:v>
                </c:pt>
                <c:pt idx="337">
                  <c:v>17.468909350000001</c:v>
                </c:pt>
                <c:pt idx="338">
                  <c:v>24.548450039999999</c:v>
                </c:pt>
                <c:pt idx="339">
                  <c:v>29.78790017</c:v>
                </c:pt>
                <c:pt idx="340">
                  <c:v>16.784059460000002</c:v>
                </c:pt>
                <c:pt idx="341">
                  <c:v>27.09671852</c:v>
                </c:pt>
                <c:pt idx="342">
                  <c:v>24.7932673</c:v>
                </c:pt>
                <c:pt idx="343">
                  <c:v>12.895748319999999</c:v>
                </c:pt>
                <c:pt idx="344">
                  <c:v>29.032789579999999</c:v>
                </c:pt>
                <c:pt idx="345">
                  <c:v>31.080660460000001</c:v>
                </c:pt>
                <c:pt idx="346">
                  <c:v>24.711686140000001</c:v>
                </c:pt>
                <c:pt idx="347">
                  <c:v>30.788089299999999</c:v>
                </c:pt>
                <c:pt idx="348">
                  <c:v>28.597435099999998</c:v>
                </c:pt>
                <c:pt idx="349">
                  <c:v>23.079343810000001</c:v>
                </c:pt>
                <c:pt idx="350">
                  <c:v>20.492214239999999</c:v>
                </c:pt>
                <c:pt idx="351">
                  <c:v>26.940837009999999</c:v>
                </c:pt>
                <c:pt idx="352">
                  <c:v>26.532145979999999</c:v>
                </c:pt>
                <c:pt idx="353">
                  <c:v>27.08578412</c:v>
                </c:pt>
                <c:pt idx="354">
                  <c:v>27.782170270000002</c:v>
                </c:pt>
                <c:pt idx="355">
                  <c:v>28.74740057</c:v>
                </c:pt>
                <c:pt idx="356">
                  <c:v>33.50376851</c:v>
                </c:pt>
                <c:pt idx="357">
                  <c:v>15.667691700000001</c:v>
                </c:pt>
                <c:pt idx="358">
                  <c:v>30.872438540000001</c:v>
                </c:pt>
                <c:pt idx="359">
                  <c:v>30.66364055</c:v>
                </c:pt>
                <c:pt idx="360">
                  <c:v>31.658538830000001</c:v>
                </c:pt>
                <c:pt idx="361">
                  <c:v>34.46875816</c:v>
                </c:pt>
                <c:pt idx="362">
                  <c:v>33.17697502</c:v>
                </c:pt>
                <c:pt idx="363">
                  <c:v>25.781152129999999</c:v>
                </c:pt>
                <c:pt idx="364">
                  <c:v>28.1071837</c:v>
                </c:pt>
                <c:pt idx="365">
                  <c:v>29.363637700000002</c:v>
                </c:pt>
                <c:pt idx="366">
                  <c:v>33.864878349999998</c:v>
                </c:pt>
                <c:pt idx="367">
                  <c:v>29.241679900000001</c:v>
                </c:pt>
                <c:pt idx="368">
                  <c:v>27.245552849999999</c:v>
                </c:pt>
                <c:pt idx="369">
                  <c:v>34.278745890000003</c:v>
                </c:pt>
                <c:pt idx="370">
                  <c:v>33.3593294</c:v>
                </c:pt>
                <c:pt idx="371">
                  <c:v>29.737600539999999</c:v>
                </c:pt>
                <c:pt idx="372">
                  <c:v>32.775151700000002</c:v>
                </c:pt>
                <c:pt idx="373">
                  <c:v>25.797411740000001</c:v>
                </c:pt>
                <c:pt idx="374">
                  <c:v>33.842788939999998</c:v>
                </c:pt>
                <c:pt idx="375">
                  <c:v>28.541924590000001</c:v>
                </c:pt>
                <c:pt idx="376">
                  <c:v>22.831428639999999</c:v>
                </c:pt>
                <c:pt idx="377">
                  <c:v>31.815349359999999</c:v>
                </c:pt>
                <c:pt idx="378">
                  <c:v>27.061463109999998</c:v>
                </c:pt>
                <c:pt idx="379">
                  <c:v>29.355260520000002</c:v>
                </c:pt>
                <c:pt idx="380">
                  <c:v>29.942050429999998</c:v>
                </c:pt>
                <c:pt idx="381">
                  <c:v>30.99056491</c:v>
                </c:pt>
                <c:pt idx="382">
                  <c:v>23.316007500000001</c:v>
                </c:pt>
                <c:pt idx="383">
                  <c:v>16.96301369</c:v>
                </c:pt>
                <c:pt idx="384">
                  <c:v>29.185058359999999</c:v>
                </c:pt>
                <c:pt idx="385">
                  <c:v>33.733573819999997</c:v>
                </c:pt>
                <c:pt idx="386">
                  <c:v>34.197648030000003</c:v>
                </c:pt>
                <c:pt idx="387">
                  <c:v>24.74477065</c:v>
                </c:pt>
                <c:pt idx="388">
                  <c:v>28.442810439999999</c:v>
                </c:pt>
                <c:pt idx="389">
                  <c:v>31.05774559</c:v>
                </c:pt>
                <c:pt idx="390">
                  <c:v>36.051196439999998</c:v>
                </c:pt>
                <c:pt idx="391">
                  <c:v>36.00676773</c:v>
                </c:pt>
                <c:pt idx="392">
                  <c:v>13.702496999999999</c:v>
                </c:pt>
                <c:pt idx="393">
                  <c:v>26.811944029999999</c:v>
                </c:pt>
                <c:pt idx="394">
                  <c:v>31.218202399999999</c:v>
                </c:pt>
                <c:pt idx="395">
                  <c:v>28.331733639999999</c:v>
                </c:pt>
                <c:pt idx="396">
                  <c:v>24.811192800000001</c:v>
                </c:pt>
                <c:pt idx="397">
                  <c:v>25.976963309999999</c:v>
                </c:pt>
                <c:pt idx="398">
                  <c:v>33.282830150000002</c:v>
                </c:pt>
                <c:pt idx="399">
                  <c:v>36.123219939999998</c:v>
                </c:pt>
                <c:pt idx="400">
                  <c:v>18.737833340000002</c:v>
                </c:pt>
                <c:pt idx="401">
                  <c:v>29.440717899999999</c:v>
                </c:pt>
                <c:pt idx="402">
                  <c:v>33.400874469999998</c:v>
                </c:pt>
                <c:pt idx="403">
                  <c:v>26.605109760000001</c:v>
                </c:pt>
                <c:pt idx="404">
                  <c:v>35.952036540000002</c:v>
                </c:pt>
                <c:pt idx="405">
                  <c:v>40.082501980000004</c:v>
                </c:pt>
                <c:pt idx="406">
                  <c:v>28.886213439999999</c:v>
                </c:pt>
                <c:pt idx="407">
                  <c:v>29.427548430000002</c:v>
                </c:pt>
                <c:pt idx="408">
                  <c:v>32.784697639999997</c:v>
                </c:pt>
                <c:pt idx="409">
                  <c:v>23.253999490000002</c:v>
                </c:pt>
                <c:pt idx="410">
                  <c:v>15.333695799999999</c:v>
                </c:pt>
                <c:pt idx="411">
                  <c:v>26.869865919999999</c:v>
                </c:pt>
                <c:pt idx="412">
                  <c:v>29.35359283</c:v>
                </c:pt>
                <c:pt idx="413">
                  <c:v>34.863441790000003</c:v>
                </c:pt>
                <c:pt idx="414">
                  <c:v>39.194486240000003</c:v>
                </c:pt>
                <c:pt idx="415">
                  <c:v>26.288445129999999</c:v>
                </c:pt>
                <c:pt idx="416">
                  <c:v>35.567954989999997</c:v>
                </c:pt>
                <c:pt idx="417">
                  <c:v>14.59888355</c:v>
                </c:pt>
                <c:pt idx="418">
                  <c:v>36.593619349999997</c:v>
                </c:pt>
                <c:pt idx="419">
                  <c:v>32.04811514</c:v>
                </c:pt>
                <c:pt idx="420">
                  <c:v>34.964527760000003</c:v>
                </c:pt>
                <c:pt idx="421">
                  <c:v>30.088987530000001</c:v>
                </c:pt>
                <c:pt idx="422">
                  <c:v>33.941697349999998</c:v>
                </c:pt>
                <c:pt idx="423">
                  <c:v>14.751201630000001</c:v>
                </c:pt>
                <c:pt idx="424">
                  <c:v>32.575889930000002</c:v>
                </c:pt>
                <c:pt idx="425">
                  <c:v>25.237208070000001</c:v>
                </c:pt>
                <c:pt idx="426">
                  <c:v>30.396020029999999</c:v>
                </c:pt>
                <c:pt idx="427">
                  <c:v>31.688064059999999</c:v>
                </c:pt>
                <c:pt idx="428">
                  <c:v>29.182283770000002</c:v>
                </c:pt>
                <c:pt idx="429">
                  <c:v>26.16498902</c:v>
                </c:pt>
                <c:pt idx="430">
                  <c:v>15.04388748</c:v>
                </c:pt>
                <c:pt idx="431">
                  <c:v>32.026057520000002</c:v>
                </c:pt>
                <c:pt idx="432">
                  <c:v>34.555314439999997</c:v>
                </c:pt>
                <c:pt idx="433">
                  <c:v>31.351274740000001</c:v>
                </c:pt>
                <c:pt idx="434">
                  <c:v>7.783945181</c:v>
                </c:pt>
                <c:pt idx="435">
                  <c:v>10.88523786</c:v>
                </c:pt>
                <c:pt idx="436">
                  <c:v>31.674905859999999</c:v>
                </c:pt>
                <c:pt idx="437">
                  <c:v>26.70854241</c:v>
                </c:pt>
                <c:pt idx="438">
                  <c:v>35.499938360000002</c:v>
                </c:pt>
                <c:pt idx="439">
                  <c:v>28.66060611</c:v>
                </c:pt>
                <c:pt idx="440">
                  <c:v>27.11141782</c:v>
                </c:pt>
                <c:pt idx="441">
                  <c:v>28.238996289999999</c:v>
                </c:pt>
                <c:pt idx="442">
                  <c:v>22.250430590000001</c:v>
                </c:pt>
                <c:pt idx="443">
                  <c:v>37.794161750000001</c:v>
                </c:pt>
                <c:pt idx="444">
                  <c:v>38.507495779999999</c:v>
                </c:pt>
                <c:pt idx="445">
                  <c:v>31.738086970000001</c:v>
                </c:pt>
                <c:pt idx="446">
                  <c:v>38.446983580000001</c:v>
                </c:pt>
                <c:pt idx="447">
                  <c:v>31.685217909999999</c:v>
                </c:pt>
                <c:pt idx="448">
                  <c:v>35.672089159999999</c:v>
                </c:pt>
                <c:pt idx="449">
                  <c:v>31.2899782</c:v>
                </c:pt>
                <c:pt idx="450">
                  <c:v>34.314569079999998</c:v>
                </c:pt>
                <c:pt idx="451">
                  <c:v>35.536307520000001</c:v>
                </c:pt>
                <c:pt idx="452">
                  <c:v>29.87384694</c:v>
                </c:pt>
                <c:pt idx="453">
                  <c:v>37.181423299999999</c:v>
                </c:pt>
                <c:pt idx="454">
                  <c:v>39.022825699999999</c:v>
                </c:pt>
                <c:pt idx="455">
                  <c:v>42.755707800000003</c:v>
                </c:pt>
                <c:pt idx="456">
                  <c:v>47.268863940000003</c:v>
                </c:pt>
                <c:pt idx="457">
                  <c:v>46.037089180000002</c:v>
                </c:pt>
                <c:pt idx="458">
                  <c:v>47.937984579999998</c:v>
                </c:pt>
                <c:pt idx="459">
                  <c:v>46.264168519999998</c:v>
                </c:pt>
                <c:pt idx="460">
                  <c:v>49.853207320000003</c:v>
                </c:pt>
                <c:pt idx="461">
                  <c:v>44.404960840000001</c:v>
                </c:pt>
                <c:pt idx="462">
                  <c:v>48.829777159999999</c:v>
                </c:pt>
                <c:pt idx="463">
                  <c:v>37.82747706</c:v>
                </c:pt>
                <c:pt idx="464">
                  <c:v>44.433530740000002</c:v>
                </c:pt>
                <c:pt idx="465">
                  <c:v>44.551411909999999</c:v>
                </c:pt>
                <c:pt idx="466">
                  <c:v>39.456745750000003</c:v>
                </c:pt>
                <c:pt idx="467">
                  <c:v>42.849999830000002</c:v>
                </c:pt>
                <c:pt idx="468">
                  <c:v>44.272545909999998</c:v>
                </c:pt>
                <c:pt idx="469">
                  <c:v>40.982617220000002</c:v>
                </c:pt>
                <c:pt idx="470">
                  <c:v>39.776844779999998</c:v>
                </c:pt>
                <c:pt idx="471">
                  <c:v>47.49722354</c:v>
                </c:pt>
                <c:pt idx="472">
                  <c:v>46.131391260000001</c:v>
                </c:pt>
                <c:pt idx="473">
                  <c:v>41.365431170000001</c:v>
                </c:pt>
                <c:pt idx="474">
                  <c:v>41.055102130000002</c:v>
                </c:pt>
                <c:pt idx="475">
                  <c:v>47.788178530000003</c:v>
                </c:pt>
                <c:pt idx="476">
                  <c:v>50.651751230000002</c:v>
                </c:pt>
                <c:pt idx="477">
                  <c:v>42.861651950000002</c:v>
                </c:pt>
                <c:pt idx="478">
                  <c:v>46.335056950000002</c:v>
                </c:pt>
                <c:pt idx="479">
                  <c:v>43.81612835</c:v>
                </c:pt>
                <c:pt idx="480">
                  <c:v>30.221608799999998</c:v>
                </c:pt>
                <c:pt idx="481">
                  <c:v>46.837791899999999</c:v>
                </c:pt>
                <c:pt idx="482">
                  <c:v>47.82591034</c:v>
                </c:pt>
                <c:pt idx="483">
                  <c:v>43.021507640000003</c:v>
                </c:pt>
                <c:pt idx="484">
                  <c:v>45.359448010000001</c:v>
                </c:pt>
                <c:pt idx="485">
                  <c:v>47.330504050000002</c:v>
                </c:pt>
                <c:pt idx="486">
                  <c:v>38.489605570000002</c:v>
                </c:pt>
                <c:pt idx="487">
                  <c:v>34.731821719999999</c:v>
                </c:pt>
                <c:pt idx="488">
                  <c:v>42.401636920000001</c:v>
                </c:pt>
                <c:pt idx="489">
                  <c:v>42.497404209999999</c:v>
                </c:pt>
                <c:pt idx="490">
                  <c:v>44.782570829999997</c:v>
                </c:pt>
                <c:pt idx="491">
                  <c:v>51.505886949999997</c:v>
                </c:pt>
                <c:pt idx="492">
                  <c:v>46.936261899999998</c:v>
                </c:pt>
                <c:pt idx="493">
                  <c:v>49.720890779999998</c:v>
                </c:pt>
                <c:pt idx="494">
                  <c:v>42.99052769</c:v>
                </c:pt>
                <c:pt idx="495">
                  <c:v>42.993871919999997</c:v>
                </c:pt>
                <c:pt idx="496">
                  <c:v>42.890229140000002</c:v>
                </c:pt>
                <c:pt idx="497">
                  <c:v>52.654171959999999</c:v>
                </c:pt>
                <c:pt idx="498">
                  <c:v>43.236814879999997</c:v>
                </c:pt>
                <c:pt idx="499">
                  <c:v>48.734165990000001</c:v>
                </c:pt>
                <c:pt idx="500">
                  <c:v>46.864001260000002</c:v>
                </c:pt>
                <c:pt idx="501">
                  <c:v>42.835248450000002</c:v>
                </c:pt>
                <c:pt idx="502">
                  <c:v>45.096162280000001</c:v>
                </c:pt>
                <c:pt idx="503">
                  <c:v>26.616098439999998</c:v>
                </c:pt>
                <c:pt idx="504">
                  <c:v>47.218454340000001</c:v>
                </c:pt>
                <c:pt idx="505">
                  <c:v>46.067464469999997</c:v>
                </c:pt>
                <c:pt idx="506">
                  <c:v>46.056264059999997</c:v>
                </c:pt>
                <c:pt idx="507">
                  <c:v>39.683842419999998</c:v>
                </c:pt>
                <c:pt idx="508">
                  <c:v>43.935550429999999</c:v>
                </c:pt>
                <c:pt idx="509">
                  <c:v>30.771859110000001</c:v>
                </c:pt>
                <c:pt idx="510">
                  <c:v>33.104039350000001</c:v>
                </c:pt>
                <c:pt idx="511">
                  <c:v>37.63683013</c:v>
                </c:pt>
                <c:pt idx="512">
                  <c:v>41.54710979</c:v>
                </c:pt>
                <c:pt idx="513">
                  <c:v>52.962841570000002</c:v>
                </c:pt>
                <c:pt idx="514">
                  <c:v>49.878058090000003</c:v>
                </c:pt>
                <c:pt idx="515">
                  <c:v>42.697443970000002</c:v>
                </c:pt>
                <c:pt idx="516">
                  <c:v>45.188786749999998</c:v>
                </c:pt>
                <c:pt idx="517">
                  <c:v>46.462149760000003</c:v>
                </c:pt>
                <c:pt idx="518">
                  <c:v>52.530472930000002</c:v>
                </c:pt>
                <c:pt idx="519">
                  <c:v>47.172153469999998</c:v>
                </c:pt>
                <c:pt idx="520">
                  <c:v>48.546785679999999</c:v>
                </c:pt>
                <c:pt idx="521">
                  <c:v>41.5266795</c:v>
                </c:pt>
                <c:pt idx="522">
                  <c:v>47.865035020000001</c:v>
                </c:pt>
                <c:pt idx="523">
                  <c:v>51.095164840000002</c:v>
                </c:pt>
                <c:pt idx="524">
                  <c:v>54.848844759999999</c:v>
                </c:pt>
                <c:pt idx="525">
                  <c:v>36.704410950000003</c:v>
                </c:pt>
                <c:pt idx="526">
                  <c:v>53.236613239999997</c:v>
                </c:pt>
                <c:pt idx="527">
                  <c:v>52.448572640000002</c:v>
                </c:pt>
                <c:pt idx="528">
                  <c:v>34.961160200000002</c:v>
                </c:pt>
                <c:pt idx="529">
                  <c:v>44.398083530000001</c:v>
                </c:pt>
                <c:pt idx="530">
                  <c:v>47.143292430000002</c:v>
                </c:pt>
                <c:pt idx="531">
                  <c:v>48.89532251</c:v>
                </c:pt>
                <c:pt idx="532">
                  <c:v>48.597734350000003</c:v>
                </c:pt>
                <c:pt idx="533">
                  <c:v>51.14324955</c:v>
                </c:pt>
                <c:pt idx="534">
                  <c:v>52.659007070000001</c:v>
                </c:pt>
                <c:pt idx="535">
                  <c:v>51.774099390000003</c:v>
                </c:pt>
                <c:pt idx="536">
                  <c:v>49.113916289999999</c:v>
                </c:pt>
                <c:pt idx="537">
                  <c:v>49.43967868</c:v>
                </c:pt>
                <c:pt idx="538">
                  <c:v>51.960443259999998</c:v>
                </c:pt>
                <c:pt idx="539">
                  <c:v>51.067787469999999</c:v>
                </c:pt>
                <c:pt idx="540">
                  <c:v>47.555756930000001</c:v>
                </c:pt>
                <c:pt idx="541">
                  <c:v>48.267763729999999</c:v>
                </c:pt>
                <c:pt idx="542">
                  <c:v>55.057643720000002</c:v>
                </c:pt>
                <c:pt idx="543">
                  <c:v>48.6842167</c:v>
                </c:pt>
                <c:pt idx="544">
                  <c:v>50.159218090000003</c:v>
                </c:pt>
                <c:pt idx="545">
                  <c:v>49.57319476</c:v>
                </c:pt>
                <c:pt idx="546">
                  <c:v>46.625060259999998</c:v>
                </c:pt>
                <c:pt idx="547">
                  <c:v>52.84408406</c:v>
                </c:pt>
                <c:pt idx="548">
                  <c:v>44.482122310000001</c:v>
                </c:pt>
                <c:pt idx="549">
                  <c:v>45.207571999999999</c:v>
                </c:pt>
                <c:pt idx="550">
                  <c:v>50.634513769999998</c:v>
                </c:pt>
                <c:pt idx="551">
                  <c:v>50.123974179999998</c:v>
                </c:pt>
                <c:pt idx="552">
                  <c:v>50.539282970000002</c:v>
                </c:pt>
                <c:pt idx="553">
                  <c:v>49.90762866</c:v>
                </c:pt>
                <c:pt idx="554">
                  <c:v>53.902019469999999</c:v>
                </c:pt>
                <c:pt idx="555">
                  <c:v>52.406303739999998</c:v>
                </c:pt>
                <c:pt idx="556">
                  <c:v>29.307396879999999</c:v>
                </c:pt>
                <c:pt idx="557">
                  <c:v>30.858706170000001</c:v>
                </c:pt>
                <c:pt idx="558">
                  <c:v>48.799300180000003</c:v>
                </c:pt>
                <c:pt idx="559">
                  <c:v>43.854686630000003</c:v>
                </c:pt>
                <c:pt idx="560">
                  <c:v>45.826201660000002</c:v>
                </c:pt>
                <c:pt idx="561">
                  <c:v>51.7722622</c:v>
                </c:pt>
                <c:pt idx="562">
                  <c:v>50.287569339999997</c:v>
                </c:pt>
                <c:pt idx="563">
                  <c:v>50.931214349999998</c:v>
                </c:pt>
                <c:pt idx="564">
                  <c:v>40.570059690000001</c:v>
                </c:pt>
                <c:pt idx="565">
                  <c:v>45.92020626</c:v>
                </c:pt>
                <c:pt idx="566">
                  <c:v>50.358070320000003</c:v>
                </c:pt>
                <c:pt idx="567">
                  <c:v>50.311329049999998</c:v>
                </c:pt>
                <c:pt idx="568">
                  <c:v>41.704921810000002</c:v>
                </c:pt>
                <c:pt idx="569">
                  <c:v>48.994640019999999</c:v>
                </c:pt>
                <c:pt idx="570">
                  <c:v>49.308973010000003</c:v>
                </c:pt>
                <c:pt idx="571">
                  <c:v>49.872502369999999</c:v>
                </c:pt>
                <c:pt idx="572">
                  <c:v>44.796873390000002</c:v>
                </c:pt>
                <c:pt idx="573">
                  <c:v>49.159201789999997</c:v>
                </c:pt>
                <c:pt idx="574">
                  <c:v>46.243369450000003</c:v>
                </c:pt>
                <c:pt idx="575">
                  <c:v>50.171557380000003</c:v>
                </c:pt>
                <c:pt idx="576">
                  <c:v>51.473298990000004</c:v>
                </c:pt>
                <c:pt idx="577">
                  <c:v>49.987716120000002</c:v>
                </c:pt>
                <c:pt idx="578">
                  <c:v>50.373014310000002</c:v>
                </c:pt>
                <c:pt idx="579">
                  <c:v>45.66795801</c:v>
                </c:pt>
                <c:pt idx="580">
                  <c:v>48.210716689999998</c:v>
                </c:pt>
                <c:pt idx="581">
                  <c:v>48.786926739999998</c:v>
                </c:pt>
                <c:pt idx="582">
                  <c:v>51.504098200000001</c:v>
                </c:pt>
                <c:pt idx="583">
                  <c:v>49.46572433</c:v>
                </c:pt>
                <c:pt idx="584">
                  <c:v>50.971350119999997</c:v>
                </c:pt>
                <c:pt idx="585">
                  <c:v>53.160936489999997</c:v>
                </c:pt>
                <c:pt idx="586">
                  <c:v>46.392553319999998</c:v>
                </c:pt>
                <c:pt idx="587">
                  <c:v>50.851082689999998</c:v>
                </c:pt>
                <c:pt idx="588">
                  <c:v>50.857135239999998</c:v>
                </c:pt>
                <c:pt idx="589">
                  <c:v>51.228872770000002</c:v>
                </c:pt>
                <c:pt idx="590">
                  <c:v>48.312540499999997</c:v>
                </c:pt>
                <c:pt idx="591">
                  <c:v>51.190444970000001</c:v>
                </c:pt>
                <c:pt idx="592">
                  <c:v>41.096695959999998</c:v>
                </c:pt>
                <c:pt idx="593">
                  <c:v>59.092565219999997</c:v>
                </c:pt>
                <c:pt idx="594">
                  <c:v>52.437129900000002</c:v>
                </c:pt>
                <c:pt idx="595">
                  <c:v>49.405817599999999</c:v>
                </c:pt>
                <c:pt idx="596">
                  <c:v>53.470408679999998</c:v>
                </c:pt>
                <c:pt idx="597">
                  <c:v>50.279723269999998</c:v>
                </c:pt>
                <c:pt idx="598">
                  <c:v>52.37724566</c:v>
                </c:pt>
                <c:pt idx="599">
                  <c:v>51.573231130000003</c:v>
                </c:pt>
                <c:pt idx="600">
                  <c:v>44.038934609999998</c:v>
                </c:pt>
                <c:pt idx="601">
                  <c:v>51.10552552</c:v>
                </c:pt>
                <c:pt idx="602">
                  <c:v>51.420902849999997</c:v>
                </c:pt>
                <c:pt idx="603">
                  <c:v>49.842581240000001</c:v>
                </c:pt>
                <c:pt idx="604">
                  <c:v>49.093051729999999</c:v>
                </c:pt>
                <c:pt idx="605">
                  <c:v>50.695052740000001</c:v>
                </c:pt>
                <c:pt idx="606">
                  <c:v>51.346582009999999</c:v>
                </c:pt>
                <c:pt idx="607">
                  <c:v>50.118839950000002</c:v>
                </c:pt>
                <c:pt idx="608">
                  <c:v>55.232084399999998</c:v>
                </c:pt>
                <c:pt idx="609">
                  <c:v>51.782773669999997</c:v>
                </c:pt>
                <c:pt idx="610">
                  <c:v>41.025273550000001</c:v>
                </c:pt>
                <c:pt idx="611">
                  <c:v>44.396538370000002</c:v>
                </c:pt>
                <c:pt idx="612">
                  <c:v>48.191986409999998</c:v>
                </c:pt>
                <c:pt idx="613">
                  <c:v>47.018734539999997</c:v>
                </c:pt>
                <c:pt idx="614">
                  <c:v>48.454139529999999</c:v>
                </c:pt>
                <c:pt idx="615">
                  <c:v>48.660076879999998</c:v>
                </c:pt>
                <c:pt idx="616">
                  <c:v>53.057312410000002</c:v>
                </c:pt>
                <c:pt idx="617">
                  <c:v>53.001941969999997</c:v>
                </c:pt>
                <c:pt idx="618">
                  <c:v>44.70324325</c:v>
                </c:pt>
                <c:pt idx="619">
                  <c:v>49.091715430000001</c:v>
                </c:pt>
                <c:pt idx="620">
                  <c:v>50.13673077</c:v>
                </c:pt>
                <c:pt idx="621">
                  <c:v>43.123297450000003</c:v>
                </c:pt>
                <c:pt idx="622">
                  <c:v>30.8838677</c:v>
                </c:pt>
                <c:pt idx="623">
                  <c:v>38.20568437</c:v>
                </c:pt>
                <c:pt idx="624">
                  <c:v>51.672745450000001</c:v>
                </c:pt>
                <c:pt idx="625">
                  <c:v>44.055490460000001</c:v>
                </c:pt>
                <c:pt idx="626">
                  <c:v>48.32456715</c:v>
                </c:pt>
                <c:pt idx="627">
                  <c:v>46.070640709999999</c:v>
                </c:pt>
                <c:pt idx="628">
                  <c:v>47.980442650000001</c:v>
                </c:pt>
                <c:pt idx="629">
                  <c:v>49.893435590000003</c:v>
                </c:pt>
                <c:pt idx="630">
                  <c:v>54.124737969999998</c:v>
                </c:pt>
                <c:pt idx="631">
                  <c:v>51.911431309999998</c:v>
                </c:pt>
                <c:pt idx="632">
                  <c:v>44.221115189999999</c:v>
                </c:pt>
                <c:pt idx="633">
                  <c:v>46.918902840000001</c:v>
                </c:pt>
                <c:pt idx="634">
                  <c:v>54.048541309999997</c:v>
                </c:pt>
                <c:pt idx="635">
                  <c:v>47.78496724</c:v>
                </c:pt>
                <c:pt idx="636">
                  <c:v>46.388356729999998</c:v>
                </c:pt>
                <c:pt idx="637">
                  <c:v>52.607929169999998</c:v>
                </c:pt>
                <c:pt idx="638">
                  <c:v>51.538013820000003</c:v>
                </c:pt>
                <c:pt idx="639">
                  <c:v>51.844690040000003</c:v>
                </c:pt>
                <c:pt idx="640">
                  <c:v>44.426754449999997</c:v>
                </c:pt>
                <c:pt idx="641">
                  <c:v>43.925807140000003</c:v>
                </c:pt>
                <c:pt idx="642">
                  <c:v>42.58122882</c:v>
                </c:pt>
                <c:pt idx="643">
                  <c:v>43.418451820000001</c:v>
                </c:pt>
                <c:pt idx="644">
                  <c:v>39.274189280000002</c:v>
                </c:pt>
                <c:pt idx="645">
                  <c:v>40.415817930000003</c:v>
                </c:pt>
                <c:pt idx="646">
                  <c:v>40.500360870000002</c:v>
                </c:pt>
                <c:pt idx="647">
                  <c:v>40.193683380000003</c:v>
                </c:pt>
                <c:pt idx="648">
                  <c:v>49.501108019999997</c:v>
                </c:pt>
                <c:pt idx="649">
                  <c:v>46.682181110000002</c:v>
                </c:pt>
                <c:pt idx="650">
                  <c:v>45.136930550000002</c:v>
                </c:pt>
                <c:pt idx="651">
                  <c:v>41.989643289999997</c:v>
                </c:pt>
                <c:pt idx="652">
                  <c:v>39.992469219999997</c:v>
                </c:pt>
                <c:pt idx="653">
                  <c:v>45.68304715</c:v>
                </c:pt>
                <c:pt idx="654">
                  <c:v>34.120905209999997</c:v>
                </c:pt>
                <c:pt idx="655">
                  <c:v>42.903276339999998</c:v>
                </c:pt>
                <c:pt idx="656">
                  <c:v>39.433099820000002</c:v>
                </c:pt>
                <c:pt idx="657">
                  <c:v>35.058735669999997</c:v>
                </c:pt>
                <c:pt idx="658">
                  <c:v>40.523432499999998</c:v>
                </c:pt>
                <c:pt idx="659">
                  <c:v>53.906824630000003</c:v>
                </c:pt>
                <c:pt idx="660">
                  <c:v>41.968575350000002</c:v>
                </c:pt>
                <c:pt idx="661">
                  <c:v>55.388925139999998</c:v>
                </c:pt>
                <c:pt idx="662">
                  <c:v>50.104669690000001</c:v>
                </c:pt>
                <c:pt idx="663">
                  <c:v>44.972687999999998</c:v>
                </c:pt>
                <c:pt idx="664">
                  <c:v>50.178204819999998</c:v>
                </c:pt>
                <c:pt idx="665">
                  <c:v>39.572779070000003</c:v>
                </c:pt>
                <c:pt idx="666">
                  <c:v>45.494044760000001</c:v>
                </c:pt>
                <c:pt idx="667">
                  <c:v>41.718962230000002</c:v>
                </c:pt>
                <c:pt idx="668">
                  <c:v>45.014198569999998</c:v>
                </c:pt>
                <c:pt idx="669">
                  <c:v>39.551702880000001</c:v>
                </c:pt>
                <c:pt idx="670">
                  <c:v>43.344131539999999</c:v>
                </c:pt>
                <c:pt idx="671">
                  <c:v>44.670595929999998</c:v>
                </c:pt>
                <c:pt idx="672">
                  <c:v>52.035984730000003</c:v>
                </c:pt>
                <c:pt idx="673">
                  <c:v>46.819366960000004</c:v>
                </c:pt>
                <c:pt idx="674">
                  <c:v>37.379054070000002</c:v>
                </c:pt>
                <c:pt idx="675">
                  <c:v>34.915472530000002</c:v>
                </c:pt>
                <c:pt idx="676">
                  <c:v>43.397175150000002</c:v>
                </c:pt>
                <c:pt idx="677">
                  <c:v>32.24999674</c:v>
                </c:pt>
                <c:pt idx="678">
                  <c:v>50.833256239999997</c:v>
                </c:pt>
                <c:pt idx="679">
                  <c:v>56.63001277</c:v>
                </c:pt>
                <c:pt idx="680">
                  <c:v>36.20944789</c:v>
                </c:pt>
                <c:pt idx="681">
                  <c:v>54.220955250000003</c:v>
                </c:pt>
                <c:pt idx="682">
                  <c:v>42.338021150000003</c:v>
                </c:pt>
                <c:pt idx="683">
                  <c:v>48.659102470000001</c:v>
                </c:pt>
                <c:pt idx="684">
                  <c:v>39.641234879999999</c:v>
                </c:pt>
                <c:pt idx="685">
                  <c:v>40.88025133</c:v>
                </c:pt>
                <c:pt idx="686">
                  <c:v>32.551830760000001</c:v>
                </c:pt>
                <c:pt idx="687">
                  <c:v>38.994891500000001</c:v>
                </c:pt>
                <c:pt idx="688">
                  <c:v>50.11675846</c:v>
                </c:pt>
                <c:pt idx="689">
                  <c:v>36.258743870000004</c:v>
                </c:pt>
                <c:pt idx="690">
                  <c:v>49.986298730000001</c:v>
                </c:pt>
                <c:pt idx="691">
                  <c:v>35.471923820000001</c:v>
                </c:pt>
                <c:pt idx="692">
                  <c:v>43.991769509999997</c:v>
                </c:pt>
                <c:pt idx="693">
                  <c:v>40.78789424</c:v>
                </c:pt>
                <c:pt idx="694">
                  <c:v>56.181412940000001</c:v>
                </c:pt>
                <c:pt idx="695">
                  <c:v>40.236174900000002</c:v>
                </c:pt>
                <c:pt idx="696">
                  <c:v>42.174541230000003</c:v>
                </c:pt>
                <c:pt idx="697">
                  <c:v>40.862194100000004</c:v>
                </c:pt>
                <c:pt idx="698">
                  <c:v>40.09525953</c:v>
                </c:pt>
                <c:pt idx="699">
                  <c:v>42.165104390000003</c:v>
                </c:pt>
                <c:pt idx="700">
                  <c:v>38.009796399999999</c:v>
                </c:pt>
                <c:pt idx="701">
                  <c:v>39.616268159999997</c:v>
                </c:pt>
                <c:pt idx="702">
                  <c:v>39.317323870000003</c:v>
                </c:pt>
                <c:pt idx="703">
                  <c:v>39.432948420000002</c:v>
                </c:pt>
                <c:pt idx="704">
                  <c:v>48.978461330000002</c:v>
                </c:pt>
                <c:pt idx="705">
                  <c:v>45.044991609999997</c:v>
                </c:pt>
                <c:pt idx="706">
                  <c:v>46.3071208</c:v>
                </c:pt>
                <c:pt idx="707">
                  <c:v>42.35374273</c:v>
                </c:pt>
                <c:pt idx="708">
                  <c:v>38.332311220000001</c:v>
                </c:pt>
                <c:pt idx="709">
                  <c:v>36.758755100000002</c:v>
                </c:pt>
                <c:pt idx="710">
                  <c:v>53.242084409999997</c:v>
                </c:pt>
                <c:pt idx="711">
                  <c:v>34.987590320000002</c:v>
                </c:pt>
                <c:pt idx="712">
                  <c:v>38.079076579999999</c:v>
                </c:pt>
                <c:pt idx="713">
                  <c:v>44.841586020000001</c:v>
                </c:pt>
                <c:pt idx="714">
                  <c:v>40.356282659999998</c:v>
                </c:pt>
                <c:pt idx="715">
                  <c:v>41.016644909999997</c:v>
                </c:pt>
                <c:pt idx="716">
                  <c:v>41.814028139999998</c:v>
                </c:pt>
                <c:pt idx="717">
                  <c:v>35.560198440000001</c:v>
                </c:pt>
                <c:pt idx="718">
                  <c:v>39.100828389999997</c:v>
                </c:pt>
                <c:pt idx="719">
                  <c:v>45.699921080000003</c:v>
                </c:pt>
                <c:pt idx="720">
                  <c:v>40.072049710000002</c:v>
                </c:pt>
                <c:pt idx="721">
                  <c:v>44.937701789999998</c:v>
                </c:pt>
                <c:pt idx="722">
                  <c:v>39.867498550000001</c:v>
                </c:pt>
                <c:pt idx="723">
                  <c:v>40.35585493</c:v>
                </c:pt>
                <c:pt idx="724">
                  <c:v>37.228237120000003</c:v>
                </c:pt>
                <c:pt idx="725">
                  <c:v>44.79659229</c:v>
                </c:pt>
                <c:pt idx="726">
                  <c:v>35.10579525</c:v>
                </c:pt>
                <c:pt idx="727">
                  <c:v>33.880167020000002</c:v>
                </c:pt>
                <c:pt idx="728">
                  <c:v>46.959470070000002</c:v>
                </c:pt>
                <c:pt idx="729">
                  <c:v>54.072253449999998</c:v>
                </c:pt>
                <c:pt idx="730">
                  <c:v>32.563786350000001</c:v>
                </c:pt>
                <c:pt idx="731">
                  <c:v>37.445355149999997</c:v>
                </c:pt>
                <c:pt idx="732">
                  <c:v>35.090883390000002</c:v>
                </c:pt>
                <c:pt idx="733">
                  <c:v>46.008224300000002</c:v>
                </c:pt>
                <c:pt idx="734">
                  <c:v>54.346940529999998</c:v>
                </c:pt>
                <c:pt idx="735">
                  <c:v>45.488562080000001</c:v>
                </c:pt>
                <c:pt idx="736">
                  <c:v>33.52247989</c:v>
                </c:pt>
                <c:pt idx="737">
                  <c:v>48.680392349999998</c:v>
                </c:pt>
                <c:pt idx="738">
                  <c:v>55.194369020000003</c:v>
                </c:pt>
                <c:pt idx="739">
                  <c:v>40.52202552</c:v>
                </c:pt>
                <c:pt idx="740">
                  <c:v>55.444417909999999</c:v>
                </c:pt>
                <c:pt idx="741">
                  <c:v>50.09191869</c:v>
                </c:pt>
                <c:pt idx="742">
                  <c:v>45.722896810000002</c:v>
                </c:pt>
                <c:pt idx="743">
                  <c:v>43.39474405</c:v>
                </c:pt>
                <c:pt idx="744">
                  <c:v>37.467084</c:v>
                </c:pt>
                <c:pt idx="745">
                  <c:v>55.374397770000002</c:v>
                </c:pt>
                <c:pt idx="746">
                  <c:v>54.955910950000003</c:v>
                </c:pt>
                <c:pt idx="747">
                  <c:v>53.989730979999997</c:v>
                </c:pt>
                <c:pt idx="748">
                  <c:v>46.336434169999997</c:v>
                </c:pt>
                <c:pt idx="749">
                  <c:v>41.537299249999997</c:v>
                </c:pt>
                <c:pt idx="750">
                  <c:v>52.336987800000003</c:v>
                </c:pt>
                <c:pt idx="751">
                  <c:v>41.52425452</c:v>
                </c:pt>
                <c:pt idx="752">
                  <c:v>45.676692129999999</c:v>
                </c:pt>
                <c:pt idx="753">
                  <c:v>47.81287622</c:v>
                </c:pt>
                <c:pt idx="754">
                  <c:v>44.619721169999998</c:v>
                </c:pt>
                <c:pt idx="755">
                  <c:v>54.602223389999999</c:v>
                </c:pt>
                <c:pt idx="756">
                  <c:v>61.49380309</c:v>
                </c:pt>
                <c:pt idx="757">
                  <c:v>52.636071600000001</c:v>
                </c:pt>
                <c:pt idx="758">
                  <c:v>55.657036570000002</c:v>
                </c:pt>
                <c:pt idx="759">
                  <c:v>46.809946920000002</c:v>
                </c:pt>
                <c:pt idx="760">
                  <c:v>56.688966450000002</c:v>
                </c:pt>
                <c:pt idx="761">
                  <c:v>58.7065622</c:v>
                </c:pt>
                <c:pt idx="762">
                  <c:v>56.239636760000003</c:v>
                </c:pt>
                <c:pt idx="763">
                  <c:v>46.159282670000003</c:v>
                </c:pt>
                <c:pt idx="764">
                  <c:v>48.963071859999999</c:v>
                </c:pt>
                <c:pt idx="765">
                  <c:v>47.953283310000003</c:v>
                </c:pt>
                <c:pt idx="766">
                  <c:v>49.224265160000002</c:v>
                </c:pt>
                <c:pt idx="767">
                  <c:v>42.687077449999997</c:v>
                </c:pt>
                <c:pt idx="768">
                  <c:v>40.730778299999997</c:v>
                </c:pt>
                <c:pt idx="769">
                  <c:v>42.571534059999998</c:v>
                </c:pt>
                <c:pt idx="770">
                  <c:v>54.800321490000002</c:v>
                </c:pt>
                <c:pt idx="771">
                  <c:v>57.524344419999998</c:v>
                </c:pt>
                <c:pt idx="772">
                  <c:v>39.991095090000002</c:v>
                </c:pt>
                <c:pt idx="773">
                  <c:v>56.673134529999999</c:v>
                </c:pt>
                <c:pt idx="774">
                  <c:v>59.340986119999997</c:v>
                </c:pt>
                <c:pt idx="775">
                  <c:v>58.335706000000002</c:v>
                </c:pt>
                <c:pt idx="776">
                  <c:v>58.59268118</c:v>
                </c:pt>
                <c:pt idx="777">
                  <c:v>42.123548360000001</c:v>
                </c:pt>
                <c:pt idx="778">
                  <c:v>55.471707739999999</c:v>
                </c:pt>
                <c:pt idx="779">
                  <c:v>43.182511470000001</c:v>
                </c:pt>
                <c:pt idx="780">
                  <c:v>55.185036590000003</c:v>
                </c:pt>
                <c:pt idx="781">
                  <c:v>45.190634770000003</c:v>
                </c:pt>
                <c:pt idx="782">
                  <c:v>39.594192769999999</c:v>
                </c:pt>
                <c:pt idx="783">
                  <c:v>43.237664979999998</c:v>
                </c:pt>
                <c:pt idx="784">
                  <c:v>52.61730146</c:v>
                </c:pt>
                <c:pt idx="785">
                  <c:v>50.445688529999998</c:v>
                </c:pt>
                <c:pt idx="786">
                  <c:v>57.55979507</c:v>
                </c:pt>
                <c:pt idx="787">
                  <c:v>41.373738209999999</c:v>
                </c:pt>
                <c:pt idx="788">
                  <c:v>44.811908670000001</c:v>
                </c:pt>
                <c:pt idx="789">
                  <c:v>47.398428610000003</c:v>
                </c:pt>
                <c:pt idx="790">
                  <c:v>46.101200599999999</c:v>
                </c:pt>
                <c:pt idx="791">
                  <c:v>45.600789650000003</c:v>
                </c:pt>
                <c:pt idx="792">
                  <c:v>42.882725180000001</c:v>
                </c:pt>
                <c:pt idx="793">
                  <c:v>46.563819430000002</c:v>
                </c:pt>
                <c:pt idx="794">
                  <c:v>45.170590369999999</c:v>
                </c:pt>
                <c:pt idx="795">
                  <c:v>42.466874130000001</c:v>
                </c:pt>
                <c:pt idx="796">
                  <c:v>45.735584330000002</c:v>
                </c:pt>
                <c:pt idx="797">
                  <c:v>38.725631470000003</c:v>
                </c:pt>
                <c:pt idx="798">
                  <c:v>45.436055799999998</c:v>
                </c:pt>
                <c:pt idx="799">
                  <c:v>43.89458467</c:v>
                </c:pt>
                <c:pt idx="800">
                  <c:v>44.193318269999999</c:v>
                </c:pt>
                <c:pt idx="801">
                  <c:v>41.646296470000003</c:v>
                </c:pt>
                <c:pt idx="802">
                  <c:v>42.456994569999999</c:v>
                </c:pt>
                <c:pt idx="803">
                  <c:v>44.477217119999999</c:v>
                </c:pt>
                <c:pt idx="804">
                  <c:v>46.851529419999999</c:v>
                </c:pt>
                <c:pt idx="805">
                  <c:v>46.499514380000001</c:v>
                </c:pt>
                <c:pt idx="806">
                  <c:v>47.577537300000003</c:v>
                </c:pt>
                <c:pt idx="807">
                  <c:v>68.293333079999996</c:v>
                </c:pt>
                <c:pt idx="808">
                  <c:v>46.688806219999996</c:v>
                </c:pt>
                <c:pt idx="809">
                  <c:v>45.30463692</c:v>
                </c:pt>
                <c:pt idx="810">
                  <c:v>45.969711660000002</c:v>
                </c:pt>
                <c:pt idx="811">
                  <c:v>41.852052460000003</c:v>
                </c:pt>
                <c:pt idx="812">
                  <c:v>43.261257100000002</c:v>
                </c:pt>
                <c:pt idx="813">
                  <c:v>44.829494060000002</c:v>
                </c:pt>
                <c:pt idx="814">
                  <c:v>44.828972090000001</c:v>
                </c:pt>
                <c:pt idx="815">
                  <c:v>45.016796589999998</c:v>
                </c:pt>
                <c:pt idx="816">
                  <c:v>59.463139339999998</c:v>
                </c:pt>
                <c:pt idx="817">
                  <c:v>64.851310870000006</c:v>
                </c:pt>
                <c:pt idx="818">
                  <c:v>57.920727499999998</c:v>
                </c:pt>
                <c:pt idx="819">
                  <c:v>59.882356389999998</c:v>
                </c:pt>
                <c:pt idx="820">
                  <c:v>42.64047789</c:v>
                </c:pt>
                <c:pt idx="821">
                  <c:v>42.735048829999997</c:v>
                </c:pt>
                <c:pt idx="822">
                  <c:v>43.317810369999997</c:v>
                </c:pt>
                <c:pt idx="823">
                  <c:v>44.133966770000001</c:v>
                </c:pt>
                <c:pt idx="824">
                  <c:v>51.17833521</c:v>
                </c:pt>
                <c:pt idx="825">
                  <c:v>40.271523600000002</c:v>
                </c:pt>
                <c:pt idx="826">
                  <c:v>43.115743909999999</c:v>
                </c:pt>
                <c:pt idx="827">
                  <c:v>44.710386630000002</c:v>
                </c:pt>
                <c:pt idx="828">
                  <c:v>60.390008029999997</c:v>
                </c:pt>
                <c:pt idx="829">
                  <c:v>46.129902340000001</c:v>
                </c:pt>
                <c:pt idx="830">
                  <c:v>44.974010560000004</c:v>
                </c:pt>
                <c:pt idx="831">
                  <c:v>46.279738160000001</c:v>
                </c:pt>
                <c:pt idx="832">
                  <c:v>49.64390195</c:v>
                </c:pt>
                <c:pt idx="833">
                  <c:v>48.65741233</c:v>
                </c:pt>
                <c:pt idx="834">
                  <c:v>58.120472579999998</c:v>
                </c:pt>
                <c:pt idx="835">
                  <c:v>45.921592410000002</c:v>
                </c:pt>
                <c:pt idx="836">
                  <c:v>48.53227673</c:v>
                </c:pt>
                <c:pt idx="837">
                  <c:v>47.739219859999999</c:v>
                </c:pt>
                <c:pt idx="838">
                  <c:v>47.26985346</c:v>
                </c:pt>
                <c:pt idx="839">
                  <c:v>46.851373279999997</c:v>
                </c:pt>
                <c:pt idx="840">
                  <c:v>45.314166800000002</c:v>
                </c:pt>
                <c:pt idx="841">
                  <c:v>45.36188301</c:v>
                </c:pt>
                <c:pt idx="842">
                  <c:v>45.432020719999997</c:v>
                </c:pt>
                <c:pt idx="843">
                  <c:v>45.561290110000002</c:v>
                </c:pt>
                <c:pt idx="844">
                  <c:v>44.992428799999999</c:v>
                </c:pt>
                <c:pt idx="845">
                  <c:v>57.086604880000003</c:v>
                </c:pt>
                <c:pt idx="846">
                  <c:v>62.696313940000003</c:v>
                </c:pt>
                <c:pt idx="847">
                  <c:v>45.892164880000003</c:v>
                </c:pt>
                <c:pt idx="848">
                  <c:v>45.003229240000003</c:v>
                </c:pt>
                <c:pt idx="849">
                  <c:v>51.261457679999999</c:v>
                </c:pt>
                <c:pt idx="850">
                  <c:v>55.326155810000003</c:v>
                </c:pt>
                <c:pt idx="851">
                  <c:v>60.968477909999997</c:v>
                </c:pt>
                <c:pt idx="852">
                  <c:v>55.682265940000001</c:v>
                </c:pt>
                <c:pt idx="853">
                  <c:v>58.734242999999999</c:v>
                </c:pt>
                <c:pt idx="854">
                  <c:v>47.865567300000002</c:v>
                </c:pt>
                <c:pt idx="855">
                  <c:v>44.257873070000002</c:v>
                </c:pt>
                <c:pt idx="856">
                  <c:v>64.69019419</c:v>
                </c:pt>
                <c:pt idx="857">
                  <c:v>63.205715120000001</c:v>
                </c:pt>
                <c:pt idx="858">
                  <c:v>47.7987483</c:v>
                </c:pt>
                <c:pt idx="859">
                  <c:v>61.12752957</c:v>
                </c:pt>
                <c:pt idx="860">
                  <c:v>48.567873380000002</c:v>
                </c:pt>
                <c:pt idx="861">
                  <c:v>47.045600389999997</c:v>
                </c:pt>
                <c:pt idx="862">
                  <c:v>63.379295669999998</c:v>
                </c:pt>
                <c:pt idx="863">
                  <c:v>66.841174019999997</c:v>
                </c:pt>
                <c:pt idx="864">
                  <c:v>45.093780000000002</c:v>
                </c:pt>
                <c:pt idx="865">
                  <c:v>51.42291444</c:v>
                </c:pt>
                <c:pt idx="866">
                  <c:v>62.893977360000001</c:v>
                </c:pt>
                <c:pt idx="867">
                  <c:v>56.982843709999997</c:v>
                </c:pt>
                <c:pt idx="868">
                  <c:v>46.522983000000004</c:v>
                </c:pt>
                <c:pt idx="869">
                  <c:v>55.53888225</c:v>
                </c:pt>
                <c:pt idx="870">
                  <c:v>47.154228519999997</c:v>
                </c:pt>
                <c:pt idx="871">
                  <c:v>56.706533899999997</c:v>
                </c:pt>
                <c:pt idx="872">
                  <c:v>58.339535079999997</c:v>
                </c:pt>
                <c:pt idx="873">
                  <c:v>44.242364449999997</c:v>
                </c:pt>
                <c:pt idx="874">
                  <c:v>51.896582760000001</c:v>
                </c:pt>
                <c:pt idx="875">
                  <c:v>41.74237892</c:v>
                </c:pt>
                <c:pt idx="876">
                  <c:v>45.789732880000003</c:v>
                </c:pt>
                <c:pt idx="877">
                  <c:v>61.218300239999998</c:v>
                </c:pt>
                <c:pt idx="878">
                  <c:v>57.451603030000001</c:v>
                </c:pt>
                <c:pt idx="879">
                  <c:v>57.882040019999998</c:v>
                </c:pt>
                <c:pt idx="880">
                  <c:v>55.764592970000002</c:v>
                </c:pt>
                <c:pt idx="881">
                  <c:v>49.555155689999999</c:v>
                </c:pt>
                <c:pt idx="882">
                  <c:v>50.177092829999999</c:v>
                </c:pt>
                <c:pt idx="883">
                  <c:v>47.418093319999997</c:v>
                </c:pt>
                <c:pt idx="884">
                  <c:v>47.278303719999997</c:v>
                </c:pt>
                <c:pt idx="885">
                  <c:v>44.516053290000002</c:v>
                </c:pt>
                <c:pt idx="886">
                  <c:v>49.103071030000002</c:v>
                </c:pt>
                <c:pt idx="887">
                  <c:v>56.800656439999997</c:v>
                </c:pt>
                <c:pt idx="888">
                  <c:v>55.238644770000001</c:v>
                </c:pt>
                <c:pt idx="889">
                  <c:v>56.550508100000002</c:v>
                </c:pt>
                <c:pt idx="890">
                  <c:v>62.2258371</c:v>
                </c:pt>
                <c:pt idx="891">
                  <c:v>52.53686063</c:v>
                </c:pt>
                <c:pt idx="892">
                  <c:v>53.764081969999999</c:v>
                </c:pt>
                <c:pt idx="893">
                  <c:v>51.474248279999998</c:v>
                </c:pt>
                <c:pt idx="894">
                  <c:v>55.961199280000002</c:v>
                </c:pt>
                <c:pt idx="895">
                  <c:v>46.843155940000003</c:v>
                </c:pt>
                <c:pt idx="896">
                  <c:v>61.710644989999999</c:v>
                </c:pt>
                <c:pt idx="897">
                  <c:v>49.135926040000001</c:v>
                </c:pt>
                <c:pt idx="898">
                  <c:v>47.962573470000002</c:v>
                </c:pt>
                <c:pt idx="899">
                  <c:v>64.000856319999997</c:v>
                </c:pt>
                <c:pt idx="900">
                  <c:v>65.468413709999993</c:v>
                </c:pt>
                <c:pt idx="901">
                  <c:v>64.548600320000006</c:v>
                </c:pt>
                <c:pt idx="902">
                  <c:v>62.003606599999998</c:v>
                </c:pt>
                <c:pt idx="903">
                  <c:v>55.370800520000003</c:v>
                </c:pt>
                <c:pt idx="904">
                  <c:v>42.877517910000002</c:v>
                </c:pt>
                <c:pt idx="905">
                  <c:v>48.04575346</c:v>
                </c:pt>
                <c:pt idx="906">
                  <c:v>47.96797531</c:v>
                </c:pt>
                <c:pt idx="907">
                  <c:v>45.899027820000001</c:v>
                </c:pt>
                <c:pt idx="908">
                  <c:v>49.295937270000003</c:v>
                </c:pt>
                <c:pt idx="909">
                  <c:v>51.680070469999997</c:v>
                </c:pt>
                <c:pt idx="910">
                  <c:v>49.296365029999997</c:v>
                </c:pt>
                <c:pt idx="911">
                  <c:v>47.836083119999998</c:v>
                </c:pt>
                <c:pt idx="912">
                  <c:v>60.30399551</c:v>
                </c:pt>
                <c:pt idx="913">
                  <c:v>47.836902170000002</c:v>
                </c:pt>
                <c:pt idx="914">
                  <c:v>44.354443420000003</c:v>
                </c:pt>
                <c:pt idx="915">
                  <c:v>42.929869680000003</c:v>
                </c:pt>
                <c:pt idx="916">
                  <c:v>50.402829320000002</c:v>
                </c:pt>
                <c:pt idx="917">
                  <c:v>47.158819749999999</c:v>
                </c:pt>
                <c:pt idx="918">
                  <c:v>51.651998130000003</c:v>
                </c:pt>
                <c:pt idx="919">
                  <c:v>50.839410530000002</c:v>
                </c:pt>
                <c:pt idx="920">
                  <c:v>50.803550790000003</c:v>
                </c:pt>
                <c:pt idx="921">
                  <c:v>51.525940970000001</c:v>
                </c:pt>
                <c:pt idx="922">
                  <c:v>51.155371889999998</c:v>
                </c:pt>
                <c:pt idx="923">
                  <c:v>49.348457779999997</c:v>
                </c:pt>
                <c:pt idx="924">
                  <c:v>56.45683915</c:v>
                </c:pt>
                <c:pt idx="925">
                  <c:v>64.503599989999998</c:v>
                </c:pt>
                <c:pt idx="926">
                  <c:v>58.665910680000003</c:v>
                </c:pt>
                <c:pt idx="927">
                  <c:v>46.085040929999998</c:v>
                </c:pt>
                <c:pt idx="928">
                  <c:v>50.836784280000003</c:v>
                </c:pt>
                <c:pt idx="929">
                  <c:v>61.086104140000003</c:v>
                </c:pt>
                <c:pt idx="930">
                  <c:v>44.278796790000001</c:v>
                </c:pt>
                <c:pt idx="931">
                  <c:v>49.353772229999997</c:v>
                </c:pt>
                <c:pt idx="932">
                  <c:v>52.10207741</c:v>
                </c:pt>
                <c:pt idx="933">
                  <c:v>49.88533554</c:v>
                </c:pt>
                <c:pt idx="934">
                  <c:v>49.931929420000003</c:v>
                </c:pt>
                <c:pt idx="935">
                  <c:v>51.358230829999997</c:v>
                </c:pt>
                <c:pt idx="936">
                  <c:v>47.246477609999999</c:v>
                </c:pt>
                <c:pt idx="937">
                  <c:v>65.109926860000002</c:v>
                </c:pt>
                <c:pt idx="938">
                  <c:v>47.363108330000003</c:v>
                </c:pt>
                <c:pt idx="939">
                  <c:v>49.807998329999997</c:v>
                </c:pt>
                <c:pt idx="940">
                  <c:v>54.791517349999999</c:v>
                </c:pt>
                <c:pt idx="941">
                  <c:v>54.298073719999998</c:v>
                </c:pt>
                <c:pt idx="942">
                  <c:v>61.155566059999998</c:v>
                </c:pt>
                <c:pt idx="943">
                  <c:v>54.807140480000001</c:v>
                </c:pt>
                <c:pt idx="944">
                  <c:v>47.618268430000001</c:v>
                </c:pt>
                <c:pt idx="945">
                  <c:v>53.42271993</c:v>
                </c:pt>
                <c:pt idx="946">
                  <c:v>53.152926979999997</c:v>
                </c:pt>
                <c:pt idx="947">
                  <c:v>50.355653570000001</c:v>
                </c:pt>
                <c:pt idx="948">
                  <c:v>45.512643609999998</c:v>
                </c:pt>
                <c:pt idx="949">
                  <c:v>46.459894259999999</c:v>
                </c:pt>
                <c:pt idx="950">
                  <c:v>63.975283089999998</c:v>
                </c:pt>
                <c:pt idx="951">
                  <c:v>63.138721670000002</c:v>
                </c:pt>
                <c:pt idx="952">
                  <c:v>64.795780219999997</c:v>
                </c:pt>
                <c:pt idx="953">
                  <c:v>46.213725539999999</c:v>
                </c:pt>
                <c:pt idx="954">
                  <c:v>58.094155520000001</c:v>
                </c:pt>
                <c:pt idx="955">
                  <c:v>61.399571600000002</c:v>
                </c:pt>
                <c:pt idx="956">
                  <c:v>47.286798840000003</c:v>
                </c:pt>
                <c:pt idx="957">
                  <c:v>55.191012530000002</c:v>
                </c:pt>
                <c:pt idx="958">
                  <c:v>54.912530310000001</c:v>
                </c:pt>
                <c:pt idx="959">
                  <c:v>50.201469860000003</c:v>
                </c:pt>
                <c:pt idx="960">
                  <c:v>58.04353373</c:v>
                </c:pt>
                <c:pt idx="961">
                  <c:v>55.505085540000003</c:v>
                </c:pt>
                <c:pt idx="962">
                  <c:v>61.41252214</c:v>
                </c:pt>
                <c:pt idx="963">
                  <c:v>63.682732590000001</c:v>
                </c:pt>
                <c:pt idx="964">
                  <c:v>46.964226400000001</c:v>
                </c:pt>
                <c:pt idx="965">
                  <c:v>61.228735450000002</c:v>
                </c:pt>
                <c:pt idx="966">
                  <c:v>61.338355399999998</c:v>
                </c:pt>
                <c:pt idx="967">
                  <c:v>49.347567259999998</c:v>
                </c:pt>
                <c:pt idx="968">
                  <c:v>57.388607049999997</c:v>
                </c:pt>
                <c:pt idx="969">
                  <c:v>56.807210759999997</c:v>
                </c:pt>
                <c:pt idx="970">
                  <c:v>52.105573190000001</c:v>
                </c:pt>
                <c:pt idx="971">
                  <c:v>56.527226400000004</c:v>
                </c:pt>
                <c:pt idx="972">
                  <c:v>57.526771959999998</c:v>
                </c:pt>
                <c:pt idx="973">
                  <c:v>54.975086210000001</c:v>
                </c:pt>
                <c:pt idx="974">
                  <c:v>51.882307529999999</c:v>
                </c:pt>
                <c:pt idx="975">
                  <c:v>46.659988159999997</c:v>
                </c:pt>
                <c:pt idx="976">
                  <c:v>51.76050772</c:v>
                </c:pt>
                <c:pt idx="977">
                  <c:v>51.357525979999998</c:v>
                </c:pt>
                <c:pt idx="978">
                  <c:v>47.30675007</c:v>
                </c:pt>
                <c:pt idx="979">
                  <c:v>54.245512529999999</c:v>
                </c:pt>
                <c:pt idx="980">
                  <c:v>61.386235650000003</c:v>
                </c:pt>
                <c:pt idx="981">
                  <c:v>54.21148736</c:v>
                </c:pt>
                <c:pt idx="982">
                  <c:v>64.975054499999999</c:v>
                </c:pt>
                <c:pt idx="983">
                  <c:v>56.316228330000001</c:v>
                </c:pt>
                <c:pt idx="984">
                  <c:v>55.825878400000001</c:v>
                </c:pt>
                <c:pt idx="985">
                  <c:v>55.052859480000002</c:v>
                </c:pt>
                <c:pt idx="986">
                  <c:v>52.215444699999999</c:v>
                </c:pt>
                <c:pt idx="987">
                  <c:v>58.955892130000002</c:v>
                </c:pt>
                <c:pt idx="988">
                  <c:v>56.6998265</c:v>
                </c:pt>
                <c:pt idx="989">
                  <c:v>58.463407959999998</c:v>
                </c:pt>
                <c:pt idx="990">
                  <c:v>60.959211879999998</c:v>
                </c:pt>
                <c:pt idx="991">
                  <c:v>59.399694799999999</c:v>
                </c:pt>
                <c:pt idx="992">
                  <c:v>46.733774560000001</c:v>
                </c:pt>
                <c:pt idx="993">
                  <c:v>65.705710280000005</c:v>
                </c:pt>
                <c:pt idx="994">
                  <c:v>57.900601000000002</c:v>
                </c:pt>
                <c:pt idx="995">
                  <c:v>53.45797477</c:v>
                </c:pt>
                <c:pt idx="996">
                  <c:v>54.914686500000002</c:v>
                </c:pt>
                <c:pt idx="997">
                  <c:v>55.868415059999997</c:v>
                </c:pt>
                <c:pt idx="998">
                  <c:v>59.235310509999998</c:v>
                </c:pt>
                <c:pt idx="999">
                  <c:v>51.198704730000003</c:v>
                </c:pt>
                <c:pt idx="1000">
                  <c:v>52.86519165</c:v>
                </c:pt>
                <c:pt idx="1001">
                  <c:v>49.517390720000002</c:v>
                </c:pt>
                <c:pt idx="1002">
                  <c:v>50.661701829999998</c:v>
                </c:pt>
                <c:pt idx="1003">
                  <c:v>50.84863927</c:v>
                </c:pt>
                <c:pt idx="1004">
                  <c:v>54.019910539999998</c:v>
                </c:pt>
                <c:pt idx="1005">
                  <c:v>48.290617859999998</c:v>
                </c:pt>
                <c:pt idx="1006">
                  <c:v>55.343390620000001</c:v>
                </c:pt>
                <c:pt idx="1007">
                  <c:v>46.10101616</c:v>
                </c:pt>
                <c:pt idx="1008">
                  <c:v>58.915501519999999</c:v>
                </c:pt>
                <c:pt idx="1009">
                  <c:v>55.165081569999998</c:v>
                </c:pt>
                <c:pt idx="1010">
                  <c:v>58.675978530000002</c:v>
                </c:pt>
                <c:pt idx="1011">
                  <c:v>53.024863660000001</c:v>
                </c:pt>
                <c:pt idx="1012">
                  <c:v>65.777240199999994</c:v>
                </c:pt>
                <c:pt idx="1013">
                  <c:v>63.340303630000001</c:v>
                </c:pt>
                <c:pt idx="1014">
                  <c:v>58.178332349999998</c:v>
                </c:pt>
                <c:pt idx="1015">
                  <c:v>61.863805309999996</c:v>
                </c:pt>
                <c:pt idx="1016">
                  <c:v>63.583529089999999</c:v>
                </c:pt>
                <c:pt idx="1017">
                  <c:v>65.374188020000005</c:v>
                </c:pt>
                <c:pt idx="1018">
                  <c:v>61.526552719999998</c:v>
                </c:pt>
                <c:pt idx="1019">
                  <c:v>52.300281939999998</c:v>
                </c:pt>
                <c:pt idx="1020">
                  <c:v>53.597057190000001</c:v>
                </c:pt>
                <c:pt idx="1021">
                  <c:v>63.775488369999998</c:v>
                </c:pt>
                <c:pt idx="1022">
                  <c:v>63.10554458</c:v>
                </c:pt>
                <c:pt idx="1023">
                  <c:v>62.230556159999999</c:v>
                </c:pt>
                <c:pt idx="1024">
                  <c:v>62.335511750000002</c:v>
                </c:pt>
                <c:pt idx="1025">
                  <c:v>60.978354629999998</c:v>
                </c:pt>
                <c:pt idx="1026">
                  <c:v>59.782895410000002</c:v>
                </c:pt>
                <c:pt idx="1027">
                  <c:v>64.753707509999998</c:v>
                </c:pt>
                <c:pt idx="1028">
                  <c:v>58.476810280000002</c:v>
                </c:pt>
                <c:pt idx="1029">
                  <c:v>49.423793949999997</c:v>
                </c:pt>
                <c:pt idx="1030">
                  <c:v>48.241602749999998</c:v>
                </c:pt>
                <c:pt idx="1031">
                  <c:v>58.712653379999999</c:v>
                </c:pt>
                <c:pt idx="1032">
                  <c:v>64.654492950000005</c:v>
                </c:pt>
                <c:pt idx="1033">
                  <c:v>50.307621019999999</c:v>
                </c:pt>
                <c:pt idx="1034">
                  <c:v>56.957415609999998</c:v>
                </c:pt>
                <c:pt idx="1035">
                  <c:v>55.80586546</c:v>
                </c:pt>
                <c:pt idx="1036">
                  <c:v>51.635893449999998</c:v>
                </c:pt>
                <c:pt idx="1037">
                  <c:v>51.854375320000003</c:v>
                </c:pt>
                <c:pt idx="1038">
                  <c:v>50.438377170000003</c:v>
                </c:pt>
                <c:pt idx="1039">
                  <c:v>56.936401160000003</c:v>
                </c:pt>
                <c:pt idx="1040">
                  <c:v>54.330442840000003</c:v>
                </c:pt>
                <c:pt idx="1041">
                  <c:v>52.59966275</c:v>
                </c:pt>
              </c:numCache>
            </c:numRef>
          </c:yVal>
          <c:smooth val="0"/>
          <c:extLst xmlns:c16r2="http://schemas.microsoft.com/office/drawing/2015/06/chart">
            <c:ext xmlns:c16="http://schemas.microsoft.com/office/drawing/2014/chart" uri="{C3380CC4-5D6E-409C-BE32-E72D297353CC}">
              <c16:uniqueId val="{00000000-57ED-47BC-A8F5-882D3B754497}"/>
            </c:ext>
          </c:extLst>
        </c:ser>
        <c:ser>
          <c:idx val="1"/>
          <c:order val="1"/>
          <c:tx>
            <c:strRef>
              <c:f>[1]EPECN!$X$1</c:f>
              <c:strCache>
                <c:ptCount val="1"/>
                <c:pt idx="0">
                  <c:v>Tendencia</c:v>
                </c:pt>
              </c:strCache>
            </c:strRef>
          </c:tx>
          <c:spPr>
            <a:ln w="25400">
              <a:noFill/>
            </a:ln>
            <a:effectLst/>
          </c:spPr>
          <c:marker>
            <c:symbol val="circle"/>
            <c:size val="4"/>
            <c:spPr>
              <a:solidFill>
                <a:schemeClr val="accent5"/>
              </a:solidFill>
              <a:ln w="9525" cap="flat" cmpd="sng" algn="ctr">
                <a:solidFill>
                  <a:schemeClr val="accent5"/>
                </a:solidFill>
                <a:round/>
              </a:ln>
              <a:effectLst/>
            </c:spPr>
          </c:marker>
          <c:xVal>
            <c:numRef>
              <c:f>[1]EPECN!$V$2:$V$1043</c:f>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f>[1]EPECN!$X$2:$X$1043</c:f>
              <c:numCache>
                <c:formatCode>General</c:formatCode>
                <c:ptCount val="1042"/>
                <c:pt idx="0">
                  <c:v>13.109479589999999</c:v>
                </c:pt>
                <c:pt idx="1">
                  <c:v>13.15329968</c:v>
                </c:pt>
                <c:pt idx="2">
                  <c:v>13.19711978</c:v>
                </c:pt>
                <c:pt idx="3">
                  <c:v>13.240939880000001</c:v>
                </c:pt>
                <c:pt idx="4">
                  <c:v>13.28475998</c:v>
                </c:pt>
                <c:pt idx="5">
                  <c:v>13.32858008</c:v>
                </c:pt>
                <c:pt idx="6">
                  <c:v>13.37240018</c:v>
                </c:pt>
                <c:pt idx="7">
                  <c:v>13.416220279999999</c:v>
                </c:pt>
                <c:pt idx="8">
                  <c:v>13.460040380000001</c:v>
                </c:pt>
                <c:pt idx="9">
                  <c:v>13.503860469999999</c:v>
                </c:pt>
                <c:pt idx="10">
                  <c:v>13.547680570000001</c:v>
                </c:pt>
                <c:pt idx="11">
                  <c:v>13.59150067</c:v>
                </c:pt>
                <c:pt idx="12">
                  <c:v>13.63532077</c:v>
                </c:pt>
                <c:pt idx="13">
                  <c:v>13.679140869999999</c:v>
                </c:pt>
                <c:pt idx="14">
                  <c:v>13.722960970000001</c:v>
                </c:pt>
                <c:pt idx="15">
                  <c:v>13.76678107</c:v>
                </c:pt>
                <c:pt idx="16">
                  <c:v>13.810601159999999</c:v>
                </c:pt>
                <c:pt idx="17">
                  <c:v>13.854421260000001</c:v>
                </c:pt>
                <c:pt idx="18">
                  <c:v>13.89824136</c:v>
                </c:pt>
                <c:pt idx="19">
                  <c:v>13.94206146</c:v>
                </c:pt>
                <c:pt idx="20">
                  <c:v>13.985881559999999</c:v>
                </c:pt>
                <c:pt idx="21">
                  <c:v>14.029701660000001</c:v>
                </c:pt>
                <c:pt idx="22">
                  <c:v>14.07352176</c:v>
                </c:pt>
                <c:pt idx="23">
                  <c:v>14.117341850000001</c:v>
                </c:pt>
                <c:pt idx="24">
                  <c:v>14.16116195</c:v>
                </c:pt>
                <c:pt idx="25">
                  <c:v>14.20498205</c:v>
                </c:pt>
                <c:pt idx="26">
                  <c:v>14.24880215</c:v>
                </c:pt>
                <c:pt idx="27">
                  <c:v>14.292622250000001</c:v>
                </c:pt>
                <c:pt idx="28">
                  <c:v>14.33644235</c:v>
                </c:pt>
                <c:pt idx="29">
                  <c:v>14.38026245</c:v>
                </c:pt>
                <c:pt idx="30">
                  <c:v>14.424082540000001</c:v>
                </c:pt>
                <c:pt idx="31">
                  <c:v>14.46790264</c:v>
                </c:pt>
                <c:pt idx="32">
                  <c:v>14.51172274</c:v>
                </c:pt>
                <c:pt idx="33">
                  <c:v>14.555542839999999</c:v>
                </c:pt>
                <c:pt idx="34">
                  <c:v>14.599362940000001</c:v>
                </c:pt>
                <c:pt idx="35">
                  <c:v>14.64318304</c:v>
                </c:pt>
                <c:pt idx="36">
                  <c:v>14.68700314</c:v>
                </c:pt>
                <c:pt idx="37">
                  <c:v>14.73082323</c:v>
                </c:pt>
                <c:pt idx="38">
                  <c:v>14.77464333</c:v>
                </c:pt>
                <c:pt idx="39">
                  <c:v>14.81846343</c:v>
                </c:pt>
                <c:pt idx="40">
                  <c:v>14.862283529999999</c:v>
                </c:pt>
                <c:pt idx="41">
                  <c:v>14.90610363</c:v>
                </c:pt>
                <c:pt idx="42">
                  <c:v>14.94992373</c:v>
                </c:pt>
                <c:pt idx="43">
                  <c:v>14.99374383</c:v>
                </c:pt>
                <c:pt idx="44">
                  <c:v>15.037563929999999</c:v>
                </c:pt>
                <c:pt idx="45">
                  <c:v>15.08138402</c:v>
                </c:pt>
                <c:pt idx="46">
                  <c:v>15.125204119999999</c:v>
                </c:pt>
                <c:pt idx="47">
                  <c:v>15.169024220000001</c:v>
                </c:pt>
                <c:pt idx="48">
                  <c:v>15.21284432</c:v>
                </c:pt>
                <c:pt idx="49">
                  <c:v>15.25666442</c:v>
                </c:pt>
                <c:pt idx="50">
                  <c:v>15.300484519999999</c:v>
                </c:pt>
                <c:pt idx="51">
                  <c:v>15.344304620000001</c:v>
                </c:pt>
                <c:pt idx="52">
                  <c:v>15.38812471</c:v>
                </c:pt>
                <c:pt idx="53">
                  <c:v>15.431944809999999</c:v>
                </c:pt>
                <c:pt idx="54">
                  <c:v>15.475764910000001</c:v>
                </c:pt>
                <c:pt idx="55">
                  <c:v>15.51958501</c:v>
                </c:pt>
                <c:pt idx="56">
                  <c:v>15.56340511</c:v>
                </c:pt>
                <c:pt idx="57">
                  <c:v>15.607225209999999</c:v>
                </c:pt>
                <c:pt idx="58">
                  <c:v>15.651045310000001</c:v>
                </c:pt>
                <c:pt idx="59">
                  <c:v>15.694865399999999</c:v>
                </c:pt>
                <c:pt idx="60">
                  <c:v>15.738685500000001</c:v>
                </c:pt>
                <c:pt idx="61">
                  <c:v>15.7825056</c:v>
                </c:pt>
                <c:pt idx="62">
                  <c:v>15.8263257</c:v>
                </c:pt>
                <c:pt idx="63">
                  <c:v>15.8701458</c:v>
                </c:pt>
                <c:pt idx="64">
                  <c:v>15.913965900000001</c:v>
                </c:pt>
                <c:pt idx="65">
                  <c:v>15.957786</c:v>
                </c:pt>
                <c:pt idx="66">
                  <c:v>16.001606089999999</c:v>
                </c:pt>
                <c:pt idx="67">
                  <c:v>16.045426190000001</c:v>
                </c:pt>
                <c:pt idx="68">
                  <c:v>16.089246289999998</c:v>
                </c:pt>
                <c:pt idx="69">
                  <c:v>16.13306639</c:v>
                </c:pt>
                <c:pt idx="70">
                  <c:v>16.176886490000001</c:v>
                </c:pt>
                <c:pt idx="71">
                  <c:v>16.220706589999999</c:v>
                </c:pt>
                <c:pt idx="72">
                  <c:v>16.26452669</c:v>
                </c:pt>
                <c:pt idx="73">
                  <c:v>16.308346780000001</c:v>
                </c:pt>
                <c:pt idx="74">
                  <c:v>16.352166879999999</c:v>
                </c:pt>
                <c:pt idx="75">
                  <c:v>16.39598698</c:v>
                </c:pt>
                <c:pt idx="76">
                  <c:v>16.439807080000001</c:v>
                </c:pt>
                <c:pt idx="77">
                  <c:v>16.483627179999999</c:v>
                </c:pt>
                <c:pt idx="78">
                  <c:v>16.527447280000001</c:v>
                </c:pt>
                <c:pt idx="79">
                  <c:v>16.571267379999998</c:v>
                </c:pt>
                <c:pt idx="80">
                  <c:v>16.61508748</c:v>
                </c:pt>
                <c:pt idx="81">
                  <c:v>16.65890757</c:v>
                </c:pt>
                <c:pt idx="82">
                  <c:v>16.702727670000002</c:v>
                </c:pt>
                <c:pt idx="83">
                  <c:v>16.746547769999999</c:v>
                </c:pt>
                <c:pt idx="84">
                  <c:v>16.790367870000001</c:v>
                </c:pt>
                <c:pt idx="85">
                  <c:v>16.834187969999999</c:v>
                </c:pt>
                <c:pt idx="86">
                  <c:v>16.87800807</c:v>
                </c:pt>
                <c:pt idx="87">
                  <c:v>16.921828170000001</c:v>
                </c:pt>
                <c:pt idx="88">
                  <c:v>16.965648259999998</c:v>
                </c:pt>
                <c:pt idx="89">
                  <c:v>17.00946836</c:v>
                </c:pt>
                <c:pt idx="90">
                  <c:v>17.053288460000001</c:v>
                </c:pt>
                <c:pt idx="91">
                  <c:v>17.097108559999999</c:v>
                </c:pt>
                <c:pt idx="92">
                  <c:v>17.14092866</c:v>
                </c:pt>
                <c:pt idx="93">
                  <c:v>17.184748760000002</c:v>
                </c:pt>
                <c:pt idx="94">
                  <c:v>17.228568859999999</c:v>
                </c:pt>
                <c:pt idx="95">
                  <c:v>17.27238895</c:v>
                </c:pt>
                <c:pt idx="96">
                  <c:v>17.316209050000001</c:v>
                </c:pt>
                <c:pt idx="97">
                  <c:v>17.360029149999999</c:v>
                </c:pt>
                <c:pt idx="98">
                  <c:v>17.40384925</c:v>
                </c:pt>
                <c:pt idx="99">
                  <c:v>17.447669350000002</c:v>
                </c:pt>
                <c:pt idx="100">
                  <c:v>17.49148945</c:v>
                </c:pt>
                <c:pt idx="101">
                  <c:v>17.535309550000001</c:v>
                </c:pt>
                <c:pt idx="102">
                  <c:v>17.579129640000001</c:v>
                </c:pt>
                <c:pt idx="103">
                  <c:v>17.622949739999999</c:v>
                </c:pt>
                <c:pt idx="104">
                  <c:v>17.666769840000001</c:v>
                </c:pt>
                <c:pt idx="105">
                  <c:v>17.710589939999998</c:v>
                </c:pt>
                <c:pt idx="106">
                  <c:v>17.75441004</c:v>
                </c:pt>
                <c:pt idx="107">
                  <c:v>17.798230140000001</c:v>
                </c:pt>
                <c:pt idx="108">
                  <c:v>17.842050239999999</c:v>
                </c:pt>
                <c:pt idx="109">
                  <c:v>17.885870329999999</c:v>
                </c:pt>
                <c:pt idx="110">
                  <c:v>17.929690430000001</c:v>
                </c:pt>
                <c:pt idx="111">
                  <c:v>17.973510529999999</c:v>
                </c:pt>
                <c:pt idx="112">
                  <c:v>18.01733063</c:v>
                </c:pt>
                <c:pt idx="113">
                  <c:v>18.061150730000001</c:v>
                </c:pt>
                <c:pt idx="114">
                  <c:v>18.104970829999999</c:v>
                </c:pt>
                <c:pt idx="115">
                  <c:v>18.148790930000001</c:v>
                </c:pt>
                <c:pt idx="116">
                  <c:v>18.192611029999998</c:v>
                </c:pt>
                <c:pt idx="117">
                  <c:v>18.236431119999999</c:v>
                </c:pt>
                <c:pt idx="118">
                  <c:v>18.28025122</c:v>
                </c:pt>
                <c:pt idx="119">
                  <c:v>18.324071320000002</c:v>
                </c:pt>
                <c:pt idx="120">
                  <c:v>18.367891419999999</c:v>
                </c:pt>
                <c:pt idx="121">
                  <c:v>18.411711520000001</c:v>
                </c:pt>
                <c:pt idx="122">
                  <c:v>18.455531619999999</c:v>
                </c:pt>
                <c:pt idx="123">
                  <c:v>18.49935172</c:v>
                </c:pt>
                <c:pt idx="124">
                  <c:v>18.54317181</c:v>
                </c:pt>
                <c:pt idx="125">
                  <c:v>18.586991909999998</c:v>
                </c:pt>
                <c:pt idx="126">
                  <c:v>18.63081201</c:v>
                </c:pt>
                <c:pt idx="127">
                  <c:v>18.674632110000001</c:v>
                </c:pt>
                <c:pt idx="128">
                  <c:v>18.718452209999999</c:v>
                </c:pt>
                <c:pt idx="129">
                  <c:v>18.76227231</c:v>
                </c:pt>
                <c:pt idx="130">
                  <c:v>18.806092410000002</c:v>
                </c:pt>
                <c:pt idx="131">
                  <c:v>18.849912499999999</c:v>
                </c:pt>
                <c:pt idx="132">
                  <c:v>18.8937326</c:v>
                </c:pt>
                <c:pt idx="133">
                  <c:v>18.937552700000001</c:v>
                </c:pt>
                <c:pt idx="134">
                  <c:v>18.981372799999999</c:v>
                </c:pt>
                <c:pt idx="135">
                  <c:v>19.0251929</c:v>
                </c:pt>
                <c:pt idx="136">
                  <c:v>19.069013000000002</c:v>
                </c:pt>
                <c:pt idx="137">
                  <c:v>19.1128331</c:v>
                </c:pt>
                <c:pt idx="138">
                  <c:v>19.15665319</c:v>
                </c:pt>
                <c:pt idx="139">
                  <c:v>19.200473290000001</c:v>
                </c:pt>
                <c:pt idx="140">
                  <c:v>19.244293389999999</c:v>
                </c:pt>
                <c:pt idx="141">
                  <c:v>19.288113490000001</c:v>
                </c:pt>
                <c:pt idx="142">
                  <c:v>19.331933589999998</c:v>
                </c:pt>
                <c:pt idx="143">
                  <c:v>19.37575369</c:v>
                </c:pt>
                <c:pt idx="144">
                  <c:v>19.419573790000001</c:v>
                </c:pt>
                <c:pt idx="145">
                  <c:v>19.463393880000002</c:v>
                </c:pt>
                <c:pt idx="146">
                  <c:v>19.50721398</c:v>
                </c:pt>
                <c:pt idx="147">
                  <c:v>19.551034080000001</c:v>
                </c:pt>
                <c:pt idx="148">
                  <c:v>19.594854179999999</c:v>
                </c:pt>
                <c:pt idx="149">
                  <c:v>19.63867428</c:v>
                </c:pt>
                <c:pt idx="150">
                  <c:v>19.682494380000001</c:v>
                </c:pt>
                <c:pt idx="151">
                  <c:v>19.726314479999999</c:v>
                </c:pt>
                <c:pt idx="152">
                  <c:v>19.770134580000001</c:v>
                </c:pt>
                <c:pt idx="153">
                  <c:v>19.813954670000001</c:v>
                </c:pt>
                <c:pt idx="154">
                  <c:v>19.857774769999999</c:v>
                </c:pt>
                <c:pt idx="155">
                  <c:v>19.90159487</c:v>
                </c:pt>
                <c:pt idx="156">
                  <c:v>19.945414970000002</c:v>
                </c:pt>
                <c:pt idx="157">
                  <c:v>19.989235069999999</c:v>
                </c:pt>
                <c:pt idx="158">
                  <c:v>20.033055170000001</c:v>
                </c:pt>
                <c:pt idx="159">
                  <c:v>20.076875269999999</c:v>
                </c:pt>
                <c:pt idx="160">
                  <c:v>20.120695359999999</c:v>
                </c:pt>
                <c:pt idx="161">
                  <c:v>20.164515460000001</c:v>
                </c:pt>
                <c:pt idx="162">
                  <c:v>20.208335559999998</c:v>
                </c:pt>
                <c:pt idx="163">
                  <c:v>20.25215566</c:v>
                </c:pt>
                <c:pt idx="164">
                  <c:v>20.295975760000001</c:v>
                </c:pt>
                <c:pt idx="165">
                  <c:v>20.339795859999999</c:v>
                </c:pt>
                <c:pt idx="166">
                  <c:v>20.38361596</c:v>
                </c:pt>
                <c:pt idx="167">
                  <c:v>20.427436050000001</c:v>
                </c:pt>
                <c:pt idx="168">
                  <c:v>20.471256149999999</c:v>
                </c:pt>
                <c:pt idx="169">
                  <c:v>20.51507625</c:v>
                </c:pt>
                <c:pt idx="170">
                  <c:v>20.558896350000001</c:v>
                </c:pt>
                <c:pt idx="171">
                  <c:v>20.602716449999999</c:v>
                </c:pt>
                <c:pt idx="172">
                  <c:v>20.64653655</c:v>
                </c:pt>
                <c:pt idx="173">
                  <c:v>20.690356649999998</c:v>
                </c:pt>
                <c:pt idx="174">
                  <c:v>20.734176739999999</c:v>
                </c:pt>
                <c:pt idx="175">
                  <c:v>20.77799684</c:v>
                </c:pt>
                <c:pt idx="176">
                  <c:v>20.821816940000001</c:v>
                </c:pt>
                <c:pt idx="177">
                  <c:v>20.865637039999999</c:v>
                </c:pt>
                <c:pt idx="178">
                  <c:v>20.909457140000001</c:v>
                </c:pt>
                <c:pt idx="179">
                  <c:v>20.953277239999998</c:v>
                </c:pt>
                <c:pt idx="180">
                  <c:v>20.99709734</c:v>
                </c:pt>
                <c:pt idx="181">
                  <c:v>21.040917440000001</c:v>
                </c:pt>
                <c:pt idx="182">
                  <c:v>21.084737530000002</c:v>
                </c:pt>
                <c:pt idx="183">
                  <c:v>21.12855763</c:v>
                </c:pt>
                <c:pt idx="184">
                  <c:v>21.172377730000001</c:v>
                </c:pt>
                <c:pt idx="185">
                  <c:v>21.216197829999999</c:v>
                </c:pt>
                <c:pt idx="186">
                  <c:v>21.26001793</c:v>
                </c:pt>
                <c:pt idx="187">
                  <c:v>21.303838030000001</c:v>
                </c:pt>
                <c:pt idx="188">
                  <c:v>21.347658129999999</c:v>
                </c:pt>
                <c:pt idx="189">
                  <c:v>21.39147822</c:v>
                </c:pt>
                <c:pt idx="190">
                  <c:v>21.435298320000001</c:v>
                </c:pt>
                <c:pt idx="191">
                  <c:v>21.479118419999999</c:v>
                </c:pt>
                <c:pt idx="192">
                  <c:v>21.52293852</c:v>
                </c:pt>
                <c:pt idx="193">
                  <c:v>21.566758620000002</c:v>
                </c:pt>
                <c:pt idx="194">
                  <c:v>21.610578719999999</c:v>
                </c:pt>
                <c:pt idx="195">
                  <c:v>21.654398820000001</c:v>
                </c:pt>
                <c:pt idx="196">
                  <c:v>21.698218910000001</c:v>
                </c:pt>
                <c:pt idx="197">
                  <c:v>21.742039009999999</c:v>
                </c:pt>
                <c:pt idx="198">
                  <c:v>21.785859110000001</c:v>
                </c:pt>
                <c:pt idx="199">
                  <c:v>21.829679209999998</c:v>
                </c:pt>
                <c:pt idx="200">
                  <c:v>21.87349931</c:v>
                </c:pt>
                <c:pt idx="201">
                  <c:v>21.917319410000001</c:v>
                </c:pt>
                <c:pt idx="202">
                  <c:v>21.961139509999999</c:v>
                </c:pt>
                <c:pt idx="203">
                  <c:v>22.004959599999999</c:v>
                </c:pt>
                <c:pt idx="204">
                  <c:v>22.048779700000001</c:v>
                </c:pt>
                <c:pt idx="205">
                  <c:v>22.092599799999999</c:v>
                </c:pt>
                <c:pt idx="206">
                  <c:v>22.1364199</c:v>
                </c:pt>
                <c:pt idx="207">
                  <c:v>22.180240000000001</c:v>
                </c:pt>
                <c:pt idx="208">
                  <c:v>22.224060099999999</c:v>
                </c:pt>
                <c:pt idx="209">
                  <c:v>22.2678802</c:v>
                </c:pt>
                <c:pt idx="210">
                  <c:v>22.311700290000001</c:v>
                </c:pt>
                <c:pt idx="211">
                  <c:v>22.355520389999999</c:v>
                </c:pt>
                <c:pt idx="212">
                  <c:v>22.39934049</c:v>
                </c:pt>
                <c:pt idx="213">
                  <c:v>22.443160590000002</c:v>
                </c:pt>
                <c:pt idx="214">
                  <c:v>22.486980689999999</c:v>
                </c:pt>
                <c:pt idx="215">
                  <c:v>22.530800790000001</c:v>
                </c:pt>
                <c:pt idx="216">
                  <c:v>22.574620889999998</c:v>
                </c:pt>
                <c:pt idx="217">
                  <c:v>22.61844099</c:v>
                </c:pt>
                <c:pt idx="218">
                  <c:v>22.66226108</c:v>
                </c:pt>
                <c:pt idx="219">
                  <c:v>22.706081180000002</c:v>
                </c:pt>
                <c:pt idx="220">
                  <c:v>22.74990128</c:v>
                </c:pt>
                <c:pt idx="221">
                  <c:v>22.793721380000001</c:v>
                </c:pt>
                <c:pt idx="222">
                  <c:v>22.837541479999999</c:v>
                </c:pt>
                <c:pt idx="223">
                  <c:v>22.88136158</c:v>
                </c:pt>
                <c:pt idx="224">
                  <c:v>22.925181680000001</c:v>
                </c:pt>
                <c:pt idx="225">
                  <c:v>22.969001769999998</c:v>
                </c:pt>
                <c:pt idx="226">
                  <c:v>23.01282187</c:v>
                </c:pt>
                <c:pt idx="227">
                  <c:v>23.056641970000001</c:v>
                </c:pt>
                <c:pt idx="228">
                  <c:v>23.100462069999999</c:v>
                </c:pt>
                <c:pt idx="229">
                  <c:v>23.14428217</c:v>
                </c:pt>
                <c:pt idx="230">
                  <c:v>23.188102270000002</c:v>
                </c:pt>
                <c:pt idx="231">
                  <c:v>23.231922369999999</c:v>
                </c:pt>
                <c:pt idx="232">
                  <c:v>23.27574246</c:v>
                </c:pt>
                <c:pt idx="233">
                  <c:v>23.363382659999999</c:v>
                </c:pt>
                <c:pt idx="234">
                  <c:v>23.407202760000001</c:v>
                </c:pt>
                <c:pt idx="235">
                  <c:v>23.451022859999998</c:v>
                </c:pt>
                <c:pt idx="236">
                  <c:v>23.49484296</c:v>
                </c:pt>
                <c:pt idx="237">
                  <c:v>23.538663060000001</c:v>
                </c:pt>
                <c:pt idx="238">
                  <c:v>23.582483150000002</c:v>
                </c:pt>
                <c:pt idx="239">
                  <c:v>23.626303249999999</c:v>
                </c:pt>
                <c:pt idx="240">
                  <c:v>23.88922384</c:v>
                </c:pt>
                <c:pt idx="241">
                  <c:v>23.933043940000001</c:v>
                </c:pt>
                <c:pt idx="242">
                  <c:v>23.976864039999999</c:v>
                </c:pt>
                <c:pt idx="243">
                  <c:v>24.02068414</c:v>
                </c:pt>
                <c:pt idx="244">
                  <c:v>24.064504240000002</c:v>
                </c:pt>
                <c:pt idx="245">
                  <c:v>24.108324339999999</c:v>
                </c:pt>
                <c:pt idx="246">
                  <c:v>24.152144440000001</c:v>
                </c:pt>
                <c:pt idx="247">
                  <c:v>24.195964539999999</c:v>
                </c:pt>
                <c:pt idx="248">
                  <c:v>24.239784629999999</c:v>
                </c:pt>
                <c:pt idx="249">
                  <c:v>24.28360473</c:v>
                </c:pt>
                <c:pt idx="250">
                  <c:v>24.327424829999998</c:v>
                </c:pt>
                <c:pt idx="251">
                  <c:v>24.37124493</c:v>
                </c:pt>
                <c:pt idx="252">
                  <c:v>24.415065030000001</c:v>
                </c:pt>
                <c:pt idx="253">
                  <c:v>24.458885129999999</c:v>
                </c:pt>
                <c:pt idx="254">
                  <c:v>24.50270523</c:v>
                </c:pt>
                <c:pt idx="255">
                  <c:v>24.546525320000001</c:v>
                </c:pt>
                <c:pt idx="256">
                  <c:v>24.590345419999998</c:v>
                </c:pt>
                <c:pt idx="257">
                  <c:v>24.63416552</c:v>
                </c:pt>
                <c:pt idx="258">
                  <c:v>24.677985620000001</c:v>
                </c:pt>
                <c:pt idx="259">
                  <c:v>24.721805719999999</c:v>
                </c:pt>
                <c:pt idx="260">
                  <c:v>24.76562582</c:v>
                </c:pt>
                <c:pt idx="261">
                  <c:v>24.809445920000002</c:v>
                </c:pt>
                <c:pt idx="262">
                  <c:v>24.853266009999999</c:v>
                </c:pt>
                <c:pt idx="263">
                  <c:v>24.89708611</c:v>
                </c:pt>
                <c:pt idx="264">
                  <c:v>24.940906210000001</c:v>
                </c:pt>
                <c:pt idx="265">
                  <c:v>24.984726309999999</c:v>
                </c:pt>
                <c:pt idx="266">
                  <c:v>25.028546410000001</c:v>
                </c:pt>
                <c:pt idx="267">
                  <c:v>25.072366509999998</c:v>
                </c:pt>
                <c:pt idx="268">
                  <c:v>25.11618661</c:v>
                </c:pt>
                <c:pt idx="269">
                  <c:v>25.1600067</c:v>
                </c:pt>
                <c:pt idx="270">
                  <c:v>25.203826800000002</c:v>
                </c:pt>
                <c:pt idx="271">
                  <c:v>25.247646899999999</c:v>
                </c:pt>
                <c:pt idx="272">
                  <c:v>25.291467000000001</c:v>
                </c:pt>
                <c:pt idx="273">
                  <c:v>25.335287099999999</c:v>
                </c:pt>
                <c:pt idx="274">
                  <c:v>25.3791072</c:v>
                </c:pt>
                <c:pt idx="275">
                  <c:v>25.422927300000001</c:v>
                </c:pt>
                <c:pt idx="276">
                  <c:v>25.466747389999998</c:v>
                </c:pt>
                <c:pt idx="277">
                  <c:v>25.51056749</c:v>
                </c:pt>
                <c:pt idx="278">
                  <c:v>25.554387590000001</c:v>
                </c:pt>
                <c:pt idx="279">
                  <c:v>25.598207689999999</c:v>
                </c:pt>
                <c:pt idx="280">
                  <c:v>25.64202779</c:v>
                </c:pt>
                <c:pt idx="281">
                  <c:v>25.685847890000002</c:v>
                </c:pt>
                <c:pt idx="282">
                  <c:v>25.729667989999999</c:v>
                </c:pt>
                <c:pt idx="283">
                  <c:v>25.773488090000001</c:v>
                </c:pt>
                <c:pt idx="284">
                  <c:v>25.817308180000001</c:v>
                </c:pt>
                <c:pt idx="285">
                  <c:v>25.861128279999999</c:v>
                </c:pt>
                <c:pt idx="286">
                  <c:v>25.90494838</c:v>
                </c:pt>
                <c:pt idx="287">
                  <c:v>25.948768479999998</c:v>
                </c:pt>
                <c:pt idx="288">
                  <c:v>25.99258858</c:v>
                </c:pt>
                <c:pt idx="289">
                  <c:v>26.036408680000001</c:v>
                </c:pt>
                <c:pt idx="290">
                  <c:v>26.080228779999999</c:v>
                </c:pt>
                <c:pt idx="291">
                  <c:v>26.124048869999999</c:v>
                </c:pt>
                <c:pt idx="292">
                  <c:v>26.167868970000001</c:v>
                </c:pt>
                <c:pt idx="293">
                  <c:v>26.211689069999998</c:v>
                </c:pt>
                <c:pt idx="294">
                  <c:v>26.25550917</c:v>
                </c:pt>
                <c:pt idx="295">
                  <c:v>26.299329270000001</c:v>
                </c:pt>
                <c:pt idx="296">
                  <c:v>26.343149369999999</c:v>
                </c:pt>
                <c:pt idx="297">
                  <c:v>26.38696947</c:v>
                </c:pt>
                <c:pt idx="298">
                  <c:v>26.430789560000001</c:v>
                </c:pt>
                <c:pt idx="299">
                  <c:v>26.474609659999999</c:v>
                </c:pt>
                <c:pt idx="300">
                  <c:v>26.51842976</c:v>
                </c:pt>
                <c:pt idx="301">
                  <c:v>26.562249860000001</c:v>
                </c:pt>
                <c:pt idx="302">
                  <c:v>26.606069959999999</c:v>
                </c:pt>
                <c:pt idx="303">
                  <c:v>26.649890060000001</c:v>
                </c:pt>
                <c:pt idx="304">
                  <c:v>26.693710159999998</c:v>
                </c:pt>
                <c:pt idx="305">
                  <c:v>26.737530249999999</c:v>
                </c:pt>
                <c:pt idx="306">
                  <c:v>26.78135035</c:v>
                </c:pt>
                <c:pt idx="307">
                  <c:v>26.825170450000002</c:v>
                </c:pt>
                <c:pt idx="308">
                  <c:v>26.868990549999999</c:v>
                </c:pt>
                <c:pt idx="309">
                  <c:v>26.912810650000001</c:v>
                </c:pt>
                <c:pt idx="310">
                  <c:v>26.956630749999999</c:v>
                </c:pt>
                <c:pt idx="311">
                  <c:v>27.00045085</c:v>
                </c:pt>
                <c:pt idx="312">
                  <c:v>27.044270940000001</c:v>
                </c:pt>
                <c:pt idx="313">
                  <c:v>27.088091039999998</c:v>
                </c:pt>
                <c:pt idx="314">
                  <c:v>27.13191114</c:v>
                </c:pt>
                <c:pt idx="315">
                  <c:v>27.175731240000001</c:v>
                </c:pt>
                <c:pt idx="316">
                  <c:v>27.219551339999999</c:v>
                </c:pt>
                <c:pt idx="317">
                  <c:v>27.26337144</c:v>
                </c:pt>
                <c:pt idx="318">
                  <c:v>27.307191540000002</c:v>
                </c:pt>
                <c:pt idx="319">
                  <c:v>27.351011639999999</c:v>
                </c:pt>
                <c:pt idx="320">
                  <c:v>27.39483173</c:v>
                </c:pt>
                <c:pt idx="321">
                  <c:v>27.438651830000001</c:v>
                </c:pt>
                <c:pt idx="322">
                  <c:v>27.482471929999999</c:v>
                </c:pt>
                <c:pt idx="323">
                  <c:v>27.52629203</c:v>
                </c:pt>
                <c:pt idx="324">
                  <c:v>27.570112129999998</c:v>
                </c:pt>
                <c:pt idx="325">
                  <c:v>27.61393223</c:v>
                </c:pt>
                <c:pt idx="326">
                  <c:v>27.657752330000001</c:v>
                </c:pt>
                <c:pt idx="327">
                  <c:v>27.701572420000002</c:v>
                </c:pt>
                <c:pt idx="328">
                  <c:v>27.745392519999999</c:v>
                </c:pt>
                <c:pt idx="329">
                  <c:v>27.789212620000001</c:v>
                </c:pt>
                <c:pt idx="330">
                  <c:v>27.833032719999999</c:v>
                </c:pt>
                <c:pt idx="331">
                  <c:v>27.87685282</c:v>
                </c:pt>
                <c:pt idx="332">
                  <c:v>27.920672920000001</c:v>
                </c:pt>
                <c:pt idx="333">
                  <c:v>27.964493019999999</c:v>
                </c:pt>
                <c:pt idx="334">
                  <c:v>28.00831311</c:v>
                </c:pt>
                <c:pt idx="335">
                  <c:v>28.052133210000001</c:v>
                </c:pt>
                <c:pt idx="336">
                  <c:v>28.095953309999999</c:v>
                </c:pt>
                <c:pt idx="337">
                  <c:v>28.13977341</c:v>
                </c:pt>
                <c:pt idx="338">
                  <c:v>28.183593510000001</c:v>
                </c:pt>
                <c:pt idx="339">
                  <c:v>28.227413609999999</c:v>
                </c:pt>
                <c:pt idx="340">
                  <c:v>28.271233710000001</c:v>
                </c:pt>
                <c:pt idx="341">
                  <c:v>28.315053800000001</c:v>
                </c:pt>
                <c:pt idx="342">
                  <c:v>28.358873899999999</c:v>
                </c:pt>
                <c:pt idx="343">
                  <c:v>28.402694</c:v>
                </c:pt>
                <c:pt idx="344">
                  <c:v>28.446514100000002</c:v>
                </c:pt>
                <c:pt idx="345">
                  <c:v>28.490334199999999</c:v>
                </c:pt>
                <c:pt idx="346">
                  <c:v>28.534154300000001</c:v>
                </c:pt>
                <c:pt idx="347">
                  <c:v>28.577974399999999</c:v>
                </c:pt>
                <c:pt idx="348">
                  <c:v>28.621794489999999</c:v>
                </c:pt>
                <c:pt idx="349">
                  <c:v>28.665614590000001</c:v>
                </c:pt>
                <c:pt idx="350">
                  <c:v>28.709434689999998</c:v>
                </c:pt>
                <c:pt idx="351">
                  <c:v>28.75325479</c:v>
                </c:pt>
                <c:pt idx="352">
                  <c:v>28.797074890000001</c:v>
                </c:pt>
                <c:pt idx="353">
                  <c:v>28.840894989999999</c:v>
                </c:pt>
                <c:pt idx="354">
                  <c:v>28.88471509</c:v>
                </c:pt>
                <c:pt idx="355">
                  <c:v>28.928535190000002</c:v>
                </c:pt>
                <c:pt idx="356">
                  <c:v>28.972355279999999</c:v>
                </c:pt>
                <c:pt idx="357">
                  <c:v>29.01617538</c:v>
                </c:pt>
                <c:pt idx="358">
                  <c:v>29.059995480000001</c:v>
                </c:pt>
                <c:pt idx="359">
                  <c:v>29.103815579999999</c:v>
                </c:pt>
                <c:pt idx="360">
                  <c:v>29.14763568</c:v>
                </c:pt>
                <c:pt idx="361">
                  <c:v>29.191455779999998</c:v>
                </c:pt>
                <c:pt idx="362">
                  <c:v>29.23527588</c:v>
                </c:pt>
                <c:pt idx="363">
                  <c:v>29.27909597</c:v>
                </c:pt>
                <c:pt idx="364">
                  <c:v>29.322916070000002</c:v>
                </c:pt>
                <c:pt idx="365">
                  <c:v>29.366736169999999</c:v>
                </c:pt>
                <c:pt idx="366">
                  <c:v>29.410556270000001</c:v>
                </c:pt>
                <c:pt idx="367">
                  <c:v>29.454376369999999</c:v>
                </c:pt>
                <c:pt idx="368">
                  <c:v>29.49819647</c:v>
                </c:pt>
                <c:pt idx="369">
                  <c:v>29.585836659999998</c:v>
                </c:pt>
                <c:pt idx="370">
                  <c:v>29.62965676</c:v>
                </c:pt>
                <c:pt idx="371">
                  <c:v>29.673476860000001</c:v>
                </c:pt>
                <c:pt idx="372">
                  <c:v>29.717296959999999</c:v>
                </c:pt>
                <c:pt idx="373">
                  <c:v>29.76111706</c:v>
                </c:pt>
                <c:pt idx="374">
                  <c:v>29.804937160000001</c:v>
                </c:pt>
                <c:pt idx="375">
                  <c:v>29.848757259999999</c:v>
                </c:pt>
                <c:pt idx="376">
                  <c:v>29.89257735</c:v>
                </c:pt>
                <c:pt idx="377">
                  <c:v>29.936397450000001</c:v>
                </c:pt>
                <c:pt idx="378">
                  <c:v>29.980217549999999</c:v>
                </c:pt>
                <c:pt idx="379">
                  <c:v>30.02403765</c:v>
                </c:pt>
                <c:pt idx="380">
                  <c:v>30.067857750000002</c:v>
                </c:pt>
                <c:pt idx="381">
                  <c:v>30.11167785</c:v>
                </c:pt>
                <c:pt idx="382">
                  <c:v>30.155497950000001</c:v>
                </c:pt>
                <c:pt idx="383">
                  <c:v>30.199318040000001</c:v>
                </c:pt>
                <c:pt idx="384">
                  <c:v>30.243138139999999</c:v>
                </c:pt>
                <c:pt idx="385">
                  <c:v>30.286958240000001</c:v>
                </c:pt>
                <c:pt idx="386">
                  <c:v>30.330778339999998</c:v>
                </c:pt>
                <c:pt idx="387">
                  <c:v>30.37459844</c:v>
                </c:pt>
                <c:pt idx="388">
                  <c:v>30.418418540000001</c:v>
                </c:pt>
                <c:pt idx="389">
                  <c:v>30.462238639999999</c:v>
                </c:pt>
                <c:pt idx="390">
                  <c:v>30.549878830000001</c:v>
                </c:pt>
                <c:pt idx="391">
                  <c:v>30.593698929999999</c:v>
                </c:pt>
                <c:pt idx="392">
                  <c:v>30.681339130000001</c:v>
                </c:pt>
                <c:pt idx="393">
                  <c:v>30.725159229999999</c:v>
                </c:pt>
                <c:pt idx="394">
                  <c:v>30.768979330000001</c:v>
                </c:pt>
                <c:pt idx="395">
                  <c:v>30.812799429999998</c:v>
                </c:pt>
                <c:pt idx="396">
                  <c:v>30.856619519999999</c:v>
                </c:pt>
                <c:pt idx="397">
                  <c:v>30.90043962</c:v>
                </c:pt>
                <c:pt idx="398">
                  <c:v>30.944259720000002</c:v>
                </c:pt>
                <c:pt idx="399">
                  <c:v>30.988079819999999</c:v>
                </c:pt>
                <c:pt idx="400">
                  <c:v>31.031899920000001</c:v>
                </c:pt>
                <c:pt idx="401">
                  <c:v>31.075720019999999</c:v>
                </c:pt>
                <c:pt idx="402">
                  <c:v>31.11954012</c:v>
                </c:pt>
                <c:pt idx="403">
                  <c:v>31.16336021</c:v>
                </c:pt>
                <c:pt idx="404">
                  <c:v>31.207180309999998</c:v>
                </c:pt>
                <c:pt idx="405">
                  <c:v>31.25100041</c:v>
                </c:pt>
                <c:pt idx="406">
                  <c:v>31.294820510000001</c:v>
                </c:pt>
                <c:pt idx="407">
                  <c:v>31.338640609999999</c:v>
                </c:pt>
                <c:pt idx="408">
                  <c:v>31.38246071</c:v>
                </c:pt>
                <c:pt idx="409">
                  <c:v>31.426280810000002</c:v>
                </c:pt>
                <c:pt idx="410">
                  <c:v>31.557741100000001</c:v>
                </c:pt>
                <c:pt idx="411">
                  <c:v>31.601561199999999</c:v>
                </c:pt>
                <c:pt idx="412">
                  <c:v>31.7330215</c:v>
                </c:pt>
                <c:pt idx="413">
                  <c:v>31.776841600000001</c:v>
                </c:pt>
                <c:pt idx="414">
                  <c:v>31.820661690000001</c:v>
                </c:pt>
                <c:pt idx="415">
                  <c:v>31.864481789999999</c:v>
                </c:pt>
                <c:pt idx="416">
                  <c:v>31.908301890000001</c:v>
                </c:pt>
                <c:pt idx="417">
                  <c:v>31.952121989999998</c:v>
                </c:pt>
                <c:pt idx="418">
                  <c:v>31.99594209</c:v>
                </c:pt>
                <c:pt idx="419">
                  <c:v>32.039762189999998</c:v>
                </c:pt>
                <c:pt idx="420">
                  <c:v>32.083582290000003</c:v>
                </c:pt>
                <c:pt idx="421">
                  <c:v>32.127402379999999</c:v>
                </c:pt>
                <c:pt idx="422">
                  <c:v>32.171222479999997</c:v>
                </c:pt>
                <c:pt idx="423">
                  <c:v>32.215042580000002</c:v>
                </c:pt>
                <c:pt idx="424">
                  <c:v>32.25886268</c:v>
                </c:pt>
                <c:pt idx="425">
                  <c:v>32.302682779999998</c:v>
                </c:pt>
                <c:pt idx="426">
                  <c:v>32.346502880000003</c:v>
                </c:pt>
                <c:pt idx="427">
                  <c:v>32.390322980000001</c:v>
                </c:pt>
                <c:pt idx="428">
                  <c:v>32.434143069999998</c:v>
                </c:pt>
                <c:pt idx="429">
                  <c:v>32.477963170000002</c:v>
                </c:pt>
                <c:pt idx="430">
                  <c:v>32.565603369999998</c:v>
                </c:pt>
                <c:pt idx="431">
                  <c:v>32.609423470000003</c:v>
                </c:pt>
                <c:pt idx="432">
                  <c:v>32.697063669999999</c:v>
                </c:pt>
                <c:pt idx="433">
                  <c:v>32.740883760000003</c:v>
                </c:pt>
                <c:pt idx="434">
                  <c:v>32.828523959999998</c:v>
                </c:pt>
                <c:pt idx="435">
                  <c:v>32.872344060000003</c:v>
                </c:pt>
                <c:pt idx="436">
                  <c:v>32.916164160000001</c:v>
                </c:pt>
                <c:pt idx="437">
                  <c:v>32.959984259999999</c:v>
                </c:pt>
                <c:pt idx="438">
                  <c:v>33.003804359999997</c:v>
                </c:pt>
                <c:pt idx="439">
                  <c:v>33.047624450000001</c:v>
                </c:pt>
                <c:pt idx="440">
                  <c:v>33.091444549999999</c:v>
                </c:pt>
                <c:pt idx="441">
                  <c:v>33.135264650000003</c:v>
                </c:pt>
                <c:pt idx="442">
                  <c:v>33.179084750000001</c:v>
                </c:pt>
                <c:pt idx="443">
                  <c:v>33.222904849999999</c:v>
                </c:pt>
                <c:pt idx="444">
                  <c:v>33.266724949999997</c:v>
                </c:pt>
                <c:pt idx="445">
                  <c:v>33.310545050000002</c:v>
                </c:pt>
                <c:pt idx="446">
                  <c:v>33.35436515</c:v>
                </c:pt>
                <c:pt idx="447">
                  <c:v>33.398185239999997</c:v>
                </c:pt>
                <c:pt idx="448">
                  <c:v>33.442005340000001</c:v>
                </c:pt>
                <c:pt idx="449">
                  <c:v>33.485825439999999</c:v>
                </c:pt>
                <c:pt idx="450">
                  <c:v>33.529645539999997</c:v>
                </c:pt>
                <c:pt idx="451">
                  <c:v>33.573465640000002</c:v>
                </c:pt>
                <c:pt idx="452">
                  <c:v>33.61728574</c:v>
                </c:pt>
                <c:pt idx="453">
                  <c:v>33.661105839999998</c:v>
                </c:pt>
                <c:pt idx="454">
                  <c:v>33.704925930000002</c:v>
                </c:pt>
                <c:pt idx="455">
                  <c:v>33.792566129999997</c:v>
                </c:pt>
                <c:pt idx="456">
                  <c:v>33.836386230000002</c:v>
                </c:pt>
                <c:pt idx="457">
                  <c:v>33.88020633</c:v>
                </c:pt>
                <c:pt idx="458">
                  <c:v>33.924026429999998</c:v>
                </c:pt>
                <c:pt idx="459">
                  <c:v>33.967846530000003</c:v>
                </c:pt>
                <c:pt idx="460">
                  <c:v>34.01166662</c:v>
                </c:pt>
                <c:pt idx="461">
                  <c:v>34.055486719999998</c:v>
                </c:pt>
                <c:pt idx="462">
                  <c:v>34.099306820000002</c:v>
                </c:pt>
                <c:pt idx="463">
                  <c:v>34.14312692</c:v>
                </c:pt>
                <c:pt idx="464">
                  <c:v>34.186947019999998</c:v>
                </c:pt>
                <c:pt idx="465">
                  <c:v>34.230767120000003</c:v>
                </c:pt>
                <c:pt idx="466">
                  <c:v>34.274587220000001</c:v>
                </c:pt>
                <c:pt idx="467">
                  <c:v>34.318407309999998</c:v>
                </c:pt>
                <c:pt idx="468">
                  <c:v>34.362227410000003</c:v>
                </c:pt>
                <c:pt idx="469">
                  <c:v>34.40604751</c:v>
                </c:pt>
                <c:pt idx="470">
                  <c:v>34.449867609999998</c:v>
                </c:pt>
                <c:pt idx="471">
                  <c:v>34.493687710000003</c:v>
                </c:pt>
                <c:pt idx="472">
                  <c:v>34.537507810000001</c:v>
                </c:pt>
                <c:pt idx="473">
                  <c:v>34.581327909999999</c:v>
                </c:pt>
                <c:pt idx="474">
                  <c:v>34.625148000000003</c:v>
                </c:pt>
                <c:pt idx="475">
                  <c:v>34.668968100000001</c:v>
                </c:pt>
                <c:pt idx="476">
                  <c:v>34.712788199999999</c:v>
                </c:pt>
                <c:pt idx="477">
                  <c:v>34.756608300000003</c:v>
                </c:pt>
                <c:pt idx="478">
                  <c:v>34.800428400000001</c:v>
                </c:pt>
                <c:pt idx="479">
                  <c:v>34.844248499999999</c:v>
                </c:pt>
                <c:pt idx="480">
                  <c:v>34.888068599999997</c:v>
                </c:pt>
                <c:pt idx="481">
                  <c:v>34.931888700000002</c:v>
                </c:pt>
                <c:pt idx="482">
                  <c:v>34.975708789999999</c:v>
                </c:pt>
                <c:pt idx="483">
                  <c:v>35.019528889999997</c:v>
                </c:pt>
                <c:pt idx="484">
                  <c:v>35.063348990000001</c:v>
                </c:pt>
                <c:pt idx="485">
                  <c:v>35.107169089999999</c:v>
                </c:pt>
                <c:pt idx="486">
                  <c:v>35.150989189999997</c:v>
                </c:pt>
                <c:pt idx="487">
                  <c:v>35.194809290000002</c:v>
                </c:pt>
                <c:pt idx="488">
                  <c:v>35.23862939</c:v>
                </c:pt>
                <c:pt idx="489">
                  <c:v>35.282449479999997</c:v>
                </c:pt>
                <c:pt idx="490">
                  <c:v>35.326269580000002</c:v>
                </c:pt>
                <c:pt idx="491">
                  <c:v>35.37008968</c:v>
                </c:pt>
                <c:pt idx="492">
                  <c:v>35.50154998</c:v>
                </c:pt>
                <c:pt idx="493">
                  <c:v>35.589190170000002</c:v>
                </c:pt>
                <c:pt idx="494">
                  <c:v>35.63301027</c:v>
                </c:pt>
                <c:pt idx="495">
                  <c:v>35.676830369999998</c:v>
                </c:pt>
                <c:pt idx="496">
                  <c:v>35.76447057</c:v>
                </c:pt>
                <c:pt idx="497">
                  <c:v>35.808290669999998</c:v>
                </c:pt>
                <c:pt idx="498">
                  <c:v>35.852110770000003</c:v>
                </c:pt>
                <c:pt idx="499">
                  <c:v>35.89593086</c:v>
                </c:pt>
                <c:pt idx="500">
                  <c:v>35.939750959999998</c:v>
                </c:pt>
                <c:pt idx="501">
                  <c:v>35.983571060000003</c:v>
                </c:pt>
                <c:pt idx="502">
                  <c:v>36.027391160000001</c:v>
                </c:pt>
                <c:pt idx="503">
                  <c:v>36.071211259999998</c:v>
                </c:pt>
                <c:pt idx="504">
                  <c:v>36.115031360000003</c:v>
                </c:pt>
                <c:pt idx="505">
                  <c:v>36.158851460000001</c:v>
                </c:pt>
                <c:pt idx="506">
                  <c:v>36.202671549999998</c:v>
                </c:pt>
                <c:pt idx="507">
                  <c:v>36.246491650000003</c:v>
                </c:pt>
                <c:pt idx="508">
                  <c:v>36.290311750000001</c:v>
                </c:pt>
                <c:pt idx="509">
                  <c:v>36.334131849999999</c:v>
                </c:pt>
                <c:pt idx="510">
                  <c:v>36.377951950000003</c:v>
                </c:pt>
                <c:pt idx="511">
                  <c:v>36.421772050000001</c:v>
                </c:pt>
                <c:pt idx="512">
                  <c:v>36.465592149999999</c:v>
                </c:pt>
                <c:pt idx="513">
                  <c:v>36.509412249999997</c:v>
                </c:pt>
                <c:pt idx="514">
                  <c:v>36.553232340000001</c:v>
                </c:pt>
                <c:pt idx="515">
                  <c:v>36.597052439999999</c:v>
                </c:pt>
                <c:pt idx="516">
                  <c:v>36.640872539999997</c:v>
                </c:pt>
                <c:pt idx="517">
                  <c:v>36.684692640000002</c:v>
                </c:pt>
                <c:pt idx="518">
                  <c:v>36.728512739999999</c:v>
                </c:pt>
                <c:pt idx="519">
                  <c:v>36.772332839999997</c:v>
                </c:pt>
                <c:pt idx="520">
                  <c:v>36.816152940000002</c:v>
                </c:pt>
                <c:pt idx="521">
                  <c:v>36.859973029999999</c:v>
                </c:pt>
                <c:pt idx="522">
                  <c:v>36.903793129999997</c:v>
                </c:pt>
                <c:pt idx="523">
                  <c:v>37.035253429999997</c:v>
                </c:pt>
                <c:pt idx="524">
                  <c:v>37.079073530000002</c:v>
                </c:pt>
                <c:pt idx="525">
                  <c:v>37.12289363</c:v>
                </c:pt>
                <c:pt idx="526">
                  <c:v>37.166713719999997</c:v>
                </c:pt>
                <c:pt idx="527">
                  <c:v>37.210533820000002</c:v>
                </c:pt>
                <c:pt idx="528">
                  <c:v>37.25435392</c:v>
                </c:pt>
                <c:pt idx="529">
                  <c:v>37.298174019999998</c:v>
                </c:pt>
                <c:pt idx="530">
                  <c:v>37.341994120000003</c:v>
                </c:pt>
                <c:pt idx="531">
                  <c:v>37.38581422</c:v>
                </c:pt>
                <c:pt idx="532">
                  <c:v>37.429634319999998</c:v>
                </c:pt>
                <c:pt idx="533">
                  <c:v>37.473454410000002</c:v>
                </c:pt>
                <c:pt idx="534">
                  <c:v>37.51727451</c:v>
                </c:pt>
                <c:pt idx="535">
                  <c:v>37.561094609999998</c:v>
                </c:pt>
                <c:pt idx="536">
                  <c:v>37.604914710000003</c:v>
                </c:pt>
                <c:pt idx="537">
                  <c:v>37.648734810000001</c:v>
                </c:pt>
                <c:pt idx="538">
                  <c:v>37.692554909999998</c:v>
                </c:pt>
                <c:pt idx="539">
                  <c:v>37.736375010000003</c:v>
                </c:pt>
                <c:pt idx="540">
                  <c:v>37.7801951</c:v>
                </c:pt>
                <c:pt idx="541">
                  <c:v>37.824015199999998</c:v>
                </c:pt>
                <c:pt idx="542">
                  <c:v>37.867835300000003</c:v>
                </c:pt>
                <c:pt idx="543">
                  <c:v>37.911655400000001</c:v>
                </c:pt>
                <c:pt idx="544">
                  <c:v>37.955475499999999</c:v>
                </c:pt>
                <c:pt idx="545">
                  <c:v>37.999295600000004</c:v>
                </c:pt>
                <c:pt idx="546">
                  <c:v>38.043115700000001</c:v>
                </c:pt>
                <c:pt idx="547">
                  <c:v>38.086935799999999</c:v>
                </c:pt>
                <c:pt idx="548">
                  <c:v>38.130755890000003</c:v>
                </c:pt>
                <c:pt idx="549">
                  <c:v>38.174575990000001</c:v>
                </c:pt>
                <c:pt idx="550">
                  <c:v>38.218396089999999</c:v>
                </c:pt>
                <c:pt idx="551">
                  <c:v>38.262216189999997</c:v>
                </c:pt>
                <c:pt idx="552">
                  <c:v>38.306036290000002</c:v>
                </c:pt>
                <c:pt idx="553">
                  <c:v>38.349856389999999</c:v>
                </c:pt>
                <c:pt idx="554">
                  <c:v>38.393676489999997</c:v>
                </c:pt>
                <c:pt idx="555">
                  <c:v>38.437496580000001</c:v>
                </c:pt>
                <c:pt idx="556">
                  <c:v>38.525136779999997</c:v>
                </c:pt>
                <c:pt idx="557">
                  <c:v>38.568956880000002</c:v>
                </c:pt>
                <c:pt idx="558">
                  <c:v>38.61277698</c:v>
                </c:pt>
                <c:pt idx="559">
                  <c:v>38.656597079999997</c:v>
                </c:pt>
                <c:pt idx="560">
                  <c:v>38.700417180000002</c:v>
                </c:pt>
                <c:pt idx="561">
                  <c:v>38.788057369999997</c:v>
                </c:pt>
                <c:pt idx="562">
                  <c:v>38.831877470000002</c:v>
                </c:pt>
                <c:pt idx="563">
                  <c:v>38.87569757</c:v>
                </c:pt>
                <c:pt idx="564">
                  <c:v>38.919517669999998</c:v>
                </c:pt>
                <c:pt idx="565">
                  <c:v>38.963337770000003</c:v>
                </c:pt>
                <c:pt idx="566">
                  <c:v>39.00715787</c:v>
                </c:pt>
                <c:pt idx="567">
                  <c:v>39.050977959999997</c:v>
                </c:pt>
                <c:pt idx="568">
                  <c:v>39.094798060000002</c:v>
                </c:pt>
                <c:pt idx="569">
                  <c:v>39.13861816</c:v>
                </c:pt>
                <c:pt idx="570">
                  <c:v>39.182438259999998</c:v>
                </c:pt>
                <c:pt idx="571">
                  <c:v>39.226258360000003</c:v>
                </c:pt>
                <c:pt idx="572">
                  <c:v>39.270078460000001</c:v>
                </c:pt>
                <c:pt idx="573">
                  <c:v>39.313898559999998</c:v>
                </c:pt>
                <c:pt idx="574">
                  <c:v>39.357718650000002</c:v>
                </c:pt>
                <c:pt idx="575">
                  <c:v>39.40153875</c:v>
                </c:pt>
                <c:pt idx="576">
                  <c:v>39.445358849999998</c:v>
                </c:pt>
                <c:pt idx="577">
                  <c:v>39.489178950000003</c:v>
                </c:pt>
                <c:pt idx="578">
                  <c:v>39.532999050000001</c:v>
                </c:pt>
                <c:pt idx="579">
                  <c:v>39.576819149999999</c:v>
                </c:pt>
                <c:pt idx="580">
                  <c:v>39.620639250000004</c:v>
                </c:pt>
                <c:pt idx="581">
                  <c:v>39.664459350000001</c:v>
                </c:pt>
                <c:pt idx="582">
                  <c:v>39.752099540000003</c:v>
                </c:pt>
                <c:pt idx="583">
                  <c:v>39.795919640000001</c:v>
                </c:pt>
                <c:pt idx="584">
                  <c:v>39.839739739999999</c:v>
                </c:pt>
                <c:pt idx="585">
                  <c:v>39.883559839999997</c:v>
                </c:pt>
                <c:pt idx="586">
                  <c:v>39.927379940000002</c:v>
                </c:pt>
                <c:pt idx="587">
                  <c:v>39.971200039999999</c:v>
                </c:pt>
                <c:pt idx="588">
                  <c:v>40.015020130000003</c:v>
                </c:pt>
                <c:pt idx="589">
                  <c:v>40.058840230000001</c:v>
                </c:pt>
                <c:pt idx="590">
                  <c:v>40.102660329999999</c:v>
                </c:pt>
                <c:pt idx="591">
                  <c:v>40.146480429999997</c:v>
                </c:pt>
                <c:pt idx="592">
                  <c:v>40.190300530000002</c:v>
                </c:pt>
                <c:pt idx="593">
                  <c:v>40.23412063</c:v>
                </c:pt>
                <c:pt idx="594">
                  <c:v>40.277940729999997</c:v>
                </c:pt>
                <c:pt idx="595">
                  <c:v>40.321760820000002</c:v>
                </c:pt>
                <c:pt idx="596">
                  <c:v>40.365580919999999</c:v>
                </c:pt>
                <c:pt idx="597">
                  <c:v>40.409401019999997</c:v>
                </c:pt>
                <c:pt idx="598">
                  <c:v>40.453221120000002</c:v>
                </c:pt>
                <c:pt idx="599">
                  <c:v>40.49704122</c:v>
                </c:pt>
                <c:pt idx="600">
                  <c:v>40.540861319999998</c:v>
                </c:pt>
                <c:pt idx="601">
                  <c:v>40.584681420000003</c:v>
                </c:pt>
                <c:pt idx="602">
                  <c:v>40.62850151</c:v>
                </c:pt>
                <c:pt idx="603">
                  <c:v>40.672321609999997</c:v>
                </c:pt>
                <c:pt idx="604">
                  <c:v>40.716141710000002</c:v>
                </c:pt>
                <c:pt idx="605">
                  <c:v>40.75996181</c:v>
                </c:pt>
                <c:pt idx="606">
                  <c:v>40.803781909999998</c:v>
                </c:pt>
                <c:pt idx="607">
                  <c:v>40.847602010000003</c:v>
                </c:pt>
                <c:pt idx="608">
                  <c:v>40.891422110000001</c:v>
                </c:pt>
                <c:pt idx="609">
                  <c:v>40.935242209999998</c:v>
                </c:pt>
                <c:pt idx="610">
                  <c:v>40.979062300000002</c:v>
                </c:pt>
                <c:pt idx="611">
                  <c:v>41.0228824</c:v>
                </c:pt>
                <c:pt idx="612">
                  <c:v>41.066702499999998</c:v>
                </c:pt>
                <c:pt idx="613">
                  <c:v>41.110522600000003</c:v>
                </c:pt>
                <c:pt idx="614">
                  <c:v>41.154342700000001</c:v>
                </c:pt>
                <c:pt idx="615">
                  <c:v>41.198162799999999</c:v>
                </c:pt>
                <c:pt idx="616">
                  <c:v>41.241982899999996</c:v>
                </c:pt>
                <c:pt idx="617">
                  <c:v>41.285802990000001</c:v>
                </c:pt>
                <c:pt idx="618">
                  <c:v>41.417263290000001</c:v>
                </c:pt>
                <c:pt idx="619">
                  <c:v>41.461083389999999</c:v>
                </c:pt>
                <c:pt idx="620">
                  <c:v>41.504903489999997</c:v>
                </c:pt>
                <c:pt idx="621">
                  <c:v>41.548723590000002</c:v>
                </c:pt>
                <c:pt idx="622">
                  <c:v>41.592543679999999</c:v>
                </c:pt>
                <c:pt idx="623">
                  <c:v>41.636363780000003</c:v>
                </c:pt>
                <c:pt idx="624">
                  <c:v>41.680183880000001</c:v>
                </c:pt>
                <c:pt idx="625">
                  <c:v>41.724003979999999</c:v>
                </c:pt>
                <c:pt idx="626">
                  <c:v>41.767824079999997</c:v>
                </c:pt>
                <c:pt idx="627">
                  <c:v>41.811644180000002</c:v>
                </c:pt>
                <c:pt idx="628">
                  <c:v>41.85546428</c:v>
                </c:pt>
                <c:pt idx="629">
                  <c:v>41.899284369999997</c:v>
                </c:pt>
                <c:pt idx="630">
                  <c:v>41.943104470000002</c:v>
                </c:pt>
                <c:pt idx="631">
                  <c:v>41.986924569999999</c:v>
                </c:pt>
                <c:pt idx="632">
                  <c:v>42.030744669999997</c:v>
                </c:pt>
                <c:pt idx="633">
                  <c:v>42.074564770000002</c:v>
                </c:pt>
                <c:pt idx="634">
                  <c:v>42.11838487</c:v>
                </c:pt>
                <c:pt idx="635">
                  <c:v>42.162204969999998</c:v>
                </c:pt>
                <c:pt idx="636">
                  <c:v>42.425125559999998</c:v>
                </c:pt>
                <c:pt idx="637">
                  <c:v>42.468945660000003</c:v>
                </c:pt>
                <c:pt idx="638">
                  <c:v>42.512765760000001</c:v>
                </c:pt>
                <c:pt idx="639">
                  <c:v>42.556585849999998</c:v>
                </c:pt>
                <c:pt idx="640">
                  <c:v>42.600405950000003</c:v>
                </c:pt>
                <c:pt idx="641">
                  <c:v>42.64422605</c:v>
                </c:pt>
                <c:pt idx="642">
                  <c:v>42.688046149999998</c:v>
                </c:pt>
                <c:pt idx="643">
                  <c:v>42.731866250000003</c:v>
                </c:pt>
                <c:pt idx="644">
                  <c:v>42.775686350000001</c:v>
                </c:pt>
                <c:pt idx="645">
                  <c:v>42.819506449999999</c:v>
                </c:pt>
                <c:pt idx="646">
                  <c:v>42.863326540000003</c:v>
                </c:pt>
                <c:pt idx="647">
                  <c:v>42.907146640000001</c:v>
                </c:pt>
                <c:pt idx="648">
                  <c:v>42.994786840000003</c:v>
                </c:pt>
                <c:pt idx="649">
                  <c:v>43.038606940000001</c:v>
                </c:pt>
                <c:pt idx="650">
                  <c:v>43.082427039999999</c:v>
                </c:pt>
                <c:pt idx="651">
                  <c:v>43.126247139999997</c:v>
                </c:pt>
                <c:pt idx="652">
                  <c:v>43.170067230000001</c:v>
                </c:pt>
                <c:pt idx="653">
                  <c:v>43.213887329999999</c:v>
                </c:pt>
                <c:pt idx="654">
                  <c:v>43.257707430000004</c:v>
                </c:pt>
                <c:pt idx="655">
                  <c:v>43.301527530000001</c:v>
                </c:pt>
                <c:pt idx="656">
                  <c:v>43.345347629999999</c:v>
                </c:pt>
                <c:pt idx="657">
                  <c:v>43.389167729999997</c:v>
                </c:pt>
                <c:pt idx="658">
                  <c:v>43.432987830000002</c:v>
                </c:pt>
                <c:pt idx="659">
                  <c:v>43.476807919999999</c:v>
                </c:pt>
                <c:pt idx="660">
                  <c:v>43.520628019999997</c:v>
                </c:pt>
                <c:pt idx="661">
                  <c:v>43.564448120000002</c:v>
                </c:pt>
                <c:pt idx="662">
                  <c:v>43.608268219999999</c:v>
                </c:pt>
                <c:pt idx="663">
                  <c:v>43.652088319999997</c:v>
                </c:pt>
                <c:pt idx="664">
                  <c:v>43.695908420000002</c:v>
                </c:pt>
                <c:pt idx="665">
                  <c:v>43.73972852</c:v>
                </c:pt>
                <c:pt idx="666">
                  <c:v>43.783548609999997</c:v>
                </c:pt>
                <c:pt idx="667">
                  <c:v>43.827368710000002</c:v>
                </c:pt>
                <c:pt idx="668">
                  <c:v>43.87118881</c:v>
                </c:pt>
                <c:pt idx="669">
                  <c:v>43.915008909999997</c:v>
                </c:pt>
                <c:pt idx="670">
                  <c:v>43.958829010000002</c:v>
                </c:pt>
                <c:pt idx="671">
                  <c:v>44.00264911</c:v>
                </c:pt>
                <c:pt idx="672">
                  <c:v>44.046469209999998</c:v>
                </c:pt>
                <c:pt idx="673">
                  <c:v>44.090289310000003</c:v>
                </c:pt>
                <c:pt idx="674">
                  <c:v>44.1341094</c:v>
                </c:pt>
                <c:pt idx="675">
                  <c:v>44.177929499999998</c:v>
                </c:pt>
                <c:pt idx="676">
                  <c:v>44.221749600000003</c:v>
                </c:pt>
                <c:pt idx="677">
                  <c:v>44.2655697</c:v>
                </c:pt>
                <c:pt idx="678">
                  <c:v>44.309389799999998</c:v>
                </c:pt>
                <c:pt idx="679">
                  <c:v>44.353209900000003</c:v>
                </c:pt>
                <c:pt idx="680">
                  <c:v>44.397030000000001</c:v>
                </c:pt>
                <c:pt idx="681">
                  <c:v>44.440850089999998</c:v>
                </c:pt>
                <c:pt idx="682">
                  <c:v>44.484670190000003</c:v>
                </c:pt>
                <c:pt idx="683">
                  <c:v>44.528490290000001</c:v>
                </c:pt>
                <c:pt idx="684">
                  <c:v>44.572310389999998</c:v>
                </c:pt>
                <c:pt idx="685">
                  <c:v>44.616130490000003</c:v>
                </c:pt>
                <c:pt idx="686">
                  <c:v>44.703770689999999</c:v>
                </c:pt>
                <c:pt idx="687">
                  <c:v>44.747590780000003</c:v>
                </c:pt>
                <c:pt idx="688">
                  <c:v>44.791410880000001</c:v>
                </c:pt>
                <c:pt idx="689">
                  <c:v>44.879051080000004</c:v>
                </c:pt>
                <c:pt idx="690">
                  <c:v>44.922871180000001</c:v>
                </c:pt>
                <c:pt idx="691">
                  <c:v>44.966691279999999</c:v>
                </c:pt>
                <c:pt idx="692">
                  <c:v>45.010511379999997</c:v>
                </c:pt>
                <c:pt idx="693">
                  <c:v>45.054331470000001</c:v>
                </c:pt>
                <c:pt idx="694">
                  <c:v>45.098151569999999</c:v>
                </c:pt>
                <c:pt idx="695">
                  <c:v>45.141971669999997</c:v>
                </c:pt>
                <c:pt idx="696">
                  <c:v>45.185791770000002</c:v>
                </c:pt>
                <c:pt idx="697">
                  <c:v>45.229611869999999</c:v>
                </c:pt>
                <c:pt idx="698">
                  <c:v>45.273431969999997</c:v>
                </c:pt>
                <c:pt idx="699">
                  <c:v>45.317252070000002</c:v>
                </c:pt>
                <c:pt idx="700">
                  <c:v>45.361072159999999</c:v>
                </c:pt>
                <c:pt idx="701">
                  <c:v>45.404892259999997</c:v>
                </c:pt>
                <c:pt idx="702">
                  <c:v>45.448712360000002</c:v>
                </c:pt>
                <c:pt idx="703">
                  <c:v>45.49253246</c:v>
                </c:pt>
                <c:pt idx="704">
                  <c:v>45.536352559999997</c:v>
                </c:pt>
                <c:pt idx="705">
                  <c:v>45.580172660000002</c:v>
                </c:pt>
                <c:pt idx="706">
                  <c:v>45.62399276</c:v>
                </c:pt>
                <c:pt idx="707">
                  <c:v>45.667812859999998</c:v>
                </c:pt>
                <c:pt idx="708">
                  <c:v>45.711632950000002</c:v>
                </c:pt>
                <c:pt idx="709">
                  <c:v>45.75545305</c:v>
                </c:pt>
                <c:pt idx="710">
                  <c:v>45.799273149999998</c:v>
                </c:pt>
                <c:pt idx="711">
                  <c:v>45.843093250000003</c:v>
                </c:pt>
                <c:pt idx="712">
                  <c:v>45.88691335</c:v>
                </c:pt>
                <c:pt idx="713">
                  <c:v>45.930733449999998</c:v>
                </c:pt>
                <c:pt idx="714">
                  <c:v>45.974553550000003</c:v>
                </c:pt>
                <c:pt idx="715">
                  <c:v>46.01837364</c:v>
                </c:pt>
                <c:pt idx="716">
                  <c:v>46.062193739999998</c:v>
                </c:pt>
                <c:pt idx="717">
                  <c:v>46.106013840000003</c:v>
                </c:pt>
                <c:pt idx="718">
                  <c:v>46.149833940000001</c:v>
                </c:pt>
                <c:pt idx="719">
                  <c:v>46.193654039999998</c:v>
                </c:pt>
                <c:pt idx="720">
                  <c:v>46.237474140000003</c:v>
                </c:pt>
                <c:pt idx="721">
                  <c:v>46.281294240000001</c:v>
                </c:pt>
                <c:pt idx="722">
                  <c:v>46.325114329999998</c:v>
                </c:pt>
                <c:pt idx="723">
                  <c:v>46.368934430000003</c:v>
                </c:pt>
                <c:pt idx="724">
                  <c:v>46.412754530000001</c:v>
                </c:pt>
                <c:pt idx="725">
                  <c:v>46.456574629999999</c:v>
                </c:pt>
                <c:pt idx="726">
                  <c:v>46.500394729999996</c:v>
                </c:pt>
                <c:pt idx="727">
                  <c:v>46.544214830000001</c:v>
                </c:pt>
                <c:pt idx="728">
                  <c:v>46.588034929999999</c:v>
                </c:pt>
                <c:pt idx="729">
                  <c:v>46.675675120000001</c:v>
                </c:pt>
                <c:pt idx="730">
                  <c:v>46.719495219999999</c:v>
                </c:pt>
                <c:pt idx="731">
                  <c:v>46.763315319999997</c:v>
                </c:pt>
                <c:pt idx="732">
                  <c:v>46.807135420000002</c:v>
                </c:pt>
                <c:pt idx="733">
                  <c:v>46.850955519999999</c:v>
                </c:pt>
                <c:pt idx="734">
                  <c:v>46.894775619999997</c:v>
                </c:pt>
                <c:pt idx="735">
                  <c:v>46.938595710000001</c:v>
                </c:pt>
                <c:pt idx="736">
                  <c:v>46.982415809999999</c:v>
                </c:pt>
                <c:pt idx="737">
                  <c:v>47.026235909999997</c:v>
                </c:pt>
                <c:pt idx="738">
                  <c:v>47.070056010000002</c:v>
                </c:pt>
                <c:pt idx="739">
                  <c:v>47.11387611</c:v>
                </c:pt>
                <c:pt idx="740">
                  <c:v>47.157696209999997</c:v>
                </c:pt>
                <c:pt idx="741">
                  <c:v>47.201516310000002</c:v>
                </c:pt>
                <c:pt idx="742">
                  <c:v>47.24533641</c:v>
                </c:pt>
                <c:pt idx="743">
                  <c:v>47.289156499999997</c:v>
                </c:pt>
                <c:pt idx="744">
                  <c:v>47.332976600000002</c:v>
                </c:pt>
                <c:pt idx="745">
                  <c:v>47.3767967</c:v>
                </c:pt>
                <c:pt idx="746">
                  <c:v>47.420616799999998</c:v>
                </c:pt>
                <c:pt idx="747">
                  <c:v>47.464436900000003</c:v>
                </c:pt>
                <c:pt idx="748">
                  <c:v>47.508257</c:v>
                </c:pt>
                <c:pt idx="749">
                  <c:v>47.552077099999998</c:v>
                </c:pt>
                <c:pt idx="750">
                  <c:v>47.595897190000002</c:v>
                </c:pt>
                <c:pt idx="751">
                  <c:v>47.63971729</c:v>
                </c:pt>
                <c:pt idx="752">
                  <c:v>47.683537389999998</c:v>
                </c:pt>
                <c:pt idx="753">
                  <c:v>47.727357490000003</c:v>
                </c:pt>
                <c:pt idx="754">
                  <c:v>47.771177590000001</c:v>
                </c:pt>
                <c:pt idx="755">
                  <c:v>47.814997689999998</c:v>
                </c:pt>
                <c:pt idx="756">
                  <c:v>47.858817790000003</c:v>
                </c:pt>
                <c:pt idx="757">
                  <c:v>47.90263788</c:v>
                </c:pt>
                <c:pt idx="758">
                  <c:v>47.946457979999998</c:v>
                </c:pt>
                <c:pt idx="759">
                  <c:v>47.990278080000003</c:v>
                </c:pt>
                <c:pt idx="760">
                  <c:v>48.034098180000001</c:v>
                </c:pt>
                <c:pt idx="761">
                  <c:v>48.077918279999999</c:v>
                </c:pt>
                <c:pt idx="762">
                  <c:v>48.121738379999996</c:v>
                </c:pt>
                <c:pt idx="763">
                  <c:v>48.165558480000001</c:v>
                </c:pt>
                <c:pt idx="764">
                  <c:v>48.209378569999998</c:v>
                </c:pt>
                <c:pt idx="765">
                  <c:v>48.253198670000003</c:v>
                </c:pt>
                <c:pt idx="766">
                  <c:v>48.297018770000001</c:v>
                </c:pt>
                <c:pt idx="767">
                  <c:v>48.340838869999999</c:v>
                </c:pt>
                <c:pt idx="768">
                  <c:v>48.384658969999997</c:v>
                </c:pt>
                <c:pt idx="769">
                  <c:v>48.428479070000002</c:v>
                </c:pt>
                <c:pt idx="770">
                  <c:v>48.472299169999999</c:v>
                </c:pt>
                <c:pt idx="771">
                  <c:v>48.516119260000004</c:v>
                </c:pt>
                <c:pt idx="772">
                  <c:v>48.559939360000001</c:v>
                </c:pt>
                <c:pt idx="773">
                  <c:v>48.603759459999999</c:v>
                </c:pt>
                <c:pt idx="774">
                  <c:v>48.647579559999997</c:v>
                </c:pt>
                <c:pt idx="775">
                  <c:v>48.73521976</c:v>
                </c:pt>
                <c:pt idx="776">
                  <c:v>48.779039859999997</c:v>
                </c:pt>
                <c:pt idx="777">
                  <c:v>48.822859960000002</c:v>
                </c:pt>
                <c:pt idx="778">
                  <c:v>48.910500149999997</c:v>
                </c:pt>
                <c:pt idx="779">
                  <c:v>48.954320250000002</c:v>
                </c:pt>
                <c:pt idx="780">
                  <c:v>48.99814035</c:v>
                </c:pt>
                <c:pt idx="781">
                  <c:v>49.041960449999998</c:v>
                </c:pt>
                <c:pt idx="782">
                  <c:v>49.085780550000003</c:v>
                </c:pt>
                <c:pt idx="783">
                  <c:v>49.12960065</c:v>
                </c:pt>
                <c:pt idx="784">
                  <c:v>49.173420739999997</c:v>
                </c:pt>
                <c:pt idx="785">
                  <c:v>49.217240840000002</c:v>
                </c:pt>
                <c:pt idx="786">
                  <c:v>49.26106094</c:v>
                </c:pt>
                <c:pt idx="787">
                  <c:v>49.304881039999998</c:v>
                </c:pt>
                <c:pt idx="788">
                  <c:v>49.348701140000003</c:v>
                </c:pt>
                <c:pt idx="789">
                  <c:v>49.392521240000001</c:v>
                </c:pt>
                <c:pt idx="790">
                  <c:v>49.743082029999997</c:v>
                </c:pt>
                <c:pt idx="791">
                  <c:v>49.786902120000001</c:v>
                </c:pt>
                <c:pt idx="792">
                  <c:v>49.830722219999998</c:v>
                </c:pt>
                <c:pt idx="793">
                  <c:v>49.874542320000003</c:v>
                </c:pt>
                <c:pt idx="794">
                  <c:v>49.918362420000001</c:v>
                </c:pt>
                <c:pt idx="795">
                  <c:v>49.962182519999999</c:v>
                </c:pt>
                <c:pt idx="796">
                  <c:v>50.006002619999997</c:v>
                </c:pt>
                <c:pt idx="797">
                  <c:v>50.049822720000002</c:v>
                </c:pt>
                <c:pt idx="798">
                  <c:v>50.093642809999999</c:v>
                </c:pt>
                <c:pt idx="799">
                  <c:v>50.137462910000004</c:v>
                </c:pt>
                <c:pt idx="800">
                  <c:v>50.181283010000001</c:v>
                </c:pt>
                <c:pt idx="801">
                  <c:v>50.225103109999999</c:v>
                </c:pt>
                <c:pt idx="802">
                  <c:v>50.268923209999997</c:v>
                </c:pt>
                <c:pt idx="803">
                  <c:v>50.312743310000002</c:v>
                </c:pt>
                <c:pt idx="804">
                  <c:v>50.35656341</c:v>
                </c:pt>
                <c:pt idx="805">
                  <c:v>50.400383509999998</c:v>
                </c:pt>
                <c:pt idx="806">
                  <c:v>50.444203600000002</c:v>
                </c:pt>
                <c:pt idx="807">
                  <c:v>50.488023699999999</c:v>
                </c:pt>
                <c:pt idx="808">
                  <c:v>50.531843799999997</c:v>
                </c:pt>
                <c:pt idx="809">
                  <c:v>50.575663900000002</c:v>
                </c:pt>
                <c:pt idx="810">
                  <c:v>50.619484</c:v>
                </c:pt>
                <c:pt idx="811">
                  <c:v>50.663304099999998</c:v>
                </c:pt>
                <c:pt idx="812">
                  <c:v>50.707124200000003</c:v>
                </c:pt>
                <c:pt idx="813">
                  <c:v>50.75094429</c:v>
                </c:pt>
                <c:pt idx="814">
                  <c:v>50.794764389999997</c:v>
                </c:pt>
                <c:pt idx="815">
                  <c:v>50.838584490000002</c:v>
                </c:pt>
                <c:pt idx="816">
                  <c:v>50.88240459</c:v>
                </c:pt>
                <c:pt idx="817">
                  <c:v>50.970044790000003</c:v>
                </c:pt>
                <c:pt idx="818">
                  <c:v>51.013864890000001</c:v>
                </c:pt>
                <c:pt idx="819">
                  <c:v>51.057684979999998</c:v>
                </c:pt>
                <c:pt idx="820">
                  <c:v>51.101505080000003</c:v>
                </c:pt>
                <c:pt idx="821">
                  <c:v>51.14532518</c:v>
                </c:pt>
                <c:pt idx="822">
                  <c:v>51.189145279999998</c:v>
                </c:pt>
                <c:pt idx="823">
                  <c:v>51.232965380000003</c:v>
                </c:pt>
                <c:pt idx="824">
                  <c:v>51.276785480000001</c:v>
                </c:pt>
                <c:pt idx="825">
                  <c:v>51.320605579999999</c:v>
                </c:pt>
                <c:pt idx="826">
                  <c:v>51.364425670000003</c:v>
                </c:pt>
                <c:pt idx="827">
                  <c:v>51.408245770000001</c:v>
                </c:pt>
                <c:pt idx="828">
                  <c:v>51.452065869999998</c:v>
                </c:pt>
                <c:pt idx="829">
                  <c:v>51.495885970000003</c:v>
                </c:pt>
                <c:pt idx="830">
                  <c:v>51.539706070000001</c:v>
                </c:pt>
                <c:pt idx="831">
                  <c:v>51.583526169999999</c:v>
                </c:pt>
                <c:pt idx="832">
                  <c:v>51.627346269999997</c:v>
                </c:pt>
                <c:pt idx="833">
                  <c:v>51.671166370000002</c:v>
                </c:pt>
                <c:pt idx="834">
                  <c:v>51.714986459999999</c:v>
                </c:pt>
                <c:pt idx="835">
                  <c:v>51.758806559999996</c:v>
                </c:pt>
                <c:pt idx="836">
                  <c:v>51.802626660000001</c:v>
                </c:pt>
                <c:pt idx="837">
                  <c:v>51.846446759999999</c:v>
                </c:pt>
                <c:pt idx="838">
                  <c:v>51.890266859999997</c:v>
                </c:pt>
                <c:pt idx="839">
                  <c:v>51.934086960000002</c:v>
                </c:pt>
                <c:pt idx="840">
                  <c:v>51.97790706</c:v>
                </c:pt>
                <c:pt idx="841">
                  <c:v>52.021727149999997</c:v>
                </c:pt>
                <c:pt idx="842">
                  <c:v>52.065547250000002</c:v>
                </c:pt>
                <c:pt idx="843">
                  <c:v>52.109367349999999</c:v>
                </c:pt>
                <c:pt idx="844">
                  <c:v>52.153187449999997</c:v>
                </c:pt>
                <c:pt idx="845">
                  <c:v>52.197007550000002</c:v>
                </c:pt>
                <c:pt idx="846">
                  <c:v>52.24082765</c:v>
                </c:pt>
                <c:pt idx="847">
                  <c:v>52.284647749999998</c:v>
                </c:pt>
                <c:pt idx="848">
                  <c:v>52.328467840000002</c:v>
                </c:pt>
                <c:pt idx="849">
                  <c:v>52.37228794</c:v>
                </c:pt>
                <c:pt idx="850">
                  <c:v>52.416108039999997</c:v>
                </c:pt>
                <c:pt idx="851">
                  <c:v>52.459928140000002</c:v>
                </c:pt>
                <c:pt idx="852">
                  <c:v>52.50374824</c:v>
                </c:pt>
                <c:pt idx="853">
                  <c:v>52.547568339999998</c:v>
                </c:pt>
                <c:pt idx="854">
                  <c:v>52.591388440000003</c:v>
                </c:pt>
                <c:pt idx="855">
                  <c:v>52.63520853</c:v>
                </c:pt>
                <c:pt idx="856">
                  <c:v>52.679028629999998</c:v>
                </c:pt>
                <c:pt idx="857">
                  <c:v>52.722848730000003</c:v>
                </c:pt>
                <c:pt idx="858">
                  <c:v>52.76666883</c:v>
                </c:pt>
                <c:pt idx="859">
                  <c:v>52.810488929999998</c:v>
                </c:pt>
                <c:pt idx="860">
                  <c:v>52.854309030000003</c:v>
                </c:pt>
                <c:pt idx="861">
                  <c:v>52.898129130000001</c:v>
                </c:pt>
                <c:pt idx="862">
                  <c:v>52.941949219999998</c:v>
                </c:pt>
                <c:pt idx="863">
                  <c:v>52.985769320000003</c:v>
                </c:pt>
                <c:pt idx="864">
                  <c:v>53.029589420000001</c:v>
                </c:pt>
                <c:pt idx="865">
                  <c:v>53.073409519999998</c:v>
                </c:pt>
                <c:pt idx="866">
                  <c:v>53.117229620000003</c:v>
                </c:pt>
                <c:pt idx="867">
                  <c:v>53.161049720000001</c:v>
                </c:pt>
                <c:pt idx="868">
                  <c:v>53.204869819999999</c:v>
                </c:pt>
                <c:pt idx="869">
                  <c:v>53.248689919999997</c:v>
                </c:pt>
                <c:pt idx="870">
                  <c:v>53.292510010000001</c:v>
                </c:pt>
                <c:pt idx="871">
                  <c:v>53.336330109999999</c:v>
                </c:pt>
                <c:pt idx="872">
                  <c:v>53.380150209999996</c:v>
                </c:pt>
                <c:pt idx="873">
                  <c:v>53.423970310000001</c:v>
                </c:pt>
                <c:pt idx="874">
                  <c:v>53.467790409999999</c:v>
                </c:pt>
                <c:pt idx="875">
                  <c:v>53.511610509999997</c:v>
                </c:pt>
                <c:pt idx="876">
                  <c:v>53.555430610000002</c:v>
                </c:pt>
                <c:pt idx="877">
                  <c:v>53.599250699999999</c:v>
                </c:pt>
                <c:pt idx="878">
                  <c:v>53.643070799999997</c:v>
                </c:pt>
                <c:pt idx="879">
                  <c:v>53.686890900000002</c:v>
                </c:pt>
                <c:pt idx="880">
                  <c:v>53.730710999999999</c:v>
                </c:pt>
                <c:pt idx="881">
                  <c:v>53.774531099999997</c:v>
                </c:pt>
                <c:pt idx="882">
                  <c:v>53.818351200000002</c:v>
                </c:pt>
                <c:pt idx="883">
                  <c:v>53.8621713</c:v>
                </c:pt>
                <c:pt idx="884">
                  <c:v>53.905991389999997</c:v>
                </c:pt>
                <c:pt idx="885">
                  <c:v>53.949811490000002</c:v>
                </c:pt>
                <c:pt idx="886">
                  <c:v>53.99363159</c:v>
                </c:pt>
                <c:pt idx="887">
                  <c:v>54.344192380000003</c:v>
                </c:pt>
                <c:pt idx="888">
                  <c:v>54.38801248</c:v>
                </c:pt>
                <c:pt idx="889">
                  <c:v>54.431832579999998</c:v>
                </c:pt>
                <c:pt idx="890">
                  <c:v>54.475652680000003</c:v>
                </c:pt>
                <c:pt idx="891">
                  <c:v>54.51947277</c:v>
                </c:pt>
                <c:pt idx="892">
                  <c:v>54.563292869999998</c:v>
                </c:pt>
                <c:pt idx="893">
                  <c:v>54.607112970000003</c:v>
                </c:pt>
                <c:pt idx="894">
                  <c:v>54.650933070000001</c:v>
                </c:pt>
                <c:pt idx="895">
                  <c:v>54.694753169999998</c:v>
                </c:pt>
                <c:pt idx="896">
                  <c:v>54.738573270000003</c:v>
                </c:pt>
                <c:pt idx="897">
                  <c:v>54.782393370000001</c:v>
                </c:pt>
                <c:pt idx="898">
                  <c:v>54.826213469999999</c:v>
                </c:pt>
                <c:pt idx="899">
                  <c:v>54.870033560000003</c:v>
                </c:pt>
                <c:pt idx="900">
                  <c:v>54.913853660000001</c:v>
                </c:pt>
                <c:pt idx="901">
                  <c:v>54.957673759999999</c:v>
                </c:pt>
                <c:pt idx="902">
                  <c:v>55.001493859999997</c:v>
                </c:pt>
                <c:pt idx="903">
                  <c:v>55.045313960000001</c:v>
                </c:pt>
                <c:pt idx="904">
                  <c:v>55.089134059999999</c:v>
                </c:pt>
                <c:pt idx="905">
                  <c:v>55.132954159999997</c:v>
                </c:pt>
                <c:pt idx="906">
                  <c:v>55.176774250000001</c:v>
                </c:pt>
                <c:pt idx="907">
                  <c:v>55.220594349999999</c:v>
                </c:pt>
                <c:pt idx="908">
                  <c:v>55.264414449999997</c:v>
                </c:pt>
                <c:pt idx="909">
                  <c:v>55.308234550000002</c:v>
                </c:pt>
                <c:pt idx="910">
                  <c:v>55.352054649999999</c:v>
                </c:pt>
                <c:pt idx="911">
                  <c:v>55.395874749999997</c:v>
                </c:pt>
                <c:pt idx="912">
                  <c:v>55.439694850000002</c:v>
                </c:pt>
                <c:pt idx="913">
                  <c:v>55.483514939999999</c:v>
                </c:pt>
                <c:pt idx="914">
                  <c:v>55.527335039999997</c:v>
                </c:pt>
                <c:pt idx="915">
                  <c:v>55.571155140000002</c:v>
                </c:pt>
                <c:pt idx="916">
                  <c:v>55.61497524</c:v>
                </c:pt>
                <c:pt idx="917">
                  <c:v>55.658795339999998</c:v>
                </c:pt>
                <c:pt idx="918">
                  <c:v>55.702615440000002</c:v>
                </c:pt>
                <c:pt idx="919">
                  <c:v>55.74643554</c:v>
                </c:pt>
                <c:pt idx="920">
                  <c:v>55.790255629999997</c:v>
                </c:pt>
                <c:pt idx="921">
                  <c:v>55.834075730000002</c:v>
                </c:pt>
                <c:pt idx="922">
                  <c:v>55.87789583</c:v>
                </c:pt>
                <c:pt idx="923">
                  <c:v>55.921715929999998</c:v>
                </c:pt>
                <c:pt idx="924">
                  <c:v>55.965536030000003</c:v>
                </c:pt>
                <c:pt idx="925">
                  <c:v>56.00935613</c:v>
                </c:pt>
                <c:pt idx="926">
                  <c:v>56.053176229999998</c:v>
                </c:pt>
                <c:pt idx="927">
                  <c:v>56.096996320000002</c:v>
                </c:pt>
                <c:pt idx="928">
                  <c:v>56.14081642</c:v>
                </c:pt>
                <c:pt idx="929">
                  <c:v>56.184636519999998</c:v>
                </c:pt>
                <c:pt idx="930">
                  <c:v>56.228456620000003</c:v>
                </c:pt>
                <c:pt idx="931">
                  <c:v>56.272276720000001</c:v>
                </c:pt>
                <c:pt idx="932">
                  <c:v>56.316096819999999</c:v>
                </c:pt>
                <c:pt idx="933">
                  <c:v>56.359916920000003</c:v>
                </c:pt>
                <c:pt idx="934">
                  <c:v>56.403737020000001</c:v>
                </c:pt>
                <c:pt idx="935">
                  <c:v>56.447557109999998</c:v>
                </c:pt>
                <c:pt idx="936">
                  <c:v>56.491377210000003</c:v>
                </c:pt>
                <c:pt idx="937">
                  <c:v>56.535197310000001</c:v>
                </c:pt>
                <c:pt idx="938">
                  <c:v>56.579017409999999</c:v>
                </c:pt>
                <c:pt idx="939">
                  <c:v>56.622837509999997</c:v>
                </c:pt>
                <c:pt idx="940">
                  <c:v>56.666657610000001</c:v>
                </c:pt>
                <c:pt idx="941">
                  <c:v>56.710477709999999</c:v>
                </c:pt>
                <c:pt idx="942">
                  <c:v>56.754297800000003</c:v>
                </c:pt>
                <c:pt idx="943">
                  <c:v>56.798117900000001</c:v>
                </c:pt>
                <c:pt idx="944">
                  <c:v>56.841937999999999</c:v>
                </c:pt>
                <c:pt idx="945">
                  <c:v>56.885758099999997</c:v>
                </c:pt>
                <c:pt idx="946">
                  <c:v>56.929578200000002</c:v>
                </c:pt>
                <c:pt idx="947">
                  <c:v>56.973398299999999</c:v>
                </c:pt>
                <c:pt idx="948">
                  <c:v>57.017218399999997</c:v>
                </c:pt>
                <c:pt idx="949">
                  <c:v>57.061038490000001</c:v>
                </c:pt>
                <c:pt idx="950">
                  <c:v>57.104858589999999</c:v>
                </c:pt>
                <c:pt idx="951">
                  <c:v>57.148678689999997</c:v>
                </c:pt>
                <c:pt idx="952">
                  <c:v>57.192498790000002</c:v>
                </c:pt>
                <c:pt idx="953">
                  <c:v>57.23631889</c:v>
                </c:pt>
                <c:pt idx="954">
                  <c:v>57.280138989999998</c:v>
                </c:pt>
                <c:pt idx="955">
                  <c:v>57.323959090000002</c:v>
                </c:pt>
                <c:pt idx="956">
                  <c:v>57.367779179999999</c:v>
                </c:pt>
                <c:pt idx="957">
                  <c:v>57.411599279999997</c:v>
                </c:pt>
                <c:pt idx="958">
                  <c:v>57.455419380000002</c:v>
                </c:pt>
                <c:pt idx="959">
                  <c:v>57.49923948</c:v>
                </c:pt>
                <c:pt idx="960">
                  <c:v>57.543059579999998</c:v>
                </c:pt>
                <c:pt idx="961">
                  <c:v>57.586879680000003</c:v>
                </c:pt>
                <c:pt idx="962">
                  <c:v>57.63069978</c:v>
                </c:pt>
                <c:pt idx="963">
                  <c:v>57.674519869999997</c:v>
                </c:pt>
                <c:pt idx="964">
                  <c:v>57.718339970000002</c:v>
                </c:pt>
                <c:pt idx="965">
                  <c:v>57.76216007</c:v>
                </c:pt>
                <c:pt idx="966">
                  <c:v>57.805980169999998</c:v>
                </c:pt>
                <c:pt idx="967">
                  <c:v>57.849800270000003</c:v>
                </c:pt>
                <c:pt idx="968">
                  <c:v>57.893620370000001</c:v>
                </c:pt>
                <c:pt idx="969">
                  <c:v>57.937440469999999</c:v>
                </c:pt>
                <c:pt idx="970">
                  <c:v>57.981260570000003</c:v>
                </c:pt>
                <c:pt idx="971">
                  <c:v>58.02508066</c:v>
                </c:pt>
                <c:pt idx="972">
                  <c:v>58.068900759999998</c:v>
                </c:pt>
                <c:pt idx="973">
                  <c:v>58.112720860000003</c:v>
                </c:pt>
                <c:pt idx="974">
                  <c:v>58.156540960000001</c:v>
                </c:pt>
                <c:pt idx="975">
                  <c:v>58.200361059999999</c:v>
                </c:pt>
                <c:pt idx="976">
                  <c:v>58.244181159999997</c:v>
                </c:pt>
                <c:pt idx="977">
                  <c:v>58.288001260000001</c:v>
                </c:pt>
                <c:pt idx="978">
                  <c:v>58.331821349999998</c:v>
                </c:pt>
                <c:pt idx="979">
                  <c:v>58.375641450000003</c:v>
                </c:pt>
                <c:pt idx="980">
                  <c:v>58.419461550000001</c:v>
                </c:pt>
                <c:pt idx="981">
                  <c:v>58.463281649999999</c:v>
                </c:pt>
                <c:pt idx="982">
                  <c:v>58.507101749999997</c:v>
                </c:pt>
                <c:pt idx="983">
                  <c:v>58.550921850000002</c:v>
                </c:pt>
                <c:pt idx="984">
                  <c:v>58.59474195</c:v>
                </c:pt>
                <c:pt idx="985">
                  <c:v>58.638562039999997</c:v>
                </c:pt>
                <c:pt idx="986">
                  <c:v>58.682382140000001</c:v>
                </c:pt>
                <c:pt idx="987">
                  <c:v>58.726202239999999</c:v>
                </c:pt>
                <c:pt idx="988">
                  <c:v>58.770022339999997</c:v>
                </c:pt>
                <c:pt idx="989">
                  <c:v>58.813842440000002</c:v>
                </c:pt>
                <c:pt idx="990">
                  <c:v>58.85766254</c:v>
                </c:pt>
                <c:pt idx="991">
                  <c:v>58.901482639999998</c:v>
                </c:pt>
                <c:pt idx="992">
                  <c:v>58.945302730000002</c:v>
                </c:pt>
                <c:pt idx="993">
                  <c:v>58.989122829999999</c:v>
                </c:pt>
                <c:pt idx="994">
                  <c:v>59.032942929999997</c:v>
                </c:pt>
                <c:pt idx="995">
                  <c:v>59.076763030000002</c:v>
                </c:pt>
                <c:pt idx="996">
                  <c:v>59.12058313</c:v>
                </c:pt>
                <c:pt idx="997">
                  <c:v>59.164403229999998</c:v>
                </c:pt>
                <c:pt idx="998">
                  <c:v>59.208223330000003</c:v>
                </c:pt>
                <c:pt idx="999">
                  <c:v>59.25204342</c:v>
                </c:pt>
                <c:pt idx="1000">
                  <c:v>59.295863519999997</c:v>
                </c:pt>
                <c:pt idx="1001">
                  <c:v>59.339683620000002</c:v>
                </c:pt>
                <c:pt idx="1002">
                  <c:v>59.38350372</c:v>
                </c:pt>
                <c:pt idx="1003">
                  <c:v>59.427323819999998</c:v>
                </c:pt>
                <c:pt idx="1004">
                  <c:v>59.471143920000003</c:v>
                </c:pt>
                <c:pt idx="1005">
                  <c:v>59.514964020000001</c:v>
                </c:pt>
                <c:pt idx="1006">
                  <c:v>59.558784119999999</c:v>
                </c:pt>
                <c:pt idx="1007">
                  <c:v>59.602604210000003</c:v>
                </c:pt>
                <c:pt idx="1008">
                  <c:v>59.64642431</c:v>
                </c:pt>
                <c:pt idx="1009">
                  <c:v>59.690244409999998</c:v>
                </c:pt>
                <c:pt idx="1010">
                  <c:v>59.734064510000003</c:v>
                </c:pt>
                <c:pt idx="1011">
                  <c:v>59.777884610000001</c:v>
                </c:pt>
                <c:pt idx="1012">
                  <c:v>59.821704709999999</c:v>
                </c:pt>
                <c:pt idx="1013">
                  <c:v>59.865524809999997</c:v>
                </c:pt>
                <c:pt idx="1014">
                  <c:v>59.909344900000001</c:v>
                </c:pt>
                <c:pt idx="1015">
                  <c:v>59.953164999999998</c:v>
                </c:pt>
                <c:pt idx="1016">
                  <c:v>59.996985100000003</c:v>
                </c:pt>
                <c:pt idx="1017">
                  <c:v>60.040805200000001</c:v>
                </c:pt>
                <c:pt idx="1018">
                  <c:v>60.084625299999999</c:v>
                </c:pt>
                <c:pt idx="1019">
                  <c:v>60.128445399999997</c:v>
                </c:pt>
                <c:pt idx="1020">
                  <c:v>60.172265500000002</c:v>
                </c:pt>
                <c:pt idx="1021">
                  <c:v>60.216085589999999</c:v>
                </c:pt>
                <c:pt idx="1022">
                  <c:v>60.259905689999997</c:v>
                </c:pt>
                <c:pt idx="1023">
                  <c:v>60.303725790000001</c:v>
                </c:pt>
                <c:pt idx="1024">
                  <c:v>60.347545889999999</c:v>
                </c:pt>
                <c:pt idx="1025">
                  <c:v>60.391365989999997</c:v>
                </c:pt>
                <c:pt idx="1026">
                  <c:v>60.435186090000002</c:v>
                </c:pt>
                <c:pt idx="1027">
                  <c:v>60.47900619</c:v>
                </c:pt>
                <c:pt idx="1028">
                  <c:v>60.522826279999997</c:v>
                </c:pt>
                <c:pt idx="1029">
                  <c:v>60.566646380000002</c:v>
                </c:pt>
                <c:pt idx="1030">
                  <c:v>60.610466479999999</c:v>
                </c:pt>
                <c:pt idx="1031">
                  <c:v>60.654286579999997</c:v>
                </c:pt>
                <c:pt idx="1032">
                  <c:v>60.698106680000002</c:v>
                </c:pt>
                <c:pt idx="1033">
                  <c:v>60.74192678</c:v>
                </c:pt>
                <c:pt idx="1034">
                  <c:v>60.785746879999998</c:v>
                </c:pt>
                <c:pt idx="1035">
                  <c:v>60.829566970000002</c:v>
                </c:pt>
                <c:pt idx="1036">
                  <c:v>60.87338707</c:v>
                </c:pt>
                <c:pt idx="1037">
                  <c:v>60.917207169999998</c:v>
                </c:pt>
                <c:pt idx="1038">
                  <c:v>60.961027270000002</c:v>
                </c:pt>
                <c:pt idx="1039">
                  <c:v>61.00484737</c:v>
                </c:pt>
                <c:pt idx="1040">
                  <c:v>61.048667469999998</c:v>
                </c:pt>
                <c:pt idx="1041">
                  <c:v>61.092487570000003</c:v>
                </c:pt>
              </c:numCache>
            </c:numRef>
          </c:yVal>
          <c:smooth val="0"/>
          <c:extLst xmlns:c16r2="http://schemas.microsoft.com/office/drawing/2015/06/chart">
            <c:ext xmlns:c16="http://schemas.microsoft.com/office/drawing/2014/chart" uri="{C3380CC4-5D6E-409C-BE32-E72D297353CC}">
              <c16:uniqueId val="{00000001-57ED-47BC-A8F5-882D3B754497}"/>
            </c:ext>
          </c:extLst>
        </c:ser>
        <c:dLbls>
          <c:showLegendKey val="0"/>
          <c:showVal val="0"/>
          <c:showCatName val="0"/>
          <c:showSerName val="0"/>
          <c:showPercent val="0"/>
          <c:showBubbleSize val="0"/>
        </c:dLbls>
        <c:axId val="-515515616"/>
        <c:axId val="-515519424"/>
        <c:extLst xmlns:c16r2="http://schemas.microsoft.com/office/drawing/2015/06/chart">
          <c:ext xmlns:c15="http://schemas.microsoft.com/office/drawing/2012/chart" uri="{02D57815-91ED-43cb-92C2-25804820EDAC}">
            <c15:filteredScatterSeries>
              <c15:ser>
                <c:idx val="8"/>
                <c:order val="2"/>
                <c:tx>
                  <c:strRef>
                    <c:extLst xmlns:c16r2="http://schemas.microsoft.com/office/drawing/2015/06/chart">
                      <c:ext uri="{02D57815-91ED-43cb-92C2-25804820EDAC}">
                        <c15:formulaRef>
                          <c15:sqref>[1]EPECN!$Y$1</c15:sqref>
                        </c15:formulaRef>
                      </c:ext>
                    </c:extLst>
                    <c:strCache>
                      <c:ptCount val="1"/>
                      <c:pt idx="0">
                        <c:v>Tend+Est1</c:v>
                      </c:pt>
                    </c:strCache>
                  </c:strRef>
                </c:tx>
                <c:spPr>
                  <a:ln w="25400">
                    <a:noFill/>
                  </a:ln>
                  <a:effectLst/>
                </c:spPr>
                <c:marker>
                  <c:symbol val="circle"/>
                  <c:size val="4"/>
                  <c:spPr>
                    <a:solidFill>
                      <a:schemeClr val="accent4">
                        <a:lumMod val="80000"/>
                        <a:lumOff val="20000"/>
                      </a:schemeClr>
                    </a:solidFill>
                    <a:ln w="9525" cap="flat" cmpd="sng" algn="ctr">
                      <a:solidFill>
                        <a:schemeClr val="accent4">
                          <a:lumMod val="80000"/>
                          <a:lumOff val="20000"/>
                        </a:schemeClr>
                      </a:solidFill>
                      <a:round/>
                    </a:ln>
                    <a:effectLst/>
                  </c:spPr>
                </c:marker>
                <c:xVal>
                  <c:numRef>
                    <c:extLst xmlns:c16r2="http://schemas.microsoft.com/office/drawing/2015/06/chart">
                      <c:ex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c:ext uri="{02D57815-91ED-43cb-92C2-25804820EDAC}">
                        <c15:formulaRef>
                          <c15:sqref>[1]EPECN!$Y$2:$Y$1043</c15:sqref>
                        </c15:formulaRef>
                      </c:ext>
                    </c:extLst>
                    <c:numCache>
                      <c:formatCode>General</c:formatCode>
                      <c:ptCount val="1042"/>
                      <c:pt idx="0">
                        <c:v>8.9185376084510608</c:v>
                      </c:pt>
                      <c:pt idx="1">
                        <c:v>8.9606554169281445</c:v>
                      </c:pt>
                      <c:pt idx="2">
                        <c:v>9.0029110278653413</c:v>
                      </c:pt>
                      <c:pt idx="3">
                        <c:v>9.0453044826800326</c:v>
                      </c:pt>
                      <c:pt idx="4">
                        <c:v>9.0878358282593208</c:v>
                      </c:pt>
                      <c:pt idx="5">
                        <c:v>9.1305051069584913</c:v>
                      </c:pt>
                      <c:pt idx="6">
                        <c:v>9.1733123565996202</c:v>
                      </c:pt>
                      <c:pt idx="7">
                        <c:v>9.216257610470322</c:v>
                      </c:pt>
                      <c:pt idx="8">
                        <c:v>9.259340897322673</c:v>
                      </c:pt>
                      <c:pt idx="9">
                        <c:v>9.3025622313722387</c:v>
                      </c:pt>
                      <c:pt idx="10">
                        <c:v>9.3459216522973172</c:v>
                      </c:pt>
                      <c:pt idx="11">
                        <c:v>9.3894191652382517</c:v>
                      </c:pt>
                      <c:pt idx="12">
                        <c:v>9.433054780796958</c:v>
                      </c:pt>
                      <c:pt idx="13">
                        <c:v>9.4768285050365755</c:v>
                      </c:pt>
                      <c:pt idx="14">
                        <c:v>9.5207403394812538</c:v>
                      </c:pt>
                      <c:pt idx="15">
                        <c:v>9.5647902811161138</c:v>
                      </c:pt>
                      <c:pt idx="16">
                        <c:v>9.6089783123873449</c:v>
                      </c:pt>
                      <c:pt idx="17">
                        <c:v>9.6533044412024509</c:v>
                      </c:pt>
                      <c:pt idx="18">
                        <c:v>9.6977686409306507</c:v>
                      </c:pt>
                      <c:pt idx="19">
                        <c:v>9.7423708904034179</c:v>
                      </c:pt>
                      <c:pt idx="20">
                        <c:v>9.7871111639151884</c:v>
                      </c:pt>
                      <c:pt idx="21">
                        <c:v>9.831989431224196</c:v>
                      </c:pt>
                      <c:pt idx="22">
                        <c:v>9.8770056575534628</c:v>
                      </c:pt>
                      <c:pt idx="23">
                        <c:v>9.9221597935919554</c:v>
                      </c:pt>
                      <c:pt idx="24">
                        <c:v>9.9674518154958669</c:v>
                      </c:pt>
                      <c:pt idx="25">
                        <c:v>10.012881664890061</c:v>
                      </c:pt>
                      <c:pt idx="26">
                        <c:v>10.05844928886966</c:v>
                      </c:pt>
                      <c:pt idx="27">
                        <c:v>10.104154630001787</c:v>
                      </c:pt>
                      <c:pt idx="28">
                        <c:v>10.149997626327448</c:v>
                      </c:pt>
                      <c:pt idx="29">
                        <c:v>10.19597821136357</c:v>
                      </c:pt>
                      <c:pt idx="30">
                        <c:v>10.242096304105196</c:v>
                      </c:pt>
                      <c:pt idx="31">
                        <c:v>10.288351849027803</c:v>
                      </c:pt>
                      <c:pt idx="32">
                        <c:v>10.334744756089792</c:v>
                      </c:pt>
                      <c:pt idx="33">
                        <c:v>10.381274940735119</c:v>
                      </c:pt>
                      <c:pt idx="34">
                        <c:v>10.427942313896075</c:v>
                      </c:pt>
                      <c:pt idx="35">
                        <c:v>10.474746781996203</c:v>
                      </c:pt>
                      <c:pt idx="36">
                        <c:v>10.521688246953392</c:v>
                      </c:pt>
                      <c:pt idx="37">
                        <c:v>10.56876659618308</c:v>
                      </c:pt>
                      <c:pt idx="38">
                        <c:v>10.61598174260164</c:v>
                      </c:pt>
                      <c:pt idx="39">
                        <c:v>10.6633335646299</c:v>
                      </c:pt>
                      <c:pt idx="40">
                        <c:v>10.710821946196793</c:v>
                      </c:pt>
                      <c:pt idx="41">
                        <c:v>10.758446766743194</c:v>
                      </c:pt>
                      <c:pt idx="42">
                        <c:v>10.806207901225866</c:v>
                      </c:pt>
                      <c:pt idx="43">
                        <c:v>10.854105220121575</c:v>
                      </c:pt>
                      <c:pt idx="44">
                        <c:v>10.902138589431353</c:v>
                      </c:pt>
                      <c:pt idx="45">
                        <c:v>10.950307860684887</c:v>
                      </c:pt>
                      <c:pt idx="46">
                        <c:v>10.998612910945088</c:v>
                      </c:pt>
                      <c:pt idx="47">
                        <c:v>11.047053582812772</c:v>
                      </c:pt>
                      <c:pt idx="48">
                        <c:v>11.095629724431516</c:v>
                      </c:pt>
                      <c:pt idx="49">
                        <c:v>11.144341179492644</c:v>
                      </c:pt>
                      <c:pt idx="50">
                        <c:v>11.193187787240362</c:v>
                      </c:pt>
                      <c:pt idx="51">
                        <c:v>11.242169382477055</c:v>
                      </c:pt>
                      <c:pt idx="52">
                        <c:v>11.291285785568682</c:v>
                      </c:pt>
                      <c:pt idx="53">
                        <c:v>11.340536842450405</c:v>
                      </c:pt>
                      <c:pt idx="54">
                        <c:v>11.389922364632254</c:v>
                      </c:pt>
                      <c:pt idx="55">
                        <c:v>11.43944216920503</c:v>
                      </c:pt>
                      <c:pt idx="56">
                        <c:v>11.489096068846299</c:v>
                      </c:pt>
                      <c:pt idx="57">
                        <c:v>11.538883871826563</c:v>
                      </c:pt>
                      <c:pt idx="58">
                        <c:v>11.588805382015545</c:v>
                      </c:pt>
                      <c:pt idx="59">
                        <c:v>11.638860388888638</c:v>
                      </c:pt>
                      <c:pt idx="60">
                        <c:v>11.689048707533514</c:v>
                      </c:pt>
                      <c:pt idx="61">
                        <c:v>11.739370118656826</c:v>
                      </c:pt>
                      <c:pt idx="62">
                        <c:v>11.789824408591119</c:v>
                      </c:pt>
                      <c:pt idx="63">
                        <c:v>11.840411359301829</c:v>
                      </c:pt>
                      <c:pt idx="64">
                        <c:v>11.891130748394461</c:v>
                      </c:pt>
                      <c:pt idx="65">
                        <c:v>11.941982349121893</c:v>
                      </c:pt>
                      <c:pt idx="66">
                        <c:v>11.992965920391832</c:v>
                      </c:pt>
                      <c:pt idx="67">
                        <c:v>12.044081246774407</c:v>
                      </c:pt>
                      <c:pt idx="68">
                        <c:v>12.095328078509894</c:v>
                      </c:pt>
                      <c:pt idx="69">
                        <c:v>12.14670617151663</c:v>
                      </c:pt>
                      <c:pt idx="70">
                        <c:v>12.198215277398996</c:v>
                      </c:pt>
                      <c:pt idx="71">
                        <c:v>12.249855143455594</c:v>
                      </c:pt>
                      <c:pt idx="72">
                        <c:v>12.301625512687572</c:v>
                      </c:pt>
                      <c:pt idx="73">
                        <c:v>12.353526113807039</c:v>
                      </c:pt>
                      <c:pt idx="74">
                        <c:v>12.405556701245672</c:v>
                      </c:pt>
                      <c:pt idx="75">
                        <c:v>12.457716995163441</c:v>
                      </c:pt>
                      <c:pt idx="76">
                        <c:v>12.510006721457474</c:v>
                      </c:pt>
                      <c:pt idx="77">
                        <c:v>12.562425601771061</c:v>
                      </c:pt>
                      <c:pt idx="78">
                        <c:v>12.614973353502817</c:v>
                      </c:pt>
                      <c:pt idx="79">
                        <c:v>12.667649689815953</c:v>
                      </c:pt>
                      <c:pt idx="80">
                        <c:v>12.720454319647718</c:v>
                      </c:pt>
                      <c:pt idx="81">
                        <c:v>12.773386937718952</c:v>
                      </c:pt>
                      <c:pt idx="82">
                        <c:v>12.8264472645438</c:v>
                      </c:pt>
                      <c:pt idx="83">
                        <c:v>12.879634986439541</c:v>
                      </c:pt>
                      <c:pt idx="84">
                        <c:v>12.932949795536597</c:v>
                      </c:pt>
                      <c:pt idx="85">
                        <c:v>12.986391379788612</c:v>
                      </c:pt>
                      <c:pt idx="86">
                        <c:v>13.039959422982744</c:v>
                      </c:pt>
                      <c:pt idx="87">
                        <c:v>13.093653604750035</c:v>
                      </c:pt>
                      <c:pt idx="88">
                        <c:v>13.147473590575936</c:v>
                      </c:pt>
                      <c:pt idx="89">
                        <c:v>13.20141907181101</c:v>
                      </c:pt>
                      <c:pt idx="90">
                        <c:v>13.255489705681677</c:v>
                      </c:pt>
                      <c:pt idx="91">
                        <c:v>13.309685155301192</c:v>
                      </c:pt>
                      <c:pt idx="92">
                        <c:v>13.364005079680714</c:v>
                      </c:pt>
                      <c:pt idx="93">
                        <c:v>13.418449133740486</c:v>
                      </c:pt>
                      <c:pt idx="94">
                        <c:v>13.473016968321197</c:v>
                      </c:pt>
                      <c:pt idx="95">
                        <c:v>13.527708220195468</c:v>
                      </c:pt>
                      <c:pt idx="96">
                        <c:v>13.582522552079428</c:v>
                      </c:pt>
                      <c:pt idx="97">
                        <c:v>13.637459592644484</c:v>
                      </c:pt>
                      <c:pt idx="98">
                        <c:v>13.69251897652919</c:v>
                      </c:pt>
                      <c:pt idx="99">
                        <c:v>13.747700334351242</c:v>
                      </c:pt>
                      <c:pt idx="100">
                        <c:v>13.80300329271963</c:v>
                      </c:pt>
                      <c:pt idx="101">
                        <c:v>13.85842747424692</c:v>
                      </c:pt>
                      <c:pt idx="102">
                        <c:v>13.913972487561626</c:v>
                      </c:pt>
                      <c:pt idx="103">
                        <c:v>13.969637967320766</c:v>
                      </c:pt>
                      <c:pt idx="104">
                        <c:v>14.025423514222537</c:v>
                      </c:pt>
                      <c:pt idx="105">
                        <c:v>14.081328735019071</c:v>
                      </c:pt>
                      <c:pt idx="106">
                        <c:v>14.137353232529406</c:v>
                      </c:pt>
                      <c:pt idx="107">
                        <c:v>14.193496605652504</c:v>
                      </c:pt>
                      <c:pt idx="108">
                        <c:v>14.24975844938044</c:v>
                      </c:pt>
                      <c:pt idx="109">
                        <c:v>14.306138344811735</c:v>
                      </c:pt>
                      <c:pt idx="110">
                        <c:v>14.36263589916477</c:v>
                      </c:pt>
                      <c:pt idx="111">
                        <c:v>14.419250685791351</c:v>
                      </c:pt>
                      <c:pt idx="112">
                        <c:v>14.47598228419043</c:v>
                      </c:pt>
                      <c:pt idx="113">
                        <c:v>14.532830270021893</c:v>
                      </c:pt>
                      <c:pt idx="114">
                        <c:v>14.58979421512052</c:v>
                      </c:pt>
                      <c:pt idx="115">
                        <c:v>14.646873687510066</c:v>
                      </c:pt>
                      <c:pt idx="116">
                        <c:v>14.704068251417436</c:v>
                      </c:pt>
                      <c:pt idx="117">
                        <c:v>14.761377457287031</c:v>
                      </c:pt>
                      <c:pt idx="118">
                        <c:v>14.818800881795173</c:v>
                      </c:pt>
                      <c:pt idx="119">
                        <c:v>14.876338067864692</c:v>
                      </c:pt>
                      <c:pt idx="120">
                        <c:v>14.9339885646796</c:v>
                      </c:pt>
                      <c:pt idx="121">
                        <c:v>14.991751917699933</c:v>
                      </c:pt>
                      <c:pt idx="122">
                        <c:v>15.049627668676663</c:v>
                      </c:pt>
                      <c:pt idx="123">
                        <c:v>15.107615355666782</c:v>
                      </c:pt>
                      <c:pt idx="124">
                        <c:v>15.165714503048463</c:v>
                      </c:pt>
                      <c:pt idx="125">
                        <c:v>15.223924661536374</c:v>
                      </c:pt>
                      <c:pt idx="126">
                        <c:v>15.28224534819711</c:v>
                      </c:pt>
                      <c:pt idx="127">
                        <c:v>15.340676086464713</c:v>
                      </c:pt>
                      <c:pt idx="128">
                        <c:v>15.399216396156348</c:v>
                      </c:pt>
                      <c:pt idx="129">
                        <c:v>15.457865793488097</c:v>
                      </c:pt>
                      <c:pt idx="130">
                        <c:v>15.516623791090833</c:v>
                      </c:pt>
                      <c:pt idx="131">
                        <c:v>15.575489888026244</c:v>
                      </c:pt>
                      <c:pt idx="132">
                        <c:v>15.634463609802998</c:v>
                      </c:pt>
                      <c:pt idx="133">
                        <c:v>15.693544448392945</c:v>
                      </c:pt>
                      <c:pt idx="134">
                        <c:v>15.75273190224752</c:v>
                      </c:pt>
                      <c:pt idx="135">
                        <c:v>15.812025466314221</c:v>
                      </c:pt>
                      <c:pt idx="136">
                        <c:v>15.871424632053198</c:v>
                      </c:pt>
                      <c:pt idx="137">
                        <c:v>15.93092888745397</c:v>
                      </c:pt>
                      <c:pt idx="138">
                        <c:v>15.990537707052258</c:v>
                      </c:pt>
                      <c:pt idx="139">
                        <c:v>16.050250591946924</c:v>
                      </c:pt>
                      <c:pt idx="140">
                        <c:v>16.110067009817012</c:v>
                      </c:pt>
                      <c:pt idx="141">
                        <c:v>16.169986434938941</c:v>
                      </c:pt>
                      <c:pt idx="142">
                        <c:v>16.230008338203753</c:v>
                      </c:pt>
                      <c:pt idx="143">
                        <c:v>16.290132187134525</c:v>
                      </c:pt>
                      <c:pt idx="144">
                        <c:v>16.350357445903857</c:v>
                      </c:pt>
                      <c:pt idx="145">
                        <c:v>16.41068356535148</c:v>
                      </c:pt>
                      <c:pt idx="146">
                        <c:v>16.471110023001987</c:v>
                      </c:pt>
                      <c:pt idx="147">
                        <c:v>16.531636263082667</c:v>
                      </c:pt>
                      <c:pt idx="148">
                        <c:v>16.592261736541403</c:v>
                      </c:pt>
                      <c:pt idx="149">
                        <c:v>16.652985891064777</c:v>
                      </c:pt>
                      <c:pt idx="150">
                        <c:v>16.713808171096161</c:v>
                      </c:pt>
                      <c:pt idx="151">
                        <c:v>16.774728017854017</c:v>
                      </c:pt>
                      <c:pt idx="152">
                        <c:v>16.835744869350254</c:v>
                      </c:pt>
                      <c:pt idx="153">
                        <c:v>16.896858150408683</c:v>
                      </c:pt>
                      <c:pt idx="154">
                        <c:v>16.9580673126836</c:v>
                      </c:pt>
                      <c:pt idx="155">
                        <c:v>17.019371774678476</c:v>
                      </c:pt>
                      <c:pt idx="156">
                        <c:v>17.080770961764717</c:v>
                      </c:pt>
                      <c:pt idx="157">
                        <c:v>17.142264296200569</c:v>
                      </c:pt>
                      <c:pt idx="158">
                        <c:v>17.203851197150101</c:v>
                      </c:pt>
                      <c:pt idx="159">
                        <c:v>17.265531080702281</c:v>
                      </c:pt>
                      <c:pt idx="160">
                        <c:v>17.327303349890194</c:v>
                      </c:pt>
                      <c:pt idx="161">
                        <c:v>17.389167434710295</c:v>
                      </c:pt>
                      <c:pt idx="162">
                        <c:v>17.451122732141833</c:v>
                      </c:pt>
                      <c:pt idx="163">
                        <c:v>17.513168646166331</c:v>
                      </c:pt>
                      <c:pt idx="164">
                        <c:v>17.575304577787165</c:v>
                      </c:pt>
                      <c:pt idx="165">
                        <c:v>17.637529925049254</c:v>
                      </c:pt>
                      <c:pt idx="166">
                        <c:v>17.699844083058856</c:v>
                      </c:pt>
                      <c:pt idx="167">
                        <c:v>17.762246434003426</c:v>
                      </c:pt>
                      <c:pt idx="168">
                        <c:v>17.824736387171619</c:v>
                      </c:pt>
                      <c:pt idx="169">
                        <c:v>17.887313318973337</c:v>
                      </c:pt>
                      <c:pt idx="170">
                        <c:v>17.949976612959901</c:v>
                      </c:pt>
                      <c:pt idx="171">
                        <c:v>18.012725649844324</c:v>
                      </c:pt>
                      <c:pt idx="172">
                        <c:v>18.075559807521646</c:v>
                      </c:pt>
                      <c:pt idx="173">
                        <c:v>18.138478461089385</c:v>
                      </c:pt>
                      <c:pt idx="174">
                        <c:v>18.201480972868094</c:v>
                      </c:pt>
                      <c:pt idx="175">
                        <c:v>18.264566732421954</c:v>
                      </c:pt>
                      <c:pt idx="176">
                        <c:v>18.327735096579527</c:v>
                      </c:pt>
                      <c:pt idx="177">
                        <c:v>18.390985429454531</c:v>
                      </c:pt>
                      <c:pt idx="178">
                        <c:v>18.454317092466788</c:v>
                      </c:pt>
                      <c:pt idx="179">
                        <c:v>18.517729444363148</c:v>
                      </c:pt>
                      <c:pt idx="180">
                        <c:v>18.58122184123863</c:v>
                      </c:pt>
                      <c:pt idx="181">
                        <c:v>18.64479363655753</c:v>
                      </c:pt>
                      <c:pt idx="182">
                        <c:v>18.708444171174698</c:v>
                      </c:pt>
                      <c:pt idx="183">
                        <c:v>18.772172813356864</c:v>
                      </c:pt>
                      <c:pt idx="184">
                        <c:v>18.835978898804065</c:v>
                      </c:pt>
                      <c:pt idx="185">
                        <c:v>18.899861770671134</c:v>
                      </c:pt>
                      <c:pt idx="186">
                        <c:v>18.963820769589304</c:v>
                      </c:pt>
                      <c:pt idx="187">
                        <c:v>19.027855233687866</c:v>
                      </c:pt>
                      <c:pt idx="188">
                        <c:v>19.091964498615926</c:v>
                      </c:pt>
                      <c:pt idx="189">
                        <c:v>19.156147887564241</c:v>
                      </c:pt>
                      <c:pt idx="190">
                        <c:v>19.220404751287138</c:v>
                      </c:pt>
                      <c:pt idx="191">
                        <c:v>19.284734408124486</c:v>
                      </c:pt>
                      <c:pt idx="192">
                        <c:v>19.349136184023806</c:v>
                      </c:pt>
                      <c:pt idx="193">
                        <c:v>19.413609402562397</c:v>
                      </c:pt>
                      <c:pt idx="194">
                        <c:v>19.478153384969566</c:v>
                      </c:pt>
                      <c:pt idx="195">
                        <c:v>19.542767450148965</c:v>
                      </c:pt>
                      <c:pt idx="196">
                        <c:v>19.607450904700944</c:v>
                      </c:pt>
                      <c:pt idx="197">
                        <c:v>19.672203082945018</c:v>
                      </c:pt>
                      <c:pt idx="198">
                        <c:v>19.737023286942417</c:v>
                      </c:pt>
                      <c:pt idx="199">
                        <c:v>19.801910826518679</c:v>
                      </c:pt>
                      <c:pt idx="200">
                        <c:v>19.866865009286343</c:v>
                      </c:pt>
                      <c:pt idx="201">
                        <c:v>19.931885140667696</c:v>
                      </c:pt>
                      <c:pt idx="202">
                        <c:v>19.9969705239176</c:v>
                      </c:pt>
                      <c:pt idx="203">
                        <c:v>20.062120450146413</c:v>
                      </c:pt>
                      <c:pt idx="204">
                        <c:v>20.127334238342925</c:v>
                      </c:pt>
                      <c:pt idx="205">
                        <c:v>20.192611175397413</c:v>
                      </c:pt>
                      <c:pt idx="206">
                        <c:v>20.257950556124761</c:v>
                      </c:pt>
                      <c:pt idx="207">
                        <c:v>20.323351673287611</c:v>
                      </c:pt>
                      <c:pt idx="208">
                        <c:v>20.388813817619624</c:v>
                      </c:pt>
                      <c:pt idx="209">
                        <c:v>20.454336277848789</c:v>
                      </c:pt>
                      <c:pt idx="210">
                        <c:v>20.519918330720792</c:v>
                      </c:pt>
                      <c:pt idx="211">
                        <c:v>20.585559281022451</c:v>
                      </c:pt>
                      <c:pt idx="212">
                        <c:v>20.651258401605261</c:v>
                      </c:pt>
                      <c:pt idx="213">
                        <c:v>20.717014973408901</c:v>
                      </c:pt>
                      <c:pt idx="214">
                        <c:v>20.782828275484917</c:v>
                      </c:pt>
                      <c:pt idx="215">
                        <c:v>20.848697585020393</c:v>
                      </c:pt>
                      <c:pt idx="216">
                        <c:v>20.914622177361714</c:v>
                      </c:pt>
                      <c:pt idx="217">
                        <c:v>20.980601326038382</c:v>
                      </c:pt>
                      <c:pt idx="218">
                        <c:v>21.046634292786884</c:v>
                      </c:pt>
                      <c:pt idx="219">
                        <c:v>21.112720367574632</c:v>
                      </c:pt>
                      <c:pt idx="220">
                        <c:v>21.178858808623957</c:v>
                      </c:pt>
                      <c:pt idx="221">
                        <c:v>21.245048882436162</c:v>
                      </c:pt>
                      <c:pt idx="222">
                        <c:v>21.311289853815616</c:v>
                      </c:pt>
                      <c:pt idx="223">
                        <c:v>21.377580985893939</c:v>
                      </c:pt>
                      <c:pt idx="224">
                        <c:v>21.443921540154189</c:v>
                      </c:pt>
                      <c:pt idx="225">
                        <c:v>21.510310766455152</c:v>
                      </c:pt>
                      <c:pt idx="226">
                        <c:v>21.576747943055679</c:v>
                      </c:pt>
                      <c:pt idx="227">
                        <c:v>21.64323231663904</c:v>
                      </c:pt>
                      <c:pt idx="228">
                        <c:v>21.709763142337348</c:v>
                      </c:pt>
                      <c:pt idx="229">
                        <c:v>21.776339673756084</c:v>
                      </c:pt>
                      <c:pt idx="230">
                        <c:v>21.842961162998577</c:v>
                      </c:pt>
                      <c:pt idx="231">
                        <c:v>21.909626860690601</c:v>
                      </c:pt>
                      <c:pt idx="232">
                        <c:v>21.976336006005024</c:v>
                      </c:pt>
                      <c:pt idx="233">
                        <c:v>22.109881679075968</c:v>
                      </c:pt>
                      <c:pt idx="234">
                        <c:v>22.176716688135915</c:v>
                      </c:pt>
                      <c:pt idx="235">
                        <c:v>22.243592137474675</c:v>
                      </c:pt>
                      <c:pt idx="236">
                        <c:v>22.310507269371559</c:v>
                      </c:pt>
                      <c:pt idx="237">
                        <c:v>22.377461324801704</c:v>
                      </c:pt>
                      <c:pt idx="238">
                        <c:v>22.444453533461004</c:v>
                      </c:pt>
                      <c:pt idx="239">
                        <c:v>22.511483153791108</c:v>
                      </c:pt>
                      <c:pt idx="240">
                        <c:v>22.914403501871973</c:v>
                      </c:pt>
                      <c:pt idx="241">
                        <c:v>22.981673510173451</c:v>
                      </c:pt>
                      <c:pt idx="242">
                        <c:v>23.048974785537851</c:v>
                      </c:pt>
                      <c:pt idx="243">
                        <c:v>23.116306556249594</c:v>
                      </c:pt>
                      <c:pt idx="244">
                        <c:v>23.183668049590857</c:v>
                      </c:pt>
                      <c:pt idx="245">
                        <c:v>23.251058491866971</c:v>
                      </c:pt>
                      <c:pt idx="246">
                        <c:v>23.318477108431857</c:v>
                      </c:pt>
                      <c:pt idx="247">
                        <c:v>23.385923123713475</c:v>
                      </c:pt>
                      <c:pt idx="248">
                        <c:v>23.453395751239324</c:v>
                      </c:pt>
                      <c:pt idx="249">
                        <c:v>23.520894233661952</c:v>
                      </c:pt>
                      <c:pt idx="250">
                        <c:v>23.588417782784507</c:v>
                      </c:pt>
                      <c:pt idx="251">
                        <c:v>23.655965619586311</c:v>
                      </c:pt>
                      <c:pt idx="252">
                        <c:v>23.723536964248474</c:v>
                      </c:pt>
                      <c:pt idx="253">
                        <c:v>23.791131036179493</c:v>
                      </c:pt>
                      <c:pt idx="254">
                        <c:v>23.858747054040954</c:v>
                      </c:pt>
                      <c:pt idx="255">
                        <c:v>23.926384225773159</c:v>
                      </c:pt>
                      <c:pt idx="256">
                        <c:v>23.994041788620866</c:v>
                      </c:pt>
                      <c:pt idx="257">
                        <c:v>24.061718949159001</c:v>
                      </c:pt>
                      <c:pt idx="258">
                        <c:v>24.129414923318411</c:v>
                      </c:pt>
                      <c:pt idx="259">
                        <c:v>24.197128926411605</c:v>
                      </c:pt>
                      <c:pt idx="260">
                        <c:v>24.264860173158599</c:v>
                      </c:pt>
                      <c:pt idx="261">
                        <c:v>24.332607877712665</c:v>
                      </c:pt>
                      <c:pt idx="262">
                        <c:v>24.400371243686198</c:v>
                      </c:pt>
                      <c:pt idx="263">
                        <c:v>24.468149504176544</c:v>
                      </c:pt>
                      <c:pt idx="264">
                        <c:v>24.535941861791866</c:v>
                      </c:pt>
                      <c:pt idx="265">
                        <c:v>24.603747528677012</c:v>
                      </c:pt>
                      <c:pt idx="266">
                        <c:v>24.671565716539437</c:v>
                      </c:pt>
                      <c:pt idx="267">
                        <c:v>24.739395636675066</c:v>
                      </c:pt>
                      <c:pt idx="268">
                        <c:v>24.807236499994261</c:v>
                      </c:pt>
                      <c:pt idx="269">
                        <c:v>24.875087507047716</c:v>
                      </c:pt>
                      <c:pt idx="270">
                        <c:v>24.942947888052434</c:v>
                      </c:pt>
                      <c:pt idx="271">
                        <c:v>25.010816842917656</c:v>
                      </c:pt>
                      <c:pt idx="272">
                        <c:v>25.078693581270855</c:v>
                      </c:pt>
                      <c:pt idx="273">
                        <c:v>25.146577312483679</c:v>
                      </c:pt>
                      <c:pt idx="274">
                        <c:v>25.214467245697975</c:v>
                      </c:pt>
                      <c:pt idx="275">
                        <c:v>25.28236258985174</c:v>
                      </c:pt>
                      <c:pt idx="276">
                        <c:v>25.350262543705149</c:v>
                      </c:pt>
                      <c:pt idx="277">
                        <c:v>25.418166335866552</c:v>
                      </c:pt>
                      <c:pt idx="278">
                        <c:v>25.486073164818475</c:v>
                      </c:pt>
                      <c:pt idx="279">
                        <c:v>25.553982238943632</c:v>
                      </c:pt>
                      <c:pt idx="280">
                        <c:v>25.621892766550971</c:v>
                      </c:pt>
                      <c:pt idx="281">
                        <c:v>25.689803955901645</c:v>
                      </c:pt>
                      <c:pt idx="282">
                        <c:v>25.757715015235078</c:v>
                      </c:pt>
                      <c:pt idx="283">
                        <c:v>25.825625152794956</c:v>
                      </c:pt>
                      <c:pt idx="284">
                        <c:v>25.893533566855261</c:v>
                      </c:pt>
                      <c:pt idx="285">
                        <c:v>25.96143948574629</c:v>
                      </c:pt>
                      <c:pt idx="286">
                        <c:v>26.029342107880684</c:v>
                      </c:pt>
                      <c:pt idx="287">
                        <c:v>26.097240641779415</c:v>
                      </c:pt>
                      <c:pt idx="288">
                        <c:v>26.165134296097829</c:v>
                      </c:pt>
                      <c:pt idx="289">
                        <c:v>26.233022279651635</c:v>
                      </c:pt>
                      <c:pt idx="290">
                        <c:v>26.300903801442914</c:v>
                      </c:pt>
                      <c:pt idx="291">
                        <c:v>26.368778060686115</c:v>
                      </c:pt>
                      <c:pt idx="292">
                        <c:v>26.436644286834046</c:v>
                      </c:pt>
                      <c:pt idx="293">
                        <c:v>26.504501679603848</c:v>
                      </c:pt>
                      <c:pt idx="294">
                        <c:v>26.572349449002981</c:v>
                      </c:pt>
                      <c:pt idx="295">
                        <c:v>26.640186805355182</c:v>
                      </c:pt>
                      <c:pt idx="296">
                        <c:v>26.708012959326396</c:v>
                      </c:pt>
                      <c:pt idx="297">
                        <c:v>26.775827121950766</c:v>
                      </c:pt>
                      <c:pt idx="298">
                        <c:v>26.84362849465651</c:v>
                      </c:pt>
                      <c:pt idx="299">
                        <c:v>26.911416309291873</c:v>
                      </c:pt>
                      <c:pt idx="300">
                        <c:v>26.979189768151024</c:v>
                      </c:pt>
                      <c:pt idx="301">
                        <c:v>27.046948083999926</c:v>
                      </c:pt>
                      <c:pt idx="302">
                        <c:v>27.114690470102222</c:v>
                      </c:pt>
                      <c:pt idx="303">
                        <c:v>27.182416140245106</c:v>
                      </c:pt>
                      <c:pt idx="304">
                        <c:v>27.25012430876513</c:v>
                      </c:pt>
                      <c:pt idx="305">
                        <c:v>27.31781418057405</c:v>
                      </c:pt>
                      <c:pt idx="306">
                        <c:v>27.385484991184622</c:v>
                      </c:pt>
                      <c:pt idx="307">
                        <c:v>27.453135946736378</c:v>
                      </c:pt>
                      <c:pt idx="308">
                        <c:v>27.520766264021386</c:v>
                      </c:pt>
                      <c:pt idx="309">
                        <c:v>27.588375160510012</c:v>
                      </c:pt>
                      <c:pt idx="310">
                        <c:v>27.655961854376606</c:v>
                      </c:pt>
                      <c:pt idx="311">
                        <c:v>27.723525564525229</c:v>
                      </c:pt>
                      <c:pt idx="312">
                        <c:v>27.7910655006153</c:v>
                      </c:pt>
                      <c:pt idx="313">
                        <c:v>27.858580903087251</c:v>
                      </c:pt>
                      <c:pt idx="314">
                        <c:v>27.926070983188151</c:v>
                      </c:pt>
                      <c:pt idx="315">
                        <c:v>27.993534962997288</c:v>
                      </c:pt>
                      <c:pt idx="316">
                        <c:v>28.06097206545175</c:v>
                      </c:pt>
                      <c:pt idx="317">
                        <c:v>28.128381514371959</c:v>
                      </c:pt>
                      <c:pt idx="318">
                        <c:v>28.195762534487173</c:v>
                      </c:pt>
                      <c:pt idx="319">
                        <c:v>28.263114351460974</c:v>
                      </c:pt>
                      <c:pt idx="320">
                        <c:v>28.33043618191671</c:v>
                      </c:pt>
                      <c:pt idx="321">
                        <c:v>28.39772727346292</c:v>
                      </c:pt>
                      <c:pt idx="322">
                        <c:v>28.464986844718712</c:v>
                      </c:pt>
                      <c:pt idx="323">
                        <c:v>28.53221412533912</c:v>
                      </c:pt>
                      <c:pt idx="324">
                        <c:v>28.59940834604042</c:v>
                      </c:pt>
                      <c:pt idx="325">
                        <c:v>28.666568738625408</c:v>
                      </c:pt>
                      <c:pt idx="326">
                        <c:v>28.733694536008649</c:v>
                      </c:pt>
                      <c:pt idx="327">
                        <c:v>28.800784962241693</c:v>
                      </c:pt>
                      <c:pt idx="328">
                        <c:v>28.867839272538244</c:v>
                      </c:pt>
                      <c:pt idx="329">
                        <c:v>28.934856693299299</c:v>
                      </c:pt>
                      <c:pt idx="330">
                        <c:v>29.001836462138233</c:v>
                      </c:pt>
                      <c:pt idx="331">
                        <c:v>29.068777817905868</c:v>
                      </c:pt>
                      <c:pt idx="332">
                        <c:v>29.135680000715478</c:v>
                      </c:pt>
                      <c:pt idx="333">
                        <c:v>29.202542251967767</c:v>
                      </c:pt>
                      <c:pt idx="334">
                        <c:v>29.269363804375811</c:v>
                      </c:pt>
                      <c:pt idx="335">
                        <c:v>29.336143921989926</c:v>
                      </c:pt>
                      <c:pt idx="336">
                        <c:v>29.402881840222523</c:v>
                      </c:pt>
                      <c:pt idx="337">
                        <c:v>29.469576805872915</c:v>
                      </c:pt>
                      <c:pt idx="338">
                        <c:v>29.536228067152063</c:v>
                      </c:pt>
                      <c:pt idx="339">
                        <c:v>29.602834873707273</c:v>
                      </c:pt>
                      <c:pt idx="340">
                        <c:v>29.669396476646888</c:v>
                      </c:pt>
                      <c:pt idx="341">
                        <c:v>29.735912118564865</c:v>
                      </c:pt>
                      <c:pt idx="342">
                        <c:v>29.802381073565357</c:v>
                      </c:pt>
                      <c:pt idx="343">
                        <c:v>29.868802587287231</c:v>
                      </c:pt>
                      <c:pt idx="344">
                        <c:v>29.935175916928525</c:v>
                      </c:pt>
                      <c:pt idx="345">
                        <c:v>30.00150032127085</c:v>
                      </c:pt>
                      <c:pt idx="346">
                        <c:v>30.067775060703774</c:v>
                      </c:pt>
                      <c:pt idx="347">
                        <c:v>30.133999397249106</c:v>
                      </c:pt>
                      <c:pt idx="348">
                        <c:v>30.200172584585168</c:v>
                      </c:pt>
                      <c:pt idx="349">
                        <c:v>30.266293908070985</c:v>
                      </c:pt>
                      <c:pt idx="350">
                        <c:v>30.332362624770429</c:v>
                      </c:pt>
                      <c:pt idx="351">
                        <c:v>30.39837800347631</c:v>
                      </c:pt>
                      <c:pt idx="352">
                        <c:v>30.46433931473441</c:v>
                      </c:pt>
                      <c:pt idx="353">
                        <c:v>30.530245830867443</c:v>
                      </c:pt>
                      <c:pt idx="354">
                        <c:v>30.596096825998991</c:v>
                      </c:pt>
                      <c:pt idx="355">
                        <c:v>30.661891576077352</c:v>
                      </c:pt>
                      <c:pt idx="356">
                        <c:v>30.727629348899317</c:v>
                      </c:pt>
                      <c:pt idx="357">
                        <c:v>30.793309444133946</c:v>
                      </c:pt>
                      <c:pt idx="358">
                        <c:v>30.858931133346196</c:v>
                      </c:pt>
                      <c:pt idx="359">
                        <c:v>30.924493700020562</c:v>
                      </c:pt>
                      <c:pt idx="360">
                        <c:v>30.989996429584636</c:v>
                      </c:pt>
                      <c:pt idx="361">
                        <c:v>31.055438609432539</c:v>
                      </c:pt>
                      <c:pt idx="362">
                        <c:v>31.12081952894841</c:v>
                      </c:pt>
                      <c:pt idx="363">
                        <c:v>31.186138469529702</c:v>
                      </c:pt>
                      <c:pt idx="364">
                        <c:v>31.251394744610515</c:v>
                      </c:pt>
                      <c:pt idx="365">
                        <c:v>31.316587639684773</c:v>
                      </c:pt>
                      <c:pt idx="366">
                        <c:v>31.381716452329428</c:v>
                      </c:pt>
                      <c:pt idx="367">
                        <c:v>31.446780482227499</c:v>
                      </c:pt>
                      <c:pt idx="368">
                        <c:v>31.511779031191125</c:v>
                      </c:pt>
                      <c:pt idx="369">
                        <c:v>31.641576894346674</c:v>
                      </c:pt>
                      <c:pt idx="370">
                        <c:v>31.706374833014539</c:v>
                      </c:pt>
                      <c:pt idx="371">
                        <c:v>31.771104519745379</c:v>
                      </c:pt>
                      <c:pt idx="372">
                        <c:v>31.835765267339596</c:v>
                      </c:pt>
                      <c:pt idx="373">
                        <c:v>31.900356390863323</c:v>
                      </c:pt>
                      <c:pt idx="374">
                        <c:v>31.964877207670888</c:v>
                      </c:pt>
                      <c:pt idx="375">
                        <c:v>32.029327037427272</c:v>
                      </c:pt>
                      <c:pt idx="376">
                        <c:v>32.093705192130486</c:v>
                      </c:pt>
                      <c:pt idx="377">
                        <c:v>32.158011016133806</c:v>
                      </c:pt>
                      <c:pt idx="378">
                        <c:v>32.222243826168018</c:v>
                      </c:pt>
                      <c:pt idx="379">
                        <c:v>32.286402951363542</c:v>
                      </c:pt>
                      <c:pt idx="380">
                        <c:v>32.350487723272451</c:v>
                      </c:pt>
                      <c:pt idx="381">
                        <c:v>32.414497475890478</c:v>
                      </c:pt>
                      <c:pt idx="382">
                        <c:v>32.47843154567888</c:v>
                      </c:pt>
                      <c:pt idx="383">
                        <c:v>32.542289261586248</c:v>
                      </c:pt>
                      <c:pt idx="384">
                        <c:v>32.606069985070249</c:v>
                      </c:pt>
                      <c:pt idx="385">
                        <c:v>32.669773050119247</c:v>
                      </c:pt>
                      <c:pt idx="386">
                        <c:v>32.73339780327386</c:v>
                      </c:pt>
                      <c:pt idx="387">
                        <c:v>32.796943593648486</c:v>
                      </c:pt>
                      <c:pt idx="388">
                        <c:v>32.860409772952629</c:v>
                      </c:pt>
                      <c:pt idx="389">
                        <c:v>32.923795695512219</c:v>
                      </c:pt>
                      <c:pt idx="390">
                        <c:v>33.050324190911049</c:v>
                      </c:pt>
                      <c:pt idx="391">
                        <c:v>33.113465495674923</c:v>
                      </c:pt>
                      <c:pt idx="392">
                        <c:v>33.239499034367725</c:v>
                      </c:pt>
                      <c:pt idx="393">
                        <c:v>33.302390006488515</c:v>
                      </c:pt>
                      <c:pt idx="394">
                        <c:v>33.365196277178256</c:v>
                      </c:pt>
                      <c:pt idx="395">
                        <c:v>33.427917222450979</c:v>
                      </c:pt>
                      <c:pt idx="396">
                        <c:v>33.490552211124978</c:v>
                      </c:pt>
                      <c:pt idx="397">
                        <c:v>33.553100644843191</c:v>
                      </c:pt>
                      <c:pt idx="398">
                        <c:v>33.615561898093532</c:v>
                      </c:pt>
                      <c:pt idx="399">
                        <c:v>33.677935358229135</c:v>
                      </c:pt>
                      <c:pt idx="400">
                        <c:v>33.740220415488494</c:v>
                      </c:pt>
                      <c:pt idx="401">
                        <c:v>33.802416463015469</c:v>
                      </c:pt>
                      <c:pt idx="402">
                        <c:v>33.864522896879251</c:v>
                      </c:pt>
                      <c:pt idx="403">
                        <c:v>33.926539106094225</c:v>
                      </c:pt>
                      <c:pt idx="404">
                        <c:v>33.988464512639688</c:v>
                      </c:pt>
                      <c:pt idx="405">
                        <c:v>34.050298511479539</c:v>
                      </c:pt>
                      <c:pt idx="406">
                        <c:v>34.112040510581814</c:v>
                      </c:pt>
                      <c:pt idx="407">
                        <c:v>34.173689920938116</c:v>
                      </c:pt>
                      <c:pt idx="408">
                        <c:v>34.235246156583059</c:v>
                      </c:pt>
                      <c:pt idx="409">
                        <c:v>34.296708634613431</c:v>
                      </c:pt>
                      <c:pt idx="410">
                        <c:v>34.480527730319899</c:v>
                      </c:pt>
                      <c:pt idx="411">
                        <c:v>34.541609410772615</c:v>
                      </c:pt>
                      <c:pt idx="412">
                        <c:v>34.72427244561765</c:v>
                      </c:pt>
                      <c:pt idx="413">
                        <c:v>34.784964251956666</c:v>
                      </c:pt>
                      <c:pt idx="414">
                        <c:v>34.845557185479166</c:v>
                      </c:pt>
                      <c:pt idx="415">
                        <c:v>34.906050714940804</c:v>
                      </c:pt>
                      <c:pt idx="416">
                        <c:v>34.966444282364542</c:v>
                      </c:pt>
                      <c:pt idx="417">
                        <c:v>35.026737343058585</c:v>
                      </c:pt>
                      <c:pt idx="418">
                        <c:v>35.086929355634361</c:v>
                      </c:pt>
                      <c:pt idx="419">
                        <c:v>35.14701978202423</c:v>
                      </c:pt>
                      <c:pt idx="420">
                        <c:v>35.207008087499261</c:v>
                      </c:pt>
                      <c:pt idx="421">
                        <c:v>35.266893730686704</c:v>
                      </c:pt>
                      <c:pt idx="422">
                        <c:v>35.326676203587532</c:v>
                      </c:pt>
                      <c:pt idx="423">
                        <c:v>35.386354971593789</c:v>
                      </c:pt>
                      <c:pt idx="424">
                        <c:v>35.44592951350576</c:v>
                      </c:pt>
                      <c:pt idx="425">
                        <c:v>35.505399311549198</c:v>
                      </c:pt>
                      <c:pt idx="426">
                        <c:v>35.564763851392264</c:v>
                      </c:pt>
                      <c:pt idx="427">
                        <c:v>35.624022622162471</c:v>
                      </c:pt>
                      <c:pt idx="428">
                        <c:v>35.683175106463466</c:v>
                      </c:pt>
                      <c:pt idx="429">
                        <c:v>35.742220820391701</c:v>
                      </c:pt>
                      <c:pt idx="430">
                        <c:v>35.859989909078941</c:v>
                      </c:pt>
                      <c:pt idx="431">
                        <c:v>35.918712293643367</c:v>
                      </c:pt>
                      <c:pt idx="432">
                        <c:v>36.035830294390536</c:v>
                      </c:pt>
                      <c:pt idx="433">
                        <c:v>36.0942249317769</c:v>
                      </c:pt>
                      <c:pt idx="434">
                        <c:v>36.21068312560741</c:v>
                      </c:pt>
                      <c:pt idx="435">
                        <c:v>36.268745724939919</c:v>
                      </c:pt>
                      <c:pt idx="436">
                        <c:v>36.326696700554407</c:v>
                      </c:pt>
                      <c:pt idx="437">
                        <c:v>36.384535588035597</c:v>
                      </c:pt>
                      <c:pt idx="438">
                        <c:v>36.442261926652002</c:v>
                      </c:pt>
                      <c:pt idx="439">
                        <c:v>36.499875249371087</c:v>
                      </c:pt>
                      <c:pt idx="440">
                        <c:v>36.557375122874284</c:v>
                      </c:pt>
                      <c:pt idx="441">
                        <c:v>36.614761087571914</c:v>
                      </c:pt>
                      <c:pt idx="442">
                        <c:v>36.672032697617908</c:v>
                      </c:pt>
                      <c:pt idx="443">
                        <c:v>36.729189510924542</c:v>
                      </c:pt>
                      <c:pt idx="444">
                        <c:v>36.78623108917688</c:v>
                      </c:pt>
                      <c:pt idx="445">
                        <c:v>36.843156997847245</c:v>
                      </c:pt>
                      <c:pt idx="446">
                        <c:v>36.899966806209456</c:v>
                      </c:pt>
                      <c:pt idx="447">
                        <c:v>36.956660077353007</c:v>
                      </c:pt>
                      <c:pt idx="448">
                        <c:v>37.013236408197116</c:v>
                      </c:pt>
                      <c:pt idx="449">
                        <c:v>37.069695369504558</c:v>
                      </c:pt>
                      <c:pt idx="450">
                        <c:v>37.126036545895538</c:v>
                      </c:pt>
                      <c:pt idx="451">
                        <c:v>37.182259525861276</c:v>
                      </c:pt>
                      <c:pt idx="452">
                        <c:v>37.238363901777547</c:v>
                      </c:pt>
                      <c:pt idx="453">
                        <c:v>37.294349269918087</c:v>
                      </c:pt>
                      <c:pt idx="454">
                        <c:v>37.350215220467867</c:v>
                      </c:pt>
                      <c:pt idx="455">
                        <c:v>37.461587339169803</c:v>
                      </c:pt>
                      <c:pt idx="456">
                        <c:v>37.517092717365635</c:v>
                      </c:pt>
                      <c:pt idx="457">
                        <c:v>37.572477128083655</c:v>
                      </c:pt>
                      <c:pt idx="458">
                        <c:v>37.62774019125947</c:v>
                      </c:pt>
                      <c:pt idx="459">
                        <c:v>37.682881530816815</c:v>
                      </c:pt>
                      <c:pt idx="460">
                        <c:v>37.737900764679864</c:v>
                      </c:pt>
                      <c:pt idx="461">
                        <c:v>37.792797544785557</c:v>
                      </c:pt>
                      <c:pt idx="462">
                        <c:v>37.847571497095615</c:v>
                      </c:pt>
                      <c:pt idx="463">
                        <c:v>37.902222261608514</c:v>
                      </c:pt>
                      <c:pt idx="464">
                        <c:v>37.956749482371357</c:v>
                      </c:pt>
                      <c:pt idx="465">
                        <c:v>38.011152807491548</c:v>
                      </c:pt>
                      <c:pt idx="466">
                        <c:v>38.065431889148329</c:v>
                      </c:pt>
                      <c:pt idx="467">
                        <c:v>38.119586373604271</c:v>
                      </c:pt>
                      <c:pt idx="468">
                        <c:v>38.173615941216532</c:v>
                      </c:pt>
                      <c:pt idx="469">
                        <c:v>38.227520246448002</c:v>
                      </c:pt>
                      <c:pt idx="470">
                        <c:v>38.281298957878391</c:v>
                      </c:pt>
                      <c:pt idx="471">
                        <c:v>38.334951748215069</c:v>
                      </c:pt>
                      <c:pt idx="472">
                        <c:v>38.388478294303823</c:v>
                      </c:pt>
                      <c:pt idx="473">
                        <c:v>38.44187827713953</c:v>
                      </c:pt>
                      <c:pt idx="474">
                        <c:v>38.495151371876574</c:v>
                      </c:pt>
                      <c:pt idx="475">
                        <c:v>38.548297287839226</c:v>
                      </c:pt>
                      <c:pt idx="476">
                        <c:v>38.601315708531871</c:v>
                      </c:pt>
                      <c:pt idx="477">
                        <c:v>38.654206331649057</c:v>
                      </c:pt>
                      <c:pt idx="478">
                        <c:v>38.706968859085414</c:v>
                      </c:pt>
                      <c:pt idx="479">
                        <c:v>38.75960299694551</c:v>
                      </c:pt>
                      <c:pt idx="480">
                        <c:v>38.812108455553442</c:v>
                      </c:pt>
                      <c:pt idx="481">
                        <c:v>38.864484949462422</c:v>
                      </c:pt>
                      <c:pt idx="482">
                        <c:v>38.916732187464071</c:v>
                      </c:pt>
                      <c:pt idx="483">
                        <c:v>38.968849912597761</c:v>
                      </c:pt>
                      <c:pt idx="484">
                        <c:v>39.020837842159658</c:v>
                      </c:pt>
                      <c:pt idx="485">
                        <c:v>39.072695707711681</c:v>
                      </c:pt>
                      <c:pt idx="486">
                        <c:v>39.124423245090362</c:v>
                      </c:pt>
                      <c:pt idx="487">
                        <c:v>39.1760201944155</c:v>
                      </c:pt>
                      <c:pt idx="488">
                        <c:v>39.227486300098697</c:v>
                      </c:pt>
                      <c:pt idx="489">
                        <c:v>39.278821300851767</c:v>
                      </c:pt>
                      <c:pt idx="490">
                        <c:v>39.330024969695032</c:v>
                      </c:pt>
                      <c:pt idx="491">
                        <c:v>39.381097053965348</c:v>
                      </c:pt>
                      <c:pt idx="492">
                        <c:v>39.533521437622881</c:v>
                      </c:pt>
                      <c:pt idx="493">
                        <c:v>39.63447550666811</c:v>
                      </c:pt>
                      <c:pt idx="494">
                        <c:v>39.684753230291371</c:v>
                      </c:pt>
                      <c:pt idx="495">
                        <c:v>39.734897792216387</c:v>
                      </c:pt>
                      <c:pt idx="496">
                        <c:v>39.83478660393385</c:v>
                      </c:pt>
                      <c:pt idx="497">
                        <c:v>39.884530451172139</c:v>
                      </c:pt>
                      <c:pt idx="498">
                        <c:v>39.934140331617122</c:v>
                      </c:pt>
                      <c:pt idx="499">
                        <c:v>39.983616044985979</c:v>
                      </c:pt>
                      <c:pt idx="500">
                        <c:v>40.03295742540503</c:v>
                      </c:pt>
                      <c:pt idx="501">
                        <c:v>40.082164281415807</c:v>
                      </c:pt>
                      <c:pt idx="502">
                        <c:v>40.131236435981016</c:v>
                      </c:pt>
                      <c:pt idx="503">
                        <c:v>40.180173716490373</c:v>
                      </c:pt>
                      <c:pt idx="504">
                        <c:v>40.228975954766284</c:v>
                      </c:pt>
                      <c:pt idx="505">
                        <c:v>40.277642987069314</c:v>
                      </c:pt>
                      <c:pt idx="506">
                        <c:v>40.326174644103652</c:v>
                      </c:pt>
                      <c:pt idx="507">
                        <c:v>40.374570791022308</c:v>
                      </c:pt>
                      <c:pt idx="508">
                        <c:v>40.422831267432151</c:v>
                      </c:pt>
                      <c:pt idx="509">
                        <c:v>40.470955927398954</c:v>
                      </c:pt>
                      <c:pt idx="510">
                        <c:v>40.518944629452122</c:v>
                      </c:pt>
                      <c:pt idx="511">
                        <c:v>40.566797236589323</c:v>
                      </c:pt>
                      <c:pt idx="512">
                        <c:v>40.614513616281073</c:v>
                      </c:pt>
                      <c:pt idx="513">
                        <c:v>40.662093640475</c:v>
                      </c:pt>
                      <c:pt idx="514">
                        <c:v>40.709537175600133</c:v>
                      </c:pt>
                      <c:pt idx="515">
                        <c:v>40.75684412257089</c:v>
                      </c:pt>
                      <c:pt idx="516">
                        <c:v>40.80401435679105</c:v>
                      </c:pt>
                      <c:pt idx="517">
                        <c:v>40.851047768157486</c:v>
                      </c:pt>
                      <c:pt idx="518">
                        <c:v>40.897944251063791</c:v>
                      </c:pt>
                      <c:pt idx="519">
                        <c:v>40.944703704403764</c:v>
                      </c:pt>
                      <c:pt idx="520">
                        <c:v>40.991326031574708</c:v>
                      </c:pt>
                      <c:pt idx="521">
                        <c:v>41.037811130480613</c:v>
                      </c:pt>
                      <c:pt idx="522">
                        <c:v>41.084158933535207</c:v>
                      </c:pt>
                      <c:pt idx="523">
                        <c:v>41.222377699433416</c:v>
                      </c:pt>
                      <c:pt idx="524">
                        <c:v>41.26817549351189</c:v>
                      </c:pt>
                      <c:pt idx="525">
                        <c:v>41.313835611548939</c:v>
                      </c:pt>
                      <c:pt idx="526">
                        <c:v>41.359357983071853</c:v>
                      </c:pt>
                      <c:pt idx="527">
                        <c:v>41.404742572134658</c:v>
                      </c:pt>
                      <c:pt idx="528">
                        <c:v>41.449989317319968</c:v>
                      </c:pt>
                      <c:pt idx="529">
                        <c:v>41.495098171740679</c:v>
                      </c:pt>
                      <c:pt idx="530">
                        <c:v>41.54006909304151</c:v>
                      </c:pt>
                      <c:pt idx="531">
                        <c:v>41.584902043400376</c:v>
                      </c:pt>
                      <c:pt idx="532">
                        <c:v>41.629596989529674</c:v>
                      </c:pt>
                      <c:pt idx="533">
                        <c:v>41.674153892677332</c:v>
                      </c:pt>
                      <c:pt idx="534">
                        <c:v>41.718572748627757</c:v>
                      </c:pt>
                      <c:pt idx="535">
                        <c:v>41.762853527702681</c:v>
                      </c:pt>
                      <c:pt idx="536">
                        <c:v>41.806996214761753</c:v>
                      </c:pt>
                      <c:pt idx="537">
                        <c:v>41.851000799203042</c:v>
                      </c:pt>
                      <c:pt idx="538">
                        <c:v>41.894867274963424</c:v>
                      </c:pt>
                      <c:pt idx="539">
                        <c:v>41.938595640518749</c:v>
                      </c:pt>
                      <c:pt idx="540">
                        <c:v>41.98218588888389</c:v>
                      </c:pt>
                      <c:pt idx="541">
                        <c:v>42.025638047612652</c:v>
                      </c:pt>
                      <c:pt idx="542">
                        <c:v>42.068952118797554</c:v>
                      </c:pt>
                      <c:pt idx="543">
                        <c:v>42.112128119069354</c:v>
                      </c:pt>
                      <c:pt idx="544">
                        <c:v>42.155166069596582</c:v>
                      </c:pt>
                      <c:pt idx="545">
                        <c:v>42.198065996084814</c:v>
                      </c:pt>
                      <c:pt idx="546">
                        <c:v>42.240827928775808</c:v>
                      </c:pt>
                      <c:pt idx="547">
                        <c:v>42.283451902446537</c:v>
                      </c:pt>
                      <c:pt idx="548">
                        <c:v>42.325937946408047</c:v>
                      </c:pt>
                      <c:pt idx="549">
                        <c:v>42.368286124504131</c:v>
                      </c:pt>
                      <c:pt idx="550">
                        <c:v>42.410496475109937</c:v>
                      </c:pt>
                      <c:pt idx="551">
                        <c:v>42.45256905113034</c:v>
                      </c:pt>
                      <c:pt idx="552">
                        <c:v>42.494503909998215</c:v>
                      </c:pt>
                      <c:pt idx="553">
                        <c:v>42.53630111367255</c:v>
                      </c:pt>
                      <c:pt idx="554">
                        <c:v>42.577960728636427</c:v>
                      </c:pt>
                      <c:pt idx="555">
                        <c:v>42.619482815894806</c:v>
                      </c:pt>
                      <c:pt idx="556">
                        <c:v>42.702114763910203</c:v>
                      </c:pt>
                      <c:pt idx="557">
                        <c:v>42.743224779264878</c:v>
                      </c:pt>
                      <c:pt idx="558">
                        <c:v>42.784197606103923</c:v>
                      </c:pt>
                      <c:pt idx="559">
                        <c:v>42.825033338003792</c:v>
                      </c:pt>
                      <c:pt idx="560">
                        <c:v>42.865732073046608</c:v>
                      </c:pt>
                      <c:pt idx="561">
                        <c:v>42.946718957398353</c:v>
                      </c:pt>
                      <c:pt idx="562">
                        <c:v>42.987007335370102</c:v>
                      </c:pt>
                      <c:pt idx="563">
                        <c:v>43.027159153803204</c:v>
                      </c:pt>
                      <c:pt idx="564">
                        <c:v>43.067174533256804</c:v>
                      </c:pt>
                      <c:pt idx="565">
                        <c:v>43.107053598774137</c:v>
                      </c:pt>
                      <c:pt idx="566">
                        <c:v>43.146796479878425</c:v>
                      </c:pt>
                      <c:pt idx="567">
                        <c:v>43.186403300568642</c:v>
                      </c:pt>
                      <c:pt idx="568">
                        <c:v>43.225874219315116</c:v>
                      </c:pt>
                      <c:pt idx="569">
                        <c:v>43.265209369054915</c:v>
                      </c:pt>
                      <c:pt idx="570">
                        <c:v>43.30440889718723</c:v>
                      </c:pt>
                      <c:pt idx="571">
                        <c:v>43.343472955568487</c:v>
                      </c:pt>
                      <c:pt idx="572">
                        <c:v>43.382401700507359</c:v>
                      </c:pt>
                      <c:pt idx="573">
                        <c:v>43.421195292759634</c:v>
                      </c:pt>
                      <c:pt idx="574">
                        <c:v>43.459853887522954</c:v>
                      </c:pt>
                      <c:pt idx="575">
                        <c:v>43.498377674431318</c:v>
                      </c:pt>
                      <c:pt idx="576">
                        <c:v>43.536766817549591</c:v>
                      </c:pt>
                      <c:pt idx="577">
                        <c:v>43.57502149536775</c:v>
                      </c:pt>
                      <c:pt idx="578">
                        <c:v>43.613141890794971</c:v>
                      </c:pt>
                      <c:pt idx="579">
                        <c:v>43.651128191153703</c:v>
                      </c:pt>
                      <c:pt idx="580">
                        <c:v>43.688980588173436</c:v>
                      </c:pt>
                      <c:pt idx="581">
                        <c:v>43.726699277984459</c:v>
                      </c:pt>
                      <c:pt idx="582">
                        <c:v>43.80173633246649</c:v>
                      </c:pt>
                      <c:pt idx="583">
                        <c:v>43.839055121343172</c:v>
                      </c:pt>
                      <c:pt idx="584">
                        <c:v>43.876241031408881</c:v>
                      </c:pt>
                      <c:pt idx="585">
                        <c:v>43.913294280698167</c:v>
                      </c:pt>
                      <c:pt idx="586">
                        <c:v>43.950215091605543</c:v>
                      </c:pt>
                      <c:pt idx="587">
                        <c:v>43.987003690878105</c:v>
                      </c:pt>
                      <c:pt idx="588">
                        <c:v>44.023660299608167</c:v>
                      </c:pt>
                      <c:pt idx="589">
                        <c:v>44.060185173225598</c:v>
                      </c:pt>
                      <c:pt idx="590">
                        <c:v>44.096578541490103</c:v>
                      </c:pt>
                      <c:pt idx="591">
                        <c:v>44.132840648483366</c:v>
                      </c:pt>
                      <c:pt idx="592">
                        <c:v>44.168971742601009</c:v>
                      </c:pt>
                      <c:pt idx="593">
                        <c:v>44.204972076544408</c:v>
                      </c:pt>
                      <c:pt idx="594">
                        <c:v>44.240841907312422</c:v>
                      </c:pt>
                      <c:pt idx="595">
                        <c:v>44.276581486192967</c:v>
                      </c:pt>
                      <c:pt idx="596">
                        <c:v>44.312191098754326</c:v>
                      </c:pt>
                      <c:pt idx="597">
                        <c:v>44.347671004836556</c:v>
                      </c:pt>
                      <c:pt idx="598">
                        <c:v>44.383021478542531</c:v>
                      </c:pt>
                      <c:pt idx="599">
                        <c:v>44.418242798228938</c:v>
                      </c:pt>
                      <c:pt idx="600">
                        <c:v>44.453335246497183</c:v>
                      </c:pt>
                      <c:pt idx="601">
                        <c:v>44.488299110184052</c:v>
                      </c:pt>
                      <c:pt idx="602">
                        <c:v>44.523134670352277</c:v>
                      </c:pt>
                      <c:pt idx="603">
                        <c:v>44.557842242281048</c:v>
                      </c:pt>
                      <c:pt idx="604">
                        <c:v>44.592422115456202</c:v>
                      </c:pt>
                      <c:pt idx="605">
                        <c:v>44.626874593560458</c:v>
                      </c:pt>
                      <c:pt idx="606">
                        <c:v>44.661199984463401</c:v>
                      </c:pt>
                      <c:pt idx="607">
                        <c:v>44.695398600211391</c:v>
                      </c:pt>
                      <c:pt idx="608">
                        <c:v>44.729470757017253</c:v>
                      </c:pt>
                      <c:pt idx="609">
                        <c:v>44.763416775249965</c:v>
                      </c:pt>
                      <c:pt idx="610">
                        <c:v>44.797236969424063</c:v>
                      </c:pt>
                      <c:pt idx="611">
                        <c:v>44.83093168818899</c:v>
                      </c:pt>
                      <c:pt idx="612">
                        <c:v>44.86450125431832</c:v>
                      </c:pt>
                      <c:pt idx="613">
                        <c:v>44.897946004698809</c:v>
                      </c:pt>
                      <c:pt idx="614">
                        <c:v>44.931266280319285</c:v>
                      </c:pt>
                      <c:pt idx="615">
                        <c:v>44.964462426259516</c:v>
                      </c:pt>
                      <c:pt idx="616">
                        <c:v>44.997534791678795</c:v>
                      </c:pt>
                      <c:pt idx="617">
                        <c:v>45.030483719804536</c:v>
                      </c:pt>
                      <c:pt idx="618">
                        <c:v>45.128593563470815</c:v>
                      </c:pt>
                      <c:pt idx="619">
                        <c:v>45.161052405648761</c:v>
                      </c:pt>
                      <c:pt idx="620">
                        <c:v>45.193389647280362</c:v>
                      </c:pt>
                      <c:pt idx="621">
                        <c:v>45.225605665753086</c:v>
                      </c:pt>
                      <c:pt idx="622">
                        <c:v>45.257700832438374</c:v>
                      </c:pt>
                      <c:pt idx="623">
                        <c:v>45.289675552679235</c:v>
                      </c:pt>
                      <c:pt idx="624">
                        <c:v>45.321530205777464</c:v>
                      </c:pt>
                      <c:pt idx="625">
                        <c:v>45.353265184980927</c:v>
                      </c:pt>
                      <c:pt idx="626">
                        <c:v>45.384880887470594</c:v>
                      </c:pt>
                      <c:pt idx="627">
                        <c:v>45.416377714347497</c:v>
                      </c:pt>
                      <c:pt idx="628">
                        <c:v>45.447756070619562</c:v>
                      </c:pt>
                      <c:pt idx="629">
                        <c:v>45.479016355188257</c:v>
                      </c:pt>
                      <c:pt idx="630">
                        <c:v>45.51015900083523</c:v>
                      </c:pt>
                      <c:pt idx="631">
                        <c:v>45.541184414208651</c:v>
                      </c:pt>
                      <c:pt idx="632">
                        <c:v>45.572093015809564</c:v>
                      </c:pt>
                      <c:pt idx="633">
                        <c:v>45.602885229978114</c:v>
                      </c:pt>
                      <c:pt idx="634">
                        <c:v>45.633561484879479</c:v>
                      </c:pt>
                      <c:pt idx="635">
                        <c:v>45.664122212489929</c:v>
                      </c:pt>
                      <c:pt idx="636">
                        <c:v>45.845085162300066</c:v>
                      </c:pt>
                      <c:pt idx="637">
                        <c:v>45.874849611323341</c:v>
                      </c:pt>
                      <c:pt idx="638">
                        <c:v>45.90450212433322</c:v>
                      </c:pt>
                      <c:pt idx="639">
                        <c:v>45.934043156951539</c:v>
                      </c:pt>
                      <c:pt idx="640">
                        <c:v>45.963473198463632</c:v>
                      </c:pt>
                      <c:pt idx="641">
                        <c:v>45.992792711802892</c:v>
                      </c:pt>
                      <c:pt idx="642">
                        <c:v>46.022002173535284</c:v>
                      </c:pt>
                      <c:pt idx="643">
                        <c:v>46.051102063843658</c:v>
                      </c:pt>
                      <c:pt idx="644">
                        <c:v>46.080092866511905</c:v>
                      </c:pt>
                      <c:pt idx="645">
                        <c:v>46.108975068909167</c:v>
                      </c:pt>
                      <c:pt idx="646">
                        <c:v>46.137749151973757</c:v>
                      </c:pt>
                      <c:pt idx="647">
                        <c:v>46.166415630197008</c:v>
                      </c:pt>
                      <c:pt idx="648">
                        <c:v>46.22342773775248</c:v>
                      </c:pt>
                      <c:pt idx="649">
                        <c:v>46.251774373685777</c:v>
                      </c:pt>
                      <c:pt idx="650">
                        <c:v>46.280015407946806</c:v>
                      </c:pt>
                      <c:pt idx="651">
                        <c:v>46.308151352546027</c:v>
                      </c:pt>
                      <c:pt idx="652">
                        <c:v>46.336182712947746</c:v>
                      </c:pt>
                      <c:pt idx="653">
                        <c:v>46.364110028053076</c:v>
                      </c:pt>
                      <c:pt idx="654">
                        <c:v>46.391933810182991</c:v>
                      </c:pt>
                      <c:pt idx="655">
                        <c:v>46.41965458506106</c:v>
                      </c:pt>
                      <c:pt idx="656">
                        <c:v>46.447272881796245</c:v>
                      </c:pt>
                      <c:pt idx="657">
                        <c:v>46.474789232865476</c:v>
                      </c:pt>
                      <c:pt idx="658">
                        <c:v>46.50220417409615</c:v>
                      </c:pt>
                      <c:pt idx="659">
                        <c:v>46.529518234648521</c:v>
                      </c:pt>
                      <c:pt idx="660">
                        <c:v>46.556731976998009</c:v>
                      </c:pt>
                      <c:pt idx="661">
                        <c:v>46.583845936917335</c:v>
                      </c:pt>
                      <c:pt idx="662">
                        <c:v>46.610860663458595</c:v>
                      </c:pt>
                      <c:pt idx="663">
                        <c:v>46.63777670893522</c:v>
                      </c:pt>
                      <c:pt idx="664">
                        <c:v>46.664594628903842</c:v>
                      </c:pt>
                      <c:pt idx="665">
                        <c:v>46.691314982145983</c:v>
                      </c:pt>
                      <c:pt idx="666">
                        <c:v>46.717938320649743</c:v>
                      </c:pt>
                      <c:pt idx="667">
                        <c:v>46.74446522959132</c:v>
                      </c:pt>
                      <c:pt idx="668">
                        <c:v>46.770896267316402</c:v>
                      </c:pt>
                      <c:pt idx="669">
                        <c:v>46.797232005321526</c:v>
                      </c:pt>
                      <c:pt idx="670">
                        <c:v>46.823473018235291</c:v>
                      </c:pt>
                      <c:pt idx="671">
                        <c:v>46.849619883799434</c:v>
                      </c:pt>
                      <c:pt idx="672">
                        <c:v>46.875673182849894</c:v>
                      </c:pt>
                      <c:pt idx="673">
                        <c:v>46.901633499297716</c:v>
                      </c:pt>
                      <c:pt idx="674">
                        <c:v>46.927501410109805</c:v>
                      </c:pt>
                      <c:pt idx="675">
                        <c:v>46.9532775252897</c:v>
                      </c:pt>
                      <c:pt idx="676">
                        <c:v>46.978962427858164</c:v>
                      </c:pt>
                      <c:pt idx="677">
                        <c:v>47.004556713833665</c:v>
                      </c:pt>
                      <c:pt idx="678">
                        <c:v>47.030060982212838</c:v>
                      </c:pt>
                      <c:pt idx="679">
                        <c:v>47.055475834950748</c:v>
                      </c:pt>
                      <c:pt idx="680">
                        <c:v>47.080801876941145</c:v>
                      </c:pt>
                      <c:pt idx="681">
                        <c:v>47.106039705996572</c:v>
                      </c:pt>
                      <c:pt idx="682">
                        <c:v>47.131189952828386</c:v>
                      </c:pt>
                      <c:pt idx="683">
                        <c:v>47.156253221026667</c:v>
                      </c:pt>
                      <c:pt idx="684">
                        <c:v>47.181230127040095</c:v>
                      </c:pt>
                      <c:pt idx="685">
                        <c:v>47.206121290155679</c:v>
                      </c:pt>
                      <c:pt idx="686">
                        <c:v>47.255648878910613</c:v>
                      </c:pt>
                      <c:pt idx="687">
                        <c:v>47.280286547131908</c:v>
                      </c:pt>
                      <c:pt idx="688">
                        <c:v>47.304840987578046</c:v>
                      </c:pt>
                      <c:pt idx="689">
                        <c:v>47.353702690545468</c:v>
                      </c:pt>
                      <c:pt idx="690">
                        <c:v>47.378011227533214</c:v>
                      </c:pt>
                      <c:pt idx="691">
                        <c:v>47.402239075636849</c:v>
                      </c:pt>
                      <c:pt idx="692">
                        <c:v>47.426386878761363</c:v>
                      </c:pt>
                      <c:pt idx="693">
                        <c:v>47.450455273442472</c:v>
                      </c:pt>
                      <c:pt idx="694">
                        <c:v>47.474444928825307</c:v>
                      </c:pt>
                      <c:pt idx="695">
                        <c:v>47.498356486643132</c:v>
                      </c:pt>
                      <c:pt idx="696">
                        <c:v>47.522190601195938</c:v>
                      </c:pt>
                      <c:pt idx="697">
                        <c:v>47.545947929328868</c:v>
                      </c:pt>
                      <c:pt idx="698">
                        <c:v>47.569629130410696</c:v>
                      </c:pt>
                      <c:pt idx="699">
                        <c:v>47.593234866312137</c:v>
                      </c:pt>
                      <c:pt idx="700">
                        <c:v>47.616765791384069</c:v>
                      </c:pt>
                      <c:pt idx="701">
                        <c:v>47.640222592435755</c:v>
                      </c:pt>
                      <c:pt idx="702">
                        <c:v>47.663605928712869</c:v>
                      </c:pt>
                      <c:pt idx="703">
                        <c:v>47.686916471875513</c:v>
                      </c:pt>
                      <c:pt idx="704">
                        <c:v>47.710154895976189</c:v>
                      </c:pt>
                      <c:pt idx="705">
                        <c:v>47.733321877437611</c:v>
                      </c:pt>
                      <c:pt idx="706">
                        <c:v>47.756418095030433</c:v>
                      </c:pt>
                      <c:pt idx="707">
                        <c:v>47.779444229851038</c:v>
                      </c:pt>
                      <c:pt idx="708">
                        <c:v>47.802400955299056</c:v>
                      </c:pt>
                      <c:pt idx="709">
                        <c:v>47.825288977054981</c:v>
                      </c:pt>
                      <c:pt idx="710">
                        <c:v>47.848108973057585</c:v>
                      </c:pt>
                      <c:pt idx="711">
                        <c:v>47.870861633481319</c:v>
                      </c:pt>
                      <c:pt idx="712">
                        <c:v>47.893547650713657</c:v>
                      </c:pt>
                      <c:pt idx="713">
                        <c:v>47.916167719332307</c:v>
                      </c:pt>
                      <c:pt idx="714">
                        <c:v>47.938722536082402</c:v>
                      </c:pt>
                      <c:pt idx="715">
                        <c:v>47.96121278985359</c:v>
                      </c:pt>
                      <c:pt idx="716">
                        <c:v>47.983639201657077</c:v>
                      </c:pt>
                      <c:pt idx="717">
                        <c:v>48.006002464602588</c:v>
                      </c:pt>
                      <c:pt idx="718">
                        <c:v>48.028303283875239</c:v>
                      </c:pt>
                      <c:pt idx="719">
                        <c:v>48.050542366712392</c:v>
                      </c:pt>
                      <c:pt idx="720">
                        <c:v>48.072720422380378</c:v>
                      </c:pt>
                      <c:pt idx="721">
                        <c:v>48.094838162151213</c:v>
                      </c:pt>
                      <c:pt idx="722">
                        <c:v>48.116896289279211</c:v>
                      </c:pt>
                      <c:pt idx="723">
                        <c:v>48.13889553897755</c:v>
                      </c:pt>
                      <c:pt idx="724">
                        <c:v>48.16083661839474</c:v>
                      </c:pt>
                      <c:pt idx="725">
                        <c:v>48.182720246591103</c:v>
                      </c:pt>
                      <c:pt idx="726">
                        <c:v>48.204547144515075</c:v>
                      </c:pt>
                      <c:pt idx="727">
                        <c:v>48.226318034979606</c:v>
                      </c:pt>
                      <c:pt idx="728">
                        <c:v>48.248033642638283</c:v>
                      </c:pt>
                      <c:pt idx="729">
                        <c:v>48.291301907213118</c:v>
                      </c:pt>
                      <c:pt idx="730">
                        <c:v>48.312856032425366</c:v>
                      </c:pt>
                      <c:pt idx="731">
                        <c:v>48.334357791376043</c:v>
                      </c:pt>
                      <c:pt idx="732">
                        <c:v>48.355807917563837</c:v>
                      </c:pt>
                      <c:pt idx="733">
                        <c:v>48.377207146184382</c:v>
                      </c:pt>
                      <c:pt idx="734">
                        <c:v>48.398556214106058</c:v>
                      </c:pt>
                      <c:pt idx="735">
                        <c:v>48.419855849845817</c:v>
                      </c:pt>
                      <c:pt idx="736">
                        <c:v>48.441106813544849</c:v>
                      </c:pt>
                      <c:pt idx="737">
                        <c:v>48.462309836944314</c:v>
                      </c:pt>
                      <c:pt idx="738">
                        <c:v>48.483465663360967</c:v>
                      </c:pt>
                      <c:pt idx="739">
                        <c:v>48.504575037662647</c:v>
                      </c:pt>
                      <c:pt idx="740">
                        <c:v>48.52563870624391</c:v>
                      </c:pt>
                      <c:pt idx="741">
                        <c:v>48.546657417001427</c:v>
                      </c:pt>
                      <c:pt idx="742">
                        <c:v>48.567631919309399</c:v>
                      </c:pt>
                      <c:pt idx="743">
                        <c:v>48.588562953994973</c:v>
                      </c:pt>
                      <c:pt idx="744">
                        <c:v>48.609451293313555</c:v>
                      </c:pt>
                      <c:pt idx="745">
                        <c:v>48.630297680924031</c:v>
                      </c:pt>
                      <c:pt idx="746">
                        <c:v>48.651102871864083</c:v>
                      </c:pt>
                      <c:pt idx="747">
                        <c:v>48.671867622525326</c:v>
                      </c:pt>
                      <c:pt idx="748">
                        <c:v>48.692592690628437</c:v>
                      </c:pt>
                      <c:pt idx="749">
                        <c:v>48.713278835198295</c:v>
                      </c:pt>
                      <c:pt idx="750">
                        <c:v>48.733926806539003</c:v>
                      </c:pt>
                      <c:pt idx="751">
                        <c:v>48.754537386208888</c:v>
                      </c:pt>
                      <c:pt idx="752">
                        <c:v>48.775111326995535</c:v>
                      </c:pt>
                      <c:pt idx="753">
                        <c:v>48.795649392890667</c:v>
                      </c:pt>
                      <c:pt idx="754">
                        <c:v>48.816152349064993</c:v>
                      </c:pt>
                      <c:pt idx="755">
                        <c:v>48.836620961843188</c:v>
                      </c:pt>
                      <c:pt idx="756">
                        <c:v>48.85705599867859</c:v>
                      </c:pt>
                      <c:pt idx="757">
                        <c:v>48.877458218128027</c:v>
                      </c:pt>
                      <c:pt idx="758">
                        <c:v>48.897828409826545</c:v>
                      </c:pt>
                      <c:pt idx="759">
                        <c:v>48.918167334462154</c:v>
                      </c:pt>
                      <c:pt idx="760">
                        <c:v>48.938475763750404</c:v>
                      </c:pt>
                      <c:pt idx="761">
                        <c:v>48.95875447040914</c:v>
                      </c:pt>
                      <c:pt idx="762">
                        <c:v>48.979004228133029</c:v>
                      </c:pt>
                      <c:pt idx="763">
                        <c:v>48.999225811568145</c:v>
                      </c:pt>
                      <c:pt idx="764">
                        <c:v>49.019419986286522</c:v>
                      </c:pt>
                      <c:pt idx="765">
                        <c:v>49.039587548760679</c:v>
                      </c:pt>
                      <c:pt idx="766">
                        <c:v>49.059729266338053</c:v>
                      </c:pt>
                      <c:pt idx="767">
                        <c:v>49.079845917215494</c:v>
                      </c:pt>
                      <c:pt idx="768">
                        <c:v>49.099938280413681</c:v>
                      </c:pt>
                      <c:pt idx="769">
                        <c:v>49.120007135751528</c:v>
                      </c:pt>
                      <c:pt idx="770">
                        <c:v>49.140053263820505</c:v>
                      </c:pt>
                      <c:pt idx="771">
                        <c:v>49.160077435959053</c:v>
                      </c:pt>
                      <c:pt idx="772">
                        <c:v>49.180080454226847</c:v>
                      </c:pt>
                      <c:pt idx="773">
                        <c:v>49.200063091379128</c:v>
                      </c:pt>
                      <c:pt idx="774">
                        <c:v>49.220026130840992</c:v>
                      </c:pt>
                      <c:pt idx="775">
                        <c:v>49.259896553588391</c:v>
                      </c:pt>
                      <c:pt idx="776">
                        <c:v>49.279805506841399</c:v>
                      </c:pt>
                      <c:pt idx="777">
                        <c:v>49.299698002287336</c:v>
                      </c:pt>
                      <c:pt idx="778">
                        <c:v>49.339436755823456</c:v>
                      </c:pt>
                      <c:pt idx="779">
                        <c:v>49.359284598208141</c:v>
                      </c:pt>
                      <c:pt idx="780">
                        <c:v>49.379119131322987</c:v>
                      </c:pt>
                      <c:pt idx="781">
                        <c:v>49.398941143460569</c:v>
                      </c:pt>
                      <c:pt idx="782">
                        <c:v>49.418751423324935</c:v>
                      </c:pt>
                      <c:pt idx="783">
                        <c:v>49.438550760005739</c:v>
                      </c:pt>
                      <c:pt idx="784">
                        <c:v>49.458339932952285</c:v>
                      </c:pt>
                      <c:pt idx="785">
                        <c:v>49.478119751947567</c:v>
                      </c:pt>
                      <c:pt idx="786">
                        <c:v>49.497890997082344</c:v>
                      </c:pt>
                      <c:pt idx="787">
                        <c:v>49.517654458729147</c:v>
                      </c:pt>
                      <c:pt idx="788">
                        <c:v>49.537410927516326</c:v>
                      </c:pt>
                      <c:pt idx="789">
                        <c:v>49.557161194302026</c:v>
                      </c:pt>
                      <c:pt idx="790">
                        <c:v>49.715035004764921</c:v>
                      </c:pt>
                      <c:pt idx="791">
                        <c:v>49.734765057205045</c:v>
                      </c:pt>
                      <c:pt idx="792">
                        <c:v>49.754496833144742</c:v>
                      </c:pt>
                      <c:pt idx="793">
                        <c:v>49.774231114253709</c:v>
                      </c:pt>
                      <c:pt idx="794">
                        <c:v>49.793968692119314</c:v>
                      </c:pt>
                      <c:pt idx="795">
                        <c:v>49.813710358220582</c:v>
                      </c:pt>
                      <c:pt idx="796">
                        <c:v>49.833456903902167</c:v>
                      </c:pt>
                      <c:pt idx="797">
                        <c:v>49.853209120348367</c:v>
                      </c:pt>
                      <c:pt idx="798">
                        <c:v>49.872967788557084</c:v>
                      </c:pt>
                      <c:pt idx="799">
                        <c:v>49.892733719313888</c:v>
                      </c:pt>
                      <c:pt idx="800">
                        <c:v>49.912507693165956</c:v>
                      </c:pt>
                      <c:pt idx="801">
                        <c:v>49.932290500396149</c:v>
                      </c:pt>
                      <c:pt idx="802">
                        <c:v>49.952082930997015</c:v>
                      </c:pt>
                      <c:pt idx="803">
                        <c:v>49.971885774644825</c:v>
                      </c:pt>
                      <c:pt idx="804">
                        <c:v>49.991699820673603</c:v>
                      </c:pt>
                      <c:pt idx="805">
                        <c:v>50.011525858049232</c:v>
                      </c:pt>
                      <c:pt idx="806">
                        <c:v>50.031364665343496</c:v>
                      </c:pt>
                      <c:pt idx="807">
                        <c:v>50.051217050708125</c:v>
                      </c:pt>
                      <c:pt idx="808">
                        <c:v>50.07108379184897</c:v>
                      </c:pt>
                      <c:pt idx="809">
                        <c:v>50.090965676000081</c:v>
                      </c:pt>
                      <c:pt idx="810">
                        <c:v>50.110863489897781</c:v>
                      </c:pt>
                      <c:pt idx="811">
                        <c:v>50.130778019754892</c:v>
                      </c:pt>
                      <c:pt idx="812">
                        <c:v>50.150710051234874</c:v>
                      </c:pt>
                      <c:pt idx="813">
                        <c:v>50.170660359425945</c:v>
                      </c:pt>
                      <c:pt idx="814">
                        <c:v>50.190629748815375</c:v>
                      </c:pt>
                      <c:pt idx="815">
                        <c:v>50.21061899326363</c:v>
                      </c:pt>
                      <c:pt idx="816">
                        <c:v>50.230628875978617</c:v>
                      </c:pt>
                      <c:pt idx="817">
                        <c:v>50.270713685623399</c:v>
                      </c:pt>
                      <c:pt idx="818">
                        <c:v>50.290790175474768</c:v>
                      </c:pt>
                      <c:pt idx="819">
                        <c:v>50.310890419384698</c:v>
                      </c:pt>
                      <c:pt idx="820">
                        <c:v>50.331015216912753</c:v>
                      </c:pt>
                      <c:pt idx="821">
                        <c:v>50.351165336811853</c:v>
                      </c:pt>
                      <c:pt idx="822">
                        <c:v>50.371341557002708</c:v>
                      </c:pt>
                      <c:pt idx="823">
                        <c:v>50.391544654548255</c:v>
                      </c:pt>
                      <c:pt idx="824">
                        <c:v>50.411775405628042</c:v>
                      </c:pt>
                      <c:pt idx="825">
                        <c:v>50.432034585512824</c:v>
                      </c:pt>
                      <c:pt idx="826">
                        <c:v>50.452322958539028</c:v>
                      </c:pt>
                      <c:pt idx="827">
                        <c:v>50.472641318083291</c:v>
                      </c:pt>
                      <c:pt idx="828">
                        <c:v>50.492990426537077</c:v>
                      </c:pt>
                      <c:pt idx="829">
                        <c:v>50.51337105528129</c:v>
                      </c:pt>
                      <c:pt idx="830">
                        <c:v>50.533783974660878</c:v>
                      </c:pt>
                      <c:pt idx="831">
                        <c:v>50.554229953959577</c:v>
                      </c:pt>
                      <c:pt idx="832">
                        <c:v>50.574709761374592</c:v>
                      </c:pt>
                      <c:pt idx="833">
                        <c:v>50.595224163991354</c:v>
                      </c:pt>
                      <c:pt idx="834">
                        <c:v>50.615773917758311</c:v>
                      </c:pt>
                      <c:pt idx="835">
                        <c:v>50.636359807461758</c:v>
                      </c:pt>
                      <c:pt idx="836">
                        <c:v>50.6569825867007</c:v>
                      </c:pt>
                      <c:pt idx="837">
                        <c:v>50.677643017861769</c:v>
                      </c:pt>
                      <c:pt idx="838">
                        <c:v>50.698341862094132</c:v>
                      </c:pt>
                      <c:pt idx="839">
                        <c:v>50.719079879284529</c:v>
                      </c:pt>
                      <c:pt idx="840">
                        <c:v>50.739857828032228</c:v>
                      </c:pt>
                      <c:pt idx="841">
                        <c:v>50.760676455624186</c:v>
                      </c:pt>
                      <c:pt idx="842">
                        <c:v>50.78153653801008</c:v>
                      </c:pt>
                      <c:pt idx="843">
                        <c:v>50.802438819777478</c:v>
                      </c:pt>
                      <c:pt idx="844">
                        <c:v>50.823384054127082</c:v>
                      </c:pt>
                      <c:pt idx="845">
                        <c:v>50.844372992847944</c:v>
                      </c:pt>
                      <c:pt idx="846">
                        <c:v>50.865406386292726</c:v>
                      </c:pt>
                      <c:pt idx="847">
                        <c:v>50.886484983353114</c:v>
                      </c:pt>
                      <c:pt idx="848">
                        <c:v>50.907609521435141</c:v>
                      </c:pt>
                      <c:pt idx="849">
                        <c:v>50.928780766434642</c:v>
                      </c:pt>
                      <c:pt idx="850">
                        <c:v>50.94999945271276</c:v>
                      </c:pt>
                      <c:pt idx="851">
                        <c:v>50.971266323071475</c:v>
                      </c:pt>
                      <c:pt idx="852">
                        <c:v>50.992582118729153</c:v>
                      </c:pt>
                      <c:pt idx="853">
                        <c:v>51.013947579296229</c:v>
                      </c:pt>
                      <c:pt idx="854">
                        <c:v>51.035363442750892</c:v>
                      </c:pt>
                      <c:pt idx="855">
                        <c:v>51.056830435414831</c:v>
                      </c:pt>
                      <c:pt idx="856">
                        <c:v>51.078349311929017</c:v>
                      </c:pt>
                      <c:pt idx="857">
                        <c:v>51.099920795229579</c:v>
                      </c:pt>
                      <c:pt idx="858">
                        <c:v>51.12154561652369</c:v>
                      </c:pt>
                      <c:pt idx="859">
                        <c:v>51.143224505265593</c:v>
                      </c:pt>
                      <c:pt idx="860">
                        <c:v>51.164958189132562</c:v>
                      </c:pt>
                      <c:pt idx="861">
                        <c:v>51.18674739400101</c:v>
                      </c:pt>
                      <c:pt idx="862">
                        <c:v>51.208592833922644</c:v>
                      </c:pt>
                      <c:pt idx="863">
                        <c:v>51.230495251100685</c:v>
                      </c:pt>
                      <c:pt idx="864">
                        <c:v>51.252455355866054</c:v>
                      </c:pt>
                      <c:pt idx="865">
                        <c:v>51.274473866653807</c:v>
                      </c:pt>
                      <c:pt idx="866">
                        <c:v>51.296551499979437</c:v>
                      </c:pt>
                      <c:pt idx="867">
                        <c:v>51.318688970415366</c:v>
                      </c:pt>
                      <c:pt idx="868">
                        <c:v>51.340886990567462</c:v>
                      </c:pt>
                      <c:pt idx="869">
                        <c:v>51.36314627105159</c:v>
                      </c:pt>
                      <c:pt idx="870">
                        <c:v>51.385467510470299</c:v>
                      </c:pt>
                      <c:pt idx="871">
                        <c:v>51.407851435389489</c:v>
                      </c:pt>
                      <c:pt idx="872">
                        <c:v>51.430298740315223</c:v>
                      </c:pt>
                      <c:pt idx="873">
                        <c:v>51.452810127670574</c:v>
                      </c:pt>
                      <c:pt idx="874">
                        <c:v>51.475386297772502</c:v>
                      </c:pt>
                      <c:pt idx="875">
                        <c:v>51.498027948808875</c:v>
                      </c:pt>
                      <c:pt idx="876">
                        <c:v>51.520735776815521</c:v>
                      </c:pt>
                      <c:pt idx="877">
                        <c:v>51.543510465653327</c:v>
                      </c:pt>
                      <c:pt idx="878">
                        <c:v>51.566352726985457</c:v>
                      </c:pt>
                      <c:pt idx="879">
                        <c:v>51.589263240254624</c:v>
                      </c:pt>
                      <c:pt idx="880">
                        <c:v>51.612242692660402</c:v>
                      </c:pt>
                      <c:pt idx="881">
                        <c:v>51.635291769136678</c:v>
                      </c:pt>
                      <c:pt idx="882">
                        <c:v>51.658411152329123</c:v>
                      </c:pt>
                      <c:pt idx="883">
                        <c:v>51.681601522572727</c:v>
                      </c:pt>
                      <c:pt idx="884">
                        <c:v>51.704863547869515</c:v>
                      </c:pt>
                      <c:pt idx="885">
                        <c:v>51.728197923866198</c:v>
                      </c:pt>
                      <c:pt idx="886">
                        <c:v>51.75160531383198</c:v>
                      </c:pt>
                      <c:pt idx="887">
                        <c:v>51.941572916726138</c:v>
                      </c:pt>
                      <c:pt idx="888">
                        <c:v>51.965667326351515</c:v>
                      </c:pt>
                      <c:pt idx="889">
                        <c:v>51.989841347047374</c:v>
                      </c:pt>
                      <c:pt idx="890">
                        <c:v>52.01409562448778</c:v>
                      </c:pt>
                      <c:pt idx="891">
                        <c:v>52.038430791709104</c:v>
                      </c:pt>
                      <c:pt idx="892">
                        <c:v>52.062847509088954</c:v>
                      </c:pt>
                      <c:pt idx="893">
                        <c:v>52.087346404325075</c:v>
                      </c:pt>
                      <c:pt idx="894">
                        <c:v>52.111928112414418</c:v>
                      </c:pt>
                      <c:pt idx="895">
                        <c:v>52.136593265632278</c:v>
                      </c:pt>
                      <c:pt idx="896">
                        <c:v>52.161342493511491</c:v>
                      </c:pt>
                      <c:pt idx="897">
                        <c:v>52.186176422821745</c:v>
                      </c:pt>
                      <c:pt idx="898">
                        <c:v>52.211095677549011</c:v>
                      </c:pt>
                      <c:pt idx="899">
                        <c:v>52.23610086887502</c:v>
                      </c:pt>
                      <c:pt idx="900">
                        <c:v>52.26119263515681</c:v>
                      </c:pt>
                      <c:pt idx="901">
                        <c:v>52.286371581906472</c:v>
                      </c:pt>
                      <c:pt idx="902">
                        <c:v>52.311638321770857</c:v>
                      </c:pt>
                      <c:pt idx="903">
                        <c:v>52.336993464511508</c:v>
                      </c:pt>
                      <c:pt idx="904">
                        <c:v>52.362437616984529</c:v>
                      </c:pt>
                      <c:pt idx="905">
                        <c:v>52.387971383120743</c:v>
                      </c:pt>
                      <c:pt idx="906">
                        <c:v>52.413595353905777</c:v>
                      </c:pt>
                      <c:pt idx="907">
                        <c:v>52.43931014736031</c:v>
                      </c:pt>
                      <c:pt idx="908">
                        <c:v>52.465116348520453</c:v>
                      </c:pt>
                      <c:pt idx="909">
                        <c:v>52.491014549418189</c:v>
                      </c:pt>
                      <c:pt idx="910">
                        <c:v>52.517005339061882</c:v>
                      </c:pt>
                      <c:pt idx="911">
                        <c:v>52.543089303416934</c:v>
                      </c:pt>
                      <c:pt idx="912">
                        <c:v>52.569267025386573</c:v>
                      </c:pt>
                      <c:pt idx="913">
                        <c:v>52.595539074792597</c:v>
                      </c:pt>
                      <c:pt idx="914">
                        <c:v>52.621906048356436</c:v>
                      </c:pt>
                      <c:pt idx="915">
                        <c:v>52.648368509680104</c:v>
                      </c:pt>
                      <c:pt idx="916">
                        <c:v>52.674927029227383</c:v>
                      </c:pt>
                      <c:pt idx="917">
                        <c:v>52.701582174305088</c:v>
                      </c:pt>
                      <c:pt idx="918">
                        <c:v>52.728334509044409</c:v>
                      </c:pt>
                      <c:pt idx="919">
                        <c:v>52.755184594382357</c:v>
                      </c:pt>
                      <c:pt idx="920">
                        <c:v>52.782132978043329</c:v>
                      </c:pt>
                      <c:pt idx="921">
                        <c:v>52.809180234520838</c:v>
                      </c:pt>
                      <c:pt idx="922">
                        <c:v>52.836326905059195</c:v>
                      </c:pt>
                      <c:pt idx="923">
                        <c:v>52.86357353763546</c:v>
                      </c:pt>
                      <c:pt idx="924">
                        <c:v>52.890920676941413</c:v>
                      </c:pt>
                      <c:pt idx="925">
                        <c:v>52.91836886436564</c:v>
                      </c:pt>
                      <c:pt idx="926">
                        <c:v>52.945918637975765</c:v>
                      </c:pt>
                      <c:pt idx="927">
                        <c:v>52.973570522500744</c:v>
                      </c:pt>
                      <c:pt idx="928">
                        <c:v>53.001325069313296</c:v>
                      </c:pt>
                      <c:pt idx="929">
                        <c:v>53.029182796412464</c:v>
                      </c:pt>
                      <c:pt idx="930">
                        <c:v>53.057144228406216</c:v>
                      </c:pt>
                      <c:pt idx="931">
                        <c:v>53.085209886494241</c:v>
                      </c:pt>
                      <c:pt idx="932">
                        <c:v>53.113380288450799</c:v>
                      </c:pt>
                      <c:pt idx="933">
                        <c:v>53.141655948607742</c:v>
                      </c:pt>
                      <c:pt idx="934">
                        <c:v>53.170037377837531</c:v>
                      </c:pt>
                      <c:pt idx="935">
                        <c:v>53.19852507353653</c:v>
                      </c:pt>
                      <c:pt idx="936">
                        <c:v>53.227119559608305</c:v>
                      </c:pt>
                      <c:pt idx="937">
                        <c:v>53.255821326447027</c:v>
                      </c:pt>
                      <c:pt idx="938">
                        <c:v>53.284630870921056</c:v>
                      </c:pt>
                      <c:pt idx="939">
                        <c:v>53.313548686356633</c:v>
                      </c:pt>
                      <c:pt idx="940">
                        <c:v>53.342575262521635</c:v>
                      </c:pt>
                      <c:pt idx="941">
                        <c:v>53.371711085609462</c:v>
                      </c:pt>
                      <c:pt idx="942">
                        <c:v>53.400956628223106</c:v>
                      </c:pt>
                      <c:pt idx="943">
                        <c:v>53.430312389359258</c:v>
                      </c:pt>
                      <c:pt idx="944">
                        <c:v>53.459778834392587</c:v>
                      </c:pt>
                      <c:pt idx="945">
                        <c:v>53.489356435060081</c:v>
                      </c:pt>
                      <c:pt idx="946">
                        <c:v>53.519045659445595</c:v>
                      </c:pt>
                      <c:pt idx="947">
                        <c:v>53.548846971964402</c:v>
                      </c:pt>
                      <c:pt idx="948">
                        <c:v>53.578760833347992</c:v>
                      </c:pt>
                      <c:pt idx="949">
                        <c:v>53.608787690628915</c:v>
                      </c:pt>
                      <c:pt idx="950">
                        <c:v>53.638928017125714</c:v>
                      </c:pt>
                      <c:pt idx="951">
                        <c:v>53.669182252428087</c:v>
                      </c:pt>
                      <c:pt idx="952">
                        <c:v>53.699550842382095</c:v>
                      </c:pt>
                      <c:pt idx="953">
                        <c:v>53.730034229075457</c:v>
                      </c:pt>
                      <c:pt idx="954">
                        <c:v>53.760632850823114</c:v>
                      </c:pt>
                      <c:pt idx="955">
                        <c:v>53.791347142152759</c:v>
                      </c:pt>
                      <c:pt idx="956">
                        <c:v>53.822177523790543</c:v>
                      </c:pt>
                      <c:pt idx="957">
                        <c:v>53.85312444264698</c:v>
                      </c:pt>
                      <c:pt idx="958">
                        <c:v>53.884188311802887</c:v>
                      </c:pt>
                      <c:pt idx="959">
                        <c:v>53.915369550495441</c:v>
                      </c:pt>
                      <c:pt idx="960">
                        <c:v>53.946668574104457</c:v>
                      </c:pt>
                      <c:pt idx="961">
                        <c:v>53.978085794138728</c:v>
                      </c:pt>
                      <c:pt idx="962">
                        <c:v>54.009621618222454</c:v>
                      </c:pt>
                      <c:pt idx="963">
                        <c:v>54.041276440081909</c:v>
                      </c:pt>
                      <c:pt idx="964">
                        <c:v>54.073050679532138</c:v>
                      </c:pt>
                      <c:pt idx="965">
                        <c:v>54.104944722463799</c:v>
                      </c:pt>
                      <c:pt idx="966">
                        <c:v>54.136958960830192</c:v>
                      </c:pt>
                      <c:pt idx="967">
                        <c:v>54.16909378263437</c:v>
                      </c:pt>
                      <c:pt idx="968">
                        <c:v>54.201349571916346</c:v>
                      </c:pt>
                      <c:pt idx="969">
                        <c:v>54.233726708740527</c:v>
                      </c:pt>
                      <c:pt idx="970">
                        <c:v>54.266225569183192</c:v>
                      </c:pt>
                      <c:pt idx="971">
                        <c:v>54.298846515320136</c:v>
                      </c:pt>
                      <c:pt idx="972">
                        <c:v>54.331589935214438</c:v>
                      </c:pt>
                      <c:pt idx="973">
                        <c:v>54.364456182904391</c:v>
                      </c:pt>
                      <c:pt idx="974">
                        <c:v>54.397445618391487</c:v>
                      </c:pt>
                      <c:pt idx="975">
                        <c:v>54.430558597628639</c:v>
                      </c:pt>
                      <c:pt idx="976">
                        <c:v>54.463795472508451</c:v>
                      </c:pt>
                      <c:pt idx="977">
                        <c:v>54.497156590851674</c:v>
                      </c:pt>
                      <c:pt idx="978">
                        <c:v>54.530642286395725</c:v>
                      </c:pt>
                      <c:pt idx="979">
                        <c:v>54.564252918783474</c:v>
                      </c:pt>
                      <c:pt idx="980">
                        <c:v>54.597988813552</c:v>
                      </c:pt>
                      <c:pt idx="981">
                        <c:v>54.631850302121606</c:v>
                      </c:pt>
                      <c:pt idx="982">
                        <c:v>54.665837711784931</c:v>
                      </c:pt>
                      <c:pt idx="983">
                        <c:v>54.699951365696172</c:v>
                      </c:pt>
                      <c:pt idx="984">
                        <c:v>54.734191582860475</c:v>
                      </c:pt>
                      <c:pt idx="985">
                        <c:v>54.768558668123433</c:v>
                      </c:pt>
                      <c:pt idx="986">
                        <c:v>54.803052952160776</c:v>
                      </c:pt>
                      <c:pt idx="987">
                        <c:v>54.837674731468127</c:v>
                      </c:pt>
                      <c:pt idx="988">
                        <c:v>54.872424308350944</c:v>
                      </c:pt>
                      <c:pt idx="989">
                        <c:v>54.907301980914589</c:v>
                      </c:pt>
                      <c:pt idx="990">
                        <c:v>54.942308043054489</c:v>
                      </c:pt>
                      <c:pt idx="991">
                        <c:v>54.977442784446552</c:v>
                      </c:pt>
                      <c:pt idx="992">
                        <c:v>55.012706480537588</c:v>
                      </c:pt>
                      <c:pt idx="993">
                        <c:v>55.048099432535928</c:v>
                      </c:pt>
                      <c:pt idx="994">
                        <c:v>55.083621907402232</c:v>
                      </c:pt>
                      <c:pt idx="995">
                        <c:v>55.119274177840346</c:v>
                      </c:pt>
                      <c:pt idx="996">
                        <c:v>55.155056512288319</c:v>
                      </c:pt>
                      <c:pt idx="997">
                        <c:v>55.190969174909632</c:v>
                      </c:pt>
                      <c:pt idx="998">
                        <c:v>55.227012425584505</c:v>
                      </c:pt>
                      <c:pt idx="999">
                        <c:v>55.263186509901303</c:v>
                      </c:pt>
                      <c:pt idx="1000">
                        <c:v>55.299491699148227</c:v>
                      </c:pt>
                      <c:pt idx="1001">
                        <c:v>55.335928230304972</c:v>
                      </c:pt>
                      <c:pt idx="1002">
                        <c:v>55.372496346034652</c:v>
                      </c:pt>
                      <c:pt idx="1003">
                        <c:v>55.409196284675815</c:v>
                      </c:pt>
                      <c:pt idx="1004">
                        <c:v>55.446028280234621</c:v>
                      </c:pt>
                      <c:pt idx="1005">
                        <c:v>55.48299256237712</c:v>
                      </c:pt>
                      <c:pt idx="1006">
                        <c:v>55.520089356421749</c:v>
                      </c:pt>
                      <c:pt idx="1007">
                        <c:v>55.557318873331894</c:v>
                      </c:pt>
                      <c:pt idx="1008">
                        <c:v>55.594681349708623</c:v>
                      </c:pt>
                      <c:pt idx="1009">
                        <c:v>55.632176987783609</c:v>
                      </c:pt>
                      <c:pt idx="1010">
                        <c:v>55.669805995412112</c:v>
                      </c:pt>
                      <c:pt idx="1011">
                        <c:v>55.707568576066151</c:v>
                      </c:pt>
                      <c:pt idx="1012">
                        <c:v>55.745464928827857</c:v>
                      </c:pt>
                      <c:pt idx="1013">
                        <c:v>55.783495248382877</c:v>
                      </c:pt>
                      <c:pt idx="1014">
                        <c:v>55.821659715014022</c:v>
                      </c:pt>
                      <c:pt idx="1015">
                        <c:v>55.859958534594966</c:v>
                      </c:pt>
                      <c:pt idx="1016">
                        <c:v>55.898391878584199</c:v>
                      </c:pt>
                      <c:pt idx="1017">
                        <c:v>55.936959924018986</c:v>
                      </c:pt>
                      <c:pt idx="1018">
                        <c:v>55.975662843509625</c:v>
                      </c:pt>
                      <c:pt idx="1019">
                        <c:v>56.014500805233723</c:v>
                      </c:pt>
                      <c:pt idx="1020">
                        <c:v>56.053473972930689</c:v>
                      </c:pt>
                      <c:pt idx="1021">
                        <c:v>56.092582495896345</c:v>
                      </c:pt>
                      <c:pt idx="1022">
                        <c:v>56.131826548977692</c:v>
                      </c:pt>
                      <c:pt idx="1023">
                        <c:v>56.171206272567851</c:v>
                      </c:pt>
                      <c:pt idx="1024">
                        <c:v>56.210721812601044</c:v>
                      </c:pt>
                      <c:pt idx="1025">
                        <c:v>56.250373310547879</c:v>
                      </c:pt>
                      <c:pt idx="1026">
                        <c:v>56.29016090341068</c:v>
                      </c:pt>
                      <c:pt idx="1027">
                        <c:v>56.330084723718926</c:v>
                      </c:pt>
                      <c:pt idx="1028">
                        <c:v>56.370144889524994</c:v>
                      </c:pt>
                      <c:pt idx="1029">
                        <c:v>56.41034154439987</c:v>
                      </c:pt>
                      <c:pt idx="1030">
                        <c:v>56.450674797429109</c:v>
                      </c:pt>
                      <c:pt idx="1031">
                        <c:v>56.491144763208943</c:v>
                      </c:pt>
                      <c:pt idx="1032">
                        <c:v>56.531751551842518</c:v>
                      </c:pt>
                      <c:pt idx="1033">
                        <c:v>56.572495268936208</c:v>
                      </c:pt>
                      <c:pt idx="1034">
                        <c:v>56.613376015596231</c:v>
                      </c:pt>
                      <c:pt idx="1035">
                        <c:v>56.654393878425296</c:v>
                      </c:pt>
                      <c:pt idx="1036">
                        <c:v>56.695548969519386</c:v>
                      </c:pt>
                      <c:pt idx="1037">
                        <c:v>56.736841366464787</c:v>
                      </c:pt>
                      <c:pt idx="1038">
                        <c:v>56.778271152335208</c:v>
                      </c:pt>
                      <c:pt idx="1039">
                        <c:v>56.819838405688984</c:v>
                      </c:pt>
                      <c:pt idx="1040">
                        <c:v>56.86154320056658</c:v>
                      </c:pt>
                      <c:pt idx="1041">
                        <c:v>56.903385606488115</c:v>
                      </c:pt>
                    </c:numCache>
                  </c:numRef>
                </c:yVal>
                <c:smooth val="0"/>
                <c:extLst xmlns:c16r2="http://schemas.microsoft.com/office/drawing/2015/06/chart">
                  <c:ext xmlns:c16="http://schemas.microsoft.com/office/drawing/2014/chart" uri="{C3380CC4-5D6E-409C-BE32-E72D297353CC}">
                    <c16:uniqueId val="{00000002-57ED-47BC-A8F5-882D3B754497}"/>
                  </c:ext>
                </c:extLst>
              </c15:ser>
            </c15:filteredScatterSeries>
            <c15:filteredScatterSeries>
              <c15:ser>
                <c:idx val="2"/>
                <c:order val="3"/>
                <c:tx>
                  <c:strRef>
                    <c:extLst xmlns:c16r2="http://schemas.microsoft.com/office/drawing/2015/06/chart" xmlns:c15="http://schemas.microsoft.com/office/drawing/2012/chart">
                      <c:ext xmlns:c15="http://schemas.microsoft.com/office/drawing/2012/chart" uri="{02D57815-91ED-43cb-92C2-25804820EDAC}">
                        <c15:formulaRef>
                          <c15:sqref>[1]EPECN!$AB$1</c15:sqref>
                        </c15:formulaRef>
                      </c:ext>
                    </c:extLst>
                    <c:strCache>
                      <c:ptCount val="1"/>
                      <c:pt idx="0">
                        <c:v>Tend+Est2</c:v>
                      </c:pt>
                    </c:strCache>
                  </c:strRef>
                </c:tx>
                <c:spPr>
                  <a:ln w="25400">
                    <a:noFill/>
                  </a:ln>
                  <a:effectLst/>
                </c:spPr>
                <c:marker>
                  <c:symbol val="circle"/>
                  <c:size val="4"/>
                  <c:spPr>
                    <a:solidFill>
                      <a:schemeClr val="accent4"/>
                    </a:solidFill>
                    <a:ln w="9525" cap="flat" cmpd="sng" algn="ctr">
                      <a:solidFill>
                        <a:schemeClr val="accent4"/>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[1]EPECN!$AB$2:$AB$1043</c15:sqref>
                        </c15:formulaRef>
                      </c:ext>
                    </c:extLst>
                    <c:numCache>
                      <c:formatCode>General</c:formatCode>
                      <c:ptCount val="1042"/>
                      <c:pt idx="0">
                        <c:v>6.6522371580937971</c:v>
                      </c:pt>
                      <c:pt idx="1">
                        <c:v>6.6771845554171172</c:v>
                      </c:pt>
                      <c:pt idx="2">
                        <c:v>6.7029451627443724</c:v>
                      </c:pt>
                      <c:pt idx="3">
                        <c:v>6.7295239004034046</c:v>
                      </c:pt>
                      <c:pt idx="4">
                        <c:v>6.7569254929758955</c:v>
                      </c:pt>
                      <c:pt idx="5">
                        <c:v>6.7851544579122542</c:v>
                      </c:pt>
                      <c:pt idx="6">
                        <c:v>6.8142151042065775</c:v>
                      </c:pt>
                      <c:pt idx="7">
                        <c:v>6.8441115311320599</c:v>
                      </c:pt>
                      <c:pt idx="8">
                        <c:v>6.8748476270372851</c:v>
                      </c:pt>
                      <c:pt idx="9">
                        <c:v>6.9064270582036489</c:v>
                      </c:pt>
                      <c:pt idx="10">
                        <c:v>6.9388533077643961</c:v>
                      </c:pt>
                      <c:pt idx="11">
                        <c:v>6.9721296146854215</c:v>
                      </c:pt>
                      <c:pt idx="12">
                        <c:v>7.0062590128082913</c:v>
                      </c:pt>
                      <c:pt idx="13">
                        <c:v>7.0412443199556822</c:v>
                      </c:pt>
                      <c:pt idx="14">
                        <c:v>7.0770881370994969</c:v>
                      </c:pt>
                      <c:pt idx="15">
                        <c:v>7.1137928475919612</c:v>
                      </c:pt>
                      <c:pt idx="16">
                        <c:v>7.1513606064598783</c:v>
                      </c:pt>
                      <c:pt idx="17">
                        <c:v>7.189793379762266</c:v>
                      </c:pt>
                      <c:pt idx="18">
                        <c:v>7.2290928840115711</c:v>
                      </c:pt>
                      <c:pt idx="19">
                        <c:v>7.2692606256586245</c:v>
                      </c:pt>
                      <c:pt idx="20">
                        <c:v>7.3102978906415039</c:v>
                      </c:pt>
                      <c:pt idx="21">
                        <c:v>7.3522057439984136</c:v>
                      </c:pt>
                      <c:pt idx="22">
                        <c:v>7.3949850295447082</c:v>
                      </c:pt>
                      <c:pt idx="23">
                        <c:v>7.43863635961418</c:v>
                      </c:pt>
                      <c:pt idx="24">
                        <c:v>7.4831601548646383</c:v>
                      </c:pt>
                      <c:pt idx="25">
                        <c:v>7.5285565841478785</c:v>
                      </c:pt>
                      <c:pt idx="26">
                        <c:v>7.5748256044440589</c:v>
                      </c:pt>
                      <c:pt idx="27">
                        <c:v>7.6219669508605232</c:v>
                      </c:pt>
                      <c:pt idx="28">
                        <c:v>7.6699801366950426</c:v>
                      </c:pt>
                      <c:pt idx="29">
                        <c:v>7.7188644535634845</c:v>
                      </c:pt>
                      <c:pt idx="30">
                        <c:v>7.7686189615918693</c:v>
                      </c:pt>
                      <c:pt idx="31">
                        <c:v>7.819242529672727</c:v>
                      </c:pt>
                      <c:pt idx="32">
                        <c:v>7.8707337757857267</c:v>
                      </c:pt>
                      <c:pt idx="33">
                        <c:v>7.9230911073824437</c:v>
                      </c:pt>
                      <c:pt idx="34">
                        <c:v>7.9763127118351829</c:v>
                      </c:pt>
                      <c:pt idx="35">
                        <c:v>8.030396556949686</c:v>
                      </c:pt>
                      <c:pt idx="36">
                        <c:v>8.0853403915416351</c:v>
                      </c:pt>
                      <c:pt idx="37">
                        <c:v>8.1411417360767047</c:v>
                      </c:pt>
                      <c:pt idx="38">
                        <c:v>8.1977979233740434</c:v>
                      </c:pt>
                      <c:pt idx="39">
                        <c:v>8.2553060393729343</c:v>
                      </c:pt>
                      <c:pt idx="40">
                        <c:v>8.3136629639624182</c:v>
                      </c:pt>
                      <c:pt idx="41">
                        <c:v>8.3728653618736626</c:v>
                      </c:pt>
                      <c:pt idx="42">
                        <c:v>8.4329096836347546</c:v>
                      </c:pt>
                      <c:pt idx="43">
                        <c:v>8.4937921665877081</c:v>
                      </c:pt>
                      <c:pt idx="44">
                        <c:v>8.555508835967327</c:v>
                      </c:pt>
                      <c:pt idx="45">
                        <c:v>8.6180554960416327</c:v>
                      </c:pt>
                      <c:pt idx="46">
                        <c:v>8.6814277713135208</c:v>
                      </c:pt>
                      <c:pt idx="47">
                        <c:v>8.7456210477832865</c:v>
                      </c:pt>
                      <c:pt idx="48">
                        <c:v>8.8106305142716472</c:v>
                      </c:pt>
                      <c:pt idx="49">
                        <c:v>8.8764511538028703</c:v>
                      </c:pt>
                      <c:pt idx="50">
                        <c:v>8.9430777450476082</c:v>
                      </c:pt>
                      <c:pt idx="51">
                        <c:v>9.0105048638250071</c:v>
                      </c:pt>
                      <c:pt idx="52">
                        <c:v>9.0787268746636176</c:v>
                      </c:pt>
                      <c:pt idx="53">
                        <c:v>9.147737972420753</c:v>
                      </c:pt>
                      <c:pt idx="54">
                        <c:v>9.2175321239596375</c:v>
                      </c:pt>
                      <c:pt idx="55">
                        <c:v>9.2881031098840516</c:v>
                      </c:pt>
                      <c:pt idx="56">
                        <c:v>9.3594445163297912</c:v>
                      </c:pt>
                      <c:pt idx="57">
                        <c:v>9.4315497368125456</c:v>
                      </c:pt>
                      <c:pt idx="58">
                        <c:v>9.5044119741315392</c:v>
                      </c:pt>
                      <c:pt idx="59">
                        <c:v>9.5780242323284508</c:v>
                      </c:pt>
                      <c:pt idx="60">
                        <c:v>9.6523793587010331</c:v>
                      </c:pt>
                      <c:pt idx="61">
                        <c:v>9.7274699858707443</c:v>
                      </c:pt>
                      <c:pt idx="62">
                        <c:v>9.8032885739039415</c:v>
                      </c:pt>
                      <c:pt idx="63">
                        <c:v>9.8798274024858372</c:v>
                      </c:pt>
                      <c:pt idx="64">
                        <c:v>9.9570785731467204</c:v>
                      </c:pt>
                      <c:pt idx="65">
                        <c:v>10.035034011539691</c:v>
                      </c:pt>
                      <c:pt idx="66">
                        <c:v>10.113685459769293</c:v>
                      </c:pt>
                      <c:pt idx="67">
                        <c:v>10.193024518770327</c:v>
                      </c:pt>
                      <c:pt idx="68">
                        <c:v>10.27304259073613</c:v>
                      </c:pt>
                      <c:pt idx="69">
                        <c:v>10.3537309215957</c:v>
                      </c:pt>
                      <c:pt idx="70">
                        <c:v>10.435080593538757</c:v>
                      </c:pt>
                      <c:pt idx="71">
                        <c:v>10.517082527588183</c:v>
                      </c:pt>
                      <c:pt idx="72">
                        <c:v>10.599727486218981</c:v>
                      </c:pt>
                      <c:pt idx="73">
                        <c:v>10.683006066022967</c:v>
                      </c:pt>
                      <c:pt idx="74">
                        <c:v>10.766908740418486</c:v>
                      </c:pt>
                      <c:pt idx="75">
                        <c:v>10.851425802404281</c:v>
                      </c:pt>
                      <c:pt idx="76">
                        <c:v>10.936547407356734</c:v>
                      </c:pt>
                      <c:pt idx="77">
                        <c:v>11.022263565869656</c:v>
                      </c:pt>
                      <c:pt idx="78">
                        <c:v>11.108564146635791</c:v>
                      </c:pt>
                      <c:pt idx="79">
                        <c:v>11.195438879369142</c:v>
                      </c:pt>
                      <c:pt idx="80">
                        <c:v>11.282877357767342</c:v>
                      </c:pt>
                      <c:pt idx="81">
                        <c:v>11.370869032513088</c:v>
                      </c:pt>
                      <c:pt idx="82">
                        <c:v>11.459403254313868</c:v>
                      </c:pt>
                      <c:pt idx="83">
                        <c:v>11.548469216978956</c:v>
                      </c:pt>
                      <c:pt idx="84">
                        <c:v>11.638056000532934</c:v>
                      </c:pt>
                      <c:pt idx="85">
                        <c:v>11.728152564364615</c:v>
                      </c:pt>
                      <c:pt idx="86">
                        <c:v>11.818747750410644</c:v>
                      </c:pt>
                      <c:pt idx="87">
                        <c:v>11.909830286372689</c:v>
                      </c:pt>
                      <c:pt idx="88">
                        <c:v>12.001388778967332</c:v>
                      </c:pt>
                      <c:pt idx="89">
                        <c:v>12.09341175720775</c:v>
                      </c:pt>
                      <c:pt idx="90">
                        <c:v>12.185887615716073</c:v>
                      </c:pt>
                      <c:pt idx="91">
                        <c:v>12.278804658065617</c:v>
                      </c:pt>
                      <c:pt idx="92">
                        <c:v>12.372151090151904</c:v>
                      </c:pt>
                      <c:pt idx="93">
                        <c:v>12.465915023591446</c:v>
                      </c:pt>
                      <c:pt idx="94">
                        <c:v>12.560084479147401</c:v>
                      </c:pt>
                      <c:pt idx="95">
                        <c:v>12.654647380181018</c:v>
                      </c:pt>
                      <c:pt idx="96">
                        <c:v>12.749591596127823</c:v>
                      </c:pt>
                      <c:pt idx="97">
                        <c:v>12.844904885997609</c:v>
                      </c:pt>
                      <c:pt idx="98">
                        <c:v>12.940574941897131</c:v>
                      </c:pt>
                      <c:pt idx="99">
                        <c:v>13.036589382574482</c:v>
                      </c:pt>
                      <c:pt idx="100">
                        <c:v>13.132935756984116</c:v>
                      </c:pt>
                      <c:pt idx="101">
                        <c:v>13.229601547871487</c:v>
                      </c:pt>
                      <c:pt idx="102">
                        <c:v>13.326574165376156</c:v>
                      </c:pt>
                      <c:pt idx="103">
                        <c:v>13.42384099065243</c:v>
                      </c:pt>
                      <c:pt idx="104">
                        <c:v>13.52138931950639</c:v>
                      </c:pt>
                      <c:pt idx="105">
                        <c:v>13.619206406048207</c:v>
                      </c:pt>
                      <c:pt idx="106">
                        <c:v>13.71727945635879</c:v>
                      </c:pt>
                      <c:pt idx="107">
                        <c:v>13.815595632169519</c:v>
                      </c:pt>
                      <c:pt idx="108">
                        <c:v>13.914142054554121</c:v>
                      </c:pt>
                      <c:pt idx="109">
                        <c:v>14.012905797631548</c:v>
                      </c:pt>
                      <c:pt idx="110">
                        <c:v>14.111873932278719</c:v>
                      </c:pt>
                      <c:pt idx="111">
                        <c:v>14.211033469852099</c:v>
                      </c:pt>
                      <c:pt idx="112">
                        <c:v>14.310371405917024</c:v>
                      </c:pt>
                      <c:pt idx="113">
                        <c:v>14.409874713983577</c:v>
                      </c:pt>
                      <c:pt idx="114">
                        <c:v>14.509530349248015</c:v>
                      </c:pt>
                      <c:pt idx="115">
                        <c:v>14.609325252338635</c:v>
                      </c:pt>
                      <c:pt idx="116">
                        <c:v>14.709246353064875</c:v>
                      </c:pt>
                      <c:pt idx="117">
                        <c:v>14.809280564168693</c:v>
                      </c:pt>
                      <c:pt idx="118">
                        <c:v>14.909414825076979</c:v>
                      </c:pt>
                      <c:pt idx="119">
                        <c:v>15.009636045654007</c:v>
                      </c:pt>
                      <c:pt idx="120">
                        <c:v>15.109931149952722</c:v>
                      </c:pt>
                      <c:pt idx="121">
                        <c:v>15.210287069963869</c:v>
                      </c:pt>
                      <c:pt idx="122">
                        <c:v>15.310690749361717</c:v>
                      </c:pt>
                      <c:pt idx="123">
                        <c:v>15.411129147245424</c:v>
                      </c:pt>
                      <c:pt idx="124">
                        <c:v>15.511589231874819</c:v>
                      </c:pt>
                      <c:pt idx="125">
                        <c:v>15.612058024399573</c:v>
                      </c:pt>
                      <c:pt idx="126">
                        <c:v>15.712522542580638</c:v>
                      </c:pt>
                      <c:pt idx="127">
                        <c:v>15.812969844502831</c:v>
                      </c:pt>
                      <c:pt idx="128">
                        <c:v>15.91338702227752</c:v>
                      </c:pt>
                      <c:pt idx="129">
                        <c:v>16.013761205734308</c:v>
                      </c:pt>
                      <c:pt idx="130">
                        <c:v>16.114079566100553</c:v>
                      </c:pt>
                      <c:pt idx="131">
                        <c:v>16.214329309667754</c:v>
                      </c:pt>
                      <c:pt idx="132">
                        <c:v>16.314497721443679</c:v>
                      </c:pt>
                      <c:pt idx="133">
                        <c:v>16.414572108789091</c:v>
                      </c:pt>
                      <c:pt idx="134">
                        <c:v>16.514539845038104</c:v>
                      </c:pt>
                      <c:pt idx="135">
                        <c:v>16.614388363101071</c:v>
                      </c:pt>
                      <c:pt idx="136">
                        <c:v>16.71410515904887</c:v>
                      </c:pt>
                      <c:pt idx="137">
                        <c:v>16.813677795677641</c:v>
                      </c:pt>
                      <c:pt idx="138">
                        <c:v>16.913093896052874</c:v>
                      </c:pt>
                      <c:pt idx="139">
                        <c:v>17.012341187031772</c:v>
                      </c:pt>
                      <c:pt idx="140">
                        <c:v>17.111407442762907</c:v>
                      </c:pt>
                      <c:pt idx="141">
                        <c:v>17.210280528162123</c:v>
                      </c:pt>
                      <c:pt idx="142">
                        <c:v>17.308948392363625</c:v>
                      </c:pt>
                      <c:pt idx="143">
                        <c:v>17.407399072145306</c:v>
                      </c:pt>
                      <c:pt idx="144">
                        <c:v>17.505620695327238</c:v>
                      </c:pt>
                      <c:pt idx="145">
                        <c:v>17.603601474142337</c:v>
                      </c:pt>
                      <c:pt idx="146">
                        <c:v>17.701329748578296</c:v>
                      </c:pt>
                      <c:pt idx="147">
                        <c:v>17.798793929689662</c:v>
                      </c:pt>
                      <c:pt idx="148">
                        <c:v>17.89598254287916</c:v>
                      </c:pt>
                      <c:pt idx="149">
                        <c:v>17.992884221147349</c:v>
                      </c:pt>
                      <c:pt idx="150">
                        <c:v>18.089487708309509</c:v>
                      </c:pt>
                      <c:pt idx="151">
                        <c:v>18.185781862178974</c:v>
                      </c:pt>
                      <c:pt idx="152">
                        <c:v>18.281755657715866</c:v>
                      </c:pt>
                      <c:pt idx="153">
                        <c:v>18.377398180140322</c:v>
                      </c:pt>
                      <c:pt idx="154">
                        <c:v>18.472698668009325</c:v>
                      </c:pt>
                      <c:pt idx="155">
                        <c:v>18.567646456256263</c:v>
                      </c:pt>
                      <c:pt idx="156">
                        <c:v>18.662231019192188</c:v>
                      </c:pt>
                      <c:pt idx="157">
                        <c:v>18.756441963468074</c:v>
                      </c:pt>
                      <c:pt idx="158">
                        <c:v>18.850269030997069</c:v>
                      </c:pt>
                      <c:pt idx="159">
                        <c:v>18.943702101835914</c:v>
                      </c:pt>
                      <c:pt idx="160">
                        <c:v>19.036731187024742</c:v>
                      </c:pt>
                      <c:pt idx="161">
                        <c:v>19.129346471384309</c:v>
                      </c:pt>
                      <c:pt idx="162">
                        <c:v>19.221538256269962</c:v>
                      </c:pt>
                      <c:pt idx="163">
                        <c:v>19.313297002281431</c:v>
                      </c:pt>
                      <c:pt idx="164">
                        <c:v>19.404613321927691</c:v>
                      </c:pt>
                      <c:pt idx="165">
                        <c:v>19.495477982246136</c:v>
                      </c:pt>
                      <c:pt idx="166">
                        <c:v>19.585881907375242</c:v>
                      </c:pt>
                      <c:pt idx="167">
                        <c:v>19.675816171079997</c:v>
                      </c:pt>
                      <c:pt idx="168">
                        <c:v>19.765272039229362</c:v>
                      </c:pt>
                      <c:pt idx="169">
                        <c:v>19.854240912225002</c:v>
                      </c:pt>
                      <c:pt idx="170">
                        <c:v>19.942714367380606</c:v>
                      </c:pt>
                      <c:pt idx="171">
                        <c:v>20.030684151251087</c:v>
                      </c:pt>
                      <c:pt idx="172">
                        <c:v>20.118142181910976</c:v>
                      </c:pt>
                      <c:pt idx="173">
                        <c:v>20.205080551181329</c:v>
                      </c:pt>
                      <c:pt idx="174">
                        <c:v>20.291491516804552</c:v>
                      </c:pt>
                      <c:pt idx="175">
                        <c:v>20.377367544566386</c:v>
                      </c:pt>
                      <c:pt idx="176">
                        <c:v>20.462701250364589</c:v>
                      </c:pt>
                      <c:pt idx="177">
                        <c:v>20.547485442223547</c:v>
                      </c:pt>
                      <c:pt idx="178">
                        <c:v>20.631713112254388</c:v>
                      </c:pt>
                      <c:pt idx="179">
                        <c:v>20.715377438559834</c:v>
                      </c:pt>
                      <c:pt idx="180">
                        <c:v>20.798471787083454</c:v>
                      </c:pt>
                      <c:pt idx="181">
                        <c:v>20.880989713402546</c:v>
                      </c:pt>
                      <c:pt idx="182">
                        <c:v>20.96292495446432</c:v>
                      </c:pt>
                      <c:pt idx="183">
                        <c:v>21.044271470264761</c:v>
                      </c:pt>
                      <c:pt idx="184">
                        <c:v>21.125023385469699</c:v>
                      </c:pt>
                      <c:pt idx="185">
                        <c:v>21.205175030977657</c:v>
                      </c:pt>
                      <c:pt idx="186">
                        <c:v>21.284720935423955</c:v>
                      </c:pt>
                      <c:pt idx="187">
                        <c:v>21.363655826625678</c:v>
                      </c:pt>
                      <c:pt idx="188">
                        <c:v>21.441974632967085</c:v>
                      </c:pt>
                      <c:pt idx="189">
                        <c:v>21.519672474725006</c:v>
                      </c:pt>
                      <c:pt idx="190">
                        <c:v>21.59674470533394</c:v>
                      </c:pt>
                      <c:pt idx="191">
                        <c:v>21.673186852590316</c:v>
                      </c:pt>
                      <c:pt idx="192">
                        <c:v>21.748994659795809</c:v>
                      </c:pt>
                      <c:pt idx="193">
                        <c:v>21.824164076839132</c:v>
                      </c:pt>
                      <c:pt idx="194">
                        <c:v>21.898691261216129</c:v>
                      </c:pt>
                      <c:pt idx="195">
                        <c:v>21.972572578987911</c:v>
                      </c:pt>
                      <c:pt idx="196">
                        <c:v>22.045804595676572</c:v>
                      </c:pt>
                      <c:pt idx="197">
                        <c:v>22.11838411709844</c:v>
                      </c:pt>
                      <c:pt idx="198">
                        <c:v>22.1903081301345</c:v>
                      </c:pt>
                      <c:pt idx="199">
                        <c:v>22.26157384343777</c:v>
                      </c:pt>
                      <c:pt idx="200">
                        <c:v>22.332178678077497</c:v>
                      </c:pt>
                      <c:pt idx="201">
                        <c:v>22.402120268119887</c:v>
                      </c:pt>
                      <c:pt idx="202">
                        <c:v>22.4713964611453</c:v>
                      </c:pt>
                      <c:pt idx="203">
                        <c:v>22.540005308701733</c:v>
                      </c:pt>
                      <c:pt idx="204">
                        <c:v>22.607945106694391</c:v>
                      </c:pt>
                      <c:pt idx="205">
                        <c:v>22.675214335711345</c:v>
                      </c:pt>
                      <c:pt idx="206">
                        <c:v>22.741811701285158</c:v>
                      </c:pt>
                      <c:pt idx="207">
                        <c:v>22.807736124090319</c:v>
                      </c:pt>
                      <c:pt idx="208">
                        <c:v>22.872986740076563</c:v>
                      </c:pt>
                      <c:pt idx="209">
                        <c:v>22.937562900537969</c:v>
                      </c:pt>
                      <c:pt idx="210">
                        <c:v>23.00146416211782</c:v>
                      </c:pt>
                      <c:pt idx="211">
                        <c:v>23.064690326749243</c:v>
                      </c:pt>
                      <c:pt idx="212">
                        <c:v>23.127241381531714</c:v>
                      </c:pt>
                      <c:pt idx="213">
                        <c:v>23.189117538543314</c:v>
                      </c:pt>
                      <c:pt idx="214">
                        <c:v>23.250319224588971</c:v>
                      </c:pt>
                      <c:pt idx="215">
                        <c:v>23.310847080884677</c:v>
                      </c:pt>
                      <c:pt idx="216">
                        <c:v>23.370701962677785</c:v>
                      </c:pt>
                      <c:pt idx="217">
                        <c:v>23.429884938803504</c:v>
                      </c:pt>
                      <c:pt idx="218">
                        <c:v>23.488397281177782</c:v>
                      </c:pt>
                      <c:pt idx="219">
                        <c:v>23.546240504226649</c:v>
                      </c:pt>
                      <c:pt idx="220">
                        <c:v>23.60341630425226</c:v>
                      </c:pt>
                      <c:pt idx="221">
                        <c:v>23.659926598735826</c:v>
                      </c:pt>
                      <c:pt idx="222">
                        <c:v>23.715773515577574</c:v>
                      </c:pt>
                      <c:pt idx="223">
                        <c:v>23.770959392274108</c:v>
                      </c:pt>
                      <c:pt idx="224">
                        <c:v>23.825486775033237</c:v>
                      </c:pt>
                      <c:pt idx="225">
                        <c:v>23.879358407826711</c:v>
                      </c:pt>
                      <c:pt idx="226">
                        <c:v>23.932577271381078</c:v>
                      </c:pt>
                      <c:pt idx="227">
                        <c:v>23.985146522106895</c:v>
                      </c:pt>
                      <c:pt idx="228">
                        <c:v>24.037069530966747</c:v>
                      </c:pt>
                      <c:pt idx="229">
                        <c:v>24.088349872282379</c:v>
                      </c:pt>
                      <c:pt idx="230">
                        <c:v>24.138991322481193</c:v>
                      </c:pt>
                      <c:pt idx="231">
                        <c:v>24.188997858782631</c:v>
                      </c:pt>
                      <c:pt idx="232">
                        <c:v>24.238373647824801</c:v>
                      </c:pt>
                      <c:pt idx="233">
                        <c:v>24.335250729121253</c:v>
                      </c:pt>
                      <c:pt idx="234">
                        <c:v>24.382761348555707</c:v>
                      </c:pt>
                      <c:pt idx="235">
                        <c:v>24.429659901932776</c:v>
                      </c:pt>
                      <c:pt idx="236">
                        <c:v>24.475951540320217</c:v>
                      </c:pt>
                      <c:pt idx="237">
                        <c:v>24.521641604732949</c:v>
                      </c:pt>
                      <c:pt idx="238">
                        <c:v>24.566735614353707</c:v>
                      </c:pt>
                      <c:pt idx="239">
                        <c:v>24.611239304697737</c:v>
                      </c:pt>
                      <c:pt idx="240">
                        <c:v>24.866207580773516</c:v>
                      </c:pt>
                      <c:pt idx="241">
                        <c:v>24.906754241771925</c:v>
                      </c:pt>
                      <c:pt idx="242">
                        <c:v>24.94676276731952</c:v>
                      </c:pt>
                      <c:pt idx="243">
                        <c:v>24.986240458380532</c:v>
                      </c:pt>
                      <c:pt idx="244">
                        <c:v>25.025194780947707</c:v>
                      </c:pt>
                      <c:pt idx="245">
                        <c:v>25.063633363630849</c:v>
                      </c:pt>
                      <c:pt idx="246">
                        <c:v>25.101563995197019</c:v>
                      </c:pt>
                      <c:pt idx="247">
                        <c:v>25.138994622063088</c:v>
                      </c:pt>
                      <c:pt idx="248">
                        <c:v>25.175933335741416</c:v>
                      </c:pt>
                      <c:pt idx="249">
                        <c:v>25.212388410239463</c:v>
                      </c:pt>
                      <c:pt idx="250">
                        <c:v>25.248368239413995</c:v>
                      </c:pt>
                      <c:pt idx="251">
                        <c:v>25.283881374280806</c:v>
                      </c:pt>
                      <c:pt idx="252">
                        <c:v>25.318936510280665</c:v>
                      </c:pt>
                      <c:pt idx="253">
                        <c:v>25.353542484502334</c:v>
                      </c:pt>
                      <c:pt idx="254">
                        <c:v>25.38770827286352</c:v>
                      </c:pt>
                      <c:pt idx="255">
                        <c:v>25.421442977250507</c:v>
                      </c:pt>
                      <c:pt idx="256">
                        <c:v>25.454755862617443</c:v>
                      </c:pt>
                      <c:pt idx="257">
                        <c:v>25.487656294046044</c:v>
                      </c:pt>
                      <c:pt idx="258">
                        <c:v>25.520153773766662</c:v>
                      </c:pt>
                      <c:pt idx="259">
                        <c:v>25.552257928141529</c:v>
                      </c:pt>
                      <c:pt idx="260">
                        <c:v>25.583978504611203</c:v>
                      </c:pt>
                      <c:pt idx="261">
                        <c:v>25.615325368604953</c:v>
                      </c:pt>
                      <c:pt idx="262">
                        <c:v>25.64630849041616</c:v>
                      </c:pt>
                      <c:pt idx="263">
                        <c:v>25.676937982043579</c:v>
                      </c:pt>
                      <c:pt idx="264">
                        <c:v>25.707224033999424</c:v>
                      </c:pt>
                      <c:pt idx="265">
                        <c:v>25.737176952085228</c:v>
                      </c:pt>
                      <c:pt idx="266">
                        <c:v>25.766807144136465</c:v>
                      </c:pt>
                      <c:pt idx="267">
                        <c:v>25.79612511673681</c:v>
                      </c:pt>
                      <c:pt idx="268">
                        <c:v>25.82514147190318</c:v>
                      </c:pt>
                      <c:pt idx="269">
                        <c:v>25.853866893742349</c:v>
                      </c:pt>
                      <c:pt idx="270">
                        <c:v>25.882312185080302</c:v>
                      </c:pt>
                      <c:pt idx="271">
                        <c:v>25.910488204065217</c:v>
                      </c:pt>
                      <c:pt idx="272">
                        <c:v>25.938405900745156</c:v>
                      </c:pt>
                      <c:pt idx="273">
                        <c:v>25.966076303621431</c:v>
                      </c:pt>
                      <c:pt idx="274">
                        <c:v>25.993510516178745</c:v>
                      </c:pt>
                      <c:pt idx="275">
                        <c:v>26.020719713393014</c:v>
                      </c:pt>
                      <c:pt idx="276">
                        <c:v>26.047715128218076</c:v>
                      </c:pt>
                      <c:pt idx="277">
                        <c:v>26.074508088052198</c:v>
                      </c:pt>
                      <c:pt idx="278">
                        <c:v>26.101109951185485</c:v>
                      </c:pt>
                      <c:pt idx="279">
                        <c:v>26.127532143229253</c:v>
                      </c:pt>
                      <c:pt idx="280">
                        <c:v>26.153786143528436</c:v>
                      </c:pt>
                      <c:pt idx="281">
                        <c:v>26.179883481558033</c:v>
                      </c:pt>
                      <c:pt idx="282">
                        <c:v>26.205835733304784</c:v>
                      </c:pt>
                      <c:pt idx="283">
                        <c:v>26.231654517635018</c:v>
                      </c:pt>
                      <c:pt idx="284">
                        <c:v>26.257351482649852</c:v>
                      </c:pt>
                      <c:pt idx="285">
                        <c:v>26.2829383420288</c:v>
                      </c:pt>
                      <c:pt idx="286">
                        <c:v>26.30842681136285</c:v>
                      </c:pt>
                      <c:pt idx="287">
                        <c:v>26.333828644478135</c:v>
                      </c:pt>
                      <c:pt idx="288">
                        <c:v>26.359155619751284</c:v>
                      </c:pt>
                      <c:pt idx="289">
                        <c:v>26.384419536417543</c:v>
                      </c:pt>
                      <c:pt idx="290">
                        <c:v>26.409632210872765</c:v>
                      </c:pt>
                      <c:pt idx="291">
                        <c:v>26.434805462970388</c:v>
                      </c:pt>
                      <c:pt idx="292">
                        <c:v>26.459951152314471</c:v>
                      </c:pt>
                      <c:pt idx="293">
                        <c:v>26.485081114549903</c:v>
                      </c:pt>
                      <c:pt idx="294">
                        <c:v>26.510207197650935</c:v>
                      </c:pt>
                      <c:pt idx="295">
                        <c:v>26.535341248209054</c:v>
                      </c:pt>
                      <c:pt idx="296">
                        <c:v>26.560495107721358</c:v>
                      </c:pt>
                      <c:pt idx="297">
                        <c:v>26.585680608880562</c:v>
                      </c:pt>
                      <c:pt idx="298">
                        <c:v>26.610909561867654</c:v>
                      </c:pt>
                      <c:pt idx="299">
                        <c:v>26.636193790648392</c:v>
                      </c:pt>
                      <c:pt idx="300">
                        <c:v>26.661545069274709</c:v>
                      </c:pt>
                      <c:pt idx="301">
                        <c:v>26.686975158192084</c:v>
                      </c:pt>
                      <c:pt idx="302">
                        <c:v>26.712495790554065</c:v>
                      </c:pt>
                      <c:pt idx="303">
                        <c:v>26.738118668544992</c:v>
                      </c:pt>
                      <c:pt idx="304">
                        <c:v>26.763855459711969</c:v>
                      </c:pt>
                      <c:pt idx="305">
                        <c:v>26.789717783307292</c:v>
                      </c:pt>
                      <c:pt idx="306">
                        <c:v>26.815717246642322</c:v>
                      </c:pt>
                      <c:pt idx="307">
                        <c:v>26.841865381453893</c:v>
                      </c:pt>
                      <c:pt idx="308">
                        <c:v>26.868173680284428</c:v>
                      </c:pt>
                      <c:pt idx="309">
                        <c:v>26.894653582876732</c:v>
                      </c:pt>
                      <c:pt idx="310">
                        <c:v>26.921316472584582</c:v>
                      </c:pt>
                      <c:pt idx="311">
                        <c:v>26.948173672800223</c:v>
                      </c:pt>
                      <c:pt idx="312">
                        <c:v>26.975236433399726</c:v>
                      </c:pt>
                      <c:pt idx="313">
                        <c:v>27.002515967207376</c:v>
                      </c:pt>
                      <c:pt idx="314">
                        <c:v>27.030023386480096</c:v>
                      </c:pt>
                      <c:pt idx="315">
                        <c:v>27.057769739412937</c:v>
                      </c:pt>
                      <c:pt idx="316">
                        <c:v>27.085765996666716</c:v>
                      </c:pt>
                      <c:pt idx="317">
                        <c:v>27.114023047918785</c:v>
                      </c:pt>
                      <c:pt idx="318">
                        <c:v>27.142551698438005</c:v>
                      </c:pt>
                      <c:pt idx="319">
                        <c:v>27.171362665684924</c:v>
                      </c:pt>
                      <c:pt idx="320">
                        <c:v>27.200466565938168</c:v>
                      </c:pt>
                      <c:pt idx="321">
                        <c:v>27.229873950948054</c:v>
                      </c:pt>
                      <c:pt idx="322">
                        <c:v>27.259595244618421</c:v>
                      </c:pt>
                      <c:pt idx="323">
                        <c:v>27.289640779717683</c:v>
                      </c:pt>
                      <c:pt idx="324">
                        <c:v>27.320020784620034</c:v>
                      </c:pt>
                      <c:pt idx="325">
                        <c:v>27.350745380077846</c:v>
                      </c:pt>
                      <c:pt idx="326">
                        <c:v>27.38182457602618</c:v>
                      </c:pt>
                      <c:pt idx="327">
                        <c:v>27.41326825842032</c:v>
                      </c:pt>
                      <c:pt idx="328">
                        <c:v>27.445086226107403</c:v>
                      </c:pt>
                      <c:pt idx="329">
                        <c:v>27.477288127732916</c:v>
                      </c:pt>
                      <c:pt idx="330">
                        <c:v>27.509883498683099</c:v>
                      </c:pt>
                      <c:pt idx="331">
                        <c:v>27.542881748064108</c:v>
                      </c:pt>
                      <c:pt idx="332">
                        <c:v>27.576292155718878</c:v>
                      </c:pt>
                      <c:pt idx="333">
                        <c:v>27.610123869282504</c:v>
                      </c:pt>
                      <c:pt idx="334">
                        <c:v>27.644385891277128</c:v>
                      </c:pt>
                      <c:pt idx="335">
                        <c:v>27.679087116247086</c:v>
                      </c:pt>
                      <c:pt idx="336">
                        <c:v>27.714236267935231</c:v>
                      </c:pt>
                      <c:pt idx="337">
                        <c:v>27.749841936501277</c:v>
                      </c:pt>
                      <c:pt idx="338">
                        <c:v>27.785912565782951</c:v>
                      </c:pt>
                      <c:pt idx="339">
                        <c:v>27.822456450600811</c:v>
                      </c:pt>
                      <c:pt idx="340">
                        <c:v>27.859481734107529</c:v>
                      </c:pt>
                      <c:pt idx="341">
                        <c:v>27.896996395182381</c:v>
                      </c:pt>
                      <c:pt idx="342">
                        <c:v>27.935008285871792</c:v>
                      </c:pt>
                      <c:pt idx="343">
                        <c:v>27.973525068876679</c:v>
                      </c:pt>
                      <c:pt idx="344">
                        <c:v>28.01255425508727</c:v>
                      </c:pt>
                      <c:pt idx="345">
                        <c:v>28.052103191166253</c:v>
                      </c:pt>
                      <c:pt idx="346">
                        <c:v>28.092179057180882</c:v>
                      </c:pt>
                      <c:pt idx="347">
                        <c:v>28.132788864284809</c:v>
                      </c:pt>
                      <c:pt idx="348">
                        <c:v>28.173939442450283</c:v>
                      </c:pt>
                      <c:pt idx="349">
                        <c:v>28.215637478251413</c:v>
                      </c:pt>
                      <c:pt idx="350">
                        <c:v>28.257889452699192</c:v>
                      </c:pt>
                      <c:pt idx="351">
                        <c:v>28.300701679128863</c:v>
                      </c:pt>
                      <c:pt idx="352">
                        <c:v>28.34408029114033</c:v>
                      </c:pt>
                      <c:pt idx="353">
                        <c:v>28.388031240592124</c:v>
                      </c:pt>
                      <c:pt idx="354">
                        <c:v>28.432560295649694</c:v>
                      </c:pt>
                      <c:pt idx="355">
                        <c:v>28.477673038888419</c:v>
                      </c:pt>
                      <c:pt idx="356">
                        <c:v>28.523374855452008</c:v>
                      </c:pt>
                      <c:pt idx="357">
                        <c:v>28.569670971266888</c:v>
                      </c:pt>
                      <c:pt idx="358">
                        <c:v>28.61656639131294</c:v>
                      </c:pt>
                      <c:pt idx="359">
                        <c:v>28.664065937951325</c:v>
                      </c:pt>
                      <c:pt idx="360">
                        <c:v>28.712174239309732</c:v>
                      </c:pt>
                      <c:pt idx="361">
                        <c:v>28.760895727725547</c:v>
                      </c:pt>
                      <c:pt idx="362">
                        <c:v>28.810234638247561</c:v>
                      </c:pt>
                      <c:pt idx="363">
                        <c:v>28.860194997196444</c:v>
                      </c:pt>
                      <c:pt idx="364">
                        <c:v>28.910780660784603</c:v>
                      </c:pt>
                      <c:pt idx="365">
                        <c:v>28.961995253795696</c:v>
                      </c:pt>
                      <c:pt idx="366">
                        <c:v>29.013842208324366</c:v>
                      </c:pt>
                      <c:pt idx="367">
                        <c:v>29.06632475257635</c:v>
                      </c:pt>
                      <c:pt idx="368">
                        <c:v>29.119445909729567</c:v>
                      </c:pt>
                      <c:pt idx="369">
                        <c:v>29.227615113907056</c:v>
                      </c:pt>
                      <c:pt idx="370">
                        <c:v>29.282668182756005</c:v>
                      </c:pt>
                      <c:pt idx="371">
                        <c:v>29.338369886308872</c:v>
                      </c:pt>
                      <c:pt idx="372">
                        <c:v>29.394722207672935</c:v>
                      </c:pt>
                      <c:pt idx="373">
                        <c:v>29.451726919389849</c:v>
                      </c:pt>
                      <c:pt idx="374">
                        <c:v>29.509385582731241</c:v>
                      </c:pt>
                      <c:pt idx="375">
                        <c:v>29.567699547057455</c:v>
                      </c:pt>
                      <c:pt idx="376">
                        <c:v>29.626669939239584</c:v>
                      </c:pt>
                      <c:pt idx="377">
                        <c:v>29.686297703144895</c:v>
                      </c:pt>
                      <c:pt idx="378">
                        <c:v>29.746583539185984</c:v>
                      </c:pt>
                      <c:pt idx="379">
                        <c:v>29.807527943933614</c:v>
                      </c:pt>
                      <c:pt idx="380">
                        <c:v>29.86913119979344</c:v>
                      </c:pt>
                      <c:pt idx="381">
                        <c:v>29.931393374746754</c:v>
                      </c:pt>
                      <c:pt idx="382">
                        <c:v>29.994314322155287</c:v>
                      </c:pt>
                      <c:pt idx="383">
                        <c:v>30.057893670630079</c:v>
                      </c:pt>
                      <c:pt idx="384">
                        <c:v>30.122130863964632</c:v>
                      </c:pt>
                      <c:pt idx="385">
                        <c:v>30.18702510113215</c:v>
                      </c:pt>
                      <c:pt idx="386">
                        <c:v>30.252575376347036</c:v>
                      </c:pt>
                      <c:pt idx="387">
                        <c:v>30.318780469190642</c:v>
                      </c:pt>
                      <c:pt idx="388">
                        <c:v>30.385638944801041</c:v>
                      </c:pt>
                      <c:pt idx="389">
                        <c:v>30.453149154126997</c:v>
                      </c:pt>
                      <c:pt idx="390">
                        <c:v>30.590117098746298</c:v>
                      </c:pt>
                      <c:pt idx="391">
                        <c:v>30.659570478172409</c:v>
                      </c:pt>
                      <c:pt idx="392">
                        <c:v>30.800403531883699</c:v>
                      </c:pt>
                      <c:pt idx="393">
                        <c:v>30.87177756694377</c:v>
                      </c:pt>
                      <c:pt idx="394">
                        <c:v>30.943785829815752</c:v>
                      </c:pt>
                      <c:pt idx="395">
                        <c:v>31.016424974738214</c:v>
                      </c:pt>
                      <c:pt idx="396">
                        <c:v>31.089691436913363</c:v>
                      </c:pt>
                      <c:pt idx="397">
                        <c:v>31.163581473395112</c:v>
                      </c:pt>
                      <c:pt idx="398">
                        <c:v>31.238091104039533</c:v>
                      </c:pt>
                      <c:pt idx="399">
                        <c:v>31.313216152517338</c:v>
                      </c:pt>
                      <c:pt idx="400">
                        <c:v>31.388952237388068</c:v>
                      </c:pt>
                      <c:pt idx="401">
                        <c:v>31.46529477323573</c:v>
                      </c:pt>
                      <c:pt idx="402">
                        <c:v>31.542238971865505</c:v>
                      </c:pt>
                      <c:pt idx="403">
                        <c:v>31.61977983356126</c:v>
                      </c:pt>
                      <c:pt idx="404">
                        <c:v>31.697912188403361</c:v>
                      </c:pt>
                      <c:pt idx="405">
                        <c:v>31.776630637646576</c:v>
                      </c:pt>
                      <c:pt idx="406">
                        <c:v>31.85592959515747</c:v>
                      </c:pt>
                      <c:pt idx="407">
                        <c:v>31.935803278911013</c:v>
                      </c:pt>
                      <c:pt idx="408">
                        <c:v>32.016245712546031</c:v>
                      </c:pt>
                      <c:pt idx="409">
                        <c:v>32.097250726978714</c:v>
                      </c:pt>
                      <c:pt idx="410">
                        <c:v>32.343576698887325</c:v>
                      </c:pt>
                      <c:pt idx="411">
                        <c:v>32.426766550921968</c:v>
                      </c:pt>
                      <c:pt idx="412">
                        <c:v>32.679480204081905</c:v>
                      </c:pt>
                      <c:pt idx="413">
                        <c:v>32.76474122898906</c:v>
                      </c:pt>
                      <c:pt idx="414">
                        <c:v>32.850500924885893</c:v>
                      </c:pt>
                      <c:pt idx="415">
                        <c:v>32.936751316675171</c:v>
                      </c:pt>
                      <c:pt idx="416">
                        <c:v>33.02348422798655</c:v>
                      </c:pt>
                      <c:pt idx="417">
                        <c:v>33.110691323447895</c:v>
                      </c:pt>
                      <c:pt idx="418">
                        <c:v>33.19836410100757</c:v>
                      </c:pt>
                      <c:pt idx="419">
                        <c:v>33.286493894306801</c:v>
                      </c:pt>
                      <c:pt idx="420">
                        <c:v>33.375071875101618</c:v>
                      </c:pt>
                      <c:pt idx="421">
                        <c:v>33.464089045733395</c:v>
                      </c:pt>
                      <c:pt idx="422">
                        <c:v>33.553536281647609</c:v>
                      </c:pt>
                      <c:pt idx="423">
                        <c:v>33.643404273959803</c:v>
                      </c:pt>
                      <c:pt idx="424">
                        <c:v>33.733683572068017</c:v>
                      </c:pt>
                      <c:pt idx="425">
                        <c:v>33.824364576311162</c:v>
                      </c:pt>
                      <c:pt idx="426">
                        <c:v>33.915437540672222</c:v>
                      </c:pt>
                      <c:pt idx="427">
                        <c:v>34.006892575525725</c:v>
                      </c:pt>
                      <c:pt idx="428">
                        <c:v>34.098719640428641</c:v>
                      </c:pt>
                      <c:pt idx="429">
                        <c:v>34.190908586953725</c:v>
                      </c:pt>
                      <c:pt idx="430">
                        <c:v>34.376330748532247</c:v>
                      </c:pt>
                      <c:pt idx="431">
                        <c:v>34.469542962890188</c:v>
                      </c:pt>
                      <c:pt idx="432">
                        <c:v>34.65691620573697</c:v>
                      </c:pt>
                      <c:pt idx="433">
                        <c:v>34.751055475256017</c:v>
                      </c:pt>
                      <c:pt idx="434">
                        <c:v>34.940184095710151</c:v>
                      </c:pt>
                      <c:pt idx="435">
                        <c:v>35.035150994994218</c:v>
                      </c:pt>
                      <c:pt idx="436">
                        <c:v>35.130371144577566</c:v>
                      </c:pt>
                      <c:pt idx="437">
                        <c:v>35.2258330565273</c:v>
                      </c:pt>
                      <c:pt idx="438">
                        <c:v>35.321525141932042</c:v>
                      </c:pt>
                      <c:pt idx="439">
                        <c:v>35.417435704208565</c:v>
                      </c:pt>
                      <c:pt idx="440">
                        <c:v>35.513552982438306</c:v>
                      </c:pt>
                      <c:pt idx="441">
                        <c:v>35.60986509473279</c:v>
                      </c:pt>
                      <c:pt idx="442">
                        <c:v>35.706360081626855</c:v>
                      </c:pt>
                      <c:pt idx="443">
                        <c:v>35.803025899498856</c:v>
                      </c:pt>
                      <c:pt idx="444">
                        <c:v>35.899850424016677</c:v>
                      </c:pt>
                      <c:pt idx="445">
                        <c:v>35.996821453608682</c:v>
                      </c:pt>
                      <c:pt idx="446">
                        <c:v>36.0939267129584</c:v>
                      </c:pt>
                      <c:pt idx="447">
                        <c:v>36.191153846522155</c:v>
                      </c:pt>
                      <c:pt idx="448">
                        <c:v>36.288490462068381</c:v>
                      </c:pt>
                      <c:pt idx="449">
                        <c:v>36.385924074237643</c:v>
                      </c:pt>
                      <c:pt idx="450">
                        <c:v>36.483442148122464</c:v>
                      </c:pt>
                      <c:pt idx="451">
                        <c:v>36.581032092865669</c:v>
                      </c:pt>
                      <c:pt idx="452">
                        <c:v>36.678681265276296</c:v>
                      </c:pt>
                      <c:pt idx="453">
                        <c:v>36.776376973462128</c:v>
                      </c:pt>
                      <c:pt idx="454">
                        <c:v>36.874106470477486</c:v>
                      </c:pt>
                      <c:pt idx="455">
                        <c:v>37.069615729933545</c:v>
                      </c:pt>
                      <c:pt idx="456">
                        <c:v>37.16736981624112</c:v>
                      </c:pt>
                      <c:pt idx="457">
                        <c:v>37.265106376498437</c:v>
                      </c:pt>
                      <c:pt idx="458">
                        <c:v>37.362812503675322</c:v>
                      </c:pt>
                      <c:pt idx="459">
                        <c:v>37.460475267838987</c:v>
                      </c:pt>
                      <c:pt idx="460">
                        <c:v>37.558081709879474</c:v>
                      </c:pt>
                      <c:pt idx="461">
                        <c:v>37.655618885242049</c:v>
                      </c:pt>
                      <c:pt idx="462">
                        <c:v>37.753073807665047</c:v>
                      </c:pt>
                      <c:pt idx="463">
                        <c:v>37.850433492922264</c:v>
                      </c:pt>
                      <c:pt idx="464">
                        <c:v>37.947684952568856</c:v>
                      </c:pt>
                      <c:pt idx="465">
                        <c:v>38.044815197689481</c:v>
                      </c:pt>
                      <c:pt idx="466">
                        <c:v>38.141811242647584</c:v>
                      </c:pt>
                      <c:pt idx="467">
                        <c:v>38.23866009883497</c:v>
                      </c:pt>
                      <c:pt idx="468">
                        <c:v>38.335348818420172</c:v>
                      </c:pt>
                      <c:pt idx="469">
                        <c:v>38.431864438094792</c:v>
                      </c:pt>
                      <c:pt idx="470">
                        <c:v>38.528194022816713</c:v>
                      </c:pt>
                      <c:pt idx="471">
                        <c:v>38.624324659548797</c:v>
                      </c:pt>
                      <c:pt idx="472">
                        <c:v>38.720243460992336</c:v>
                      </c:pt>
                      <c:pt idx="473">
                        <c:v>38.815937569313881</c:v>
                      </c:pt>
                      <c:pt idx="474">
                        <c:v>38.911394149864492</c:v>
                      </c:pt>
                      <c:pt idx="475">
                        <c:v>39.006600434890217</c:v>
                      </c:pt>
                      <c:pt idx="476">
                        <c:v>39.101543667232832</c:v>
                      </c:pt>
                      <c:pt idx="477">
                        <c:v>39.196211144019614</c:v>
                      </c:pt>
                      <c:pt idx="478">
                        <c:v>39.290590210341058</c:v>
                      </c:pt>
                      <c:pt idx="479">
                        <c:v>39.384668262915731</c:v>
                      </c:pt>
                      <c:pt idx="480">
                        <c:v>39.478432753740655</c:v>
                      </c:pt>
                      <c:pt idx="481">
                        <c:v>39.571871193726757</c:v>
                      </c:pt>
                      <c:pt idx="482">
                        <c:v>39.66497114631769</c:v>
                      </c:pt>
                      <c:pt idx="483">
                        <c:v>39.757720271091607</c:v>
                      </c:pt>
                      <c:pt idx="484">
                        <c:v>39.850106267344223</c:v>
                      </c:pt>
                      <c:pt idx="485">
                        <c:v>39.942116917652498</c:v>
                      </c:pt>
                      <c:pt idx="486">
                        <c:v>40.033740081417754</c:v>
                      </c:pt>
                      <c:pt idx="487">
                        <c:v>40.12496369838717</c:v>
                      </c:pt>
                      <c:pt idx="488">
                        <c:v>40.215775792152648</c:v>
                      </c:pt>
                      <c:pt idx="489">
                        <c:v>40.306164463626011</c:v>
                      </c:pt>
                      <c:pt idx="490">
                        <c:v>40.396117934489538</c:v>
                      </c:pt>
                      <c:pt idx="491">
                        <c:v>40.485624490620687</c:v>
                      </c:pt>
                      <c:pt idx="492">
                        <c:v>40.751347113486858</c:v>
                      </c:pt>
                      <c:pt idx="493">
                        <c:v>40.926050915457338</c:v>
                      </c:pt>
                      <c:pt idx="494">
                        <c:v>41.012635896131101</c:v>
                      </c:pt>
                      <c:pt idx="495">
                        <c:v>41.098694952499073</c:v>
                      </c:pt>
                      <c:pt idx="496">
                        <c:v>41.269192093277631</c:v>
                      </c:pt>
                      <c:pt idx="497">
                        <c:v>41.353608890524178</c:v>
                      </c:pt>
                      <c:pt idx="498">
                        <c:v>41.437457195327397</c:v>
                      </c:pt>
                      <c:pt idx="499">
                        <c:v>41.520726680325346</c:v>
                      </c:pt>
                      <c:pt idx="500">
                        <c:v>41.603407184085079</c:v>
                      </c:pt>
                      <c:pt idx="501">
                        <c:v>41.685488654065267</c:v>
                      </c:pt>
                      <c:pt idx="502">
                        <c:v>41.76696118953884</c:v>
                      </c:pt>
                      <c:pt idx="503">
                        <c:v>41.847815034474905</c:v>
                      </c:pt>
                      <c:pt idx="504">
                        <c:v>41.928040580379047</c:v>
                      </c:pt>
                      <c:pt idx="505">
                        <c:v>42.007628369091059</c:v>
                      </c:pt>
                      <c:pt idx="506">
                        <c:v>42.086569085539502</c:v>
                      </c:pt>
                      <c:pt idx="507">
                        <c:v>42.164853600452076</c:v>
                      </c:pt>
                      <c:pt idx="508">
                        <c:v>42.242472913021011</c:v>
                      </c:pt>
                      <c:pt idx="509">
                        <c:v>42.319418193522957</c:v>
                      </c:pt>
                      <c:pt idx="510">
                        <c:v>42.395680775892231</c:v>
                      </c:pt>
                      <c:pt idx="511">
                        <c:v>42.471252160246806</c:v>
                      </c:pt>
                      <c:pt idx="512">
                        <c:v>42.546124015366544</c:v>
                      </c:pt>
                      <c:pt idx="513">
                        <c:v>42.620288181122433</c:v>
                      </c:pt>
                      <c:pt idx="514">
                        <c:v>42.693736660856622</c:v>
                      </c:pt>
                      <c:pt idx="515">
                        <c:v>42.766461663712192</c:v>
                      </c:pt>
                      <c:pt idx="516">
                        <c:v>42.838455546912137</c:v>
                      </c:pt>
                      <c:pt idx="517">
                        <c:v>42.909710857986923</c:v>
                      </c:pt>
                      <c:pt idx="518">
                        <c:v>42.980220326949777</c:v>
                      </c:pt>
                      <c:pt idx="519">
                        <c:v>43.0499768684193</c:v>
                      </c:pt>
                      <c:pt idx="520">
                        <c:v>43.118973583688557</c:v>
                      </c:pt>
                      <c:pt idx="521">
                        <c:v>43.187203752740217</c:v>
                      </c:pt>
                      <c:pt idx="522">
                        <c:v>43.254660876207048</c:v>
                      </c:pt>
                      <c:pt idx="523">
                        <c:v>43.452331618797139</c:v>
                      </c:pt>
                      <c:pt idx="524">
                        <c:v>43.516635204763531</c:v>
                      </c:pt>
                      <c:pt idx="525">
                        <c:v>43.580136062781527</c:v>
                      </c:pt>
                      <c:pt idx="526">
                        <c:v>43.64282884542456</c:v>
                      </c:pt>
                      <c:pt idx="527">
                        <c:v>43.704708438063406</c:v>
                      </c:pt>
                      <c:pt idx="528">
                        <c:v>43.765769900370245</c:v>
                      </c:pt>
                      <c:pt idx="529">
                        <c:v>43.82600850776339</c:v>
                      </c:pt>
                      <c:pt idx="530">
                        <c:v>43.88541974279245</c:v>
                      </c:pt>
                      <c:pt idx="531">
                        <c:v>43.943999296463339</c:v>
                      </c:pt>
                      <c:pt idx="532">
                        <c:v>44.001743069502865</c:v>
                      </c:pt>
                      <c:pt idx="533">
                        <c:v>44.058647163562476</c:v>
                      </c:pt>
                      <c:pt idx="534">
                        <c:v>44.114707922360751</c:v>
                      </c:pt>
                      <c:pt idx="535">
                        <c:v>44.16992187276449</c:v>
                      </c:pt>
                      <c:pt idx="536">
                        <c:v>44.224285765807792</c:v>
                      </c:pt>
                      <c:pt idx="537">
                        <c:v>44.277796567649098</c:v>
                      </c:pt>
                      <c:pt idx="538">
                        <c:v>44.330451460465753</c:v>
                      </c:pt>
                      <c:pt idx="539">
                        <c:v>44.382247843285853</c:v>
                      </c:pt>
                      <c:pt idx="540">
                        <c:v>44.433183322757195</c:v>
                      </c:pt>
                      <c:pt idx="541">
                        <c:v>44.483255753852973</c:v>
                      </c:pt>
                      <c:pt idx="542">
                        <c:v>44.532463180514206</c:v>
                      </c:pt>
                      <c:pt idx="543">
                        <c:v>44.580803876228423</c:v>
                      </c:pt>
                      <c:pt idx="544">
                        <c:v>44.628276334544822</c:v>
                      </c:pt>
                      <c:pt idx="545">
                        <c:v>44.674879269525341</c:v>
                      </c:pt>
                      <c:pt idx="546">
                        <c:v>44.720611616131777</c:v>
                      </c:pt>
                      <c:pt idx="547">
                        <c:v>44.765472530548791</c:v>
                      </c:pt>
                      <c:pt idx="548">
                        <c:v>44.809461380442599</c:v>
                      </c:pt>
                      <c:pt idx="549">
                        <c:v>44.852577785155404</c:v>
                      </c:pt>
                      <c:pt idx="550">
                        <c:v>44.894821555835421</c:v>
                      </c:pt>
                      <c:pt idx="551">
                        <c:v>44.936192735502502</c:v>
                      </c:pt>
                      <c:pt idx="552">
                        <c:v>44.976691589049317</c:v>
                      </c:pt>
                      <c:pt idx="553">
                        <c:v>45.0163186031781</c:v>
                      </c:pt>
                      <c:pt idx="554">
                        <c:v>45.055074486273</c:v>
                      </c:pt>
                      <c:pt idx="555">
                        <c:v>45.092960158208015</c:v>
                      </c:pt>
                      <c:pt idx="556">
                        <c:v>45.166125743941116</c:v>
                      </c:pt>
                      <c:pt idx="557">
                        <c:v>45.201408612308001</c:v>
                      </c:pt>
                      <c:pt idx="558">
                        <c:v>45.235827207818957</c:v>
                      </c:pt>
                      <c:pt idx="559">
                        <c:v>45.269383562668246</c:v>
                      </c:pt>
                      <c:pt idx="560">
                        <c:v>45.302079928040207</c:v>
                      </c:pt>
                      <c:pt idx="561">
                        <c:v>45.364902776135992</c:v>
                      </c:pt>
                      <c:pt idx="562">
                        <c:v>45.395034860101418</c:v>
                      </c:pt>
                      <c:pt idx="563">
                        <c:v>45.424318135476398</c:v>
                      </c:pt>
                      <c:pt idx="564">
                        <c:v>45.452755937529787</c:v>
                      </c:pt>
                      <c:pt idx="565">
                        <c:v>45.480351815733506</c:v>
                      </c:pt>
                      <c:pt idx="566">
                        <c:v>45.507109532745545</c:v>
                      </c:pt>
                      <c:pt idx="567">
                        <c:v>45.533033053331117</c:v>
                      </c:pt>
                      <c:pt idx="568">
                        <c:v>45.558126583222219</c:v>
                      </c:pt>
                      <c:pt idx="569">
                        <c:v>45.58239450791595</c:v>
                      </c:pt>
                      <c:pt idx="570">
                        <c:v>45.605841431412031</c:v>
                      </c:pt>
                      <c:pt idx="571">
                        <c:v>45.628472164889757</c:v>
                      </c:pt>
                      <c:pt idx="572">
                        <c:v>45.650291725324863</c:v>
                      </c:pt>
                      <c:pt idx="573">
                        <c:v>45.671305334046707</c:v>
                      </c:pt>
                      <c:pt idx="574">
                        <c:v>45.691518405236181</c:v>
                      </c:pt>
                      <c:pt idx="575">
                        <c:v>45.710936584364696</c:v>
                      </c:pt>
                      <c:pt idx="576">
                        <c:v>45.729565686574979</c:v>
                      </c:pt>
                      <c:pt idx="577">
                        <c:v>45.747411735003823</c:v>
                      </c:pt>
                      <c:pt idx="578">
                        <c:v>45.764480949047432</c:v>
                      </c:pt>
                      <c:pt idx="579">
                        <c:v>45.780779742570033</c:v>
                      </c:pt>
                      <c:pt idx="580">
                        <c:v>45.796314722055946</c:v>
                      </c:pt>
                      <c:pt idx="581">
                        <c:v>45.811092684705955</c:v>
                      </c:pt>
                      <c:pt idx="582">
                        <c:v>45.83840568007551</c:v>
                      </c:pt>
                      <c:pt idx="583">
                        <c:v>45.850955252875856</c:v>
                      </c:pt>
                      <c:pt idx="584">
                        <c:v>45.862776864813092</c:v>
                      </c:pt>
                      <c:pt idx="585">
                        <c:v>45.873878236202003</c:v>
                      </c:pt>
                      <c:pt idx="586">
                        <c:v>45.884267265512328</c:v>
                      </c:pt>
                      <c:pt idx="587">
                        <c:v>45.893952027090947</c:v>
                      </c:pt>
                      <c:pt idx="588">
                        <c:v>45.902940758833346</c:v>
                      </c:pt>
                      <c:pt idx="589">
                        <c:v>45.911241899804736</c:v>
                      </c:pt>
                      <c:pt idx="590">
                        <c:v>45.918864027811757</c:v>
                      </c:pt>
                      <c:pt idx="591">
                        <c:v>45.925815896925457</c:v>
                      </c:pt>
                      <c:pt idx="592">
                        <c:v>45.932106424956103</c:v>
                      </c:pt>
                      <c:pt idx="593">
                        <c:v>45.937744690880827</c:v>
                      </c:pt>
                      <c:pt idx="594">
                        <c:v>45.942739932224619</c:v>
                      </c:pt>
                      <c:pt idx="595">
                        <c:v>45.947101532395706</c:v>
                      </c:pt>
                      <c:pt idx="596">
                        <c:v>45.950839057975713</c:v>
                      </c:pt>
                      <c:pt idx="597">
                        <c:v>45.953962195965921</c:v>
                      </c:pt>
                      <c:pt idx="598">
                        <c:v>45.956480790989964</c:v>
                      </c:pt>
                      <c:pt idx="599">
                        <c:v>45.958404832454008</c:v>
                      </c:pt>
                      <c:pt idx="600">
                        <c:v>45.959744451665344</c:v>
                      </c:pt>
                      <c:pt idx="601">
                        <c:v>45.96050991890997</c:v>
                      </c:pt>
                      <c:pt idx="602">
                        <c:v>45.960711630490245</c:v>
                      </c:pt>
                      <c:pt idx="603">
                        <c:v>45.960360145723499</c:v>
                      </c:pt>
                      <c:pt idx="604">
                        <c:v>45.959466123902246</c:v>
                      </c:pt>
                      <c:pt idx="605">
                        <c:v>45.958040361217201</c:v>
                      </c:pt>
                      <c:pt idx="606">
                        <c:v>45.956093777643801</c:v>
                      </c:pt>
                      <c:pt idx="607">
                        <c:v>45.953637413793246</c:v>
                      </c:pt>
                      <c:pt idx="608">
                        <c:v>45.950682427728879</c:v>
                      </c:pt>
                      <c:pt idx="609">
                        <c:v>45.947240091749045</c:v>
                      </c:pt>
                      <c:pt idx="610">
                        <c:v>45.943321779137179</c:v>
                      </c:pt>
                      <c:pt idx="611">
                        <c:v>45.93893900088009</c:v>
                      </c:pt>
                      <c:pt idx="612">
                        <c:v>45.934103342355662</c:v>
                      </c:pt>
                      <c:pt idx="613">
                        <c:v>45.928826499990585</c:v>
                      </c:pt>
                      <c:pt idx="614">
                        <c:v>45.923120267889338</c:v>
                      </c:pt>
                      <c:pt idx="615">
                        <c:v>45.91699653443542</c:v>
                      </c:pt>
                      <c:pt idx="616">
                        <c:v>45.910467278865667</c:v>
                      </c:pt>
                      <c:pt idx="617">
                        <c:v>45.903544557818847</c:v>
                      </c:pt>
                      <c:pt idx="618">
                        <c:v>45.880537596066681</c:v>
                      </c:pt>
                      <c:pt idx="619">
                        <c:v>45.872163355378511</c:v>
                      </c:pt>
                      <c:pt idx="620">
                        <c:v>45.863457180958648</c:v>
                      </c:pt>
                      <c:pt idx="621">
                        <c:v>45.854431590061687</c:v>
                      </c:pt>
                      <c:pt idx="622">
                        <c:v>45.845099152548016</c:v>
                      </c:pt>
                      <c:pt idx="623">
                        <c:v>45.83547252726337</c:v>
                      </c:pt>
                      <c:pt idx="624">
                        <c:v>45.825564398401639</c:v>
                      </c:pt>
                      <c:pt idx="625">
                        <c:v>45.815387511852677</c:v>
                      </c:pt>
                      <c:pt idx="626">
                        <c:v>45.804954661535575</c:v>
                      </c:pt>
                      <c:pt idx="627">
                        <c:v>45.794278685718943</c:v>
                      </c:pt>
                      <c:pt idx="628">
                        <c:v>45.783372463329066</c:v>
                      </c:pt>
                      <c:pt idx="629">
                        <c:v>45.772248900246979</c:v>
                      </c:pt>
                      <c:pt idx="630">
                        <c:v>45.760920965595794</c:v>
                      </c:pt>
                      <c:pt idx="631">
                        <c:v>45.749401628019022</c:v>
                      </c:pt>
                      <c:pt idx="632">
                        <c:v>45.73770389195132</c:v>
                      </c:pt>
                      <c:pt idx="633">
                        <c:v>45.725840783882653</c:v>
                      </c:pt>
                      <c:pt idx="634">
                        <c:v>45.713825348616702</c:v>
                      </c:pt>
                      <c:pt idx="635">
                        <c:v>45.701670645525205</c:v>
                      </c:pt>
                      <c:pt idx="636">
                        <c:v>45.626550007908016</c:v>
                      </c:pt>
                      <c:pt idx="637">
                        <c:v>45.613786528513721</c:v>
                      </c:pt>
                      <c:pt idx="638">
                        <c:v>45.600988330634181</c:v>
                      </c:pt>
                      <c:pt idx="639">
                        <c:v>45.588168426009588</c:v>
                      </c:pt>
                      <c:pt idx="640">
                        <c:v>45.575339833490268</c:v>
                      </c:pt>
                      <c:pt idx="641">
                        <c:v>45.562515515315248</c:v>
                      </c:pt>
                      <c:pt idx="642">
                        <c:v>45.549708413399728</c:v>
                      </c:pt>
                      <c:pt idx="643">
                        <c:v>45.53693143563234</c:v>
                      </c:pt>
                      <c:pt idx="644">
                        <c:v>45.524197452183465</c:v>
                      </c:pt>
                      <c:pt idx="645">
                        <c:v>45.511519291825742</c:v>
                      </c:pt>
                      <c:pt idx="646">
                        <c:v>45.498909728267691</c:v>
                      </c:pt>
                      <c:pt idx="647">
                        <c:v>45.486381516501517</c:v>
                      </c:pt>
                      <c:pt idx="648">
                        <c:v>45.461619792928417</c:v>
                      </c:pt>
                      <c:pt idx="649">
                        <c:v>45.44941147487701</c:v>
                      </c:pt>
                      <c:pt idx="650">
                        <c:v>45.437334878941385</c:v>
                      </c:pt>
                      <c:pt idx="651">
                        <c:v>45.425402442325357</c:v>
                      </c:pt>
                      <c:pt idx="652">
                        <c:v>45.413626521963486</c:v>
                      </c:pt>
                      <c:pt idx="653">
                        <c:v>45.402019430998521</c:v>
                      </c:pt>
                      <c:pt idx="654">
                        <c:v>45.390593375281917</c:v>
                      </c:pt>
                      <c:pt idx="655">
                        <c:v>45.379360489897792</c:v>
                      </c:pt>
                      <c:pt idx="656">
                        <c:v>45.36833282571196</c:v>
                      </c:pt>
                      <c:pt idx="657">
                        <c:v>45.357522345946521</c:v>
                      </c:pt>
                      <c:pt idx="658">
                        <c:v>45.346940922781407</c:v>
                      </c:pt>
                      <c:pt idx="659">
                        <c:v>45.33660032398366</c:v>
                      </c:pt>
                      <c:pt idx="660">
                        <c:v>45.326512249565617</c:v>
                      </c:pt>
                      <c:pt idx="661">
                        <c:v>45.316688268472724</c:v>
                      </c:pt>
                      <c:pt idx="662">
                        <c:v>45.307139855302232</c:v>
                      </c:pt>
                      <c:pt idx="663">
                        <c:v>45.297878377053593</c:v>
                      </c:pt>
                      <c:pt idx="664">
                        <c:v>45.288915089911519</c:v>
                      </c:pt>
                      <c:pt idx="665">
                        <c:v>45.280261136062656</c:v>
                      </c:pt>
                      <c:pt idx="666">
                        <c:v>45.27192753054689</c:v>
                      </c:pt>
                      <c:pt idx="667">
                        <c:v>45.263925198144086</c:v>
                      </c:pt>
                      <c:pt idx="668">
                        <c:v>45.256264910297226</c:v>
                      </c:pt>
                      <c:pt idx="669">
                        <c:v>45.24895732207294</c:v>
                      </c:pt>
                      <c:pt idx="670">
                        <c:v>45.242012959160164</c:v>
                      </c:pt>
                      <c:pt idx="671">
                        <c:v>45.235442214907906</c:v>
                      </c:pt>
                      <c:pt idx="672">
                        <c:v>45.229255347403011</c:v>
                      </c:pt>
                      <c:pt idx="673">
                        <c:v>45.223462476588757</c:v>
                      </c:pt>
                      <c:pt idx="674">
                        <c:v>45.218073571424981</c:v>
                      </c:pt>
                      <c:pt idx="675">
                        <c:v>45.213098487090917</c:v>
                      </c:pt>
                      <c:pt idx="676">
                        <c:v>45.208546902231234</c:v>
                      </c:pt>
                      <c:pt idx="677">
                        <c:v>45.204428356246162</c:v>
                      </c:pt>
                      <c:pt idx="678">
                        <c:v>45.200752236626748</c:v>
                      </c:pt>
                      <c:pt idx="679">
                        <c:v>45.197527776335569</c:v>
                      </c:pt>
                      <c:pt idx="680">
                        <c:v>45.194764051234145</c:v>
                      </c:pt>
                      <c:pt idx="681">
                        <c:v>45.192469967557486</c:v>
                      </c:pt>
                      <c:pt idx="682">
                        <c:v>45.19065429943663</c:v>
                      </c:pt>
                      <c:pt idx="683">
                        <c:v>45.189325626469888</c:v>
                      </c:pt>
                      <c:pt idx="684">
                        <c:v>45.188492371343557</c:v>
                      </c:pt>
                      <c:pt idx="685">
                        <c:v>45.188162787502741</c:v>
                      </c:pt>
                      <c:pt idx="686">
                        <c:v>45.189046787632904</c:v>
                      </c:pt>
                      <c:pt idx="687">
                        <c:v>45.19027600204042</c:v>
                      </c:pt>
                      <c:pt idx="688">
                        <c:v>45.192040174309668</c:v>
                      </c:pt>
                      <c:pt idx="689">
                        <c:v>45.197202676715655</c:v>
                      </c:pt>
                      <c:pt idx="690">
                        <c:v>45.200615206716861</c:v>
                      </c:pt>
                      <c:pt idx="691">
                        <c:v>45.204591080443763</c:v>
                      </c:pt>
                      <c:pt idx="692">
                        <c:v>45.209136931952791</c:v>
                      </c:pt>
                      <c:pt idx="693">
                        <c:v>45.214259195666642</c:v>
                      </c:pt>
                      <c:pt idx="694">
                        <c:v>45.219964144638077</c:v>
                      </c:pt>
                      <c:pt idx="695">
                        <c:v>45.226257828871098</c:v>
                      </c:pt>
                      <c:pt idx="696">
                        <c:v>45.233146113699895</c:v>
                      </c:pt>
                      <c:pt idx="697">
                        <c:v>45.240634668225916</c:v>
                      </c:pt>
                      <c:pt idx="698">
                        <c:v>45.248728963813825</c:v>
                      </c:pt>
                      <c:pt idx="699">
                        <c:v>45.257434272646542</c:v>
                      </c:pt>
                      <c:pt idx="700">
                        <c:v>45.266755656339775</c:v>
                      </c:pt>
                      <c:pt idx="701">
                        <c:v>45.276698004616712</c:v>
                      </c:pt>
                      <c:pt idx="702">
                        <c:v>45.287265974042839</c:v>
                      </c:pt>
                      <c:pt idx="703">
                        <c:v>45.298464026821691</c:v>
                      </c:pt>
                      <c:pt idx="704">
                        <c:v>45.3102964196516</c:v>
                      </c:pt>
                      <c:pt idx="705">
                        <c:v>45.322767202643867</c:v>
                      </c:pt>
                      <c:pt idx="706">
                        <c:v>45.335880218302584</c:v>
                      </c:pt>
                      <c:pt idx="707">
                        <c:v>45.349639100566677</c:v>
                      </c:pt>
                      <c:pt idx="708">
                        <c:v>45.36404726391401</c:v>
                      </c:pt>
                      <c:pt idx="709">
                        <c:v>45.379107942528265</c:v>
                      </c:pt>
                      <c:pt idx="710">
                        <c:v>45.394824129528438</c:v>
                      </c:pt>
                      <c:pt idx="711">
                        <c:v>45.411198616261494</c:v>
                      </c:pt>
                      <c:pt idx="712">
                        <c:v>45.428233981658188</c:v>
                      </c:pt>
                      <c:pt idx="713">
                        <c:v>45.445932591652301</c:v>
                      </c:pt>
                      <c:pt idx="714">
                        <c:v>45.464296598663452</c:v>
                      </c:pt>
                      <c:pt idx="715">
                        <c:v>45.483327931143641</c:v>
                      </c:pt>
                      <c:pt idx="716">
                        <c:v>45.50302833318765</c:v>
                      </c:pt>
                      <c:pt idx="717">
                        <c:v>45.523399304207395</c:v>
                      </c:pt>
                      <c:pt idx="718">
                        <c:v>45.544442138670306</c:v>
                      </c:pt>
                      <c:pt idx="719">
                        <c:v>45.56615791590189</c:v>
                      </c:pt>
                      <c:pt idx="720">
                        <c:v>45.588547499952384</c:v>
                      </c:pt>
                      <c:pt idx="721">
                        <c:v>45.611611539527715</c:v>
                      </c:pt>
                      <c:pt idx="722">
                        <c:v>45.635350457984579</c:v>
                      </c:pt>
                      <c:pt idx="723">
                        <c:v>45.659764493389837</c:v>
                      </c:pt>
                      <c:pt idx="724">
                        <c:v>45.684853638644007</c:v>
                      </c:pt>
                      <c:pt idx="725">
                        <c:v>45.710617681669</c:v>
                      </c:pt>
                      <c:pt idx="726">
                        <c:v>45.737056195659861</c:v>
                      </c:pt>
                      <c:pt idx="727">
                        <c:v>45.764168539400615</c:v>
                      </c:pt>
                      <c:pt idx="728">
                        <c:v>45.791953857643875</c:v>
                      </c:pt>
                      <c:pt idx="729">
                        <c:v>45.849538919216329</c:v>
                      </c:pt>
                      <c:pt idx="730">
                        <c:v>45.879335896203507</c:v>
                      </c:pt>
                      <c:pt idx="731">
                        <c:v>45.909800296213824</c:v>
                      </c:pt>
                      <c:pt idx="732">
                        <c:v>45.940930201766044</c:v>
                      </c:pt>
                      <c:pt idx="733">
                        <c:v>45.972723484959936</c:v>
                      </c:pt>
                      <c:pt idx="734">
                        <c:v>46.005177808298882</c:v>
                      </c:pt>
                      <c:pt idx="735">
                        <c:v>46.038290615575065</c:v>
                      </c:pt>
                      <c:pt idx="736">
                        <c:v>46.072059172816722</c:v>
                      </c:pt>
                      <c:pt idx="737">
                        <c:v>46.106480509297285</c:v>
                      </c:pt>
                      <c:pt idx="738">
                        <c:v>46.141551458606223</c:v>
                      </c:pt>
                      <c:pt idx="739">
                        <c:v>46.177268649780885</c:v>
                      </c:pt>
                      <c:pt idx="740">
                        <c:v>46.213628508499561</c:v>
                      </c:pt>
                      <c:pt idx="741">
                        <c:v>46.250627258334831</c:v>
                      </c:pt>
                      <c:pt idx="742">
                        <c:v>46.288260922067224</c:v>
                      </c:pt>
                      <c:pt idx="743">
                        <c:v>46.326525313058639</c:v>
                      </c:pt>
                      <c:pt idx="744">
                        <c:v>46.365416076685129</c:v>
                      </c:pt>
                      <c:pt idx="745">
                        <c:v>46.404928631828554</c:v>
                      </c:pt>
                      <c:pt idx="746">
                        <c:v>46.445058212426872</c:v>
                      </c:pt>
                      <c:pt idx="747">
                        <c:v>46.485799859082285</c:v>
                      </c:pt>
                      <c:pt idx="748">
                        <c:v>46.527148420727016</c:v>
                      </c:pt>
                      <c:pt idx="749">
                        <c:v>46.569098556346162</c:v>
                      </c:pt>
                      <c:pt idx="750">
                        <c:v>46.611644726756957</c:v>
                      </c:pt>
                      <c:pt idx="751">
                        <c:v>46.654781236444137</c:v>
                      </c:pt>
                      <c:pt idx="752">
                        <c:v>46.69850217545072</c:v>
                      </c:pt>
                      <c:pt idx="753">
                        <c:v>46.742801461323616</c:v>
                      </c:pt>
                      <c:pt idx="754">
                        <c:v>46.787672831113554</c:v>
                      </c:pt>
                      <c:pt idx="755">
                        <c:v>46.833109843428787</c:v>
                      </c:pt>
                      <c:pt idx="756">
                        <c:v>46.879105880541758</c:v>
                      </c:pt>
                      <c:pt idx="757">
                        <c:v>46.925654140548282</c:v>
                      </c:pt>
                      <c:pt idx="758">
                        <c:v>46.972747679578539</c:v>
                      </c:pt>
                      <c:pt idx="759">
                        <c:v>47.020379354059223</c:v>
                      </c:pt>
                      <c:pt idx="760">
                        <c:v>47.068541863026063</c:v>
                      </c:pt>
                      <c:pt idx="761">
                        <c:v>47.117227740486335</c:v>
                      </c:pt>
                      <c:pt idx="762">
                        <c:v>47.166429357830218</c:v>
                      </c:pt>
                      <c:pt idx="763">
                        <c:v>47.21613892629064</c:v>
                      </c:pt>
                      <c:pt idx="764">
                        <c:v>47.266348489450714</c:v>
                      </c:pt>
                      <c:pt idx="765">
                        <c:v>47.317049965798098</c:v>
                      </c:pt>
                      <c:pt idx="766">
                        <c:v>47.368235091325296</c:v>
                      </c:pt>
                      <c:pt idx="767">
                        <c:v>47.419895462175546</c:v>
                      </c:pt>
                      <c:pt idx="768">
                        <c:v>47.472022527333039</c:v>
                      </c:pt>
                      <c:pt idx="769">
                        <c:v>47.524607591357025</c:v>
                      </c:pt>
                      <c:pt idx="770">
                        <c:v>47.577641817158707</c:v>
                      </c:pt>
                      <c:pt idx="771">
                        <c:v>47.631116218820388</c:v>
                      </c:pt>
                      <c:pt idx="772">
                        <c:v>47.685021704455757</c:v>
                      </c:pt>
                      <c:pt idx="773">
                        <c:v>47.739349019110676</c:v>
                      </c:pt>
                      <c:pt idx="774">
                        <c:v>47.794088787703416</c:v>
                      </c:pt>
                      <c:pt idx="775">
                        <c:v>47.904767553649066</c:v>
                      </c:pt>
                      <c:pt idx="776">
                        <c:v>47.960687177199169</c:v>
                      </c:pt>
                      <c:pt idx="777">
                        <c:v>48.016980513224659</c:v>
                      </c:pt>
                      <c:pt idx="778">
                        <c:v>48.130648279822893</c:v>
                      </c:pt>
                      <c:pt idx="779">
                        <c:v>48.188002427884648</c:v>
                      </c:pt>
                      <c:pt idx="780">
                        <c:v>48.245689709815885</c:v>
                      </c:pt>
                      <c:pt idx="781">
                        <c:v>48.303699717781129</c:v>
                      </c:pt>
                      <c:pt idx="782">
                        <c:v>48.362021945196702</c:v>
                      </c:pt>
                      <c:pt idx="783">
                        <c:v>48.420645790045668</c:v>
                      </c:pt>
                      <c:pt idx="784">
                        <c:v>48.479560548221265</c:v>
                      </c:pt>
                      <c:pt idx="785">
                        <c:v>48.538755456897498</c:v>
                      </c:pt>
                      <c:pt idx="786">
                        <c:v>48.598219637926185</c:v>
                      </c:pt>
                      <c:pt idx="787">
                        <c:v>48.657942141259255</c:v>
                      </c:pt>
                      <c:pt idx="788">
                        <c:v>48.717911938395396</c:v>
                      </c:pt>
                      <c:pt idx="789">
                        <c:v>48.778117925849905</c:v>
                      </c:pt>
                      <c:pt idx="790">
                        <c:v>49.266914288796578</c:v>
                      </c:pt>
                      <c:pt idx="791">
                        <c:v>49.328735694472655</c:v>
                      </c:pt>
                      <c:pt idx="792">
                        <c:v>49.390678919463518</c:v>
                      </c:pt>
                      <c:pt idx="793">
                        <c:v>49.45273226008964</c:v>
                      </c:pt>
                      <c:pt idx="794">
                        <c:v>49.514883990760019</c:v>
                      </c:pt>
                      <c:pt idx="795">
                        <c:v>49.577122357648548</c:v>
                      </c:pt>
                      <c:pt idx="796">
                        <c:v>49.639435582378589</c:v>
                      </c:pt>
                      <c:pt idx="797">
                        <c:v>49.701811865714888</c:v>
                      </c:pt>
                      <c:pt idx="798">
                        <c:v>49.764239381261582</c:v>
                      </c:pt>
                      <c:pt idx="799">
                        <c:v>49.826706319165254</c:v>
                      </c:pt>
                      <c:pt idx="800">
                        <c:v>49.889200829821839</c:v>
                      </c:pt>
                      <c:pt idx="801">
                        <c:v>49.95171106758643</c:v>
                      </c:pt>
                      <c:pt idx="802">
                        <c:v>50.014225184484793</c:v>
                      </c:pt>
                      <c:pt idx="803">
                        <c:v>50.076731333925444</c:v>
                      </c:pt>
                      <c:pt idx="804">
                        <c:v>50.13921767441127</c:v>
                      </c:pt>
                      <c:pt idx="805">
                        <c:v>50.201672373249565</c:v>
                      </c:pt>
                      <c:pt idx="806">
                        <c:v>50.264083600259355</c:v>
                      </c:pt>
                      <c:pt idx="807">
                        <c:v>50.326439571474857</c:v>
                      </c:pt>
                      <c:pt idx="808">
                        <c:v>50.388728492844152</c:v>
                      </c:pt>
                      <c:pt idx="809">
                        <c:v>50.45093860392177</c:v>
                      </c:pt>
                      <c:pt idx="810">
                        <c:v>50.51305817155415</c:v>
                      </c:pt>
                      <c:pt idx="811">
                        <c:v>50.575075493556966</c:v>
                      </c:pt>
                      <c:pt idx="812">
                        <c:v>50.636978902383113</c:v>
                      </c:pt>
                      <c:pt idx="813">
                        <c:v>50.698756758780277</c:v>
                      </c:pt>
                      <c:pt idx="814">
                        <c:v>50.760397495437132</c:v>
                      </c:pt>
                      <c:pt idx="815">
                        <c:v>50.821889560616839</c:v>
                      </c:pt>
                      <c:pt idx="816">
                        <c:v>50.883221461776948</c:v>
                      </c:pt>
                      <c:pt idx="817">
                        <c:v>51.005359069456283</c:v>
                      </c:pt>
                      <c:pt idx="818">
                        <c:v>51.066142069229464</c:v>
                      </c:pt>
                      <c:pt idx="819">
                        <c:v>51.1267194886182</c:v>
                      </c:pt>
                      <c:pt idx="820">
                        <c:v>51.187080154798196</c:v>
                      </c:pt>
                      <c:pt idx="821">
                        <c:v>51.247212935512515</c:v>
                      </c:pt>
                      <c:pt idx="822">
                        <c:v>51.307106782566116</c:v>
                      </c:pt>
                      <c:pt idx="823">
                        <c:v>51.366750725298218</c:v>
                      </c:pt>
                      <c:pt idx="824">
                        <c:v>51.426133874031429</c:v>
                      </c:pt>
                      <c:pt idx="825">
                        <c:v>51.48524542349692</c:v>
                      </c:pt>
                      <c:pt idx="826">
                        <c:v>51.544074646234144</c:v>
                      </c:pt>
                      <c:pt idx="827">
                        <c:v>51.602610935964464</c:v>
                      </c:pt>
                      <c:pt idx="828">
                        <c:v>51.660843750937588</c:v>
                      </c:pt>
                      <c:pt idx="829">
                        <c:v>51.718762657249677</c:v>
                      </c:pt>
                      <c:pt idx="830">
                        <c:v>51.776357322132306</c:v>
                      </c:pt>
                      <c:pt idx="831">
                        <c:v>51.833617517211302</c:v>
                      </c:pt>
                      <c:pt idx="832">
                        <c:v>51.8905331217343</c:v>
                      </c:pt>
                      <c:pt idx="833">
                        <c:v>51.947094125766242</c:v>
                      </c:pt>
                      <c:pt idx="834">
                        <c:v>52.003290623351845</c:v>
                      </c:pt>
                      <c:pt idx="835">
                        <c:v>52.059112855643981</c:v>
                      </c:pt>
                      <c:pt idx="836">
                        <c:v>52.114551153997169</c:v>
                      </c:pt>
                      <c:pt idx="837">
                        <c:v>52.169595983025175</c:v>
                      </c:pt>
                      <c:pt idx="838">
                        <c:v>52.224237933621843</c:v>
                      </c:pt>
                      <c:pt idx="839">
                        <c:v>52.278467725944274</c:v>
                      </c:pt>
                      <c:pt idx="840">
                        <c:v>52.332276212357328</c:v>
                      </c:pt>
                      <c:pt idx="841">
                        <c:v>52.385654370338912</c:v>
                      </c:pt>
                      <c:pt idx="842">
                        <c:v>52.438593345344685</c:v>
                      </c:pt>
                      <c:pt idx="843">
                        <c:v>52.491084393631802</c:v>
                      </c:pt>
                      <c:pt idx="844">
                        <c:v>52.543118925040545</c:v>
                      </c:pt>
                      <c:pt idx="845">
                        <c:v>52.594688495733216</c:v>
                      </c:pt>
                      <c:pt idx="846">
                        <c:v>52.645784810889239</c:v>
                      </c:pt>
                      <c:pt idx="847">
                        <c:v>52.696399727355981</c:v>
                      </c:pt>
                      <c:pt idx="848">
                        <c:v>52.746525246254151</c:v>
                      </c:pt>
                      <c:pt idx="849">
                        <c:v>52.796153555537316</c:v>
                      </c:pt>
                      <c:pt idx="850">
                        <c:v>52.845276972504607</c:v>
                      </c:pt>
                      <c:pt idx="851">
                        <c:v>52.893887986265788</c:v>
                      </c:pt>
                      <c:pt idx="852">
                        <c:v>52.941979250158177</c:v>
                      </c:pt>
                      <c:pt idx="853">
                        <c:v>52.989543584114514</c:v>
                      </c:pt>
                      <c:pt idx="854">
                        <c:v>53.036573976981181</c:v>
                      </c:pt>
                      <c:pt idx="855">
                        <c:v>53.083063578785925</c:v>
                      </c:pt>
                      <c:pt idx="856">
                        <c:v>53.129005742954647</c:v>
                      </c:pt>
                      <c:pt idx="857">
                        <c:v>53.174393968476373</c:v>
                      </c:pt>
                      <c:pt idx="858">
                        <c:v>53.219221942015835</c:v>
                      </c:pt>
                      <c:pt idx="859">
                        <c:v>53.263483529973186</c:v>
                      </c:pt>
                      <c:pt idx="860">
                        <c:v>53.307172780489871</c:v>
                      </c:pt>
                      <c:pt idx="861">
                        <c:v>53.350283925400461</c:v>
                      </c:pt>
                      <c:pt idx="862">
                        <c:v>53.392811372129579</c:v>
                      </c:pt>
                      <c:pt idx="863">
                        <c:v>53.434749745533537</c:v>
                      </c:pt>
                      <c:pt idx="864">
                        <c:v>53.476093829685915</c:v>
                      </c:pt>
                      <c:pt idx="865">
                        <c:v>53.516838609606843</c:v>
                      </c:pt>
                      <c:pt idx="866">
                        <c:v>53.556979262935151</c:v>
                      </c:pt>
                      <c:pt idx="867">
                        <c:v>53.596511161543191</c:v>
                      </c:pt>
                      <c:pt idx="868">
                        <c:v>53.635429873093564</c:v>
                      </c:pt>
                      <c:pt idx="869">
                        <c:v>53.673731162537493</c:v>
                      </c:pt>
                      <c:pt idx="870">
                        <c:v>53.711410983554323</c:v>
                      </c:pt>
                      <c:pt idx="871">
                        <c:v>53.748465519931656</c:v>
                      </c:pt>
                      <c:pt idx="872">
                        <c:v>53.784891126885839</c:v>
                      </c:pt>
                      <c:pt idx="873">
                        <c:v>53.820684372322255</c:v>
                      </c:pt>
                      <c:pt idx="874">
                        <c:v>53.855842028035156</c:v>
                      </c:pt>
                      <c:pt idx="875">
                        <c:v>53.890361070846637</c:v>
                      </c:pt>
                      <c:pt idx="876">
                        <c:v>53.924238683684429</c:v>
                      </c:pt>
                      <c:pt idx="877">
                        <c:v>53.957472246598066</c:v>
                      </c:pt>
                      <c:pt idx="878">
                        <c:v>53.990059377713337</c:v>
                      </c:pt>
                      <c:pt idx="879">
                        <c:v>54.021997874124558</c:v>
                      </c:pt>
                      <c:pt idx="880">
                        <c:v>54.053285752724456</c:v>
                      </c:pt>
                      <c:pt idx="881">
                        <c:v>54.083921240971385</c:v>
                      </c:pt>
                      <c:pt idx="882">
                        <c:v>54.113902777593736</c:v>
                      </c:pt>
                      <c:pt idx="883">
                        <c:v>54.143229013231149</c:v>
                      </c:pt>
                      <c:pt idx="884">
                        <c:v>54.171898801012574</c:v>
                      </c:pt>
                      <c:pt idx="885">
                        <c:v>54.199911237070744</c:v>
                      </c:pt>
                      <c:pt idx="886">
                        <c:v>54.227265600993064</c:v>
                      </c:pt>
                      <c:pt idx="887">
                        <c:v>54.422395343538334</c:v>
                      </c:pt>
                      <c:pt idx="888">
                        <c:v>54.443830450658055</c:v>
                      </c:pt>
                      <c:pt idx="889">
                        <c:v>54.464612175011034</c:v>
                      </c:pt>
                      <c:pt idx="890">
                        <c:v>54.484742165648505</c:v>
                      </c:pt>
                      <c:pt idx="891">
                        <c:v>54.504222275492964</c:v>
                      </c:pt>
                      <c:pt idx="892">
                        <c:v>54.523054600956279</c:v>
                      </c:pt>
                      <c:pt idx="893">
                        <c:v>54.541241421493822</c:v>
                      </c:pt>
                      <c:pt idx="894">
                        <c:v>54.558785239095002</c:v>
                      </c:pt>
                      <c:pt idx="895">
                        <c:v>54.575688767710169</c:v>
                      </c:pt>
                      <c:pt idx="896">
                        <c:v>54.591954932614087</c:v>
                      </c:pt>
                      <c:pt idx="897">
                        <c:v>54.607586869706225</c:v>
                      </c:pt>
                      <c:pt idx="898">
                        <c:v>54.622587924748011</c:v>
                      </c:pt>
                      <c:pt idx="899">
                        <c:v>54.636961642537287</c:v>
                      </c:pt>
                      <c:pt idx="900">
                        <c:v>54.650711806020112</c:v>
                      </c:pt>
                      <c:pt idx="901">
                        <c:v>54.663842375340437</c:v>
                      </c:pt>
                      <c:pt idx="902">
                        <c:v>54.676357526827559</c:v>
                      </c:pt>
                      <c:pt idx="903">
                        <c:v>54.688261641921962</c:v>
                      </c:pt>
                      <c:pt idx="904">
                        <c:v>54.699559306039625</c:v>
                      </c:pt>
                      <c:pt idx="905">
                        <c:v>54.710255307375391</c:v>
                      </c:pt>
                      <c:pt idx="906">
                        <c:v>54.720354625645413</c:v>
                      </c:pt>
                      <c:pt idx="907">
                        <c:v>54.729862470769312</c:v>
                      </c:pt>
                      <c:pt idx="908">
                        <c:v>54.738784221492338</c:v>
                      </c:pt>
                      <c:pt idx="909">
                        <c:v>54.74712546394796</c:v>
                      </c:pt>
                      <c:pt idx="910">
                        <c:v>54.754891980161176</c:v>
                      </c:pt>
                      <c:pt idx="911">
                        <c:v>54.762089746493203</c:v>
                      </c:pt>
                      <c:pt idx="912">
                        <c:v>54.768724932027851</c:v>
                      </c:pt>
                      <c:pt idx="913">
                        <c:v>54.774803886900031</c:v>
                      </c:pt>
                      <c:pt idx="914">
                        <c:v>54.780333180567055</c:v>
                      </c:pt>
                      <c:pt idx="915">
                        <c:v>54.785319540023018</c:v>
                      </c:pt>
                      <c:pt idx="916">
                        <c:v>54.789769887956922</c:v>
                      </c:pt>
                      <c:pt idx="917">
                        <c:v>54.793691330855111</c:v>
                      </c:pt>
                      <c:pt idx="918">
                        <c:v>54.797091157048413</c:v>
                      </c:pt>
                      <c:pt idx="919">
                        <c:v>54.799976834704701</c:v>
                      </c:pt>
                      <c:pt idx="920">
                        <c:v>54.802355999767471</c:v>
                      </c:pt>
                      <c:pt idx="921">
                        <c:v>54.804236493840953</c:v>
                      </c:pt>
                      <c:pt idx="922">
                        <c:v>54.805626302022361</c:v>
                      </c:pt>
                      <c:pt idx="923">
                        <c:v>54.806533590682058</c:v>
                      </c:pt>
                      <c:pt idx="924">
                        <c:v>54.806966695192173</c:v>
                      </c:pt>
                      <c:pt idx="925">
                        <c:v>54.806934117604357</c:v>
                      </c:pt>
                      <c:pt idx="926">
                        <c:v>54.806444524277396</c:v>
                      </c:pt>
                      <c:pt idx="927">
                        <c:v>54.805506733455282</c:v>
                      </c:pt>
                      <c:pt idx="928">
                        <c:v>54.804129752796626</c:v>
                      </c:pt>
                      <c:pt idx="929">
                        <c:v>54.802322716855961</c:v>
                      </c:pt>
                      <c:pt idx="930">
                        <c:v>54.800094924517779</c:v>
                      </c:pt>
                      <c:pt idx="931">
                        <c:v>54.797455826384002</c:v>
                      </c:pt>
                      <c:pt idx="932">
                        <c:v>54.794415022115764</c:v>
                      </c:pt>
                      <c:pt idx="933">
                        <c:v>54.790982257730093</c:v>
                      </c:pt>
                      <c:pt idx="934">
                        <c:v>54.78716742285242</c:v>
                      </c:pt>
                      <c:pt idx="935">
                        <c:v>54.782980537925823</c:v>
                      </c:pt>
                      <c:pt idx="936">
                        <c:v>54.778431791377564</c:v>
                      </c:pt>
                      <c:pt idx="937">
                        <c:v>54.773531476743912</c:v>
                      </c:pt>
                      <c:pt idx="938">
                        <c:v>54.768290029754141</c:v>
                      </c:pt>
                      <c:pt idx="939">
                        <c:v>54.762718015374517</c:v>
                      </c:pt>
                      <c:pt idx="940">
                        <c:v>54.756826124813038</c:v>
                      </c:pt>
                      <c:pt idx="941">
                        <c:v>54.750625172485904</c:v>
                      </c:pt>
                      <c:pt idx="942">
                        <c:v>54.744126082946735</c:v>
                      </c:pt>
                      <c:pt idx="943">
                        <c:v>54.737339927779161</c:v>
                      </c:pt>
                      <c:pt idx="944">
                        <c:v>54.730277862453931</c:v>
                      </c:pt>
                      <c:pt idx="945">
                        <c:v>54.722951163151357</c:v>
                      </c:pt>
                      <c:pt idx="946">
                        <c:v>54.715371213550043</c:v>
                      </c:pt>
                      <c:pt idx="947">
                        <c:v>54.707549501582889</c:v>
                      </c:pt>
                      <c:pt idx="948">
                        <c:v>54.699497616161288</c:v>
                      </c:pt>
                      <c:pt idx="949">
                        <c:v>54.691227233868482</c:v>
                      </c:pt>
                      <c:pt idx="950">
                        <c:v>54.682750155623005</c:v>
                      </c:pt>
                      <c:pt idx="951">
                        <c:v>54.674078243313375</c:v>
                      </c:pt>
                      <c:pt idx="952">
                        <c:v>54.665223456404746</c:v>
                      </c:pt>
                      <c:pt idx="953">
                        <c:v>54.65619783851875</c:v>
                      </c:pt>
                      <c:pt idx="954">
                        <c:v>54.64701351398751</c:v>
                      </c:pt>
                      <c:pt idx="955">
                        <c:v>54.63768268438271</c:v>
                      </c:pt>
                      <c:pt idx="956">
                        <c:v>54.628217615020766</c:v>
                      </c:pt>
                      <c:pt idx="957">
                        <c:v>54.618630671445374</c:v>
                      </c:pt>
                      <c:pt idx="958">
                        <c:v>54.608934255888151</c:v>
                      </c:pt>
                      <c:pt idx="959">
                        <c:v>54.599140843708469</c:v>
                      </c:pt>
                      <c:pt idx="960">
                        <c:v>54.589262969813831</c:v>
                      </c:pt>
                      <c:pt idx="961">
                        <c:v>54.579313225061441</c:v>
                      </c:pt>
                      <c:pt idx="962">
                        <c:v>54.569304252642219</c:v>
                      </c:pt>
                      <c:pt idx="963">
                        <c:v>54.559248734448417</c:v>
                      </c:pt>
                      <c:pt idx="964">
                        <c:v>54.549159427425714</c:v>
                      </c:pt>
                      <c:pt idx="965">
                        <c:v>54.539049099910997</c:v>
                      </c:pt>
                      <c:pt idx="966">
                        <c:v>54.528930567956813</c:v>
                      </c:pt>
                      <c:pt idx="967">
                        <c:v>54.518816681643763</c:v>
                      </c:pt>
                      <c:pt idx="968">
                        <c:v>54.508720321381581</c:v>
                      </c:pt>
                      <c:pt idx="969">
                        <c:v>54.49865439420045</c:v>
                      </c:pt>
                      <c:pt idx="970">
                        <c:v>54.488631830033199</c:v>
                      </c:pt>
                      <c:pt idx="971">
                        <c:v>54.478665567989729</c:v>
                      </c:pt>
                      <c:pt idx="972">
                        <c:v>54.468768592624805</c:v>
                      </c:pt>
                      <c:pt idx="973">
                        <c:v>54.458953870200112</c:v>
                      </c:pt>
                      <c:pt idx="974">
                        <c:v>54.449234384941803</c:v>
                      </c:pt>
                      <c:pt idx="975">
                        <c:v>54.439623125294752</c:v>
                      </c:pt>
                      <c:pt idx="976">
                        <c:v>54.430133080174322</c:v>
                      </c:pt>
                      <c:pt idx="977">
                        <c:v>54.420777235217031</c:v>
                      </c:pt>
                      <c:pt idx="978">
                        <c:v>54.411568559031082</c:v>
                      </c:pt>
                      <c:pt idx="979">
                        <c:v>54.402520039447964</c:v>
                      </c:pt>
                      <c:pt idx="980">
                        <c:v>54.393644619776047</c:v>
                      </c:pt>
                      <c:pt idx="981">
                        <c:v>54.384955235057468</c:v>
                      </c:pt>
                      <c:pt idx="982">
                        <c:v>54.376464798329337</c:v>
                      </c:pt>
                      <c:pt idx="983">
                        <c:v>54.368186196890399</c:v>
                      </c:pt>
                      <c:pt idx="984">
                        <c:v>54.360132288574079</c:v>
                      </c:pt>
                      <c:pt idx="985">
                        <c:v>54.352315888029317</c:v>
                      </c:pt>
                      <c:pt idx="986">
                        <c:v>54.344749803010046</c:v>
                      </c:pt>
                      <c:pt idx="987">
                        <c:v>54.337446770674518</c:v>
                      </c:pt>
                      <c:pt idx="988">
                        <c:v>54.330419493895455</c:v>
                      </c:pt>
                      <c:pt idx="989">
                        <c:v>54.323680627582334</c:v>
                      </c:pt>
                      <c:pt idx="990">
                        <c:v>54.317242775016595</c:v>
                      </c:pt>
                      <c:pt idx="991">
                        <c:v>54.311118484201209</c:v>
                      </c:pt>
                      <c:pt idx="992">
                        <c:v>54.305320234225292</c:v>
                      </c:pt>
                      <c:pt idx="993">
                        <c:v>54.299860471645104</c:v>
                      </c:pt>
                      <c:pt idx="994">
                        <c:v>54.294751546882544</c:v>
                      </c:pt>
                      <c:pt idx="995">
                        <c:v>54.29000575064191</c:v>
                      </c:pt>
                      <c:pt idx="996">
                        <c:v>54.285635300346193</c:v>
                      </c:pt>
                      <c:pt idx="997">
                        <c:v>54.281652336594085</c:v>
                      </c:pt>
                      <c:pt idx="998">
                        <c:v>54.278068919638429</c:v>
                      </c:pt>
                      <c:pt idx="999">
                        <c:v>54.274897015887262</c:v>
                      </c:pt>
                      <c:pt idx="1000">
                        <c:v>54.272148534428808</c:v>
                      </c:pt>
                      <c:pt idx="1001">
                        <c:v>54.269835263580759</c:v>
                      </c:pt>
                      <c:pt idx="1002">
                        <c:v>54.267968907465672</c:v>
                      </c:pt>
                      <c:pt idx="1003">
                        <c:v>54.266561072612774</c:v>
                      </c:pt>
                      <c:pt idx="1004">
                        <c:v>54.265623264587738</c:v>
                      </c:pt>
                      <c:pt idx="1005">
                        <c:v>54.265166884651023</c:v>
                      </c:pt>
                      <c:pt idx="1006">
                        <c:v>54.265203226445983</c:v>
                      </c:pt>
                      <c:pt idx="1007">
                        <c:v>54.265743462717673</c:v>
                      </c:pt>
                      <c:pt idx="1008">
                        <c:v>54.266798682063261</c:v>
                      </c:pt>
                      <c:pt idx="1009">
                        <c:v>54.268379825715186</c:v>
                      </c:pt>
                      <c:pt idx="1010">
                        <c:v>54.27049772435771</c:v>
                      </c:pt>
                      <c:pt idx="1011">
                        <c:v>54.27316308497803</c:v>
                      </c:pt>
                      <c:pt idx="1012">
                        <c:v>54.276386487752951</c:v>
                      </c:pt>
                      <c:pt idx="1013">
                        <c:v>54.280178382971705</c:v>
                      </c:pt>
                      <c:pt idx="1014">
                        <c:v>54.284549077996253</c:v>
                      </c:pt>
                      <c:pt idx="1015">
                        <c:v>54.289508774259488</c:v>
                      </c:pt>
                      <c:pt idx="1016">
                        <c:v>54.295067504302779</c:v>
                      </c:pt>
                      <c:pt idx="1017">
                        <c:v>54.301235168853168</c:v>
                      </c:pt>
                      <c:pt idx="1018">
                        <c:v>54.30802152394152</c:v>
                      </c:pt>
                      <c:pt idx="1019">
                        <c:v>54.315436178062278</c:v>
                      </c:pt>
                      <c:pt idx="1020">
                        <c:v>54.323488589375621</c:v>
                      </c:pt>
                      <c:pt idx="1021">
                        <c:v>54.332188052952986</c:v>
                      </c:pt>
                      <c:pt idx="1022">
                        <c:v>54.341543738066676</c:v>
                      </c:pt>
                      <c:pt idx="1023">
                        <c:v>54.351564625524439</c:v>
                      </c:pt>
                      <c:pt idx="1024">
                        <c:v>54.362259545049604</c:v>
                      </c:pt>
                      <c:pt idx="1025">
                        <c:v>54.373637162707894</c:v>
                      </c:pt>
                      <c:pt idx="1026">
                        <c:v>54.385705978381274</c:v>
                      </c:pt>
                      <c:pt idx="1027">
                        <c:v>54.398474323289896</c:v>
                      </c:pt>
                      <c:pt idx="1028">
                        <c:v>54.411950347562765</c:v>
                      </c:pt>
                      <c:pt idx="1029">
                        <c:v>54.426142057857739</c:v>
                      </c:pt>
                      <c:pt idx="1030">
                        <c:v>54.441057255031708</c:v>
                      </c:pt>
                      <c:pt idx="1031">
                        <c:v>54.456703571861659</c:v>
                      </c:pt>
                      <c:pt idx="1032">
                        <c:v>54.473088460817152</c:v>
                      </c:pt>
                      <c:pt idx="1033">
                        <c:v>54.490219191884911</c:v>
                      </c:pt>
                      <c:pt idx="1034">
                        <c:v>54.508102850446349</c:v>
                      </c:pt>
                      <c:pt idx="1035">
                        <c:v>54.526746325208407</c:v>
                      </c:pt>
                      <c:pt idx="1036">
                        <c:v>54.546156346188369</c:v>
                      </c:pt>
                      <c:pt idx="1037">
                        <c:v>54.566339422753479</c:v>
                      </c:pt>
                      <c:pt idx="1038">
                        <c:v>54.587301881715632</c:v>
                      </c:pt>
                      <c:pt idx="1039">
                        <c:v>54.609049855481835</c:v>
                      </c:pt>
                      <c:pt idx="1040">
                        <c:v>54.631589280261032</c:v>
                      </c:pt>
                      <c:pt idx="1041">
                        <c:v>54.654925894327768</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3-57ED-47BC-A8F5-882D3B754497}"/>
                  </c:ext>
                </c:extLst>
              </c15:ser>
            </c15:filteredScatterSeries>
            <c15:filteredScatterSeries>
              <c15:ser>
                <c:idx val="3"/>
                <c:order val="4"/>
                <c:tx>
                  <c:strRef>
                    <c:extLst xmlns:c16r2="http://schemas.microsoft.com/office/drawing/2015/06/chart" xmlns:c15="http://schemas.microsoft.com/office/drawing/2012/chart">
                      <c:ext xmlns:c15="http://schemas.microsoft.com/office/drawing/2012/chart" uri="{02D57815-91ED-43cb-92C2-25804820EDAC}">
                        <c15:formulaRef>
                          <c15:sqref>[1]EPECN!$AE$1</c15:sqref>
                        </c15:formulaRef>
                      </c:ext>
                    </c:extLst>
                    <c:strCache>
                      <c:ptCount val="1"/>
                      <c:pt idx="0">
                        <c:v>Estacionalidad</c:v>
                      </c:pt>
                    </c:strCache>
                  </c:strRef>
                </c:tx>
                <c:spPr>
                  <a:ln w="25400">
                    <a:noFill/>
                  </a:ln>
                  <a:effectLst/>
                </c:spPr>
                <c:marker>
                  <c:symbol val="circle"/>
                  <c:size val="4"/>
                  <c:spPr>
                    <a:solidFill>
                      <a:schemeClr val="accent6">
                        <a:lumMod val="60000"/>
                      </a:schemeClr>
                    </a:solidFill>
                    <a:ln w="9525" cap="flat" cmpd="sng" algn="ctr">
                      <a:solidFill>
                        <a:srgbClr val="FFC000"/>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[1]EPECN!$AE$2:$AE$1043</c15:sqref>
                        </c15:formulaRef>
                      </c:ext>
                    </c:extLst>
                    <c:numCache>
                      <c:formatCode>General</c:formatCode>
                      <c:ptCount val="1042"/>
                      <c:pt idx="0">
                        <c:v>8.8723084294765222</c:v>
                      </c:pt>
                      <c:pt idx="1">
                        <c:v>8.9052103677295698</c:v>
                      </c:pt>
                      <c:pt idx="2">
                        <c:v>8.9386326195554204</c:v>
                      </c:pt>
                      <c:pt idx="3">
                        <c:v>8.9725790980815852</c:v>
                      </c:pt>
                      <c:pt idx="4">
                        <c:v>9.0070535593260139</c:v>
                      </c:pt>
                      <c:pt idx="5">
                        <c:v>9.0420595909392958</c:v>
                      </c:pt>
                      <c:pt idx="6">
                        <c:v>9.077600611001861</c:v>
                      </c:pt>
                      <c:pt idx="7">
                        <c:v>9.1136798668765131</c:v>
                      </c:pt>
                      <c:pt idx="8">
                        <c:v>9.1503004341167014</c:v>
                      </c:pt>
                      <c:pt idx="9">
                        <c:v>9.1874652054308044</c:v>
                      </c:pt>
                      <c:pt idx="10">
                        <c:v>9.2251769297028545</c:v>
                      </c:pt>
                      <c:pt idx="11">
                        <c:v>9.2634381510698667</c:v>
                      </c:pt>
                      <c:pt idx="12">
                        <c:v>9.3022512480561996</c:v>
                      </c:pt>
                      <c:pt idx="13">
                        <c:v>9.3416184227651478</c:v>
                      </c:pt>
                      <c:pt idx="14">
                        <c:v>9.381541700127995</c:v>
                      </c:pt>
                      <c:pt idx="15">
                        <c:v>9.4220229272108327</c:v>
                      </c:pt>
                      <c:pt idx="16">
                        <c:v>9.4630637625793312</c:v>
                      </c:pt>
                      <c:pt idx="17">
                        <c:v>9.5046657157216217</c:v>
                      </c:pt>
                      <c:pt idx="18">
                        <c:v>9.5468300865295461</c:v>
                      </c:pt>
                      <c:pt idx="19">
                        <c:v>9.5895580048383735</c:v>
                      </c:pt>
                      <c:pt idx="20">
                        <c:v>9.6328504200251786</c:v>
                      </c:pt>
                      <c:pt idx="21">
                        <c:v>9.6767081006659588</c:v>
                      </c:pt>
                      <c:pt idx="22">
                        <c:v>9.7211316342516341</c:v>
                      </c:pt>
                      <c:pt idx="23">
                        <c:v>9.7661214169630348</c:v>
                      </c:pt>
                      <c:pt idx="24">
                        <c:v>9.8116776935048904</c:v>
                      </c:pt>
                      <c:pt idx="25">
                        <c:v>9.8578004969989337</c:v>
                      </c:pt>
                      <c:pt idx="26">
                        <c:v>9.9044896889361169</c:v>
                      </c:pt>
                      <c:pt idx="27">
                        <c:v>9.9517449491879901</c:v>
                      </c:pt>
                      <c:pt idx="28">
                        <c:v>9.9995657760772048</c:v>
                      </c:pt>
                      <c:pt idx="29">
                        <c:v>10.047951486507147</c:v>
                      </c:pt>
                      <c:pt idx="30">
                        <c:v>10.096901206150676</c:v>
                      </c:pt>
                      <c:pt idx="31">
                        <c:v>10.146413909697859</c:v>
                      </c:pt>
                      <c:pt idx="32">
                        <c:v>10.196488361162698</c:v>
                      </c:pt>
                      <c:pt idx="33">
                        <c:v>10.24712315424869</c:v>
                      </c:pt>
                      <c:pt idx="34">
                        <c:v>10.298316702773175</c:v>
                      </c:pt>
                      <c:pt idx="35">
                        <c:v>10.350067241150272</c:v>
                      </c:pt>
                      <c:pt idx="36">
                        <c:v>10.402372824932332</c:v>
                      </c:pt>
                      <c:pt idx="37">
                        <c:v>10.455231321409666</c:v>
                      </c:pt>
                      <c:pt idx="38">
                        <c:v>10.508640450268441</c:v>
                      </c:pt>
                      <c:pt idx="39">
                        <c:v>10.562597724306467</c:v>
                      </c:pt>
                      <c:pt idx="40">
                        <c:v>10.617100490206724</c:v>
                      </c:pt>
                      <c:pt idx="41">
                        <c:v>10.672145919368353</c:v>
                      </c:pt>
                      <c:pt idx="42">
                        <c:v>10.727731008794848</c:v>
                      </c:pt>
                      <c:pt idx="43">
                        <c:v>10.78385258203922</c:v>
                      </c:pt>
                      <c:pt idx="44">
                        <c:v>10.840507290205801</c:v>
                      </c:pt>
                      <c:pt idx="45">
                        <c:v>10.897691603008393</c:v>
                      </c:pt>
                      <c:pt idx="46">
                        <c:v>10.955401849884444</c:v>
                      </c:pt>
                      <c:pt idx="47">
                        <c:v>11.013634161164902</c:v>
                      </c:pt>
                      <c:pt idx="48">
                        <c:v>11.072384509299392</c:v>
                      </c:pt>
                      <c:pt idx="49">
                        <c:v>11.131648700136322</c:v>
                      </c:pt>
                      <c:pt idx="50">
                        <c:v>11.191422374257556</c:v>
                      </c:pt>
                      <c:pt idx="51">
                        <c:v>11.251701008367208</c:v>
                      </c:pt>
                      <c:pt idx="52">
                        <c:v>11.312479906734133</c:v>
                      </c:pt>
                      <c:pt idx="53">
                        <c:v>11.373754242687733</c:v>
                      </c:pt>
                      <c:pt idx="54">
                        <c:v>11.43551900016649</c:v>
                      </c:pt>
                      <c:pt idx="55">
                        <c:v>11.497769015318898</c:v>
                      </c:pt>
                      <c:pt idx="56">
                        <c:v>11.560498968156157</c:v>
                      </c:pt>
                      <c:pt idx="57">
                        <c:v>11.623703384256258</c:v>
                      </c:pt>
                      <c:pt idx="58">
                        <c:v>11.687376636518801</c:v>
                      </c:pt>
                      <c:pt idx="59">
                        <c:v>11.751512936970091</c:v>
                      </c:pt>
                      <c:pt idx="60">
                        <c:v>11.816106378617956</c:v>
                      </c:pt>
                      <c:pt idx="61">
                        <c:v>11.881150877355624</c:v>
                      </c:pt>
                      <c:pt idx="62">
                        <c:v>11.946640213914204</c:v>
                      </c:pt>
                      <c:pt idx="63">
                        <c:v>12.012568025863038</c:v>
                      </c:pt>
                      <c:pt idx="64">
                        <c:v>12.078927809657415</c:v>
                      </c:pt>
                      <c:pt idx="65">
                        <c:v>12.145712922732926</c:v>
                      </c:pt>
                      <c:pt idx="66">
                        <c:v>12.21291657564587</c:v>
                      </c:pt>
                      <c:pt idx="67">
                        <c:v>12.280531874259031</c:v>
                      </c:pt>
                      <c:pt idx="68">
                        <c:v>12.348551761972118</c:v>
                      </c:pt>
                      <c:pt idx="69">
                        <c:v>12.41696906199628</c:v>
                      </c:pt>
                      <c:pt idx="70">
                        <c:v>12.485776469671821</c:v>
                      </c:pt>
                      <c:pt idx="71">
                        <c:v>12.554966554828573</c:v>
                      </c:pt>
                      <c:pt idx="72">
                        <c:v>12.624531764188099</c:v>
                      </c:pt>
                      <c:pt idx="73">
                        <c:v>12.694464413806983</c:v>
                      </c:pt>
                      <c:pt idx="74">
                        <c:v>12.7647567315605</c:v>
                      </c:pt>
                      <c:pt idx="75">
                        <c:v>12.835400799665836</c:v>
                      </c:pt>
                      <c:pt idx="76">
                        <c:v>12.906388597244135</c:v>
                      </c:pt>
                      <c:pt idx="77">
                        <c:v>12.977711992920524</c:v>
                      </c:pt>
                      <c:pt idx="78">
                        <c:v>13.049362747461373</c:v>
                      </c:pt>
                      <c:pt idx="79">
                        <c:v>13.121332516447875</c:v>
                      </c:pt>
                      <c:pt idx="80">
                        <c:v>13.193612852985257</c:v>
                      </c:pt>
                      <c:pt idx="81">
                        <c:v>13.266195200446614</c:v>
                      </c:pt>
                      <c:pt idx="82">
                        <c:v>13.339070935250694</c:v>
                      </c:pt>
                      <c:pt idx="83">
                        <c:v>13.412231309672581</c:v>
                      </c:pt>
                      <c:pt idx="84">
                        <c:v>13.485667494686611</c:v>
                      </c:pt>
                      <c:pt idx="85">
                        <c:v>13.559370572840429</c:v>
                      </c:pt>
                      <c:pt idx="86">
                        <c:v>13.633331541159466</c:v>
                      </c:pt>
                      <c:pt idx="87">
                        <c:v>13.707541314080832</c:v>
                      </c:pt>
                      <c:pt idx="88">
                        <c:v>13.781990716415734</c:v>
                      </c:pt>
                      <c:pt idx="89">
                        <c:v>13.856670526339567</c:v>
                      </c:pt>
                      <c:pt idx="90">
                        <c:v>13.931571418408593</c:v>
                      </c:pt>
                      <c:pt idx="91">
                        <c:v>14.006684006602466</c:v>
                      </c:pt>
                      <c:pt idx="92">
                        <c:v>14.081998837391511</c:v>
                      </c:pt>
                      <c:pt idx="93">
                        <c:v>14.157506392827823</c:v>
                      </c:pt>
                      <c:pt idx="94">
                        <c:v>14.233197093659307</c:v>
                      </c:pt>
                      <c:pt idx="95">
                        <c:v>14.309061292465616</c:v>
                      </c:pt>
                      <c:pt idx="96">
                        <c:v>14.385089316814996</c:v>
                      </c:pt>
                      <c:pt idx="97">
                        <c:v>14.461271412441128</c:v>
                      </c:pt>
                      <c:pt idx="98">
                        <c:v>14.537597786438917</c:v>
                      </c:pt>
                      <c:pt idx="99">
                        <c:v>14.61405860047825</c:v>
                      </c:pt>
                      <c:pt idx="100">
                        <c:v>14.690643974034725</c:v>
                      </c:pt>
                      <c:pt idx="101">
                        <c:v>14.767343987636364</c:v>
                      </c:pt>
                      <c:pt idx="102">
                        <c:v>14.844148676125229</c:v>
                      </c:pt>
                      <c:pt idx="103">
                        <c:v>14.921048071933001</c:v>
                      </c:pt>
                      <c:pt idx="104">
                        <c:v>14.998032148369484</c:v>
                      </c:pt>
                      <c:pt idx="105">
                        <c:v>15.075090862922927</c:v>
                      </c:pt>
                      <c:pt idx="106">
                        <c:v>15.152214150571295</c:v>
                      </c:pt>
                      <c:pt idx="107">
                        <c:v>15.229391927103247</c:v>
                      </c:pt>
                      <c:pt idx="108">
                        <c:v>15.30661409244798</c:v>
                      </c:pt>
                      <c:pt idx="109">
                        <c:v>15.383870524012785</c:v>
                      </c:pt>
                      <c:pt idx="110">
                        <c:v>15.461151120027276</c:v>
                      </c:pt>
                      <c:pt idx="111">
                        <c:v>15.538445742893286</c:v>
                      </c:pt>
                      <c:pt idx="112">
                        <c:v>15.615744262539387</c:v>
                      </c:pt>
                      <c:pt idx="113">
                        <c:v>15.693036549778901</c:v>
                      </c:pt>
                      <c:pt idx="114">
                        <c:v>15.770312479670462</c:v>
                      </c:pt>
                      <c:pt idx="115">
                        <c:v>15.847561934880018</c:v>
                      </c:pt>
                      <c:pt idx="116">
                        <c:v>15.924774809043184</c:v>
                      </c:pt>
                      <c:pt idx="117">
                        <c:v>16.00194100012699</c:v>
                      </c:pt>
                      <c:pt idx="118">
                        <c:v>16.079050453789858</c:v>
                      </c:pt>
                      <c:pt idx="119">
                        <c:v>16.156093106738854</c:v>
                      </c:pt>
                      <c:pt idx="120">
                        <c:v>16.233058930083065</c:v>
                      </c:pt>
                      <c:pt idx="121">
                        <c:v>16.309937922682163</c:v>
                      </c:pt>
                      <c:pt idx="122">
                        <c:v>16.386720114488963</c:v>
                      </c:pt>
                      <c:pt idx="123">
                        <c:v>16.463395569885044</c:v>
                      </c:pt>
                      <c:pt idx="124">
                        <c:v>16.53995438100835</c:v>
                      </c:pt>
                      <c:pt idx="125">
                        <c:v>16.616386711071652</c:v>
                      </c:pt>
                      <c:pt idx="126">
                        <c:v>16.69268273767096</c:v>
                      </c:pt>
                      <c:pt idx="127">
                        <c:v>16.768832696082711</c:v>
                      </c:pt>
                      <c:pt idx="128">
                        <c:v>16.844826872548772</c:v>
                      </c:pt>
                      <c:pt idx="129">
                        <c:v>16.920655607548227</c:v>
                      </c:pt>
                      <c:pt idx="130">
                        <c:v>16.996309299054829</c:v>
                      </c:pt>
                      <c:pt idx="131">
                        <c:v>17.071778395779187</c:v>
                      </c:pt>
                      <c:pt idx="132">
                        <c:v>17.147053440394664</c:v>
                      </c:pt>
                      <c:pt idx="133">
                        <c:v>17.222125012745831</c:v>
                      </c:pt>
                      <c:pt idx="134">
                        <c:v>17.296983773038633</c:v>
                      </c:pt>
                      <c:pt idx="135">
                        <c:v>17.371620455011183</c:v>
                      </c:pt>
                      <c:pt idx="136">
                        <c:v>17.446025869084114</c:v>
                      </c:pt>
                      <c:pt idx="137">
                        <c:v>17.520190905489624</c:v>
                      </c:pt>
                      <c:pt idx="138">
                        <c:v>17.594106527378127</c:v>
                      </c:pt>
                      <c:pt idx="139">
                        <c:v>17.667763813901534</c:v>
                      </c:pt>
                      <c:pt idx="140">
                        <c:v>17.741153903272213</c:v>
                      </c:pt>
                      <c:pt idx="141">
                        <c:v>17.814268035796662</c:v>
                      </c:pt>
                      <c:pt idx="142">
                        <c:v>17.887097546882853</c:v>
                      </c:pt>
                      <c:pt idx="143">
                        <c:v>17.959633870020411</c:v>
                      </c:pt>
                      <c:pt idx="144">
                        <c:v>18.031868539732567</c:v>
                      </c:pt>
                      <c:pt idx="145">
                        <c:v>18.103793184498986</c:v>
                      </c:pt>
                      <c:pt idx="146">
                        <c:v>18.17539956964858</c:v>
                      </c:pt>
                      <c:pt idx="147">
                        <c:v>18.246679540221322</c:v>
                      </c:pt>
                      <c:pt idx="148">
                        <c:v>18.317625063798101</c:v>
                      </c:pt>
                      <c:pt idx="149">
                        <c:v>18.388228223297901</c:v>
                      </c:pt>
                      <c:pt idx="150">
                        <c:v>18.458481219741142</c:v>
                      </c:pt>
                      <c:pt idx="151">
                        <c:v>18.528376374978532</c:v>
                      </c:pt>
                      <c:pt idx="152">
                        <c:v>18.597906134384424</c:v>
                      </c:pt>
                      <c:pt idx="153">
                        <c:v>18.667063059513822</c:v>
                      </c:pt>
                      <c:pt idx="154">
                        <c:v>18.735839870722202</c:v>
                      </c:pt>
                      <c:pt idx="155">
                        <c:v>18.804229389747366</c:v>
                      </c:pt>
                      <c:pt idx="156">
                        <c:v>18.872224582252318</c:v>
                      </c:pt>
                      <c:pt idx="157">
                        <c:v>18.939818550328553</c:v>
                      </c:pt>
                      <c:pt idx="158">
                        <c:v>19.007004534958803</c:v>
                      </c:pt>
                      <c:pt idx="159">
                        <c:v>19.073775918438443</c:v>
                      </c:pt>
                      <c:pt idx="160">
                        <c:v>19.140126216754922</c:v>
                      </c:pt>
                      <c:pt idx="161">
                        <c:v>19.206049121924206</c:v>
                      </c:pt>
                      <c:pt idx="162">
                        <c:v>19.271538444283703</c:v>
                      </c:pt>
                      <c:pt idx="163">
                        <c:v>19.336588154740756</c:v>
                      </c:pt>
                      <c:pt idx="164">
                        <c:v>19.401192376976049</c:v>
                      </c:pt>
                      <c:pt idx="165">
                        <c:v>19.46534538960119</c:v>
                      </c:pt>
                      <c:pt idx="166">
                        <c:v>19.529041628269759</c:v>
                      </c:pt>
                      <c:pt idx="167">
                        <c:v>19.592275677741092</c:v>
                      </c:pt>
                      <c:pt idx="168">
                        <c:v>19.65504231389621</c:v>
                      </c:pt>
                      <c:pt idx="169">
                        <c:v>19.717336445705104</c:v>
                      </c:pt>
                      <c:pt idx="170">
                        <c:v>19.77915315714483</c:v>
                      </c:pt>
                      <c:pt idx="171">
                        <c:v>19.840487699067719</c:v>
                      </c:pt>
                      <c:pt idx="172">
                        <c:v>19.901335491019093</c:v>
                      </c:pt>
                      <c:pt idx="173">
                        <c:v>19.961692123003875</c:v>
                      </c:pt>
                      <c:pt idx="174">
                        <c:v>20.021553347201539</c:v>
                      </c:pt>
                      <c:pt idx="175">
                        <c:v>20.080915119628717</c:v>
                      </c:pt>
                      <c:pt idx="176">
                        <c:v>20.139773541749044</c:v>
                      </c:pt>
                      <c:pt idx="177">
                        <c:v>20.19812490202958</c:v>
                      </c:pt>
                      <c:pt idx="178">
                        <c:v>20.255965667443366</c:v>
                      </c:pt>
                      <c:pt idx="179">
                        <c:v>20.313292484917469</c:v>
                      </c:pt>
                      <c:pt idx="180">
                        <c:v>20.370102182726239</c:v>
                      </c:pt>
                      <c:pt idx="181">
                        <c:v>20.426391771829017</c:v>
                      </c:pt>
                      <c:pt idx="182">
                        <c:v>20.482158437152084</c:v>
                      </c:pt>
                      <c:pt idx="183">
                        <c:v>20.537399578814245</c:v>
                      </c:pt>
                      <c:pt idx="184">
                        <c:v>20.592112753295659</c:v>
                      </c:pt>
                      <c:pt idx="185">
                        <c:v>20.646295714549556</c:v>
                      </c:pt>
                      <c:pt idx="186">
                        <c:v>20.699946405056323</c:v>
                      </c:pt>
                      <c:pt idx="187">
                        <c:v>20.753062956819708</c:v>
                      </c:pt>
                      <c:pt idx="188">
                        <c:v>20.805643692304699</c:v>
                      </c:pt>
                      <c:pt idx="189">
                        <c:v>20.857687115316743</c:v>
                      </c:pt>
                      <c:pt idx="190">
                        <c:v>20.909191951822045</c:v>
                      </c:pt>
                      <c:pt idx="191">
                        <c:v>20.960157090708478</c:v>
                      </c:pt>
                      <c:pt idx="192">
                        <c:v>21.010581624487042</c:v>
                      </c:pt>
                      <c:pt idx="193">
                        <c:v>21.06046483993337</c:v>
                      </c:pt>
                      <c:pt idx="194">
                        <c:v>21.10980621866916</c:v>
                      </c:pt>
                      <c:pt idx="195">
                        <c:v>21.158605437683317</c:v>
                      </c:pt>
                      <c:pt idx="196">
                        <c:v>21.206862359792414</c:v>
                      </c:pt>
                      <c:pt idx="197">
                        <c:v>21.254577074040483</c:v>
                      </c:pt>
                      <c:pt idx="198">
                        <c:v>21.301749836037821</c:v>
                      </c:pt>
                      <c:pt idx="199">
                        <c:v>21.348381108238662</c:v>
                      </c:pt>
                      <c:pt idx="200">
                        <c:v>21.394471550157625</c:v>
                      </c:pt>
                      <c:pt idx="201">
                        <c:v>21.440022018524722</c:v>
                      </c:pt>
                      <c:pt idx="202">
                        <c:v>21.485033567378892</c:v>
                      </c:pt>
                      <c:pt idx="203">
                        <c:v>21.529507438099976</c:v>
                      </c:pt>
                      <c:pt idx="204">
                        <c:v>21.573445099378944</c:v>
                      </c:pt>
                      <c:pt idx="205">
                        <c:v>21.616848187126458</c:v>
                      </c:pt>
                      <c:pt idx="206">
                        <c:v>21.659718544319706</c:v>
                      </c:pt>
                      <c:pt idx="207">
                        <c:v>21.702058210787378</c:v>
                      </c:pt>
                      <c:pt idx="208">
                        <c:v>21.743869422932946</c:v>
                      </c:pt>
                      <c:pt idx="209">
                        <c:v>21.785154613396184</c:v>
                      </c:pt>
                      <c:pt idx="210">
                        <c:v>21.825916400652936</c:v>
                      </c:pt>
                      <c:pt idx="211">
                        <c:v>21.866157628553268</c:v>
                      </c:pt>
                      <c:pt idx="212">
                        <c:v>21.905881305798061</c:v>
                      </c:pt>
                      <c:pt idx="213">
                        <c:v>21.945090645354064</c:v>
                      </c:pt>
                      <c:pt idx="214">
                        <c:v>21.983789053807641</c:v>
                      </c:pt>
                      <c:pt idx="215">
                        <c:v>22.021980130657244</c:v>
                      </c:pt>
                      <c:pt idx="216">
                        <c:v>22.059667667544836</c:v>
                      </c:pt>
                      <c:pt idx="217">
                        <c:v>22.096855647426359</c:v>
                      </c:pt>
                      <c:pt idx="218">
                        <c:v>22.133548233681523</c:v>
                      </c:pt>
                      <c:pt idx="219">
                        <c:v>22.169749809163047</c:v>
                      </c:pt>
                      <c:pt idx="220">
                        <c:v>22.205464915185605</c:v>
                      </c:pt>
                      <c:pt idx="221">
                        <c:v>22.240698290454766</c:v>
                      </c:pt>
                      <c:pt idx="222">
                        <c:v>22.275454859936058</c:v>
                      </c:pt>
                      <c:pt idx="223">
                        <c:v>22.309739733664649</c:v>
                      </c:pt>
                      <c:pt idx="224">
                        <c:v>22.343558205495679</c:v>
                      </c:pt>
                      <c:pt idx="225">
                        <c:v>22.376915741795791</c:v>
                      </c:pt>
                      <c:pt idx="226">
                        <c:v>22.409818020076113</c:v>
                      </c:pt>
                      <c:pt idx="227">
                        <c:v>22.442270867566943</c:v>
                      </c:pt>
                      <c:pt idx="228">
                        <c:v>22.474280299734659</c:v>
                      </c:pt>
                      <c:pt idx="229">
                        <c:v>22.50585250874121</c:v>
                      </c:pt>
                      <c:pt idx="230">
                        <c:v>22.536993861846469</c:v>
                      </c:pt>
                      <c:pt idx="231">
                        <c:v>22.567710899754019</c:v>
                      </c:pt>
                      <c:pt idx="232">
                        <c:v>22.598010324900798</c:v>
                      </c:pt>
                      <c:pt idx="233">
                        <c:v>22.657384084674199</c:v>
                      </c:pt>
                      <c:pt idx="234">
                        <c:v>22.686472676670299</c:v>
                      </c:pt>
                      <c:pt idx="235">
                        <c:v>22.715172196837994</c:v>
                      </c:pt>
                      <c:pt idx="236">
                        <c:v>22.743490188691236</c:v>
                      </c:pt>
                      <c:pt idx="237">
                        <c:v>22.771434356061789</c:v>
                      </c:pt>
                      <c:pt idx="238">
                        <c:v>22.799012551009277</c:v>
                      </c:pt>
                      <c:pt idx="239">
                        <c:v>22.826232811679176</c:v>
                      </c:pt>
                      <c:pt idx="240">
                        <c:v>22.982505655474949</c:v>
                      </c:pt>
                      <c:pt idx="241">
                        <c:v>23.00745745217414</c:v>
                      </c:pt>
                      <c:pt idx="242">
                        <c:v>23.032120795113038</c:v>
                      </c:pt>
                      <c:pt idx="243">
                        <c:v>23.05650500253466</c:v>
                      </c:pt>
                      <c:pt idx="244">
                        <c:v>23.080619524622183</c:v>
                      </c:pt>
                      <c:pt idx="245">
                        <c:v>23.104473940826637</c:v>
                      </c:pt>
                      <c:pt idx="246">
                        <c:v>23.128077957150634</c:v>
                      </c:pt>
                      <c:pt idx="247">
                        <c:v>23.151441403388908</c:v>
                      </c:pt>
                      <c:pt idx="248">
                        <c:v>23.174574220326377</c:v>
                      </c:pt>
                      <c:pt idx="249">
                        <c:v>23.197486496894662</c:v>
                      </c:pt>
                      <c:pt idx="250">
                        <c:v>23.220188407287711</c:v>
                      </c:pt>
                      <c:pt idx="251">
                        <c:v>23.242690248037459</c:v>
                      </c:pt>
                      <c:pt idx="252">
                        <c:v>23.265002425050316</c:v>
                      </c:pt>
                      <c:pt idx="253">
                        <c:v>23.287135450605344</c:v>
                      </c:pt>
                      <c:pt idx="254">
                        <c:v>23.309099940314958</c:v>
                      </c:pt>
                      <c:pt idx="255">
                        <c:v>23.33090660004903</c:v>
                      </c:pt>
                      <c:pt idx="256">
                        <c:v>23.352566262823302</c:v>
                      </c:pt>
                      <c:pt idx="257">
                        <c:v>23.374089825652963</c:v>
                      </c:pt>
                      <c:pt idx="258">
                        <c:v>23.395488286372309</c:v>
                      </c:pt>
                      <c:pt idx="259">
                        <c:v>23.4167727304214</c:v>
                      </c:pt>
                      <c:pt idx="260">
                        <c:v>23.437954327600682</c:v>
                      </c:pt>
                      <c:pt idx="261">
                        <c:v>23.459044328794388</c:v>
                      </c:pt>
                      <c:pt idx="262">
                        <c:v>23.480054052663803</c:v>
                      </c:pt>
                      <c:pt idx="263">
                        <c:v>23.500994922311293</c:v>
                      </c:pt>
                      <c:pt idx="264">
                        <c:v>23.521878401915991</c:v>
                      </c:pt>
                      <c:pt idx="265">
                        <c:v>23.542716033342266</c:v>
                      </c:pt>
                      <c:pt idx="266">
                        <c:v>23.563519422721818</c:v>
                      </c:pt>
                      <c:pt idx="267">
                        <c:v>23.584300237010432</c:v>
                      </c:pt>
                      <c:pt idx="268">
                        <c:v>23.605070200520455</c:v>
                      </c:pt>
                      <c:pt idx="269">
                        <c:v>23.625841081429897</c:v>
                      </c:pt>
                      <c:pt idx="270">
                        <c:v>23.646624728269256</c:v>
                      </c:pt>
                      <c:pt idx="271">
                        <c:v>23.667433006387036</c:v>
                      </c:pt>
                      <c:pt idx="272">
                        <c:v>23.688277834395038</c:v>
                      </c:pt>
                      <c:pt idx="273">
                        <c:v>23.709171170594391</c:v>
                      </c:pt>
                      <c:pt idx="274">
                        <c:v>23.73012500938346</c:v>
                      </c:pt>
                      <c:pt idx="275">
                        <c:v>23.751151377648561</c:v>
                      </c:pt>
                      <c:pt idx="276">
                        <c:v>23.772262321138662</c:v>
                      </c:pt>
                      <c:pt idx="277">
                        <c:v>23.793469940825045</c:v>
                      </c:pt>
                      <c:pt idx="278">
                        <c:v>23.814786329247028</c:v>
                      </c:pt>
                      <c:pt idx="279">
                        <c:v>23.836223606844808</c:v>
                      </c:pt>
                      <c:pt idx="280">
                        <c:v>23.857793908280527</c:v>
                      </c:pt>
                      <c:pt idx="281">
                        <c:v>23.879509378748565</c:v>
                      </c:pt>
                      <c:pt idx="282">
                        <c:v>23.901382170276285</c:v>
                      </c:pt>
                      <c:pt idx="283">
                        <c:v>23.923424438016145</c:v>
                      </c:pt>
                      <c:pt idx="284">
                        <c:v>23.945648326530399</c:v>
                      </c:pt>
                      <c:pt idx="285">
                        <c:v>23.968066006069442</c:v>
                      </c:pt>
                      <c:pt idx="286">
                        <c:v>23.990689608844875</c:v>
                      </c:pt>
                      <c:pt idx="287">
                        <c:v>24.013531265298386</c:v>
                      </c:pt>
                      <c:pt idx="288">
                        <c:v>24.03660309036761</c:v>
                      </c:pt>
                      <c:pt idx="289">
                        <c:v>24.059917179749998</c:v>
                      </c:pt>
                      <c:pt idx="290">
                        <c:v>24.083485606165841</c:v>
                      </c:pt>
                      <c:pt idx="291">
                        <c:v>24.107320405621532</c:v>
                      </c:pt>
                      <c:pt idx="292">
                        <c:v>24.131433613674218</c:v>
                      </c:pt>
                      <c:pt idx="293">
                        <c:v>24.155837201698848</c:v>
                      </c:pt>
                      <c:pt idx="294">
                        <c:v>24.180543113158876</c:v>
                      </c:pt>
                      <c:pt idx="295">
                        <c:v>24.205563249881585</c:v>
                      </c:pt>
                      <c:pt idx="296">
                        <c:v>24.230909468339195</c:v>
                      </c:pt>
                      <c:pt idx="297">
                        <c:v>24.2565935759369</c:v>
                      </c:pt>
                      <c:pt idx="298">
                        <c:v>24.282627317308847</c:v>
                      </c:pt>
                      <c:pt idx="299">
                        <c:v>24.309022410623257</c:v>
                      </c:pt>
                      <c:pt idx="300">
                        <c:v>24.335790483897739</c:v>
                      </c:pt>
                      <c:pt idx="301">
                        <c:v>24.362943111325837</c:v>
                      </c:pt>
                      <c:pt idx="302">
                        <c:v>24.390491799616072</c:v>
                      </c:pt>
                      <c:pt idx="303">
                        <c:v>24.418447984344404</c:v>
                      </c:pt>
                      <c:pt idx="304">
                        <c:v>24.446823026321272</c:v>
                      </c:pt>
                      <c:pt idx="305">
                        <c:v>24.475628197974331</c:v>
                      </c:pt>
                      <c:pt idx="306">
                        <c:v>24.504874719747924</c:v>
                      </c:pt>
                      <c:pt idx="307">
                        <c:v>24.534573696520361</c:v>
                      </c:pt>
                      <c:pt idx="308">
                        <c:v>24.564736154040123</c:v>
                      </c:pt>
                      <c:pt idx="309">
                        <c:v>24.595373025382042</c:v>
                      </c:pt>
                      <c:pt idx="310">
                        <c:v>24.626495147424489</c:v>
                      </c:pt>
                      <c:pt idx="311">
                        <c:v>24.658113257348713</c:v>
                      </c:pt>
                      <c:pt idx="312">
                        <c:v>24.690237979161253</c:v>
                      </c:pt>
                      <c:pt idx="313">
                        <c:v>24.722879860240617</c:v>
                      </c:pt>
                      <c:pt idx="314">
                        <c:v>24.756049307909173</c:v>
                      </c:pt>
                      <c:pt idx="315">
                        <c:v>24.78975662603132</c:v>
                      </c:pt>
                      <c:pt idx="316">
                        <c:v>24.82401200163897</c:v>
                      </c:pt>
                      <c:pt idx="317">
                        <c:v>24.858825501585333</c:v>
                      </c:pt>
                      <c:pt idx="318">
                        <c:v>24.894207069228059</c:v>
                      </c:pt>
                      <c:pt idx="319">
                        <c:v>24.930166521142723</c:v>
                      </c:pt>
                      <c:pt idx="320">
                        <c:v>24.966713533867654</c:v>
                      </c:pt>
                      <c:pt idx="321">
                        <c:v>25.003857680681072</c:v>
                      </c:pt>
                      <c:pt idx="322">
                        <c:v>25.041608368411566</c:v>
                      </c:pt>
                      <c:pt idx="323">
                        <c:v>25.079974874282836</c:v>
                      </c:pt>
                      <c:pt idx="324">
                        <c:v>25.118966332793669</c:v>
                      </c:pt>
                      <c:pt idx="325">
                        <c:v>25.158591732634136</c:v>
                      </c:pt>
                      <c:pt idx="326">
                        <c:v>25.19885991363892</c:v>
                      </c:pt>
                      <c:pt idx="327">
                        <c:v>25.239779553778682</c:v>
                      </c:pt>
                      <c:pt idx="328">
                        <c:v>25.28135920619048</c:v>
                      </c:pt>
                      <c:pt idx="329">
                        <c:v>25.323607236248037</c:v>
                      </c:pt>
                      <c:pt idx="330">
                        <c:v>25.366531858672836</c:v>
                      </c:pt>
                      <c:pt idx="331">
                        <c:v>25.410141124686909</c:v>
                      </c:pt>
                      <c:pt idx="332">
                        <c:v>25.454442919208184</c:v>
                      </c:pt>
                      <c:pt idx="333">
                        <c:v>25.499444958089271</c:v>
                      </c:pt>
                      <c:pt idx="334">
                        <c:v>25.545154775400551</c:v>
                      </c:pt>
                      <c:pt idx="335">
                        <c:v>25.591579760758382</c:v>
                      </c:pt>
                      <c:pt idx="336">
                        <c:v>25.638727096699242</c:v>
                      </c:pt>
                      <c:pt idx="337">
                        <c:v>25.686603796100695</c:v>
                      </c:pt>
                      <c:pt idx="338">
                        <c:v>25.735216689649885</c:v>
                      </c:pt>
                      <c:pt idx="339">
                        <c:v>25.784572423360423</c:v>
                      </c:pt>
                      <c:pt idx="340">
                        <c:v>25.834677456138412</c:v>
                      </c:pt>
                      <c:pt idx="341">
                        <c:v>25.885538047398363</c:v>
                      </c:pt>
                      <c:pt idx="342">
                        <c:v>25.937160294729779</c:v>
                      </c:pt>
                      <c:pt idx="343">
                        <c:v>25.989550071615124</c:v>
                      </c:pt>
                      <c:pt idx="344">
                        <c:v>26.04271306519987</c:v>
                      </c:pt>
                      <c:pt idx="345">
                        <c:v>26.096654764115385</c:v>
                      </c:pt>
                      <c:pt idx="346">
                        <c:v>26.151380456355298</c:v>
                      </c:pt>
                      <c:pt idx="347">
                        <c:v>26.206895227206076</c:v>
                      </c:pt>
                      <c:pt idx="348">
                        <c:v>26.26320394723237</c:v>
                      </c:pt>
                      <c:pt idx="349">
                        <c:v>26.320311310317887</c:v>
                      </c:pt>
                      <c:pt idx="350">
                        <c:v>26.378221771762366</c:v>
                      </c:pt>
                      <c:pt idx="351">
                        <c:v>26.436939586435241</c:v>
                      </c:pt>
                      <c:pt idx="352">
                        <c:v>26.496468796986651</c:v>
                      </c:pt>
                      <c:pt idx="353">
                        <c:v>26.556813232116312</c:v>
                      </c:pt>
                      <c:pt idx="354">
                        <c:v>26.61797650490087</c:v>
                      </c:pt>
                      <c:pt idx="355">
                        <c:v>26.679962011180276</c:v>
                      </c:pt>
                      <c:pt idx="356">
                        <c:v>26.742772918003606</c:v>
                      </c:pt>
                      <c:pt idx="357">
                        <c:v>26.806412202135071</c:v>
                      </c:pt>
                      <c:pt idx="358">
                        <c:v>26.870882588620418</c:v>
                      </c:pt>
                      <c:pt idx="359">
                        <c:v>26.936186589414476</c:v>
                      </c:pt>
                      <c:pt idx="360">
                        <c:v>27.002326492070125</c:v>
                      </c:pt>
                      <c:pt idx="361">
                        <c:v>27.06930435848917</c:v>
                      </c:pt>
                      <c:pt idx="362">
                        <c:v>27.137122023735657</c:v>
                      </c:pt>
                      <c:pt idx="363">
                        <c:v>27.205781084911845</c:v>
                      </c:pt>
                      <c:pt idx="364">
                        <c:v>27.27528294009743</c:v>
                      </c:pt>
                      <c:pt idx="365">
                        <c:v>27.345628727352175</c:v>
                      </c:pt>
                      <c:pt idx="366">
                        <c:v>27.416819363782579</c:v>
                      </c:pt>
                      <c:pt idx="367">
                        <c:v>27.488855534672581</c:v>
                      </c:pt>
                      <c:pt idx="368">
                        <c:v>27.56173769267896</c:v>
                      </c:pt>
                      <c:pt idx="369">
                        <c:v>27.710040603157985</c:v>
                      </c:pt>
                      <c:pt idx="370">
                        <c:v>27.785461101475434</c:v>
                      </c:pt>
                      <c:pt idx="371">
                        <c:v>27.861727057445776</c:v>
                      </c:pt>
                      <c:pt idx="372">
                        <c:v>27.938837750798214</c:v>
                      </c:pt>
                      <c:pt idx="373">
                        <c:v>28.016792225177344</c:v>
                      </c:pt>
                      <c:pt idx="374">
                        <c:v>28.095589287797512</c:v>
                      </c:pt>
                      <c:pt idx="375">
                        <c:v>28.175227509163594</c:v>
                      </c:pt>
                      <c:pt idx="376">
                        <c:v>28.255705212858349</c:v>
                      </c:pt>
                      <c:pt idx="377">
                        <c:v>28.337020515396336</c:v>
                      </c:pt>
                      <c:pt idx="378">
                        <c:v>28.419171266144797</c:v>
                      </c:pt>
                      <c:pt idx="379">
                        <c:v>28.502155087311252</c:v>
                      </c:pt>
                      <c:pt idx="380">
                        <c:v>28.585969363998117</c:v>
                      </c:pt>
                      <c:pt idx="381">
                        <c:v>28.670611244324306</c:v>
                      </c:pt>
                      <c:pt idx="382">
                        <c:v>28.756077639613903</c:v>
                      </c:pt>
                      <c:pt idx="383">
                        <c:v>28.842365214651771</c:v>
                      </c:pt>
                      <c:pt idx="384">
                        <c:v>28.929470428006333</c:v>
                      </c:pt>
                      <c:pt idx="385">
                        <c:v>29.017389472419268</c:v>
                      </c:pt>
                      <c:pt idx="386">
                        <c:v>29.106118315262187</c:v>
                      </c:pt>
                      <c:pt idx="387">
                        <c:v>29.195652689060299</c:v>
                      </c:pt>
                      <c:pt idx="388">
                        <c:v>29.285988092082746</c:v>
                      </c:pt>
                      <c:pt idx="389">
                        <c:v>29.377119788999753</c:v>
                      </c:pt>
                      <c:pt idx="390">
                        <c:v>29.56175194961277</c:v>
                      </c:pt>
                      <c:pt idx="391">
                        <c:v>29.65524179150033</c:v>
                      </c:pt>
                      <c:pt idx="392">
                        <c:v>29.844540680303815</c:v>
                      </c:pt>
                      <c:pt idx="393">
                        <c:v>29.940337716672516</c:v>
                      </c:pt>
                      <c:pt idx="394">
                        <c:v>30.03689142800183</c:v>
                      </c:pt>
                      <c:pt idx="395">
                        <c:v>30.134195241783939</c:v>
                      </c:pt>
                      <c:pt idx="396">
                        <c:v>30.232242350801929</c:v>
                      </c:pt>
                      <c:pt idx="397">
                        <c:v>30.331025754444127</c:v>
                      </c:pt>
                      <c:pt idx="398">
                        <c:v>30.430538200082793</c:v>
                      </c:pt>
                      <c:pt idx="399">
                        <c:v>30.530772224516809</c:v>
                      </c:pt>
                      <c:pt idx="400">
                        <c:v>30.631720145477956</c:v>
                      </c:pt>
                      <c:pt idx="401">
                        <c:v>30.733374063200486</c:v>
                      </c:pt>
                      <c:pt idx="402">
                        <c:v>30.835725862053522</c:v>
                      </c:pt>
                      <c:pt idx="403">
                        <c:v>30.938767202236008</c:v>
                      </c:pt>
                      <c:pt idx="404">
                        <c:v>31.0424895615336</c:v>
                      </c:pt>
                      <c:pt idx="405">
                        <c:v>31.14688417713727</c:v>
                      </c:pt>
                      <c:pt idx="406">
                        <c:v>31.251942087522931</c:v>
                      </c:pt>
                      <c:pt idx="407">
                        <c:v>31.357654124391782</c:v>
                      </c:pt>
                      <c:pt idx="408">
                        <c:v>31.464010914670926</c:v>
                      </c:pt>
                      <c:pt idx="409">
                        <c:v>31.571002882573385</c:v>
                      </c:pt>
                      <c:pt idx="410">
                        <c:v>31.895691088355665</c:v>
                      </c:pt>
                      <c:pt idx="411">
                        <c:v>32.005124030003024</c:v>
                      </c:pt>
                      <c:pt idx="412">
                        <c:v>32.336885691282347</c:v>
                      </c:pt>
                      <c:pt idx="413">
                        <c:v>32.448590752320499</c:v>
                      </c:pt>
                      <c:pt idx="414">
                        <c:v>32.560836045512389</c:v>
                      </c:pt>
                      <c:pt idx="415">
                        <c:v>32.673610113962297</c:v>
                      </c:pt>
                      <c:pt idx="416">
                        <c:v>32.786901294495451</c:v>
                      </c:pt>
                      <c:pt idx="417">
                        <c:v>32.900697760387764</c:v>
                      </c:pt>
                      <c:pt idx="418">
                        <c:v>33.014987514147087</c:v>
                      </c:pt>
                      <c:pt idx="419">
                        <c:v>33.129758390345067</c:v>
                      </c:pt>
                      <c:pt idx="420">
                        <c:v>33.244998058499093</c:v>
                      </c:pt>
                      <c:pt idx="421">
                        <c:v>33.360694016003215</c:v>
                      </c:pt>
                      <c:pt idx="422">
                        <c:v>33.476833631107709</c:v>
                      </c:pt>
                      <c:pt idx="423">
                        <c:v>33.593404085946062</c:v>
                      </c:pt>
                      <c:pt idx="424">
                        <c:v>33.710392419608695</c:v>
                      </c:pt>
                      <c:pt idx="425">
                        <c:v>33.827785521262804</c:v>
                      </c:pt>
                      <c:pt idx="426">
                        <c:v>33.945570133317169</c:v>
                      </c:pt>
                      <c:pt idx="427">
                        <c:v>34.063732854631212</c:v>
                      </c:pt>
                      <c:pt idx="428">
                        <c:v>34.182260133767549</c:v>
                      </c:pt>
                      <c:pt idx="429">
                        <c:v>34.301138312286881</c:v>
                      </c:pt>
                      <c:pt idx="430">
                        <c:v>34.539891958768024</c:v>
                      </c:pt>
                      <c:pt idx="431">
                        <c:v>34.65973941507356</c:v>
                      </c:pt>
                      <c:pt idx="432">
                        <c:v>34.900304633914423</c:v>
                      </c:pt>
                      <c:pt idx="433">
                        <c:v>35.020993644859033</c:v>
                      </c:pt>
                      <c:pt idx="434">
                        <c:v>35.263111804325696</c:v>
                      </c:pt>
                      <c:pt idx="435">
                        <c:v>35.384511535188182</c:v>
                      </c:pt>
                      <c:pt idx="436">
                        <c:v>35.506118589388592</c:v>
                      </c:pt>
                      <c:pt idx="437">
                        <c:v>35.627918010169665</c:v>
                      </c:pt>
                      <c:pt idx="438">
                        <c:v>35.749894746289257</c:v>
                      </c:pt>
                      <c:pt idx="439">
                        <c:v>35.872033645782089</c:v>
                      </c:pt>
                      <c:pt idx="440">
                        <c:v>35.994319499750539</c:v>
                      </c:pt>
                      <c:pt idx="441">
                        <c:v>36.116736986183305</c:v>
                      </c:pt>
                      <c:pt idx="442">
                        <c:v>36.239270713800892</c:v>
                      </c:pt>
                      <c:pt idx="443">
                        <c:v>36.36190521592696</c:v>
                      </c:pt>
                      <c:pt idx="444">
                        <c:v>36.484624954384309</c:v>
                      </c:pt>
                      <c:pt idx="445">
                        <c:v>36.607414323414652</c:v>
                      </c:pt>
                      <c:pt idx="446">
                        <c:v>36.730257653620782</c:v>
                      </c:pt>
                      <c:pt idx="447">
                        <c:v>36.853139205930418</c:v>
                      </c:pt>
                      <c:pt idx="448">
                        <c:v>36.976043215580276</c:v>
                      </c:pt>
                      <c:pt idx="449">
                        <c:v>37.098953836119478</c:v>
                      </c:pt>
                      <c:pt idx="450">
                        <c:v>37.221855183431231</c:v>
                      </c:pt>
                      <c:pt idx="451">
                        <c:v>37.344731329771435</c:v>
                      </c:pt>
                      <c:pt idx="452">
                        <c:v>37.467566307823269</c:v>
                      </c:pt>
                      <c:pt idx="453">
                        <c:v>37.590344114766722</c:v>
                      </c:pt>
                      <c:pt idx="454">
                        <c:v>37.713048706361647</c:v>
                      </c:pt>
                      <c:pt idx="455">
                        <c:v>37.958174024030228</c:v>
                      </c:pt>
                      <c:pt idx="456">
                        <c:v>38.080562551440224</c:v>
                      </c:pt>
                      <c:pt idx="457">
                        <c:v>38.202813504418309</c:v>
                      </c:pt>
                      <c:pt idx="458">
                        <c:v>38.324910753270487</c:v>
                      </c:pt>
                      <c:pt idx="459">
                        <c:v>38.446838161605399</c:v>
                      </c:pt>
                      <c:pt idx="460">
                        <c:v>38.568579580481227</c:v>
                      </c:pt>
                      <c:pt idx="461">
                        <c:v>38.6901188925575</c:v>
                      </c:pt>
                      <c:pt idx="462">
                        <c:v>38.811439956249934</c:v>
                      </c:pt>
                      <c:pt idx="463">
                        <c:v>38.932526649887713</c:v>
                      </c:pt>
                      <c:pt idx="464">
                        <c:v>39.053362865871797</c:v>
                      </c:pt>
                      <c:pt idx="465">
                        <c:v>39.173932514833098</c:v>
                      </c:pt>
                      <c:pt idx="466">
                        <c:v>39.294219529789373</c:v>
                      </c:pt>
                      <c:pt idx="467">
                        <c:v>39.414207860299854</c:v>
                      </c:pt>
                      <c:pt idx="468">
                        <c:v>39.533881516616148</c:v>
                      </c:pt>
                      <c:pt idx="469">
                        <c:v>39.653224513828448</c:v>
                      </c:pt>
                      <c:pt idx="470">
                        <c:v>39.772220916005963</c:v>
                      </c:pt>
                      <c:pt idx="471">
                        <c:v>39.890854830330127</c:v>
                      </c:pt>
                      <c:pt idx="472">
                        <c:v>40.009110411219773</c:v>
                      </c:pt>
                      <c:pt idx="473">
                        <c:v>40.12697186444683</c:v>
                      </c:pt>
                      <c:pt idx="474">
                        <c:v>40.244423441241636</c:v>
                      </c:pt>
                      <c:pt idx="475">
                        <c:v>40.361449482386476</c:v>
                      </c:pt>
                      <c:pt idx="476">
                        <c:v>40.478034362296434</c:v>
                      </c:pt>
                      <c:pt idx="477">
                        <c:v>40.594162533086269</c:v>
                      </c:pt>
                      <c:pt idx="478">
                        <c:v>40.709818518622122</c:v>
                      </c:pt>
                      <c:pt idx="479">
                        <c:v>40.824986918557244</c:v>
                      </c:pt>
                      <c:pt idx="480">
                        <c:v>40.939652412350114</c:v>
                      </c:pt>
                      <c:pt idx="481">
                        <c:v>41.053799763264315</c:v>
                      </c:pt>
                      <c:pt idx="482">
                        <c:v>41.167413812348613</c:v>
                      </c:pt>
                      <c:pt idx="483">
                        <c:v>41.280479522396575</c:v>
                      </c:pt>
                      <c:pt idx="484">
                        <c:v>41.392981921884179</c:v>
                      </c:pt>
                      <c:pt idx="485">
                        <c:v>41.504906148884587</c:v>
                      </c:pt>
                      <c:pt idx="486">
                        <c:v>41.616237444958919</c:v>
                      </c:pt>
                      <c:pt idx="487">
                        <c:v>41.72696115902189</c:v>
                      </c:pt>
                      <c:pt idx="488">
                        <c:v>41.837062751181257</c:v>
                      </c:pt>
                      <c:pt idx="489">
                        <c:v>41.946527786550014</c:v>
                      </c:pt>
                      <c:pt idx="490">
                        <c:v>42.055341979030288</c:v>
                      </c:pt>
                      <c:pt idx="491">
                        <c:v>42.163491135067737</c:v>
                      </c:pt>
                      <c:pt idx="492">
                        <c:v>42.483808465115843</c:v>
                      </c:pt>
                      <c:pt idx="493">
                        <c:v>42.693773978801772</c:v>
                      </c:pt>
                      <c:pt idx="494">
                        <c:v>42.797642389149658</c:v>
                      </c:pt>
                      <c:pt idx="495">
                        <c:v>42.900750218111732</c:v>
                      </c:pt>
                      <c:pt idx="496">
                        <c:v>43.104631999049644</c:v>
                      </c:pt>
                      <c:pt idx="497">
                        <c:v>43.205380275114287</c:v>
                      </c:pt>
                      <c:pt idx="498">
                        <c:v>43.305316624738197</c:v>
                      </c:pt>
                      <c:pt idx="499">
                        <c:v>43.404428605623913</c:v>
                      </c:pt>
                      <c:pt idx="500">
                        <c:v>43.502703973682863</c:v>
                      </c:pt>
                      <c:pt idx="501">
                        <c:v>43.600130626271749</c:v>
                      </c:pt>
                      <c:pt idx="502">
                        <c:v>43.696696645384712</c:v>
                      </c:pt>
                      <c:pt idx="503">
                        <c:v>43.792390290800427</c:v>
                      </c:pt>
                      <c:pt idx="504">
                        <c:v>43.88720000318326</c:v>
                      </c:pt>
                      <c:pt idx="505">
                        <c:v>43.98111440713744</c:v>
                      </c:pt>
                      <c:pt idx="506">
                        <c:v>44.074122304213681</c:v>
                      </c:pt>
                      <c:pt idx="507">
                        <c:v>44.166212715867118</c:v>
                      </c:pt>
                      <c:pt idx="508">
                        <c:v>44.257374826365812</c:v>
                      </c:pt>
                      <c:pt idx="509">
                        <c:v>44.347598025649241</c:v>
                      </c:pt>
                      <c:pt idx="510">
                        <c:v>44.436871902135579</c:v>
                      </c:pt>
                      <c:pt idx="511">
                        <c:v>44.525186245477151</c:v>
                      </c:pt>
                      <c:pt idx="512">
                        <c:v>44.612531049263538</c:v>
                      </c:pt>
                      <c:pt idx="513">
                        <c:v>44.698896513670995</c:v>
                      </c:pt>
                      <c:pt idx="514">
                        <c:v>44.784273038058103</c:v>
                      </c:pt>
                      <c:pt idx="515">
                        <c:v>44.868651263506329</c:v>
                      </c:pt>
                      <c:pt idx="516">
                        <c:v>44.952022015305218</c:v>
                      </c:pt>
                      <c:pt idx="517">
                        <c:v>45.034376345381276</c:v>
                      </c:pt>
                      <c:pt idx="518">
                        <c:v>45.115705524669906</c:v>
                      </c:pt>
                      <c:pt idx="519">
                        <c:v>45.196001045429817</c:v>
                      </c:pt>
                      <c:pt idx="520">
                        <c:v>45.275254623499123</c:v>
                      </c:pt>
                      <c:pt idx="521">
                        <c:v>45.353458190492574</c:v>
                      </c:pt>
                      <c:pt idx="522">
                        <c:v>45.430603935939338</c:v>
                      </c:pt>
                      <c:pt idx="523">
                        <c:v>45.655619340211786</c:v>
                      </c:pt>
                      <c:pt idx="524">
                        <c:v>45.72846008448991</c:v>
                      </c:pt>
                      <c:pt idx="525">
                        <c:v>45.800207334164249</c:v>
                      </c:pt>
                      <c:pt idx="526">
                        <c:v>45.870854657737013</c:v>
                      </c:pt>
                      <c:pt idx="527">
                        <c:v>45.940395894874456</c:v>
                      </c:pt>
                      <c:pt idx="528">
                        <c:v>46.008825098048426</c:v>
                      </c:pt>
                      <c:pt idx="529">
                        <c:v>46.076136574113505</c:v>
                      </c:pt>
                      <c:pt idx="530">
                        <c:v>46.14232487581949</c:v>
                      </c:pt>
                      <c:pt idx="531">
                        <c:v>46.20738480325862</c:v>
                      </c:pt>
                      <c:pt idx="532">
                        <c:v>46.271311405247317</c:v>
                      </c:pt>
                      <c:pt idx="533">
                        <c:v>46.334099970641894</c:v>
                      </c:pt>
                      <c:pt idx="534">
                        <c:v>46.395746069587908</c:v>
                      </c:pt>
                      <c:pt idx="535">
                        <c:v>46.456245494702948</c:v>
                      </c:pt>
                      <c:pt idx="536">
                        <c:v>46.515594302192234</c:v>
                      </c:pt>
                      <c:pt idx="537">
                        <c:v>46.573788802897006</c:v>
                      </c:pt>
                      <c:pt idx="538">
                        <c:v>46.630825563275216</c:v>
                      </c:pt>
                      <c:pt idx="539">
                        <c:v>46.686701406314349</c:v>
                      </c:pt>
                      <c:pt idx="540">
                        <c:v>46.741413402376068</c:v>
                      </c:pt>
                      <c:pt idx="541">
                        <c:v>46.794958909972422</c:v>
                      </c:pt>
                      <c:pt idx="542">
                        <c:v>46.847335516473564</c:v>
                      </c:pt>
                      <c:pt idx="543">
                        <c:v>46.898541078746398</c:v>
                      </c:pt>
                      <c:pt idx="544">
                        <c:v>46.948573713724571</c:v>
                      </c:pt>
                      <c:pt idx="545">
                        <c:v>46.99743179890902</c:v>
                      </c:pt>
                      <c:pt idx="546">
                        <c:v>47.045113972799321</c:v>
                      </c:pt>
                      <c:pt idx="547">
                        <c:v>47.091619135255719</c:v>
                      </c:pt>
                      <c:pt idx="548">
                        <c:v>47.136946437791451</c:v>
                      </c:pt>
                      <c:pt idx="549">
                        <c:v>47.18109532379566</c:v>
                      </c:pt>
                      <c:pt idx="550">
                        <c:v>47.224065468686476</c:v>
                      </c:pt>
                      <c:pt idx="551">
                        <c:v>47.265856819994561</c:v>
                      </c:pt>
                      <c:pt idx="552">
                        <c:v>47.306469587376782</c:v>
                      </c:pt>
                      <c:pt idx="553">
                        <c:v>47.345904242560259</c:v>
                      </c:pt>
                      <c:pt idx="554">
                        <c:v>47.384161519216661</c:v>
                      </c:pt>
                      <c:pt idx="555">
                        <c:v>47.421242402766822</c:v>
                      </c:pt>
                      <c:pt idx="556">
                        <c:v>47.491880329318086</c:v>
                      </c:pt>
                      <c:pt idx="557">
                        <c:v>47.525440659174244</c:v>
                      </c:pt>
                      <c:pt idx="558">
                        <c:v>47.557831198756951</c:v>
                      </c:pt>
                      <c:pt idx="559">
                        <c:v>47.589054246868834</c:v>
                      </c:pt>
                      <c:pt idx="560">
                        <c:v>47.619112361430908</c:v>
                      </c:pt>
                      <c:pt idx="561">
                        <c:v>47.675745303030389</c:v>
                      </c:pt>
                      <c:pt idx="562">
                        <c:v>47.70232654503495</c:v>
                      </c:pt>
                      <c:pt idx="563">
                        <c:v>47.727755661720707</c:v>
                      </c:pt>
                      <c:pt idx="564">
                        <c:v>47.752036495024477</c:v>
                      </c:pt>
                      <c:pt idx="565">
                        <c:v>47.7751731408936</c:v>
                      </c:pt>
                      <c:pt idx="566">
                        <c:v>47.797169948197059</c:v>
                      </c:pt>
                      <c:pt idx="567">
                        <c:v>47.818031507569593</c:v>
                      </c:pt>
                      <c:pt idx="568">
                        <c:v>47.837762690188981</c:v>
                      </c:pt>
                      <c:pt idx="569">
                        <c:v>47.856368586486873</c:v>
                      </c:pt>
                      <c:pt idx="570">
                        <c:v>47.873854544793645</c:v>
                      </c:pt>
                      <c:pt idx="571">
                        <c:v>47.890226159917503</c:v>
                      </c:pt>
                      <c:pt idx="572">
                        <c:v>47.905489271658311</c:v>
                      </c:pt>
                      <c:pt idx="573">
                        <c:v>47.919649963256653</c:v>
                      </c:pt>
                      <c:pt idx="574">
                        <c:v>47.932714549778382</c:v>
                      </c:pt>
                      <c:pt idx="575">
                        <c:v>47.944689616435213</c:v>
                      </c:pt>
                      <c:pt idx="576">
                        <c:v>47.955581956841961</c:v>
                      </c:pt>
                      <c:pt idx="577">
                        <c:v>47.965398611210674</c:v>
                      </c:pt>
                      <c:pt idx="578">
                        <c:v>47.974146854482278</c:v>
                      </c:pt>
                      <c:pt idx="579">
                        <c:v>47.981834194396399</c:v>
                      </c:pt>
                      <c:pt idx="580">
                        <c:v>47.988468369499657</c:v>
                      </c:pt>
                      <c:pt idx="581">
                        <c:v>47.994057347093218</c:v>
                      </c:pt>
                      <c:pt idx="582">
                        <c:v>48.002132699992437</c:v>
                      </c:pt>
                      <c:pt idx="583">
                        <c:v>48.004636144360738</c:v>
                      </c:pt>
                      <c:pt idx="584">
                        <c:v>48.006128504823351</c:v>
                      </c:pt>
                      <c:pt idx="585">
                        <c:v>48.006618859579206</c:v>
                      </c:pt>
                      <c:pt idx="586">
                        <c:v>48.006116502023026</c:v>
                      </c:pt>
                      <c:pt idx="587">
                        <c:v>48.00463093828418</c:v>
                      </c:pt>
                      <c:pt idx="588">
                        <c:v>48.002171874709923</c:v>
                      </c:pt>
                      <c:pt idx="589">
                        <c:v>47.99874925529344</c:v>
                      </c:pt>
                      <c:pt idx="590">
                        <c:v>47.994373199047743</c:v>
                      </c:pt>
                      <c:pt idx="591">
                        <c:v>47.989054037326035</c:v>
                      </c:pt>
                      <c:pt idx="592">
                        <c:v>47.982802301089166</c:v>
                      </c:pt>
                      <c:pt idx="593">
                        <c:v>47.975628718121214</c:v>
                      </c:pt>
                      <c:pt idx="594">
                        <c:v>47.967544210193736</c:v>
                      </c:pt>
                      <c:pt idx="595">
                        <c:v>47.95855988017972</c:v>
                      </c:pt>
                      <c:pt idx="596">
                        <c:v>47.948687049117723</c:v>
                      </c:pt>
                      <c:pt idx="597">
                        <c:v>47.937937193227476</c:v>
                      </c:pt>
                      <c:pt idx="598">
                        <c:v>47.926321980877361</c:v>
                      </c:pt>
                      <c:pt idx="599">
                        <c:v>47.913853259504876</c:v>
                      </c:pt>
                      <c:pt idx="600">
                        <c:v>47.900543052490924</c:v>
                      </c:pt>
                      <c:pt idx="601">
                        <c:v>47.886403555988707</c:v>
                      </c:pt>
                      <c:pt idx="602">
                        <c:v>47.871447125708158</c:v>
                      </c:pt>
                      <c:pt idx="603">
                        <c:v>47.855686313657024</c:v>
                      </c:pt>
                      <c:pt idx="604">
                        <c:v>47.839133804839072</c:v>
                      </c:pt>
                      <c:pt idx="605">
                        <c:v>47.821802453910827</c:v>
                      </c:pt>
                      <c:pt idx="606">
                        <c:v>47.803705271797476</c:v>
                      </c:pt>
                      <c:pt idx="607">
                        <c:v>47.784855422269061</c:v>
                      </c:pt>
                      <c:pt idx="608">
                        <c:v>47.765266218477699</c:v>
                      </c:pt>
                      <c:pt idx="609">
                        <c:v>47.744951119457184</c:v>
                      </c:pt>
                      <c:pt idx="610">
                        <c:v>47.723923716585581</c:v>
                      </c:pt>
                      <c:pt idx="611">
                        <c:v>47.702197770011907</c:v>
                      </c:pt>
                      <c:pt idx="612">
                        <c:v>47.679787145048181</c:v>
                      </c:pt>
                      <c:pt idx="613">
                        <c:v>47.656705848527437</c:v>
                      </c:pt>
                      <c:pt idx="614">
                        <c:v>47.632968015128945</c:v>
                      </c:pt>
                      <c:pt idx="615">
                        <c:v>47.608587903671797</c:v>
                      </c:pt>
                      <c:pt idx="616">
                        <c:v>47.583579893377575</c:v>
                      </c:pt>
                      <c:pt idx="617">
                        <c:v>47.557958470103443</c:v>
                      </c:pt>
                      <c:pt idx="618">
                        <c:v>47.477560440608464</c:v>
                      </c:pt>
                      <c:pt idx="619">
                        <c:v>47.44963257328228</c:v>
                      </c:pt>
                      <c:pt idx="620">
                        <c:v>47.421165398009258</c:v>
                      </c:pt>
                      <c:pt idx="621">
                        <c:v>47.392174029826563</c:v>
                      </c:pt>
                      <c:pt idx="622">
                        <c:v>47.362673663297088</c:v>
                      </c:pt>
                      <c:pt idx="623">
                        <c:v>47.332679608543941</c:v>
                      </c:pt>
                      <c:pt idx="624">
                        <c:v>47.302207227264731</c:v>
                      </c:pt>
                      <c:pt idx="625">
                        <c:v>47.271271968727397</c:v>
                      </c:pt>
                      <c:pt idx="626">
                        <c:v>47.239889355748083</c:v>
                      </c:pt>
                      <c:pt idx="627">
                        <c:v>47.208074980652675</c:v>
                      </c:pt>
                      <c:pt idx="628">
                        <c:v>47.175844501222926</c:v>
                      </c:pt>
                      <c:pt idx="629">
                        <c:v>47.143213626628217</c:v>
                      </c:pt>
                      <c:pt idx="630">
                        <c:v>47.110198153344356</c:v>
                      </c:pt>
                      <c:pt idx="631">
                        <c:v>47.076813901060213</c:v>
                      </c:pt>
                      <c:pt idx="632">
                        <c:v>47.043076748573682</c:v>
                      </c:pt>
                      <c:pt idx="633">
                        <c:v>47.009002619677979</c:v>
                      </c:pt>
                      <c:pt idx="634">
                        <c:v>46.97460747903915</c:v>
                      </c:pt>
                      <c:pt idx="635">
                        <c:v>46.939907328066589</c:v>
                      </c:pt>
                      <c:pt idx="636">
                        <c:v>46.726200860626314</c:v>
                      </c:pt>
                      <c:pt idx="637">
                        <c:v>46.689815893640969</c:v>
                      </c:pt>
                      <c:pt idx="638">
                        <c:v>46.653254753273799</c:v>
                      </c:pt>
                      <c:pt idx="639">
                        <c:v>46.616533575143116</c:v>
                      </c:pt>
                      <c:pt idx="640">
                        <c:v>46.57966852016235</c:v>
                      </c:pt>
                      <c:pt idx="641">
                        <c:v>46.542675710405568</c:v>
                      </c:pt>
                      <c:pt idx="642">
                        <c:v>46.505571264979608</c:v>
                      </c:pt>
                      <c:pt idx="643">
                        <c:v>46.468371285903594</c:v>
                      </c:pt>
                      <c:pt idx="644">
                        <c:v>46.431091853997387</c:v>
                      </c:pt>
                      <c:pt idx="645">
                        <c:v>46.393749024780014</c:v>
                      </c:pt>
                      <c:pt idx="646">
                        <c:v>46.356358814379121</c:v>
                      </c:pt>
                      <c:pt idx="647">
                        <c:v>46.318937235452502</c:v>
                      </c:pt>
                      <c:pt idx="648">
                        <c:v>46.244063720928949</c:v>
                      </c:pt>
                      <c:pt idx="649">
                        <c:v>46.206643566787122</c:v>
                      </c:pt>
                      <c:pt idx="650">
                        <c:v>46.169255588976633</c:v>
                      </c:pt>
                      <c:pt idx="651">
                        <c:v>46.131915552137336</c:v>
                      </c:pt>
                      <c:pt idx="652">
                        <c:v>46.094639153288739</c:v>
                      </c:pt>
                      <c:pt idx="653">
                        <c:v>46.057442057868286</c:v>
                      </c:pt>
                      <c:pt idx="654">
                        <c:v>46.020339835791226</c:v>
                      </c:pt>
                      <c:pt idx="655">
                        <c:v>45.983347997532334</c:v>
                      </c:pt>
                      <c:pt idx="656">
                        <c:v>45.946481980231191</c:v>
                      </c:pt>
                      <c:pt idx="657">
                        <c:v>45.909757143821629</c:v>
                      </c:pt>
                      <c:pt idx="658">
                        <c:v>45.87318876718674</c:v>
                      </c:pt>
                      <c:pt idx="659">
                        <c:v>45.836792034340306</c:v>
                      </c:pt>
                      <c:pt idx="660">
                        <c:v>45.800582070635905</c:v>
                      </c:pt>
                      <c:pt idx="661">
                        <c:v>45.764573879004388</c:v>
                      </c:pt>
                      <c:pt idx="662">
                        <c:v>45.728782376221169</c:v>
                      </c:pt>
                      <c:pt idx="663">
                        <c:v>45.693222379204144</c:v>
                      </c:pt>
                      <c:pt idx="664">
                        <c:v>45.657908601343152</c:v>
                      </c:pt>
                      <c:pt idx="665">
                        <c:v>45.622855648862213</c:v>
                      </c:pt>
                      <c:pt idx="666">
                        <c:v>45.588078007215451</c:v>
                      </c:pt>
                      <c:pt idx="667">
                        <c:v>45.553590077517583</c:v>
                      </c:pt>
                      <c:pt idx="668">
                        <c:v>45.519406113010099</c:v>
                      </c:pt>
                      <c:pt idx="669">
                        <c:v>45.485540255564047</c:v>
                      </c:pt>
                      <c:pt idx="670">
                        <c:v>45.452006522220294</c:v>
                      </c:pt>
                      <c:pt idx="671">
                        <c:v>45.418818801768388</c:v>
                      </c:pt>
                      <c:pt idx="672">
                        <c:v>45.385990851364745</c:v>
                      </c:pt>
                      <c:pt idx="673">
                        <c:v>45.35353629319129</c:v>
                      </c:pt>
                      <c:pt idx="674">
                        <c:v>45.321468601155161</c:v>
                      </c:pt>
                      <c:pt idx="675">
                        <c:v>45.289801137630818</c:v>
                      </c:pt>
                      <c:pt idx="676">
                        <c:v>45.258547090244974</c:v>
                      </c:pt>
                      <c:pt idx="677">
                        <c:v>45.227719508705484</c:v>
                      </c:pt>
                      <c:pt idx="678">
                        <c:v>45.197331291675106</c:v>
                      </c:pt>
                      <c:pt idx="679">
                        <c:v>45.167395183690623</c:v>
                      </c:pt>
                      <c:pt idx="680">
                        <c:v>45.137923772128659</c:v>
                      </c:pt>
                      <c:pt idx="681">
                        <c:v>45.108929474218577</c:v>
                      </c:pt>
                      <c:pt idx="682">
                        <c:v>45.080424574103482</c:v>
                      </c:pt>
                      <c:pt idx="683">
                        <c:v>45.052421159949994</c:v>
                      </c:pt>
                      <c:pt idx="684">
                        <c:v>45.02493116110778</c:v>
                      </c:pt>
                      <c:pt idx="685">
                        <c:v>44.997966335319369</c:v>
                      </c:pt>
                      <c:pt idx="686">
                        <c:v>44.945658359455457</c:v>
                      </c:pt>
                      <c:pt idx="687">
                        <c:v>44.920337832437411</c:v>
                      </c:pt>
                      <c:pt idx="688">
                        <c:v>44.895587749371998</c:v>
                      </c:pt>
                      <c:pt idx="689">
                        <c:v>44.847842136521692</c:v>
                      </c:pt>
                      <c:pt idx="690">
                        <c:v>44.824867761905836</c:v>
                      </c:pt>
                      <c:pt idx="691">
                        <c:v>44.802506126801397</c:v>
                      </c:pt>
                      <c:pt idx="692">
                        <c:v>44.780767327595576</c:v>
                      </c:pt>
                      <c:pt idx="693">
                        <c:v>44.759661254093118</c:v>
                      </c:pt>
                      <c:pt idx="694">
                        <c:v>44.739197627325844</c:v>
                      </c:pt>
                      <c:pt idx="695">
                        <c:v>44.719385937420583</c:v>
                      </c:pt>
                      <c:pt idx="696">
                        <c:v>44.700235481525858</c:v>
                      </c:pt>
                      <c:pt idx="697">
                        <c:v>44.681755351797818</c:v>
                      </c:pt>
                      <c:pt idx="698">
                        <c:v>44.663954433446193</c:v>
                      </c:pt>
                      <c:pt idx="699">
                        <c:v>44.646841402840572</c:v>
                      </c:pt>
                      <c:pt idx="700">
                        <c:v>44.630424715677385</c:v>
                      </c:pt>
                      <c:pt idx="701">
                        <c:v>44.614712645208449</c:v>
                      </c:pt>
                      <c:pt idx="702">
                        <c:v>44.599713220530951</c:v>
                      </c:pt>
                      <c:pt idx="703">
                        <c:v>44.585434264939856</c:v>
                      </c:pt>
                      <c:pt idx="704">
                        <c:v>44.571883384342833</c:v>
                      </c:pt>
                      <c:pt idx="705">
                        <c:v>44.559067965738102</c:v>
                      </c:pt>
                      <c:pt idx="706">
                        <c:v>44.546995175755619</c:v>
                      </c:pt>
                      <c:pt idx="707">
                        <c:v>44.535671959262082</c:v>
                      </c:pt>
                      <c:pt idx="708">
                        <c:v>44.525105028029849</c:v>
                      </c:pt>
                      <c:pt idx="709">
                        <c:v>44.515300899470304</c:v>
                      </c:pt>
                      <c:pt idx="710">
                        <c:v>44.506265835431762</c:v>
                      </c:pt>
                      <c:pt idx="711">
                        <c:v>44.498005881062383</c:v>
                      </c:pt>
                      <c:pt idx="712">
                        <c:v>44.490526853738317</c:v>
                      </c:pt>
                      <c:pt idx="713">
                        <c:v>44.483834342057136</c:v>
                      </c:pt>
                      <c:pt idx="714">
                        <c:v>44.47793370489704</c:v>
                      </c:pt>
                      <c:pt idx="715">
                        <c:v>44.472830060541881</c:v>
                      </c:pt>
                      <c:pt idx="716">
                        <c:v>44.4685283258722</c:v>
                      </c:pt>
                      <c:pt idx="717">
                        <c:v>44.465033155622507</c:v>
                      </c:pt>
                      <c:pt idx="718">
                        <c:v>44.462348981704856</c:v>
                      </c:pt>
                      <c:pt idx="719">
                        <c:v>44.460480002598949</c:v>
                      </c:pt>
                      <c:pt idx="720">
                        <c:v>44.459430182808767</c:v>
                      </c:pt>
                      <c:pt idx="721">
                        <c:v>44.459203252385933</c:v>
                      </c:pt>
                      <c:pt idx="722">
                        <c:v>44.459802696519695</c:v>
                      </c:pt>
                      <c:pt idx="723">
                        <c:v>44.461231795193861</c:v>
                      </c:pt>
                      <c:pt idx="724">
                        <c:v>44.463493562910351</c:v>
                      </c:pt>
                      <c:pt idx="725">
                        <c:v>44.466590788479749</c:v>
                      </c:pt>
                      <c:pt idx="726">
                        <c:v>44.470526024878531</c:v>
                      </c:pt>
                      <c:pt idx="727">
                        <c:v>44.475301589173178</c:v>
                      </c:pt>
                      <c:pt idx="728">
                        <c:v>44.480919562510927</c:v>
                      </c:pt>
                      <c:pt idx="729">
                        <c:v>44.49468987172007</c:v>
                      </c:pt>
                      <c:pt idx="730">
                        <c:v>44.502845201139905</c:v>
                      </c:pt>
                      <c:pt idx="731">
                        <c:v>44.511848907147176</c:v>
                      </c:pt>
                      <c:pt idx="732">
                        <c:v>44.52170189348498</c:v>
                      </c:pt>
                      <c:pt idx="733">
                        <c:v>44.532404829318423</c:v>
                      </c:pt>
                      <c:pt idx="734">
                        <c:v>44.543958149689423</c:v>
                      </c:pt>
                      <c:pt idx="735">
                        <c:v>44.556362046037506</c:v>
                      </c:pt>
                      <c:pt idx="736">
                        <c:v>44.569616506785799</c:v>
                      </c:pt>
                      <c:pt idx="737">
                        <c:v>44.583721257992316</c:v>
                      </c:pt>
                      <c:pt idx="738">
                        <c:v>44.598675804066268</c:v>
                      </c:pt>
                      <c:pt idx="739">
                        <c:v>44.614479418548797</c:v>
                      </c:pt>
                      <c:pt idx="740">
                        <c:v>44.631131144958395</c:v>
                      </c:pt>
                      <c:pt idx="741">
                        <c:v>44.64862979770011</c:v>
                      </c:pt>
                      <c:pt idx="742">
                        <c:v>44.666973963038615</c:v>
                      </c:pt>
                      <c:pt idx="743">
                        <c:v>44.686161990134636</c:v>
                      </c:pt>
                      <c:pt idx="744">
                        <c:v>44.706192032144379</c:v>
                      </c:pt>
                      <c:pt idx="745">
                        <c:v>44.727061987381504</c:v>
                      </c:pt>
                      <c:pt idx="746">
                        <c:v>44.748769540541467</c:v>
                      </c:pt>
                      <c:pt idx="747">
                        <c:v>44.771312153987502</c:v>
                      </c:pt>
                      <c:pt idx="748">
                        <c:v>44.794687069098032</c:v>
                      </c:pt>
                      <c:pt idx="749">
                        <c:v>44.818891307675003</c:v>
                      </c:pt>
                      <c:pt idx="750">
                        <c:v>44.84392166341253</c:v>
                      </c:pt>
                      <c:pt idx="751">
                        <c:v>44.869774743425573</c:v>
                      </c:pt>
                      <c:pt idx="752">
                        <c:v>44.896446909838062</c:v>
                      </c:pt>
                      <c:pt idx="753">
                        <c:v>44.923934321429748</c:v>
                      </c:pt>
                      <c:pt idx="754">
                        <c:v>44.952232925341541</c:v>
                      </c:pt>
                      <c:pt idx="755">
                        <c:v>44.981338458838678</c:v>
                      </c:pt>
                      <c:pt idx="756">
                        <c:v>45.011246451130958</c:v>
                      </c:pt>
                      <c:pt idx="757">
                        <c:v>45.041952215249715</c:v>
                      </c:pt>
                      <c:pt idx="758">
                        <c:v>45.073450889980755</c:v>
                      </c:pt>
                      <c:pt idx="759">
                        <c:v>45.105737381852741</c:v>
                      </c:pt>
                      <c:pt idx="760">
                        <c:v>45.138806407180191</c:v>
                      </c:pt>
                      <c:pt idx="761">
                        <c:v>45.172652484160814</c:v>
                      </c:pt>
                      <c:pt idx="762">
                        <c:v>45.207269935026005</c:v>
                      </c:pt>
                      <c:pt idx="763">
                        <c:v>45.242652888244258</c:v>
                      </c:pt>
                      <c:pt idx="764">
                        <c:v>45.278795270776534</c:v>
                      </c:pt>
                      <c:pt idx="765">
                        <c:v>45.315690850383056</c:v>
                      </c:pt>
                      <c:pt idx="766">
                        <c:v>45.353333177980495</c:v>
                      </c:pt>
                      <c:pt idx="767">
                        <c:v>45.391715630049262</c:v>
                      </c:pt>
                      <c:pt idx="768">
                        <c:v>45.430831401089691</c:v>
                      </c:pt>
                      <c:pt idx="769">
                        <c:v>45.470673506126673</c:v>
                      </c:pt>
                      <c:pt idx="770">
                        <c:v>45.511234783261713</c:v>
                      </c:pt>
                      <c:pt idx="771">
                        <c:v>45.552507886271826</c:v>
                      </c:pt>
                      <c:pt idx="772">
                        <c:v>45.594485327254283</c:v>
                      </c:pt>
                      <c:pt idx="773">
                        <c:v>45.637159419316532</c:v>
                      </c:pt>
                      <c:pt idx="774">
                        <c:v>45.680522319310334</c:v>
                      </c:pt>
                      <c:pt idx="775">
                        <c:v>45.769282355928937</c:v>
                      </c:pt>
                      <c:pt idx="776">
                        <c:v>45.814663000188652</c:v>
                      </c:pt>
                      <c:pt idx="777">
                        <c:v>45.860699473414094</c:v>
                      </c:pt>
                      <c:pt idx="778">
                        <c:v>45.954705220090602</c:v>
                      </c:pt>
                      <c:pt idx="779">
                        <c:v>46.002656795801215</c:v>
                      </c:pt>
                      <c:pt idx="780">
                        <c:v>46.051228791072923</c:v>
                      </c:pt>
                      <c:pt idx="781">
                        <c:v>46.100411996366482</c:v>
                      </c:pt>
                      <c:pt idx="782">
                        <c:v>46.150197065470323</c:v>
                      </c:pt>
                      <c:pt idx="783">
                        <c:v>46.200574518662947</c:v>
                      </c:pt>
                      <c:pt idx="784">
                        <c:v>46.251534735908812</c:v>
                      </c:pt>
                      <c:pt idx="785">
                        <c:v>46.303068000086448</c:v>
                      </c:pt>
                      <c:pt idx="786">
                        <c:v>46.355164440248004</c:v>
                      </c:pt>
                      <c:pt idx="787">
                        <c:v>46.40781407490914</c:v>
                      </c:pt>
                      <c:pt idx="788">
                        <c:v>46.461006805368356</c:v>
                      </c:pt>
                      <c:pt idx="789">
                        <c:v>46.514732419054624</c:v>
                      </c:pt>
                      <c:pt idx="790">
                        <c:v>46.962460725768082</c:v>
                      </c:pt>
                      <c:pt idx="791">
                        <c:v>47.020505614853782</c:v>
                      </c:pt>
                      <c:pt idx="792">
                        <c:v>47.078975763344069</c:v>
                      </c:pt>
                      <c:pt idx="793">
                        <c:v>47.137859924130282</c:v>
                      </c:pt>
                      <c:pt idx="794">
                        <c:v>47.197146788242044</c:v>
                      </c:pt>
                      <c:pt idx="795">
                        <c:v>47.256824978468799</c:v>
                      </c:pt>
                      <c:pt idx="796">
                        <c:v>47.31688305299491</c:v>
                      </c:pt>
                      <c:pt idx="797">
                        <c:v>47.377309509047343</c:v>
                      </c:pt>
                      <c:pt idx="798">
                        <c:v>47.438092776554655</c:v>
                      </c:pt>
                      <c:pt idx="799">
                        <c:v>47.499221261816402</c:v>
                      </c:pt>
                      <c:pt idx="800">
                        <c:v>47.56068329118159</c:v>
                      </c:pt>
                      <c:pt idx="801">
                        <c:v>47.622467154735375</c:v>
                      </c:pt>
                      <c:pt idx="802">
                        <c:v>47.684561099992735</c:v>
                      </c:pt>
                      <c:pt idx="803">
                        <c:v>47.746953335597979</c:v>
                      </c:pt>
                      <c:pt idx="804">
                        <c:v>47.809632035029111</c:v>
                      </c:pt>
                      <c:pt idx="805">
                        <c:v>47.872585340305903</c:v>
                      </c:pt>
                      <c:pt idx="806">
                        <c:v>47.935801355700548</c:v>
                      </c:pt>
                      <c:pt idx="807">
                        <c:v>47.999268191449723</c:v>
                      </c:pt>
                      <c:pt idx="808">
                        <c:v>48.062973907467182</c:v>
                      </c:pt>
                      <c:pt idx="809">
                        <c:v>48.126906557055527</c:v>
                      </c:pt>
                      <c:pt idx="810">
                        <c:v>48.191054180616156</c:v>
                      </c:pt>
                      <c:pt idx="811">
                        <c:v>48.255404809356378</c:v>
                      </c:pt>
                      <c:pt idx="812">
                        <c:v>48.31994646899242</c:v>
                      </c:pt>
                      <c:pt idx="813">
                        <c:v>48.384667173447312</c:v>
                      </c:pt>
                      <c:pt idx="814">
                        <c:v>48.449554968542735</c:v>
                      </c:pt>
                      <c:pt idx="815">
                        <c:v>48.514597875683307</c:v>
                      </c:pt>
                      <c:pt idx="816">
                        <c:v>48.579783935532646</c:v>
                      </c:pt>
                      <c:pt idx="817">
                        <c:v>48.71053774429619</c:v>
                      </c:pt>
                      <c:pt idx="818">
                        <c:v>48.77608165377795</c:v>
                      </c:pt>
                      <c:pt idx="819">
                        <c:v>48.841721034379724</c:v>
                      </c:pt>
                      <c:pt idx="820">
                        <c:v>48.907444047831433</c:v>
                      </c:pt>
                      <c:pt idx="821">
                        <c:v>48.973238856941592</c:v>
                      </c:pt>
                      <c:pt idx="822">
                        <c:v>49.039093669184503</c:v>
                      </c:pt>
                      <c:pt idx="823">
                        <c:v>49.104996730270472</c:v>
                      </c:pt>
                      <c:pt idx="824">
                        <c:v>49.170936327697973</c:v>
                      </c:pt>
                      <c:pt idx="825">
                        <c:v>49.236900794286974</c:v>
                      </c:pt>
                      <c:pt idx="826">
                        <c:v>49.302878501691943</c:v>
                      </c:pt>
                      <c:pt idx="827">
                        <c:v>49.368857903893947</c:v>
                      </c:pt>
                      <c:pt idx="828">
                        <c:v>49.434827480670606</c:v>
                      </c:pt>
                      <c:pt idx="829">
                        <c:v>49.500775781042826</c:v>
                      </c:pt>
                      <c:pt idx="830">
                        <c:v>49.566691416697459</c:v>
                      </c:pt>
                      <c:pt idx="831">
                        <c:v>49.632563065384936</c:v>
                      </c:pt>
                      <c:pt idx="832">
                        <c:v>49.69837947429059</c:v>
                      </c:pt>
                      <c:pt idx="833">
                        <c:v>49.764129463378978</c:v>
                      </c:pt>
                      <c:pt idx="834">
                        <c:v>49.829801918710203</c:v>
                      </c:pt>
                      <c:pt idx="835">
                        <c:v>49.895385835727055</c:v>
                      </c:pt>
                      <c:pt idx="836">
                        <c:v>49.960870262512287</c:v>
                      </c:pt>
                      <c:pt idx="837">
                        <c:v>50.026244343014916</c:v>
                      </c:pt>
                      <c:pt idx="838">
                        <c:v>50.091497310244641</c:v>
                      </c:pt>
                      <c:pt idx="839">
                        <c:v>50.156618489433576</c:v>
                      </c:pt>
                      <c:pt idx="840">
                        <c:v>50.221597301164095</c:v>
                      </c:pt>
                      <c:pt idx="841">
                        <c:v>50.286423254462335</c:v>
                      </c:pt>
                      <c:pt idx="842">
                        <c:v>50.351085989855981</c:v>
                      </c:pt>
                      <c:pt idx="843">
                        <c:v>50.415575222395816</c:v>
                      </c:pt>
                      <c:pt idx="844">
                        <c:v>50.479880784639967</c:v>
                      </c:pt>
                      <c:pt idx="845">
                        <c:v>50.543992619600154</c:v>
                      </c:pt>
                      <c:pt idx="846">
                        <c:v>50.607900783648851</c:v>
                      </c:pt>
                      <c:pt idx="847">
                        <c:v>50.671595449386864</c:v>
                      </c:pt>
                      <c:pt idx="848">
                        <c:v>50.735066898470137</c:v>
                      </c:pt>
                      <c:pt idx="849">
                        <c:v>50.798305564395299</c:v>
                      </c:pt>
                      <c:pt idx="850">
                        <c:v>50.861301975243052</c:v>
                      </c:pt>
                      <c:pt idx="851">
                        <c:v>50.924046796378391</c:v>
                      </c:pt>
                      <c:pt idx="852">
                        <c:v>50.986530823107309</c:v>
                      </c:pt>
                      <c:pt idx="853">
                        <c:v>51.048744983288934</c:v>
                      </c:pt>
                      <c:pt idx="854">
                        <c:v>51.110680339902444</c:v>
                      </c:pt>
                      <c:pt idx="855">
                        <c:v>51.172328083568011</c:v>
                      </c:pt>
                      <c:pt idx="856">
                        <c:v>51.233679575021121</c:v>
                      </c:pt>
                      <c:pt idx="857">
                        <c:v>51.294726287539547</c:v>
                      </c:pt>
                      <c:pt idx="858">
                        <c:v>51.355459849322209</c:v>
                      </c:pt>
                      <c:pt idx="859">
                        <c:v>51.415872035819511</c:v>
                      </c:pt>
                      <c:pt idx="860">
                        <c:v>51.475954772014056</c:v>
                      </c:pt>
                      <c:pt idx="861">
                        <c:v>51.535700134651641</c:v>
                      </c:pt>
                      <c:pt idx="862">
                        <c:v>51.595100344421439</c:v>
                      </c:pt>
                      <c:pt idx="863">
                        <c:v>51.654147808085135</c:v>
                      </c:pt>
                      <c:pt idx="864">
                        <c:v>51.712835060554099</c:v>
                      </c:pt>
                      <c:pt idx="865">
                        <c:v>51.771154806914325</c:v>
                      </c:pt>
                      <c:pt idx="866">
                        <c:v>51.829099914398299</c:v>
                      </c:pt>
                      <c:pt idx="867">
                        <c:v>51.886663414303584</c:v>
                      </c:pt>
                      <c:pt idx="868">
                        <c:v>51.943838503857187</c:v>
                      </c:pt>
                      <c:pt idx="869">
                        <c:v>52.000618548025585</c:v>
                      </c:pt>
                      <c:pt idx="870">
                        <c:v>52.056997071269727</c:v>
                      </c:pt>
                      <c:pt idx="871">
                        <c:v>52.11296779924448</c:v>
                      </c:pt>
                      <c:pt idx="872">
                        <c:v>52.168524600442318</c:v>
                      </c:pt>
                      <c:pt idx="873">
                        <c:v>52.223661527780465</c:v>
                      </c:pt>
                      <c:pt idx="874">
                        <c:v>52.278372810131387</c:v>
                      </c:pt>
                      <c:pt idx="875">
                        <c:v>52.332652853796027</c:v>
                      </c:pt>
                      <c:pt idx="876">
                        <c:v>52.386496243919552</c:v>
                      </c:pt>
                      <c:pt idx="877">
                        <c:v>52.439897735848994</c:v>
                      </c:pt>
                      <c:pt idx="878">
                        <c:v>52.492852296432766</c:v>
                      </c:pt>
                      <c:pt idx="879">
                        <c:v>52.545355045261459</c:v>
                      </c:pt>
                      <c:pt idx="880">
                        <c:v>52.597401295849735</c:v>
                      </c:pt>
                      <c:pt idx="881">
                        <c:v>52.648986546758884</c:v>
                      </c:pt>
                      <c:pt idx="882">
                        <c:v>52.700106482660004</c:v>
                      </c:pt>
                      <c:pt idx="883">
                        <c:v>52.750756975337289</c:v>
                      </c:pt>
                      <c:pt idx="884">
                        <c:v>52.800934074631336</c:v>
                      </c:pt>
                      <c:pt idx="885">
                        <c:v>52.850634049322188</c:v>
                      </c:pt>
                      <c:pt idx="886">
                        <c:v>52.899853327951874</c:v>
                      </c:pt>
                      <c:pt idx="887">
                        <c:v>53.275938282453488</c:v>
                      </c:pt>
                      <c:pt idx="888">
                        <c:v>53.320702670527709</c:v>
                      </c:pt>
                      <c:pt idx="889">
                        <c:v>53.364961322292736</c:v>
                      </c:pt>
                      <c:pt idx="890">
                        <c:v>53.408712800521258</c:v>
                      </c:pt>
                      <c:pt idx="891">
                        <c:v>53.451955852853345</c:v>
                      </c:pt>
                      <c:pt idx="892">
                        <c:v>53.494689451822751</c:v>
                      </c:pt>
                      <c:pt idx="893">
                        <c:v>53.53691273482174</c:v>
                      </c:pt>
                      <c:pt idx="894">
                        <c:v>53.578625044004674</c:v>
                      </c:pt>
                      <c:pt idx="895">
                        <c:v>53.619825916130289</c:v>
                      </c:pt>
                      <c:pt idx="896">
                        <c:v>53.660515082342833</c:v>
                      </c:pt>
                      <c:pt idx="897">
                        <c:v>53.700692467892303</c:v>
                      </c:pt>
                      <c:pt idx="898">
                        <c:v>53.740358191793739</c:v>
                      </c:pt>
                      <c:pt idx="899">
                        <c:v>53.779512556425857</c:v>
                      </c:pt>
                      <c:pt idx="900">
                        <c:v>53.818156087069127</c:v>
                      </c:pt>
                      <c:pt idx="901">
                        <c:v>53.85628947138369</c:v>
                      </c:pt>
                      <c:pt idx="902">
                        <c:v>53.893913598827027</c:v>
                      </c:pt>
                      <c:pt idx="903">
                        <c:v>53.93102955001185</c:v>
                      </c:pt>
                      <c:pt idx="904">
                        <c:v>53.967638596004377</c:v>
                      </c:pt>
                      <c:pt idx="905">
                        <c:v>54.003742197563405</c:v>
                      </c:pt>
                      <c:pt idx="906">
                        <c:v>54.039341994320161</c:v>
                      </c:pt>
                      <c:pt idx="907">
                        <c:v>54.074439843899547</c:v>
                      </c:pt>
                      <c:pt idx="908">
                        <c:v>54.109037760983028</c:v>
                      </c:pt>
                      <c:pt idx="909">
                        <c:v>54.143137956313424</c:v>
                      </c:pt>
                      <c:pt idx="910">
                        <c:v>54.176742825641945</c:v>
                      </c:pt>
                      <c:pt idx="911">
                        <c:v>54.209854948618094</c:v>
                      </c:pt>
                      <c:pt idx="912">
                        <c:v>54.242477087622518</c:v>
                      </c:pt>
                      <c:pt idx="913">
                        <c:v>54.274612176543386</c:v>
                      </c:pt>
                      <c:pt idx="914">
                        <c:v>54.306263359496768</c:v>
                      </c:pt>
                      <c:pt idx="915">
                        <c:v>54.337433929491354</c:v>
                      </c:pt>
                      <c:pt idx="916">
                        <c:v>54.368127367037985</c:v>
                      </c:pt>
                      <c:pt idx="917">
                        <c:v>54.39834732870456</c:v>
                      </c:pt>
                      <c:pt idx="918">
                        <c:v>54.428097645616781</c:v>
                      </c:pt>
                      <c:pt idx="919">
                        <c:v>54.457382321905143</c:v>
                      </c:pt>
                      <c:pt idx="920">
                        <c:v>54.48620552309891</c:v>
                      </c:pt>
                      <c:pt idx="921">
                        <c:v>54.514571614467457</c:v>
                      </c:pt>
                      <c:pt idx="922">
                        <c:v>54.542485099309488</c:v>
                      </c:pt>
                      <c:pt idx="923">
                        <c:v>54.569950657190951</c:v>
                      </c:pt>
                      <c:pt idx="924">
                        <c:v>54.596973132132042</c:v>
                      </c:pt>
                      <c:pt idx="925">
                        <c:v>54.623557530743874</c:v>
                      </c:pt>
                      <c:pt idx="926">
                        <c:v>54.649709020315662</c:v>
                      </c:pt>
                      <c:pt idx="927">
                        <c:v>54.675432916852749</c:v>
                      </c:pt>
                      <c:pt idx="928">
                        <c:v>54.700734723066446</c:v>
                      </c:pt>
                      <c:pt idx="929">
                        <c:v>54.725620066316061</c:v>
                      </c:pt>
                      <c:pt idx="930">
                        <c:v>54.750094736504039</c:v>
                      </c:pt>
                      <c:pt idx="931">
                        <c:v>54.77416467392468</c:v>
                      </c:pt>
                      <c:pt idx="932">
                        <c:v>54.797835967067407</c:v>
                      </c:pt>
                      <c:pt idx="933">
                        <c:v>54.821114850375039</c:v>
                      </c:pt>
                      <c:pt idx="934">
                        <c:v>54.844007701957899</c:v>
                      </c:pt>
                      <c:pt idx="935">
                        <c:v>54.866521031264732</c:v>
                      </c:pt>
                      <c:pt idx="936">
                        <c:v>54.888661516710712</c:v>
                      </c:pt>
                      <c:pt idx="937">
                        <c:v>54.910435943263806</c:v>
                      </c:pt>
                      <c:pt idx="938">
                        <c:v>54.931851239989918</c:v>
                      </c:pt>
                      <c:pt idx="939">
                        <c:v>54.952914467557889</c:v>
                      </c:pt>
                      <c:pt idx="940">
                        <c:v>54.973632815704924</c:v>
                      </c:pt>
                      <c:pt idx="941">
                        <c:v>54.994013600663351</c:v>
                      </c:pt>
                      <c:pt idx="942">
                        <c:v>55.014064252549744</c:v>
                      </c:pt>
                      <c:pt idx="943">
                        <c:v>55.03379235271683</c:v>
                      </c:pt>
                      <c:pt idx="944">
                        <c:v>55.053205571069476</c:v>
                      </c:pt>
                      <c:pt idx="945">
                        <c:v>55.072311703345321</c:v>
                      </c:pt>
                      <c:pt idx="946">
                        <c:v>55.091118658361061</c:v>
                      </c:pt>
                      <c:pt idx="947">
                        <c:v>55.109634455225255</c:v>
                      </c:pt>
                      <c:pt idx="948">
                        <c:v>55.127867220518503</c:v>
                      </c:pt>
                      <c:pt idx="949">
                        <c:v>55.145825175442006</c:v>
                      </c:pt>
                      <c:pt idx="950">
                        <c:v>55.163516672935238</c:v>
                      </c:pt>
                      <c:pt idx="951">
                        <c:v>55.18095013476389</c:v>
                      </c:pt>
                      <c:pt idx="952">
                        <c:v>55.198134088578783</c:v>
                      </c:pt>
                      <c:pt idx="953">
                        <c:v>55.215077154946847</c:v>
                      </c:pt>
                      <c:pt idx="954">
                        <c:v>55.231788044355142</c:v>
                      </c:pt>
                      <c:pt idx="955">
                        <c:v>55.24827555418868</c:v>
                      </c:pt>
                      <c:pt idx="956">
                        <c:v>55.264548555683149</c:v>
                      </c:pt>
                      <c:pt idx="957">
                        <c:v>55.280616030853636</c:v>
                      </c:pt>
                      <c:pt idx="958">
                        <c:v>55.296487009400039</c:v>
                      </c:pt>
                      <c:pt idx="959">
                        <c:v>55.312170605590303</c:v>
                      </c:pt>
                      <c:pt idx="960">
                        <c:v>55.327676005122598</c:v>
                      </c:pt>
                      <c:pt idx="961">
                        <c:v>55.343012461967206</c:v>
                      </c:pt>
                      <c:pt idx="962">
                        <c:v>55.358189295189185</c:v>
                      </c:pt>
                      <c:pt idx="963">
                        <c:v>55.373215875753012</c:v>
                      </c:pt>
                      <c:pt idx="964">
                        <c:v>55.388101663309875</c:v>
                      </c:pt>
                      <c:pt idx="965">
                        <c:v>55.402856142968957</c:v>
                      </c:pt>
                      <c:pt idx="966">
                        <c:v>55.417488862053489</c:v>
                      </c:pt>
                      <c:pt idx="967">
                        <c:v>55.432009416842867</c:v>
                      </c:pt>
                      <c:pt idx="968">
                        <c:v>55.446427449301453</c:v>
                      </c:pt>
                      <c:pt idx="969">
                        <c:v>55.460752643795615</c:v>
                      </c:pt>
                      <c:pt idx="970">
                        <c:v>55.474994723799611</c:v>
                      </c:pt>
                      <c:pt idx="971">
                        <c:v>55.48916343859149</c:v>
                      </c:pt>
                      <c:pt idx="972">
                        <c:v>55.503268599940256</c:v>
                      </c:pt>
                      <c:pt idx="973">
                        <c:v>55.517320018785</c:v>
                      </c:pt>
                      <c:pt idx="974">
                        <c:v>55.531327541907253</c:v>
                      </c:pt>
                      <c:pt idx="975">
                        <c:v>55.545301038597692</c:v>
                      </c:pt>
                      <c:pt idx="976">
                        <c:v>55.559250397317939</c:v>
                      </c:pt>
                      <c:pt idx="977">
                        <c:v>55.573185522358813</c:v>
                      </c:pt>
                      <c:pt idx="978">
                        <c:v>55.587116320495966</c:v>
                      </c:pt>
                      <c:pt idx="979">
                        <c:v>55.60105273764394</c:v>
                      </c:pt>
                      <c:pt idx="980">
                        <c:v>55.615004695509704</c:v>
                      </c:pt>
                      <c:pt idx="981">
                        <c:v>55.628982128246719</c:v>
                      </c:pt>
                      <c:pt idx="982">
                        <c:v>55.642994969110667</c:v>
                      </c:pt>
                      <c:pt idx="983">
                        <c:v>55.657053147117836</c:v>
                      </c:pt>
                      <c:pt idx="984">
                        <c:v>55.671166583707027</c:v>
                      </c:pt>
                      <c:pt idx="985">
                        <c:v>55.685345179406461</c:v>
                      </c:pt>
                      <c:pt idx="986">
                        <c:v>55.699598850506305</c:v>
                      </c:pt>
                      <c:pt idx="987">
                        <c:v>55.71393746573812</c:v>
                      </c:pt>
                      <c:pt idx="988">
                        <c:v>55.728370882962103</c:v>
                      </c:pt>
                      <c:pt idx="989">
                        <c:v>55.74290893586339</c:v>
                      </c:pt>
                      <c:pt idx="990">
                        <c:v>55.757561430658107</c:v>
                      </c:pt>
                      <c:pt idx="991">
                        <c:v>55.772338142810668</c:v>
                      </c:pt>
                      <c:pt idx="992">
                        <c:v>55.78724880376285</c:v>
                      </c:pt>
                      <c:pt idx="993">
                        <c:v>55.802303137676027</c:v>
                      </c:pt>
                      <c:pt idx="994">
                        <c:v>55.817510798187506</c:v>
                      </c:pt>
                      <c:pt idx="995">
                        <c:v>55.832881405181865</c:v>
                      </c:pt>
                      <c:pt idx="996">
                        <c:v>55.848424531578281</c:v>
                      </c:pt>
                      <c:pt idx="997">
                        <c:v>55.86414970013525</c:v>
                      </c:pt>
                      <c:pt idx="998">
                        <c:v>55.880066380273149</c:v>
                      </c:pt>
                      <c:pt idx="999">
                        <c:v>55.896183974915871</c:v>
                      </c:pt>
                      <c:pt idx="1000">
                        <c:v>55.912511857352811</c:v>
                      </c:pt>
                      <c:pt idx="1001">
                        <c:v>55.929059308121509</c:v>
                      </c:pt>
                      <c:pt idx="1002">
                        <c:v>55.945835551912722</c:v>
                      </c:pt>
                      <c:pt idx="1003">
                        <c:v>55.962849744498179</c:v>
                      </c:pt>
                      <c:pt idx="1004">
                        <c:v>55.980110969682521</c:v>
                      </c:pt>
                      <c:pt idx="1005">
                        <c:v>55.997628236280008</c:v>
                      </c:pt>
                      <c:pt idx="1006">
                        <c:v>56.015410475117143</c:v>
                      </c:pt>
                      <c:pt idx="1007">
                        <c:v>56.033466526062099</c:v>
                      </c:pt>
                      <c:pt idx="1008">
                        <c:v>56.051805175081824</c:v>
                      </c:pt>
                      <c:pt idx="1009">
                        <c:v>56.070435091327845</c:v>
                      </c:pt>
                      <c:pt idx="1010">
                        <c:v>56.089364864251579</c:v>
                      </c:pt>
                      <c:pt idx="1011">
                        <c:v>56.108602990750036</c:v>
                      </c:pt>
                      <c:pt idx="1012">
                        <c:v>56.12815787234306</c:v>
                      </c:pt>
                      <c:pt idx="1013">
                        <c:v>56.148037812382505</c:v>
                      </c:pt>
                      <c:pt idx="1014">
                        <c:v>56.16825100329482</c:v>
                      </c:pt>
                      <c:pt idx="1015">
                        <c:v>56.188805563857272</c:v>
                      </c:pt>
                      <c:pt idx="1016">
                        <c:v>56.209709476509261</c:v>
                      </c:pt>
                      <c:pt idx="1017">
                        <c:v>56.23097062469904</c:v>
                      </c:pt>
                      <c:pt idx="1018">
                        <c:v>56.252596780267041</c:v>
                      </c:pt>
                      <c:pt idx="1019">
                        <c:v>56.27459560086649</c:v>
                      </c:pt>
                      <c:pt idx="1020">
                        <c:v>56.296974627422003</c:v>
                      </c:pt>
                      <c:pt idx="1021">
                        <c:v>56.319741271627166</c:v>
                      </c:pt>
                      <c:pt idx="1022">
                        <c:v>56.342902853481718</c:v>
                      </c:pt>
                      <c:pt idx="1023">
                        <c:v>56.36646653886924</c:v>
                      </c:pt>
                      <c:pt idx="1024">
                        <c:v>56.390439377175888</c:v>
                      </c:pt>
                      <c:pt idx="1025">
                        <c:v>56.414828288951242</c:v>
                      </c:pt>
                      <c:pt idx="1026">
                        <c:v>56.43964006361162</c:v>
                      </c:pt>
                      <c:pt idx="1027">
                        <c:v>56.46488135718689</c:v>
                      </c:pt>
                      <c:pt idx="1028">
                        <c:v>56.490558680111327</c:v>
                      </c:pt>
                      <c:pt idx="1029">
                        <c:v>56.516678435059212</c:v>
                      </c:pt>
                      <c:pt idx="1030">
                        <c:v>56.543246854825846</c:v>
                      </c:pt>
                      <c:pt idx="1031">
                        <c:v>56.570270040254741</c:v>
                      </c:pt>
                      <c:pt idx="1032">
                        <c:v>56.597753948211505</c:v>
                      </c:pt>
                      <c:pt idx="1033">
                        <c:v>56.62570438960504</c:v>
                      </c:pt>
                      <c:pt idx="1034">
                        <c:v>56.654127027456866</c:v>
                      </c:pt>
                      <c:pt idx="1035">
                        <c:v>56.683027365018972</c:v>
                      </c:pt>
                      <c:pt idx="1036">
                        <c:v>56.712410783940726</c:v>
                      </c:pt>
                      <c:pt idx="1037">
                        <c:v>56.74228248248577</c:v>
                      </c:pt>
                      <c:pt idx="1038">
                        <c:v>56.772647513799065</c:v>
                      </c:pt>
                      <c:pt idx="1039">
                        <c:v>56.803510774224797</c:v>
                      </c:pt>
                      <c:pt idx="1040">
                        <c:v>56.834877001675679</c:v>
                      </c:pt>
                      <c:pt idx="1041">
                        <c:v>56.866750774054147</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4-57ED-47BC-A8F5-882D3B754497}"/>
                  </c:ext>
                </c:extLst>
              </c15:ser>
            </c15:filteredScatterSeries>
            <c15:filteredScatterSeries>
              <c15:ser>
                <c:idx val="4"/>
                <c:order val="5"/>
                <c:tx>
                  <c:strRef>
                    <c:extLst xmlns:c16r2="http://schemas.microsoft.com/office/drawing/2015/06/chart" xmlns:c15="http://schemas.microsoft.com/office/drawing/2012/chart">
                      <c:ext xmlns:c15="http://schemas.microsoft.com/office/drawing/2012/chart" uri="{02D57815-91ED-43cb-92C2-25804820EDAC}">
                        <c15:formulaRef>
                          <c15:sqref>[1]EPECN!$AH$1</c15:sqref>
                        </c15:formulaRef>
                      </c:ext>
                    </c:extLst>
                    <c:strCache>
                      <c:ptCount val="1"/>
                      <c:pt idx="0">
                        <c:v>Tend+Est4</c:v>
                      </c:pt>
                    </c:strCache>
                  </c:strRef>
                </c:tx>
                <c:spPr>
                  <a:ln w="25400">
                    <a:noFill/>
                  </a:ln>
                  <a:effectLst/>
                </c:spPr>
                <c:marker>
                  <c:symbol val="circle"/>
                  <c:size val="4"/>
                  <c:spPr>
                    <a:solidFill>
                      <a:schemeClr val="accent5">
                        <a:lumMod val="60000"/>
                      </a:schemeClr>
                    </a:solidFill>
                    <a:ln w="9525" cap="flat" cmpd="sng" algn="ctr">
                      <a:solidFill>
                        <a:schemeClr val="accent5">
                          <a:lumMod val="6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[1]EPECN!$AH$2:$AH$1043</c15:sqref>
                        </c15:formulaRef>
                      </c:ext>
                    </c:extLst>
                    <c:numCache>
                      <c:formatCode>General</c:formatCode>
                      <c:ptCount val="1042"/>
                      <c:pt idx="0">
                        <c:v>10.531051208364918</c:v>
                      </c:pt>
                      <c:pt idx="1">
                        <c:v>10.581873487001461</c:v>
                      </c:pt>
                      <c:pt idx="2">
                        <c:v>10.632334451176707</c:v>
                      </c:pt>
                      <c:pt idx="3">
                        <c:v>10.682429054671292</c:v>
                      </c:pt>
                      <c:pt idx="4">
                        <c:v>10.732152562447629</c:v>
                      </c:pt>
                      <c:pt idx="5">
                        <c:v>10.781500543856883</c:v>
                      </c:pt>
                      <c:pt idx="6">
                        <c:v>10.830468875652397</c:v>
                      </c:pt>
                      <c:pt idx="7">
                        <c:v>10.879053744807612</c:v>
                      </c:pt>
                      <c:pt idx="8">
                        <c:v>10.927251651136867</c:v>
                      </c:pt>
                      <c:pt idx="9">
                        <c:v>10.975059399717349</c:v>
                      </c:pt>
                      <c:pt idx="10">
                        <c:v>11.02247414311084</c:v>
                      </c:pt>
                      <c:pt idx="11">
                        <c:v>11.069493323383712</c:v>
                      </c:pt>
                      <c:pt idx="12">
                        <c:v>11.116114713924086</c:v>
                      </c:pt>
                      <c:pt idx="13">
                        <c:v>11.1623364110549</c:v>
                      </c:pt>
                      <c:pt idx="14">
                        <c:v>11.208156835441887</c:v>
                      </c:pt>
                      <c:pt idx="15">
                        <c:v>11.253574733295586</c:v>
                      </c:pt>
                      <c:pt idx="16">
                        <c:v>11.298589167366625</c:v>
                      </c:pt>
                      <c:pt idx="17">
                        <c:v>11.34319955773354</c:v>
                      </c:pt>
                      <c:pt idx="18">
                        <c:v>11.38740562238268</c:v>
                      </c:pt>
                      <c:pt idx="19">
                        <c:v>11.431207417579728</c:v>
                      </c:pt>
                      <c:pt idx="20">
                        <c:v>11.474605328032593</c:v>
                      </c:pt>
                      <c:pt idx="21">
                        <c:v>11.517600066845434</c:v>
                      </c:pt>
                      <c:pt idx="22">
                        <c:v>11.560192675263833</c:v>
                      </c:pt>
                      <c:pt idx="23">
                        <c:v>11.602384512211188</c:v>
                      </c:pt>
                      <c:pt idx="24">
                        <c:v>11.644177293616467</c:v>
                      </c:pt>
                      <c:pt idx="25">
                        <c:v>11.685573031533714</c:v>
                      </c:pt>
                      <c:pt idx="26">
                        <c:v>11.72657407305369</c:v>
                      </c:pt>
                      <c:pt idx="27">
                        <c:v>11.767183089008274</c:v>
                      </c:pt>
                      <c:pt idx="28">
                        <c:v>11.80740307246824</c:v>
                      </c:pt>
                      <c:pt idx="29">
                        <c:v>11.847237337035285</c:v>
                      </c:pt>
                      <c:pt idx="30">
                        <c:v>11.886689504929196</c:v>
                      </c:pt>
                      <c:pt idx="31">
                        <c:v>11.925763544871211</c:v>
                      </c:pt>
                      <c:pt idx="32">
                        <c:v>11.964463709764763</c:v>
                      </c:pt>
                      <c:pt idx="33">
                        <c:v>12.002794574174853</c:v>
                      </c:pt>
                      <c:pt idx="34">
                        <c:v>12.040761021607532</c:v>
                      </c:pt>
                      <c:pt idx="35">
                        <c:v>12.078368241590915</c:v>
                      </c:pt>
                      <c:pt idx="36">
                        <c:v>12.115621726559487</c:v>
                      </c:pt>
                      <c:pt idx="37">
                        <c:v>12.152527258543337</c:v>
                      </c:pt>
                      <c:pt idx="38">
                        <c:v>12.189090945664304</c:v>
                      </c:pt>
                      <c:pt idx="39">
                        <c:v>12.225319158440939</c:v>
                      </c:pt>
                      <c:pt idx="40">
                        <c:v>12.261218565904432</c:v>
                      </c:pt>
                      <c:pt idx="41">
                        <c:v>12.296796121527695</c:v>
                      </c:pt>
                      <c:pt idx="42">
                        <c:v>12.332059058969921</c:v>
                      </c:pt>
                      <c:pt idx="43">
                        <c:v>12.36701488763908</c:v>
                      </c:pt>
                      <c:pt idx="44">
                        <c:v>12.401671388074845</c:v>
                      </c:pt>
                      <c:pt idx="45">
                        <c:v>12.436036597154642</c:v>
                      </c:pt>
                      <c:pt idx="46">
                        <c:v>12.470118843125528</c:v>
                      </c:pt>
                      <c:pt idx="47">
                        <c:v>12.503926680464811</c:v>
                      </c:pt>
                      <c:pt idx="48">
                        <c:v>12.53746892457232</c:v>
                      </c:pt>
                      <c:pt idx="49">
                        <c:v>12.570754636297385</c:v>
                      </c:pt>
                      <c:pt idx="50">
                        <c:v>12.603793116303734</c:v>
                      </c:pt>
                      <c:pt idx="51">
                        <c:v>12.636593899275502</c:v>
                      </c:pt>
                      <c:pt idx="52">
                        <c:v>12.669166737967705</c:v>
                      </c:pt>
                      <c:pt idx="53">
                        <c:v>12.70152163710471</c:v>
                      </c:pt>
                      <c:pt idx="54">
                        <c:v>12.733668787130071</c:v>
                      </c:pt>
                      <c:pt idx="55">
                        <c:v>12.765618597811534</c:v>
                      </c:pt>
                      <c:pt idx="56">
                        <c:v>12.797381681704762</c:v>
                      </c:pt>
                      <c:pt idx="57">
                        <c:v>12.828968847479727</c:v>
                      </c:pt>
                      <c:pt idx="58">
                        <c:v>12.860391093113499</c:v>
                      </c:pt>
                      <c:pt idx="59">
                        <c:v>12.891659588953493</c:v>
                      </c:pt>
                      <c:pt idx="60">
                        <c:v>12.922785710655216</c:v>
                      </c:pt>
                      <c:pt idx="61">
                        <c:v>12.953780971998524</c:v>
                      </c:pt>
                      <c:pt idx="62">
                        <c:v>12.984657057586739</c:v>
                      </c:pt>
                      <c:pt idx="63">
                        <c:v>13.015425805432724</c:v>
                      </c:pt>
                      <c:pt idx="64">
                        <c:v>13.046099199436389</c:v>
                      </c:pt>
                      <c:pt idx="65">
                        <c:v>13.07668936175792</c:v>
                      </c:pt>
                      <c:pt idx="66">
                        <c:v>13.107208535091269</c:v>
                      </c:pt>
                      <c:pt idx="67">
                        <c:v>13.137669114842382</c:v>
                      </c:pt>
                      <c:pt idx="68">
                        <c:v>13.168083581216766</c:v>
                      </c:pt>
                      <c:pt idx="69">
                        <c:v>13.198464531221099</c:v>
                      </c:pt>
                      <c:pt idx="70">
                        <c:v>13.22882466058342</c:v>
                      </c:pt>
                      <c:pt idx="71">
                        <c:v>13.259176755596851</c:v>
                      </c:pt>
                      <c:pt idx="72">
                        <c:v>13.289533684891506</c:v>
                      </c:pt>
                      <c:pt idx="73">
                        <c:v>13.319908381139484</c:v>
                      </c:pt>
                      <c:pt idx="74">
                        <c:v>13.350313872697841</c:v>
                      </c:pt>
                      <c:pt idx="75">
                        <c:v>13.380763215194435</c:v>
                      </c:pt>
                      <c:pt idx="76">
                        <c:v>13.411269523061684</c:v>
                      </c:pt>
                      <c:pt idx="77">
                        <c:v>13.44184595102314</c:v>
                      </c:pt>
                      <c:pt idx="78">
                        <c:v>13.472505685538048</c:v>
                      </c:pt>
                      <c:pt idx="79">
                        <c:v>13.503261936208791</c:v>
                      </c:pt>
                      <c:pt idx="80">
                        <c:v>13.534127927156504</c:v>
                      </c:pt>
                      <c:pt idx="81">
                        <c:v>13.565116878369787</c:v>
                      </c:pt>
                      <c:pt idx="82">
                        <c:v>13.596242037031857</c:v>
                      </c:pt>
                      <c:pt idx="83">
                        <c:v>13.627516608831064</c:v>
                      </c:pt>
                      <c:pt idx="84">
                        <c:v>13.658953789260201</c:v>
                      </c:pt>
                      <c:pt idx="85">
                        <c:v>13.690566744909571</c:v>
                      </c:pt>
                      <c:pt idx="86">
                        <c:v>13.722368604759161</c:v>
                      </c:pt>
                      <c:pt idx="87">
                        <c:v>13.754372451475042</c:v>
                      </c:pt>
                      <c:pt idx="88">
                        <c:v>13.786591302715223</c:v>
                      </c:pt>
                      <c:pt idx="89">
                        <c:v>13.819038142450239</c:v>
                      </c:pt>
                      <c:pt idx="90">
                        <c:v>13.851725852303503</c:v>
                      </c:pt>
                      <c:pt idx="91">
                        <c:v>13.884667242916851</c:v>
                      </c:pt>
                      <c:pt idx="92">
                        <c:v>13.917875035346301</c:v>
                      </c:pt>
                      <c:pt idx="93">
                        <c:v>13.951361852493248</c:v>
                      </c:pt>
                      <c:pt idx="94">
                        <c:v>13.985140210576336</c:v>
                      </c:pt>
                      <c:pt idx="95">
                        <c:v>14.019222500649088</c:v>
                      </c:pt>
                      <c:pt idx="96">
                        <c:v>14.053621020168414</c:v>
                      </c:pt>
                      <c:pt idx="97">
                        <c:v>14.08834790461918</c:v>
                      </c:pt>
                      <c:pt idx="98">
                        <c:v>14.123415159199864</c:v>
                      </c:pt>
                      <c:pt idx="99">
                        <c:v>14.158834640574371</c:v>
                      </c:pt>
                      <c:pt idx="100">
                        <c:v>14.194618048695032</c:v>
                      </c:pt>
                      <c:pt idx="101">
                        <c:v>14.230776918701807</c:v>
                      </c:pt>
                      <c:pt idx="102">
                        <c:v>14.267322602902572</c:v>
                      </c:pt>
                      <c:pt idx="103">
                        <c:v>14.304266302839483</c:v>
                      </c:pt>
                      <c:pt idx="104">
                        <c:v>14.341619001446286</c:v>
                      </c:pt>
                      <c:pt idx="105">
                        <c:v>14.379391495301274</c:v>
                      </c:pt>
                      <c:pt idx="106">
                        <c:v>14.417594376980901</c:v>
                      </c:pt>
                      <c:pt idx="107">
                        <c:v>14.456238027518522</c:v>
                      </c:pt>
                      <c:pt idx="108">
                        <c:v>14.495332608973126</c:v>
                      </c:pt>
                      <c:pt idx="109">
                        <c:v>14.534888047112611</c:v>
                      </c:pt>
                      <c:pt idx="110">
                        <c:v>14.57491406421612</c:v>
                      </c:pt>
                      <c:pt idx="111">
                        <c:v>14.615420111999992</c:v>
                      </c:pt>
                      <c:pt idx="112">
                        <c:v>14.656415404671776</c:v>
                      </c:pt>
                      <c:pt idx="113">
                        <c:v>14.697908902116566</c:v>
                      </c:pt>
                      <c:pt idx="114">
                        <c:v>14.739909303220106</c:v>
                      </c:pt>
                      <c:pt idx="115">
                        <c:v>14.782425039332773</c:v>
                      </c:pt>
                      <c:pt idx="116">
                        <c:v>14.825464267878615</c:v>
                      </c:pt>
                      <c:pt idx="117">
                        <c:v>14.869034856113581</c:v>
                      </c:pt>
                      <c:pt idx="118">
                        <c:v>14.91314441503682</c:v>
                      </c:pt>
                      <c:pt idx="119">
                        <c:v>14.957800233459105</c:v>
                      </c:pt>
                      <c:pt idx="120">
                        <c:v>15.003009312232066</c:v>
                      </c:pt>
                      <c:pt idx="121">
                        <c:v>15.048778348642131</c:v>
                      </c:pt>
                      <c:pt idx="122">
                        <c:v>15.095113730972656</c:v>
                      </c:pt>
                      <c:pt idx="123">
                        <c:v>15.142021533237971</c:v>
                      </c:pt>
                      <c:pt idx="124">
                        <c:v>15.189507500092738</c:v>
                      </c:pt>
                      <c:pt idx="125">
                        <c:v>15.237577081919969</c:v>
                      </c:pt>
                      <c:pt idx="126">
                        <c:v>15.286235370101085</c:v>
                      </c:pt>
                      <c:pt idx="127">
                        <c:v>15.3354871324711</c:v>
                      </c:pt>
                      <c:pt idx="128">
                        <c:v>15.385336798962058</c:v>
                      </c:pt>
                      <c:pt idx="129">
                        <c:v>15.435788457437756</c:v>
                      </c:pt>
                      <c:pt idx="130">
                        <c:v>15.486845849722496</c:v>
                      </c:pt>
                      <c:pt idx="131">
                        <c:v>15.538512357826775</c:v>
                      </c:pt>
                      <c:pt idx="132">
                        <c:v>15.590791040372549</c:v>
                      </c:pt>
                      <c:pt idx="133">
                        <c:v>15.643684569220522</c:v>
                      </c:pt>
                      <c:pt idx="134">
                        <c:v>15.697195266302039</c:v>
                      </c:pt>
                      <c:pt idx="135">
                        <c:v>15.751325090657893</c:v>
                      </c:pt>
                      <c:pt idx="136">
                        <c:v>15.806075635686145</c:v>
                      </c:pt>
                      <c:pt idx="137">
                        <c:v>15.861448126601228</c:v>
                      </c:pt>
                      <c:pt idx="138">
                        <c:v>15.917443408106235</c:v>
                      </c:pt>
                      <c:pt idx="139">
                        <c:v>15.974061982280247</c:v>
                      </c:pt>
                      <c:pt idx="140">
                        <c:v>16.031303946682506</c:v>
                      </c:pt>
                      <c:pt idx="141">
                        <c:v>16.089169032675048</c:v>
                      </c:pt>
                      <c:pt idx="142">
                        <c:v>16.147656593965266</c:v>
                      </c:pt>
                      <c:pt idx="143">
                        <c:v>16.206765605369874</c:v>
                      </c:pt>
                      <c:pt idx="144">
                        <c:v>16.266494661801467</c:v>
                      </c:pt>
                      <c:pt idx="145">
                        <c:v>16.326841967478821</c:v>
                      </c:pt>
                      <c:pt idx="146">
                        <c:v>16.387805375362035</c:v>
                      </c:pt>
                      <c:pt idx="147">
                        <c:v>16.449382326813335</c:v>
                      </c:pt>
                      <c:pt idx="148">
                        <c:v>16.511569891484257</c:v>
                      </c:pt>
                      <c:pt idx="149">
                        <c:v>16.574364757430015</c:v>
                      </c:pt>
                      <c:pt idx="150">
                        <c:v>16.637763231451387</c:v>
                      </c:pt>
                      <c:pt idx="151">
                        <c:v>16.701761239664641</c:v>
                      </c:pt>
                      <c:pt idx="152">
                        <c:v>16.76635432829967</c:v>
                      </c:pt>
                      <c:pt idx="153">
                        <c:v>16.831537654726528</c:v>
                      </c:pt>
                      <c:pt idx="154">
                        <c:v>16.897306028710283</c:v>
                      </c:pt>
                      <c:pt idx="155">
                        <c:v>16.963653853894233</c:v>
                      </c:pt>
                      <c:pt idx="156">
                        <c:v>17.030575169510964</c:v>
                      </c:pt>
                      <c:pt idx="157">
                        <c:v>17.09806364232114</c:v>
                      </c:pt>
                      <c:pt idx="158">
                        <c:v>17.166112568779326</c:v>
                      </c:pt>
                      <c:pt idx="159">
                        <c:v>17.234714877426246</c:v>
                      </c:pt>
                      <c:pt idx="160">
                        <c:v>17.303863121506769</c:v>
                      </c:pt>
                      <c:pt idx="161">
                        <c:v>17.373549521812627</c:v>
                      </c:pt>
                      <c:pt idx="162">
                        <c:v>17.443765909748922</c:v>
                      </c:pt>
                      <c:pt idx="163">
                        <c:v>17.514503770623183</c:v>
                      </c:pt>
                      <c:pt idx="164">
                        <c:v>17.585754237155765</c:v>
                      </c:pt>
                      <c:pt idx="165">
                        <c:v>17.657508093210154</c:v>
                      </c:pt>
                      <c:pt idx="166">
                        <c:v>17.729755777741623</c:v>
                      </c:pt>
                      <c:pt idx="167">
                        <c:v>17.802487378962574</c:v>
                      </c:pt>
                      <c:pt idx="168">
                        <c:v>17.875692678722856</c:v>
                      </c:pt>
                      <c:pt idx="169">
                        <c:v>17.94936109710304</c:v>
                      </c:pt>
                      <c:pt idx="170">
                        <c:v>18.023481737218667</c:v>
                      </c:pt>
                      <c:pt idx="171">
                        <c:v>18.098043380233364</c:v>
                      </c:pt>
                      <c:pt idx="172">
                        <c:v>18.173034490578448</c:v>
                      </c:pt>
                      <c:pt idx="173">
                        <c:v>18.248443221376718</c:v>
                      </c:pt>
                      <c:pt idx="174">
                        <c:v>18.324257410067869</c:v>
                      </c:pt>
                      <c:pt idx="175">
                        <c:v>18.400464624232853</c:v>
                      </c:pt>
                      <c:pt idx="176">
                        <c:v>18.477052107614572</c:v>
                      </c:pt>
                      <c:pt idx="177">
                        <c:v>18.554006826331872</c:v>
                      </c:pt>
                      <c:pt idx="178">
                        <c:v>18.631315465284025</c:v>
                      </c:pt>
                      <c:pt idx="179">
                        <c:v>18.708964434742395</c:v>
                      </c:pt>
                      <c:pt idx="180">
                        <c:v>18.786939877126379</c:v>
                      </c:pt>
                      <c:pt idx="181">
                        <c:v>18.865227673959971</c:v>
                      </c:pt>
                      <c:pt idx="182">
                        <c:v>18.943813443005833</c:v>
                      </c:pt>
                      <c:pt idx="183">
                        <c:v>19.022682585573161</c:v>
                      </c:pt>
                      <c:pt idx="184">
                        <c:v>19.101820233995749</c:v>
                      </c:pt>
                      <c:pt idx="185">
                        <c:v>19.181211299276626</c:v>
                      </c:pt>
                      <c:pt idx="186">
                        <c:v>19.26084046889526</c:v>
                      </c:pt>
                      <c:pt idx="187">
                        <c:v>19.340692214773529</c:v>
                      </c:pt>
                      <c:pt idx="188">
                        <c:v>19.420750801396405</c:v>
                      </c:pt>
                      <c:pt idx="189">
                        <c:v>19.501000284083169</c:v>
                      </c:pt>
                      <c:pt idx="190">
                        <c:v>19.581424557405068</c:v>
                      </c:pt>
                      <c:pt idx="191">
                        <c:v>19.662007303744897</c:v>
                      </c:pt>
                      <c:pt idx="192">
                        <c:v>19.742732041994408</c:v>
                      </c:pt>
                      <c:pt idx="193">
                        <c:v>19.823582126384764</c:v>
                      </c:pt>
                      <c:pt idx="194">
                        <c:v>19.904540755445691</c:v>
                      </c:pt>
                      <c:pt idx="195">
                        <c:v>19.98559098108862</c:v>
                      </c:pt>
                      <c:pt idx="196">
                        <c:v>20.06671570780901</c:v>
                      </c:pt>
                      <c:pt idx="197">
                        <c:v>20.147897742003224</c:v>
                      </c:pt>
                      <c:pt idx="198">
                        <c:v>20.229119741394921</c:v>
                      </c:pt>
                      <c:pt idx="199">
                        <c:v>20.310364264566125</c:v>
                      </c:pt>
                      <c:pt idx="200">
                        <c:v>20.391613770587938</c:v>
                      </c:pt>
                      <c:pt idx="201">
                        <c:v>20.472850628745746</c:v>
                      </c:pt>
                      <c:pt idx="202">
                        <c:v>20.554057128353897</c:v>
                      </c:pt>
                      <c:pt idx="203">
                        <c:v>20.63521547865458</c:v>
                      </c:pt>
                      <c:pt idx="204">
                        <c:v>20.716307858795592</c:v>
                      </c:pt>
                      <c:pt idx="205">
                        <c:v>20.797316367881809</c:v>
                      </c:pt>
                      <c:pt idx="206">
                        <c:v>20.878223075094887</c:v>
                      </c:pt>
                      <c:pt idx="207">
                        <c:v>20.95901001987578</c:v>
                      </c:pt>
                      <c:pt idx="208">
                        <c:v>21.039659222164669</c:v>
                      </c:pt>
                      <c:pt idx="209">
                        <c:v>21.120152692692777</c:v>
                      </c:pt>
                      <c:pt idx="210">
                        <c:v>21.200472433320435</c:v>
                      </c:pt>
                      <c:pt idx="211">
                        <c:v>21.280600487415928</c:v>
                      </c:pt>
                      <c:pt idx="212">
                        <c:v>21.360518890269461</c:v>
                      </c:pt>
                      <c:pt idx="213">
                        <c:v>21.440209719536515</c:v>
                      </c:pt>
                      <c:pt idx="214">
                        <c:v>21.519655095705026</c:v>
                      </c:pt>
                      <c:pt idx="215">
                        <c:v>21.598837192580568</c:v>
                      </c:pt>
                      <c:pt idx="216">
                        <c:v>21.677738247783921</c:v>
                      </c:pt>
                      <c:pt idx="217">
                        <c:v>21.756340573255113</c:v>
                      </c:pt>
                      <c:pt idx="218">
                        <c:v>21.834626555758351</c:v>
                      </c:pt>
                      <c:pt idx="219">
                        <c:v>21.912578707381883</c:v>
                      </c:pt>
                      <c:pt idx="220">
                        <c:v>21.990179616027124</c:v>
                      </c:pt>
                      <c:pt idx="221">
                        <c:v>22.067411995881177</c:v>
                      </c:pt>
                      <c:pt idx="222">
                        <c:v>22.144258687866916</c:v>
                      </c:pt>
                      <c:pt idx="223">
                        <c:v>22.220702670064952</c:v>
                      </c:pt>
                      <c:pt idx="224">
                        <c:v>22.296727068101468</c:v>
                      </c:pt>
                      <c:pt idx="225">
                        <c:v>22.372315155496302</c:v>
                      </c:pt>
                      <c:pt idx="226">
                        <c:v>22.447450403965441</c:v>
                      </c:pt>
                      <c:pt idx="227">
                        <c:v>22.522116433672032</c:v>
                      </c:pt>
                      <c:pt idx="228">
                        <c:v>22.596297063420273</c:v>
                      </c:pt>
                      <c:pt idx="229">
                        <c:v>22.669976310786421</c:v>
                      </c:pt>
                      <c:pt idx="230">
                        <c:v>22.743138402181046</c:v>
                      </c:pt>
                      <c:pt idx="231">
                        <c:v>22.815767782836989</c:v>
                      </c:pt>
                      <c:pt idx="232">
                        <c:v>22.887849116717327</c:v>
                      </c:pt>
                      <c:pt idx="233">
                        <c:v>23.030307592496147</c:v>
                      </c:pt>
                      <c:pt idx="234">
                        <c:v>23.100655303909353</c:v>
                      </c:pt>
                      <c:pt idx="235">
                        <c:v>23.170396156741873</c:v>
                      </c:pt>
                      <c:pt idx="236">
                        <c:v>23.239516114030927</c:v>
                      </c:pt>
                      <c:pt idx="237">
                        <c:v>23.308001424996345</c:v>
                      </c:pt>
                      <c:pt idx="238">
                        <c:v>23.375838624231935</c:v>
                      </c:pt>
                      <c:pt idx="239">
                        <c:v>23.443014580772694</c:v>
                      </c:pt>
                      <c:pt idx="240">
                        <c:v>23.831488132375121</c:v>
                      </c:pt>
                      <c:pt idx="241">
                        <c:v>23.893694507985295</c:v>
                      </c:pt>
                      <c:pt idx="242">
                        <c:v>23.95514642600633</c:v>
                      </c:pt>
                      <c:pt idx="243">
                        <c:v>24.015833860402271</c:v>
                      </c:pt>
                      <c:pt idx="244">
                        <c:v>24.075747172284515</c:v>
                      </c:pt>
                      <c:pt idx="245">
                        <c:v>24.134877117276993</c:v>
                      </c:pt>
                      <c:pt idx="246">
                        <c:v>24.193214852697878</c:v>
                      </c:pt>
                      <c:pt idx="247">
                        <c:v>24.250751944553475</c:v>
                      </c:pt>
                      <c:pt idx="248">
                        <c:v>24.307480364339789</c:v>
                      </c:pt>
                      <c:pt idx="249">
                        <c:v>24.363392535647701</c:v>
                      </c:pt>
                      <c:pt idx="250">
                        <c:v>24.418481280567462</c:v>
                      </c:pt>
                      <c:pt idx="251">
                        <c:v>24.472739865888457</c:v>
                      </c:pt>
                      <c:pt idx="252">
                        <c:v>24.526161999090348</c:v>
                      </c:pt>
                      <c:pt idx="253">
                        <c:v>24.578741834121651</c:v>
                      </c:pt>
                      <c:pt idx="254">
                        <c:v>24.63047397696203</c:v>
                      </c:pt>
                      <c:pt idx="255">
                        <c:v>24.681353480964642</c:v>
                      </c:pt>
                      <c:pt idx="256">
                        <c:v>24.731375891974984</c:v>
                      </c:pt>
                      <c:pt idx="257">
                        <c:v>24.780537193222834</c:v>
                      </c:pt>
                      <c:pt idx="258">
                        <c:v>24.828833849983919</c:v>
                      </c:pt>
                      <c:pt idx="259">
                        <c:v>24.876262804008114</c:v>
                      </c:pt>
                      <c:pt idx="260">
                        <c:v>24.922821477711153</c:v>
                      </c:pt>
                      <c:pt idx="261">
                        <c:v>24.968507778126721</c:v>
                      </c:pt>
                      <c:pt idx="262">
                        <c:v>25.013320090616215</c:v>
                      </c:pt>
                      <c:pt idx="263">
                        <c:v>25.057257322333406</c:v>
                      </c:pt>
                      <c:pt idx="264">
                        <c:v>25.100318845441301</c:v>
                      </c:pt>
                      <c:pt idx="265">
                        <c:v>25.14250454007886</c:v>
                      </c:pt>
                      <c:pt idx="266">
                        <c:v>25.183814787075107</c:v>
                      </c:pt>
                      <c:pt idx="267">
                        <c:v>25.2242504704084</c:v>
                      </c:pt>
                      <c:pt idx="268">
                        <c:v>25.263812979408851</c:v>
                      </c:pt>
                      <c:pt idx="269">
                        <c:v>25.302504200701787</c:v>
                      </c:pt>
                      <c:pt idx="270">
                        <c:v>25.340326559890542</c:v>
                      </c:pt>
                      <c:pt idx="271">
                        <c:v>25.377282962976743</c:v>
                      </c:pt>
                      <c:pt idx="272">
                        <c:v>25.413376837516651</c:v>
                      </c:pt>
                      <c:pt idx="273">
                        <c:v>25.448612123511978</c:v>
                      </c:pt>
                      <c:pt idx="274">
                        <c:v>25.482993274033994</c:v>
                      </c:pt>
                      <c:pt idx="275">
                        <c:v>25.516525255579658</c:v>
                      </c:pt>
                      <c:pt idx="276">
                        <c:v>25.549213538158828</c:v>
                      </c:pt>
                      <c:pt idx="277">
                        <c:v>25.581064135111589</c:v>
                      </c:pt>
                      <c:pt idx="278">
                        <c:v>25.612083542655011</c:v>
                      </c:pt>
                      <c:pt idx="279">
                        <c:v>25.642278779158652</c:v>
                      </c:pt>
                      <c:pt idx="280">
                        <c:v>25.671657374148413</c:v>
                      </c:pt>
                      <c:pt idx="281">
                        <c:v>25.70022736703832</c:v>
                      </c:pt>
                      <c:pt idx="282">
                        <c:v>25.727997305590179</c:v>
                      </c:pt>
                      <c:pt idx="283">
                        <c:v>25.754976244100899</c:v>
                      </c:pt>
                      <c:pt idx="284">
                        <c:v>25.781173731317693</c:v>
                      </c:pt>
                      <c:pt idx="285">
                        <c:v>25.806599848081362</c:v>
                      </c:pt>
                      <c:pt idx="286">
                        <c:v>25.831265144698008</c:v>
                      </c:pt>
                      <c:pt idx="287">
                        <c:v>25.855180678039741</c:v>
                      </c:pt>
                      <c:pt idx="288">
                        <c:v>25.878357998375023</c:v>
                      </c:pt>
                      <c:pt idx="289">
                        <c:v>25.900809145929472</c:v>
                      </c:pt>
                      <c:pt idx="290">
                        <c:v>25.922546647178038</c:v>
                      </c:pt>
                      <c:pt idx="291">
                        <c:v>25.943583500869686</c:v>
                      </c:pt>
                      <c:pt idx="292">
                        <c:v>25.963933213785797</c:v>
                      </c:pt>
                      <c:pt idx="293">
                        <c:v>25.983609736233628</c:v>
                      </c:pt>
                      <c:pt idx="294">
                        <c:v>26.00262749727645</c:v>
                      </c:pt>
                      <c:pt idx="295">
                        <c:v>26.021001389701869</c:v>
                      </c:pt>
                      <c:pt idx="296">
                        <c:v>26.038746764730231</c:v>
                      </c:pt>
                      <c:pt idx="297">
                        <c:v>26.055879426465037</c:v>
                      </c:pt>
                      <c:pt idx="298">
                        <c:v>26.072415616087365</c:v>
                      </c:pt>
                      <c:pt idx="299">
                        <c:v>26.088372045796607</c:v>
                      </c:pt>
                      <c:pt idx="300">
                        <c:v>26.103765832499803</c:v>
                      </c:pt>
                      <c:pt idx="301">
                        <c:v>26.118614531252</c:v>
                      </c:pt>
                      <c:pt idx="302">
                        <c:v>26.132936118450427</c:v>
                      </c:pt>
                      <c:pt idx="303">
                        <c:v>26.146748984785049</c:v>
                      </c:pt>
                      <c:pt idx="304">
                        <c:v>26.16007192794843</c:v>
                      </c:pt>
                      <c:pt idx="305">
                        <c:v>26.172924135108001</c:v>
                      </c:pt>
                      <c:pt idx="306">
                        <c:v>26.185325215143788</c:v>
                      </c:pt>
                      <c:pt idx="307">
                        <c:v>26.197295130654833</c:v>
                      </c:pt>
                      <c:pt idx="308">
                        <c:v>26.208854229737831</c:v>
                      </c:pt>
                      <c:pt idx="309">
                        <c:v>26.220023227541382</c:v>
                      </c:pt>
                      <c:pt idx="310">
                        <c:v>26.230823197599562</c:v>
                      </c:pt>
                      <c:pt idx="311">
                        <c:v>26.241275562948573</c:v>
                      </c:pt>
                      <c:pt idx="312">
                        <c:v>26.251402077030299</c:v>
                      </c:pt>
                      <c:pt idx="313">
                        <c:v>26.261224854386867</c:v>
                      </c:pt>
                      <c:pt idx="314">
                        <c:v>26.270766301150257</c:v>
                      </c:pt>
                      <c:pt idx="315">
                        <c:v>26.28004914533123</c:v>
                      </c:pt>
                      <c:pt idx="316">
                        <c:v>26.289096416911899</c:v>
                      </c:pt>
                      <c:pt idx="317">
                        <c:v>26.297931437746396</c:v>
                      </c:pt>
                      <c:pt idx="318">
                        <c:v>26.306577811274238</c:v>
                      </c:pt>
                      <c:pt idx="319">
                        <c:v>26.315059412051017</c:v>
                      </c:pt>
                      <c:pt idx="320">
                        <c:v>26.323400365101225</c:v>
                      </c:pt>
                      <c:pt idx="321">
                        <c:v>26.331625075098049</c:v>
                      </c:pt>
                      <c:pt idx="322">
                        <c:v>26.339758155375147</c:v>
                      </c:pt>
                      <c:pt idx="323">
                        <c:v>26.347824456775474</c:v>
                      </c:pt>
                      <c:pt idx="324">
                        <c:v>26.355849046342271</c:v>
                      </c:pt>
                      <c:pt idx="325">
                        <c:v>26.363857195857605</c:v>
                      </c:pt>
                      <c:pt idx="326">
                        <c:v>26.37187437023362</c:v>
                      </c:pt>
                      <c:pt idx="327">
                        <c:v>26.379926205762082</c:v>
                      </c:pt>
                      <c:pt idx="328">
                        <c:v>26.38803853822774</c:v>
                      </c:pt>
                      <c:pt idx="329">
                        <c:v>26.396237330890937</c:v>
                      </c:pt>
                      <c:pt idx="330">
                        <c:v>26.404548702345373</c:v>
                      </c:pt>
                      <c:pt idx="331">
                        <c:v>26.412998904256593</c:v>
                      </c:pt>
                      <c:pt idx="332">
                        <c:v>26.421614308987159</c:v>
                      </c:pt>
                      <c:pt idx="333">
                        <c:v>26.430421397114266</c:v>
                      </c:pt>
                      <c:pt idx="334">
                        <c:v>26.439446734845951</c:v>
                      </c:pt>
                      <c:pt idx="335">
                        <c:v>26.448717001341734</c:v>
                      </c:pt>
                      <c:pt idx="336">
                        <c:v>26.45825891594389</c:v>
                      </c:pt>
                      <c:pt idx="337">
                        <c:v>26.468099265325513</c:v>
                      </c:pt>
                      <c:pt idx="338">
                        <c:v>26.478264880561483</c:v>
                      </c:pt>
                      <c:pt idx="339">
                        <c:v>26.488782624128703</c:v>
                      </c:pt>
                      <c:pt idx="340">
                        <c:v>26.499679376841819</c:v>
                      </c:pt>
                      <c:pt idx="341">
                        <c:v>26.510982014730867</c:v>
                      </c:pt>
                      <c:pt idx="342">
                        <c:v>26.522717435867118</c:v>
                      </c:pt>
                      <c:pt idx="343">
                        <c:v>26.534912487143725</c:v>
                      </c:pt>
                      <c:pt idx="344">
                        <c:v>26.547593991017418</c:v>
                      </c:pt>
                      <c:pt idx="345">
                        <c:v>26.560788722218003</c:v>
                      </c:pt>
                      <c:pt idx="346">
                        <c:v>26.574523394431974</c:v>
                      </c:pt>
                      <c:pt idx="347">
                        <c:v>26.588824646966991</c:v>
                      </c:pt>
                      <c:pt idx="348">
                        <c:v>26.603719021403617</c:v>
                      </c:pt>
                      <c:pt idx="349">
                        <c:v>26.619232988241063</c:v>
                      </c:pt>
                      <c:pt idx="350">
                        <c:v>26.63539287354353</c:v>
                      </c:pt>
                      <c:pt idx="351">
                        <c:v>26.652224885593721</c:v>
                      </c:pt>
                      <c:pt idx="352">
                        <c:v>26.669755091560241</c:v>
                      </c:pt>
                      <c:pt idx="353">
                        <c:v>26.688009404185454</c:v>
                      </c:pt>
                      <c:pt idx="354">
                        <c:v>26.707013568500567</c:v>
                      </c:pt>
                      <c:pt idx="355">
                        <c:v>26.726793148574487</c:v>
                      </c:pt>
                      <c:pt idx="356">
                        <c:v>26.747373504303095</c:v>
                      </c:pt>
                      <c:pt idx="357">
                        <c:v>26.768779818245743</c:v>
                      </c:pt>
                      <c:pt idx="358">
                        <c:v>26.791037022515329</c:v>
                      </c:pt>
                      <c:pt idx="359">
                        <c:v>26.814169825728861</c:v>
                      </c:pt>
                      <c:pt idx="360">
                        <c:v>26.838202690024914</c:v>
                      </c:pt>
                      <c:pt idx="361">
                        <c:v>26.863159818154596</c:v>
                      </c:pt>
                      <c:pt idx="362">
                        <c:v>26.889065140652683</c:v>
                      </c:pt>
                      <c:pt idx="363">
                        <c:v>26.91594229309532</c:v>
                      </c:pt>
                      <c:pt idx="364">
                        <c:v>26.943814643450846</c:v>
                      </c:pt>
                      <c:pt idx="365">
                        <c:v>26.972705219530226</c:v>
                      </c:pt>
                      <c:pt idx="366">
                        <c:v>27.002636736543526</c:v>
                      </c:pt>
                      <c:pt idx="367">
                        <c:v>27.033631574768702</c:v>
                      </c:pt>
                      <c:pt idx="368">
                        <c:v>27.065711767339266</c:v>
                      </c:pt>
                      <c:pt idx="369">
                        <c:v>27.13321452993533</c:v>
                      </c:pt>
                      <c:pt idx="370">
                        <c:v>27.16867933238192</c:v>
                      </c:pt>
                      <c:pt idx="371">
                        <c:v>27.20531391052258</c:v>
                      </c:pt>
                      <c:pt idx="372">
                        <c:v>27.243138383176561</c:v>
                      </c:pt>
                      <c:pt idx="373">
                        <c:v>27.282172451586952</c:v>
                      </c:pt>
                      <c:pt idx="374">
                        <c:v>27.322435388212785</c:v>
                      </c:pt>
                      <c:pt idx="375">
                        <c:v>27.363946025688744</c:v>
                      </c:pt>
                      <c:pt idx="376">
                        <c:v>27.406722735958176</c:v>
                      </c:pt>
                      <c:pt idx="377">
                        <c:v>27.450783459585182</c:v>
                      </c:pt>
                      <c:pt idx="378">
                        <c:v>27.496145635251505</c:v>
                      </c:pt>
                      <c:pt idx="379">
                        <c:v>27.542826229443641</c:v>
                      </c:pt>
                      <c:pt idx="380">
                        <c:v>27.590841716335785</c:v>
                      </c:pt>
                      <c:pt idx="381">
                        <c:v>27.640208067873949</c:v>
                      </c:pt>
                      <c:pt idx="382">
                        <c:v>27.690940744066658</c:v>
                      </c:pt>
                      <c:pt idx="383">
                        <c:v>27.743054673487205</c:v>
                      </c:pt>
                      <c:pt idx="384">
                        <c:v>27.796564283992925</c:v>
                      </c:pt>
                      <c:pt idx="385">
                        <c:v>27.851483433666232</c:v>
                      </c:pt>
                      <c:pt idx="386">
                        <c:v>27.907825441982439</c:v>
                      </c:pt>
                      <c:pt idx="387">
                        <c:v>27.965603071209301</c:v>
                      </c:pt>
                      <c:pt idx="388">
                        <c:v>28.024828518042714</c:v>
                      </c:pt>
                      <c:pt idx="389">
                        <c:v>28.085513405483447</c:v>
                      </c:pt>
                      <c:pt idx="390">
                        <c:v>28.211305068697158</c:v>
                      </c:pt>
                      <c:pt idx="391">
                        <c:v>28.276432162348648</c:v>
                      </c:pt>
                      <c:pt idx="392">
                        <c:v>28.411195116692205</c:v>
                      </c:pt>
                      <c:pt idx="393">
                        <c:v>28.480847643085802</c:v>
                      </c:pt>
                      <c:pt idx="394">
                        <c:v>28.552024277891359</c:v>
                      </c:pt>
                      <c:pt idx="395">
                        <c:v>28.624731792451605</c:v>
                      </c:pt>
                      <c:pt idx="396">
                        <c:v>28.698976312849517</c:v>
                      </c:pt>
                      <c:pt idx="397">
                        <c:v>28.774763354422014</c:v>
                      </c:pt>
                      <c:pt idx="398">
                        <c:v>28.852097756557484</c:v>
                      </c:pt>
                      <c:pt idx="399">
                        <c:v>28.930983717780215</c:v>
                      </c:pt>
                      <c:pt idx="400">
                        <c:v>29.011424781124667</c:v>
                      </c:pt>
                      <c:pt idx="401">
                        <c:v>29.093423829802518</c:v>
                      </c:pt>
                      <c:pt idx="402">
                        <c:v>29.176983083165126</c:v>
                      </c:pt>
                      <c:pt idx="403">
                        <c:v>29.262104082964118</c:v>
                      </c:pt>
                      <c:pt idx="404">
                        <c:v>29.348787729912313</c:v>
                      </c:pt>
                      <c:pt idx="405">
                        <c:v>29.437034220547563</c:v>
                      </c:pt>
                      <c:pt idx="406">
                        <c:v>29.526843084401314</c:v>
                      </c:pt>
                      <c:pt idx="407">
                        <c:v>29.618213171474196</c:v>
                      </c:pt>
                      <c:pt idx="408">
                        <c:v>29.711142650020388</c:v>
                      </c:pt>
                      <c:pt idx="409">
                        <c:v>29.805629004642284</c:v>
                      </c:pt>
                      <c:pt idx="410">
                        <c:v>30.098393874947682</c:v>
                      </c:pt>
                      <c:pt idx="411">
                        <c:v>30.199068857689181</c:v>
                      </c:pt>
                      <c:pt idx="412">
                        <c:v>30.510270555968457</c:v>
                      </c:pt>
                      <c:pt idx="413">
                        <c:v>30.617038946235745</c:v>
                      </c:pt>
                      <c:pt idx="414">
                        <c:v>30.725310640725095</c:v>
                      </c:pt>
                      <c:pt idx="415">
                        <c:v>30.835076271950378</c:v>
                      </c:pt>
                      <c:pt idx="416">
                        <c:v>30.946325758642317</c:v>
                      </c:pt>
                      <c:pt idx="417">
                        <c:v>31.05904834764641</c:v>
                      </c:pt>
                      <c:pt idx="418">
                        <c:v>31.173232606139674</c:v>
                      </c:pt>
                      <c:pt idx="419">
                        <c:v>31.288866424165594</c:v>
                      </c:pt>
                      <c:pt idx="420">
                        <c:v>31.405937017486895</c:v>
                      </c:pt>
                      <c:pt idx="421">
                        <c:v>31.524430920755062</c:v>
                      </c:pt>
                      <c:pt idx="422">
                        <c:v>31.644334030996131</c:v>
                      </c:pt>
                      <c:pt idx="423">
                        <c:v>31.765631551411282</c:v>
                      </c:pt>
                      <c:pt idx="424">
                        <c:v>31.888308035491121</c:v>
                      </c:pt>
                      <c:pt idx="425">
                        <c:v>32.012347381442517</c:v>
                      </c:pt>
                      <c:pt idx="426">
                        <c:v>32.137732836926133</c:v>
                      </c:pt>
                      <c:pt idx="427">
                        <c:v>32.264447004103076</c:v>
                      </c:pt>
                      <c:pt idx="428">
                        <c:v>32.392471834989031</c:v>
                      </c:pt>
                      <c:pt idx="429">
                        <c:v>32.521788677113527</c:v>
                      </c:pt>
                      <c:pt idx="430">
                        <c:v>32.784220538841858</c:v>
                      </c:pt>
                      <c:pt idx="431">
                        <c:v>32.917295096239201</c:v>
                      </c:pt>
                      <c:pt idx="432">
                        <c:v>33.18705573228727</c:v>
                      </c:pt>
                      <c:pt idx="433">
                        <c:v>33.323697707725366</c:v>
                      </c:pt>
                      <c:pt idx="434">
                        <c:v>33.600390370191221</c:v>
                      </c:pt>
                      <c:pt idx="435">
                        <c:v>33.74039345949047</c:v>
                      </c:pt>
                      <c:pt idx="436">
                        <c:v>33.881468387229248</c:v>
                      </c:pt>
                      <c:pt idx="437">
                        <c:v>34.023589959994595</c:v>
                      </c:pt>
                      <c:pt idx="438">
                        <c:v>34.166732440689394</c:v>
                      </c:pt>
                      <c:pt idx="439">
                        <c:v>34.310869547913043</c:v>
                      </c:pt>
                      <c:pt idx="440">
                        <c:v>34.455974505604289</c:v>
                      </c:pt>
                      <c:pt idx="441">
                        <c:v>34.602019992942218</c:v>
                      </c:pt>
                      <c:pt idx="442">
                        <c:v>34.748978194500978</c:v>
                      </c:pt>
                      <c:pt idx="443">
                        <c:v>34.896820800654034</c:v>
                      </c:pt>
                      <c:pt idx="444">
                        <c:v>35.045519018223246</c:v>
                      </c:pt>
                      <c:pt idx="445">
                        <c:v>35.195043581368473</c:v>
                      </c:pt>
                      <c:pt idx="446">
                        <c:v>35.345364762712485</c:v>
                      </c:pt>
                      <c:pt idx="447">
                        <c:v>35.496452374696844</c:v>
                      </c:pt>
                      <c:pt idx="448">
                        <c:v>35.648275821163296</c:v>
                      </c:pt>
                      <c:pt idx="449">
                        <c:v>35.8008040491559</c:v>
                      </c:pt>
                      <c:pt idx="450">
                        <c:v>35.954005600938594</c:v>
                      </c:pt>
                      <c:pt idx="451">
                        <c:v>36.107848616222832</c:v>
                      </c:pt>
                      <c:pt idx="452">
                        <c:v>36.2623008445998</c:v>
                      </c:pt>
                      <c:pt idx="453">
                        <c:v>36.417329658172022</c:v>
                      </c:pt>
                      <c:pt idx="454">
                        <c:v>36.572902054378247</c:v>
                      </c:pt>
                      <c:pt idx="455">
                        <c:v>36.885543929387332</c:v>
                      </c:pt>
                      <c:pt idx="456">
                        <c:v>37.042545707767687</c:v>
                      </c:pt>
                      <c:pt idx="457">
                        <c:v>37.199955724848621</c:v>
                      </c:pt>
                      <c:pt idx="458">
                        <c:v>37.357739363491511</c:v>
                      </c:pt>
                      <c:pt idx="459">
                        <c:v>37.515861722580404</c:v>
                      </c:pt>
                      <c:pt idx="460">
                        <c:v>37.674287621035823</c:v>
                      </c:pt>
                      <c:pt idx="461">
                        <c:v>37.832981651974151</c:v>
                      </c:pt>
                      <c:pt idx="462">
                        <c:v>37.991908137005282</c:v>
                      </c:pt>
                      <c:pt idx="463">
                        <c:v>38.151031180662891</c:v>
                      </c:pt>
                      <c:pt idx="464">
                        <c:v>38.310314674960196</c:v>
                      </c:pt>
                      <c:pt idx="465">
                        <c:v>38.469722314064818</c:v>
                      </c:pt>
                      <c:pt idx="466">
                        <c:v>38.62921760908597</c:v>
                      </c:pt>
                      <c:pt idx="467">
                        <c:v>38.788763892967353</c:v>
                      </c:pt>
                      <c:pt idx="468">
                        <c:v>38.948324375478805</c:v>
                      </c:pt>
                      <c:pt idx="469">
                        <c:v>39.107862098299847</c:v>
                      </c:pt>
                      <c:pt idx="470">
                        <c:v>39.267339990188418</c:v>
                      </c:pt>
                      <c:pt idx="471">
                        <c:v>39.426720872227506</c:v>
                      </c:pt>
                      <c:pt idx="472">
                        <c:v>39.5859674731431</c:v>
                      </c:pt>
                      <c:pt idx="473">
                        <c:v>39.745042444685915</c:v>
                      </c:pt>
                      <c:pt idx="474">
                        <c:v>39.903908367070393</c:v>
                      </c:pt>
                      <c:pt idx="475">
                        <c:v>40.062527804463301</c:v>
                      </c:pt>
                      <c:pt idx="476">
                        <c:v>40.220863260515266</c:v>
                      </c:pt>
                      <c:pt idx="477">
                        <c:v>40.378877233927788</c:v>
                      </c:pt>
                      <c:pt idx="478">
                        <c:v>40.536532224048528</c:v>
                      </c:pt>
                      <c:pt idx="479">
                        <c:v>40.693790746488105</c:v>
                      </c:pt>
                      <c:pt idx="480">
                        <c:v>40.850615348750416</c:v>
                      </c:pt>
                      <c:pt idx="481">
                        <c:v>41.006968625870108</c:v>
                      </c:pt>
                      <c:pt idx="482">
                        <c:v>41.162813226049117</c:v>
                      </c:pt>
                      <c:pt idx="483">
                        <c:v>41.3181119062859</c:v>
                      </c:pt>
                      <c:pt idx="484">
                        <c:v>41.472827487989271</c:v>
                      </c:pt>
                      <c:pt idx="485">
                        <c:v>41.626922912570201</c:v>
                      </c:pt>
                      <c:pt idx="486">
                        <c:v>41.78036124700413</c:v>
                      </c:pt>
                      <c:pt idx="487">
                        <c:v>41.93310569935646</c:v>
                      </c:pt>
                      <c:pt idx="488">
                        <c:v>42.085119634264231</c:v>
                      </c:pt>
                      <c:pt idx="489">
                        <c:v>42.236366578366543</c:v>
                      </c:pt>
                      <c:pt idx="490">
                        <c:v>42.386810275676872</c:v>
                      </c:pt>
                      <c:pt idx="491">
                        <c:v>42.536414642889682</c:v>
                      </c:pt>
                      <c:pt idx="492">
                        <c:v>42.979834390455537</c:v>
                      </c:pt>
                      <c:pt idx="493">
                        <c:v>43.270600052024427</c:v>
                      </c:pt>
                      <c:pt idx="494">
                        <c:v>43.414424158243172</c:v>
                      </c:pt>
                      <c:pt idx="495">
                        <c:v>43.557163365034931</c:v>
                      </c:pt>
                      <c:pt idx="496">
                        <c:v>43.839251772640033</c:v>
                      </c:pt>
                      <c:pt idx="497">
                        <c:v>43.978534174699014</c:v>
                      </c:pt>
                      <c:pt idx="498">
                        <c:v>44.116598108213047</c:v>
                      </c:pt>
                      <c:pt idx="499">
                        <c:v>44.253411082524089</c:v>
                      </c:pt>
                      <c:pt idx="500">
                        <c:v>44.388941029494013</c:v>
                      </c:pt>
                      <c:pt idx="501">
                        <c:v>44.523156257165041</c:v>
                      </c:pt>
                      <c:pt idx="502">
                        <c:v>44.656025503252323</c:v>
                      </c:pt>
                      <c:pt idx="503">
                        <c:v>44.787517938462763</c:v>
                      </c:pt>
                      <c:pt idx="504">
                        <c:v>44.917603179633616</c:v>
                      </c:pt>
                      <c:pt idx="505">
                        <c:v>45.046251302684681</c:v>
                      </c:pt>
                      <c:pt idx="506">
                        <c:v>45.173432845378244</c:v>
                      </c:pt>
                      <c:pt idx="507">
                        <c:v>45.299118859880529</c:v>
                      </c:pt>
                      <c:pt idx="508">
                        <c:v>45.423280865118855</c:v>
                      </c:pt>
                      <c:pt idx="509">
                        <c:v>45.545890898928988</c:v>
                      </c:pt>
                      <c:pt idx="510">
                        <c:v>45.66692151998658</c:v>
                      </c:pt>
                      <c:pt idx="511">
                        <c:v>45.78634581951718</c:v>
                      </c:pt>
                      <c:pt idx="512">
                        <c:v>45.904137432779848</c:v>
                      </c:pt>
                      <c:pt idx="513">
                        <c:v>46.020270550318067</c:v>
                      </c:pt>
                      <c:pt idx="514">
                        <c:v>46.134719918973715</c:v>
                      </c:pt>
                      <c:pt idx="515">
                        <c:v>46.247460892658012</c:v>
                      </c:pt>
                      <c:pt idx="516">
                        <c:v>46.358469382875093</c:v>
                      </c:pt>
                      <c:pt idx="517">
                        <c:v>46.467721908992885</c:v>
                      </c:pt>
                      <c:pt idx="518">
                        <c:v>46.57519559825662</c:v>
                      </c:pt>
                      <c:pt idx="519">
                        <c:v>46.680868195540292</c:v>
                      </c:pt>
                      <c:pt idx="520">
                        <c:v>46.784718072831453</c:v>
                      </c:pt>
                      <c:pt idx="521">
                        <c:v>46.88672422844499</c:v>
                      </c:pt>
                      <c:pt idx="522">
                        <c:v>46.986866335961452</c:v>
                      </c:pt>
                      <c:pt idx="523">
                        <c:v>47.275914704565075</c:v>
                      </c:pt>
                      <c:pt idx="524">
                        <c:v>47.368410317887879</c:v>
                      </c:pt>
                      <c:pt idx="525">
                        <c:v>47.458950113052644</c:v>
                      </c:pt>
                      <c:pt idx="526">
                        <c:v>47.547517777008906</c:v>
                      </c:pt>
                      <c:pt idx="527">
                        <c:v>47.634097726495739</c:v>
                      </c:pt>
                      <c:pt idx="528">
                        <c:v>47.718675054638133</c:v>
                      </c:pt>
                      <c:pt idx="529">
                        <c:v>47.801235577235119</c:v>
                      </c:pt>
                      <c:pt idx="530">
                        <c:v>47.88176582873708</c:v>
                      </c:pt>
                      <c:pt idx="531">
                        <c:v>47.960253067909157</c:v>
                      </c:pt>
                      <c:pt idx="532">
                        <c:v>48.036685283178414</c:v>
                      </c:pt>
                      <c:pt idx="533">
                        <c:v>48.111051187662063</c:v>
                      </c:pt>
                      <c:pt idx="534">
                        <c:v>48.183340263874456</c:v>
                      </c:pt>
                      <c:pt idx="535">
                        <c:v>48.253542708110935</c:v>
                      </c:pt>
                      <c:pt idx="536">
                        <c:v>48.321649474506081</c:v>
                      </c:pt>
                      <c:pt idx="537">
                        <c:v>48.387652268764889</c:v>
                      </c:pt>
                      <c:pt idx="538">
                        <c:v>48.451543551564967</c:v>
                      </c:pt>
                      <c:pt idx="539">
                        <c:v>48.513316541628242</c:v>
                      </c:pt>
                      <c:pt idx="540">
                        <c:v>48.572965208460822</c:v>
                      </c:pt>
                      <c:pt idx="541">
                        <c:v>48.63048431475972</c:v>
                      </c:pt>
                      <c:pt idx="542">
                        <c:v>48.685869358485483</c:v>
                      </c:pt>
                      <c:pt idx="543">
                        <c:v>48.739116614599531</c:v>
                      </c:pt>
                      <c:pt idx="544">
                        <c:v>48.790223126465925</c:v>
                      </c:pt>
                      <c:pt idx="545">
                        <c:v>48.839186706916436</c:v>
                      </c:pt>
                      <c:pt idx="546">
                        <c:v>48.886005938978798</c:v>
                      </c:pt>
                      <c:pt idx="547">
                        <c:v>48.93068017626792</c:v>
                      </c:pt>
                      <c:pt idx="548">
                        <c:v>48.973209533039601</c:v>
                      </c:pt>
                      <c:pt idx="549">
                        <c:v>49.013594923907235</c:v>
                      </c:pt>
                      <c:pt idx="550">
                        <c:v>49.051838003221256</c:v>
                      </c:pt>
                      <c:pt idx="551">
                        <c:v>49.087941204112134</c:v>
                      </c:pt>
                      <c:pt idx="552">
                        <c:v>49.121907727197069</c:v>
                      </c:pt>
                      <c:pt idx="553">
                        <c:v>49.153741538951294</c:v>
                      </c:pt>
                      <c:pt idx="554">
                        <c:v>49.183447369744798</c:v>
                      </c:pt>
                      <c:pt idx="555">
                        <c:v>49.21103070154534</c:v>
                      </c:pt>
                      <c:pt idx="556">
                        <c:v>49.25985567792015</c:v>
                      </c:pt>
                      <c:pt idx="557">
                        <c:v>49.28111207910041</c:v>
                      </c:pt>
                      <c:pt idx="558">
                        <c:v>49.300275517591309</c:v>
                      </c:pt>
                      <c:pt idx="559">
                        <c:v>49.317355247309479</c:v>
                      </c:pt>
                      <c:pt idx="560">
                        <c:v>49.332361263058061</c:v>
                      </c:pt>
                      <c:pt idx="561">
                        <c:v>49.356195798426256</c:v>
                      </c:pt>
                      <c:pt idx="562">
                        <c:v>49.365047979169425</c:v>
                      </c:pt>
                      <c:pt idx="563">
                        <c:v>49.371873737418419</c:v>
                      </c:pt>
                      <c:pt idx="564">
                        <c:v>49.376686697183821</c:v>
                      </c:pt>
                      <c:pt idx="565">
                        <c:v>49.379501191068677</c:v>
                      </c:pt>
                      <c:pt idx="566">
                        <c:v>49.380332253796922</c:v>
                      </c:pt>
                      <c:pt idx="567">
                        <c:v>49.379195605438639</c:v>
                      </c:pt>
                      <c:pt idx="568">
                        <c:v>49.376107684335231</c:v>
                      </c:pt>
                      <c:pt idx="569">
                        <c:v>49.371085579727961</c:v>
                      </c:pt>
                      <c:pt idx="570">
                        <c:v>49.364147064093558</c:v>
                      </c:pt>
                      <c:pt idx="571">
                        <c:v>49.35531057519043</c:v>
                      </c:pt>
                      <c:pt idx="572">
                        <c:v>49.344595207819374</c:v>
                      </c:pt>
                      <c:pt idx="573">
                        <c:v>49.332020705302831</c:v>
                      </c:pt>
                      <c:pt idx="574">
                        <c:v>49.317607440686679</c:v>
                      </c:pt>
                      <c:pt idx="575">
                        <c:v>49.301376447668787</c:v>
                      </c:pt>
                      <c:pt idx="576">
                        <c:v>49.283349351258941</c:v>
                      </c:pt>
                      <c:pt idx="577">
                        <c:v>49.263548398174251</c:v>
                      </c:pt>
                      <c:pt idx="578">
                        <c:v>49.241996436974915</c:v>
                      </c:pt>
                      <c:pt idx="579">
                        <c:v>49.218716907945002</c:v>
                      </c:pt>
                      <c:pt idx="580">
                        <c:v>49.193733832723126</c:v>
                      </c:pt>
                      <c:pt idx="581">
                        <c:v>49.167071803687918</c:v>
                      </c:pt>
                      <c:pt idx="582">
                        <c:v>49.108812032029697</c:v>
                      </c:pt>
                      <c:pt idx="583">
                        <c:v>49.077266239003634</c:v>
                      </c:pt>
                      <c:pt idx="584">
                        <c:v>49.044145348495888</c:v>
                      </c:pt>
                      <c:pt idx="585">
                        <c:v>49.009476639148893</c:v>
                      </c:pt>
                      <c:pt idx="586">
                        <c:v>48.973287891802002</c:v>
                      </c:pt>
                      <c:pt idx="587">
                        <c:v>48.935607377309175</c:v>
                      </c:pt>
                      <c:pt idx="588">
                        <c:v>48.89646383415532</c:v>
                      </c:pt>
                      <c:pt idx="589">
                        <c:v>48.855886495876788</c:v>
                      </c:pt>
                      <c:pt idx="590">
                        <c:v>48.813905018292395</c:v>
                      </c:pt>
                      <c:pt idx="591">
                        <c:v>48.770549506550857</c:v>
                      </c:pt>
                      <c:pt idx="592">
                        <c:v>48.725850492000767</c:v>
                      </c:pt>
                      <c:pt idx="593">
                        <c:v>48.679838918889494</c:v>
                      </c:pt>
                      <c:pt idx="594">
                        <c:v>48.63254613089714</c:v>
                      </c:pt>
                      <c:pt idx="595">
                        <c:v>48.584003847512221</c:v>
                      </c:pt>
                      <c:pt idx="596">
                        <c:v>48.534244190255066</c:v>
                      </c:pt>
                      <c:pt idx="597">
                        <c:v>48.483299608756077</c:v>
                      </c:pt>
                      <c:pt idx="598">
                        <c:v>48.431202906694907</c:v>
                      </c:pt>
                      <c:pt idx="599">
                        <c:v>48.37798721760749</c:v>
                      </c:pt>
                      <c:pt idx="600">
                        <c:v>48.323685990567597</c:v>
                      </c:pt>
                      <c:pt idx="601">
                        <c:v>48.268332975749622</c:v>
                      </c:pt>
                      <c:pt idx="602">
                        <c:v>48.211962199879409</c:v>
                      </c:pt>
                      <c:pt idx="603">
                        <c:v>48.1546079915802</c:v>
                      </c:pt>
                      <c:pt idx="604">
                        <c:v>48.09630490662024</c:v>
                      </c:pt>
                      <c:pt idx="605">
                        <c:v>48.037087753069308</c:v>
                      </c:pt>
                      <c:pt idx="606">
                        <c:v>47.976991566371069</c:v>
                      </c:pt>
                      <c:pt idx="607">
                        <c:v>47.916051594338199</c:v>
                      </c:pt>
                      <c:pt idx="608">
                        <c:v>47.854303282077396</c:v>
                      </c:pt>
                      <c:pt idx="609">
                        <c:v>47.791782256851391</c:v>
                      </c:pt>
                      <c:pt idx="610">
                        <c:v>47.728524302885077</c:v>
                      </c:pt>
                      <c:pt idx="611">
                        <c:v>47.664565386122582</c:v>
                      </c:pt>
                      <c:pt idx="612">
                        <c:v>47.599941578943088</c:v>
                      </c:pt>
                      <c:pt idx="613">
                        <c:v>47.534689084841823</c:v>
                      </c:pt>
                      <c:pt idx="614">
                        <c:v>47.468844213083734</c:v>
                      </c:pt>
                      <c:pt idx="615">
                        <c:v>47.402443363337227</c:v>
                      </c:pt>
                      <c:pt idx="616">
                        <c:v>47.335523010294601</c:v>
                      </c:pt>
                      <c:pt idx="617">
                        <c:v>47.268119678286915</c:v>
                      </c:pt>
                      <c:pt idx="618">
                        <c:v>47.063377813369414</c:v>
                      </c:pt>
                      <c:pt idx="619">
                        <c:v>46.994408613378404</c:v>
                      </c:pt>
                      <c:pt idx="620">
                        <c:v>46.925139472669564</c:v>
                      </c:pt>
                      <c:pt idx="621">
                        <c:v>46.855606960892011</c:v>
                      </c:pt>
                      <c:pt idx="622">
                        <c:v>46.785847590074432</c:v>
                      </c:pt>
                      <c:pt idx="623">
                        <c:v>46.715897839450427</c:v>
                      </c:pt>
                      <c:pt idx="624">
                        <c:v>46.645794080341531</c:v>
                      </c:pt>
                      <c:pt idx="625">
                        <c:v>46.57557260110574</c:v>
                      </c:pt>
                      <c:pt idx="626">
                        <c:v>46.505269582157695</c:v>
                      </c:pt>
                      <c:pt idx="627">
                        <c:v>46.434921081067955</c:v>
                      </c:pt>
                      <c:pt idx="628">
                        <c:v>46.364563017748068</c:v>
                      </c:pt>
                      <c:pt idx="629">
                        <c:v>46.294231149728041</c:v>
                      </c:pt>
                      <c:pt idx="630">
                        <c:v>46.223961097533206</c:v>
                      </c:pt>
                      <c:pt idx="631">
                        <c:v>46.15378827016692</c:v>
                      </c:pt>
                      <c:pt idx="632">
                        <c:v>46.083747890706071</c:v>
                      </c:pt>
                      <c:pt idx="633">
                        <c:v>46.013874972015643</c:v>
                      </c:pt>
                      <c:pt idx="634">
                        <c:v>45.944204302588794</c:v>
                      </c:pt>
                      <c:pt idx="635">
                        <c:v>45.874770432519341</c:v>
                      </c:pt>
                      <c:pt idx="636">
                        <c:v>45.465041286586285</c:v>
                      </c:pt>
                      <c:pt idx="637">
                        <c:v>45.398209510124666</c:v>
                      </c:pt>
                      <c:pt idx="638">
                        <c:v>45.331880716626728</c:v>
                      </c:pt>
                      <c:pt idx="639">
                        <c:v>45.266086694227504</c:v>
                      </c:pt>
                      <c:pt idx="640">
                        <c:v>45.200858891010668</c:v>
                      </c:pt>
                      <c:pt idx="641">
                        <c:v>45.136228342835693</c:v>
                      </c:pt>
                      <c:pt idx="642">
                        <c:v>45.072225701367998</c:v>
                      </c:pt>
                      <c:pt idx="643">
                        <c:v>45.008881212316879</c:v>
                      </c:pt>
                      <c:pt idx="644">
                        <c:v>44.946224703886919</c:v>
                      </c:pt>
                      <c:pt idx="645">
                        <c:v>44.884285575447684</c:v>
                      </c:pt>
                      <c:pt idx="646">
                        <c:v>44.823092776426705</c:v>
                      </c:pt>
                      <c:pt idx="647">
                        <c:v>44.762674835430388</c:v>
                      </c:pt>
                      <c:pt idx="648">
                        <c:v>44.644275214192355</c:v>
                      </c:pt>
                      <c:pt idx="649">
                        <c:v>44.586348202433832</c:v>
                      </c:pt>
                      <c:pt idx="650">
                        <c:v>44.529305355578664</c:v>
                      </c:pt>
                      <c:pt idx="651">
                        <c:v>44.47317277324894</c:v>
                      </c:pt>
                      <c:pt idx="652">
                        <c:v>44.417976034016846</c:v>
                      </c:pt>
                      <c:pt idx="653">
                        <c:v>44.363740226247003</c:v>
                      </c:pt>
                      <c:pt idx="654">
                        <c:v>44.310489879201519</c:v>
                      </c:pt>
                      <c:pt idx="655">
                        <c:v>44.258248994410721</c:v>
                      </c:pt>
                      <c:pt idx="656">
                        <c:v>44.207041027313601</c:v>
                      </c:pt>
                      <c:pt idx="657">
                        <c:v>44.156888879171092</c:v>
                      </c:pt>
                      <c:pt idx="658">
                        <c:v>44.107814889255643</c:v>
                      </c:pt>
                      <c:pt idx="659">
                        <c:v>44.059840817320136</c:v>
                      </c:pt>
                      <c:pt idx="660">
                        <c:v>44.012987876349356</c:v>
                      </c:pt>
                      <c:pt idx="661">
                        <c:v>43.967276665596401</c:v>
                      </c:pt>
                      <c:pt idx="662">
                        <c:v>43.922727203907321</c:v>
                      </c:pt>
                      <c:pt idx="663">
                        <c:v>43.879358913336262</c:v>
                      </c:pt>
                      <c:pt idx="664">
                        <c:v>43.837190613053401</c:v>
                      </c:pt>
                      <c:pt idx="665">
                        <c:v>43.796240513548319</c:v>
                      </c:pt>
                      <c:pt idx="666">
                        <c:v>43.756526201130697</c:v>
                      </c:pt>
                      <c:pt idx="667">
                        <c:v>43.718064672730286</c:v>
                      </c:pt>
                      <c:pt idx="668">
                        <c:v>43.680872270998179</c:v>
                      </c:pt>
                      <c:pt idx="669">
                        <c:v>43.644964719710913</c:v>
                      </c:pt>
                      <c:pt idx="670">
                        <c:v>43.61035710947894</c:v>
                      </c:pt>
                      <c:pt idx="671">
                        <c:v>43.577063893760972</c:v>
                      </c:pt>
                      <c:pt idx="672">
                        <c:v>43.545098885185269</c:v>
                      </c:pt>
                      <c:pt idx="673">
                        <c:v>43.514475252179089</c:v>
                      </c:pt>
                      <c:pt idx="674">
                        <c:v>43.485205505907011</c:v>
                      </c:pt>
                      <c:pt idx="675">
                        <c:v>43.457301537519243</c:v>
                      </c:pt>
                      <c:pt idx="676">
                        <c:v>43.430774555710194</c:v>
                      </c:pt>
                      <c:pt idx="677">
                        <c:v>43.40563512458791</c:v>
                      </c:pt>
                      <c:pt idx="678">
                        <c:v>43.381893151854818</c:v>
                      </c:pt>
                      <c:pt idx="679">
                        <c:v>43.359557887299587</c:v>
                      </c:pt>
                      <c:pt idx="680">
                        <c:v>43.338637921600522</c:v>
                      </c:pt>
                      <c:pt idx="681">
                        <c:v>43.319141175440059</c:v>
                      </c:pt>
                      <c:pt idx="682">
                        <c:v>43.301074938930128</c:v>
                      </c:pt>
                      <c:pt idx="683">
                        <c:v>43.284445811347929</c:v>
                      </c:pt>
                      <c:pt idx="684">
                        <c:v>43.269259741181621</c:v>
                      </c:pt>
                      <c:pt idx="685">
                        <c:v>43.25552201648501</c:v>
                      </c:pt>
                      <c:pt idx="686">
                        <c:v>43.232409457828304</c:v>
                      </c:pt>
                      <c:pt idx="687">
                        <c:v>43.223041895303744</c:v>
                      </c:pt>
                      <c:pt idx="688">
                        <c:v>43.215137253976138</c:v>
                      </c:pt>
                      <c:pt idx="689">
                        <c:v>43.203724060823987</c:v>
                      </c:pt>
                      <c:pt idx="690">
                        <c:v>43.200217559746491</c:v>
                      </c:pt>
                      <c:pt idx="691">
                        <c:v>43.19817807662632</c:v>
                      </c:pt>
                      <c:pt idx="692">
                        <c:v>43.197605021995713</c:v>
                      </c:pt>
                      <c:pt idx="693">
                        <c:v>43.198497156224072</c:v>
                      </c:pt>
                      <c:pt idx="694">
                        <c:v>43.200852633179593</c:v>
                      </c:pt>
                      <c:pt idx="695">
                        <c:v>43.204668944179495</c:v>
                      </c:pt>
                      <c:pt idx="696">
                        <c:v>43.209942962225945</c:v>
                      </c:pt>
                      <c:pt idx="697">
                        <c:v>43.216670936524892</c:v>
                      </c:pt>
                      <c:pt idx="698">
                        <c:v>43.22484849728513</c:v>
                      </c:pt>
                      <c:pt idx="699">
                        <c:v>43.234470660794393</c:v>
                      </c:pt>
                      <c:pt idx="700">
                        <c:v>43.245531824769095</c:v>
                      </c:pt>
                      <c:pt idx="701">
                        <c:v>43.258025813974882</c:v>
                      </c:pt>
                      <c:pt idx="702">
                        <c:v>43.271945826113971</c:v>
                      </c:pt>
                      <c:pt idx="703">
                        <c:v>43.287284477976272</c:v>
                      </c:pt>
                      <c:pt idx="704">
                        <c:v>43.304033801850203</c:v>
                      </c:pt>
                      <c:pt idx="705">
                        <c:v>43.322185252189499</c:v>
                      </c:pt>
                      <c:pt idx="706">
                        <c:v>43.34172971253215</c:v>
                      </c:pt>
                      <c:pt idx="707">
                        <c:v>43.362657502667382</c:v>
                      </c:pt>
                      <c:pt idx="708">
                        <c:v>43.384958376046448</c:v>
                      </c:pt>
                      <c:pt idx="709">
                        <c:v>43.408621567433045</c:v>
                      </c:pt>
                      <c:pt idx="710">
                        <c:v>43.433635740788858</c:v>
                      </c:pt>
                      <c:pt idx="711">
                        <c:v>43.459989037389846</c:v>
                      </c:pt>
                      <c:pt idx="712">
                        <c:v>43.487669074168629</c:v>
                      </c:pt>
                      <c:pt idx="713">
                        <c:v>43.516662952278161</c:v>
                      </c:pt>
                      <c:pt idx="714">
                        <c:v>43.546957265872045</c:v>
                      </c:pt>
                      <c:pt idx="715">
                        <c:v>43.578538101096484</c:v>
                      </c:pt>
                      <c:pt idx="716">
                        <c:v>43.611391085288851</c:v>
                      </c:pt>
                      <c:pt idx="717">
                        <c:v>43.645501336377855</c:v>
                      </c:pt>
                      <c:pt idx="718">
                        <c:v>43.680853512480034</c:v>
                      </c:pt>
                      <c:pt idx="719">
                        <c:v>43.717431811687348</c:v>
                      </c:pt>
                      <c:pt idx="720">
                        <c:v>43.755219982040487</c:v>
                      </c:pt>
                      <c:pt idx="721">
                        <c:v>43.794201331682522</c:v>
                      </c:pt>
                      <c:pt idx="722">
                        <c:v>43.834358729187194</c:v>
                      </c:pt>
                      <c:pt idx="723">
                        <c:v>43.875674654056517</c:v>
                      </c:pt>
                      <c:pt idx="724">
                        <c:v>43.91813114738175</c:v>
                      </c:pt>
                      <c:pt idx="725">
                        <c:v>43.961709862662197</c:v>
                      </c:pt>
                      <c:pt idx="726">
                        <c:v>44.006392066775916</c:v>
                      </c:pt>
                      <c:pt idx="727">
                        <c:v>44.052158651096505</c:v>
                      </c:pt>
                      <c:pt idx="728">
                        <c:v>44.098990142750004</c:v>
                      </c:pt>
                      <c:pt idx="729">
                        <c:v>44.195768193796894</c:v>
                      </c:pt>
                      <c:pt idx="730">
                        <c:v>44.245674099358745</c:v>
                      </c:pt>
                      <c:pt idx="731">
                        <c:v>44.296563607988688</c:v>
                      </c:pt>
                      <c:pt idx="732">
                        <c:v>44.348415598911394</c:v>
                      </c:pt>
                      <c:pt idx="733">
                        <c:v>44.401208657249285</c:v>
                      </c:pt>
                      <c:pt idx="734">
                        <c:v>44.454921086089726</c:v>
                      </c:pt>
                      <c:pt idx="735">
                        <c:v>44.509530908643299</c:v>
                      </c:pt>
                      <c:pt idx="736">
                        <c:v>44.56501592048631</c:v>
                      </c:pt>
                      <c:pt idx="737">
                        <c:v>44.62135364188164</c:v>
                      </c:pt>
                      <c:pt idx="738">
                        <c:v>44.67852137017136</c:v>
                      </c:pt>
                      <c:pt idx="739">
                        <c:v>44.736496182234411</c:v>
                      </c:pt>
                      <c:pt idx="740">
                        <c:v>44.795254947003606</c:v>
                      </c:pt>
                      <c:pt idx="741">
                        <c:v>44.85477433803468</c:v>
                      </c:pt>
                      <c:pt idx="742">
                        <c:v>44.915030846121581</c:v>
                      </c:pt>
                      <c:pt idx="743">
                        <c:v>44.976000781951171</c:v>
                      </c:pt>
                      <c:pt idx="744">
                        <c:v>45.037660328790956</c:v>
                      </c:pt>
                      <c:pt idx="745">
                        <c:v>45.099985495203448</c:v>
                      </c:pt>
                      <c:pt idx="746">
                        <c:v>45.162952167780517</c:v>
                      </c:pt>
                      <c:pt idx="747">
                        <c:v>45.226536113891385</c:v>
                      </c:pt>
                      <c:pt idx="748">
                        <c:v>45.290712994437719</c:v>
                      </c:pt>
                      <c:pt idx="749">
                        <c:v>45.355458376609555</c:v>
                      </c:pt>
                      <c:pt idx="750">
                        <c:v>45.420747736635185</c:v>
                      </c:pt>
                      <c:pt idx="751">
                        <c:v>45.486556512519094</c:v>
                      </c:pt>
                      <c:pt idx="752">
                        <c:v>45.552860056761261</c:v>
                      </c:pt>
                      <c:pt idx="753">
                        <c:v>45.619633689051398</c:v>
                      </c:pt>
                      <c:pt idx="754">
                        <c:v>45.686852698931936</c:v>
                      </c:pt>
                      <c:pt idx="755">
                        <c:v>45.754492358423406</c:v>
                      </c:pt>
                      <c:pt idx="756">
                        <c:v>45.822527934605816</c:v>
                      </c:pt>
                      <c:pt idx="757">
                        <c:v>45.890934692149884</c:v>
                      </c:pt>
                      <c:pt idx="758">
                        <c:v>45.959687945791913</c:v>
                      </c:pt>
                      <c:pt idx="759">
                        <c:v>46.028763012746033</c:v>
                      </c:pt>
                      <c:pt idx="760">
                        <c:v>46.098135265047802</c:v>
                      </c:pt>
                      <c:pt idx="761">
                        <c:v>46.16778013182315</c:v>
                      </c:pt>
                      <c:pt idx="762">
                        <c:v>46.237673111476361</c:v>
                      </c:pt>
                      <c:pt idx="763">
                        <c:v>46.307789783791499</c:v>
                      </c:pt>
                      <c:pt idx="764">
                        <c:v>46.378105811941097</c:v>
                      </c:pt>
                      <c:pt idx="765">
                        <c:v>46.448596994396468</c:v>
                      </c:pt>
                      <c:pt idx="766">
                        <c:v>46.519239216733531</c:v>
                      </c:pt>
                      <c:pt idx="767">
                        <c:v>46.59000850332901</c:v>
                      </c:pt>
                      <c:pt idx="768">
                        <c:v>46.660881018940685</c:v>
                      </c:pt>
                      <c:pt idx="769">
                        <c:v>46.731833080166709</c:v>
                      </c:pt>
                      <c:pt idx="770">
                        <c:v>46.802841166778016</c:v>
                      </c:pt>
                      <c:pt idx="771">
                        <c:v>46.873881922918898</c:v>
                      </c:pt>
                      <c:pt idx="772">
                        <c:v>46.944932208169895</c:v>
                      </c:pt>
                      <c:pt idx="773">
                        <c:v>47.015969048468214</c:v>
                      </c:pt>
                      <c:pt idx="774">
                        <c:v>47.086969686880209</c:v>
                      </c:pt>
                      <c:pt idx="775">
                        <c:v>47.228772429515651</c:v>
                      </c:pt>
                      <c:pt idx="776">
                        <c:v>47.299530150299127</c:v>
                      </c:pt>
                      <c:pt idx="777">
                        <c:v>47.370162922746424</c:v>
                      </c:pt>
                      <c:pt idx="778">
                        <c:v>47.510967620112716</c:v>
                      </c:pt>
                      <c:pt idx="779">
                        <c:v>47.581097239326525</c:v>
                      </c:pt>
                      <c:pt idx="780">
                        <c:v>47.651017297809517</c:v>
                      </c:pt>
                      <c:pt idx="781">
                        <c:v>47.720707360719764</c:v>
                      </c:pt>
                      <c:pt idx="782">
                        <c:v>47.790147298868291</c:v>
                      </c:pt>
                      <c:pt idx="783">
                        <c:v>47.859317297551343</c:v>
                      </c:pt>
                      <c:pt idx="784">
                        <c:v>47.928197855180706</c:v>
                      </c:pt>
                      <c:pt idx="785">
                        <c:v>47.996769831707738</c:v>
                      </c:pt>
                      <c:pt idx="786">
                        <c:v>48.065014396837711</c:v>
                      </c:pt>
                      <c:pt idx="787">
                        <c:v>48.132913078030754</c:v>
                      </c:pt>
                      <c:pt idx="788">
                        <c:v>48.200447758285947</c:v>
                      </c:pt>
                      <c:pt idx="789">
                        <c:v>48.267600683705162</c:v>
                      </c:pt>
                      <c:pt idx="790">
                        <c:v>48.789075861081976</c:v>
                      </c:pt>
                      <c:pt idx="791">
                        <c:v>48.852057420938536</c:v>
                      </c:pt>
                      <c:pt idx="792">
                        <c:v>48.914501168131359</c:v>
                      </c:pt>
                      <c:pt idx="793">
                        <c:v>48.976393766142202</c:v>
                      </c:pt>
                      <c:pt idx="794">
                        <c:v>49.037722324095178</c:v>
                      </c:pt>
                      <c:pt idx="795">
                        <c:v>49.098474391210154</c:v>
                      </c:pt>
                      <c:pt idx="796">
                        <c:v>49.158637961002327</c:v>
                      </c:pt>
                      <c:pt idx="797">
                        <c:v>49.21820147522682</c:v>
                      </c:pt>
                      <c:pt idx="798">
                        <c:v>49.277153817566855</c:v>
                      </c:pt>
                      <c:pt idx="799">
                        <c:v>49.335484357064551</c:v>
                      </c:pt>
                      <c:pt idx="800">
                        <c:v>49.393182891293165</c:v>
                      </c:pt>
                      <c:pt idx="801">
                        <c:v>49.450239689270155</c:v>
                      </c:pt>
                      <c:pt idx="802">
                        <c:v>49.506645484110308</c:v>
                      </c:pt>
                      <c:pt idx="803">
                        <c:v>49.562391475418266</c:v>
                      </c:pt>
                      <c:pt idx="804">
                        <c:v>49.617469331420146</c:v>
                      </c:pt>
                      <c:pt idx="805">
                        <c:v>49.67187119083404</c:v>
                      </c:pt>
                      <c:pt idx="806">
                        <c:v>49.725589654479066</c:v>
                      </c:pt>
                      <c:pt idx="807">
                        <c:v>49.778617826623076</c:v>
                      </c:pt>
                      <c:pt idx="808">
                        <c:v>49.830949256069246</c:v>
                      </c:pt>
                      <c:pt idx="809">
                        <c:v>49.882577976981693</c:v>
                      </c:pt>
                      <c:pt idx="810">
                        <c:v>49.933498499450515</c:v>
                      </c:pt>
                      <c:pt idx="811">
                        <c:v>49.983705809797023</c:v>
                      </c:pt>
                      <c:pt idx="812">
                        <c:v>50.033195370619573</c:v>
                      </c:pt>
                      <c:pt idx="813">
                        <c:v>50.081963110580979</c:v>
                      </c:pt>
                      <c:pt idx="814">
                        <c:v>50.130005463938602</c:v>
                      </c:pt>
                      <c:pt idx="815">
                        <c:v>50.177319309817783</c:v>
                      </c:pt>
                      <c:pt idx="816">
                        <c:v>50.223902011230351</c:v>
                      </c:pt>
                      <c:pt idx="817">
                        <c:v>50.314865794471267</c:v>
                      </c:pt>
                      <c:pt idx="818">
                        <c:v>50.359243959377814</c:v>
                      </c:pt>
                      <c:pt idx="819">
                        <c:v>50.40288513224877</c:v>
                      </c:pt>
                      <c:pt idx="820">
                        <c:v>50.445789041977683</c:v>
                      </c:pt>
                      <c:pt idx="821">
                        <c:v>50.487955850182679</c:v>
                      </c:pt>
                      <c:pt idx="822">
                        <c:v>50.529386188484416</c:v>
                      </c:pt>
                      <c:pt idx="823">
                        <c:v>50.570081145543398</c:v>
                      </c:pt>
                      <c:pt idx="824">
                        <c:v>50.610042263859036</c:v>
                      </c:pt>
                      <c:pt idx="825">
                        <c:v>50.649271536333153</c:v>
                      </c:pt>
                      <c:pt idx="826">
                        <c:v>50.68777139260024</c:v>
                      </c:pt>
                      <c:pt idx="827">
                        <c:v>50.725544735127521</c:v>
                      </c:pt>
                      <c:pt idx="828">
                        <c:v>50.762594875087579</c:v>
                      </c:pt>
                      <c:pt idx="829">
                        <c:v>50.798925568006403</c:v>
                      </c:pt>
                      <c:pt idx="830">
                        <c:v>50.834540999190096</c:v>
                      </c:pt>
                      <c:pt idx="831">
                        <c:v>50.869445778933546</c:v>
                      </c:pt>
                      <c:pt idx="832">
                        <c:v>50.903644937514059</c:v>
                      </c:pt>
                      <c:pt idx="833">
                        <c:v>50.937143919973678</c:v>
                      </c:pt>
                      <c:pt idx="834">
                        <c:v>50.96994857069361</c:v>
                      </c:pt>
                      <c:pt idx="835">
                        <c:v>51.002065167764322</c:v>
                      </c:pt>
                      <c:pt idx="836">
                        <c:v>51.033500357155191</c:v>
                      </c:pt>
                      <c:pt idx="837">
                        <c:v>51.064261186687453</c:v>
                      </c:pt>
                      <c:pt idx="838">
                        <c:v>51.094355089814329</c:v>
                      </c:pt>
                      <c:pt idx="839">
                        <c:v>51.123789879212552</c:v>
                      </c:pt>
                      <c:pt idx="840">
                        <c:v>51.152573740189091</c:v>
                      </c:pt>
                      <c:pt idx="841">
                        <c:v>51.180715213907732</c:v>
                      </c:pt>
                      <c:pt idx="842">
                        <c:v>51.20822323043933</c:v>
                      </c:pt>
                      <c:pt idx="843">
                        <c:v>51.235107041640468</c:v>
                      </c:pt>
                      <c:pt idx="844">
                        <c:v>51.261376253864789</c:v>
                      </c:pt>
                      <c:pt idx="845">
                        <c:v>51.287040810511755</c:v>
                      </c:pt>
                      <c:pt idx="846">
                        <c:v>51.312110984417131</c:v>
                      </c:pt>
                      <c:pt idx="847">
                        <c:v>51.336597370090274</c:v>
                      </c:pt>
                      <c:pt idx="848">
                        <c:v>51.360510865802638</c:v>
                      </c:pt>
                      <c:pt idx="849">
                        <c:v>51.383862705532643</c:v>
                      </c:pt>
                      <c:pt idx="850">
                        <c:v>51.406664390771645</c:v>
                      </c:pt>
                      <c:pt idx="851">
                        <c:v>51.428927722195937</c:v>
                      </c:pt>
                      <c:pt idx="852">
                        <c:v>51.45066478120993</c:v>
                      </c:pt>
                      <c:pt idx="853">
                        <c:v>51.471887921365614</c:v>
                      </c:pt>
                      <c:pt idx="854">
                        <c:v>51.49260975966336</c:v>
                      </c:pt>
                      <c:pt idx="855">
                        <c:v>51.512843157739255</c:v>
                      </c:pt>
                      <c:pt idx="856">
                        <c:v>51.532601252944303</c:v>
                      </c:pt>
                      <c:pt idx="857">
                        <c:v>51.551897389320715</c:v>
                      </c:pt>
                      <c:pt idx="858">
                        <c:v>51.57074514848069</c:v>
                      </c:pt>
                      <c:pt idx="859">
                        <c:v>51.589158330393097</c:v>
                      </c:pt>
                      <c:pt idx="860">
                        <c:v>51.607150944083202</c:v>
                      </c:pt>
                      <c:pt idx="861">
                        <c:v>51.624737198251339</c:v>
                      </c:pt>
                      <c:pt idx="862">
                        <c:v>51.641931481815647</c:v>
                      </c:pt>
                      <c:pt idx="863">
                        <c:v>51.658748394384624</c:v>
                      </c:pt>
                      <c:pt idx="864">
                        <c:v>51.675202676664775</c:v>
                      </c:pt>
                      <c:pt idx="865">
                        <c:v>51.691309240809233</c:v>
                      </c:pt>
                      <c:pt idx="866">
                        <c:v>51.707083150712684</c:v>
                      </c:pt>
                      <c:pt idx="867">
                        <c:v>51.722539612258373</c:v>
                      </c:pt>
                      <c:pt idx="868">
                        <c:v>51.737693963522617</c:v>
                      </c:pt>
                      <c:pt idx="869">
                        <c:v>51.752561664942618</c:v>
                      </c:pt>
                      <c:pt idx="870">
                        <c:v>51.767158279453199</c:v>
                      </c:pt>
                      <c:pt idx="871">
                        <c:v>51.781499502597903</c:v>
                      </c:pt>
                      <c:pt idx="872">
                        <c:v>51.795601092620366</c:v>
                      </c:pt>
                      <c:pt idx="873">
                        <c:v>51.809478900541414</c:v>
                      </c:pt>
                      <c:pt idx="874">
                        <c:v>51.823148850227511</c:v>
                      </c:pt>
                      <c:pt idx="875">
                        <c:v>51.83662692845634</c:v>
                      </c:pt>
                      <c:pt idx="876">
                        <c:v>51.849929174984993</c:v>
                      </c:pt>
                      <c:pt idx="877">
                        <c:v>51.863071662626332</c:v>
                      </c:pt>
                      <c:pt idx="878">
                        <c:v>51.876070527339252</c:v>
                      </c:pt>
                      <c:pt idx="879">
                        <c:v>51.888941898338267</c:v>
                      </c:pt>
                      <c:pt idx="880">
                        <c:v>51.901701928228078</c:v>
                      </c:pt>
                      <c:pt idx="881">
                        <c:v>51.914366773168489</c:v>
                      </c:pt>
                      <c:pt idx="882">
                        <c:v>51.926952583075284</c:v>
                      </c:pt>
                      <c:pt idx="883">
                        <c:v>51.939475491862439</c:v>
                      </c:pt>
                      <c:pt idx="884">
                        <c:v>51.95195159773116</c:v>
                      </c:pt>
                      <c:pt idx="885">
                        <c:v>51.964396993511031</c:v>
                      </c:pt>
                      <c:pt idx="886">
                        <c:v>51.976827697058582</c:v>
                      </c:pt>
                      <c:pt idx="887">
                        <c:v>52.077645409173734</c:v>
                      </c:pt>
                      <c:pt idx="888">
                        <c:v>52.090653052676714</c:v>
                      </c:pt>
                      <c:pt idx="889">
                        <c:v>52.103801748252707</c:v>
                      </c:pt>
                      <c:pt idx="890">
                        <c:v>52.117106417004955</c:v>
                      </c:pt>
                      <c:pt idx="891">
                        <c:v>52.130581816206266</c:v>
                      </c:pt>
                      <c:pt idx="892">
                        <c:v>52.144242570907139</c:v>
                      </c:pt>
                      <c:pt idx="893">
                        <c:v>52.158103105670058</c:v>
                      </c:pt>
                      <c:pt idx="894">
                        <c:v>52.172177676434806</c:v>
                      </c:pt>
                      <c:pt idx="895">
                        <c:v>52.186480352518679</c:v>
                      </c:pt>
                      <c:pt idx="896">
                        <c:v>52.201025008756119</c:v>
                      </c:pt>
                      <c:pt idx="897">
                        <c:v>52.215825317781835</c:v>
                      </c:pt>
                      <c:pt idx="898">
                        <c:v>52.230894742461409</c:v>
                      </c:pt>
                      <c:pt idx="899">
                        <c:v>52.246246518473441</c:v>
                      </c:pt>
                      <c:pt idx="900">
                        <c:v>52.261893687047014</c:v>
                      </c:pt>
                      <c:pt idx="901">
                        <c:v>52.27784902785838</c:v>
                      </c:pt>
                      <c:pt idx="902">
                        <c:v>52.294125092090432</c:v>
                      </c:pt>
                      <c:pt idx="903">
                        <c:v>52.310734185658561</c:v>
                      </c:pt>
                      <c:pt idx="904">
                        <c:v>52.327688362606409</c:v>
                      </c:pt>
                      <c:pt idx="905">
                        <c:v>52.344999418675009</c:v>
                      </c:pt>
                      <c:pt idx="906">
                        <c:v>52.362678875048267</c:v>
                      </c:pt>
                      <c:pt idx="907">
                        <c:v>52.380738012278265</c:v>
                      </c:pt>
                      <c:pt idx="908">
                        <c:v>52.399187804393321</c:v>
                      </c:pt>
                      <c:pt idx="909">
                        <c:v>52.418038953191811</c:v>
                      </c:pt>
                      <c:pt idx="910">
                        <c:v>52.437301872724362</c:v>
                      </c:pt>
                      <c:pt idx="911">
                        <c:v>52.456986683967557</c:v>
                      </c:pt>
                      <c:pt idx="912">
                        <c:v>52.477103209691421</c:v>
                      </c:pt>
                      <c:pt idx="913">
                        <c:v>52.497660959523216</c:v>
                      </c:pt>
                      <c:pt idx="914">
                        <c:v>52.518669165210227</c:v>
                      </c:pt>
                      <c:pt idx="915">
                        <c:v>52.540136716083367</c:v>
                      </c:pt>
                      <c:pt idx="916">
                        <c:v>52.562072194724138</c:v>
                      </c:pt>
                      <c:pt idx="917">
                        <c:v>52.584483862836677</c:v>
                      </c:pt>
                      <c:pt idx="918">
                        <c:v>52.60737965732703</c:v>
                      </c:pt>
                      <c:pt idx="919">
                        <c:v>52.63076718659125</c:v>
                      </c:pt>
                      <c:pt idx="920">
                        <c:v>52.654653717014156</c:v>
                      </c:pt>
                      <c:pt idx="921">
                        <c:v>52.679046209680159</c:v>
                      </c:pt>
                      <c:pt idx="922">
                        <c:v>52.703951257297568</c:v>
                      </c:pt>
                      <c:pt idx="923">
                        <c:v>52.729375121337817</c:v>
                      </c:pt>
                      <c:pt idx="924">
                        <c:v>52.755323719390688</c:v>
                      </c:pt>
                      <c:pt idx="925">
                        <c:v>52.781802622736457</c:v>
                      </c:pt>
                      <c:pt idx="926">
                        <c:v>52.808817054136185</c:v>
                      </c:pt>
                      <c:pt idx="927">
                        <c:v>52.836371875840548</c:v>
                      </c:pt>
                      <c:pt idx="928">
                        <c:v>52.864471627818297</c:v>
                      </c:pt>
                      <c:pt idx="929">
                        <c:v>52.893120466204486</c:v>
                      </c:pt>
                      <c:pt idx="930">
                        <c:v>52.922322201969259</c:v>
                      </c:pt>
                      <c:pt idx="931">
                        <c:v>52.952080289807107</c:v>
                      </c:pt>
                      <c:pt idx="932">
                        <c:v>52.982397827247119</c:v>
                      </c:pt>
                      <c:pt idx="933">
                        <c:v>53.013277553984004</c:v>
                      </c:pt>
                      <c:pt idx="934">
                        <c:v>53.044721851429763</c:v>
                      </c:pt>
                      <c:pt idx="935">
                        <c:v>53.076732732486214</c:v>
                      </c:pt>
                      <c:pt idx="936">
                        <c:v>53.109311881537359</c:v>
                      </c:pt>
                      <c:pt idx="937">
                        <c:v>53.142460594661742</c:v>
                      </c:pt>
                      <c:pt idx="938">
                        <c:v>53.176179820063751</c:v>
                      </c:pt>
                      <c:pt idx="939">
                        <c:v>53.21047014872353</c:v>
                      </c:pt>
                      <c:pt idx="940">
                        <c:v>53.245331815264279</c:v>
                      </c:pt>
                      <c:pt idx="941">
                        <c:v>53.280764699036197</c:v>
                      </c:pt>
                      <c:pt idx="942">
                        <c:v>53.316768315416077</c:v>
                      </c:pt>
                      <c:pt idx="943">
                        <c:v>53.35334185732097</c:v>
                      </c:pt>
                      <c:pt idx="944">
                        <c:v>53.390484136935001</c:v>
                      </c:pt>
                      <c:pt idx="945">
                        <c:v>53.428193627647609</c:v>
                      </c:pt>
                      <c:pt idx="946">
                        <c:v>53.466468456201717</c:v>
                      </c:pt>
                      <c:pt idx="947">
                        <c:v>53.505306405050177</c:v>
                      </c:pt>
                      <c:pt idx="948">
                        <c:v>53.54470491491864</c:v>
                      </c:pt>
                      <c:pt idx="949">
                        <c:v>53.58466107757296</c:v>
                      </c:pt>
                      <c:pt idx="950">
                        <c:v>53.625171678788988</c:v>
                      </c:pt>
                      <c:pt idx="951">
                        <c:v>53.666233141522802</c:v>
                      </c:pt>
                      <c:pt idx="952">
                        <c:v>53.70784156927887</c:v>
                      </c:pt>
                      <c:pt idx="953">
                        <c:v>53.749992739673921</c:v>
                      </c:pt>
                      <c:pt idx="954">
                        <c:v>53.792682108194079</c:v>
                      </c:pt>
                      <c:pt idx="955">
                        <c:v>53.835904812142502</c:v>
                      </c:pt>
                      <c:pt idx="956">
                        <c:v>53.879655664774852</c:v>
                      </c:pt>
                      <c:pt idx="957">
                        <c:v>53.923929199620062</c:v>
                      </c:pt>
                      <c:pt idx="958">
                        <c:v>53.968719614983058</c:v>
                      </c:pt>
                      <c:pt idx="959">
                        <c:v>54.014020818626719</c:v>
                      </c:pt>
                      <c:pt idx="960">
                        <c:v>54.059826422629968</c:v>
                      </c:pt>
                      <c:pt idx="961">
                        <c:v>54.106129748418603</c:v>
                      </c:pt>
                      <c:pt idx="962">
                        <c:v>54.152923831965708</c:v>
                      </c:pt>
                      <c:pt idx="963">
                        <c:v>54.200201419158311</c:v>
                      </c:pt>
                      <c:pt idx="964">
                        <c:v>54.247955011326475</c:v>
                      </c:pt>
                      <c:pt idx="965">
                        <c:v>54.296176810931698</c:v>
                      </c:pt>
                      <c:pt idx="966">
                        <c:v>54.344858767410585</c:v>
                      </c:pt>
                      <c:pt idx="967">
                        <c:v>54.393992573170323</c:v>
                      </c:pt>
                      <c:pt idx="968">
                        <c:v>54.443569669731765</c:v>
                      </c:pt>
                      <c:pt idx="969">
                        <c:v>54.49358125401664</c:v>
                      </c:pt>
                      <c:pt idx="970">
                        <c:v>54.544018284774616</c:v>
                      </c:pt>
                      <c:pt idx="971">
                        <c:v>54.594871479146093</c:v>
                      </c:pt>
                      <c:pt idx="972">
                        <c:v>54.646131359356907</c:v>
                      </c:pt>
                      <c:pt idx="973">
                        <c:v>54.697788199540348</c:v>
                      </c:pt>
                      <c:pt idx="974">
                        <c:v>54.74983207268243</c:v>
                      </c:pt>
                      <c:pt idx="975">
                        <c:v>54.802252847686091</c:v>
                      </c:pt>
                      <c:pt idx="976">
                        <c:v>54.855040196549659</c:v>
                      </c:pt>
                      <c:pt idx="977">
                        <c:v>54.908183601655402</c:v>
                      </c:pt>
                      <c:pt idx="978">
                        <c:v>54.961672353163458</c:v>
                      </c:pt>
                      <c:pt idx="979">
                        <c:v>55.015495596506604</c:v>
                      </c:pt>
                      <c:pt idx="980">
                        <c:v>55.069642279981103</c:v>
                      </c:pt>
                      <c:pt idx="981">
                        <c:v>55.124101202429166</c:v>
                      </c:pt>
                      <c:pt idx="982">
                        <c:v>55.178861011008053</c:v>
                      </c:pt>
                      <c:pt idx="983">
                        <c:v>55.233910209041163</c:v>
                      </c:pt>
                      <c:pt idx="984">
                        <c:v>55.289237163946105</c:v>
                      </c:pt>
                      <c:pt idx="985">
                        <c:v>55.344830105235211</c:v>
                      </c:pt>
                      <c:pt idx="986">
                        <c:v>55.40067717258313</c:v>
                      </c:pt>
                      <c:pt idx="987">
                        <c:v>55.456766363956959</c:v>
                      </c:pt>
                      <c:pt idx="988">
                        <c:v>55.513085583803615</c:v>
                      </c:pt>
                      <c:pt idx="989">
                        <c:v>55.569622641289797</c:v>
                      </c:pt>
                      <c:pt idx="990">
                        <c:v>55.626365258588962</c:v>
                      </c:pt>
                      <c:pt idx="991">
                        <c:v>55.68330107921097</c:v>
                      </c:pt>
                      <c:pt idx="992">
                        <c:v>55.740417666368643</c:v>
                      </c:pt>
                      <c:pt idx="993">
                        <c:v>55.797702551376538</c:v>
                      </c:pt>
                      <c:pt idx="994">
                        <c:v>55.85514318207683</c:v>
                      </c:pt>
                      <c:pt idx="995">
                        <c:v>55.912726971286951</c:v>
                      </c:pt>
                      <c:pt idx="996">
                        <c:v>55.970441295263896</c:v>
                      </c:pt>
                      <c:pt idx="997">
                        <c:v>56.028273502180461</c:v>
                      </c:pt>
                      <c:pt idx="998">
                        <c:v>56.086210920607719</c:v>
                      </c:pt>
                      <c:pt idx="999">
                        <c:v>56.144240857998838</c:v>
                      </c:pt>
                      <c:pt idx="1000">
                        <c:v>56.20235064916934</c:v>
                      </c:pt>
                      <c:pt idx="1001">
                        <c:v>56.260527604768086</c:v>
                      </c:pt>
                      <c:pt idx="1002">
                        <c:v>56.318759059734667</c:v>
                      </c:pt>
                      <c:pt idx="1003">
                        <c:v>56.377032371737229</c:v>
                      </c:pt>
                      <c:pt idx="1004">
                        <c:v>56.435334929586404</c:v>
                      </c:pt>
                      <c:pt idx="1005">
                        <c:v>56.493654161619702</c:v>
                      </c:pt>
                      <c:pt idx="1006">
                        <c:v>56.551977544051695</c:v>
                      </c:pt>
                      <c:pt idx="1007">
                        <c:v>56.610292599284755</c:v>
                      </c:pt>
                      <c:pt idx="1008">
                        <c:v>56.668586944175345</c:v>
                      </c:pt>
                      <c:pt idx="1009">
                        <c:v>56.726848238251044</c:v>
                      </c:pt>
                      <c:pt idx="1010">
                        <c:v>56.785064231873228</c:v>
                      </c:pt>
                      <c:pt idx="1011">
                        <c:v>56.843222764340425</c:v>
                      </c:pt>
                      <c:pt idx="1012">
                        <c:v>56.901311771927787</c:v>
                      </c:pt>
                      <c:pt idx="1013">
                        <c:v>56.959319295857355</c:v>
                      </c:pt>
                      <c:pt idx="1014">
                        <c:v>57.017233480194996</c:v>
                      </c:pt>
                      <c:pt idx="1015">
                        <c:v>57.07504261966843</c:v>
                      </c:pt>
                      <c:pt idx="1016">
                        <c:v>57.132735107402553</c:v>
                      </c:pt>
                      <c:pt idx="1017">
                        <c:v>57.190299482566651</c:v>
                      </c:pt>
                      <c:pt idx="1018">
                        <c:v>57.247724427929377</c:v>
                      </c:pt>
                      <c:pt idx="1019">
                        <c:v>57.304998777316847</c:v>
                      </c:pt>
                      <c:pt idx="1020">
                        <c:v>57.362111522969244</c:v>
                      </c:pt>
                      <c:pt idx="1021">
                        <c:v>57.419051812791729</c:v>
                      </c:pt>
                      <c:pt idx="1022">
                        <c:v>57.475808997495122</c:v>
                      </c:pt>
                      <c:pt idx="1023">
                        <c:v>57.532372577622276</c:v>
                      </c:pt>
                      <c:pt idx="1024">
                        <c:v>57.588732250455635</c:v>
                      </c:pt>
                      <c:pt idx="1025">
                        <c:v>57.644877906802236</c:v>
                      </c:pt>
                      <c:pt idx="1026">
                        <c:v>57.700799637651656</c:v>
                      </c:pt>
                      <c:pt idx="1027">
                        <c:v>57.7564877407032</c:v>
                      </c:pt>
                      <c:pt idx="1028">
                        <c:v>57.811932716758399</c:v>
                      </c:pt>
                      <c:pt idx="1029">
                        <c:v>57.867125315974825</c:v>
                      </c:pt>
                      <c:pt idx="1030">
                        <c:v>57.922056483977528</c:v>
                      </c:pt>
                      <c:pt idx="1031">
                        <c:v>57.976717407824616</c:v>
                      </c:pt>
                      <c:pt idx="1032">
                        <c:v>58.031099511823115</c:v>
                      </c:pt>
                      <c:pt idx="1033">
                        <c:v>58.085194463191755</c:v>
                      </c:pt>
                      <c:pt idx="1034">
                        <c:v>58.138994177567341</c:v>
                      </c:pt>
                      <c:pt idx="1035">
                        <c:v>58.192490814351302</c:v>
                      </c:pt>
                      <c:pt idx="1036">
                        <c:v>58.245676821893134</c:v>
                      </c:pt>
                      <c:pt idx="1037">
                        <c:v>58.298544882507883</c:v>
                      </c:pt>
                      <c:pt idx="1038">
                        <c:v>58.351087957324374</c:v>
                      </c:pt>
                      <c:pt idx="1039">
                        <c:v>58.403299280961392</c:v>
                      </c:pt>
                      <c:pt idx="1040">
                        <c:v>58.455172366028968</c:v>
                      </c:pt>
                      <c:pt idx="1041">
                        <c:v>58.506701007452115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5-57ED-47BC-A8F5-882D3B754497}"/>
                  </c:ext>
                </c:extLst>
              </c15:ser>
            </c15:filteredScatterSeries>
            <c15:filteredScatterSeries>
              <c15:ser>
                <c:idx val="5"/>
                <c:order val="6"/>
                <c:tx>
                  <c:strRef>
                    <c:extLst xmlns:c16r2="http://schemas.microsoft.com/office/drawing/2015/06/chart" xmlns:c15="http://schemas.microsoft.com/office/drawing/2012/chart">
                      <c:ext xmlns:c15="http://schemas.microsoft.com/office/drawing/2012/chart" uri="{02D57815-91ED-43cb-92C2-25804820EDAC}">
                        <c15:formulaRef>
                          <c15:sqref>[1]EPECN!$AK$1</c15:sqref>
                        </c15:formulaRef>
                      </c:ext>
                    </c:extLst>
                    <c:strCache>
                      <c:ptCount val="1"/>
                      <c:pt idx="0">
                        <c:v>Tend+Est5</c:v>
                      </c:pt>
                    </c:strCache>
                  </c:strRef>
                </c:tx>
                <c:spPr>
                  <a:ln w="25400">
                    <a:noFill/>
                  </a:ln>
                  <a:effectLst/>
                </c:spPr>
                <c:marker>
                  <c:symbol val="circle"/>
                  <c:size val="4"/>
                  <c:spPr>
                    <a:solidFill>
                      <a:schemeClr val="accent4">
                        <a:lumMod val="60000"/>
                      </a:schemeClr>
                    </a:solidFill>
                    <a:ln w="9525" cap="flat" cmpd="sng" algn="ctr">
                      <a:solidFill>
                        <a:schemeClr val="accent4">
                          <a:lumMod val="6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[1]EPECN!$AK$2:$AK$1043</c15:sqref>
                        </c15:formulaRef>
                      </c:ext>
                    </c:extLst>
                    <c:numCache>
                      <c:formatCode>General</c:formatCode>
                      <c:ptCount val="1042"/>
                      <c:pt idx="0">
                        <c:v>10.275488218164826</c:v>
                      </c:pt>
                      <c:pt idx="1">
                        <c:v>10.273386296650745</c:v>
                      </c:pt>
                      <c:pt idx="2">
                        <c:v>10.271571814023378</c:v>
                      </c:pt>
                      <c:pt idx="3">
                        <c:v>10.270149660139129</c:v>
                      </c:pt>
                      <c:pt idx="4">
                        <c:v>10.269223440500548</c:v>
                      </c:pt>
                      <c:pt idx="5">
                        <c:v>10.268895241621472</c:v>
                      </c:pt>
                      <c:pt idx="6">
                        <c:v>10.269265410033199</c:v>
                      </c:pt>
                      <c:pt idx="7">
                        <c:v>10.27043233540085</c:v>
                      </c:pt>
                      <c:pt idx="8">
                        <c:v>10.272492238210319</c:v>
                      </c:pt>
                      <c:pt idx="9">
                        <c:v>10.275538952476104</c:v>
                      </c:pt>
                      <c:pt idx="10">
                        <c:v>10.279663763909694</c:v>
                      </c:pt>
                      <c:pt idx="11">
                        <c:v>10.284955153976092</c:v>
                      </c:pt>
                      <c:pt idx="12">
                        <c:v>10.2914986502537</c:v>
                      </c:pt>
                      <c:pt idx="13">
                        <c:v>10.299376633498966</c:v>
                      </c:pt>
                      <c:pt idx="14">
                        <c:v>10.308668161802892</c:v>
                      </c:pt>
                      <c:pt idx="15">
                        <c:v>10.319448802211291</c:v>
                      </c:pt>
                      <c:pt idx="16">
                        <c:v>10.331790460164649</c:v>
                      </c:pt>
                      <c:pt idx="17">
                        <c:v>10.345761267096654</c:v>
                      </c:pt>
                      <c:pt idx="18">
                        <c:v>10.361425376513044</c:v>
                      </c:pt>
                      <c:pt idx="19">
                        <c:v>10.378842868854234</c:v>
                      </c:pt>
                      <c:pt idx="20">
                        <c:v>10.398069615426435</c:v>
                      </c:pt>
                      <c:pt idx="21">
                        <c:v>10.419157161666504</c:v>
                      </c:pt>
                      <c:pt idx="22">
                        <c:v>10.442152619985929</c:v>
                      </c:pt>
                      <c:pt idx="23">
                        <c:v>10.467098562418855</c:v>
                      </c:pt>
                      <c:pt idx="24">
                        <c:v>10.494032973278006</c:v>
                      </c:pt>
                      <c:pt idx="25">
                        <c:v>10.522989112001243</c:v>
                      </c:pt>
                      <c:pt idx="26">
                        <c:v>10.55399548634945</c:v>
                      </c:pt>
                      <c:pt idx="27">
                        <c:v>10.587075786094653</c:v>
                      </c:pt>
                      <c:pt idx="28">
                        <c:v>10.622248837314638</c:v>
                      </c:pt>
                      <c:pt idx="29">
                        <c:v>10.659528567387911</c:v>
                      </c:pt>
                      <c:pt idx="30">
                        <c:v>10.698923970759939</c:v>
                      </c:pt>
                      <c:pt idx="31">
                        <c:v>10.74043913552863</c:v>
                      </c:pt>
                      <c:pt idx="32">
                        <c:v>10.784073180874028</c:v>
                      </c:pt>
                      <c:pt idx="33">
                        <c:v>10.829820305333987</c:v>
                      </c:pt>
                      <c:pt idx="34">
                        <c:v>10.877669795904595</c:v>
                      </c:pt>
                      <c:pt idx="35">
                        <c:v>10.927606057920901</c:v>
                      </c:pt>
                      <c:pt idx="36">
                        <c:v>10.979608655650681</c:v>
                      </c:pt>
                      <c:pt idx="37">
                        <c:v>11.033652353511037</c:v>
                      </c:pt>
                      <c:pt idx="38">
                        <c:v>11.089707217795038</c:v>
                      </c:pt>
                      <c:pt idx="39">
                        <c:v>11.147738628773222</c:v>
                      </c:pt>
                      <c:pt idx="40">
                        <c:v>11.207707403012648</c:v>
                      </c:pt>
                      <c:pt idx="41">
                        <c:v>11.269569875734424</c:v>
                      </c:pt>
                      <c:pt idx="42">
                        <c:v>11.333278003009227</c:v>
                      </c:pt>
                      <c:pt idx="43">
                        <c:v>11.398779473569432</c:v>
                      </c:pt>
                      <c:pt idx="44">
                        <c:v>11.466017829995852</c:v>
                      </c:pt>
                      <c:pt idx="45">
                        <c:v>11.534932589017197</c:v>
                      </c:pt>
                      <c:pt idx="46">
                        <c:v>11.605459420640907</c:v>
                      </c:pt>
                      <c:pt idx="47">
                        <c:v>11.677530235815158</c:v>
                      </c:pt>
                      <c:pt idx="48">
                        <c:v>11.751073382303678</c:v>
                      </c:pt>
                      <c:pt idx="49">
                        <c:v>11.82601379843741</c:v>
                      </c:pt>
                      <c:pt idx="50">
                        <c:v>11.902273184390365</c:v>
                      </c:pt>
                      <c:pt idx="51">
                        <c:v>11.979770180610826</c:v>
                      </c:pt>
                      <c:pt idx="52">
                        <c:v>12.058420543023811</c:v>
                      </c:pt>
                      <c:pt idx="53">
                        <c:v>12.13813737460633</c:v>
                      </c:pt>
                      <c:pt idx="54">
                        <c:v>12.218831262923104</c:v>
                      </c:pt>
                      <c:pt idx="55">
                        <c:v>12.300410523197964</c:v>
                      </c:pt>
                      <c:pt idx="56">
                        <c:v>12.382781396483997</c:v>
                      </c:pt>
                      <c:pt idx="57">
                        <c:v>12.465848262484815</c:v>
                      </c:pt>
                      <c:pt idx="58">
                        <c:v>12.549513856569117</c:v>
                      </c:pt>
                      <c:pt idx="59">
                        <c:v>12.633679480511883</c:v>
                      </c:pt>
                      <c:pt idx="60">
                        <c:v>12.718245266487431</c:v>
                      </c:pt>
                      <c:pt idx="61">
                        <c:v>12.80311034383244</c:v>
                      </c:pt>
                      <c:pt idx="62">
                        <c:v>12.888173108091301</c:v>
                      </c:pt>
                      <c:pt idx="63">
                        <c:v>12.973331441850831</c:v>
                      </c:pt>
                      <c:pt idx="64">
                        <c:v>13.058482946867823</c:v>
                      </c:pt>
                      <c:pt idx="65">
                        <c:v>13.143525176989675</c:v>
                      </c:pt>
                      <c:pt idx="66">
                        <c:v>13.228355861366843</c:v>
                      </c:pt>
                      <c:pt idx="67">
                        <c:v>13.31287317745481</c:v>
                      </c:pt>
                      <c:pt idx="68">
                        <c:v>13.396975923303787</c:v>
                      </c:pt>
                      <c:pt idx="69">
                        <c:v>13.480563788635648</c:v>
                      </c:pt>
                      <c:pt idx="70">
                        <c:v>13.563537574209906</c:v>
                      </c:pt>
                      <c:pt idx="71">
                        <c:v>13.645799418984277</c:v>
                      </c:pt>
                      <c:pt idx="72">
                        <c:v>13.72725302457966</c:v>
                      </c:pt>
                      <c:pt idx="73">
                        <c:v>13.807803866565044</c:v>
                      </c:pt>
                      <c:pt idx="74">
                        <c:v>13.887359452084429</c:v>
                      </c:pt>
                      <c:pt idx="75">
                        <c:v>13.965829473355424</c:v>
                      </c:pt>
                      <c:pt idx="76">
                        <c:v>14.043126056577867</c:v>
                      </c:pt>
                      <c:pt idx="77">
                        <c:v>14.119163955800202</c:v>
                      </c:pt>
                      <c:pt idx="78">
                        <c:v>14.193860751302203</c:v>
                      </c:pt>
                      <c:pt idx="79">
                        <c:v>14.267137042063689</c:v>
                      </c:pt>
                      <c:pt idx="80">
                        <c:v>14.338916631901711</c:v>
                      </c:pt>
                      <c:pt idx="81">
                        <c:v>14.409126698871559</c:v>
                      </c:pt>
                      <c:pt idx="82">
                        <c:v>14.477698007541431</c:v>
                      </c:pt>
                      <c:pt idx="83">
                        <c:v>14.544565013765171</c:v>
                      </c:pt>
                      <c:pt idx="84">
                        <c:v>14.609666061593702</c:v>
                      </c:pt>
                      <c:pt idx="85">
                        <c:v>14.672943521981828</c:v>
                      </c:pt>
                      <c:pt idx="86">
                        <c:v>14.73434393296475</c:v>
                      </c:pt>
                      <c:pt idx="87">
                        <c:v>14.793818130996227</c:v>
                      </c:pt>
                      <c:pt idx="88">
                        <c:v>14.851321363159204</c:v>
                      </c:pt>
                      <c:pt idx="89">
                        <c:v>14.906813439978809</c:v>
                      </c:pt>
                      <c:pt idx="90">
                        <c:v>14.960258778587272</c:v>
                      </c:pt>
                      <c:pt idx="91">
                        <c:v>15.011626536011075</c:v>
                      </c:pt>
                      <c:pt idx="92">
                        <c:v>15.060890682370912</c:v>
                      </c:pt>
                      <c:pt idx="93">
                        <c:v>15.108030073806725</c:v>
                      </c:pt>
                      <c:pt idx="94">
                        <c:v>15.153028514961584</c:v>
                      </c:pt>
                      <c:pt idx="95">
                        <c:v>15.19587480088021</c:v>
                      </c:pt>
                      <c:pt idx="96">
                        <c:v>15.236562798200266</c:v>
                      </c:pt>
                      <c:pt idx="97">
                        <c:v>15.275091415537208</c:v>
                      </c:pt>
                      <c:pt idx="98">
                        <c:v>15.311464662986264</c:v>
                      </c:pt>
                      <c:pt idx="99">
                        <c:v>15.345691650688073</c:v>
                      </c:pt>
                      <c:pt idx="100">
                        <c:v>15.377786586427664</c:v>
                      </c:pt>
                      <c:pt idx="101">
                        <c:v>15.407768762259646</c:v>
                      </c:pt>
                      <c:pt idx="102">
                        <c:v>15.435662520175587</c:v>
                      </c:pt>
                      <c:pt idx="103">
                        <c:v>15.461497256852869</c:v>
                      </c:pt>
                      <c:pt idx="104">
                        <c:v>15.485307317547349</c:v>
                      </c:pt>
                      <c:pt idx="105">
                        <c:v>15.507131979214984</c:v>
                      </c:pt>
                      <c:pt idx="106">
                        <c:v>15.527015372970778</c:v>
                      </c:pt>
                      <c:pt idx="107">
                        <c:v>15.545006406015446</c:v>
                      </c:pt>
                      <c:pt idx="108">
                        <c:v>15.561158673183026</c:v>
                      </c:pt>
                      <c:pt idx="109">
                        <c:v>15.575530348284351</c:v>
                      </c:pt>
                      <c:pt idx="110">
                        <c:v>15.588184115443003</c:v>
                      </c:pt>
                      <c:pt idx="111">
                        <c:v>15.59918699064168</c:v>
                      </c:pt>
                      <c:pt idx="112">
                        <c:v>15.60861023371767</c:v>
                      </c:pt>
                      <c:pt idx="113">
                        <c:v>15.616529201066262</c:v>
                      </c:pt>
                      <c:pt idx="114">
                        <c:v>15.623023199330957</c:v>
                      </c:pt>
                      <c:pt idx="115">
                        <c:v>15.628175330378244</c:v>
                      </c:pt>
                      <c:pt idx="116">
                        <c:v>15.632072327873386</c:v>
                      </c:pt>
                      <c:pt idx="117">
                        <c:v>15.634804375791587</c:v>
                      </c:pt>
                      <c:pt idx="118">
                        <c:v>15.636464969215963</c:v>
                      </c:pt>
                      <c:pt idx="119">
                        <c:v>15.637150667790397</c:v>
                      </c:pt>
                      <c:pt idx="120">
                        <c:v>15.636960942210834</c:v>
                      </c:pt>
                      <c:pt idx="121">
                        <c:v>15.63599796415369</c:v>
                      </c:pt>
                      <c:pt idx="122">
                        <c:v>15.634366400053878</c:v>
                      </c:pt>
                      <c:pt idx="123">
                        <c:v>15.632173199158354</c:v>
                      </c:pt>
                      <c:pt idx="124">
                        <c:v>15.629527366293317</c:v>
                      </c:pt>
                      <c:pt idx="125">
                        <c:v>15.626539779794467</c:v>
                      </c:pt>
                      <c:pt idx="126">
                        <c:v>15.623322905060453</c:v>
                      </c:pt>
                      <c:pt idx="127">
                        <c:v>15.619990604198835</c:v>
                      </c:pt>
                      <c:pt idx="128">
                        <c:v>15.616657892242561</c:v>
                      </c:pt>
                      <c:pt idx="129">
                        <c:v>15.613440700422517</c:v>
                      </c:pt>
                      <c:pt idx="130">
                        <c:v>15.610455636987943</c:v>
                      </c:pt>
                      <c:pt idx="131">
                        <c:v>15.607819736072273</c:v>
                      </c:pt>
                      <c:pt idx="132">
                        <c:v>15.605650255106225</c:v>
                      </c:pt>
                      <c:pt idx="133">
                        <c:v>15.604064371283224</c:v>
                      </c:pt>
                      <c:pt idx="134">
                        <c:v>15.603178977584806</c:v>
                      </c:pt>
                      <c:pt idx="135">
                        <c:v>15.60311042887472</c:v>
                      </c:pt>
                      <c:pt idx="136">
                        <c:v>15.603974298570563</c:v>
                      </c:pt>
                      <c:pt idx="137">
                        <c:v>15.605885136401138</c:v>
                      </c:pt>
                      <c:pt idx="138">
                        <c:v>15.608956217755519</c:v>
                      </c:pt>
                      <c:pt idx="139">
                        <c:v>15.613299345126919</c:v>
                      </c:pt>
                      <c:pt idx="140">
                        <c:v>15.619024552150345</c:v>
                      </c:pt>
                      <c:pt idx="141">
                        <c:v>15.626239910727968</c:v>
                      </c:pt>
                      <c:pt idx="142">
                        <c:v>15.635051291729855</c:v>
                      </c:pt>
                      <c:pt idx="143">
                        <c:v>15.645562139750677</c:v>
                      </c:pt>
                      <c:pt idx="144">
                        <c:v>15.657873252394705</c:v>
                      </c:pt>
                      <c:pt idx="145">
                        <c:v>15.672082554552272</c:v>
                      </c:pt>
                      <c:pt idx="146">
                        <c:v>15.68828492812079</c:v>
                      </c:pt>
                      <c:pt idx="147">
                        <c:v>15.70657194761219</c:v>
                      </c:pt>
                      <c:pt idx="148">
                        <c:v>15.727031722076639</c:v>
                      </c:pt>
                      <c:pt idx="149">
                        <c:v>15.74974869375963</c:v>
                      </c:pt>
                      <c:pt idx="150">
                        <c:v>15.774803453895453</c:v>
                      </c:pt>
                      <c:pt idx="151">
                        <c:v>15.802272566025646</c:v>
                      </c:pt>
                      <c:pt idx="152">
                        <c:v>15.832228397215374</c:v>
                      </c:pt>
                      <c:pt idx="153">
                        <c:v>15.864738947524552</c:v>
                      </c:pt>
                      <c:pt idx="154">
                        <c:v>15.899867738073397</c:v>
                      </c:pt>
                      <c:pt idx="155">
                        <c:v>15.937673608024598</c:v>
                      </c:pt>
                      <c:pt idx="156">
                        <c:v>15.97821062078547</c:v>
                      </c:pt>
                      <c:pt idx="157">
                        <c:v>16.021527929714981</c:v>
                      </c:pt>
                      <c:pt idx="158">
                        <c:v>16.067669663600395</c:v>
                      </c:pt>
                      <c:pt idx="159">
                        <c:v>16.116674822148344</c:v>
                      </c:pt>
                      <c:pt idx="160">
                        <c:v>16.168577171714436</c:v>
                      </c:pt>
                      <c:pt idx="161">
                        <c:v>16.223405201474169</c:v>
                      </c:pt>
                      <c:pt idx="162">
                        <c:v>16.281181990216449</c:v>
                      </c:pt>
                      <c:pt idx="163">
                        <c:v>16.341925183918942</c:v>
                      </c:pt>
                      <c:pt idx="164">
                        <c:v>16.405646934242146</c:v>
                      </c:pt>
                      <c:pt idx="165">
                        <c:v>16.47235385805655</c:v>
                      </c:pt>
                      <c:pt idx="166">
                        <c:v>16.542047008094251</c:v>
                      </c:pt>
                      <c:pt idx="167">
                        <c:v>16.614721844793316</c:v>
                      </c:pt>
                      <c:pt idx="168">
                        <c:v>16.690368269380276</c:v>
                      </c:pt>
                      <c:pt idx="169">
                        <c:v>16.768970568212303</c:v>
                      </c:pt>
                      <c:pt idx="170">
                        <c:v>16.850507468377799</c:v>
                      </c:pt>
                      <c:pt idx="171">
                        <c:v>16.934952154530428</c:v>
                      </c:pt>
                      <c:pt idx="172">
                        <c:v>17.022272306908434</c:v>
                      </c:pt>
                      <c:pt idx="173">
                        <c:v>17.112430150467912</c:v>
                      </c:pt>
                      <c:pt idx="174">
                        <c:v>17.205382505035566</c:v>
                      </c:pt>
                      <c:pt idx="175">
                        <c:v>17.301080896363587</c:v>
                      </c:pt>
                      <c:pt idx="176">
                        <c:v>17.399471577946855</c:v>
                      </c:pt>
                      <c:pt idx="177">
                        <c:v>17.500495663440088</c:v>
                      </c:pt>
                      <c:pt idx="178">
                        <c:v>17.604089219490756</c:v>
                      </c:pt>
                      <c:pt idx="179">
                        <c:v>17.7101833787817</c:v>
                      </c:pt>
                      <c:pt idx="180">
                        <c:v>17.818704463056733</c:v>
                      </c:pt>
                      <c:pt idx="181">
                        <c:v>17.929574115880978</c:v>
                      </c:pt>
                      <c:pt idx="182">
                        <c:v>18.042709434868389</c:v>
                      </c:pt>
                      <c:pt idx="183">
                        <c:v>18.15802316308854</c:v>
                      </c:pt>
                      <c:pt idx="184">
                        <c:v>18.275423789346096</c:v>
                      </c:pt>
                      <c:pt idx="185">
                        <c:v>18.394815757007983</c:v>
                      </c:pt>
                      <c:pt idx="186">
                        <c:v>18.516099631035285</c:v>
                      </c:pt>
                      <c:pt idx="187">
                        <c:v>18.639172282860159</c:v>
                      </c:pt>
                      <c:pt idx="188">
                        <c:v>18.76392708273173</c:v>
                      </c:pt>
                      <c:pt idx="189">
                        <c:v>18.890254089139273</c:v>
                      </c:pt>
                      <c:pt idx="190">
                        <c:v>19.01804029490669</c:v>
                      </c:pt>
                      <c:pt idx="191">
                        <c:v>19.147169779537929</c:v>
                      </c:pt>
                      <c:pt idx="192">
                        <c:v>19.277523967380841</c:v>
                      </c:pt>
                      <c:pt idx="193">
                        <c:v>19.408981841164</c:v>
                      </c:pt>
                      <c:pt idx="194">
                        <c:v>19.541420170450778</c:v>
                      </c:pt>
                      <c:pt idx="195">
                        <c:v>19.674713744544238</c:v>
                      </c:pt>
                      <c:pt idx="196">
                        <c:v>19.808735599367399</c:v>
                      </c:pt>
                      <c:pt idx="197">
                        <c:v>19.943357297835437</c:v>
                      </c:pt>
                      <c:pt idx="198">
                        <c:v>20.078449113228839</c:v>
                      </c:pt>
                      <c:pt idx="199">
                        <c:v>20.213880315070686</c:v>
                      </c:pt>
                      <c:pt idx="200">
                        <c:v>20.349519407006046</c:v>
                      </c:pt>
                      <c:pt idx="201">
                        <c:v>20.485234376177178</c:v>
                      </c:pt>
                      <c:pt idx="202">
                        <c:v>20.620892943585652</c:v>
                      </c:pt>
                      <c:pt idx="203">
                        <c:v>20.756362804930156</c:v>
                      </c:pt>
                      <c:pt idx="204">
                        <c:v>20.891511921408021</c:v>
                      </c:pt>
                      <c:pt idx="205">
                        <c:v>21.026208709968827</c:v>
                      </c:pt>
                      <c:pt idx="206">
                        <c:v>21.160322332509434</c:v>
                      </c:pt>
                      <c:pt idx="207">
                        <c:v>21.293722933502266</c:v>
                      </c:pt>
                      <c:pt idx="208">
                        <c:v>21.426281885552097</c:v>
                      </c:pt>
                      <c:pt idx="209">
                        <c:v>21.557872032380931</c:v>
                      </c:pt>
                      <c:pt idx="210">
                        <c:v>21.688367918745996</c:v>
                      </c:pt>
                      <c:pt idx="211">
                        <c:v>21.817646066802514</c:v>
                      </c:pt>
                      <c:pt idx="212">
                        <c:v>21.94558514843045</c:v>
                      </c:pt>
                      <c:pt idx="213">
                        <c:v>22.072066253052697</c:v>
                      </c:pt>
                      <c:pt idx="214">
                        <c:v>22.19697310048209</c:v>
                      </c:pt>
                      <c:pt idx="215">
                        <c:v>22.320192258344726</c:v>
                      </c:pt>
                      <c:pt idx="216">
                        <c:v>22.441613353638818</c:v>
                      </c:pt>
                      <c:pt idx="217">
                        <c:v>22.561129278000319</c:v>
                      </c:pt>
                      <c:pt idx="218">
                        <c:v>22.678636376260123</c:v>
                      </c:pt>
                      <c:pt idx="219">
                        <c:v>22.794034677891457</c:v>
                      </c:pt>
                      <c:pt idx="220">
                        <c:v>22.907228020961231</c:v>
                      </c:pt>
                      <c:pt idx="221">
                        <c:v>23.018124268214677</c:v>
                      </c:pt>
                      <c:pt idx="222">
                        <c:v>23.126635464939174</c:v>
                      </c:pt>
                      <c:pt idx="223">
                        <c:v>23.232677998270539</c:v>
                      </c:pt>
                      <c:pt idx="224">
                        <c:v>23.336172747622651</c:v>
                      </c:pt>
                      <c:pt idx="225">
                        <c:v>23.437045215940284</c:v>
                      </c:pt>
                      <c:pt idx="226">
                        <c:v>23.53522570149401</c:v>
                      </c:pt>
                      <c:pt idx="227">
                        <c:v>23.630649359955804</c:v>
                      </c:pt>
                      <c:pt idx="228">
                        <c:v>23.723256356514497</c:v>
                      </c:pt>
                      <c:pt idx="229">
                        <c:v>23.812991957811033</c:v>
                      </c:pt>
                      <c:pt idx="230">
                        <c:v>23.899806623494523</c:v>
                      </c:pt>
                      <c:pt idx="231">
                        <c:v>23.983656087222236</c:v>
                      </c:pt>
                      <c:pt idx="232">
                        <c:v>24.064501416948449</c:v>
                      </c:pt>
                      <c:pt idx="233">
                        <c:v>24.217051103414175</c:v>
                      </c:pt>
                      <c:pt idx="234">
                        <c:v>24.288704807695751</c:v>
                      </c:pt>
                      <c:pt idx="235">
                        <c:v>24.357253166855575</c:v>
                      </c:pt>
                      <c:pt idx="236">
                        <c:v>24.422684651763561</c:v>
                      </c:pt>
                      <c:pt idx="237">
                        <c:v>24.484993268554184</c:v>
                      </c:pt>
                      <c:pt idx="238">
                        <c:v>24.544178541504952</c:v>
                      </c:pt>
                      <c:pt idx="239">
                        <c:v>24.60024553478608</c:v>
                      </c:pt>
                      <c:pt idx="240">
                        <c:v>24.872130433546861</c:v>
                      </c:pt>
                      <c:pt idx="241">
                        <c:v>24.906964559212177</c:v>
                      </c:pt>
                      <c:pt idx="242">
                        <c:v>24.938913304648018</c:v>
                      </c:pt>
                      <c:pt idx="243">
                        <c:v>24.968028689448165</c:v>
                      </c:pt>
                      <c:pt idx="244">
                        <c:v>24.994367471234213</c:v>
                      </c:pt>
                      <c:pt idx="245">
                        <c:v>25.017991013387846</c:v>
                      </c:pt>
                      <c:pt idx="246">
                        <c:v>25.038965143743347</c:v>
                      </c:pt>
                      <c:pt idx="247">
                        <c:v>25.057360004548244</c:v>
                      </c:pt>
                      <c:pt idx="248">
                        <c:v>25.073249884017795</c:v>
                      </c:pt>
                      <c:pt idx="249">
                        <c:v>25.086713089826844</c:v>
                      </c:pt>
                      <c:pt idx="250">
                        <c:v>25.097831714898756</c:v>
                      </c:pt>
                      <c:pt idx="251">
                        <c:v>25.106691495867224</c:v>
                      </c:pt>
                      <c:pt idx="252">
                        <c:v>25.113381614601909</c:v>
                      </c:pt>
                      <c:pt idx="253">
                        <c:v>25.117994503202873</c:v>
                      </c:pt>
                      <c:pt idx="254">
                        <c:v>25.120625642882416</c:v>
                      </c:pt>
                      <c:pt idx="255">
                        <c:v>25.121373347165221</c:v>
                      </c:pt>
                      <c:pt idx="256">
                        <c:v>25.120338589849482</c:v>
                      </c:pt>
                      <c:pt idx="257">
                        <c:v>25.117624728182204</c:v>
                      </c:pt>
                      <c:pt idx="258">
                        <c:v>25.113337321711654</c:v>
                      </c:pt>
                      <c:pt idx="259">
                        <c:v>25.107583897288617</c:v>
                      </c:pt>
                      <c:pt idx="260">
                        <c:v>25.100473720695916</c:v>
                      </c:pt>
                      <c:pt idx="261">
                        <c:v>25.092117565392169</c:v>
                      </c:pt>
                      <c:pt idx="262">
                        <c:v>25.082627468861713</c:v>
                      </c:pt>
                      <c:pt idx="263">
                        <c:v>25.072116537067082</c:v>
                      </c:pt>
                      <c:pt idx="264">
                        <c:v>25.060698647504005</c:v>
                      </c:pt>
                      <c:pt idx="265">
                        <c:v>25.048488251361626</c:v>
                      </c:pt>
                      <c:pt idx="266">
                        <c:v>25.035600125291932</c:v>
                      </c:pt>
                      <c:pt idx="267">
                        <c:v>25.022149133292817</c:v>
                      </c:pt>
                      <c:pt idx="268">
                        <c:v>25.00824998920876</c:v>
                      </c:pt>
                      <c:pt idx="269">
                        <c:v>24.994017010351072</c:v>
                      </c:pt>
                      <c:pt idx="270">
                        <c:v>24.979563922737213</c:v>
                      </c:pt>
                      <c:pt idx="271">
                        <c:v>24.96500356844458</c:v>
                      </c:pt>
                      <c:pt idx="272">
                        <c:v>24.95044771556957</c:v>
                      </c:pt>
                      <c:pt idx="273">
                        <c:v>24.936006821276568</c:v>
                      </c:pt>
                      <c:pt idx="274">
                        <c:v>24.921789808414797</c:v>
                      </c:pt>
                      <c:pt idx="275">
                        <c:v>24.907903846172896</c:v>
                      </c:pt>
                      <c:pt idx="276">
                        <c:v>24.894454125232279</c:v>
                      </c:pt>
                      <c:pt idx="277">
                        <c:v>24.881543687870344</c:v>
                      </c:pt>
                      <c:pt idx="278">
                        <c:v>24.869273163453865</c:v>
                      </c:pt>
                      <c:pt idx="279">
                        <c:v>24.857740609751033</c:v>
                      </c:pt>
                      <c:pt idx="280">
                        <c:v>24.84704131047803</c:v>
                      </c:pt>
                      <c:pt idx="281">
                        <c:v>24.837267589482387</c:v>
                      </c:pt>
                      <c:pt idx="282">
                        <c:v>24.828508631951184</c:v>
                      </c:pt>
                      <c:pt idx="283">
                        <c:v>24.820850313016603</c:v>
                      </c:pt>
                      <c:pt idx="284">
                        <c:v>24.814375024115716</c:v>
                      </c:pt>
                      <c:pt idx="285">
                        <c:v>24.809161557444476</c:v>
                      </c:pt>
                      <c:pt idx="286">
                        <c:v>24.805284898828372</c:v>
                      </c:pt>
                      <c:pt idx="287">
                        <c:v>24.802816129314245</c:v>
                      </c:pt>
                      <c:pt idx="288">
                        <c:v>24.801822285768864</c:v>
                      </c:pt>
                      <c:pt idx="289">
                        <c:v>24.802366240750541</c:v>
                      </c:pt>
                      <c:pt idx="290">
                        <c:v>24.804506591900136</c:v>
                      </c:pt>
                      <c:pt idx="291">
                        <c:v>24.808297551077352</c:v>
                      </c:pt>
                      <c:pt idx="292">
                        <c:v>24.813788893447338</c:v>
                      </c:pt>
                      <c:pt idx="293">
                        <c:v>24.821025816701159</c:v>
                      </c:pt>
                      <c:pt idx="294">
                        <c:v>24.830048910572209</c:v>
                      </c:pt>
                      <c:pt idx="295">
                        <c:v>24.84089408678825</c:v>
                      </c:pt>
                      <c:pt idx="296">
                        <c:v>24.85359252957663</c:v>
                      </c:pt>
                      <c:pt idx="297">
                        <c:v>24.868170656817661</c:v>
                      </c:pt>
                      <c:pt idx="298">
                        <c:v>24.884650081918107</c:v>
                      </c:pt>
                      <c:pt idx="299">
                        <c:v>24.903047636454026</c:v>
                      </c:pt>
                      <c:pt idx="300">
                        <c:v>24.923375303609067</c:v>
                      </c:pt>
                      <c:pt idx="301">
                        <c:v>24.945640262411132</c:v>
                      </c:pt>
                      <c:pt idx="302">
                        <c:v>24.969844892747492</c:v>
                      </c:pt>
                      <c:pt idx="303">
                        <c:v>24.995986801115034</c:v>
                      </c:pt>
                      <c:pt idx="304">
                        <c:v>25.024058857039623</c:v>
                      </c:pt>
                      <c:pt idx="305">
                        <c:v>25.054049230075698</c:v>
                      </c:pt>
                      <c:pt idx="306">
                        <c:v>25.085941487274521</c:v>
                      </c:pt>
                      <c:pt idx="307">
                        <c:v>25.119714600987116</c:v>
                      </c:pt>
                      <c:pt idx="308">
                        <c:v>25.155343066846047</c:v>
                      </c:pt>
                      <c:pt idx="309">
                        <c:v>25.19279698174811</c:v>
                      </c:pt>
                      <c:pt idx="310">
                        <c:v>25.232042141638868</c:v>
                      </c:pt>
                      <c:pt idx="311">
                        <c:v>25.273040148878927</c:v>
                      </c:pt>
                      <c:pt idx="312">
                        <c:v>25.315748518951306</c:v>
                      </c:pt>
                      <c:pt idx="313">
                        <c:v>25.360120846249423</c:v>
                      </c:pt>
                      <c:pt idx="314">
                        <c:v>25.406106878665636</c:v>
                      </c:pt>
                      <c:pt idx="315">
                        <c:v>25.453652700681577</c:v>
                      </c:pt>
                      <c:pt idx="316">
                        <c:v>25.502700874643256</c:v>
                      </c:pt>
                      <c:pt idx="317">
                        <c:v>25.55319059988642</c:v>
                      </c:pt>
                      <c:pt idx="318">
                        <c:v>25.605057879360867</c:v>
                      </c:pt>
                      <c:pt idx="319">
                        <c:v>25.658235693386342</c:v>
                      </c:pt>
                      <c:pt idx="320">
                        <c:v>25.712654170157332</c:v>
                      </c:pt>
                      <c:pt idx="321">
                        <c:v>25.768240812599668</c:v>
                      </c:pt>
                      <c:pt idx="322">
                        <c:v>25.82492063116818</c:v>
                      </c:pt>
                      <c:pt idx="323">
                        <c:v>25.882616382161903</c:v>
                      </c:pt>
                      <c:pt idx="324">
                        <c:v>25.941248761121507</c:v>
                      </c:pt>
                      <c:pt idx="325">
                        <c:v>26.000736610862695</c:v>
                      </c:pt>
                      <c:pt idx="326">
                        <c:v>26.060997133689238</c:v>
                      </c:pt>
                      <c:pt idx="327">
                        <c:v>26.121946097320475</c:v>
                      </c:pt>
                      <c:pt idx="328">
                        <c:v>26.183498094059953</c:v>
                      </c:pt>
                      <c:pt idx="329">
                        <c:v>26.245566702724851</c:v>
                      </c:pt>
                      <c:pt idx="330">
                        <c:v>26.308064752849933</c:v>
                      </c:pt>
                      <c:pt idx="331">
                        <c:v>26.370904540674701</c:v>
                      </c:pt>
                      <c:pt idx="332">
                        <c:v>26.433998056418591</c:v>
                      </c:pt>
                      <c:pt idx="333">
                        <c:v>26.497257212346021</c:v>
                      </c:pt>
                      <c:pt idx="334">
                        <c:v>26.560594061121524</c:v>
                      </c:pt>
                      <c:pt idx="335">
                        <c:v>26.623921063954164</c:v>
                      </c:pt>
                      <c:pt idx="336">
                        <c:v>26.687151258030912</c:v>
                      </c:pt>
                      <c:pt idx="337">
                        <c:v>26.75019852274006</c:v>
                      </c:pt>
                      <c:pt idx="338">
                        <c:v>26.812977794187969</c:v>
                      </c:pt>
                      <c:pt idx="339">
                        <c:v>26.875405287516127</c:v>
                      </c:pt>
                      <c:pt idx="340">
                        <c:v>26.937398716529973</c:v>
                      </c:pt>
                      <c:pt idx="341">
                        <c:v>26.998877500156425</c:v>
                      </c:pt>
                      <c:pt idx="342">
                        <c:v>27.059763015253708</c:v>
                      </c:pt>
                      <c:pt idx="343">
                        <c:v>27.11997874530471</c:v>
                      </c:pt>
                      <c:pt idx="344">
                        <c:v>27.1794505245336</c:v>
                      </c:pt>
                      <c:pt idx="345">
                        <c:v>27.238106726995063</c:v>
                      </c:pt>
                      <c:pt idx="346">
                        <c:v>27.295878460196132</c:v>
                      </c:pt>
                      <c:pt idx="347">
                        <c:v>27.352699752821888</c:v>
                      </c:pt>
                      <c:pt idx="348">
                        <c:v>27.408507726148823</c:v>
                      </c:pt>
                      <c:pt idx="349">
                        <c:v>27.463242808742834</c:v>
                      </c:pt>
                      <c:pt idx="350">
                        <c:v>27.516848844053104</c:v>
                      </c:pt>
                      <c:pt idx="351">
                        <c:v>27.569273290527832</c:v>
                      </c:pt>
                      <c:pt idx="352">
                        <c:v>27.620467363893738</c:v>
                      </c:pt>
                      <c:pt idx="353">
                        <c:v>27.670386181257712</c:v>
                      </c:pt>
                      <c:pt idx="354">
                        <c:v>27.718988896706154</c:v>
                      </c:pt>
                      <c:pt idx="355">
                        <c:v>27.766238828095673</c:v>
                      </c:pt>
                      <c:pt idx="356">
                        <c:v>27.812103564747076</c:v>
                      </c:pt>
                      <c:pt idx="357">
                        <c:v>27.856555115774313</c:v>
                      </c:pt>
                      <c:pt idx="358">
                        <c:v>27.899569948799098</c:v>
                      </c:pt>
                      <c:pt idx="359">
                        <c:v>27.941129118823085</c:v>
                      </c:pt>
                      <c:pt idx="360">
                        <c:v>27.981218337049526</c:v>
                      </c:pt>
                      <c:pt idx="361">
                        <c:v>28.019828039468074</c:v>
                      </c:pt>
                      <c:pt idx="362">
                        <c:v>28.05695344503793</c:v>
                      </c:pt>
                      <c:pt idx="363">
                        <c:v>28.092594593326442</c:v>
                      </c:pt>
                      <c:pt idx="364">
                        <c:v>28.126756421482696</c:v>
                      </c:pt>
                      <c:pt idx="365">
                        <c:v>28.159448730448254</c:v>
                      </c:pt>
                      <c:pt idx="366">
                        <c:v>28.190686240329924</c:v>
                      </c:pt>
                      <c:pt idx="367">
                        <c:v>28.220488584882403</c:v>
                      </c:pt>
                      <c:pt idx="368">
                        <c:v>28.2488803050719</c:v>
                      </c:pt>
                      <c:pt idx="369">
                        <c:v>28.301554447208346</c:v>
                      </c:pt>
                      <c:pt idx="370">
                        <c:v>28.325910286395306</c:v>
                      </c:pt>
                      <c:pt idx="371">
                        <c:v>28.349002226623643</c:v>
                      </c:pt>
                      <c:pt idx="372">
                        <c:v>28.370878867090273</c:v>
                      </c:pt>
                      <c:pt idx="373">
                        <c:v>28.391593447576831</c:v>
                      </c:pt>
                      <c:pt idx="374">
                        <c:v>28.411203766709708</c:v>
                      </c:pt>
                      <c:pt idx="375">
                        <c:v>28.429772089898645</c:v>
                      </c:pt>
                      <c:pt idx="376">
                        <c:v>28.447365037129916</c:v>
                      </c:pt>
                      <c:pt idx="377">
                        <c:v>28.464053510812064</c:v>
                      </c:pt>
                      <c:pt idx="378">
                        <c:v>28.479912513893193</c:v>
                      </c:pt>
                      <c:pt idx="379">
                        <c:v>28.495021058489534</c:v>
                      </c:pt>
                      <c:pt idx="380">
                        <c:v>28.509462015285482</c:v>
                      </c:pt>
                      <c:pt idx="381">
                        <c:v>28.523321963984802</c:v>
                      </c:pt>
                      <c:pt idx="382">
                        <c:v>28.536691035112131</c:v>
                      </c:pt>
                      <c:pt idx="383">
                        <c:v>28.549662733481977</c:v>
                      </c:pt>
                      <c:pt idx="384">
                        <c:v>28.562333803670931</c:v>
                      </c:pt>
                      <c:pt idx="385">
                        <c:v>28.574803987845378</c:v>
                      </c:pt>
                      <c:pt idx="386">
                        <c:v>28.587175876313733</c:v>
                      </c:pt>
                      <c:pt idx="387">
                        <c:v>28.599554701188069</c:v>
                      </c:pt>
                      <c:pt idx="388">
                        <c:v>28.612048133554275</c:v>
                      </c:pt>
                      <c:pt idx="389">
                        <c:v>28.624766074564668</c:v>
                      </c:pt>
                      <c:pt idx="390">
                        <c:v>28.651324934897737</c:v>
                      </c:pt>
                      <c:pt idx="391">
                        <c:v>28.665394860223145</c:v>
                      </c:pt>
                      <c:pt idx="392">
                        <c:v>28.69569858841994</c:v>
                      </c:pt>
                      <c:pt idx="393">
                        <c:v>28.712168736366305</c:v>
                      </c:pt>
                      <c:pt idx="394">
                        <c:v>28.729676520876122</c:v>
                      </c:pt>
                      <c:pt idx="395">
                        <c:v>28.748341579717057</c:v>
                      </c:pt>
                      <c:pt idx="396">
                        <c:v>28.768283691095014</c:v>
                      </c:pt>
                      <c:pt idx="397">
                        <c:v>28.789622569155689</c:v>
                      </c:pt>
                      <c:pt idx="398">
                        <c:v>28.812477558620188</c:v>
                      </c:pt>
                      <c:pt idx="399">
                        <c:v>28.836967429062984</c:v>
                      </c:pt>
                      <c:pt idx="400">
                        <c:v>28.863210119341492</c:v>
                      </c:pt>
                      <c:pt idx="401">
                        <c:v>28.891322492686935</c:v>
                      </c:pt>
                      <c:pt idx="402">
                        <c:v>28.921420092965036</c:v>
                      </c:pt>
                      <c:pt idx="403">
                        <c:v>28.953616892613404</c:v>
                      </c:pt>
                      <c:pt idx="404">
                        <c:v>28.988025092758988</c:v>
                      </c:pt>
                      <c:pt idx="405">
                        <c:v>29.024754826015403</c:v>
                      </c:pt>
                      <c:pt idx="406">
                        <c:v>29.063913962454233</c:v>
                      </c:pt>
                      <c:pt idx="407">
                        <c:v>29.105607869238789</c:v>
                      </c:pt>
                      <c:pt idx="408">
                        <c:v>29.149939184401191</c:v>
                      </c:pt>
                      <c:pt idx="409">
                        <c:v>29.197007595235522</c:v>
                      </c:pt>
                      <c:pt idx="410">
                        <c:v>29.355583495746536</c:v>
                      </c:pt>
                      <c:pt idx="411">
                        <c:v>29.414530688281562</c:v>
                      </c:pt>
                      <c:pt idx="412">
                        <c:v>29.610781882329466</c:v>
                      </c:pt>
                      <c:pt idx="413">
                        <c:v>29.682913015151449</c:v>
                      </c:pt>
                      <c:pt idx="414">
                        <c:v>29.758511933523121</c:v>
                      </c:pt>
                      <c:pt idx="415">
                        <c:v>29.837637981313492</c:v>
                      </c:pt>
                      <c:pt idx="416">
                        <c:v>29.920345512772681</c:v>
                      </c:pt>
                      <c:pt idx="417">
                        <c:v>30.006683798920914</c:v>
                      </c:pt>
                      <c:pt idx="418">
                        <c:v>30.096696893533515</c:v>
                      </c:pt>
                      <c:pt idx="419">
                        <c:v>30.190423518986663</c:v>
                      </c:pt>
                      <c:pt idx="420">
                        <c:v>30.287896962208993</c:v>
                      </c:pt>
                      <c:pt idx="421">
                        <c:v>30.389144970962729</c:v>
                      </c:pt>
                      <c:pt idx="422">
                        <c:v>30.494189710657672</c:v>
                      </c:pt>
                      <c:pt idx="423">
                        <c:v>30.603047631878809</c:v>
                      </c:pt>
                      <c:pt idx="424">
                        <c:v>30.715729448786881</c:v>
                      </c:pt>
                      <c:pt idx="425">
                        <c:v>30.832240078528898</c:v>
                      </c:pt>
                      <c:pt idx="426">
                        <c:v>30.95257860177253</c:v>
                      </c:pt>
                      <c:pt idx="427">
                        <c:v>31.076738234455703</c:v>
                      </c:pt>
                      <c:pt idx="428">
                        <c:v>31.204706300819772</c:v>
                      </c:pt>
                      <c:pt idx="429">
                        <c:v>31.336464267770946</c:v>
                      </c:pt>
                      <c:pt idx="430">
                        <c:v>31.61124627000099</c:v>
                      </c:pt>
                      <c:pt idx="431">
                        <c:v>31.754203870536266</c:v>
                      </c:pt>
                      <c:pt idx="432">
                        <c:v>32.05104266137846</c:v>
                      </c:pt>
                      <c:pt idx="433">
                        <c:v>32.204822802693066</c:v>
                      </c:pt>
                      <c:pt idx="434">
                        <c:v>32.522809840523507</c:v>
                      </c:pt>
                      <c:pt idx="435">
                        <c:v>32.686882296598682</c:v>
                      </c:pt>
                      <c:pt idx="436">
                        <c:v>32.854242141435975</c:v>
                      </c:pt>
                      <c:pt idx="437">
                        <c:v>33.024808904033904</c:v>
                      </c:pt>
                      <c:pt idx="438">
                        <c:v>33.198497026619748</c:v>
                      </c:pt>
                      <c:pt idx="439">
                        <c:v>33.375215989834047</c:v>
                      </c:pt>
                      <c:pt idx="440">
                        <c:v>33.554870497466844</c:v>
                      </c:pt>
                      <c:pt idx="441">
                        <c:v>33.737360570457597</c:v>
                      </c:pt>
                      <c:pt idx="442">
                        <c:v>33.922581749851325</c:v>
                      </c:pt>
                      <c:pt idx="443">
                        <c:v>34.110425258385391</c:v>
                      </c:pt>
                      <c:pt idx="444">
                        <c:v>34.300778180363267</c:v>
                      </c:pt>
                      <c:pt idx="445">
                        <c:v>34.493523649455106</c:v>
                      </c:pt>
                      <c:pt idx="446">
                        <c:v>34.68854104404781</c:v>
                      </c:pt>
                      <c:pt idx="447">
                        <c:v>34.885706179752951</c:v>
                      </c:pt>
                      <c:pt idx="448">
                        <c:v>35.084891558664914</c:v>
                      </c:pt>
                      <c:pt idx="449">
                        <c:v>35.285966524948932</c:v>
                      </c:pt>
                      <c:pt idx="450">
                        <c:v>35.488797526325023</c:v>
                      </c:pt>
                      <c:pt idx="451">
                        <c:v>35.693248331002067</c:v>
                      </c:pt>
                      <c:pt idx="452">
                        <c:v>35.89918025960489</c:v>
                      </c:pt>
                      <c:pt idx="453">
                        <c:v>36.106452421627637</c:v>
                      </c:pt>
                      <c:pt idx="454">
                        <c:v>36.314921945936639</c:v>
                      </c:pt>
                      <c:pt idx="455">
                        <c:v>36.734873301221249</c:v>
                      </c:pt>
                      <c:pt idx="456">
                        <c:v>36.946061758272243</c:v>
                      </c:pt>
                      <c:pt idx="457">
                        <c:v>37.157861361266733</c:v>
                      </c:pt>
                      <c:pt idx="458">
                        <c:v>37.37012311092294</c:v>
                      </c:pt>
                      <c:pt idx="459">
                        <c:v>37.582697537812159</c:v>
                      </c:pt>
                      <c:pt idx="460">
                        <c:v>37.795434947311392</c:v>
                      </c:pt>
                      <c:pt idx="461">
                        <c:v>38.008185714586581</c:v>
                      </c:pt>
                      <c:pt idx="462">
                        <c:v>38.220800479092304</c:v>
                      </c:pt>
                      <c:pt idx="463">
                        <c:v>38.433130438077441</c:v>
                      </c:pt>
                      <c:pt idx="464">
                        <c:v>38.645027588586686</c:v>
                      </c:pt>
                      <c:pt idx="465">
                        <c:v>38.856344977452238</c:v>
                      </c:pt>
                      <c:pt idx="466">
                        <c:v>39.066936948774128</c:v>
                      </c:pt>
                      <c:pt idx="467">
                        <c:v>39.276659378392907</c:v>
                      </c:pt>
                      <c:pt idx="468">
                        <c:v>39.485369954865391</c:v>
                      </c:pt>
                      <c:pt idx="469">
                        <c:v>39.692928356460833</c:v>
                      </c:pt>
                      <c:pt idx="470">
                        <c:v>39.899196523704603</c:v>
                      </c:pt>
                      <c:pt idx="471">
                        <c:v>40.104038877004562</c:v>
                      </c:pt>
                      <c:pt idx="472">
                        <c:v>40.307322538907258</c:v>
                      </c:pt>
                      <c:pt idx="473">
                        <c:v>40.508917550540815</c:v>
                      </c:pt>
                      <c:pt idx="474">
                        <c:v>40.7086970718156</c:v>
                      </c:pt>
                      <c:pt idx="475">
                        <c:v>40.906537624965075</c:v>
                      </c:pt>
                      <c:pt idx="476">
                        <c:v>41.102319231024836</c:v>
                      </c:pt>
                      <c:pt idx="477">
                        <c:v>41.295925638861895</c:v>
                      </c:pt>
                      <c:pt idx="478">
                        <c:v>41.487244496382026</c:v>
                      </c:pt>
                      <c:pt idx="479">
                        <c:v>41.676167523560366</c:v>
                      </c:pt>
                      <c:pt idx="480">
                        <c:v>41.862590676956003</c:v>
                      </c:pt>
                      <c:pt idx="481">
                        <c:v>42.046414305391295</c:v>
                      </c:pt>
                      <c:pt idx="482">
                        <c:v>42.227543286493095</c:v>
                      </c:pt>
                      <c:pt idx="483">
                        <c:v>42.405887203814466</c:v>
                      </c:pt>
                      <c:pt idx="484">
                        <c:v>42.581360414273043</c:v>
                      </c:pt>
                      <c:pt idx="485">
                        <c:v>42.753882205664425</c:v>
                      </c:pt>
                      <c:pt idx="486">
                        <c:v>42.923376894028742</c:v>
                      </c:pt>
                      <c:pt idx="487">
                        <c:v>43.089773920669934</c:v>
                      </c:pt>
                      <c:pt idx="488">
                        <c:v>43.253007938649482</c:v>
                      </c:pt>
                      <c:pt idx="489">
                        <c:v>43.413018878597669</c:v>
                      </c:pt>
                      <c:pt idx="490">
                        <c:v>43.569752053708726</c:v>
                      </c:pt>
                      <c:pt idx="491">
                        <c:v>43.723158153807709</c:v>
                      </c:pt>
                      <c:pt idx="492">
                        <c:v>44.16300292818817</c:v>
                      </c:pt>
                      <c:pt idx="493">
                        <c:v>44.438939969297444</c:v>
                      </c:pt>
                      <c:pt idx="494">
                        <c:v>44.571655112256558</c:v>
                      </c:pt>
                      <c:pt idx="495">
                        <c:v>44.700851681135994</c:v>
                      </c:pt>
                      <c:pt idx="496">
                        <c:v>44.948672768629912</c:v>
                      </c:pt>
                      <c:pt idx="497">
                        <c:v>45.067302553195937</c:v>
                      </c:pt>
                      <c:pt idx="498">
                        <c:v>45.182424172422948</c:v>
                      </c:pt>
                      <c:pt idx="499">
                        <c:v>45.294053383695832</c:v>
                      </c:pt>
                      <c:pt idx="500">
                        <c:v>45.402211080720896</c:v>
                      </c:pt>
                      <c:pt idx="501">
                        <c:v>45.50692313580673</c:v>
                      </c:pt>
                      <c:pt idx="502">
                        <c:v>45.608220332298217</c:v>
                      </c:pt>
                      <c:pt idx="503">
                        <c:v>45.706138237412461</c:v>
                      </c:pt>
                      <c:pt idx="504">
                        <c:v>45.800717075744465</c:v>
                      </c:pt>
                      <c:pt idx="505">
                        <c:v>45.892001593730157</c:v>
                      </c:pt>
                      <c:pt idx="506">
                        <c:v>45.980040905373016</c:v>
                      </c:pt>
                      <c:pt idx="507">
                        <c:v>46.064888379558539</c:v>
                      </c:pt>
                      <c:pt idx="508">
                        <c:v>46.146601419297994</c:v>
                      </c:pt>
                      <c:pt idx="509">
                        <c:v>46.225241333260286</c:v>
                      </c:pt>
                      <c:pt idx="510">
                        <c:v>46.300873149965348</c:v>
                      </c:pt>
                      <c:pt idx="511">
                        <c:v>46.373565435028745</c:v>
                      </c:pt>
                      <c:pt idx="512">
                        <c:v>46.44339010186107</c:v>
                      </c:pt>
                      <c:pt idx="513">
                        <c:v>46.510422216238453</c:v>
                      </c:pt>
                      <c:pt idx="514">
                        <c:v>46.574739785174295</c:v>
                      </c:pt>
                      <c:pt idx="515">
                        <c:v>46.636423590532509</c:v>
                      </c:pt>
                      <c:pt idx="516">
                        <c:v>46.695556917834466</c:v>
                      </c:pt>
                      <c:pt idx="517">
                        <c:v>46.752225380720624</c:v>
                      </c:pt>
                      <c:pt idx="518">
                        <c:v>46.806516691537126</c:v>
                      </c:pt>
                      <c:pt idx="519">
                        <c:v>46.858520438525055</c:v>
                      </c:pt>
                      <c:pt idx="520">
                        <c:v>46.908327860096904</c:v>
                      </c:pt>
                      <c:pt idx="521">
                        <c:v>46.956031606690487</c:v>
                      </c:pt>
                      <c:pt idx="522">
                        <c:v>47.001725550695127</c:v>
                      </c:pt>
                      <c:pt idx="523">
                        <c:v>47.127700042781903</c:v>
                      </c:pt>
                      <c:pt idx="524">
                        <c:v>47.1663089807723</c:v>
                      </c:pt>
                      <c:pt idx="525">
                        <c:v>47.203387122852554</c:v>
                      </c:pt>
                      <c:pt idx="526">
                        <c:v>47.239030586658195</c:v>
                      </c:pt>
                      <c:pt idx="527">
                        <c:v>47.27333508934241</c:v>
                      </c:pt>
                      <c:pt idx="528">
                        <c:v>47.30639566010597</c:v>
                      </c:pt>
                      <c:pt idx="529">
                        <c:v>47.338306455288041</c:v>
                      </c:pt>
                      <c:pt idx="530">
                        <c:v>47.369160526501666</c:v>
                      </c:pt>
                      <c:pt idx="531">
                        <c:v>47.399049602289956</c:v>
                      </c:pt>
                      <c:pt idx="532">
                        <c:v>47.428063873771649</c:v>
                      </c:pt>
                      <c:pt idx="533">
                        <c:v>47.456291774735519</c:v>
                      </c:pt>
                      <c:pt idx="534">
                        <c:v>47.483819816633208</c:v>
                      </c:pt>
                      <c:pt idx="535">
                        <c:v>47.510732328909789</c:v>
                      </c:pt>
                      <c:pt idx="536">
                        <c:v>47.537111305098463</c:v>
                      </c:pt>
                      <c:pt idx="537">
                        <c:v>47.563036205094505</c:v>
                      </c:pt>
                      <c:pt idx="538">
                        <c:v>47.588583774009038</c:v>
                      </c:pt>
                      <c:pt idx="539">
                        <c:v>47.613827867989251</c:v>
                      </c:pt>
                      <c:pt idx="540">
                        <c:v>47.638839277376526</c:v>
                      </c:pt>
                      <c:pt idx="541">
                        <c:v>47.663685607557746</c:v>
                      </c:pt>
                      <c:pt idx="542">
                        <c:v>47.688431067848597</c:v>
                      </c:pt>
                      <c:pt idx="543">
                        <c:v>47.713136368729899</c:v>
                      </c:pt>
                      <c:pt idx="544">
                        <c:v>47.737858577740433</c:v>
                      </c:pt>
                      <c:pt idx="545">
                        <c:v>47.762650994310277</c:v>
                      </c:pt>
                      <c:pt idx="546">
                        <c:v>47.78756303379987</c:v>
                      </c:pt>
                      <c:pt idx="547">
                        <c:v>47.812640120990018</c:v>
                      </c:pt>
                      <c:pt idx="548">
                        <c:v>47.837923583247267</c:v>
                      </c:pt>
                      <c:pt idx="549">
                        <c:v>47.863450603568772</c:v>
                      </c:pt>
                      <c:pt idx="550">
                        <c:v>47.889254083688783</c:v>
                      </c:pt>
                      <c:pt idx="551">
                        <c:v>47.915362617407894</c:v>
                      </c:pt>
                      <c:pt idx="552">
                        <c:v>47.94180042428345</c:v>
                      </c:pt>
                      <c:pt idx="553">
                        <c:v>47.96858730379769</c:v>
                      </c:pt>
                      <c:pt idx="554">
                        <c:v>47.995738600097425</c:v>
                      </c:pt>
                      <c:pt idx="555">
                        <c:v>48.023265167376081</c:v>
                      </c:pt>
                      <c:pt idx="556">
                        <c:v>48.079465149029417</c:v>
                      </c:pt>
                      <c:pt idx="557">
                        <c:v>48.108137810259542</c:v>
                      </c:pt>
                      <c:pt idx="558">
                        <c:v>48.137184291888374</c:v>
                      </c:pt>
                      <c:pt idx="559">
                        <c:v>48.166593063639461</c:v>
                      </c:pt>
                      <c:pt idx="560">
                        <c:v>48.196348192149252</c:v>
                      </c:pt>
                      <c:pt idx="561">
                        <c:v>48.25681207055699</c:v>
                      </c:pt>
                      <c:pt idx="562">
                        <c:v>48.287467449501705</c:v>
                      </c:pt>
                      <c:pt idx="563">
                        <c:v>48.318362574526631</c:v>
                      </c:pt>
                      <c:pt idx="564">
                        <c:v>48.349460451390549</c:v>
                      </c:pt>
                      <c:pt idx="565">
                        <c:v>48.380720135107985</c:v>
                      </c:pt>
                      <c:pt idx="566">
                        <c:v>48.412096839727276</c:v>
                      </c:pt>
                      <c:pt idx="567">
                        <c:v>48.443542047359642</c:v>
                      </c:pt>
                      <c:pt idx="568">
                        <c:v>48.475003676197787</c:v>
                      </c:pt>
                      <c:pt idx="569">
                        <c:v>48.50642615724334</c:v>
                      </c:pt>
                      <c:pt idx="570">
                        <c:v>48.537750619443905</c:v>
                      </c:pt>
                      <c:pt idx="571">
                        <c:v>48.568915032921787</c:v>
                      </c:pt>
                      <c:pt idx="572">
                        <c:v>48.599854369959395</c:v>
                      </c:pt>
                      <c:pt idx="573">
                        <c:v>48.630500773389464</c:v>
                      </c:pt>
                      <c:pt idx="574">
                        <c:v>48.660783722022003</c:v>
                      </c:pt>
                      <c:pt idx="575">
                        <c:v>48.690630252724894</c:v>
                      </c:pt>
                      <c:pt idx="576">
                        <c:v>48.71996508876056</c:v>
                      </c:pt>
                      <c:pt idx="577">
                        <c:v>48.748710873967283</c:v>
                      </c:pt>
                      <c:pt idx="578">
                        <c:v>48.776788362361344</c:v>
                      </c:pt>
                      <c:pt idx="579">
                        <c:v>48.804116622724237</c:v>
                      </c:pt>
                      <c:pt idx="580">
                        <c:v>48.830613247728216</c:v>
                      </c:pt>
                      <c:pt idx="581">
                        <c:v>48.856194567143532</c:v>
                      </c:pt>
                      <c:pt idx="582">
                        <c:v>48.904271587861906</c:v>
                      </c:pt>
                      <c:pt idx="583">
                        <c:v>48.926595610837552</c:v>
                      </c:pt>
                      <c:pt idx="584">
                        <c:v>48.947661399000445</c:v>
                      </c:pt>
                      <c:pt idx="585">
                        <c:v>48.967382275567005</c:v>
                      </c:pt>
                      <c:pt idx="586">
                        <c:v>48.985671639233431</c:v>
                      </c:pt>
                      <c:pt idx="587">
                        <c:v>49.00244319254093</c:v>
                      </c:pt>
                      <c:pt idx="588">
                        <c:v>49.017611160430896</c:v>
                      </c:pt>
                      <c:pt idx="589">
                        <c:v>49.031090558489218</c:v>
                      </c:pt>
                      <c:pt idx="590">
                        <c:v>49.042797360379417</c:v>
                      </c:pt>
                      <c:pt idx="591">
                        <c:v>49.052648763965408</c:v>
                      </c:pt>
                      <c:pt idx="592">
                        <c:v>49.060563405627256</c:v>
                      </c:pt>
                      <c:pt idx="593">
                        <c:v>49.066461582276915</c:v>
                      </c:pt>
                      <c:pt idx="594">
                        <c:v>49.070265470585298</c:v>
                      </c:pt>
                      <c:pt idx="595">
                        <c:v>49.071899332937775</c:v>
                      </c:pt>
                      <c:pt idx="596">
                        <c:v>49.071289769641652</c:v>
                      </c:pt>
                      <c:pt idx="597">
                        <c:v>49.068365866917063</c:v>
                      </c:pt>
                      <c:pt idx="598">
                        <c:v>49.063059440211092</c:v>
                      </c:pt>
                      <c:pt idx="599">
                        <c:v>49.055305222384554</c:v>
                      </c:pt>
                      <c:pt idx="600">
                        <c:v>49.045041056331755</c:v>
                      </c:pt>
                      <c:pt idx="601">
                        <c:v>49.032208081604523</c:v>
                      </c:pt>
                      <c:pt idx="602">
                        <c:v>49.016750904624615</c:v>
                      </c:pt>
                      <c:pt idx="603">
                        <c:v>48.998617812081974</c:v>
                      </c:pt>
                      <c:pt idx="604">
                        <c:v>48.977760877129811</c:v>
                      </c:pt>
                      <c:pt idx="605">
                        <c:v>48.954136158003415</c:v>
                      </c:pt>
                      <c:pt idx="606">
                        <c:v>48.927703838704566</c:v>
                      </c:pt>
                      <c:pt idx="607">
                        <c:v>48.898428371410461</c:v>
                      </c:pt>
                      <c:pt idx="608">
                        <c:v>48.866278610282983</c:v>
                      </c:pt>
                      <c:pt idx="609">
                        <c:v>48.831227936372578</c:v>
                      </c:pt>
                      <c:pt idx="610">
                        <c:v>48.793254363329055</c:v>
                      </c:pt>
                      <c:pt idx="611">
                        <c:v>48.752340683651148</c:v>
                      </c:pt>
                      <c:pt idx="612">
                        <c:v>48.70847450522686</c:v>
                      </c:pt>
                      <c:pt idx="613">
                        <c:v>48.661648377936046</c:v>
                      </c:pt>
                      <c:pt idx="614">
                        <c:v>48.611859860108346</c:v>
                      </c:pt>
                      <c:pt idx="615">
                        <c:v>48.559111584650701</c:v>
                      </c:pt>
                      <c:pt idx="616">
                        <c:v>48.503411314679852</c:v>
                      </c:pt>
                      <c:pt idx="617">
                        <c:v>48.444771978518034</c:v>
                      </c:pt>
                      <c:pt idx="618">
                        <c:v>48.251427317155816</c:v>
                      </c:pt>
                      <c:pt idx="619">
                        <c:v>48.181265623492109</c:v>
                      </c:pt>
                      <c:pt idx="620">
                        <c:v>48.108308010402197</c:v>
                      </c:pt>
                      <c:pt idx="621">
                        <c:v>48.032598804449847</c:v>
                      </c:pt>
                      <c:pt idx="622">
                        <c:v>47.954187507347449</c:v>
                      </c:pt>
                      <c:pt idx="623">
                        <c:v>47.873128793463813</c:v>
                      </c:pt>
                      <c:pt idx="624">
                        <c:v>47.789482396442594</c:v>
                      </c:pt>
                      <c:pt idx="625">
                        <c:v>47.703313085019452</c:v>
                      </c:pt>
                      <c:pt idx="626">
                        <c:v>47.614690578147574</c:v>
                      </c:pt>
                      <c:pt idx="627">
                        <c:v>47.523689459564878</c:v>
                      </c:pt>
                      <c:pt idx="628">
                        <c:v>47.430389081957969</c:v>
                      </c:pt>
                      <c:pt idx="629">
                        <c:v>47.334873450899785</c:v>
                      </c:pt>
                      <c:pt idx="630">
                        <c:v>47.237231148760088</c:v>
                      </c:pt>
                      <c:pt idx="631">
                        <c:v>47.137555148808609</c:v>
                      </c:pt>
                      <c:pt idx="632">
                        <c:v>47.035942719751965</c:v>
                      </c:pt>
                      <c:pt idx="633">
                        <c:v>46.93249527096534</c:v>
                      </c:pt>
                      <c:pt idx="634">
                        <c:v>46.827318198699643</c:v>
                      </c:pt>
                      <c:pt idx="635">
                        <c:v>46.72052072356481</c:v>
                      </c:pt>
                      <c:pt idx="636">
                        <c:v>46.052260902097849</c:v>
                      </c:pt>
                      <c:pt idx="637">
                        <c:v>45.937462179205887</c:v>
                      </c:pt>
                      <c:pt idx="638">
                        <c:v>45.822032382547114</c:v>
                      </c:pt>
                      <c:pt idx="639">
                        <c:v>45.706106560428083</c:v>
                      </c:pt>
                      <c:pt idx="640">
                        <c:v>45.589821588885172</c:v>
                      </c:pt>
                      <c:pt idx="641">
                        <c:v>45.473315877795059</c:v>
                      </c:pt>
                      <c:pt idx="642">
                        <c:v>45.356729173095729</c:v>
                      </c:pt>
                      <c:pt idx="643">
                        <c:v>45.240202305597386</c:v>
                      </c:pt>
                      <c:pt idx="644">
                        <c:v>45.123876946871682</c:v>
                      </c:pt>
                      <c:pt idx="645">
                        <c:v>45.007895362713128</c:v>
                      </c:pt>
                      <c:pt idx="646">
                        <c:v>44.892400154672202</c:v>
                      </c:pt>
                      <c:pt idx="647">
                        <c:v>44.777534050164071</c:v>
                      </c:pt>
                      <c:pt idx="648">
                        <c:v>44.55025892547512</c:v>
                      </c:pt>
                      <c:pt idx="649">
                        <c:v>44.438133540650661</c:v>
                      </c:pt>
                      <c:pt idx="650">
                        <c:v>44.327204018463085</c:v>
                      </c:pt>
                      <c:pt idx="651">
                        <c:v>44.21760978304885</c:v>
                      </c:pt>
                      <c:pt idx="652">
                        <c:v>44.109488843666135</c:v>
                      </c:pt>
                      <c:pt idx="653">
                        <c:v>44.002977589093675</c:v>
                      </c:pt>
                      <c:pt idx="654">
                        <c:v>43.898210484669356</c:v>
                      </c:pt>
                      <c:pt idx="655">
                        <c:v>43.795319872463637</c:v>
                      </c:pt>
                      <c:pt idx="656">
                        <c:v>43.694435725078186</c:v>
                      </c:pt>
                      <c:pt idx="657">
                        <c:v>43.595685413551898</c:v>
                      </c:pt>
                      <c:pt idx="658">
                        <c:v>43.499193479848884</c:v>
                      </c:pt>
                      <c:pt idx="659">
                        <c:v>43.405081404393592</c:v>
                      </c:pt>
                      <c:pt idx="660">
                        <c:v>43.313467429108115</c:v>
                      </c:pt>
                      <c:pt idx="661">
                        <c:v>43.224466286395263</c:v>
                      </c:pt>
                      <c:pt idx="662">
                        <c:v>43.138189034499703</c:v>
                      </c:pt>
                      <c:pt idx="663">
                        <c:v>43.054742849665871</c:v>
                      </c:pt>
                      <c:pt idx="664">
                        <c:v>42.974230835497472</c:v>
                      </c:pt>
                      <c:pt idx="665">
                        <c:v>42.896751839909328</c:v>
                      </c:pt>
                      <c:pt idx="666">
                        <c:v>42.822400270046401</c:v>
                      </c:pt>
                      <c:pt idx="667">
                        <c:v>42.751265965528312</c:v>
                      </c:pt>
                      <c:pt idx="668">
                        <c:v>42.683433980361293</c:v>
                      </c:pt>
                      <c:pt idx="669">
                        <c:v>42.61898447384128</c:v>
                      </c:pt>
                      <c:pt idx="670">
                        <c:v>42.557992560753448</c:v>
                      </c:pt>
                      <c:pt idx="671">
                        <c:v>42.500528181154813</c:v>
                      </c:pt>
                      <c:pt idx="672">
                        <c:v>42.446655980006341</c:v>
                      </c:pt>
                      <c:pt idx="673">
                        <c:v>42.396435196901187</c:v>
                      </c:pt>
                      <c:pt idx="674">
                        <c:v>42.349919556114678</c:v>
                      </c:pt>
                      <c:pt idx="675">
                        <c:v>42.30715721718078</c:v>
                      </c:pt>
                      <c:pt idx="676">
                        <c:v>42.268190636177721</c:v>
                      </c:pt>
                      <c:pt idx="677">
                        <c:v>42.23305653788367</c:v>
                      </c:pt>
                      <c:pt idx="678">
                        <c:v>42.201785848941199</c:v>
                      </c:pt>
                      <c:pt idx="679">
                        <c:v>42.174403652145983</c:v>
                      </c:pt>
                      <c:pt idx="680">
                        <c:v>42.15092915195315</c:v>
                      </c:pt>
                      <c:pt idx="681">
                        <c:v>42.1313756412708</c:v>
                      </c:pt>
                      <c:pt idx="682">
                        <c:v>42.115750529587544</c:v>
                      </c:pt>
                      <c:pt idx="683">
                        <c:v>42.104055282457196</c:v>
                      </c:pt>
                      <c:pt idx="684">
                        <c:v>42.096285472340753</c:v>
                      </c:pt>
                      <c:pt idx="685">
                        <c:v>42.092430790782075</c:v>
                      </c:pt>
                      <c:pt idx="686">
                        <c:v>42.096396386919494</c:v>
                      </c:pt>
                      <c:pt idx="687">
                        <c:v>42.104166990271445</c:v>
                      </c:pt>
                      <c:pt idx="688">
                        <c:v>42.115753526106872</c:v>
                      </c:pt>
                      <c:pt idx="689">
                        <c:v>42.150212897932207</c:v>
                      </c:pt>
                      <c:pt idx="690">
                        <c:v>42.172991313953219</c:v>
                      </c:pt>
                      <c:pt idx="691">
                        <c:v>42.199397020665629</c:v>
                      </c:pt>
                      <c:pt idx="692">
                        <c:v>42.229369607926067</c:v>
                      </c:pt>
                      <c:pt idx="693">
                        <c:v>42.262843598145075</c:v>
                      </c:pt>
                      <c:pt idx="694">
                        <c:v>42.299748625042149</c:v>
                      </c:pt>
                      <c:pt idx="695">
                        <c:v>42.340009521694874</c:v>
                      </c:pt>
                      <c:pt idx="696">
                        <c:v>42.383546517576292</c:v>
                      </c:pt>
                      <c:pt idx="697">
                        <c:v>42.430275394256249</c:v>
                      </c:pt>
                      <c:pt idx="698">
                        <c:v>42.480107659425151</c:v>
                      </c:pt>
                      <c:pt idx="699">
                        <c:v>42.532950728881019</c:v>
                      </c:pt>
                      <c:pt idx="700">
                        <c:v>42.58870810610442</c:v>
                      </c:pt>
                      <c:pt idx="701">
                        <c:v>42.647279619030989</c:v>
                      </c:pt>
                      <c:pt idx="702">
                        <c:v>42.708561563615589</c:v>
                      </c:pt>
                      <c:pt idx="703">
                        <c:v>42.772446953769297</c:v>
                      </c:pt>
                      <c:pt idx="704">
                        <c:v>42.838825727236639</c:v>
                      </c:pt>
                      <c:pt idx="705">
                        <c:v>42.907584966968734</c:v>
                      </c:pt>
                      <c:pt idx="706">
                        <c:v>42.978609127537233</c:v>
                      </c:pt>
                      <c:pt idx="707">
                        <c:v>43.051780266122996</c:v>
                      </c:pt>
                      <c:pt idx="708">
                        <c:v>43.126978267604841</c:v>
                      </c:pt>
                      <c:pt idx="709">
                        <c:v>43.204081123265262</c:v>
                      </c:pt>
                      <c:pt idx="710">
                        <c:v>43.282965112622769</c:v>
                      </c:pt>
                      <c:pt idx="711">
                        <c:v>43.36350508789441</c:v>
                      </c:pt>
                      <c:pt idx="712">
                        <c:v>43.44557471058674</c:v>
                      </c:pt>
                      <c:pt idx="713">
                        <c:v>43.529046699709596</c:v>
                      </c:pt>
                      <c:pt idx="714">
                        <c:v>43.6137930811038</c:v>
                      </c:pt>
                      <c:pt idx="715">
                        <c:v>43.69968542737206</c:v>
                      </c:pt>
                      <c:pt idx="716">
                        <c:v>43.786595147901281</c:v>
                      </c:pt>
                      <c:pt idx="717">
                        <c:v>43.874393678464877</c:v>
                      </c:pt>
                      <c:pt idx="718">
                        <c:v>43.962952769894585</c:v>
                      </c:pt>
                      <c:pt idx="719">
                        <c:v>44.052144725313831</c:v>
                      </c:pt>
                      <c:pt idx="720">
                        <c:v>44.141842645427907</c:v>
                      </c:pt>
                      <c:pt idx="721">
                        <c:v>44.231920671370673</c:v>
                      </c:pt>
                      <c:pt idx="722">
                        <c:v>44.322254214612755</c:v>
                      </c:pt>
                      <c:pt idx="723">
                        <c:v>44.412720233443103</c:v>
                      </c:pt>
                      <c:pt idx="724">
                        <c:v>44.503197405542736</c:v>
                      </c:pt>
                      <c:pt idx="725">
                        <c:v>44.593566396178375</c:v>
                      </c:pt>
                      <c:pt idx="726">
                        <c:v>44.68371007155298</c:v>
                      </c:pt>
                      <c:pt idx="727">
                        <c:v>44.773513716860663</c:v>
                      </c:pt>
                      <c:pt idx="728">
                        <c:v>44.862865248604898</c:v>
                      </c:pt>
                      <c:pt idx="729">
                        <c:v>45.039778014298669</c:v>
                      </c:pt>
                      <c:pt idx="730">
                        <c:v>45.127130069868322</c:v>
                      </c:pt>
                      <c:pt idx="731">
                        <c:v>45.213612012922788</c:v>
                      </c:pt>
                      <c:pt idx="732">
                        <c:v>45.299127871244892</c:v>
                      </c:pt>
                      <c:pt idx="733">
                        <c:v>45.383585434321546</c:v>
                      </c:pt>
                      <c:pt idx="734">
                        <c:v>45.466896414295313</c:v>
                      </c:pt>
                      <c:pt idx="735">
                        <c:v>45.548976588164486</c:v>
                      </c:pt>
                      <c:pt idx="736">
                        <c:v>45.629745980930295</c:v>
                      </c:pt>
                      <c:pt idx="737">
                        <c:v>45.709128939410206</c:v>
                      </c:pt>
                      <c:pt idx="738">
                        <c:v>45.787054296455132</c:v>
                      </c:pt>
                      <c:pt idx="739">
                        <c:v>45.863455475328635</c:v>
                      </c:pt>
                      <c:pt idx="740">
                        <c:v>45.938270594028218</c:v>
                      </c:pt>
                      <c:pt idx="741">
                        <c:v>46.011442559348154</c:v>
                      </c:pt>
                      <c:pt idx="742">
                        <c:v>46.082919150506825</c:v>
                      </c:pt>
                      <c:pt idx="743">
                        <c:v>46.152653082182297</c:v>
                      </c:pt>
                      <c:pt idx="744">
                        <c:v>46.22060210682281</c:v>
                      </c:pt>
                      <c:pt idx="745">
                        <c:v>46.286729006121476</c:v>
                      </c:pt>
                      <c:pt idx="746">
                        <c:v>46.35100167156692</c:v>
                      </c:pt>
                      <c:pt idx="747">
                        <c:v>46.41339312400509</c:v>
                      </c:pt>
                      <c:pt idx="748">
                        <c:v>46.473881532170353</c:v>
                      </c:pt>
                      <c:pt idx="749">
                        <c:v>46.532450220167391</c:v>
                      </c:pt>
                      <c:pt idx="750">
                        <c:v>46.589087653908202</c:v>
                      </c:pt>
                      <c:pt idx="751">
                        <c:v>46.64378746653248</c:v>
                      </c:pt>
                      <c:pt idx="752">
                        <c:v>46.696548372862324</c:v>
                      </c:pt>
                      <c:pt idx="753">
                        <c:v>46.74737417296511</c:v>
                      </c:pt>
                      <c:pt idx="754">
                        <c:v>46.796273694921815</c:v>
                      </c:pt>
                      <c:pt idx="755">
                        <c:v>46.843260736920328</c:v>
                      </c:pt>
                      <c:pt idx="756">
                        <c:v>46.888353998815717</c:v>
                      </c:pt>
                      <c:pt idx="757">
                        <c:v>46.931576993321627</c:v>
                      </c:pt>
                      <c:pt idx="758">
                        <c:v>46.972957997018796</c:v>
                      </c:pt>
                      <c:pt idx="759">
                        <c:v>47.012529891387722</c:v>
                      </c:pt>
                      <c:pt idx="760">
                        <c:v>47.050330094093695</c:v>
                      </c:pt>
                      <c:pt idx="761">
                        <c:v>47.086400430772848</c:v>
                      </c:pt>
                      <c:pt idx="762">
                        <c:v>47.120787007587211</c:v>
                      </c:pt>
                      <c:pt idx="763">
                        <c:v>47.153540074836975</c:v>
                      </c:pt>
                      <c:pt idx="764">
                        <c:v>47.18471387193587</c:v>
                      </c:pt>
                      <c:pt idx="765">
                        <c:v>47.21436651407447</c:v>
                      </c:pt>
                      <c:pt idx="766">
                        <c:v>47.242559770912678</c:v>
                      </c:pt>
                      <c:pt idx="767">
                        <c:v>47.269358937660307</c:v>
                      </c:pt>
                      <c:pt idx="768">
                        <c:v>47.294832648919453</c:v>
                      </c:pt>
                      <c:pt idx="769">
                        <c:v>47.319052695678266</c:v>
                      </c:pt>
                      <c:pt idx="770">
                        <c:v>47.342093835859245</c:v>
                      </c:pt>
                      <c:pt idx="771">
                        <c:v>47.364033588839284</c:v>
                      </c:pt>
                      <c:pt idx="772">
                        <c:v>47.384952074370482</c:v>
                      </c:pt>
                      <c:pt idx="773">
                        <c:v>47.404931746342712</c:v>
                      </c:pt>
                      <c:pt idx="774">
                        <c:v>47.424057221839576</c:v>
                      </c:pt>
                      <c:pt idx="775">
                        <c:v>47.46009352279615</c:v>
                      </c:pt>
                      <c:pt idx="776">
                        <c:v>47.47718239328389</c:v>
                      </c:pt>
                      <c:pt idx="777">
                        <c:v>47.493772710011868</c:v>
                      </c:pt>
                      <c:pt idx="778">
                        <c:v>47.525826834846391</c:v>
                      </c:pt>
                      <c:pt idx="779">
                        <c:v>47.541477041389228</c:v>
                      </c:pt>
                      <c:pt idx="780">
                        <c:v>47.557001009092282</c:v>
                      </c:pt>
                      <c:pt idx="781">
                        <c:v>47.5724926989366</c:v>
                      </c:pt>
                      <c:pt idx="782">
                        <c:v>47.588045961752712</c:v>
                      </c:pt>
                      <c:pt idx="783">
                        <c:v>47.603754307351252</c:v>
                      </c:pt>
                      <c:pt idx="784">
                        <c:v>47.619710664829995</c:v>
                      </c:pt>
                      <c:pt idx="785">
                        <c:v>47.636007194554402</c:v>
                      </c:pt>
                      <c:pt idx="786">
                        <c:v>47.652735002305555</c:v>
                      </c:pt>
                      <c:pt idx="787">
                        <c:v>47.669983956083676</c:v>
                      </c:pt>
                      <c:pt idx="788">
                        <c:v>47.687842456050539</c:v>
                      </c:pt>
                      <c:pt idx="789">
                        <c:v>47.706397218085961</c:v>
                      </c:pt>
                      <c:pt idx="790">
                        <c:v>47.889587187442977</c:v>
                      </c:pt>
                      <c:pt idx="791">
                        <c:v>47.91793148985424</c:v>
                      </c:pt>
                      <c:pt idx="792">
                        <c:v>47.947702460929385</c:v>
                      </c:pt>
                      <c:pt idx="793">
                        <c:v>47.978955475505316</c:v>
                      </c:pt>
                      <c:pt idx="794">
                        <c:v>48.011742078225545</c:v>
                      </c:pt>
                      <c:pt idx="795">
                        <c:v>48.046109842484661</c:v>
                      </c:pt>
                      <c:pt idx="796">
                        <c:v>48.082102248396168</c:v>
                      </c:pt>
                      <c:pt idx="797">
                        <c:v>48.119758570047892</c:v>
                      </c:pt>
                      <c:pt idx="798">
                        <c:v>48.159113762288953</c:v>
                      </c:pt>
                      <c:pt idx="799">
                        <c:v>48.200198407272218</c:v>
                      </c:pt>
                      <c:pt idx="800">
                        <c:v>48.243038570954702</c:v>
                      </c:pt>
                      <c:pt idx="801">
                        <c:v>48.287655769737682</c:v>
                      </c:pt>
                      <c:pt idx="802">
                        <c:v>48.334066897406068</c:v>
                      </c:pt>
                      <c:pt idx="803">
                        <c:v>48.382284172504647</c:v>
                      </c:pt>
                      <c:pt idx="804">
                        <c:v>48.432315096266542</c:v>
                      </c:pt>
                      <c:pt idx="805">
                        <c:v>48.484162421186667</c:v>
                      </c:pt>
                      <c:pt idx="806">
                        <c:v>48.537824120309807</c:v>
                      </c:pt>
                      <c:pt idx="807">
                        <c:v>48.593293417280492</c:v>
                      </c:pt>
                      <c:pt idx="808">
                        <c:v>48.650558727178513</c:v>
                      </c:pt>
                      <c:pt idx="809">
                        <c:v>48.709603708140826</c:v>
                      </c:pt>
                      <c:pt idx="810">
                        <c:v>48.77040727374758</c:v>
                      </c:pt>
                      <c:pt idx="811">
                        <c:v>48.832943626127005</c:v>
                      </c:pt>
                      <c:pt idx="812">
                        <c:v>48.897182299710771</c:v>
                      </c:pt>
                      <c:pt idx="813">
                        <c:v>48.963088205548679</c:v>
                      </c:pt>
                      <c:pt idx="814">
                        <c:v>49.030621736069335</c:v>
                      </c:pt>
                      <c:pt idx="815">
                        <c:v>49.099738780150062</c:v>
                      </c:pt>
                      <c:pt idx="816">
                        <c:v>49.17039084833857</c:v>
                      </c:pt>
                      <c:pt idx="817">
                        <c:v>49.316084738510568</c:v>
                      </c:pt>
                      <c:pt idx="818">
                        <c:v>49.391008545308168</c:v>
                      </c:pt>
                      <c:pt idx="819">
                        <c:v>49.467231574169773</c:v>
                      </c:pt>
                      <c:pt idx="820">
                        <c:v>49.544685033840238</c:v>
                      </c:pt>
                      <c:pt idx="821">
                        <c:v>49.623296427698058</c:v>
                      </c:pt>
                      <c:pt idx="822">
                        <c:v>49.702989743834763</c:v>
                      </c:pt>
                      <c:pt idx="823">
                        <c:v>49.783685603274755</c:v>
                      </c:pt>
                      <c:pt idx="824">
                        <c:v>49.865301425999057</c:v>
                      </c:pt>
                      <c:pt idx="825">
                        <c:v>49.947751604419786</c:v>
                      </c:pt>
                      <c:pt idx="826">
                        <c:v>50.030947673935557</c:v>
                      </c:pt>
                      <c:pt idx="827">
                        <c:v>50.114798540183621</c:v>
                      </c:pt>
                      <c:pt idx="828">
                        <c:v>50.199210612589205</c:v>
                      </c:pt>
                      <c:pt idx="829">
                        <c:v>50.284088043799436</c:v>
                      </c:pt>
                      <c:pt idx="830">
                        <c:v>50.369332924576526</c:v>
                      </c:pt>
                      <c:pt idx="831">
                        <c:v>50.454845493712774</c:v>
                      </c:pt>
                      <c:pt idx="832">
                        <c:v>50.540524352519149</c:v>
                      </c:pt>
                      <c:pt idx="833">
                        <c:v>50.6262666834293</c:v>
                      </c:pt>
                      <c:pt idx="834">
                        <c:v>50.711968462251996</c:v>
                      </c:pt>
                      <c:pt idx="835">
                        <c:v>50.797524723596531</c:v>
                      </c:pt>
                      <c:pt idx="836">
                        <c:v>50.882829728989108</c:v>
                      </c:pt>
                      <c:pt idx="837">
                        <c:v>50.967777237192017</c:v>
                      </c:pt>
                      <c:pt idx="838">
                        <c:v>51.05226072623244</c:v>
                      </c:pt>
                      <c:pt idx="839">
                        <c:v>51.136173626643988</c:v>
                      </c:pt>
                      <c:pt idx="840">
                        <c:v>51.219409555420846</c:v>
                      </c:pt>
                      <c:pt idx="841">
                        <c:v>51.301862540183308</c:v>
                      </c:pt>
                      <c:pt idx="842">
                        <c:v>51.38342729305176</c:v>
                      </c:pt>
                      <c:pt idx="843">
                        <c:v>51.463999383727483</c:v>
                      </c:pt>
                      <c:pt idx="844">
                        <c:v>51.543475511279333</c:v>
                      </c:pt>
                      <c:pt idx="845">
                        <c:v>51.621753724138237</c:v>
                      </c:pt>
                      <c:pt idx="846">
                        <c:v>51.698733647804552</c:v>
                      </c:pt>
                      <c:pt idx="847">
                        <c:v>51.774316709778425</c:v>
                      </c:pt>
                      <c:pt idx="848">
                        <c:v>51.848406351228192</c:v>
                      </c:pt>
                      <c:pt idx="849">
                        <c:v>51.920908284919228</c:v>
                      </c:pt>
                      <c:pt idx="850">
                        <c:v>51.991730648932638</c:v>
                      </c:pt>
                      <c:pt idx="851">
                        <c:v>52.060784255712122</c:v>
                      </c:pt>
                      <c:pt idx="852">
                        <c:v>52.127982785986987</c:v>
                      </c:pt>
                      <c:pt idx="853">
                        <c:v>52.193242987129764</c:v>
                      </c:pt>
                      <c:pt idx="854">
                        <c:v>52.25648486551826</c:v>
                      </c:pt>
                      <c:pt idx="855">
                        <c:v>52.317631862484461</c:v>
                      </c:pt>
                      <c:pt idx="856">
                        <c:v>52.376611073446071</c:v>
                      </c:pt>
                      <c:pt idx="857">
                        <c:v>52.433353359830285</c:v>
                      </c:pt>
                      <c:pt idx="858">
                        <c:v>52.487793553414797</c:v>
                      </c:pt>
                      <c:pt idx="859">
                        <c:v>52.539870602726594</c:v>
                      </c:pt>
                      <c:pt idx="860">
                        <c:v>52.589527721155463</c:v>
                      </c:pt>
                      <c:pt idx="861">
                        <c:v>52.636712526456925</c:v>
                      </c:pt>
                      <c:pt idx="862">
                        <c:v>52.681377161336833</c:v>
                      </c:pt>
                      <c:pt idx="863">
                        <c:v>52.723478454828609</c:v>
                      </c:pt>
                      <c:pt idx="864">
                        <c:v>52.76297797419334</c:v>
                      </c:pt>
                      <c:pt idx="865">
                        <c:v>52.799842167093004</c:v>
                      </c:pt>
                      <c:pt idx="866">
                        <c:v>52.834042443806908</c:v>
                      </c:pt>
                      <c:pt idx="867">
                        <c:v>52.865555259282985</c:v>
                      </c:pt>
                      <c:pt idx="868">
                        <c:v>52.894362184836091</c:v>
                      </c:pt>
                      <c:pt idx="869">
                        <c:v>52.920449969327862</c:v>
                      </c:pt>
                      <c:pt idx="870">
                        <c:v>52.943810579684317</c:v>
                      </c:pt>
                      <c:pt idx="871">
                        <c:v>52.964441280629757</c:v>
                      </c:pt>
                      <c:pt idx="872">
                        <c:v>52.982344603538394</c:v>
                      </c:pt>
                      <c:pt idx="873">
                        <c:v>52.997528404327817</c:v>
                      </c:pt>
                      <c:pt idx="874">
                        <c:v>53.010005860341217</c:v>
                      </c:pt>
                      <c:pt idx="875">
                        <c:v>53.019795466188974</c:v>
                      </c:pt>
                      <c:pt idx="876">
                        <c:v>53.026921018542829</c:v>
                      </c:pt>
                      <c:pt idx="877">
                        <c:v>53.031411579899348</c:v>
                      </c:pt>
                      <c:pt idx="878">
                        <c:v>53.033301481352638</c:v>
                      </c:pt>
                      <c:pt idx="879">
                        <c:v>53.03263021443933</c:v>
                      </c:pt>
                      <c:pt idx="880">
                        <c:v>53.02944241214179</c:v>
                      </c:pt>
                      <c:pt idx="881">
                        <c:v>53.023787769158368</c:v>
                      </c:pt>
                      <c:pt idx="882">
                        <c:v>53.015720961572214</c:v>
                      </c:pt>
                      <c:pt idx="883">
                        <c:v>53.00530155607234</c:v>
                      </c:pt>
                      <c:pt idx="884">
                        <c:v>52.992593898902904</c:v>
                      </c:pt>
                      <c:pt idx="885">
                        <c:v>52.977667044737913</c:v>
                      </c:pt>
                      <c:pt idx="886">
                        <c:v>52.96059457570027</c:v>
                      </c:pt>
                      <c:pt idx="887">
                        <c:v>52.756995843505024</c:v>
                      </c:pt>
                      <c:pt idx="888">
                        <c:v>52.724604682655489</c:v>
                      </c:pt>
                      <c:pt idx="889">
                        <c:v>52.691021363764271</c:v>
                      </c:pt>
                      <c:pt idx="890">
                        <c:v>52.656359086086184</c:v>
                      </c:pt>
                      <c:pt idx="891">
                        <c:v>52.620733482126646</c:v>
                      </c:pt>
                      <c:pt idx="892">
                        <c:v>52.584262437107711</c:v>
                      </c:pt>
                      <c:pt idx="893">
                        <c:v>52.547065803544562</c:v>
                      </c:pt>
                      <c:pt idx="894">
                        <c:v>52.50926521139418</c:v>
                      </c:pt>
                      <c:pt idx="895">
                        <c:v>52.47098382424641</c:v>
                      </c:pt>
                      <c:pt idx="896">
                        <c:v>52.432346102036618</c:v>
                      </c:pt>
                      <c:pt idx="897">
                        <c:v>52.393477560766605</c:v>
                      </c:pt>
                      <c:pt idx="898">
                        <c:v>52.354504529726853</c:v>
                      </c:pt>
                      <c:pt idx="899">
                        <c:v>52.315553896718939</c:v>
                      </c:pt>
                      <c:pt idx="900">
                        <c:v>52.276752901780689</c:v>
                      </c:pt>
                      <c:pt idx="901">
                        <c:v>52.238228829921091</c:v>
                      </c:pt>
                      <c:pt idx="902">
                        <c:v>52.200108803373197</c:v>
                      </c:pt>
                      <c:pt idx="903">
                        <c:v>52.162519523875389</c:v>
                      </c:pt>
                      <c:pt idx="904">
                        <c:v>52.12558702549083</c:v>
                      </c:pt>
                      <c:pt idx="905">
                        <c:v>52.089436428474919</c:v>
                      </c:pt>
                      <c:pt idx="906">
                        <c:v>52.054191684697557</c:v>
                      </c:pt>
                      <c:pt idx="907">
                        <c:v>52.019975375124936</c:v>
                      </c:pt>
                      <c:pt idx="908">
                        <c:v>51.986908409861165</c:v>
                      </c:pt>
                      <c:pt idx="909">
                        <c:v>51.955109831244727</c:v>
                      </c:pt>
                      <c:pt idx="910">
                        <c:v>51.924696570488955</c:v>
                      </c:pt>
                      <c:pt idx="911">
                        <c:v>51.895783218348363</c:v>
                      </c:pt>
                      <c:pt idx="912">
                        <c:v>51.868481800284663</c:v>
                      </c:pt>
                      <c:pt idx="913">
                        <c:v>51.842901546596664</c:v>
                      </c:pt>
                      <c:pt idx="914">
                        <c:v>51.819148717968986</c:v>
                      </c:pt>
                      <c:pt idx="915">
                        <c:v>51.797326336882229</c:v>
                      </c:pt>
                      <c:pt idx="916">
                        <c:v>51.77753402531652</c:v>
                      </c:pt>
                      <c:pt idx="917">
                        <c:v>51.759867799166287</c:v>
                      </c:pt>
                      <c:pt idx="918">
                        <c:v>51.744419879771094</c:v>
                      </c:pt>
                      <c:pt idx="919">
                        <c:v>51.731278512952258</c:v>
                      </c:pt>
                      <c:pt idx="920">
                        <c:v>51.72052778592986</c:v>
                      </c:pt>
                      <c:pt idx="921">
                        <c:v>51.712247502478185</c:v>
                      </c:pt>
                      <c:pt idx="922">
                        <c:v>51.706512966660682</c:v>
                      </c:pt>
                      <c:pt idx="923">
                        <c:v>51.703394875468184</c:v>
                      </c:pt>
                      <c:pt idx="924">
                        <c:v>51.702959170665196</c:v>
                      </c:pt>
                      <c:pt idx="925">
                        <c:v>51.705266910130298</c:v>
                      </c:pt>
                      <c:pt idx="926">
                        <c:v>51.710374148957257</c:v>
                      </c:pt>
                      <c:pt idx="927">
                        <c:v>51.718331820562646</c:v>
                      </c:pt>
                      <c:pt idx="928">
                        <c:v>51.729185678025964</c:v>
                      </c:pt>
                      <c:pt idx="929">
                        <c:v>51.742976145866024</c:v>
                      </c:pt>
                      <c:pt idx="930">
                        <c:v>51.759738282436786</c:v>
                      </c:pt>
                      <c:pt idx="931">
                        <c:v>51.779501703102866</c:v>
                      </c:pt>
                      <c:pt idx="932">
                        <c:v>51.8022905243335</c:v>
                      </c:pt>
                      <c:pt idx="933">
                        <c:v>51.8281233188304</c:v>
                      </c:pt>
                      <c:pt idx="934">
                        <c:v>51.857013081782391</c:v>
                      </c:pt>
                      <c:pt idx="935">
                        <c:v>51.888967198316955</c:v>
                      </c:pt>
                      <c:pt idx="936">
                        <c:v>51.923987472194774</c:v>
                      </c:pt>
                      <c:pt idx="937">
                        <c:v>51.962070065771009</c:v>
                      </c:pt>
                      <c:pt idx="938">
                        <c:v>52.003205551222884</c:v>
                      </c:pt>
                      <c:pt idx="939">
                        <c:v>52.047378923020595</c:v>
                      </c:pt>
                      <c:pt idx="940">
                        <c:v>52.094569631594261</c:v>
                      </c:pt>
                      <c:pt idx="941">
                        <c:v>52.144751628127388</c:v>
                      </c:pt>
                      <c:pt idx="942">
                        <c:v>52.197893410383777</c:v>
                      </c:pt>
                      <c:pt idx="943">
                        <c:v>52.253958129451703</c:v>
                      </c:pt>
                      <c:pt idx="944">
                        <c:v>52.31290360726728</c:v>
                      </c:pt>
                      <c:pt idx="945">
                        <c:v>52.374682464755821</c:v>
                      </c:pt>
                      <c:pt idx="946">
                        <c:v>52.439242210408445</c:v>
                      </c:pt>
                      <c:pt idx="947">
                        <c:v>52.506525349089479</c:v>
                      </c:pt>
                      <c:pt idx="948">
                        <c:v>52.576469500848994</c:v>
                      </c:pt>
                      <c:pt idx="949">
                        <c:v>52.649007519493964</c:v>
                      </c:pt>
                      <c:pt idx="950">
                        <c:v>52.724067670651543</c:v>
                      </c:pt>
                      <c:pt idx="951">
                        <c:v>52.801573719038181</c:v>
                      </c:pt>
                      <c:pt idx="952">
                        <c:v>52.881445124629217</c:v>
                      </c:pt>
                      <c:pt idx="953">
                        <c:v>52.963597197405278</c:v>
                      </c:pt>
                      <c:pt idx="954">
                        <c:v>53.0479412703341</c:v>
                      </c:pt>
                      <c:pt idx="955">
                        <c:v>53.134384880229128</c:v>
                      </c:pt>
                      <c:pt idx="956">
                        <c:v>53.222831946110169</c:v>
                      </c:pt>
                      <c:pt idx="957">
                        <c:v>53.313183004676169</c:v>
                      </c:pt>
                      <c:pt idx="958">
                        <c:v>53.405335352484677</c:v>
                      </c:pt>
                      <c:pt idx="959">
                        <c:v>53.499183294419744</c:v>
                      </c:pt>
                      <c:pt idx="960">
                        <c:v>53.594618348016404</c:v>
                      </c:pt>
                      <c:pt idx="961">
                        <c:v>53.691529463197838</c:v>
                      </c:pt>
                      <c:pt idx="962">
                        <c:v>53.789803246970791</c:v>
                      </c:pt>
                      <c:pt idx="963">
                        <c:v>53.889324182613926</c:v>
                      </c:pt>
                      <c:pt idx="964">
                        <c:v>53.989974902884867</c:v>
                      </c:pt>
                      <c:pt idx="965">
                        <c:v>54.091636366763915</c:v>
                      </c:pt>
                      <c:pt idx="966">
                        <c:v>54.194188139244503</c:v>
                      </c:pt>
                      <c:pt idx="967">
                        <c:v>54.297508623674872</c:v>
                      </c:pt>
                      <c:pt idx="968">
                        <c:v>54.401475306149877</c:v>
                      </c:pt>
                      <c:pt idx="969">
                        <c:v>54.505965001448075</c:v>
                      </c:pt>
                      <c:pt idx="970">
                        <c:v>54.610854100006371</c:v>
                      </c:pt>
                      <c:pt idx="971">
                        <c:v>54.716018805421669</c:v>
                      </c:pt>
                      <c:pt idx="972">
                        <c:v>54.821335421969337</c:v>
                      </c:pt>
                      <c:pt idx="973">
                        <c:v>54.926680541627363</c:v>
                      </c:pt>
                      <c:pt idx="974">
                        <c:v>55.031931330096974</c:v>
                      </c:pt>
                      <c:pt idx="975">
                        <c:v>55.136965761312574</c:v>
                      </c:pt>
                      <c:pt idx="976">
                        <c:v>55.24166285993708</c:v>
                      </c:pt>
                      <c:pt idx="977">
                        <c:v>55.345902941343553</c:v>
                      </c:pt>
                      <c:pt idx="978">
                        <c:v>55.449567838589012</c:v>
                      </c:pt>
                      <c:pt idx="979">
                        <c:v>55.552541175893197</c:v>
                      </c:pt>
                      <c:pt idx="980">
                        <c:v>55.654708538142089</c:v>
                      </c:pt>
                      <c:pt idx="981">
                        <c:v>55.755957735945344</c:v>
                      </c:pt>
                      <c:pt idx="982">
                        <c:v>55.856179015785116</c:v>
                      </c:pt>
                      <c:pt idx="983">
                        <c:v>55.955265274805321</c:v>
                      </c:pt>
                      <c:pt idx="984">
                        <c:v>56.053112269800998</c:v>
                      </c:pt>
                      <c:pt idx="985">
                        <c:v>56.14961880998041</c:v>
                      </c:pt>
                      <c:pt idx="986">
                        <c:v>56.244686993084905</c:v>
                      </c:pt>
                      <c:pt idx="987">
                        <c:v>56.338222334466536</c:v>
                      </c:pt>
                      <c:pt idx="988">
                        <c:v>56.430133988737715</c:v>
                      </c:pt>
                      <c:pt idx="989">
                        <c:v>56.520334913623294</c:v>
                      </c:pt>
                      <c:pt idx="990">
                        <c:v>56.608742035661223</c:v>
                      </c:pt>
                      <c:pt idx="991">
                        <c:v>56.695276407416557</c:v>
                      </c:pt>
                      <c:pt idx="992">
                        <c:v>56.779863345889829</c:v>
                      </c:pt>
                      <c:pt idx="993">
                        <c:v>56.862432611820516</c:v>
                      </c:pt>
                      <c:pt idx="994">
                        <c:v>56.942918479605396</c:v>
                      </c:pt>
                      <c:pt idx="995">
                        <c:v>57.021259897570722</c:v>
                      </c:pt>
                      <c:pt idx="996">
                        <c:v>57.09740058835812</c:v>
                      </c:pt>
                      <c:pt idx="997">
                        <c:v>57.171289149205073</c:v>
                      </c:pt>
                      <c:pt idx="998">
                        <c:v>57.242879141921193</c:v>
                      </c:pt>
                      <c:pt idx="999">
                        <c:v>57.312129162384082</c:v>
                      </c:pt>
                      <c:pt idx="1000">
                        <c:v>57.379002949400459</c:v>
                      </c:pt>
                      <c:pt idx="1001">
                        <c:v>57.44346938279994</c:v>
                      </c:pt>
                      <c:pt idx="1002">
                        <c:v>57.505502570652695</c:v>
                      </c:pt>
                      <c:pt idx="1003">
                        <c:v>57.565081875523632</c:v>
                      </c:pt>
                      <c:pt idx="1004">
                        <c:v>57.622191939700109</c:v>
                      </c:pt>
                      <c:pt idx="1005">
                        <c:v>57.676822699352336</c:v>
                      </c:pt>
                      <c:pt idx="1006">
                        <c:v>57.728969387609538</c:v>
                      </c:pt>
                      <c:pt idx="1007">
                        <c:v>57.778632516557771</c:v>
                      </c:pt>
                      <c:pt idx="1008">
                        <c:v>57.825817898188731</c:v>
                      </c:pt>
                      <c:pt idx="1009">
                        <c:v>57.870536554352107</c:v>
                      </c:pt>
                      <c:pt idx="1010">
                        <c:v>57.91280471578694</c:v>
                      </c:pt>
                      <c:pt idx="1011">
                        <c:v>57.952643760330304</c:v>
                      </c:pt>
                      <c:pt idx="1012">
                        <c:v>57.99008015042471</c:v>
                      </c:pt>
                      <c:pt idx="1013">
                        <c:v>58.025145360067256</c:v>
                      </c:pt>
                      <c:pt idx="1014">
                        <c:v>58.057875781366739</c:v>
                      </c:pt>
                      <c:pt idx="1015">
                        <c:v>58.088312670895313</c:v>
                      </c:pt>
                      <c:pt idx="1016">
                        <c:v>58.116501986044241</c:v>
                      </c:pt>
                      <c:pt idx="1017">
                        <c:v>58.142494311612545</c:v>
                      </c:pt>
                      <c:pt idx="1018">
                        <c:v>58.166344726879075</c:v>
                      </c:pt>
                      <c:pt idx="1019">
                        <c:v>58.188112673427696</c:v>
                      </c:pt>
                      <c:pt idx="1020">
                        <c:v>58.20786181401472</c:v>
                      </c:pt>
                      <c:pt idx="1021">
                        <c:v>58.225659872786501</c:v>
                      </c:pt>
                      <c:pt idx="1022">
                        <c:v>58.241578517173132</c:v>
                      </c:pt>
                      <c:pt idx="1023">
                        <c:v>58.255693131801422</c:v>
                      </c:pt>
                      <c:pt idx="1024">
                        <c:v>58.268082684786933</c:v>
                      </c:pt>
                      <c:pt idx="1025">
                        <c:v>58.278829536781011</c:v>
                      </c:pt>
                      <c:pt idx="1026">
                        <c:v>58.288019253163213</c:v>
                      </c:pt>
                      <c:pt idx="1027">
                        <c:v>58.295740409784422</c:v>
                      </c:pt>
                      <c:pt idx="1028">
                        <c:v>58.302084382678785</c:v>
                      </c:pt>
                      <c:pt idx="1029">
                        <c:v>58.307145182175411</c:v>
                      </c:pt>
                      <c:pt idx="1030">
                        <c:v>58.311019181852025</c:v>
                      </c:pt>
                      <c:pt idx="1031">
                        <c:v>58.313804942783982</c:v>
                      </c:pt>
                      <c:pt idx="1032">
                        <c:v>58.315602983550853</c:v>
                      </c:pt>
                      <c:pt idx="1033">
                        <c:v>58.316515556472254</c:v>
                      </c:pt>
                      <c:pt idx="1034">
                        <c:v>58.316646420552104</c:v>
                      </c:pt>
                      <c:pt idx="1035">
                        <c:v>58.316100601616746</c:v>
                      </c:pt>
                      <c:pt idx="1036">
                        <c:v>58.314984200138639</c:v>
                      </c:pt>
                      <c:pt idx="1037">
                        <c:v>58.313404097241559</c:v>
                      </c:pt>
                      <c:pt idx="1038">
                        <c:v>58.311467759387078</c:v>
                      </c:pt>
                      <c:pt idx="1039">
                        <c:v>58.309282992244157</c:v>
                      </c:pt>
                      <c:pt idx="1040">
                        <c:v>58.306957704245796</c:v>
                      </c:pt>
                      <c:pt idx="1041">
                        <c:v>58.304599670336536</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6-57ED-47BC-A8F5-882D3B754497}"/>
                  </c:ext>
                </c:extLst>
              </c15:ser>
            </c15:filteredScatterSeries>
          </c:ext>
        </c:extLst>
      </c:scatterChart>
      <c:valAx>
        <c:axId val="-515515616"/>
        <c:scaling>
          <c:orientation val="minMax"/>
        </c:scaling>
        <c:delete val="0"/>
        <c:axPos val="b"/>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N</a:t>
                </a:r>
                <a:r>
                  <a:rPr lang="es-EC" baseline="0"/>
                  <a:t> (días)</a:t>
                </a:r>
                <a:endParaRPr lang="es-EC"/>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19424"/>
        <c:crosses val="autoZero"/>
        <c:crossBetween val="midCat"/>
      </c:valAx>
      <c:valAx>
        <c:axId val="-515519424"/>
        <c:scaling>
          <c:orientation val="minMax"/>
        </c:scaling>
        <c:delete val="0"/>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Observaciones (mm)</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1561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legend>
    <c:plotVisOnly val="1"/>
    <c:dispBlanksAs val="gap"/>
    <c:showDLblsOverMax val="0"/>
    <c:extLst xmlns:c16r2="http://schemas.microsoft.com/office/drawing/2015/06/chart"/>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r>
              <a:rPr lang="es-EC"/>
              <a:t>EPEC</a:t>
            </a:r>
            <a:r>
              <a:rPr lang="es-EC" baseline="0"/>
              <a:t> - N</a:t>
            </a:r>
            <a:endParaRPr lang="es-EC"/>
          </a:p>
        </c:rich>
      </c:tx>
      <c:layout>
        <c:manualLayout>
          <c:xMode val="edge"/>
          <c:yMode val="edge"/>
          <c:x val="0.67248673196062825"/>
          <c:y val="5.5436507936507937E-2"/>
        </c:manualLayout>
      </c:layout>
      <c:overlay val="0"/>
      <c:spPr>
        <a:noFill/>
        <a:ln>
          <a:noFill/>
        </a:ln>
        <a:effectLst/>
      </c:spPr>
      <c:txPr>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endParaRPr lang="es-EC"/>
        </a:p>
      </c:txPr>
    </c:title>
    <c:autoTitleDeleted val="0"/>
    <c:plotArea>
      <c:layout/>
      <c:scatterChart>
        <c:scatterStyle val="lineMarker"/>
        <c:varyColors val="0"/>
        <c:ser>
          <c:idx val="0"/>
          <c:order val="0"/>
          <c:tx>
            <c:strRef>
              <c:f>[1]EPECN!$W$1</c:f>
              <c:strCache>
                <c:ptCount val="1"/>
                <c:pt idx="0">
                  <c:v>Coordenada</c:v>
                </c:pt>
              </c:strCache>
            </c:strRef>
          </c:tx>
          <c:spPr>
            <a:ln w="25400">
              <a:noFill/>
            </a:ln>
            <a:effectLst/>
          </c:spPr>
          <c:marker>
            <c:symbol val="circle"/>
            <c:size val="4"/>
            <c:spPr>
              <a:solidFill>
                <a:schemeClr val="accent6"/>
              </a:solidFill>
              <a:ln w="9525" cap="flat" cmpd="sng" algn="ctr">
                <a:solidFill>
                  <a:schemeClr val="accent6"/>
                </a:solidFill>
                <a:round/>
              </a:ln>
              <a:effectLst/>
            </c:spPr>
          </c:marker>
          <c:xVal>
            <c:numRef>
              <c:f>[1]EPECN!$V$2:$V$1043</c:f>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f>[1]EPECN!$W$2:$W$1043</c:f>
              <c:numCache>
                <c:formatCode>General</c:formatCode>
                <c:ptCount val="1042"/>
                <c:pt idx="0">
                  <c:v>10.35174209</c:v>
                </c:pt>
                <c:pt idx="1">
                  <c:v>11.372092650000001</c:v>
                </c:pt>
                <c:pt idx="2">
                  <c:v>10.336643479999999</c:v>
                </c:pt>
                <c:pt idx="3">
                  <c:v>11.32080556</c:v>
                </c:pt>
                <c:pt idx="4">
                  <c:v>11.079946319999999</c:v>
                </c:pt>
                <c:pt idx="5">
                  <c:v>6.3041196580000003</c:v>
                </c:pt>
                <c:pt idx="6">
                  <c:v>18.303283100000002</c:v>
                </c:pt>
                <c:pt idx="7">
                  <c:v>6.8446039460000003</c:v>
                </c:pt>
                <c:pt idx="8">
                  <c:v>13.35108657</c:v>
                </c:pt>
                <c:pt idx="9">
                  <c:v>10.12429639</c:v>
                </c:pt>
                <c:pt idx="10">
                  <c:v>12.629042159999999</c:v>
                </c:pt>
                <c:pt idx="11">
                  <c:v>11.522746769999999</c:v>
                </c:pt>
                <c:pt idx="12">
                  <c:v>12.084323400000001</c:v>
                </c:pt>
                <c:pt idx="13">
                  <c:v>14.888387659999999</c:v>
                </c:pt>
                <c:pt idx="14">
                  <c:v>12.14788903</c:v>
                </c:pt>
                <c:pt idx="15">
                  <c:v>7.3982363429999998</c:v>
                </c:pt>
                <c:pt idx="16">
                  <c:v>12.597519</c:v>
                </c:pt>
                <c:pt idx="17">
                  <c:v>8.9847664809999994</c:v>
                </c:pt>
                <c:pt idx="18">
                  <c:v>12.34806002</c:v>
                </c:pt>
                <c:pt idx="19">
                  <c:v>10.283655510000001</c:v>
                </c:pt>
                <c:pt idx="20">
                  <c:v>8.8118553689999999</c:v>
                </c:pt>
                <c:pt idx="21">
                  <c:v>6.5810657990000001</c:v>
                </c:pt>
                <c:pt idx="22">
                  <c:v>9.2970575239999995</c:v>
                </c:pt>
                <c:pt idx="23">
                  <c:v>9.5181364389999992</c:v>
                </c:pt>
                <c:pt idx="24">
                  <c:v>11.27516619</c:v>
                </c:pt>
                <c:pt idx="25">
                  <c:v>8.5225871249999994</c:v>
                </c:pt>
                <c:pt idx="26">
                  <c:v>8.1040709179999997</c:v>
                </c:pt>
                <c:pt idx="27">
                  <c:v>9.8158713550000005</c:v>
                </c:pt>
                <c:pt idx="28">
                  <c:v>11.334396999999999</c:v>
                </c:pt>
                <c:pt idx="29">
                  <c:v>11.546468450000001</c:v>
                </c:pt>
                <c:pt idx="30">
                  <c:v>15.76787049</c:v>
                </c:pt>
                <c:pt idx="31">
                  <c:v>15.88721454</c:v>
                </c:pt>
                <c:pt idx="32">
                  <c:v>15.605326290000001</c:v>
                </c:pt>
                <c:pt idx="33">
                  <c:v>14.333788269999999</c:v>
                </c:pt>
                <c:pt idx="34">
                  <c:v>10.53524301</c:v>
                </c:pt>
                <c:pt idx="35">
                  <c:v>14.38450825</c:v>
                </c:pt>
                <c:pt idx="36">
                  <c:v>15.60836121</c:v>
                </c:pt>
                <c:pt idx="37">
                  <c:v>8.0792705229999999</c:v>
                </c:pt>
                <c:pt idx="38">
                  <c:v>12.804740900000001</c:v>
                </c:pt>
                <c:pt idx="39">
                  <c:v>15.29964867</c:v>
                </c:pt>
                <c:pt idx="40">
                  <c:v>17.195472179999999</c:v>
                </c:pt>
                <c:pt idx="41">
                  <c:v>10.87971621</c:v>
                </c:pt>
                <c:pt idx="42">
                  <c:v>11.39350842</c:v>
                </c:pt>
                <c:pt idx="43">
                  <c:v>14.017278409999999</c:v>
                </c:pt>
                <c:pt idx="44">
                  <c:v>14.304752730000001</c:v>
                </c:pt>
                <c:pt idx="45">
                  <c:v>7.9028860160000001</c:v>
                </c:pt>
                <c:pt idx="46">
                  <c:v>11.284153160000001</c:v>
                </c:pt>
                <c:pt idx="47">
                  <c:v>15.870533999999999</c:v>
                </c:pt>
                <c:pt idx="48">
                  <c:v>16.574106530000002</c:v>
                </c:pt>
                <c:pt idx="49">
                  <c:v>16.390584839999999</c:v>
                </c:pt>
                <c:pt idx="50">
                  <c:v>18.81901246</c:v>
                </c:pt>
                <c:pt idx="51">
                  <c:v>16.497556159999998</c:v>
                </c:pt>
                <c:pt idx="52">
                  <c:v>16.004795919999999</c:v>
                </c:pt>
                <c:pt idx="53">
                  <c:v>7.9716951810000003</c:v>
                </c:pt>
                <c:pt idx="54">
                  <c:v>10.984778629999999</c:v>
                </c:pt>
                <c:pt idx="55">
                  <c:v>15.82330803</c:v>
                </c:pt>
                <c:pt idx="56">
                  <c:v>15.5090485</c:v>
                </c:pt>
                <c:pt idx="57">
                  <c:v>9.5304936229999999</c:v>
                </c:pt>
                <c:pt idx="58">
                  <c:v>14.398196329999999</c:v>
                </c:pt>
                <c:pt idx="59">
                  <c:v>15.08637455</c:v>
                </c:pt>
                <c:pt idx="60">
                  <c:v>13.08050487</c:v>
                </c:pt>
                <c:pt idx="61">
                  <c:v>9.9937596460000009</c:v>
                </c:pt>
                <c:pt idx="62">
                  <c:v>14.717494090000001</c:v>
                </c:pt>
                <c:pt idx="63">
                  <c:v>10.04157103</c:v>
                </c:pt>
                <c:pt idx="64">
                  <c:v>9.2544488030000007</c:v>
                </c:pt>
                <c:pt idx="65">
                  <c:v>13.71332583</c:v>
                </c:pt>
                <c:pt idx="66">
                  <c:v>12.770517809999999</c:v>
                </c:pt>
                <c:pt idx="67">
                  <c:v>12.604628549999999</c:v>
                </c:pt>
                <c:pt idx="68">
                  <c:v>11.480676300000001</c:v>
                </c:pt>
                <c:pt idx="69">
                  <c:v>13.826082850000001</c:v>
                </c:pt>
                <c:pt idx="70">
                  <c:v>14.965420379999999</c:v>
                </c:pt>
                <c:pt idx="71">
                  <c:v>15.04028737</c:v>
                </c:pt>
                <c:pt idx="72">
                  <c:v>14.026296329999999</c:v>
                </c:pt>
                <c:pt idx="73">
                  <c:v>11.429172449999999</c:v>
                </c:pt>
                <c:pt idx="74">
                  <c:v>16.141687650000001</c:v>
                </c:pt>
                <c:pt idx="75">
                  <c:v>14.635715960000001</c:v>
                </c:pt>
                <c:pt idx="76">
                  <c:v>15.895965199999999</c:v>
                </c:pt>
                <c:pt idx="77">
                  <c:v>15.35944864</c:v>
                </c:pt>
                <c:pt idx="78">
                  <c:v>15.108908810000001</c:v>
                </c:pt>
                <c:pt idx="79">
                  <c:v>16.13821248</c:v>
                </c:pt>
                <c:pt idx="80">
                  <c:v>13.04242606</c:v>
                </c:pt>
                <c:pt idx="81">
                  <c:v>12.088073380000001</c:v>
                </c:pt>
                <c:pt idx="82">
                  <c:v>11.144307449999999</c:v>
                </c:pt>
                <c:pt idx="83">
                  <c:v>14.893881540000001</c:v>
                </c:pt>
                <c:pt idx="84">
                  <c:v>9.7015879470000002</c:v>
                </c:pt>
                <c:pt idx="85">
                  <c:v>15.55818792</c:v>
                </c:pt>
                <c:pt idx="86">
                  <c:v>16.090454879999999</c:v>
                </c:pt>
                <c:pt idx="87">
                  <c:v>12.480063060000001</c:v>
                </c:pt>
                <c:pt idx="88">
                  <c:v>16.6960257</c:v>
                </c:pt>
                <c:pt idx="89">
                  <c:v>18.20320487</c:v>
                </c:pt>
                <c:pt idx="90">
                  <c:v>17.575988580000001</c:v>
                </c:pt>
                <c:pt idx="91">
                  <c:v>15.606657970000001</c:v>
                </c:pt>
                <c:pt idx="92">
                  <c:v>11.32768705</c:v>
                </c:pt>
                <c:pt idx="93">
                  <c:v>16.143804540000001</c:v>
                </c:pt>
                <c:pt idx="94">
                  <c:v>14.203765479999999</c:v>
                </c:pt>
                <c:pt idx="95">
                  <c:v>11.92648894</c:v>
                </c:pt>
                <c:pt idx="96">
                  <c:v>14.531781759999999</c:v>
                </c:pt>
                <c:pt idx="97">
                  <c:v>13.974159070000001</c:v>
                </c:pt>
                <c:pt idx="98">
                  <c:v>17.10418323</c:v>
                </c:pt>
                <c:pt idx="99">
                  <c:v>16.076865309999999</c:v>
                </c:pt>
                <c:pt idx="100">
                  <c:v>17.47068951</c:v>
                </c:pt>
                <c:pt idx="101">
                  <c:v>17.913136489999999</c:v>
                </c:pt>
                <c:pt idx="102">
                  <c:v>14.15539585</c:v>
                </c:pt>
                <c:pt idx="103">
                  <c:v>11.94248619</c:v>
                </c:pt>
                <c:pt idx="104">
                  <c:v>13.9127762</c:v>
                </c:pt>
                <c:pt idx="105">
                  <c:v>13.660360880000001</c:v>
                </c:pt>
                <c:pt idx="106">
                  <c:v>14.68769009</c:v>
                </c:pt>
                <c:pt idx="107">
                  <c:v>9.4939302080000001</c:v>
                </c:pt>
                <c:pt idx="108">
                  <c:v>15.39094493</c:v>
                </c:pt>
                <c:pt idx="109">
                  <c:v>13.79628484</c:v>
                </c:pt>
                <c:pt idx="110">
                  <c:v>16.07416095</c:v>
                </c:pt>
                <c:pt idx="111">
                  <c:v>17.191119230000002</c:v>
                </c:pt>
                <c:pt idx="112">
                  <c:v>12.849132969999999</c:v>
                </c:pt>
                <c:pt idx="113">
                  <c:v>16.162441340000001</c:v>
                </c:pt>
                <c:pt idx="114">
                  <c:v>14.210483719999999</c:v>
                </c:pt>
                <c:pt idx="115">
                  <c:v>18.439543350000001</c:v>
                </c:pt>
                <c:pt idx="116">
                  <c:v>15.238374200000001</c:v>
                </c:pt>
                <c:pt idx="117">
                  <c:v>15.599003550000001</c:v>
                </c:pt>
                <c:pt idx="118">
                  <c:v>14.69515883</c:v>
                </c:pt>
                <c:pt idx="119">
                  <c:v>17.638160360000001</c:v>
                </c:pt>
                <c:pt idx="120">
                  <c:v>16.899683469999999</c:v>
                </c:pt>
                <c:pt idx="121">
                  <c:v>17.325763469999998</c:v>
                </c:pt>
                <c:pt idx="122">
                  <c:v>14.69343679</c:v>
                </c:pt>
                <c:pt idx="123">
                  <c:v>14.13784236</c:v>
                </c:pt>
                <c:pt idx="124">
                  <c:v>17.144902760000001</c:v>
                </c:pt>
                <c:pt idx="125">
                  <c:v>15.50716424</c:v>
                </c:pt>
                <c:pt idx="126">
                  <c:v>16.675036980000002</c:v>
                </c:pt>
                <c:pt idx="127">
                  <c:v>14.631343709999999</c:v>
                </c:pt>
                <c:pt idx="128">
                  <c:v>14.71984861</c:v>
                </c:pt>
                <c:pt idx="129">
                  <c:v>19.401754789999998</c:v>
                </c:pt>
                <c:pt idx="130">
                  <c:v>16.967456290000001</c:v>
                </c:pt>
                <c:pt idx="131">
                  <c:v>13.22718753</c:v>
                </c:pt>
                <c:pt idx="132">
                  <c:v>16.9947622</c:v>
                </c:pt>
                <c:pt idx="133">
                  <c:v>15.30759596</c:v>
                </c:pt>
                <c:pt idx="134">
                  <c:v>19.384737529999999</c:v>
                </c:pt>
                <c:pt idx="135">
                  <c:v>10.521037359999999</c:v>
                </c:pt>
                <c:pt idx="136">
                  <c:v>12.747962299999999</c:v>
                </c:pt>
                <c:pt idx="137">
                  <c:v>16.350920420000001</c:v>
                </c:pt>
                <c:pt idx="138">
                  <c:v>10.991115410000001</c:v>
                </c:pt>
                <c:pt idx="139">
                  <c:v>12.351602720000001</c:v>
                </c:pt>
                <c:pt idx="140">
                  <c:v>9.3806034690000004</c:v>
                </c:pt>
                <c:pt idx="141">
                  <c:v>12.247272600000001</c:v>
                </c:pt>
                <c:pt idx="142">
                  <c:v>16.03049871</c:v>
                </c:pt>
                <c:pt idx="143">
                  <c:v>17.544448580000001</c:v>
                </c:pt>
                <c:pt idx="144">
                  <c:v>14.409853139999999</c:v>
                </c:pt>
                <c:pt idx="145">
                  <c:v>19.366213510000001</c:v>
                </c:pt>
                <c:pt idx="146">
                  <c:v>22.815211430000002</c:v>
                </c:pt>
                <c:pt idx="147">
                  <c:v>12.377254710000001</c:v>
                </c:pt>
                <c:pt idx="148">
                  <c:v>15.0545942</c:v>
                </c:pt>
                <c:pt idx="149">
                  <c:v>15.346825949999999</c:v>
                </c:pt>
                <c:pt idx="150">
                  <c:v>16.554637570000001</c:v>
                </c:pt>
                <c:pt idx="151">
                  <c:v>18.43188</c:v>
                </c:pt>
                <c:pt idx="152">
                  <c:v>20.320489590000001</c:v>
                </c:pt>
                <c:pt idx="153">
                  <c:v>20.43437595</c:v>
                </c:pt>
                <c:pt idx="154">
                  <c:v>20.82762439</c:v>
                </c:pt>
                <c:pt idx="155">
                  <c:v>14.349353280000001</c:v>
                </c:pt>
                <c:pt idx="156">
                  <c:v>13.35509076</c:v>
                </c:pt>
                <c:pt idx="157">
                  <c:v>12.34265121</c:v>
                </c:pt>
                <c:pt idx="158">
                  <c:v>21.03478454</c:v>
                </c:pt>
                <c:pt idx="159">
                  <c:v>16.214965039999999</c:v>
                </c:pt>
                <c:pt idx="160">
                  <c:v>16.61006604</c:v>
                </c:pt>
                <c:pt idx="161">
                  <c:v>16.67583582</c:v>
                </c:pt>
                <c:pt idx="162">
                  <c:v>17.65933047</c:v>
                </c:pt>
                <c:pt idx="163">
                  <c:v>18.996217229999999</c:v>
                </c:pt>
                <c:pt idx="164">
                  <c:v>23.651435360000001</c:v>
                </c:pt>
                <c:pt idx="165">
                  <c:v>16.975102639999999</c:v>
                </c:pt>
                <c:pt idx="166">
                  <c:v>21.773831690000002</c:v>
                </c:pt>
                <c:pt idx="167">
                  <c:v>14.549115240000001</c:v>
                </c:pt>
                <c:pt idx="168">
                  <c:v>18.94256498</c:v>
                </c:pt>
                <c:pt idx="169">
                  <c:v>16.125025699999998</c:v>
                </c:pt>
                <c:pt idx="170">
                  <c:v>17.672238830000001</c:v>
                </c:pt>
                <c:pt idx="171">
                  <c:v>13.672045089999999</c:v>
                </c:pt>
                <c:pt idx="172">
                  <c:v>15.567335699999999</c:v>
                </c:pt>
                <c:pt idx="173">
                  <c:v>17.44481352</c:v>
                </c:pt>
                <c:pt idx="174">
                  <c:v>19.498233020000001</c:v>
                </c:pt>
                <c:pt idx="175">
                  <c:v>15.81951054</c:v>
                </c:pt>
                <c:pt idx="176">
                  <c:v>13.11707017</c:v>
                </c:pt>
                <c:pt idx="177">
                  <c:v>13.193974000000001</c:v>
                </c:pt>
                <c:pt idx="178">
                  <c:v>22.046795549999999</c:v>
                </c:pt>
                <c:pt idx="179">
                  <c:v>16.95026919</c:v>
                </c:pt>
                <c:pt idx="180">
                  <c:v>17.004683480000001</c:v>
                </c:pt>
                <c:pt idx="181">
                  <c:v>21.274857969999999</c:v>
                </c:pt>
                <c:pt idx="182">
                  <c:v>20.831085770000001</c:v>
                </c:pt>
                <c:pt idx="183">
                  <c:v>19.712095009999999</c:v>
                </c:pt>
                <c:pt idx="184">
                  <c:v>16.068575460000002</c:v>
                </c:pt>
                <c:pt idx="185">
                  <c:v>22.17633811</c:v>
                </c:pt>
                <c:pt idx="186">
                  <c:v>19.223405410000002</c:v>
                </c:pt>
                <c:pt idx="187">
                  <c:v>20.042253129999999</c:v>
                </c:pt>
                <c:pt idx="188">
                  <c:v>22.972179910000001</c:v>
                </c:pt>
                <c:pt idx="189">
                  <c:v>18.178516089999999</c:v>
                </c:pt>
                <c:pt idx="190">
                  <c:v>24.002457880000001</c:v>
                </c:pt>
                <c:pt idx="191">
                  <c:v>16.168215570000001</c:v>
                </c:pt>
                <c:pt idx="192">
                  <c:v>17.651632500000002</c:v>
                </c:pt>
                <c:pt idx="193">
                  <c:v>15.476236549999999</c:v>
                </c:pt>
                <c:pt idx="194">
                  <c:v>23.476968459999998</c:v>
                </c:pt>
                <c:pt idx="195">
                  <c:v>14.411682369999999</c:v>
                </c:pt>
                <c:pt idx="196">
                  <c:v>14.39639603</c:v>
                </c:pt>
                <c:pt idx="197">
                  <c:v>16.764621999999999</c:v>
                </c:pt>
                <c:pt idx="198">
                  <c:v>15.1790042</c:v>
                </c:pt>
                <c:pt idx="199">
                  <c:v>17.08348982</c:v>
                </c:pt>
                <c:pt idx="200">
                  <c:v>12.118657649999999</c:v>
                </c:pt>
                <c:pt idx="201">
                  <c:v>22.177989239999999</c:v>
                </c:pt>
                <c:pt idx="202">
                  <c:v>19.516541220000001</c:v>
                </c:pt>
                <c:pt idx="203">
                  <c:v>22.257264939999999</c:v>
                </c:pt>
                <c:pt idx="204">
                  <c:v>27.062742499999999</c:v>
                </c:pt>
                <c:pt idx="205">
                  <c:v>18.902643470000001</c:v>
                </c:pt>
                <c:pt idx="206">
                  <c:v>27.224065</c:v>
                </c:pt>
                <c:pt idx="207">
                  <c:v>26.568356049999998</c:v>
                </c:pt>
                <c:pt idx="208">
                  <c:v>20.561798710000001</c:v>
                </c:pt>
                <c:pt idx="209">
                  <c:v>23.296048639999999</c:v>
                </c:pt>
                <c:pt idx="210">
                  <c:v>24.06513773</c:v>
                </c:pt>
                <c:pt idx="211">
                  <c:v>19.319568879999999</c:v>
                </c:pt>
                <c:pt idx="212">
                  <c:v>18.819809159999998</c:v>
                </c:pt>
                <c:pt idx="213">
                  <c:v>24.18051187</c:v>
                </c:pt>
                <c:pt idx="214">
                  <c:v>23.124064669999999</c:v>
                </c:pt>
                <c:pt idx="215">
                  <c:v>17.257527039999999</c:v>
                </c:pt>
                <c:pt idx="216">
                  <c:v>20.43435745</c:v>
                </c:pt>
                <c:pt idx="217">
                  <c:v>22.795174899999999</c:v>
                </c:pt>
                <c:pt idx="218">
                  <c:v>26.47988617</c:v>
                </c:pt>
                <c:pt idx="219">
                  <c:v>25.23108431</c:v>
                </c:pt>
                <c:pt idx="220">
                  <c:v>25.12921626</c:v>
                </c:pt>
                <c:pt idx="221">
                  <c:v>23.636250189999998</c:v>
                </c:pt>
                <c:pt idx="222">
                  <c:v>27.793137000000002</c:v>
                </c:pt>
                <c:pt idx="223">
                  <c:v>19.230636390000001</c:v>
                </c:pt>
                <c:pt idx="224">
                  <c:v>29.931037289999999</c:v>
                </c:pt>
                <c:pt idx="225">
                  <c:v>33.032011019999999</c:v>
                </c:pt>
                <c:pt idx="226">
                  <c:v>28.70228668</c:v>
                </c:pt>
                <c:pt idx="227">
                  <c:v>23.864064209999999</c:v>
                </c:pt>
                <c:pt idx="228">
                  <c:v>26.843326050000002</c:v>
                </c:pt>
                <c:pt idx="229">
                  <c:v>23.535409219999998</c:v>
                </c:pt>
                <c:pt idx="230">
                  <c:v>22.901192930000001</c:v>
                </c:pt>
                <c:pt idx="231">
                  <c:v>25.556685120000001</c:v>
                </c:pt>
                <c:pt idx="232">
                  <c:v>19.939723449999999</c:v>
                </c:pt>
                <c:pt idx="233">
                  <c:v>27.72400979</c:v>
                </c:pt>
                <c:pt idx="234">
                  <c:v>16.404204830000001</c:v>
                </c:pt>
                <c:pt idx="235">
                  <c:v>19.491024119999999</c:v>
                </c:pt>
                <c:pt idx="236">
                  <c:v>15.5861912</c:v>
                </c:pt>
                <c:pt idx="237">
                  <c:v>22.84355691</c:v>
                </c:pt>
                <c:pt idx="238">
                  <c:v>28.348316530000002</c:v>
                </c:pt>
                <c:pt idx="239">
                  <c:v>18.367786479999999</c:v>
                </c:pt>
                <c:pt idx="240">
                  <c:v>26.059108779999999</c:v>
                </c:pt>
                <c:pt idx="241">
                  <c:v>25.636633410000002</c:v>
                </c:pt>
                <c:pt idx="242">
                  <c:v>26.136137810000001</c:v>
                </c:pt>
                <c:pt idx="243">
                  <c:v>24.590898200000002</c:v>
                </c:pt>
                <c:pt idx="244">
                  <c:v>26.898170390000001</c:v>
                </c:pt>
                <c:pt idx="245">
                  <c:v>19.31432234</c:v>
                </c:pt>
                <c:pt idx="246">
                  <c:v>20.93676748</c:v>
                </c:pt>
                <c:pt idx="247">
                  <c:v>30.021884759999999</c:v>
                </c:pt>
                <c:pt idx="248">
                  <c:v>26.12755447</c:v>
                </c:pt>
                <c:pt idx="249">
                  <c:v>19.693452789999998</c:v>
                </c:pt>
                <c:pt idx="250">
                  <c:v>26.1164652</c:v>
                </c:pt>
                <c:pt idx="251">
                  <c:v>20.870743269999998</c:v>
                </c:pt>
                <c:pt idx="252">
                  <c:v>20.948551179999999</c:v>
                </c:pt>
                <c:pt idx="253">
                  <c:v>19.733421450000002</c:v>
                </c:pt>
                <c:pt idx="254">
                  <c:v>22.537932909999999</c:v>
                </c:pt>
                <c:pt idx="255">
                  <c:v>25.84392407</c:v>
                </c:pt>
                <c:pt idx="256">
                  <c:v>22.263989080000002</c:v>
                </c:pt>
                <c:pt idx="257">
                  <c:v>20.787844270000001</c:v>
                </c:pt>
                <c:pt idx="258">
                  <c:v>19.114127409999998</c:v>
                </c:pt>
                <c:pt idx="259">
                  <c:v>27.434996730000002</c:v>
                </c:pt>
                <c:pt idx="260">
                  <c:v>21.62245077</c:v>
                </c:pt>
                <c:pt idx="261">
                  <c:v>26.839624220000001</c:v>
                </c:pt>
                <c:pt idx="262">
                  <c:v>26.574074249999999</c:v>
                </c:pt>
                <c:pt idx="263">
                  <c:v>23.06024129</c:v>
                </c:pt>
                <c:pt idx="264">
                  <c:v>18.658995999999998</c:v>
                </c:pt>
                <c:pt idx="265">
                  <c:v>23.13879244</c:v>
                </c:pt>
                <c:pt idx="266">
                  <c:v>20.90146927</c:v>
                </c:pt>
                <c:pt idx="267">
                  <c:v>23.334369639999998</c:v>
                </c:pt>
                <c:pt idx="268">
                  <c:v>28.44474932</c:v>
                </c:pt>
                <c:pt idx="269">
                  <c:v>23.854681209999999</c:v>
                </c:pt>
                <c:pt idx="270">
                  <c:v>23.584937289999999</c:v>
                </c:pt>
                <c:pt idx="271">
                  <c:v>29.67383804</c:v>
                </c:pt>
                <c:pt idx="272">
                  <c:v>27.74275918</c:v>
                </c:pt>
                <c:pt idx="273">
                  <c:v>21.018066180000002</c:v>
                </c:pt>
                <c:pt idx="274">
                  <c:v>23.413299859999999</c:v>
                </c:pt>
                <c:pt idx="275">
                  <c:v>25.8241823</c:v>
                </c:pt>
                <c:pt idx="276">
                  <c:v>29.29787979</c:v>
                </c:pt>
                <c:pt idx="277">
                  <c:v>27.31099833</c:v>
                </c:pt>
                <c:pt idx="278">
                  <c:v>24.614328560000001</c:v>
                </c:pt>
                <c:pt idx="279">
                  <c:v>28.055741170000001</c:v>
                </c:pt>
                <c:pt idx="280">
                  <c:v>23.08647603</c:v>
                </c:pt>
                <c:pt idx="281">
                  <c:v>30.70226873</c:v>
                </c:pt>
                <c:pt idx="282">
                  <c:v>29.962822880000001</c:v>
                </c:pt>
                <c:pt idx="283">
                  <c:v>30.651016089999999</c:v>
                </c:pt>
                <c:pt idx="284">
                  <c:v>28.518425189999999</c:v>
                </c:pt>
                <c:pt idx="285">
                  <c:v>29.507801659999998</c:v>
                </c:pt>
                <c:pt idx="286">
                  <c:v>29.753222000000001</c:v>
                </c:pt>
                <c:pt idx="287">
                  <c:v>30.00020052</c:v>
                </c:pt>
                <c:pt idx="288">
                  <c:v>28.563569309999998</c:v>
                </c:pt>
                <c:pt idx="289">
                  <c:v>30.817512780000001</c:v>
                </c:pt>
                <c:pt idx="290">
                  <c:v>24.458281929999998</c:v>
                </c:pt>
                <c:pt idx="291">
                  <c:v>20.473099810000001</c:v>
                </c:pt>
                <c:pt idx="292">
                  <c:v>25.873955989999999</c:v>
                </c:pt>
                <c:pt idx="293">
                  <c:v>34.101243119999999</c:v>
                </c:pt>
                <c:pt idx="294">
                  <c:v>29.034762239999999</c:v>
                </c:pt>
                <c:pt idx="295">
                  <c:v>21.027087529999999</c:v>
                </c:pt>
                <c:pt idx="296">
                  <c:v>20.563250679999999</c:v>
                </c:pt>
                <c:pt idx="297">
                  <c:v>25.549385189999999</c:v>
                </c:pt>
                <c:pt idx="298">
                  <c:v>25.724206049999999</c:v>
                </c:pt>
                <c:pt idx="299">
                  <c:v>26.213659790000001</c:v>
                </c:pt>
                <c:pt idx="300">
                  <c:v>23.6835506</c:v>
                </c:pt>
                <c:pt idx="301">
                  <c:v>22.338011219999999</c:v>
                </c:pt>
                <c:pt idx="302">
                  <c:v>29.717423610000001</c:v>
                </c:pt>
                <c:pt idx="303">
                  <c:v>25.81429125</c:v>
                </c:pt>
                <c:pt idx="304">
                  <c:v>23.311531890000001</c:v>
                </c:pt>
                <c:pt idx="305">
                  <c:v>26.756344890000001</c:v>
                </c:pt>
                <c:pt idx="306">
                  <c:v>28.872297979999999</c:v>
                </c:pt>
                <c:pt idx="307">
                  <c:v>26.53056329</c:v>
                </c:pt>
                <c:pt idx="308">
                  <c:v>23.740875899999999</c:v>
                </c:pt>
                <c:pt idx="309">
                  <c:v>30.023365250000001</c:v>
                </c:pt>
                <c:pt idx="310">
                  <c:v>25.41899828</c:v>
                </c:pt>
                <c:pt idx="311">
                  <c:v>22.358474449999999</c:v>
                </c:pt>
                <c:pt idx="312">
                  <c:v>27.557419190000001</c:v>
                </c:pt>
                <c:pt idx="313">
                  <c:v>25.380106770000001</c:v>
                </c:pt>
                <c:pt idx="314">
                  <c:v>27.394577890000001</c:v>
                </c:pt>
                <c:pt idx="315">
                  <c:v>27.68034535</c:v>
                </c:pt>
                <c:pt idx="316">
                  <c:v>20.836001020000001</c:v>
                </c:pt>
                <c:pt idx="317">
                  <c:v>25.134560359999998</c:v>
                </c:pt>
                <c:pt idx="318">
                  <c:v>24.04017816</c:v>
                </c:pt>
                <c:pt idx="319">
                  <c:v>16.277427660000001</c:v>
                </c:pt>
                <c:pt idx="320">
                  <c:v>19.93408797</c:v>
                </c:pt>
                <c:pt idx="321">
                  <c:v>29.147005029999999</c:v>
                </c:pt>
                <c:pt idx="322">
                  <c:v>30.341854869999999</c:v>
                </c:pt>
                <c:pt idx="323">
                  <c:v>30.79645292</c:v>
                </c:pt>
                <c:pt idx="324">
                  <c:v>22.383273320000001</c:v>
                </c:pt>
                <c:pt idx="325">
                  <c:v>25.991176400000001</c:v>
                </c:pt>
                <c:pt idx="326">
                  <c:v>27.721408839999999</c:v>
                </c:pt>
                <c:pt idx="327">
                  <c:v>23.535004650000001</c:v>
                </c:pt>
                <c:pt idx="328">
                  <c:v>25.748553579999999</c:v>
                </c:pt>
                <c:pt idx="329">
                  <c:v>25.247546610000001</c:v>
                </c:pt>
                <c:pt idx="330">
                  <c:v>31.12061598</c:v>
                </c:pt>
                <c:pt idx="331">
                  <c:v>34.080716940000002</c:v>
                </c:pt>
                <c:pt idx="332">
                  <c:v>24.535018099999998</c:v>
                </c:pt>
                <c:pt idx="333">
                  <c:v>33.436456530000001</c:v>
                </c:pt>
                <c:pt idx="334">
                  <c:v>21.335076829999998</c:v>
                </c:pt>
                <c:pt idx="335">
                  <c:v>24.78425386</c:v>
                </c:pt>
                <c:pt idx="336">
                  <c:v>27.36373047</c:v>
                </c:pt>
                <c:pt idx="337">
                  <c:v>17.468909350000001</c:v>
                </c:pt>
                <c:pt idx="338">
                  <c:v>24.548450039999999</c:v>
                </c:pt>
                <c:pt idx="339">
                  <c:v>29.78790017</c:v>
                </c:pt>
                <c:pt idx="340">
                  <c:v>16.784059460000002</c:v>
                </c:pt>
                <c:pt idx="341">
                  <c:v>27.09671852</c:v>
                </c:pt>
                <c:pt idx="342">
                  <c:v>24.7932673</c:v>
                </c:pt>
                <c:pt idx="343">
                  <c:v>12.895748319999999</c:v>
                </c:pt>
                <c:pt idx="344">
                  <c:v>29.032789579999999</c:v>
                </c:pt>
                <c:pt idx="345">
                  <c:v>31.080660460000001</c:v>
                </c:pt>
                <c:pt idx="346">
                  <c:v>24.711686140000001</c:v>
                </c:pt>
                <c:pt idx="347">
                  <c:v>30.788089299999999</c:v>
                </c:pt>
                <c:pt idx="348">
                  <c:v>28.597435099999998</c:v>
                </c:pt>
                <c:pt idx="349">
                  <c:v>23.079343810000001</c:v>
                </c:pt>
                <c:pt idx="350">
                  <c:v>20.492214239999999</c:v>
                </c:pt>
                <c:pt idx="351">
                  <c:v>26.940837009999999</c:v>
                </c:pt>
                <c:pt idx="352">
                  <c:v>26.532145979999999</c:v>
                </c:pt>
                <c:pt idx="353">
                  <c:v>27.08578412</c:v>
                </c:pt>
                <c:pt idx="354">
                  <c:v>27.782170270000002</c:v>
                </c:pt>
                <c:pt idx="355">
                  <c:v>28.74740057</c:v>
                </c:pt>
                <c:pt idx="356">
                  <c:v>33.50376851</c:v>
                </c:pt>
                <c:pt idx="357">
                  <c:v>15.667691700000001</c:v>
                </c:pt>
                <c:pt idx="358">
                  <c:v>30.872438540000001</c:v>
                </c:pt>
                <c:pt idx="359">
                  <c:v>30.66364055</c:v>
                </c:pt>
                <c:pt idx="360">
                  <c:v>31.658538830000001</c:v>
                </c:pt>
                <c:pt idx="361">
                  <c:v>34.46875816</c:v>
                </c:pt>
                <c:pt idx="362">
                  <c:v>33.17697502</c:v>
                </c:pt>
                <c:pt idx="363">
                  <c:v>25.781152129999999</c:v>
                </c:pt>
                <c:pt idx="364">
                  <c:v>28.1071837</c:v>
                </c:pt>
                <c:pt idx="365">
                  <c:v>29.363637700000002</c:v>
                </c:pt>
                <c:pt idx="366">
                  <c:v>33.864878349999998</c:v>
                </c:pt>
                <c:pt idx="367">
                  <c:v>29.241679900000001</c:v>
                </c:pt>
                <c:pt idx="368">
                  <c:v>27.245552849999999</c:v>
                </c:pt>
                <c:pt idx="369">
                  <c:v>34.278745890000003</c:v>
                </c:pt>
                <c:pt idx="370">
                  <c:v>33.3593294</c:v>
                </c:pt>
                <c:pt idx="371">
                  <c:v>29.737600539999999</c:v>
                </c:pt>
                <c:pt idx="372">
                  <c:v>32.775151700000002</c:v>
                </c:pt>
                <c:pt idx="373">
                  <c:v>25.797411740000001</c:v>
                </c:pt>
                <c:pt idx="374">
                  <c:v>33.842788939999998</c:v>
                </c:pt>
                <c:pt idx="375">
                  <c:v>28.541924590000001</c:v>
                </c:pt>
                <c:pt idx="376">
                  <c:v>22.831428639999999</c:v>
                </c:pt>
                <c:pt idx="377">
                  <c:v>31.815349359999999</c:v>
                </c:pt>
                <c:pt idx="378">
                  <c:v>27.061463109999998</c:v>
                </c:pt>
                <c:pt idx="379">
                  <c:v>29.355260520000002</c:v>
                </c:pt>
                <c:pt idx="380">
                  <c:v>29.942050429999998</c:v>
                </c:pt>
                <c:pt idx="381">
                  <c:v>30.99056491</c:v>
                </c:pt>
                <c:pt idx="382">
                  <c:v>23.316007500000001</c:v>
                </c:pt>
                <c:pt idx="383">
                  <c:v>16.96301369</c:v>
                </c:pt>
                <c:pt idx="384">
                  <c:v>29.185058359999999</c:v>
                </c:pt>
                <c:pt idx="385">
                  <c:v>33.733573819999997</c:v>
                </c:pt>
                <c:pt idx="386">
                  <c:v>34.197648030000003</c:v>
                </c:pt>
                <c:pt idx="387">
                  <c:v>24.74477065</c:v>
                </c:pt>
                <c:pt idx="388">
                  <c:v>28.442810439999999</c:v>
                </c:pt>
                <c:pt idx="389">
                  <c:v>31.05774559</c:v>
                </c:pt>
                <c:pt idx="390">
                  <c:v>36.051196439999998</c:v>
                </c:pt>
                <c:pt idx="391">
                  <c:v>36.00676773</c:v>
                </c:pt>
                <c:pt idx="392">
                  <c:v>13.702496999999999</c:v>
                </c:pt>
                <c:pt idx="393">
                  <c:v>26.811944029999999</c:v>
                </c:pt>
                <c:pt idx="394">
                  <c:v>31.218202399999999</c:v>
                </c:pt>
                <c:pt idx="395">
                  <c:v>28.331733639999999</c:v>
                </c:pt>
                <c:pt idx="396">
                  <c:v>24.811192800000001</c:v>
                </c:pt>
                <c:pt idx="397">
                  <c:v>25.976963309999999</c:v>
                </c:pt>
                <c:pt idx="398">
                  <c:v>33.282830150000002</c:v>
                </c:pt>
                <c:pt idx="399">
                  <c:v>36.123219939999998</c:v>
                </c:pt>
                <c:pt idx="400">
                  <c:v>18.737833340000002</c:v>
                </c:pt>
                <c:pt idx="401">
                  <c:v>29.440717899999999</c:v>
                </c:pt>
                <c:pt idx="402">
                  <c:v>33.400874469999998</c:v>
                </c:pt>
                <c:pt idx="403">
                  <c:v>26.605109760000001</c:v>
                </c:pt>
                <c:pt idx="404">
                  <c:v>35.952036540000002</c:v>
                </c:pt>
                <c:pt idx="405">
                  <c:v>40.082501980000004</c:v>
                </c:pt>
                <c:pt idx="406">
                  <c:v>28.886213439999999</c:v>
                </c:pt>
                <c:pt idx="407">
                  <c:v>29.427548430000002</c:v>
                </c:pt>
                <c:pt idx="408">
                  <c:v>32.784697639999997</c:v>
                </c:pt>
                <c:pt idx="409">
                  <c:v>23.253999490000002</c:v>
                </c:pt>
                <c:pt idx="410">
                  <c:v>15.333695799999999</c:v>
                </c:pt>
                <c:pt idx="411">
                  <c:v>26.869865919999999</c:v>
                </c:pt>
                <c:pt idx="412">
                  <c:v>29.35359283</c:v>
                </c:pt>
                <c:pt idx="413">
                  <c:v>34.863441790000003</c:v>
                </c:pt>
                <c:pt idx="414">
                  <c:v>39.194486240000003</c:v>
                </c:pt>
                <c:pt idx="415">
                  <c:v>26.288445129999999</c:v>
                </c:pt>
                <c:pt idx="416">
                  <c:v>35.567954989999997</c:v>
                </c:pt>
                <c:pt idx="417">
                  <c:v>14.59888355</c:v>
                </c:pt>
                <c:pt idx="418">
                  <c:v>36.593619349999997</c:v>
                </c:pt>
                <c:pt idx="419">
                  <c:v>32.04811514</c:v>
                </c:pt>
                <c:pt idx="420">
                  <c:v>34.964527760000003</c:v>
                </c:pt>
                <c:pt idx="421">
                  <c:v>30.088987530000001</c:v>
                </c:pt>
                <c:pt idx="422">
                  <c:v>33.941697349999998</c:v>
                </c:pt>
                <c:pt idx="423">
                  <c:v>14.751201630000001</c:v>
                </c:pt>
                <c:pt idx="424">
                  <c:v>32.575889930000002</c:v>
                </c:pt>
                <c:pt idx="425">
                  <c:v>25.237208070000001</c:v>
                </c:pt>
                <c:pt idx="426">
                  <c:v>30.396020029999999</c:v>
                </c:pt>
                <c:pt idx="427">
                  <c:v>31.688064059999999</c:v>
                </c:pt>
                <c:pt idx="428">
                  <c:v>29.182283770000002</c:v>
                </c:pt>
                <c:pt idx="429">
                  <c:v>26.16498902</c:v>
                </c:pt>
                <c:pt idx="430">
                  <c:v>15.04388748</c:v>
                </c:pt>
                <c:pt idx="431">
                  <c:v>32.026057520000002</c:v>
                </c:pt>
                <c:pt idx="432">
                  <c:v>34.555314439999997</c:v>
                </c:pt>
                <c:pt idx="433">
                  <c:v>31.351274740000001</c:v>
                </c:pt>
                <c:pt idx="434">
                  <c:v>7.783945181</c:v>
                </c:pt>
                <c:pt idx="435">
                  <c:v>10.88523786</c:v>
                </c:pt>
                <c:pt idx="436">
                  <c:v>31.674905859999999</c:v>
                </c:pt>
                <c:pt idx="437">
                  <c:v>26.70854241</c:v>
                </c:pt>
                <c:pt idx="438">
                  <c:v>35.499938360000002</c:v>
                </c:pt>
                <c:pt idx="439">
                  <c:v>28.66060611</c:v>
                </c:pt>
                <c:pt idx="440">
                  <c:v>27.11141782</c:v>
                </c:pt>
                <c:pt idx="441">
                  <c:v>28.238996289999999</c:v>
                </c:pt>
                <c:pt idx="442">
                  <c:v>22.250430590000001</c:v>
                </c:pt>
                <c:pt idx="443">
                  <c:v>37.794161750000001</c:v>
                </c:pt>
                <c:pt idx="444">
                  <c:v>38.507495779999999</c:v>
                </c:pt>
                <c:pt idx="445">
                  <c:v>31.738086970000001</c:v>
                </c:pt>
                <c:pt idx="446">
                  <c:v>38.446983580000001</c:v>
                </c:pt>
                <c:pt idx="447">
                  <c:v>31.685217909999999</c:v>
                </c:pt>
                <c:pt idx="448">
                  <c:v>35.672089159999999</c:v>
                </c:pt>
                <c:pt idx="449">
                  <c:v>31.2899782</c:v>
                </c:pt>
                <c:pt idx="450">
                  <c:v>34.314569079999998</c:v>
                </c:pt>
                <c:pt idx="451">
                  <c:v>35.536307520000001</c:v>
                </c:pt>
                <c:pt idx="452">
                  <c:v>29.87384694</c:v>
                </c:pt>
                <c:pt idx="453">
                  <c:v>37.181423299999999</c:v>
                </c:pt>
                <c:pt idx="454">
                  <c:v>39.022825699999999</c:v>
                </c:pt>
                <c:pt idx="455">
                  <c:v>42.755707800000003</c:v>
                </c:pt>
                <c:pt idx="456">
                  <c:v>47.268863940000003</c:v>
                </c:pt>
                <c:pt idx="457">
                  <c:v>46.037089180000002</c:v>
                </c:pt>
                <c:pt idx="458">
                  <c:v>47.937984579999998</c:v>
                </c:pt>
                <c:pt idx="459">
                  <c:v>46.264168519999998</c:v>
                </c:pt>
                <c:pt idx="460">
                  <c:v>49.853207320000003</c:v>
                </c:pt>
                <c:pt idx="461">
                  <c:v>44.404960840000001</c:v>
                </c:pt>
                <c:pt idx="462">
                  <c:v>48.829777159999999</c:v>
                </c:pt>
                <c:pt idx="463">
                  <c:v>37.82747706</c:v>
                </c:pt>
                <c:pt idx="464">
                  <c:v>44.433530740000002</c:v>
                </c:pt>
                <c:pt idx="465">
                  <c:v>44.551411909999999</c:v>
                </c:pt>
                <c:pt idx="466">
                  <c:v>39.456745750000003</c:v>
                </c:pt>
                <c:pt idx="467">
                  <c:v>42.849999830000002</c:v>
                </c:pt>
                <c:pt idx="468">
                  <c:v>44.272545909999998</c:v>
                </c:pt>
                <c:pt idx="469">
                  <c:v>40.982617220000002</c:v>
                </c:pt>
                <c:pt idx="470">
                  <c:v>39.776844779999998</c:v>
                </c:pt>
                <c:pt idx="471">
                  <c:v>47.49722354</c:v>
                </c:pt>
                <c:pt idx="472">
                  <c:v>46.131391260000001</c:v>
                </c:pt>
                <c:pt idx="473">
                  <c:v>41.365431170000001</c:v>
                </c:pt>
                <c:pt idx="474">
                  <c:v>41.055102130000002</c:v>
                </c:pt>
                <c:pt idx="475">
                  <c:v>47.788178530000003</c:v>
                </c:pt>
                <c:pt idx="476">
                  <c:v>50.651751230000002</c:v>
                </c:pt>
                <c:pt idx="477">
                  <c:v>42.861651950000002</c:v>
                </c:pt>
                <c:pt idx="478">
                  <c:v>46.335056950000002</c:v>
                </c:pt>
                <c:pt idx="479">
                  <c:v>43.81612835</c:v>
                </c:pt>
                <c:pt idx="480">
                  <c:v>30.221608799999998</c:v>
                </c:pt>
                <c:pt idx="481">
                  <c:v>46.837791899999999</c:v>
                </c:pt>
                <c:pt idx="482">
                  <c:v>47.82591034</c:v>
                </c:pt>
                <c:pt idx="483">
                  <c:v>43.021507640000003</c:v>
                </c:pt>
                <c:pt idx="484">
                  <c:v>45.359448010000001</c:v>
                </c:pt>
                <c:pt idx="485">
                  <c:v>47.330504050000002</c:v>
                </c:pt>
                <c:pt idx="486">
                  <c:v>38.489605570000002</c:v>
                </c:pt>
                <c:pt idx="487">
                  <c:v>34.731821719999999</c:v>
                </c:pt>
                <c:pt idx="488">
                  <c:v>42.401636920000001</c:v>
                </c:pt>
                <c:pt idx="489">
                  <c:v>42.497404209999999</c:v>
                </c:pt>
                <c:pt idx="490">
                  <c:v>44.782570829999997</c:v>
                </c:pt>
                <c:pt idx="491">
                  <c:v>51.505886949999997</c:v>
                </c:pt>
                <c:pt idx="492">
                  <c:v>46.936261899999998</c:v>
                </c:pt>
                <c:pt idx="493">
                  <c:v>49.720890779999998</c:v>
                </c:pt>
                <c:pt idx="494">
                  <c:v>42.99052769</c:v>
                </c:pt>
                <c:pt idx="495">
                  <c:v>42.993871919999997</c:v>
                </c:pt>
                <c:pt idx="496">
                  <c:v>42.890229140000002</c:v>
                </c:pt>
                <c:pt idx="497">
                  <c:v>52.654171959999999</c:v>
                </c:pt>
                <c:pt idx="498">
                  <c:v>43.236814879999997</c:v>
                </c:pt>
                <c:pt idx="499">
                  <c:v>48.734165990000001</c:v>
                </c:pt>
                <c:pt idx="500">
                  <c:v>46.864001260000002</c:v>
                </c:pt>
                <c:pt idx="501">
                  <c:v>42.835248450000002</c:v>
                </c:pt>
                <c:pt idx="502">
                  <c:v>45.096162280000001</c:v>
                </c:pt>
                <c:pt idx="503">
                  <c:v>26.616098439999998</c:v>
                </c:pt>
                <c:pt idx="504">
                  <c:v>47.218454340000001</c:v>
                </c:pt>
                <c:pt idx="505">
                  <c:v>46.067464469999997</c:v>
                </c:pt>
                <c:pt idx="506">
                  <c:v>46.056264059999997</c:v>
                </c:pt>
                <c:pt idx="507">
                  <c:v>39.683842419999998</c:v>
                </c:pt>
                <c:pt idx="508">
                  <c:v>43.935550429999999</c:v>
                </c:pt>
                <c:pt idx="509">
                  <c:v>30.771859110000001</c:v>
                </c:pt>
                <c:pt idx="510">
                  <c:v>33.104039350000001</c:v>
                </c:pt>
                <c:pt idx="511">
                  <c:v>37.63683013</c:v>
                </c:pt>
                <c:pt idx="512">
                  <c:v>41.54710979</c:v>
                </c:pt>
                <c:pt idx="513">
                  <c:v>52.962841570000002</c:v>
                </c:pt>
                <c:pt idx="514">
                  <c:v>49.878058090000003</c:v>
                </c:pt>
                <c:pt idx="515">
                  <c:v>42.697443970000002</c:v>
                </c:pt>
                <c:pt idx="516">
                  <c:v>45.188786749999998</c:v>
                </c:pt>
                <c:pt idx="517">
                  <c:v>46.462149760000003</c:v>
                </c:pt>
                <c:pt idx="518">
                  <c:v>52.530472930000002</c:v>
                </c:pt>
                <c:pt idx="519">
                  <c:v>47.172153469999998</c:v>
                </c:pt>
                <c:pt idx="520">
                  <c:v>48.546785679999999</c:v>
                </c:pt>
                <c:pt idx="521">
                  <c:v>41.5266795</c:v>
                </c:pt>
                <c:pt idx="522">
                  <c:v>47.865035020000001</c:v>
                </c:pt>
                <c:pt idx="523">
                  <c:v>51.095164840000002</c:v>
                </c:pt>
                <c:pt idx="524">
                  <c:v>54.848844759999999</c:v>
                </c:pt>
                <c:pt idx="525">
                  <c:v>36.704410950000003</c:v>
                </c:pt>
                <c:pt idx="526">
                  <c:v>53.236613239999997</c:v>
                </c:pt>
                <c:pt idx="527">
                  <c:v>52.448572640000002</c:v>
                </c:pt>
                <c:pt idx="528">
                  <c:v>34.961160200000002</c:v>
                </c:pt>
                <c:pt idx="529">
                  <c:v>44.398083530000001</c:v>
                </c:pt>
                <c:pt idx="530">
                  <c:v>47.143292430000002</c:v>
                </c:pt>
                <c:pt idx="531">
                  <c:v>48.89532251</c:v>
                </c:pt>
                <c:pt idx="532">
                  <c:v>48.597734350000003</c:v>
                </c:pt>
                <c:pt idx="533">
                  <c:v>51.14324955</c:v>
                </c:pt>
                <c:pt idx="534">
                  <c:v>52.659007070000001</c:v>
                </c:pt>
                <c:pt idx="535">
                  <c:v>51.774099390000003</c:v>
                </c:pt>
                <c:pt idx="536">
                  <c:v>49.113916289999999</c:v>
                </c:pt>
                <c:pt idx="537">
                  <c:v>49.43967868</c:v>
                </c:pt>
                <c:pt idx="538">
                  <c:v>51.960443259999998</c:v>
                </c:pt>
                <c:pt idx="539">
                  <c:v>51.067787469999999</c:v>
                </c:pt>
                <c:pt idx="540">
                  <c:v>47.555756930000001</c:v>
                </c:pt>
                <c:pt idx="541">
                  <c:v>48.267763729999999</c:v>
                </c:pt>
                <c:pt idx="542">
                  <c:v>55.057643720000002</c:v>
                </c:pt>
                <c:pt idx="543">
                  <c:v>48.6842167</c:v>
                </c:pt>
                <c:pt idx="544">
                  <c:v>50.159218090000003</c:v>
                </c:pt>
                <c:pt idx="545">
                  <c:v>49.57319476</c:v>
                </c:pt>
                <c:pt idx="546">
                  <c:v>46.625060259999998</c:v>
                </c:pt>
                <c:pt idx="547">
                  <c:v>52.84408406</c:v>
                </c:pt>
                <c:pt idx="548">
                  <c:v>44.482122310000001</c:v>
                </c:pt>
                <c:pt idx="549">
                  <c:v>45.207571999999999</c:v>
                </c:pt>
                <c:pt idx="550">
                  <c:v>50.634513769999998</c:v>
                </c:pt>
                <c:pt idx="551">
                  <c:v>50.123974179999998</c:v>
                </c:pt>
                <c:pt idx="552">
                  <c:v>50.539282970000002</c:v>
                </c:pt>
                <c:pt idx="553">
                  <c:v>49.90762866</c:v>
                </c:pt>
                <c:pt idx="554">
                  <c:v>53.902019469999999</c:v>
                </c:pt>
                <c:pt idx="555">
                  <c:v>52.406303739999998</c:v>
                </c:pt>
                <c:pt idx="556">
                  <c:v>29.307396879999999</c:v>
                </c:pt>
                <c:pt idx="557">
                  <c:v>30.858706170000001</c:v>
                </c:pt>
                <c:pt idx="558">
                  <c:v>48.799300180000003</c:v>
                </c:pt>
                <c:pt idx="559">
                  <c:v>43.854686630000003</c:v>
                </c:pt>
                <c:pt idx="560">
                  <c:v>45.826201660000002</c:v>
                </c:pt>
                <c:pt idx="561">
                  <c:v>51.7722622</c:v>
                </c:pt>
                <c:pt idx="562">
                  <c:v>50.287569339999997</c:v>
                </c:pt>
                <c:pt idx="563">
                  <c:v>50.931214349999998</c:v>
                </c:pt>
                <c:pt idx="564">
                  <c:v>40.570059690000001</c:v>
                </c:pt>
                <c:pt idx="565">
                  <c:v>45.92020626</c:v>
                </c:pt>
                <c:pt idx="566">
                  <c:v>50.358070320000003</c:v>
                </c:pt>
                <c:pt idx="567">
                  <c:v>50.311329049999998</c:v>
                </c:pt>
                <c:pt idx="568">
                  <c:v>41.704921810000002</c:v>
                </c:pt>
                <c:pt idx="569">
                  <c:v>48.994640019999999</c:v>
                </c:pt>
                <c:pt idx="570">
                  <c:v>49.308973010000003</c:v>
                </c:pt>
                <c:pt idx="571">
                  <c:v>49.872502369999999</c:v>
                </c:pt>
                <c:pt idx="572">
                  <c:v>44.796873390000002</c:v>
                </c:pt>
                <c:pt idx="573">
                  <c:v>49.159201789999997</c:v>
                </c:pt>
                <c:pt idx="574">
                  <c:v>46.243369450000003</c:v>
                </c:pt>
                <c:pt idx="575">
                  <c:v>50.171557380000003</c:v>
                </c:pt>
                <c:pt idx="576">
                  <c:v>51.473298990000004</c:v>
                </c:pt>
                <c:pt idx="577">
                  <c:v>49.987716120000002</c:v>
                </c:pt>
                <c:pt idx="578">
                  <c:v>50.373014310000002</c:v>
                </c:pt>
                <c:pt idx="579">
                  <c:v>45.66795801</c:v>
                </c:pt>
                <c:pt idx="580">
                  <c:v>48.210716689999998</c:v>
                </c:pt>
                <c:pt idx="581">
                  <c:v>48.786926739999998</c:v>
                </c:pt>
                <c:pt idx="582">
                  <c:v>51.504098200000001</c:v>
                </c:pt>
                <c:pt idx="583">
                  <c:v>49.46572433</c:v>
                </c:pt>
                <c:pt idx="584">
                  <c:v>50.971350119999997</c:v>
                </c:pt>
                <c:pt idx="585">
                  <c:v>53.160936489999997</c:v>
                </c:pt>
                <c:pt idx="586">
                  <c:v>46.392553319999998</c:v>
                </c:pt>
                <c:pt idx="587">
                  <c:v>50.851082689999998</c:v>
                </c:pt>
                <c:pt idx="588">
                  <c:v>50.857135239999998</c:v>
                </c:pt>
                <c:pt idx="589">
                  <c:v>51.228872770000002</c:v>
                </c:pt>
                <c:pt idx="590">
                  <c:v>48.312540499999997</c:v>
                </c:pt>
                <c:pt idx="591">
                  <c:v>51.190444970000001</c:v>
                </c:pt>
                <c:pt idx="592">
                  <c:v>41.096695959999998</c:v>
                </c:pt>
                <c:pt idx="593">
                  <c:v>59.092565219999997</c:v>
                </c:pt>
                <c:pt idx="594">
                  <c:v>52.437129900000002</c:v>
                </c:pt>
                <c:pt idx="595">
                  <c:v>49.405817599999999</c:v>
                </c:pt>
                <c:pt idx="596">
                  <c:v>53.470408679999998</c:v>
                </c:pt>
                <c:pt idx="597">
                  <c:v>50.279723269999998</c:v>
                </c:pt>
                <c:pt idx="598">
                  <c:v>52.37724566</c:v>
                </c:pt>
                <c:pt idx="599">
                  <c:v>51.573231130000003</c:v>
                </c:pt>
                <c:pt idx="600">
                  <c:v>44.038934609999998</c:v>
                </c:pt>
                <c:pt idx="601">
                  <c:v>51.10552552</c:v>
                </c:pt>
                <c:pt idx="602">
                  <c:v>51.420902849999997</c:v>
                </c:pt>
                <c:pt idx="603">
                  <c:v>49.842581240000001</c:v>
                </c:pt>
                <c:pt idx="604">
                  <c:v>49.093051729999999</c:v>
                </c:pt>
                <c:pt idx="605">
                  <c:v>50.695052740000001</c:v>
                </c:pt>
                <c:pt idx="606">
                  <c:v>51.346582009999999</c:v>
                </c:pt>
                <c:pt idx="607">
                  <c:v>50.118839950000002</c:v>
                </c:pt>
                <c:pt idx="608">
                  <c:v>55.232084399999998</c:v>
                </c:pt>
                <c:pt idx="609">
                  <c:v>51.782773669999997</c:v>
                </c:pt>
                <c:pt idx="610">
                  <c:v>41.025273550000001</c:v>
                </c:pt>
                <c:pt idx="611">
                  <c:v>44.396538370000002</c:v>
                </c:pt>
                <c:pt idx="612">
                  <c:v>48.191986409999998</c:v>
                </c:pt>
                <c:pt idx="613">
                  <c:v>47.018734539999997</c:v>
                </c:pt>
                <c:pt idx="614">
                  <c:v>48.454139529999999</c:v>
                </c:pt>
                <c:pt idx="615">
                  <c:v>48.660076879999998</c:v>
                </c:pt>
                <c:pt idx="616">
                  <c:v>53.057312410000002</c:v>
                </c:pt>
                <c:pt idx="617">
                  <c:v>53.001941969999997</c:v>
                </c:pt>
                <c:pt idx="618">
                  <c:v>44.70324325</c:v>
                </c:pt>
                <c:pt idx="619">
                  <c:v>49.091715430000001</c:v>
                </c:pt>
                <c:pt idx="620">
                  <c:v>50.13673077</c:v>
                </c:pt>
                <c:pt idx="621">
                  <c:v>43.123297450000003</c:v>
                </c:pt>
                <c:pt idx="622">
                  <c:v>30.8838677</c:v>
                </c:pt>
                <c:pt idx="623">
                  <c:v>38.20568437</c:v>
                </c:pt>
                <c:pt idx="624">
                  <c:v>51.672745450000001</c:v>
                </c:pt>
                <c:pt idx="625">
                  <c:v>44.055490460000001</c:v>
                </c:pt>
                <c:pt idx="626">
                  <c:v>48.32456715</c:v>
                </c:pt>
                <c:pt idx="627">
                  <c:v>46.070640709999999</c:v>
                </c:pt>
                <c:pt idx="628">
                  <c:v>47.980442650000001</c:v>
                </c:pt>
                <c:pt idx="629">
                  <c:v>49.893435590000003</c:v>
                </c:pt>
                <c:pt idx="630">
                  <c:v>54.124737969999998</c:v>
                </c:pt>
                <c:pt idx="631">
                  <c:v>51.911431309999998</c:v>
                </c:pt>
                <c:pt idx="632">
                  <c:v>44.221115189999999</c:v>
                </c:pt>
                <c:pt idx="633">
                  <c:v>46.918902840000001</c:v>
                </c:pt>
                <c:pt idx="634">
                  <c:v>54.048541309999997</c:v>
                </c:pt>
                <c:pt idx="635">
                  <c:v>47.78496724</c:v>
                </c:pt>
                <c:pt idx="636">
                  <c:v>46.388356729999998</c:v>
                </c:pt>
                <c:pt idx="637">
                  <c:v>52.607929169999998</c:v>
                </c:pt>
                <c:pt idx="638">
                  <c:v>51.538013820000003</c:v>
                </c:pt>
                <c:pt idx="639">
                  <c:v>51.844690040000003</c:v>
                </c:pt>
                <c:pt idx="640">
                  <c:v>44.426754449999997</c:v>
                </c:pt>
                <c:pt idx="641">
                  <c:v>43.925807140000003</c:v>
                </c:pt>
                <c:pt idx="642">
                  <c:v>42.58122882</c:v>
                </c:pt>
                <c:pt idx="643">
                  <c:v>43.418451820000001</c:v>
                </c:pt>
                <c:pt idx="644">
                  <c:v>39.274189280000002</c:v>
                </c:pt>
                <c:pt idx="645">
                  <c:v>40.415817930000003</c:v>
                </c:pt>
                <c:pt idx="646">
                  <c:v>40.500360870000002</c:v>
                </c:pt>
                <c:pt idx="647">
                  <c:v>40.193683380000003</c:v>
                </c:pt>
                <c:pt idx="648">
                  <c:v>49.501108019999997</c:v>
                </c:pt>
                <c:pt idx="649">
                  <c:v>46.682181110000002</c:v>
                </c:pt>
                <c:pt idx="650">
                  <c:v>45.136930550000002</c:v>
                </c:pt>
                <c:pt idx="651">
                  <c:v>41.989643289999997</c:v>
                </c:pt>
                <c:pt idx="652">
                  <c:v>39.992469219999997</c:v>
                </c:pt>
                <c:pt idx="653">
                  <c:v>45.68304715</c:v>
                </c:pt>
                <c:pt idx="654">
                  <c:v>34.120905209999997</c:v>
                </c:pt>
                <c:pt idx="655">
                  <c:v>42.903276339999998</c:v>
                </c:pt>
                <c:pt idx="656">
                  <c:v>39.433099820000002</c:v>
                </c:pt>
                <c:pt idx="657">
                  <c:v>35.058735669999997</c:v>
                </c:pt>
                <c:pt idx="658">
                  <c:v>40.523432499999998</c:v>
                </c:pt>
                <c:pt idx="659">
                  <c:v>53.906824630000003</c:v>
                </c:pt>
                <c:pt idx="660">
                  <c:v>41.968575350000002</c:v>
                </c:pt>
                <c:pt idx="661">
                  <c:v>55.388925139999998</c:v>
                </c:pt>
                <c:pt idx="662">
                  <c:v>50.104669690000001</c:v>
                </c:pt>
                <c:pt idx="663">
                  <c:v>44.972687999999998</c:v>
                </c:pt>
                <c:pt idx="664">
                  <c:v>50.178204819999998</c:v>
                </c:pt>
                <c:pt idx="665">
                  <c:v>39.572779070000003</c:v>
                </c:pt>
                <c:pt idx="666">
                  <c:v>45.494044760000001</c:v>
                </c:pt>
                <c:pt idx="667">
                  <c:v>41.718962230000002</c:v>
                </c:pt>
                <c:pt idx="668">
                  <c:v>45.014198569999998</c:v>
                </c:pt>
                <c:pt idx="669">
                  <c:v>39.551702880000001</c:v>
                </c:pt>
                <c:pt idx="670">
                  <c:v>43.344131539999999</c:v>
                </c:pt>
                <c:pt idx="671">
                  <c:v>44.670595929999998</c:v>
                </c:pt>
                <c:pt idx="672">
                  <c:v>52.035984730000003</c:v>
                </c:pt>
                <c:pt idx="673">
                  <c:v>46.819366960000004</c:v>
                </c:pt>
                <c:pt idx="674">
                  <c:v>37.379054070000002</c:v>
                </c:pt>
                <c:pt idx="675">
                  <c:v>34.915472530000002</c:v>
                </c:pt>
                <c:pt idx="676">
                  <c:v>43.397175150000002</c:v>
                </c:pt>
                <c:pt idx="677">
                  <c:v>32.24999674</c:v>
                </c:pt>
                <c:pt idx="678">
                  <c:v>50.833256239999997</c:v>
                </c:pt>
                <c:pt idx="679">
                  <c:v>56.63001277</c:v>
                </c:pt>
                <c:pt idx="680">
                  <c:v>36.20944789</c:v>
                </c:pt>
                <c:pt idx="681">
                  <c:v>54.220955250000003</c:v>
                </c:pt>
                <c:pt idx="682">
                  <c:v>42.338021150000003</c:v>
                </c:pt>
                <c:pt idx="683">
                  <c:v>48.659102470000001</c:v>
                </c:pt>
                <c:pt idx="684">
                  <c:v>39.641234879999999</c:v>
                </c:pt>
                <c:pt idx="685">
                  <c:v>40.88025133</c:v>
                </c:pt>
                <c:pt idx="686">
                  <c:v>32.551830760000001</c:v>
                </c:pt>
                <c:pt idx="687">
                  <c:v>38.994891500000001</c:v>
                </c:pt>
                <c:pt idx="688">
                  <c:v>50.11675846</c:v>
                </c:pt>
                <c:pt idx="689">
                  <c:v>36.258743870000004</c:v>
                </c:pt>
                <c:pt idx="690">
                  <c:v>49.986298730000001</c:v>
                </c:pt>
                <c:pt idx="691">
                  <c:v>35.471923820000001</c:v>
                </c:pt>
                <c:pt idx="692">
                  <c:v>43.991769509999997</c:v>
                </c:pt>
                <c:pt idx="693">
                  <c:v>40.78789424</c:v>
                </c:pt>
                <c:pt idx="694">
                  <c:v>56.181412940000001</c:v>
                </c:pt>
                <c:pt idx="695">
                  <c:v>40.236174900000002</c:v>
                </c:pt>
                <c:pt idx="696">
                  <c:v>42.174541230000003</c:v>
                </c:pt>
                <c:pt idx="697">
                  <c:v>40.862194100000004</c:v>
                </c:pt>
                <c:pt idx="698">
                  <c:v>40.09525953</c:v>
                </c:pt>
                <c:pt idx="699">
                  <c:v>42.165104390000003</c:v>
                </c:pt>
                <c:pt idx="700">
                  <c:v>38.009796399999999</c:v>
                </c:pt>
                <c:pt idx="701">
                  <c:v>39.616268159999997</c:v>
                </c:pt>
                <c:pt idx="702">
                  <c:v>39.317323870000003</c:v>
                </c:pt>
                <c:pt idx="703">
                  <c:v>39.432948420000002</c:v>
                </c:pt>
                <c:pt idx="704">
                  <c:v>48.978461330000002</c:v>
                </c:pt>
                <c:pt idx="705">
                  <c:v>45.044991609999997</c:v>
                </c:pt>
                <c:pt idx="706">
                  <c:v>46.3071208</c:v>
                </c:pt>
                <c:pt idx="707">
                  <c:v>42.35374273</c:v>
                </c:pt>
                <c:pt idx="708">
                  <c:v>38.332311220000001</c:v>
                </c:pt>
                <c:pt idx="709">
                  <c:v>36.758755100000002</c:v>
                </c:pt>
                <c:pt idx="710">
                  <c:v>53.242084409999997</c:v>
                </c:pt>
                <c:pt idx="711">
                  <c:v>34.987590320000002</c:v>
                </c:pt>
                <c:pt idx="712">
                  <c:v>38.079076579999999</c:v>
                </c:pt>
                <c:pt idx="713">
                  <c:v>44.841586020000001</c:v>
                </c:pt>
                <c:pt idx="714">
                  <c:v>40.356282659999998</c:v>
                </c:pt>
                <c:pt idx="715">
                  <c:v>41.016644909999997</c:v>
                </c:pt>
                <c:pt idx="716">
                  <c:v>41.814028139999998</c:v>
                </c:pt>
                <c:pt idx="717">
                  <c:v>35.560198440000001</c:v>
                </c:pt>
                <c:pt idx="718">
                  <c:v>39.100828389999997</c:v>
                </c:pt>
                <c:pt idx="719">
                  <c:v>45.699921080000003</c:v>
                </c:pt>
                <c:pt idx="720">
                  <c:v>40.072049710000002</c:v>
                </c:pt>
                <c:pt idx="721">
                  <c:v>44.937701789999998</c:v>
                </c:pt>
                <c:pt idx="722">
                  <c:v>39.867498550000001</c:v>
                </c:pt>
                <c:pt idx="723">
                  <c:v>40.35585493</c:v>
                </c:pt>
                <c:pt idx="724">
                  <c:v>37.228237120000003</c:v>
                </c:pt>
                <c:pt idx="725">
                  <c:v>44.79659229</c:v>
                </c:pt>
                <c:pt idx="726">
                  <c:v>35.10579525</c:v>
                </c:pt>
                <c:pt idx="727">
                  <c:v>33.880167020000002</c:v>
                </c:pt>
                <c:pt idx="728">
                  <c:v>46.959470070000002</c:v>
                </c:pt>
                <c:pt idx="729">
                  <c:v>54.072253449999998</c:v>
                </c:pt>
                <c:pt idx="730">
                  <c:v>32.563786350000001</c:v>
                </c:pt>
                <c:pt idx="731">
                  <c:v>37.445355149999997</c:v>
                </c:pt>
                <c:pt idx="732">
                  <c:v>35.090883390000002</c:v>
                </c:pt>
                <c:pt idx="733">
                  <c:v>46.008224300000002</c:v>
                </c:pt>
                <c:pt idx="734">
                  <c:v>54.346940529999998</c:v>
                </c:pt>
                <c:pt idx="735">
                  <c:v>45.488562080000001</c:v>
                </c:pt>
                <c:pt idx="736">
                  <c:v>33.52247989</c:v>
                </c:pt>
                <c:pt idx="737">
                  <c:v>48.680392349999998</c:v>
                </c:pt>
                <c:pt idx="738">
                  <c:v>55.194369020000003</c:v>
                </c:pt>
                <c:pt idx="739">
                  <c:v>40.52202552</c:v>
                </c:pt>
                <c:pt idx="740">
                  <c:v>55.444417909999999</c:v>
                </c:pt>
                <c:pt idx="741">
                  <c:v>50.09191869</c:v>
                </c:pt>
                <c:pt idx="742">
                  <c:v>45.722896810000002</c:v>
                </c:pt>
                <c:pt idx="743">
                  <c:v>43.39474405</c:v>
                </c:pt>
                <c:pt idx="744">
                  <c:v>37.467084</c:v>
                </c:pt>
                <c:pt idx="745">
                  <c:v>55.374397770000002</c:v>
                </c:pt>
                <c:pt idx="746">
                  <c:v>54.955910950000003</c:v>
                </c:pt>
                <c:pt idx="747">
                  <c:v>53.989730979999997</c:v>
                </c:pt>
                <c:pt idx="748">
                  <c:v>46.336434169999997</c:v>
                </c:pt>
                <c:pt idx="749">
                  <c:v>41.537299249999997</c:v>
                </c:pt>
                <c:pt idx="750">
                  <c:v>52.336987800000003</c:v>
                </c:pt>
                <c:pt idx="751">
                  <c:v>41.52425452</c:v>
                </c:pt>
                <c:pt idx="752">
                  <c:v>45.676692129999999</c:v>
                </c:pt>
                <c:pt idx="753">
                  <c:v>47.81287622</c:v>
                </c:pt>
                <c:pt idx="754">
                  <c:v>44.619721169999998</c:v>
                </c:pt>
                <c:pt idx="755">
                  <c:v>54.602223389999999</c:v>
                </c:pt>
                <c:pt idx="756">
                  <c:v>61.49380309</c:v>
                </c:pt>
                <c:pt idx="757">
                  <c:v>52.636071600000001</c:v>
                </c:pt>
                <c:pt idx="758">
                  <c:v>55.657036570000002</c:v>
                </c:pt>
                <c:pt idx="759">
                  <c:v>46.809946920000002</c:v>
                </c:pt>
                <c:pt idx="760">
                  <c:v>56.688966450000002</c:v>
                </c:pt>
                <c:pt idx="761">
                  <c:v>58.7065622</c:v>
                </c:pt>
                <c:pt idx="762">
                  <c:v>56.239636760000003</c:v>
                </c:pt>
                <c:pt idx="763">
                  <c:v>46.159282670000003</c:v>
                </c:pt>
                <c:pt idx="764">
                  <c:v>48.963071859999999</c:v>
                </c:pt>
                <c:pt idx="765">
                  <c:v>47.953283310000003</c:v>
                </c:pt>
                <c:pt idx="766">
                  <c:v>49.224265160000002</c:v>
                </c:pt>
                <c:pt idx="767">
                  <c:v>42.687077449999997</c:v>
                </c:pt>
                <c:pt idx="768">
                  <c:v>40.730778299999997</c:v>
                </c:pt>
                <c:pt idx="769">
                  <c:v>42.571534059999998</c:v>
                </c:pt>
                <c:pt idx="770">
                  <c:v>54.800321490000002</c:v>
                </c:pt>
                <c:pt idx="771">
                  <c:v>57.524344419999998</c:v>
                </c:pt>
                <c:pt idx="772">
                  <c:v>39.991095090000002</c:v>
                </c:pt>
                <c:pt idx="773">
                  <c:v>56.673134529999999</c:v>
                </c:pt>
                <c:pt idx="774">
                  <c:v>59.340986119999997</c:v>
                </c:pt>
                <c:pt idx="775">
                  <c:v>58.335706000000002</c:v>
                </c:pt>
                <c:pt idx="776">
                  <c:v>58.59268118</c:v>
                </c:pt>
                <c:pt idx="777">
                  <c:v>42.123548360000001</c:v>
                </c:pt>
                <c:pt idx="778">
                  <c:v>55.471707739999999</c:v>
                </c:pt>
                <c:pt idx="779">
                  <c:v>43.182511470000001</c:v>
                </c:pt>
                <c:pt idx="780">
                  <c:v>55.185036590000003</c:v>
                </c:pt>
                <c:pt idx="781">
                  <c:v>45.190634770000003</c:v>
                </c:pt>
                <c:pt idx="782">
                  <c:v>39.594192769999999</c:v>
                </c:pt>
                <c:pt idx="783">
                  <c:v>43.237664979999998</c:v>
                </c:pt>
                <c:pt idx="784">
                  <c:v>52.61730146</c:v>
                </c:pt>
                <c:pt idx="785">
                  <c:v>50.445688529999998</c:v>
                </c:pt>
                <c:pt idx="786">
                  <c:v>57.55979507</c:v>
                </c:pt>
                <c:pt idx="787">
                  <c:v>41.373738209999999</c:v>
                </c:pt>
                <c:pt idx="788">
                  <c:v>44.811908670000001</c:v>
                </c:pt>
                <c:pt idx="789">
                  <c:v>47.398428610000003</c:v>
                </c:pt>
                <c:pt idx="790">
                  <c:v>46.101200599999999</c:v>
                </c:pt>
                <c:pt idx="791">
                  <c:v>45.600789650000003</c:v>
                </c:pt>
                <c:pt idx="792">
                  <c:v>42.882725180000001</c:v>
                </c:pt>
                <c:pt idx="793">
                  <c:v>46.563819430000002</c:v>
                </c:pt>
                <c:pt idx="794">
                  <c:v>45.170590369999999</c:v>
                </c:pt>
                <c:pt idx="795">
                  <c:v>42.466874130000001</c:v>
                </c:pt>
                <c:pt idx="796">
                  <c:v>45.735584330000002</c:v>
                </c:pt>
                <c:pt idx="797">
                  <c:v>38.725631470000003</c:v>
                </c:pt>
                <c:pt idx="798">
                  <c:v>45.436055799999998</c:v>
                </c:pt>
                <c:pt idx="799">
                  <c:v>43.89458467</c:v>
                </c:pt>
                <c:pt idx="800">
                  <c:v>44.193318269999999</c:v>
                </c:pt>
                <c:pt idx="801">
                  <c:v>41.646296470000003</c:v>
                </c:pt>
                <c:pt idx="802">
                  <c:v>42.456994569999999</c:v>
                </c:pt>
                <c:pt idx="803">
                  <c:v>44.477217119999999</c:v>
                </c:pt>
                <c:pt idx="804">
                  <c:v>46.851529419999999</c:v>
                </c:pt>
                <c:pt idx="805">
                  <c:v>46.499514380000001</c:v>
                </c:pt>
                <c:pt idx="806">
                  <c:v>47.577537300000003</c:v>
                </c:pt>
                <c:pt idx="807">
                  <c:v>68.293333079999996</c:v>
                </c:pt>
                <c:pt idx="808">
                  <c:v>46.688806219999996</c:v>
                </c:pt>
                <c:pt idx="809">
                  <c:v>45.30463692</c:v>
                </c:pt>
                <c:pt idx="810">
                  <c:v>45.969711660000002</c:v>
                </c:pt>
                <c:pt idx="811">
                  <c:v>41.852052460000003</c:v>
                </c:pt>
                <c:pt idx="812">
                  <c:v>43.261257100000002</c:v>
                </c:pt>
                <c:pt idx="813">
                  <c:v>44.829494060000002</c:v>
                </c:pt>
                <c:pt idx="814">
                  <c:v>44.828972090000001</c:v>
                </c:pt>
                <c:pt idx="815">
                  <c:v>45.016796589999998</c:v>
                </c:pt>
                <c:pt idx="816">
                  <c:v>59.463139339999998</c:v>
                </c:pt>
                <c:pt idx="817">
                  <c:v>64.851310870000006</c:v>
                </c:pt>
                <c:pt idx="818">
                  <c:v>57.920727499999998</c:v>
                </c:pt>
                <c:pt idx="819">
                  <c:v>59.882356389999998</c:v>
                </c:pt>
                <c:pt idx="820">
                  <c:v>42.64047789</c:v>
                </c:pt>
                <c:pt idx="821">
                  <c:v>42.735048829999997</c:v>
                </c:pt>
                <c:pt idx="822">
                  <c:v>43.317810369999997</c:v>
                </c:pt>
                <c:pt idx="823">
                  <c:v>44.133966770000001</c:v>
                </c:pt>
                <c:pt idx="824">
                  <c:v>51.17833521</c:v>
                </c:pt>
                <c:pt idx="825">
                  <c:v>40.271523600000002</c:v>
                </c:pt>
                <c:pt idx="826">
                  <c:v>43.115743909999999</c:v>
                </c:pt>
                <c:pt idx="827">
                  <c:v>44.710386630000002</c:v>
                </c:pt>
                <c:pt idx="828">
                  <c:v>60.390008029999997</c:v>
                </c:pt>
                <c:pt idx="829">
                  <c:v>46.129902340000001</c:v>
                </c:pt>
                <c:pt idx="830">
                  <c:v>44.974010560000004</c:v>
                </c:pt>
                <c:pt idx="831">
                  <c:v>46.279738160000001</c:v>
                </c:pt>
                <c:pt idx="832">
                  <c:v>49.64390195</c:v>
                </c:pt>
                <c:pt idx="833">
                  <c:v>48.65741233</c:v>
                </c:pt>
                <c:pt idx="834">
                  <c:v>58.120472579999998</c:v>
                </c:pt>
                <c:pt idx="835">
                  <c:v>45.921592410000002</c:v>
                </c:pt>
                <c:pt idx="836">
                  <c:v>48.53227673</c:v>
                </c:pt>
                <c:pt idx="837">
                  <c:v>47.739219859999999</c:v>
                </c:pt>
                <c:pt idx="838">
                  <c:v>47.26985346</c:v>
                </c:pt>
                <c:pt idx="839">
                  <c:v>46.851373279999997</c:v>
                </c:pt>
                <c:pt idx="840">
                  <c:v>45.314166800000002</c:v>
                </c:pt>
                <c:pt idx="841">
                  <c:v>45.36188301</c:v>
                </c:pt>
                <c:pt idx="842">
                  <c:v>45.432020719999997</c:v>
                </c:pt>
                <c:pt idx="843">
                  <c:v>45.561290110000002</c:v>
                </c:pt>
                <c:pt idx="844">
                  <c:v>44.992428799999999</c:v>
                </c:pt>
                <c:pt idx="845">
                  <c:v>57.086604880000003</c:v>
                </c:pt>
                <c:pt idx="846">
                  <c:v>62.696313940000003</c:v>
                </c:pt>
                <c:pt idx="847">
                  <c:v>45.892164880000003</c:v>
                </c:pt>
                <c:pt idx="848">
                  <c:v>45.003229240000003</c:v>
                </c:pt>
                <c:pt idx="849">
                  <c:v>51.261457679999999</c:v>
                </c:pt>
                <c:pt idx="850">
                  <c:v>55.326155810000003</c:v>
                </c:pt>
                <c:pt idx="851">
                  <c:v>60.968477909999997</c:v>
                </c:pt>
                <c:pt idx="852">
                  <c:v>55.682265940000001</c:v>
                </c:pt>
                <c:pt idx="853">
                  <c:v>58.734242999999999</c:v>
                </c:pt>
                <c:pt idx="854">
                  <c:v>47.865567300000002</c:v>
                </c:pt>
                <c:pt idx="855">
                  <c:v>44.257873070000002</c:v>
                </c:pt>
                <c:pt idx="856">
                  <c:v>64.69019419</c:v>
                </c:pt>
                <c:pt idx="857">
                  <c:v>63.205715120000001</c:v>
                </c:pt>
                <c:pt idx="858">
                  <c:v>47.7987483</c:v>
                </c:pt>
                <c:pt idx="859">
                  <c:v>61.12752957</c:v>
                </c:pt>
                <c:pt idx="860">
                  <c:v>48.567873380000002</c:v>
                </c:pt>
                <c:pt idx="861">
                  <c:v>47.045600389999997</c:v>
                </c:pt>
                <c:pt idx="862">
                  <c:v>63.379295669999998</c:v>
                </c:pt>
                <c:pt idx="863">
                  <c:v>66.841174019999997</c:v>
                </c:pt>
                <c:pt idx="864">
                  <c:v>45.093780000000002</c:v>
                </c:pt>
                <c:pt idx="865">
                  <c:v>51.42291444</c:v>
                </c:pt>
                <c:pt idx="866">
                  <c:v>62.893977360000001</c:v>
                </c:pt>
                <c:pt idx="867">
                  <c:v>56.982843709999997</c:v>
                </c:pt>
                <c:pt idx="868">
                  <c:v>46.522983000000004</c:v>
                </c:pt>
                <c:pt idx="869">
                  <c:v>55.53888225</c:v>
                </c:pt>
                <c:pt idx="870">
                  <c:v>47.154228519999997</c:v>
                </c:pt>
                <c:pt idx="871">
                  <c:v>56.706533899999997</c:v>
                </c:pt>
                <c:pt idx="872">
                  <c:v>58.339535079999997</c:v>
                </c:pt>
                <c:pt idx="873">
                  <c:v>44.242364449999997</c:v>
                </c:pt>
                <c:pt idx="874">
                  <c:v>51.896582760000001</c:v>
                </c:pt>
                <c:pt idx="875">
                  <c:v>41.74237892</c:v>
                </c:pt>
                <c:pt idx="876">
                  <c:v>45.789732880000003</c:v>
                </c:pt>
                <c:pt idx="877">
                  <c:v>61.218300239999998</c:v>
                </c:pt>
                <c:pt idx="878">
                  <c:v>57.451603030000001</c:v>
                </c:pt>
                <c:pt idx="879">
                  <c:v>57.882040019999998</c:v>
                </c:pt>
                <c:pt idx="880">
                  <c:v>55.764592970000002</c:v>
                </c:pt>
                <c:pt idx="881">
                  <c:v>49.555155689999999</c:v>
                </c:pt>
                <c:pt idx="882">
                  <c:v>50.177092829999999</c:v>
                </c:pt>
                <c:pt idx="883">
                  <c:v>47.418093319999997</c:v>
                </c:pt>
                <c:pt idx="884">
                  <c:v>47.278303719999997</c:v>
                </c:pt>
                <c:pt idx="885">
                  <c:v>44.516053290000002</c:v>
                </c:pt>
                <c:pt idx="886">
                  <c:v>49.103071030000002</c:v>
                </c:pt>
                <c:pt idx="887">
                  <c:v>56.800656439999997</c:v>
                </c:pt>
                <c:pt idx="888">
                  <c:v>55.238644770000001</c:v>
                </c:pt>
                <c:pt idx="889">
                  <c:v>56.550508100000002</c:v>
                </c:pt>
                <c:pt idx="890">
                  <c:v>62.2258371</c:v>
                </c:pt>
                <c:pt idx="891">
                  <c:v>52.53686063</c:v>
                </c:pt>
                <c:pt idx="892">
                  <c:v>53.764081969999999</c:v>
                </c:pt>
                <c:pt idx="893">
                  <c:v>51.474248279999998</c:v>
                </c:pt>
                <c:pt idx="894">
                  <c:v>55.961199280000002</c:v>
                </c:pt>
                <c:pt idx="895">
                  <c:v>46.843155940000003</c:v>
                </c:pt>
                <c:pt idx="896">
                  <c:v>61.710644989999999</c:v>
                </c:pt>
                <c:pt idx="897">
                  <c:v>49.135926040000001</c:v>
                </c:pt>
                <c:pt idx="898">
                  <c:v>47.962573470000002</c:v>
                </c:pt>
                <c:pt idx="899">
                  <c:v>64.000856319999997</c:v>
                </c:pt>
                <c:pt idx="900">
                  <c:v>65.468413709999993</c:v>
                </c:pt>
                <c:pt idx="901">
                  <c:v>64.548600320000006</c:v>
                </c:pt>
                <c:pt idx="902">
                  <c:v>62.003606599999998</c:v>
                </c:pt>
                <c:pt idx="903">
                  <c:v>55.370800520000003</c:v>
                </c:pt>
                <c:pt idx="904">
                  <c:v>42.877517910000002</c:v>
                </c:pt>
                <c:pt idx="905">
                  <c:v>48.04575346</c:v>
                </c:pt>
                <c:pt idx="906">
                  <c:v>47.96797531</c:v>
                </c:pt>
                <c:pt idx="907">
                  <c:v>45.899027820000001</c:v>
                </c:pt>
                <c:pt idx="908">
                  <c:v>49.295937270000003</c:v>
                </c:pt>
                <c:pt idx="909">
                  <c:v>51.680070469999997</c:v>
                </c:pt>
                <c:pt idx="910">
                  <c:v>49.296365029999997</c:v>
                </c:pt>
                <c:pt idx="911">
                  <c:v>47.836083119999998</c:v>
                </c:pt>
                <c:pt idx="912">
                  <c:v>60.30399551</c:v>
                </c:pt>
                <c:pt idx="913">
                  <c:v>47.836902170000002</c:v>
                </c:pt>
                <c:pt idx="914">
                  <c:v>44.354443420000003</c:v>
                </c:pt>
                <c:pt idx="915">
                  <c:v>42.929869680000003</c:v>
                </c:pt>
                <c:pt idx="916">
                  <c:v>50.402829320000002</c:v>
                </c:pt>
                <c:pt idx="917">
                  <c:v>47.158819749999999</c:v>
                </c:pt>
                <c:pt idx="918">
                  <c:v>51.651998130000003</c:v>
                </c:pt>
                <c:pt idx="919">
                  <c:v>50.839410530000002</c:v>
                </c:pt>
                <c:pt idx="920">
                  <c:v>50.803550790000003</c:v>
                </c:pt>
                <c:pt idx="921">
                  <c:v>51.525940970000001</c:v>
                </c:pt>
                <c:pt idx="922">
                  <c:v>51.155371889999998</c:v>
                </c:pt>
                <c:pt idx="923">
                  <c:v>49.348457779999997</c:v>
                </c:pt>
                <c:pt idx="924">
                  <c:v>56.45683915</c:v>
                </c:pt>
                <c:pt idx="925">
                  <c:v>64.503599989999998</c:v>
                </c:pt>
                <c:pt idx="926">
                  <c:v>58.665910680000003</c:v>
                </c:pt>
                <c:pt idx="927">
                  <c:v>46.085040929999998</c:v>
                </c:pt>
                <c:pt idx="928">
                  <c:v>50.836784280000003</c:v>
                </c:pt>
                <c:pt idx="929">
                  <c:v>61.086104140000003</c:v>
                </c:pt>
                <c:pt idx="930">
                  <c:v>44.278796790000001</c:v>
                </c:pt>
                <c:pt idx="931">
                  <c:v>49.353772229999997</c:v>
                </c:pt>
                <c:pt idx="932">
                  <c:v>52.10207741</c:v>
                </c:pt>
                <c:pt idx="933">
                  <c:v>49.88533554</c:v>
                </c:pt>
                <c:pt idx="934">
                  <c:v>49.931929420000003</c:v>
                </c:pt>
                <c:pt idx="935">
                  <c:v>51.358230829999997</c:v>
                </c:pt>
                <c:pt idx="936">
                  <c:v>47.246477609999999</c:v>
                </c:pt>
                <c:pt idx="937">
                  <c:v>65.109926860000002</c:v>
                </c:pt>
                <c:pt idx="938">
                  <c:v>47.363108330000003</c:v>
                </c:pt>
                <c:pt idx="939">
                  <c:v>49.807998329999997</c:v>
                </c:pt>
                <c:pt idx="940">
                  <c:v>54.791517349999999</c:v>
                </c:pt>
                <c:pt idx="941">
                  <c:v>54.298073719999998</c:v>
                </c:pt>
                <c:pt idx="942">
                  <c:v>61.155566059999998</c:v>
                </c:pt>
                <c:pt idx="943">
                  <c:v>54.807140480000001</c:v>
                </c:pt>
                <c:pt idx="944">
                  <c:v>47.618268430000001</c:v>
                </c:pt>
                <c:pt idx="945">
                  <c:v>53.42271993</c:v>
                </c:pt>
                <c:pt idx="946">
                  <c:v>53.152926979999997</c:v>
                </c:pt>
                <c:pt idx="947">
                  <c:v>50.355653570000001</c:v>
                </c:pt>
                <c:pt idx="948">
                  <c:v>45.512643609999998</c:v>
                </c:pt>
                <c:pt idx="949">
                  <c:v>46.459894259999999</c:v>
                </c:pt>
                <c:pt idx="950">
                  <c:v>63.975283089999998</c:v>
                </c:pt>
                <c:pt idx="951">
                  <c:v>63.138721670000002</c:v>
                </c:pt>
                <c:pt idx="952">
                  <c:v>64.795780219999997</c:v>
                </c:pt>
                <c:pt idx="953">
                  <c:v>46.213725539999999</c:v>
                </c:pt>
                <c:pt idx="954">
                  <c:v>58.094155520000001</c:v>
                </c:pt>
                <c:pt idx="955">
                  <c:v>61.399571600000002</c:v>
                </c:pt>
                <c:pt idx="956">
                  <c:v>47.286798840000003</c:v>
                </c:pt>
                <c:pt idx="957">
                  <c:v>55.191012530000002</c:v>
                </c:pt>
                <c:pt idx="958">
                  <c:v>54.912530310000001</c:v>
                </c:pt>
                <c:pt idx="959">
                  <c:v>50.201469860000003</c:v>
                </c:pt>
                <c:pt idx="960">
                  <c:v>58.04353373</c:v>
                </c:pt>
                <c:pt idx="961">
                  <c:v>55.505085540000003</c:v>
                </c:pt>
                <c:pt idx="962">
                  <c:v>61.41252214</c:v>
                </c:pt>
                <c:pt idx="963">
                  <c:v>63.682732590000001</c:v>
                </c:pt>
                <c:pt idx="964">
                  <c:v>46.964226400000001</c:v>
                </c:pt>
                <c:pt idx="965">
                  <c:v>61.228735450000002</c:v>
                </c:pt>
                <c:pt idx="966">
                  <c:v>61.338355399999998</c:v>
                </c:pt>
                <c:pt idx="967">
                  <c:v>49.347567259999998</c:v>
                </c:pt>
                <c:pt idx="968">
                  <c:v>57.388607049999997</c:v>
                </c:pt>
                <c:pt idx="969">
                  <c:v>56.807210759999997</c:v>
                </c:pt>
                <c:pt idx="970">
                  <c:v>52.105573190000001</c:v>
                </c:pt>
                <c:pt idx="971">
                  <c:v>56.527226400000004</c:v>
                </c:pt>
                <c:pt idx="972">
                  <c:v>57.526771959999998</c:v>
                </c:pt>
                <c:pt idx="973">
                  <c:v>54.975086210000001</c:v>
                </c:pt>
                <c:pt idx="974">
                  <c:v>51.882307529999999</c:v>
                </c:pt>
                <c:pt idx="975">
                  <c:v>46.659988159999997</c:v>
                </c:pt>
                <c:pt idx="976">
                  <c:v>51.76050772</c:v>
                </c:pt>
                <c:pt idx="977">
                  <c:v>51.357525979999998</c:v>
                </c:pt>
                <c:pt idx="978">
                  <c:v>47.30675007</c:v>
                </c:pt>
                <c:pt idx="979">
                  <c:v>54.245512529999999</c:v>
                </c:pt>
                <c:pt idx="980">
                  <c:v>61.386235650000003</c:v>
                </c:pt>
                <c:pt idx="981">
                  <c:v>54.21148736</c:v>
                </c:pt>
                <c:pt idx="982">
                  <c:v>64.975054499999999</c:v>
                </c:pt>
                <c:pt idx="983">
                  <c:v>56.316228330000001</c:v>
                </c:pt>
                <c:pt idx="984">
                  <c:v>55.825878400000001</c:v>
                </c:pt>
                <c:pt idx="985">
                  <c:v>55.052859480000002</c:v>
                </c:pt>
                <c:pt idx="986">
                  <c:v>52.215444699999999</c:v>
                </c:pt>
                <c:pt idx="987">
                  <c:v>58.955892130000002</c:v>
                </c:pt>
                <c:pt idx="988">
                  <c:v>56.6998265</c:v>
                </c:pt>
                <c:pt idx="989">
                  <c:v>58.463407959999998</c:v>
                </c:pt>
                <c:pt idx="990">
                  <c:v>60.959211879999998</c:v>
                </c:pt>
                <c:pt idx="991">
                  <c:v>59.399694799999999</c:v>
                </c:pt>
                <c:pt idx="992">
                  <c:v>46.733774560000001</c:v>
                </c:pt>
                <c:pt idx="993">
                  <c:v>65.705710280000005</c:v>
                </c:pt>
                <c:pt idx="994">
                  <c:v>57.900601000000002</c:v>
                </c:pt>
                <c:pt idx="995">
                  <c:v>53.45797477</c:v>
                </c:pt>
                <c:pt idx="996">
                  <c:v>54.914686500000002</c:v>
                </c:pt>
                <c:pt idx="997">
                  <c:v>55.868415059999997</c:v>
                </c:pt>
                <c:pt idx="998">
                  <c:v>59.235310509999998</c:v>
                </c:pt>
                <c:pt idx="999">
                  <c:v>51.198704730000003</c:v>
                </c:pt>
                <c:pt idx="1000">
                  <c:v>52.86519165</c:v>
                </c:pt>
                <c:pt idx="1001">
                  <c:v>49.517390720000002</c:v>
                </c:pt>
                <c:pt idx="1002">
                  <c:v>50.661701829999998</c:v>
                </c:pt>
                <c:pt idx="1003">
                  <c:v>50.84863927</c:v>
                </c:pt>
                <c:pt idx="1004">
                  <c:v>54.019910539999998</c:v>
                </c:pt>
                <c:pt idx="1005">
                  <c:v>48.290617859999998</c:v>
                </c:pt>
                <c:pt idx="1006">
                  <c:v>55.343390620000001</c:v>
                </c:pt>
                <c:pt idx="1007">
                  <c:v>46.10101616</c:v>
                </c:pt>
                <c:pt idx="1008">
                  <c:v>58.915501519999999</c:v>
                </c:pt>
                <c:pt idx="1009">
                  <c:v>55.165081569999998</c:v>
                </c:pt>
                <c:pt idx="1010">
                  <c:v>58.675978530000002</c:v>
                </c:pt>
                <c:pt idx="1011">
                  <c:v>53.024863660000001</c:v>
                </c:pt>
                <c:pt idx="1012">
                  <c:v>65.777240199999994</c:v>
                </c:pt>
                <c:pt idx="1013">
                  <c:v>63.340303630000001</c:v>
                </c:pt>
                <c:pt idx="1014">
                  <c:v>58.178332349999998</c:v>
                </c:pt>
                <c:pt idx="1015">
                  <c:v>61.863805309999996</c:v>
                </c:pt>
                <c:pt idx="1016">
                  <c:v>63.583529089999999</c:v>
                </c:pt>
                <c:pt idx="1017">
                  <c:v>65.374188020000005</c:v>
                </c:pt>
                <c:pt idx="1018">
                  <c:v>61.526552719999998</c:v>
                </c:pt>
                <c:pt idx="1019">
                  <c:v>52.300281939999998</c:v>
                </c:pt>
                <c:pt idx="1020">
                  <c:v>53.597057190000001</c:v>
                </c:pt>
                <c:pt idx="1021">
                  <c:v>63.775488369999998</c:v>
                </c:pt>
                <c:pt idx="1022">
                  <c:v>63.10554458</c:v>
                </c:pt>
                <c:pt idx="1023">
                  <c:v>62.230556159999999</c:v>
                </c:pt>
                <c:pt idx="1024">
                  <c:v>62.335511750000002</c:v>
                </c:pt>
                <c:pt idx="1025">
                  <c:v>60.978354629999998</c:v>
                </c:pt>
                <c:pt idx="1026">
                  <c:v>59.782895410000002</c:v>
                </c:pt>
                <c:pt idx="1027">
                  <c:v>64.753707509999998</c:v>
                </c:pt>
                <c:pt idx="1028">
                  <c:v>58.476810280000002</c:v>
                </c:pt>
                <c:pt idx="1029">
                  <c:v>49.423793949999997</c:v>
                </c:pt>
                <c:pt idx="1030">
                  <c:v>48.241602749999998</c:v>
                </c:pt>
                <c:pt idx="1031">
                  <c:v>58.712653379999999</c:v>
                </c:pt>
                <c:pt idx="1032">
                  <c:v>64.654492950000005</c:v>
                </c:pt>
                <c:pt idx="1033">
                  <c:v>50.307621019999999</c:v>
                </c:pt>
                <c:pt idx="1034">
                  <c:v>56.957415609999998</c:v>
                </c:pt>
                <c:pt idx="1035">
                  <c:v>55.80586546</c:v>
                </c:pt>
                <c:pt idx="1036">
                  <c:v>51.635893449999998</c:v>
                </c:pt>
                <c:pt idx="1037">
                  <c:v>51.854375320000003</c:v>
                </c:pt>
                <c:pt idx="1038">
                  <c:v>50.438377170000003</c:v>
                </c:pt>
                <c:pt idx="1039">
                  <c:v>56.936401160000003</c:v>
                </c:pt>
                <c:pt idx="1040">
                  <c:v>54.330442840000003</c:v>
                </c:pt>
                <c:pt idx="1041">
                  <c:v>52.59966275</c:v>
                </c:pt>
              </c:numCache>
            </c:numRef>
          </c:yVal>
          <c:smooth val="0"/>
          <c:extLst xmlns:c16r2="http://schemas.microsoft.com/office/drawing/2015/06/chart">
            <c:ext xmlns:c16="http://schemas.microsoft.com/office/drawing/2014/chart" uri="{C3380CC4-5D6E-409C-BE32-E72D297353CC}">
              <c16:uniqueId val="{00000000-05FA-43BF-9EEB-02705424D32E}"/>
            </c:ext>
          </c:extLst>
        </c:ser>
        <c:ser>
          <c:idx val="3"/>
          <c:order val="4"/>
          <c:tx>
            <c:strRef>
              <c:f>[1]EPECN!$AE$1</c:f>
              <c:strCache>
                <c:ptCount val="1"/>
                <c:pt idx="0">
                  <c:v>Estacionalidad</c:v>
                </c:pt>
              </c:strCache>
            </c:strRef>
          </c:tx>
          <c:spPr>
            <a:ln w="25400">
              <a:noFill/>
            </a:ln>
            <a:effectLst/>
          </c:spPr>
          <c:marker>
            <c:symbol val="circle"/>
            <c:size val="4"/>
            <c:spPr>
              <a:solidFill>
                <a:schemeClr val="accent6">
                  <a:lumMod val="60000"/>
                </a:schemeClr>
              </a:solidFill>
              <a:ln w="9525" cap="flat" cmpd="sng" algn="ctr">
                <a:solidFill>
                  <a:srgbClr val="FFC000"/>
                </a:solidFill>
                <a:round/>
              </a:ln>
              <a:effectLst/>
            </c:spPr>
          </c:marker>
          <c:xVal>
            <c:numRef>
              <c:f>[1]EPECN!$V$2:$V$1043</c:f>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f>[1]EPECN!$AE$2:$AE$1043</c:f>
              <c:numCache>
                <c:formatCode>General</c:formatCode>
                <c:ptCount val="1042"/>
                <c:pt idx="0">
                  <c:v>8.8723084294765222</c:v>
                </c:pt>
                <c:pt idx="1">
                  <c:v>8.9052103677295698</c:v>
                </c:pt>
                <c:pt idx="2">
                  <c:v>8.9386326195554204</c:v>
                </c:pt>
                <c:pt idx="3">
                  <c:v>8.9725790980815852</c:v>
                </c:pt>
                <c:pt idx="4">
                  <c:v>9.0070535593260139</c:v>
                </c:pt>
                <c:pt idx="5">
                  <c:v>9.0420595909392958</c:v>
                </c:pt>
                <c:pt idx="6">
                  <c:v>9.077600611001861</c:v>
                </c:pt>
                <c:pt idx="7">
                  <c:v>9.1136798668765131</c:v>
                </c:pt>
                <c:pt idx="8">
                  <c:v>9.1503004341167014</c:v>
                </c:pt>
                <c:pt idx="9">
                  <c:v>9.1874652054308044</c:v>
                </c:pt>
                <c:pt idx="10">
                  <c:v>9.2251769297028545</c:v>
                </c:pt>
                <c:pt idx="11">
                  <c:v>9.2634381510698667</c:v>
                </c:pt>
                <c:pt idx="12">
                  <c:v>9.3022512480561996</c:v>
                </c:pt>
                <c:pt idx="13">
                  <c:v>9.3416184227651478</c:v>
                </c:pt>
                <c:pt idx="14">
                  <c:v>9.381541700127995</c:v>
                </c:pt>
                <c:pt idx="15">
                  <c:v>9.4220229272108327</c:v>
                </c:pt>
                <c:pt idx="16">
                  <c:v>9.4630637625793312</c:v>
                </c:pt>
                <c:pt idx="17">
                  <c:v>9.5046657157216217</c:v>
                </c:pt>
                <c:pt idx="18">
                  <c:v>9.5468300865295461</c:v>
                </c:pt>
                <c:pt idx="19">
                  <c:v>9.5895580048383735</c:v>
                </c:pt>
                <c:pt idx="20">
                  <c:v>9.6328504200251786</c:v>
                </c:pt>
                <c:pt idx="21">
                  <c:v>9.6767081006659588</c:v>
                </c:pt>
                <c:pt idx="22">
                  <c:v>9.7211316342516341</c:v>
                </c:pt>
                <c:pt idx="23">
                  <c:v>9.7661214169630348</c:v>
                </c:pt>
                <c:pt idx="24">
                  <c:v>9.8116776935048904</c:v>
                </c:pt>
                <c:pt idx="25">
                  <c:v>9.8578004969989337</c:v>
                </c:pt>
                <c:pt idx="26">
                  <c:v>9.9044896889361169</c:v>
                </c:pt>
                <c:pt idx="27">
                  <c:v>9.9517449491879901</c:v>
                </c:pt>
                <c:pt idx="28">
                  <c:v>9.9995657760772048</c:v>
                </c:pt>
                <c:pt idx="29">
                  <c:v>10.047951486507147</c:v>
                </c:pt>
                <c:pt idx="30">
                  <c:v>10.096901206150676</c:v>
                </c:pt>
                <c:pt idx="31">
                  <c:v>10.146413909697859</c:v>
                </c:pt>
                <c:pt idx="32">
                  <c:v>10.196488361162698</c:v>
                </c:pt>
                <c:pt idx="33">
                  <c:v>10.24712315424869</c:v>
                </c:pt>
                <c:pt idx="34">
                  <c:v>10.298316702773175</c:v>
                </c:pt>
                <c:pt idx="35">
                  <c:v>10.350067241150272</c:v>
                </c:pt>
                <c:pt idx="36">
                  <c:v>10.402372824932332</c:v>
                </c:pt>
                <c:pt idx="37">
                  <c:v>10.455231321409666</c:v>
                </c:pt>
                <c:pt idx="38">
                  <c:v>10.508640450268441</c:v>
                </c:pt>
                <c:pt idx="39">
                  <c:v>10.562597724306467</c:v>
                </c:pt>
                <c:pt idx="40">
                  <c:v>10.617100490206724</c:v>
                </c:pt>
                <c:pt idx="41">
                  <c:v>10.672145919368353</c:v>
                </c:pt>
                <c:pt idx="42">
                  <c:v>10.727731008794848</c:v>
                </c:pt>
                <c:pt idx="43">
                  <c:v>10.78385258203922</c:v>
                </c:pt>
                <c:pt idx="44">
                  <c:v>10.840507290205801</c:v>
                </c:pt>
                <c:pt idx="45">
                  <c:v>10.897691603008393</c:v>
                </c:pt>
                <c:pt idx="46">
                  <c:v>10.955401849884444</c:v>
                </c:pt>
                <c:pt idx="47">
                  <c:v>11.013634161164902</c:v>
                </c:pt>
                <c:pt idx="48">
                  <c:v>11.072384509299392</c:v>
                </c:pt>
                <c:pt idx="49">
                  <c:v>11.131648700136322</c:v>
                </c:pt>
                <c:pt idx="50">
                  <c:v>11.191422374257556</c:v>
                </c:pt>
                <c:pt idx="51">
                  <c:v>11.251701008367208</c:v>
                </c:pt>
                <c:pt idx="52">
                  <c:v>11.312479906734133</c:v>
                </c:pt>
                <c:pt idx="53">
                  <c:v>11.373754242687733</c:v>
                </c:pt>
                <c:pt idx="54">
                  <c:v>11.43551900016649</c:v>
                </c:pt>
                <c:pt idx="55">
                  <c:v>11.497769015318898</c:v>
                </c:pt>
                <c:pt idx="56">
                  <c:v>11.560498968156157</c:v>
                </c:pt>
                <c:pt idx="57">
                  <c:v>11.623703384256258</c:v>
                </c:pt>
                <c:pt idx="58">
                  <c:v>11.687376636518801</c:v>
                </c:pt>
                <c:pt idx="59">
                  <c:v>11.751512936970091</c:v>
                </c:pt>
                <c:pt idx="60">
                  <c:v>11.816106378617956</c:v>
                </c:pt>
                <c:pt idx="61">
                  <c:v>11.881150877355624</c:v>
                </c:pt>
                <c:pt idx="62">
                  <c:v>11.946640213914204</c:v>
                </c:pt>
                <c:pt idx="63">
                  <c:v>12.012568025863038</c:v>
                </c:pt>
                <c:pt idx="64">
                  <c:v>12.078927809657415</c:v>
                </c:pt>
                <c:pt idx="65">
                  <c:v>12.145712922732926</c:v>
                </c:pt>
                <c:pt idx="66">
                  <c:v>12.21291657564587</c:v>
                </c:pt>
                <c:pt idx="67">
                  <c:v>12.280531874259031</c:v>
                </c:pt>
                <c:pt idx="68">
                  <c:v>12.348551761972118</c:v>
                </c:pt>
                <c:pt idx="69">
                  <c:v>12.41696906199628</c:v>
                </c:pt>
                <c:pt idx="70">
                  <c:v>12.485776469671821</c:v>
                </c:pt>
                <c:pt idx="71">
                  <c:v>12.554966554828573</c:v>
                </c:pt>
                <c:pt idx="72">
                  <c:v>12.624531764188099</c:v>
                </c:pt>
                <c:pt idx="73">
                  <c:v>12.694464413806983</c:v>
                </c:pt>
                <c:pt idx="74">
                  <c:v>12.7647567315605</c:v>
                </c:pt>
                <c:pt idx="75">
                  <c:v>12.835400799665836</c:v>
                </c:pt>
                <c:pt idx="76">
                  <c:v>12.906388597244135</c:v>
                </c:pt>
                <c:pt idx="77">
                  <c:v>12.977711992920524</c:v>
                </c:pt>
                <c:pt idx="78">
                  <c:v>13.049362747461373</c:v>
                </c:pt>
                <c:pt idx="79">
                  <c:v>13.121332516447875</c:v>
                </c:pt>
                <c:pt idx="80">
                  <c:v>13.193612852985257</c:v>
                </c:pt>
                <c:pt idx="81">
                  <c:v>13.266195200446614</c:v>
                </c:pt>
                <c:pt idx="82">
                  <c:v>13.339070935250694</c:v>
                </c:pt>
                <c:pt idx="83">
                  <c:v>13.412231309672581</c:v>
                </c:pt>
                <c:pt idx="84">
                  <c:v>13.485667494686611</c:v>
                </c:pt>
                <c:pt idx="85">
                  <c:v>13.559370572840429</c:v>
                </c:pt>
                <c:pt idx="86">
                  <c:v>13.633331541159466</c:v>
                </c:pt>
                <c:pt idx="87">
                  <c:v>13.707541314080832</c:v>
                </c:pt>
                <c:pt idx="88">
                  <c:v>13.781990716415734</c:v>
                </c:pt>
                <c:pt idx="89">
                  <c:v>13.856670526339567</c:v>
                </c:pt>
                <c:pt idx="90">
                  <c:v>13.931571418408593</c:v>
                </c:pt>
                <c:pt idx="91">
                  <c:v>14.006684006602466</c:v>
                </c:pt>
                <c:pt idx="92">
                  <c:v>14.081998837391511</c:v>
                </c:pt>
                <c:pt idx="93">
                  <c:v>14.157506392827823</c:v>
                </c:pt>
                <c:pt idx="94">
                  <c:v>14.233197093659307</c:v>
                </c:pt>
                <c:pt idx="95">
                  <c:v>14.309061292465616</c:v>
                </c:pt>
                <c:pt idx="96">
                  <c:v>14.385089316814996</c:v>
                </c:pt>
                <c:pt idx="97">
                  <c:v>14.461271412441128</c:v>
                </c:pt>
                <c:pt idx="98">
                  <c:v>14.537597786438917</c:v>
                </c:pt>
                <c:pt idx="99">
                  <c:v>14.61405860047825</c:v>
                </c:pt>
                <c:pt idx="100">
                  <c:v>14.690643974034725</c:v>
                </c:pt>
                <c:pt idx="101">
                  <c:v>14.767343987636364</c:v>
                </c:pt>
                <c:pt idx="102">
                  <c:v>14.844148676125229</c:v>
                </c:pt>
                <c:pt idx="103">
                  <c:v>14.921048071933001</c:v>
                </c:pt>
                <c:pt idx="104">
                  <c:v>14.998032148369484</c:v>
                </c:pt>
                <c:pt idx="105">
                  <c:v>15.075090862922927</c:v>
                </c:pt>
                <c:pt idx="106">
                  <c:v>15.152214150571295</c:v>
                </c:pt>
                <c:pt idx="107">
                  <c:v>15.229391927103247</c:v>
                </c:pt>
                <c:pt idx="108">
                  <c:v>15.30661409244798</c:v>
                </c:pt>
                <c:pt idx="109">
                  <c:v>15.383870524012785</c:v>
                </c:pt>
                <c:pt idx="110">
                  <c:v>15.461151120027276</c:v>
                </c:pt>
                <c:pt idx="111">
                  <c:v>15.538445742893286</c:v>
                </c:pt>
                <c:pt idx="112">
                  <c:v>15.615744262539387</c:v>
                </c:pt>
                <c:pt idx="113">
                  <c:v>15.693036549778901</c:v>
                </c:pt>
                <c:pt idx="114">
                  <c:v>15.770312479670462</c:v>
                </c:pt>
                <c:pt idx="115">
                  <c:v>15.847561934880018</c:v>
                </c:pt>
                <c:pt idx="116">
                  <c:v>15.924774809043184</c:v>
                </c:pt>
                <c:pt idx="117">
                  <c:v>16.00194100012699</c:v>
                </c:pt>
                <c:pt idx="118">
                  <c:v>16.079050453789858</c:v>
                </c:pt>
                <c:pt idx="119">
                  <c:v>16.156093106738854</c:v>
                </c:pt>
                <c:pt idx="120">
                  <c:v>16.233058930083065</c:v>
                </c:pt>
                <c:pt idx="121">
                  <c:v>16.309937922682163</c:v>
                </c:pt>
                <c:pt idx="122">
                  <c:v>16.386720114488963</c:v>
                </c:pt>
                <c:pt idx="123">
                  <c:v>16.463395569885044</c:v>
                </c:pt>
                <c:pt idx="124">
                  <c:v>16.53995438100835</c:v>
                </c:pt>
                <c:pt idx="125">
                  <c:v>16.616386711071652</c:v>
                </c:pt>
                <c:pt idx="126">
                  <c:v>16.69268273767096</c:v>
                </c:pt>
                <c:pt idx="127">
                  <c:v>16.768832696082711</c:v>
                </c:pt>
                <c:pt idx="128">
                  <c:v>16.844826872548772</c:v>
                </c:pt>
                <c:pt idx="129">
                  <c:v>16.920655607548227</c:v>
                </c:pt>
                <c:pt idx="130">
                  <c:v>16.996309299054829</c:v>
                </c:pt>
                <c:pt idx="131">
                  <c:v>17.071778395779187</c:v>
                </c:pt>
                <c:pt idx="132">
                  <c:v>17.147053440394664</c:v>
                </c:pt>
                <c:pt idx="133">
                  <c:v>17.222125012745831</c:v>
                </c:pt>
                <c:pt idx="134">
                  <c:v>17.296983773038633</c:v>
                </c:pt>
                <c:pt idx="135">
                  <c:v>17.371620455011183</c:v>
                </c:pt>
                <c:pt idx="136">
                  <c:v>17.446025869084114</c:v>
                </c:pt>
                <c:pt idx="137">
                  <c:v>17.520190905489624</c:v>
                </c:pt>
                <c:pt idx="138">
                  <c:v>17.594106527378127</c:v>
                </c:pt>
                <c:pt idx="139">
                  <c:v>17.667763813901534</c:v>
                </c:pt>
                <c:pt idx="140">
                  <c:v>17.741153903272213</c:v>
                </c:pt>
                <c:pt idx="141">
                  <c:v>17.814268035796662</c:v>
                </c:pt>
                <c:pt idx="142">
                  <c:v>17.887097546882853</c:v>
                </c:pt>
                <c:pt idx="143">
                  <c:v>17.959633870020411</c:v>
                </c:pt>
                <c:pt idx="144">
                  <c:v>18.031868539732567</c:v>
                </c:pt>
                <c:pt idx="145">
                  <c:v>18.103793184498986</c:v>
                </c:pt>
                <c:pt idx="146">
                  <c:v>18.17539956964858</c:v>
                </c:pt>
                <c:pt idx="147">
                  <c:v>18.246679540221322</c:v>
                </c:pt>
                <c:pt idx="148">
                  <c:v>18.317625063798101</c:v>
                </c:pt>
                <c:pt idx="149">
                  <c:v>18.388228223297901</c:v>
                </c:pt>
                <c:pt idx="150">
                  <c:v>18.458481219741142</c:v>
                </c:pt>
                <c:pt idx="151">
                  <c:v>18.528376374978532</c:v>
                </c:pt>
                <c:pt idx="152">
                  <c:v>18.597906134384424</c:v>
                </c:pt>
                <c:pt idx="153">
                  <c:v>18.667063059513822</c:v>
                </c:pt>
                <c:pt idx="154">
                  <c:v>18.735839870722202</c:v>
                </c:pt>
                <c:pt idx="155">
                  <c:v>18.804229389747366</c:v>
                </c:pt>
                <c:pt idx="156">
                  <c:v>18.872224582252318</c:v>
                </c:pt>
                <c:pt idx="157">
                  <c:v>18.939818550328553</c:v>
                </c:pt>
                <c:pt idx="158">
                  <c:v>19.007004534958803</c:v>
                </c:pt>
                <c:pt idx="159">
                  <c:v>19.073775918438443</c:v>
                </c:pt>
                <c:pt idx="160">
                  <c:v>19.140126216754922</c:v>
                </c:pt>
                <c:pt idx="161">
                  <c:v>19.206049121924206</c:v>
                </c:pt>
                <c:pt idx="162">
                  <c:v>19.271538444283703</c:v>
                </c:pt>
                <c:pt idx="163">
                  <c:v>19.336588154740756</c:v>
                </c:pt>
                <c:pt idx="164">
                  <c:v>19.401192376976049</c:v>
                </c:pt>
                <c:pt idx="165">
                  <c:v>19.46534538960119</c:v>
                </c:pt>
                <c:pt idx="166">
                  <c:v>19.529041628269759</c:v>
                </c:pt>
                <c:pt idx="167">
                  <c:v>19.592275677741092</c:v>
                </c:pt>
                <c:pt idx="168">
                  <c:v>19.65504231389621</c:v>
                </c:pt>
                <c:pt idx="169">
                  <c:v>19.717336445705104</c:v>
                </c:pt>
                <c:pt idx="170">
                  <c:v>19.77915315714483</c:v>
                </c:pt>
                <c:pt idx="171">
                  <c:v>19.840487699067719</c:v>
                </c:pt>
                <c:pt idx="172">
                  <c:v>19.901335491019093</c:v>
                </c:pt>
                <c:pt idx="173">
                  <c:v>19.961692123003875</c:v>
                </c:pt>
                <c:pt idx="174">
                  <c:v>20.021553347201539</c:v>
                </c:pt>
                <c:pt idx="175">
                  <c:v>20.080915119628717</c:v>
                </c:pt>
                <c:pt idx="176">
                  <c:v>20.139773541749044</c:v>
                </c:pt>
                <c:pt idx="177">
                  <c:v>20.19812490202958</c:v>
                </c:pt>
                <c:pt idx="178">
                  <c:v>20.255965667443366</c:v>
                </c:pt>
                <c:pt idx="179">
                  <c:v>20.313292484917469</c:v>
                </c:pt>
                <c:pt idx="180">
                  <c:v>20.370102182726239</c:v>
                </c:pt>
                <c:pt idx="181">
                  <c:v>20.426391771829017</c:v>
                </c:pt>
                <c:pt idx="182">
                  <c:v>20.482158437152084</c:v>
                </c:pt>
                <c:pt idx="183">
                  <c:v>20.537399578814245</c:v>
                </c:pt>
                <c:pt idx="184">
                  <c:v>20.592112753295659</c:v>
                </c:pt>
                <c:pt idx="185">
                  <c:v>20.646295714549556</c:v>
                </c:pt>
                <c:pt idx="186">
                  <c:v>20.699946405056323</c:v>
                </c:pt>
                <c:pt idx="187">
                  <c:v>20.753062956819708</c:v>
                </c:pt>
                <c:pt idx="188">
                  <c:v>20.805643692304699</c:v>
                </c:pt>
                <c:pt idx="189">
                  <c:v>20.857687115316743</c:v>
                </c:pt>
                <c:pt idx="190">
                  <c:v>20.909191951822045</c:v>
                </c:pt>
                <c:pt idx="191">
                  <c:v>20.960157090708478</c:v>
                </c:pt>
                <c:pt idx="192">
                  <c:v>21.010581624487042</c:v>
                </c:pt>
                <c:pt idx="193">
                  <c:v>21.06046483993337</c:v>
                </c:pt>
                <c:pt idx="194">
                  <c:v>21.10980621866916</c:v>
                </c:pt>
                <c:pt idx="195">
                  <c:v>21.158605437683317</c:v>
                </c:pt>
                <c:pt idx="196">
                  <c:v>21.206862359792414</c:v>
                </c:pt>
                <c:pt idx="197">
                  <c:v>21.254577074040483</c:v>
                </c:pt>
                <c:pt idx="198">
                  <c:v>21.301749836037821</c:v>
                </c:pt>
                <c:pt idx="199">
                  <c:v>21.348381108238662</c:v>
                </c:pt>
                <c:pt idx="200">
                  <c:v>21.394471550157625</c:v>
                </c:pt>
                <c:pt idx="201">
                  <c:v>21.440022018524722</c:v>
                </c:pt>
                <c:pt idx="202">
                  <c:v>21.485033567378892</c:v>
                </c:pt>
                <c:pt idx="203">
                  <c:v>21.529507438099976</c:v>
                </c:pt>
                <c:pt idx="204">
                  <c:v>21.573445099378944</c:v>
                </c:pt>
                <c:pt idx="205">
                  <c:v>21.616848187126458</c:v>
                </c:pt>
                <c:pt idx="206">
                  <c:v>21.659718544319706</c:v>
                </c:pt>
                <c:pt idx="207">
                  <c:v>21.702058210787378</c:v>
                </c:pt>
                <c:pt idx="208">
                  <c:v>21.743869422932946</c:v>
                </c:pt>
                <c:pt idx="209">
                  <c:v>21.785154613396184</c:v>
                </c:pt>
                <c:pt idx="210">
                  <c:v>21.825916400652936</c:v>
                </c:pt>
                <c:pt idx="211">
                  <c:v>21.866157628553268</c:v>
                </c:pt>
                <c:pt idx="212">
                  <c:v>21.905881305798061</c:v>
                </c:pt>
                <c:pt idx="213">
                  <c:v>21.945090645354064</c:v>
                </c:pt>
                <c:pt idx="214">
                  <c:v>21.983789053807641</c:v>
                </c:pt>
                <c:pt idx="215">
                  <c:v>22.021980130657244</c:v>
                </c:pt>
                <c:pt idx="216">
                  <c:v>22.059667667544836</c:v>
                </c:pt>
                <c:pt idx="217">
                  <c:v>22.096855647426359</c:v>
                </c:pt>
                <c:pt idx="218">
                  <c:v>22.133548233681523</c:v>
                </c:pt>
                <c:pt idx="219">
                  <c:v>22.169749809163047</c:v>
                </c:pt>
                <c:pt idx="220">
                  <c:v>22.205464915185605</c:v>
                </c:pt>
                <c:pt idx="221">
                  <c:v>22.240698290454766</c:v>
                </c:pt>
                <c:pt idx="222">
                  <c:v>22.275454859936058</c:v>
                </c:pt>
                <c:pt idx="223">
                  <c:v>22.309739733664649</c:v>
                </c:pt>
                <c:pt idx="224">
                  <c:v>22.343558205495679</c:v>
                </c:pt>
                <c:pt idx="225">
                  <c:v>22.376915741795791</c:v>
                </c:pt>
                <c:pt idx="226">
                  <c:v>22.409818020076113</c:v>
                </c:pt>
                <c:pt idx="227">
                  <c:v>22.442270867566943</c:v>
                </c:pt>
                <c:pt idx="228">
                  <c:v>22.474280299734659</c:v>
                </c:pt>
                <c:pt idx="229">
                  <c:v>22.50585250874121</c:v>
                </c:pt>
                <c:pt idx="230">
                  <c:v>22.536993861846469</c:v>
                </c:pt>
                <c:pt idx="231">
                  <c:v>22.567710899754019</c:v>
                </c:pt>
                <c:pt idx="232">
                  <c:v>22.598010324900798</c:v>
                </c:pt>
                <c:pt idx="233">
                  <c:v>22.657384084674199</c:v>
                </c:pt>
                <c:pt idx="234">
                  <c:v>22.686472676670299</c:v>
                </c:pt>
                <c:pt idx="235">
                  <c:v>22.715172196837994</c:v>
                </c:pt>
                <c:pt idx="236">
                  <c:v>22.743490188691236</c:v>
                </c:pt>
                <c:pt idx="237">
                  <c:v>22.771434356061789</c:v>
                </c:pt>
                <c:pt idx="238">
                  <c:v>22.799012551009277</c:v>
                </c:pt>
                <c:pt idx="239">
                  <c:v>22.826232811679176</c:v>
                </c:pt>
                <c:pt idx="240">
                  <c:v>22.982505655474949</c:v>
                </c:pt>
                <c:pt idx="241">
                  <c:v>23.00745745217414</c:v>
                </c:pt>
                <c:pt idx="242">
                  <c:v>23.032120795113038</c:v>
                </c:pt>
                <c:pt idx="243">
                  <c:v>23.05650500253466</c:v>
                </c:pt>
                <c:pt idx="244">
                  <c:v>23.080619524622183</c:v>
                </c:pt>
                <c:pt idx="245">
                  <c:v>23.104473940826637</c:v>
                </c:pt>
                <c:pt idx="246">
                  <c:v>23.128077957150634</c:v>
                </c:pt>
                <c:pt idx="247">
                  <c:v>23.151441403388908</c:v>
                </c:pt>
                <c:pt idx="248">
                  <c:v>23.174574220326377</c:v>
                </c:pt>
                <c:pt idx="249">
                  <c:v>23.197486496894662</c:v>
                </c:pt>
                <c:pt idx="250">
                  <c:v>23.220188407287711</c:v>
                </c:pt>
                <c:pt idx="251">
                  <c:v>23.242690248037459</c:v>
                </c:pt>
                <c:pt idx="252">
                  <c:v>23.265002425050316</c:v>
                </c:pt>
                <c:pt idx="253">
                  <c:v>23.287135450605344</c:v>
                </c:pt>
                <c:pt idx="254">
                  <c:v>23.309099940314958</c:v>
                </c:pt>
                <c:pt idx="255">
                  <c:v>23.33090660004903</c:v>
                </c:pt>
                <c:pt idx="256">
                  <c:v>23.352566262823302</c:v>
                </c:pt>
                <c:pt idx="257">
                  <c:v>23.374089825652963</c:v>
                </c:pt>
                <c:pt idx="258">
                  <c:v>23.395488286372309</c:v>
                </c:pt>
                <c:pt idx="259">
                  <c:v>23.4167727304214</c:v>
                </c:pt>
                <c:pt idx="260">
                  <c:v>23.437954327600682</c:v>
                </c:pt>
                <c:pt idx="261">
                  <c:v>23.459044328794388</c:v>
                </c:pt>
                <c:pt idx="262">
                  <c:v>23.480054052663803</c:v>
                </c:pt>
                <c:pt idx="263">
                  <c:v>23.500994922311293</c:v>
                </c:pt>
                <c:pt idx="264">
                  <c:v>23.521878401915991</c:v>
                </c:pt>
                <c:pt idx="265">
                  <c:v>23.542716033342266</c:v>
                </c:pt>
                <c:pt idx="266">
                  <c:v>23.563519422721818</c:v>
                </c:pt>
                <c:pt idx="267">
                  <c:v>23.584300237010432</c:v>
                </c:pt>
                <c:pt idx="268">
                  <c:v>23.605070200520455</c:v>
                </c:pt>
                <c:pt idx="269">
                  <c:v>23.625841081429897</c:v>
                </c:pt>
                <c:pt idx="270">
                  <c:v>23.646624728269256</c:v>
                </c:pt>
                <c:pt idx="271">
                  <c:v>23.667433006387036</c:v>
                </c:pt>
                <c:pt idx="272">
                  <c:v>23.688277834395038</c:v>
                </c:pt>
                <c:pt idx="273">
                  <c:v>23.709171170594391</c:v>
                </c:pt>
                <c:pt idx="274">
                  <c:v>23.73012500938346</c:v>
                </c:pt>
                <c:pt idx="275">
                  <c:v>23.751151377648561</c:v>
                </c:pt>
                <c:pt idx="276">
                  <c:v>23.772262321138662</c:v>
                </c:pt>
                <c:pt idx="277">
                  <c:v>23.793469940825045</c:v>
                </c:pt>
                <c:pt idx="278">
                  <c:v>23.814786329247028</c:v>
                </c:pt>
                <c:pt idx="279">
                  <c:v>23.836223606844808</c:v>
                </c:pt>
                <c:pt idx="280">
                  <c:v>23.857793908280527</c:v>
                </c:pt>
                <c:pt idx="281">
                  <c:v>23.879509378748565</c:v>
                </c:pt>
                <c:pt idx="282">
                  <c:v>23.901382170276285</c:v>
                </c:pt>
                <c:pt idx="283">
                  <c:v>23.923424438016145</c:v>
                </c:pt>
                <c:pt idx="284">
                  <c:v>23.945648326530399</c:v>
                </c:pt>
                <c:pt idx="285">
                  <c:v>23.968066006069442</c:v>
                </c:pt>
                <c:pt idx="286">
                  <c:v>23.990689608844875</c:v>
                </c:pt>
                <c:pt idx="287">
                  <c:v>24.013531265298386</c:v>
                </c:pt>
                <c:pt idx="288">
                  <c:v>24.03660309036761</c:v>
                </c:pt>
                <c:pt idx="289">
                  <c:v>24.059917179749998</c:v>
                </c:pt>
                <c:pt idx="290">
                  <c:v>24.083485606165841</c:v>
                </c:pt>
                <c:pt idx="291">
                  <c:v>24.107320405621532</c:v>
                </c:pt>
                <c:pt idx="292">
                  <c:v>24.131433613674218</c:v>
                </c:pt>
                <c:pt idx="293">
                  <c:v>24.155837201698848</c:v>
                </c:pt>
                <c:pt idx="294">
                  <c:v>24.180543113158876</c:v>
                </c:pt>
                <c:pt idx="295">
                  <c:v>24.205563249881585</c:v>
                </c:pt>
                <c:pt idx="296">
                  <c:v>24.230909468339195</c:v>
                </c:pt>
                <c:pt idx="297">
                  <c:v>24.2565935759369</c:v>
                </c:pt>
                <c:pt idx="298">
                  <c:v>24.282627317308847</c:v>
                </c:pt>
                <c:pt idx="299">
                  <c:v>24.309022410623257</c:v>
                </c:pt>
                <c:pt idx="300">
                  <c:v>24.335790483897739</c:v>
                </c:pt>
                <c:pt idx="301">
                  <c:v>24.362943111325837</c:v>
                </c:pt>
                <c:pt idx="302">
                  <c:v>24.390491799616072</c:v>
                </c:pt>
                <c:pt idx="303">
                  <c:v>24.418447984344404</c:v>
                </c:pt>
                <c:pt idx="304">
                  <c:v>24.446823026321272</c:v>
                </c:pt>
                <c:pt idx="305">
                  <c:v>24.475628197974331</c:v>
                </c:pt>
                <c:pt idx="306">
                  <c:v>24.504874719747924</c:v>
                </c:pt>
                <c:pt idx="307">
                  <c:v>24.534573696520361</c:v>
                </c:pt>
                <c:pt idx="308">
                  <c:v>24.564736154040123</c:v>
                </c:pt>
                <c:pt idx="309">
                  <c:v>24.595373025382042</c:v>
                </c:pt>
                <c:pt idx="310">
                  <c:v>24.626495147424489</c:v>
                </c:pt>
                <c:pt idx="311">
                  <c:v>24.658113257348713</c:v>
                </c:pt>
                <c:pt idx="312">
                  <c:v>24.690237979161253</c:v>
                </c:pt>
                <c:pt idx="313">
                  <c:v>24.722879860240617</c:v>
                </c:pt>
                <c:pt idx="314">
                  <c:v>24.756049307909173</c:v>
                </c:pt>
                <c:pt idx="315">
                  <c:v>24.78975662603132</c:v>
                </c:pt>
                <c:pt idx="316">
                  <c:v>24.82401200163897</c:v>
                </c:pt>
                <c:pt idx="317">
                  <c:v>24.858825501585333</c:v>
                </c:pt>
                <c:pt idx="318">
                  <c:v>24.894207069228059</c:v>
                </c:pt>
                <c:pt idx="319">
                  <c:v>24.930166521142723</c:v>
                </c:pt>
                <c:pt idx="320">
                  <c:v>24.966713533867654</c:v>
                </c:pt>
                <c:pt idx="321">
                  <c:v>25.003857680681072</c:v>
                </c:pt>
                <c:pt idx="322">
                  <c:v>25.041608368411566</c:v>
                </c:pt>
                <c:pt idx="323">
                  <c:v>25.079974874282836</c:v>
                </c:pt>
                <c:pt idx="324">
                  <c:v>25.118966332793669</c:v>
                </c:pt>
                <c:pt idx="325">
                  <c:v>25.158591732634136</c:v>
                </c:pt>
                <c:pt idx="326">
                  <c:v>25.19885991363892</c:v>
                </c:pt>
                <c:pt idx="327">
                  <c:v>25.239779553778682</c:v>
                </c:pt>
                <c:pt idx="328">
                  <c:v>25.28135920619048</c:v>
                </c:pt>
                <c:pt idx="329">
                  <c:v>25.323607236248037</c:v>
                </c:pt>
                <c:pt idx="330">
                  <c:v>25.366531858672836</c:v>
                </c:pt>
                <c:pt idx="331">
                  <c:v>25.410141124686909</c:v>
                </c:pt>
                <c:pt idx="332">
                  <c:v>25.454442919208184</c:v>
                </c:pt>
                <c:pt idx="333">
                  <c:v>25.499444958089271</c:v>
                </c:pt>
                <c:pt idx="334">
                  <c:v>25.545154775400551</c:v>
                </c:pt>
                <c:pt idx="335">
                  <c:v>25.591579760758382</c:v>
                </c:pt>
                <c:pt idx="336">
                  <c:v>25.638727096699242</c:v>
                </c:pt>
                <c:pt idx="337">
                  <c:v>25.686603796100695</c:v>
                </c:pt>
                <c:pt idx="338">
                  <c:v>25.735216689649885</c:v>
                </c:pt>
                <c:pt idx="339">
                  <c:v>25.784572423360423</c:v>
                </c:pt>
                <c:pt idx="340">
                  <c:v>25.834677456138412</c:v>
                </c:pt>
                <c:pt idx="341">
                  <c:v>25.885538047398363</c:v>
                </c:pt>
                <c:pt idx="342">
                  <c:v>25.937160294729779</c:v>
                </c:pt>
                <c:pt idx="343">
                  <c:v>25.989550071615124</c:v>
                </c:pt>
                <c:pt idx="344">
                  <c:v>26.04271306519987</c:v>
                </c:pt>
                <c:pt idx="345">
                  <c:v>26.096654764115385</c:v>
                </c:pt>
                <c:pt idx="346">
                  <c:v>26.151380456355298</c:v>
                </c:pt>
                <c:pt idx="347">
                  <c:v>26.206895227206076</c:v>
                </c:pt>
                <c:pt idx="348">
                  <c:v>26.26320394723237</c:v>
                </c:pt>
                <c:pt idx="349">
                  <c:v>26.320311310317887</c:v>
                </c:pt>
                <c:pt idx="350">
                  <c:v>26.378221771762366</c:v>
                </c:pt>
                <c:pt idx="351">
                  <c:v>26.436939586435241</c:v>
                </c:pt>
                <c:pt idx="352">
                  <c:v>26.496468796986651</c:v>
                </c:pt>
                <c:pt idx="353">
                  <c:v>26.556813232116312</c:v>
                </c:pt>
                <c:pt idx="354">
                  <c:v>26.61797650490087</c:v>
                </c:pt>
                <c:pt idx="355">
                  <c:v>26.679962011180276</c:v>
                </c:pt>
                <c:pt idx="356">
                  <c:v>26.742772918003606</c:v>
                </c:pt>
                <c:pt idx="357">
                  <c:v>26.806412202135071</c:v>
                </c:pt>
                <c:pt idx="358">
                  <c:v>26.870882588620418</c:v>
                </c:pt>
                <c:pt idx="359">
                  <c:v>26.936186589414476</c:v>
                </c:pt>
                <c:pt idx="360">
                  <c:v>27.002326492070125</c:v>
                </c:pt>
                <c:pt idx="361">
                  <c:v>27.06930435848917</c:v>
                </c:pt>
                <c:pt idx="362">
                  <c:v>27.137122023735657</c:v>
                </c:pt>
                <c:pt idx="363">
                  <c:v>27.205781084911845</c:v>
                </c:pt>
                <c:pt idx="364">
                  <c:v>27.27528294009743</c:v>
                </c:pt>
                <c:pt idx="365">
                  <c:v>27.345628727352175</c:v>
                </c:pt>
                <c:pt idx="366">
                  <c:v>27.416819363782579</c:v>
                </c:pt>
                <c:pt idx="367">
                  <c:v>27.488855534672581</c:v>
                </c:pt>
                <c:pt idx="368">
                  <c:v>27.56173769267896</c:v>
                </c:pt>
                <c:pt idx="369">
                  <c:v>27.710040603157985</c:v>
                </c:pt>
                <c:pt idx="370">
                  <c:v>27.785461101475434</c:v>
                </c:pt>
                <c:pt idx="371">
                  <c:v>27.861727057445776</c:v>
                </c:pt>
                <c:pt idx="372">
                  <c:v>27.938837750798214</c:v>
                </c:pt>
                <c:pt idx="373">
                  <c:v>28.016792225177344</c:v>
                </c:pt>
                <c:pt idx="374">
                  <c:v>28.095589287797512</c:v>
                </c:pt>
                <c:pt idx="375">
                  <c:v>28.175227509163594</c:v>
                </c:pt>
                <c:pt idx="376">
                  <c:v>28.255705212858349</c:v>
                </c:pt>
                <c:pt idx="377">
                  <c:v>28.337020515396336</c:v>
                </c:pt>
                <c:pt idx="378">
                  <c:v>28.419171266144797</c:v>
                </c:pt>
                <c:pt idx="379">
                  <c:v>28.502155087311252</c:v>
                </c:pt>
                <c:pt idx="380">
                  <c:v>28.585969363998117</c:v>
                </c:pt>
                <c:pt idx="381">
                  <c:v>28.670611244324306</c:v>
                </c:pt>
                <c:pt idx="382">
                  <c:v>28.756077639613903</c:v>
                </c:pt>
                <c:pt idx="383">
                  <c:v>28.842365214651771</c:v>
                </c:pt>
                <c:pt idx="384">
                  <c:v>28.929470428006333</c:v>
                </c:pt>
                <c:pt idx="385">
                  <c:v>29.017389472419268</c:v>
                </c:pt>
                <c:pt idx="386">
                  <c:v>29.106118315262187</c:v>
                </c:pt>
                <c:pt idx="387">
                  <c:v>29.195652689060299</c:v>
                </c:pt>
                <c:pt idx="388">
                  <c:v>29.285988092082746</c:v>
                </c:pt>
                <c:pt idx="389">
                  <c:v>29.377119788999753</c:v>
                </c:pt>
                <c:pt idx="390">
                  <c:v>29.56175194961277</c:v>
                </c:pt>
                <c:pt idx="391">
                  <c:v>29.65524179150033</c:v>
                </c:pt>
                <c:pt idx="392">
                  <c:v>29.844540680303815</c:v>
                </c:pt>
                <c:pt idx="393">
                  <c:v>29.940337716672516</c:v>
                </c:pt>
                <c:pt idx="394">
                  <c:v>30.03689142800183</c:v>
                </c:pt>
                <c:pt idx="395">
                  <c:v>30.134195241783939</c:v>
                </c:pt>
                <c:pt idx="396">
                  <c:v>30.232242350801929</c:v>
                </c:pt>
                <c:pt idx="397">
                  <c:v>30.331025754444127</c:v>
                </c:pt>
                <c:pt idx="398">
                  <c:v>30.430538200082793</c:v>
                </c:pt>
                <c:pt idx="399">
                  <c:v>30.530772224516809</c:v>
                </c:pt>
                <c:pt idx="400">
                  <c:v>30.631720145477956</c:v>
                </c:pt>
                <c:pt idx="401">
                  <c:v>30.733374063200486</c:v>
                </c:pt>
                <c:pt idx="402">
                  <c:v>30.835725862053522</c:v>
                </c:pt>
                <c:pt idx="403">
                  <c:v>30.938767202236008</c:v>
                </c:pt>
                <c:pt idx="404">
                  <c:v>31.0424895615336</c:v>
                </c:pt>
                <c:pt idx="405">
                  <c:v>31.14688417713727</c:v>
                </c:pt>
                <c:pt idx="406">
                  <c:v>31.251942087522931</c:v>
                </c:pt>
                <c:pt idx="407">
                  <c:v>31.357654124391782</c:v>
                </c:pt>
                <c:pt idx="408">
                  <c:v>31.464010914670926</c:v>
                </c:pt>
                <c:pt idx="409">
                  <c:v>31.571002882573385</c:v>
                </c:pt>
                <c:pt idx="410">
                  <c:v>31.895691088355665</c:v>
                </c:pt>
                <c:pt idx="411">
                  <c:v>32.005124030003024</c:v>
                </c:pt>
                <c:pt idx="412">
                  <c:v>32.336885691282347</c:v>
                </c:pt>
                <c:pt idx="413">
                  <c:v>32.448590752320499</c:v>
                </c:pt>
                <c:pt idx="414">
                  <c:v>32.560836045512389</c:v>
                </c:pt>
                <c:pt idx="415">
                  <c:v>32.673610113962297</c:v>
                </c:pt>
                <c:pt idx="416">
                  <c:v>32.786901294495451</c:v>
                </c:pt>
                <c:pt idx="417">
                  <c:v>32.900697760387764</c:v>
                </c:pt>
                <c:pt idx="418">
                  <c:v>33.014987514147087</c:v>
                </c:pt>
                <c:pt idx="419">
                  <c:v>33.129758390345067</c:v>
                </c:pt>
                <c:pt idx="420">
                  <c:v>33.244998058499093</c:v>
                </c:pt>
                <c:pt idx="421">
                  <c:v>33.360694016003215</c:v>
                </c:pt>
                <c:pt idx="422">
                  <c:v>33.476833631107709</c:v>
                </c:pt>
                <c:pt idx="423">
                  <c:v>33.593404085946062</c:v>
                </c:pt>
                <c:pt idx="424">
                  <c:v>33.710392419608695</c:v>
                </c:pt>
                <c:pt idx="425">
                  <c:v>33.827785521262804</c:v>
                </c:pt>
                <c:pt idx="426">
                  <c:v>33.945570133317169</c:v>
                </c:pt>
                <c:pt idx="427">
                  <c:v>34.063732854631212</c:v>
                </c:pt>
                <c:pt idx="428">
                  <c:v>34.182260133767549</c:v>
                </c:pt>
                <c:pt idx="429">
                  <c:v>34.301138312286881</c:v>
                </c:pt>
                <c:pt idx="430">
                  <c:v>34.539891958768024</c:v>
                </c:pt>
                <c:pt idx="431">
                  <c:v>34.65973941507356</c:v>
                </c:pt>
                <c:pt idx="432">
                  <c:v>34.900304633914423</c:v>
                </c:pt>
                <c:pt idx="433">
                  <c:v>35.020993644859033</c:v>
                </c:pt>
                <c:pt idx="434">
                  <c:v>35.263111804325696</c:v>
                </c:pt>
                <c:pt idx="435">
                  <c:v>35.384511535188182</c:v>
                </c:pt>
                <c:pt idx="436">
                  <c:v>35.506118589388592</c:v>
                </c:pt>
                <c:pt idx="437">
                  <c:v>35.627918010169665</c:v>
                </c:pt>
                <c:pt idx="438">
                  <c:v>35.749894746289257</c:v>
                </c:pt>
                <c:pt idx="439">
                  <c:v>35.872033645782089</c:v>
                </c:pt>
                <c:pt idx="440">
                  <c:v>35.994319499750539</c:v>
                </c:pt>
                <c:pt idx="441">
                  <c:v>36.116736986183305</c:v>
                </c:pt>
                <c:pt idx="442">
                  <c:v>36.239270713800892</c:v>
                </c:pt>
                <c:pt idx="443">
                  <c:v>36.36190521592696</c:v>
                </c:pt>
                <c:pt idx="444">
                  <c:v>36.484624954384309</c:v>
                </c:pt>
                <c:pt idx="445">
                  <c:v>36.607414323414652</c:v>
                </c:pt>
                <c:pt idx="446">
                  <c:v>36.730257653620782</c:v>
                </c:pt>
                <c:pt idx="447">
                  <c:v>36.853139205930418</c:v>
                </c:pt>
                <c:pt idx="448">
                  <c:v>36.976043215580276</c:v>
                </c:pt>
                <c:pt idx="449">
                  <c:v>37.098953836119478</c:v>
                </c:pt>
                <c:pt idx="450">
                  <c:v>37.221855183431231</c:v>
                </c:pt>
                <c:pt idx="451">
                  <c:v>37.344731329771435</c:v>
                </c:pt>
                <c:pt idx="452">
                  <c:v>37.467566307823269</c:v>
                </c:pt>
                <c:pt idx="453">
                  <c:v>37.590344114766722</c:v>
                </c:pt>
                <c:pt idx="454">
                  <c:v>37.713048706361647</c:v>
                </c:pt>
                <c:pt idx="455">
                  <c:v>37.958174024030228</c:v>
                </c:pt>
                <c:pt idx="456">
                  <c:v>38.080562551440224</c:v>
                </c:pt>
                <c:pt idx="457">
                  <c:v>38.202813504418309</c:v>
                </c:pt>
                <c:pt idx="458">
                  <c:v>38.324910753270487</c:v>
                </c:pt>
                <c:pt idx="459">
                  <c:v>38.446838161605399</c:v>
                </c:pt>
                <c:pt idx="460">
                  <c:v>38.568579580481227</c:v>
                </c:pt>
                <c:pt idx="461">
                  <c:v>38.6901188925575</c:v>
                </c:pt>
                <c:pt idx="462">
                  <c:v>38.811439956249934</c:v>
                </c:pt>
                <c:pt idx="463">
                  <c:v>38.932526649887713</c:v>
                </c:pt>
                <c:pt idx="464">
                  <c:v>39.053362865871797</c:v>
                </c:pt>
                <c:pt idx="465">
                  <c:v>39.173932514833098</c:v>
                </c:pt>
                <c:pt idx="466">
                  <c:v>39.294219529789373</c:v>
                </c:pt>
                <c:pt idx="467">
                  <c:v>39.414207860299854</c:v>
                </c:pt>
                <c:pt idx="468">
                  <c:v>39.533881516616148</c:v>
                </c:pt>
                <c:pt idx="469">
                  <c:v>39.653224513828448</c:v>
                </c:pt>
                <c:pt idx="470">
                  <c:v>39.772220916005963</c:v>
                </c:pt>
                <c:pt idx="471">
                  <c:v>39.890854830330127</c:v>
                </c:pt>
                <c:pt idx="472">
                  <c:v>40.009110411219773</c:v>
                </c:pt>
                <c:pt idx="473">
                  <c:v>40.12697186444683</c:v>
                </c:pt>
                <c:pt idx="474">
                  <c:v>40.244423441241636</c:v>
                </c:pt>
                <c:pt idx="475">
                  <c:v>40.361449482386476</c:v>
                </c:pt>
                <c:pt idx="476">
                  <c:v>40.478034362296434</c:v>
                </c:pt>
                <c:pt idx="477">
                  <c:v>40.594162533086269</c:v>
                </c:pt>
                <c:pt idx="478">
                  <c:v>40.709818518622122</c:v>
                </c:pt>
                <c:pt idx="479">
                  <c:v>40.824986918557244</c:v>
                </c:pt>
                <c:pt idx="480">
                  <c:v>40.939652412350114</c:v>
                </c:pt>
                <c:pt idx="481">
                  <c:v>41.053799763264315</c:v>
                </c:pt>
                <c:pt idx="482">
                  <c:v>41.167413812348613</c:v>
                </c:pt>
                <c:pt idx="483">
                  <c:v>41.280479522396575</c:v>
                </c:pt>
                <c:pt idx="484">
                  <c:v>41.392981921884179</c:v>
                </c:pt>
                <c:pt idx="485">
                  <c:v>41.504906148884587</c:v>
                </c:pt>
                <c:pt idx="486">
                  <c:v>41.616237444958919</c:v>
                </c:pt>
                <c:pt idx="487">
                  <c:v>41.72696115902189</c:v>
                </c:pt>
                <c:pt idx="488">
                  <c:v>41.837062751181257</c:v>
                </c:pt>
                <c:pt idx="489">
                  <c:v>41.946527786550014</c:v>
                </c:pt>
                <c:pt idx="490">
                  <c:v>42.055341979030288</c:v>
                </c:pt>
                <c:pt idx="491">
                  <c:v>42.163491135067737</c:v>
                </c:pt>
                <c:pt idx="492">
                  <c:v>42.483808465115843</c:v>
                </c:pt>
                <c:pt idx="493">
                  <c:v>42.693773978801772</c:v>
                </c:pt>
                <c:pt idx="494">
                  <c:v>42.797642389149658</c:v>
                </c:pt>
                <c:pt idx="495">
                  <c:v>42.900750218111732</c:v>
                </c:pt>
                <c:pt idx="496">
                  <c:v>43.104631999049644</c:v>
                </c:pt>
                <c:pt idx="497">
                  <c:v>43.205380275114287</c:v>
                </c:pt>
                <c:pt idx="498">
                  <c:v>43.305316624738197</c:v>
                </c:pt>
                <c:pt idx="499">
                  <c:v>43.404428605623913</c:v>
                </c:pt>
                <c:pt idx="500">
                  <c:v>43.502703973682863</c:v>
                </c:pt>
                <c:pt idx="501">
                  <c:v>43.600130626271749</c:v>
                </c:pt>
                <c:pt idx="502">
                  <c:v>43.696696645384712</c:v>
                </c:pt>
                <c:pt idx="503">
                  <c:v>43.792390290800427</c:v>
                </c:pt>
                <c:pt idx="504">
                  <c:v>43.88720000318326</c:v>
                </c:pt>
                <c:pt idx="505">
                  <c:v>43.98111440713744</c:v>
                </c:pt>
                <c:pt idx="506">
                  <c:v>44.074122304213681</c:v>
                </c:pt>
                <c:pt idx="507">
                  <c:v>44.166212715867118</c:v>
                </c:pt>
                <c:pt idx="508">
                  <c:v>44.257374826365812</c:v>
                </c:pt>
                <c:pt idx="509">
                  <c:v>44.347598025649241</c:v>
                </c:pt>
                <c:pt idx="510">
                  <c:v>44.436871902135579</c:v>
                </c:pt>
                <c:pt idx="511">
                  <c:v>44.525186245477151</c:v>
                </c:pt>
                <c:pt idx="512">
                  <c:v>44.612531049263538</c:v>
                </c:pt>
                <c:pt idx="513">
                  <c:v>44.698896513670995</c:v>
                </c:pt>
                <c:pt idx="514">
                  <c:v>44.784273038058103</c:v>
                </c:pt>
                <c:pt idx="515">
                  <c:v>44.868651263506329</c:v>
                </c:pt>
                <c:pt idx="516">
                  <c:v>44.952022015305218</c:v>
                </c:pt>
                <c:pt idx="517">
                  <c:v>45.034376345381276</c:v>
                </c:pt>
                <c:pt idx="518">
                  <c:v>45.115705524669906</c:v>
                </c:pt>
                <c:pt idx="519">
                  <c:v>45.196001045429817</c:v>
                </c:pt>
                <c:pt idx="520">
                  <c:v>45.275254623499123</c:v>
                </c:pt>
                <c:pt idx="521">
                  <c:v>45.353458190492574</c:v>
                </c:pt>
                <c:pt idx="522">
                  <c:v>45.430603935939338</c:v>
                </c:pt>
                <c:pt idx="523">
                  <c:v>45.655619340211786</c:v>
                </c:pt>
                <c:pt idx="524">
                  <c:v>45.72846008448991</c:v>
                </c:pt>
                <c:pt idx="525">
                  <c:v>45.800207334164249</c:v>
                </c:pt>
                <c:pt idx="526">
                  <c:v>45.870854657737013</c:v>
                </c:pt>
                <c:pt idx="527">
                  <c:v>45.940395894874456</c:v>
                </c:pt>
                <c:pt idx="528">
                  <c:v>46.008825098048426</c:v>
                </c:pt>
                <c:pt idx="529">
                  <c:v>46.076136574113505</c:v>
                </c:pt>
                <c:pt idx="530">
                  <c:v>46.14232487581949</c:v>
                </c:pt>
                <c:pt idx="531">
                  <c:v>46.20738480325862</c:v>
                </c:pt>
                <c:pt idx="532">
                  <c:v>46.271311405247317</c:v>
                </c:pt>
                <c:pt idx="533">
                  <c:v>46.334099970641894</c:v>
                </c:pt>
                <c:pt idx="534">
                  <c:v>46.395746069587908</c:v>
                </c:pt>
                <c:pt idx="535">
                  <c:v>46.456245494702948</c:v>
                </c:pt>
                <c:pt idx="536">
                  <c:v>46.515594302192234</c:v>
                </c:pt>
                <c:pt idx="537">
                  <c:v>46.573788802897006</c:v>
                </c:pt>
                <c:pt idx="538">
                  <c:v>46.630825563275216</c:v>
                </c:pt>
                <c:pt idx="539">
                  <c:v>46.686701406314349</c:v>
                </c:pt>
                <c:pt idx="540">
                  <c:v>46.741413402376068</c:v>
                </c:pt>
                <c:pt idx="541">
                  <c:v>46.794958909972422</c:v>
                </c:pt>
                <c:pt idx="542">
                  <c:v>46.847335516473564</c:v>
                </c:pt>
                <c:pt idx="543">
                  <c:v>46.898541078746398</c:v>
                </c:pt>
                <c:pt idx="544">
                  <c:v>46.948573713724571</c:v>
                </c:pt>
                <c:pt idx="545">
                  <c:v>46.99743179890902</c:v>
                </c:pt>
                <c:pt idx="546">
                  <c:v>47.045113972799321</c:v>
                </c:pt>
                <c:pt idx="547">
                  <c:v>47.091619135255719</c:v>
                </c:pt>
                <c:pt idx="548">
                  <c:v>47.136946437791451</c:v>
                </c:pt>
                <c:pt idx="549">
                  <c:v>47.18109532379566</c:v>
                </c:pt>
                <c:pt idx="550">
                  <c:v>47.224065468686476</c:v>
                </c:pt>
                <c:pt idx="551">
                  <c:v>47.265856819994561</c:v>
                </c:pt>
                <c:pt idx="552">
                  <c:v>47.306469587376782</c:v>
                </c:pt>
                <c:pt idx="553">
                  <c:v>47.345904242560259</c:v>
                </c:pt>
                <c:pt idx="554">
                  <c:v>47.384161519216661</c:v>
                </c:pt>
                <c:pt idx="555">
                  <c:v>47.421242402766822</c:v>
                </c:pt>
                <c:pt idx="556">
                  <c:v>47.491880329318086</c:v>
                </c:pt>
                <c:pt idx="557">
                  <c:v>47.525440659174244</c:v>
                </c:pt>
                <c:pt idx="558">
                  <c:v>47.557831198756951</c:v>
                </c:pt>
                <c:pt idx="559">
                  <c:v>47.589054246868834</c:v>
                </c:pt>
                <c:pt idx="560">
                  <c:v>47.619112361430908</c:v>
                </c:pt>
                <c:pt idx="561">
                  <c:v>47.675745303030389</c:v>
                </c:pt>
                <c:pt idx="562">
                  <c:v>47.70232654503495</c:v>
                </c:pt>
                <c:pt idx="563">
                  <c:v>47.727755661720707</c:v>
                </c:pt>
                <c:pt idx="564">
                  <c:v>47.752036495024477</c:v>
                </c:pt>
                <c:pt idx="565">
                  <c:v>47.7751731408936</c:v>
                </c:pt>
                <c:pt idx="566">
                  <c:v>47.797169948197059</c:v>
                </c:pt>
                <c:pt idx="567">
                  <c:v>47.818031507569593</c:v>
                </c:pt>
                <c:pt idx="568">
                  <c:v>47.837762690188981</c:v>
                </c:pt>
                <c:pt idx="569">
                  <c:v>47.856368586486873</c:v>
                </c:pt>
                <c:pt idx="570">
                  <c:v>47.873854544793645</c:v>
                </c:pt>
                <c:pt idx="571">
                  <c:v>47.890226159917503</c:v>
                </c:pt>
                <c:pt idx="572">
                  <c:v>47.905489271658311</c:v>
                </c:pt>
                <c:pt idx="573">
                  <c:v>47.919649963256653</c:v>
                </c:pt>
                <c:pt idx="574">
                  <c:v>47.932714549778382</c:v>
                </c:pt>
                <c:pt idx="575">
                  <c:v>47.944689616435213</c:v>
                </c:pt>
                <c:pt idx="576">
                  <c:v>47.955581956841961</c:v>
                </c:pt>
                <c:pt idx="577">
                  <c:v>47.965398611210674</c:v>
                </c:pt>
                <c:pt idx="578">
                  <c:v>47.974146854482278</c:v>
                </c:pt>
                <c:pt idx="579">
                  <c:v>47.981834194396399</c:v>
                </c:pt>
                <c:pt idx="580">
                  <c:v>47.988468369499657</c:v>
                </c:pt>
                <c:pt idx="581">
                  <c:v>47.994057347093218</c:v>
                </c:pt>
                <c:pt idx="582">
                  <c:v>48.002132699992437</c:v>
                </c:pt>
                <c:pt idx="583">
                  <c:v>48.004636144360738</c:v>
                </c:pt>
                <c:pt idx="584">
                  <c:v>48.006128504823351</c:v>
                </c:pt>
                <c:pt idx="585">
                  <c:v>48.006618859579206</c:v>
                </c:pt>
                <c:pt idx="586">
                  <c:v>48.006116502023026</c:v>
                </c:pt>
                <c:pt idx="587">
                  <c:v>48.00463093828418</c:v>
                </c:pt>
                <c:pt idx="588">
                  <c:v>48.002171874709923</c:v>
                </c:pt>
                <c:pt idx="589">
                  <c:v>47.99874925529344</c:v>
                </c:pt>
                <c:pt idx="590">
                  <c:v>47.994373199047743</c:v>
                </c:pt>
                <c:pt idx="591">
                  <c:v>47.989054037326035</c:v>
                </c:pt>
                <c:pt idx="592">
                  <c:v>47.982802301089166</c:v>
                </c:pt>
                <c:pt idx="593">
                  <c:v>47.975628718121214</c:v>
                </c:pt>
                <c:pt idx="594">
                  <c:v>47.967544210193736</c:v>
                </c:pt>
                <c:pt idx="595">
                  <c:v>47.95855988017972</c:v>
                </c:pt>
                <c:pt idx="596">
                  <c:v>47.948687049117723</c:v>
                </c:pt>
                <c:pt idx="597">
                  <c:v>47.937937193227476</c:v>
                </c:pt>
                <c:pt idx="598">
                  <c:v>47.926321980877361</c:v>
                </c:pt>
                <c:pt idx="599">
                  <c:v>47.913853259504876</c:v>
                </c:pt>
                <c:pt idx="600">
                  <c:v>47.900543052490924</c:v>
                </c:pt>
                <c:pt idx="601">
                  <c:v>47.886403555988707</c:v>
                </c:pt>
                <c:pt idx="602">
                  <c:v>47.871447125708158</c:v>
                </c:pt>
                <c:pt idx="603">
                  <c:v>47.855686313657024</c:v>
                </c:pt>
                <c:pt idx="604">
                  <c:v>47.839133804839072</c:v>
                </c:pt>
                <c:pt idx="605">
                  <c:v>47.821802453910827</c:v>
                </c:pt>
                <c:pt idx="606">
                  <c:v>47.803705271797476</c:v>
                </c:pt>
                <c:pt idx="607">
                  <c:v>47.784855422269061</c:v>
                </c:pt>
                <c:pt idx="608">
                  <c:v>47.765266218477699</c:v>
                </c:pt>
                <c:pt idx="609">
                  <c:v>47.744951119457184</c:v>
                </c:pt>
                <c:pt idx="610">
                  <c:v>47.723923716585581</c:v>
                </c:pt>
                <c:pt idx="611">
                  <c:v>47.702197770011907</c:v>
                </c:pt>
                <c:pt idx="612">
                  <c:v>47.679787145048181</c:v>
                </c:pt>
                <c:pt idx="613">
                  <c:v>47.656705848527437</c:v>
                </c:pt>
                <c:pt idx="614">
                  <c:v>47.632968015128945</c:v>
                </c:pt>
                <c:pt idx="615">
                  <c:v>47.608587903671797</c:v>
                </c:pt>
                <c:pt idx="616">
                  <c:v>47.583579893377575</c:v>
                </c:pt>
                <c:pt idx="617">
                  <c:v>47.557958470103443</c:v>
                </c:pt>
                <c:pt idx="618">
                  <c:v>47.477560440608464</c:v>
                </c:pt>
                <c:pt idx="619">
                  <c:v>47.44963257328228</c:v>
                </c:pt>
                <c:pt idx="620">
                  <c:v>47.421165398009258</c:v>
                </c:pt>
                <c:pt idx="621">
                  <c:v>47.392174029826563</c:v>
                </c:pt>
                <c:pt idx="622">
                  <c:v>47.362673663297088</c:v>
                </c:pt>
                <c:pt idx="623">
                  <c:v>47.332679608543941</c:v>
                </c:pt>
                <c:pt idx="624">
                  <c:v>47.302207227264731</c:v>
                </c:pt>
                <c:pt idx="625">
                  <c:v>47.271271968727397</c:v>
                </c:pt>
                <c:pt idx="626">
                  <c:v>47.239889355748083</c:v>
                </c:pt>
                <c:pt idx="627">
                  <c:v>47.208074980652675</c:v>
                </c:pt>
                <c:pt idx="628">
                  <c:v>47.175844501222926</c:v>
                </c:pt>
                <c:pt idx="629">
                  <c:v>47.143213626628217</c:v>
                </c:pt>
                <c:pt idx="630">
                  <c:v>47.110198153344356</c:v>
                </c:pt>
                <c:pt idx="631">
                  <c:v>47.076813901060213</c:v>
                </c:pt>
                <c:pt idx="632">
                  <c:v>47.043076748573682</c:v>
                </c:pt>
                <c:pt idx="633">
                  <c:v>47.009002619677979</c:v>
                </c:pt>
                <c:pt idx="634">
                  <c:v>46.97460747903915</c:v>
                </c:pt>
                <c:pt idx="635">
                  <c:v>46.939907328066589</c:v>
                </c:pt>
                <c:pt idx="636">
                  <c:v>46.726200860626314</c:v>
                </c:pt>
                <c:pt idx="637">
                  <c:v>46.689815893640969</c:v>
                </c:pt>
                <c:pt idx="638">
                  <c:v>46.653254753273799</c:v>
                </c:pt>
                <c:pt idx="639">
                  <c:v>46.616533575143116</c:v>
                </c:pt>
                <c:pt idx="640">
                  <c:v>46.57966852016235</c:v>
                </c:pt>
                <c:pt idx="641">
                  <c:v>46.542675710405568</c:v>
                </c:pt>
                <c:pt idx="642">
                  <c:v>46.505571264979608</c:v>
                </c:pt>
                <c:pt idx="643">
                  <c:v>46.468371285903594</c:v>
                </c:pt>
                <c:pt idx="644">
                  <c:v>46.431091853997387</c:v>
                </c:pt>
                <c:pt idx="645">
                  <c:v>46.393749024780014</c:v>
                </c:pt>
                <c:pt idx="646">
                  <c:v>46.356358814379121</c:v>
                </c:pt>
                <c:pt idx="647">
                  <c:v>46.318937235452502</c:v>
                </c:pt>
                <c:pt idx="648">
                  <c:v>46.244063720928949</c:v>
                </c:pt>
                <c:pt idx="649">
                  <c:v>46.206643566787122</c:v>
                </c:pt>
                <c:pt idx="650">
                  <c:v>46.169255588976633</c:v>
                </c:pt>
                <c:pt idx="651">
                  <c:v>46.131915552137336</c:v>
                </c:pt>
                <c:pt idx="652">
                  <c:v>46.094639153288739</c:v>
                </c:pt>
                <c:pt idx="653">
                  <c:v>46.057442057868286</c:v>
                </c:pt>
                <c:pt idx="654">
                  <c:v>46.020339835791226</c:v>
                </c:pt>
                <c:pt idx="655">
                  <c:v>45.983347997532334</c:v>
                </c:pt>
                <c:pt idx="656">
                  <c:v>45.946481980231191</c:v>
                </c:pt>
                <c:pt idx="657">
                  <c:v>45.909757143821629</c:v>
                </c:pt>
                <c:pt idx="658">
                  <c:v>45.87318876718674</c:v>
                </c:pt>
                <c:pt idx="659">
                  <c:v>45.836792034340306</c:v>
                </c:pt>
                <c:pt idx="660">
                  <c:v>45.800582070635905</c:v>
                </c:pt>
                <c:pt idx="661">
                  <c:v>45.764573879004388</c:v>
                </c:pt>
                <c:pt idx="662">
                  <c:v>45.728782376221169</c:v>
                </c:pt>
                <c:pt idx="663">
                  <c:v>45.693222379204144</c:v>
                </c:pt>
                <c:pt idx="664">
                  <c:v>45.657908601343152</c:v>
                </c:pt>
                <c:pt idx="665">
                  <c:v>45.622855648862213</c:v>
                </c:pt>
                <c:pt idx="666">
                  <c:v>45.588078007215451</c:v>
                </c:pt>
                <c:pt idx="667">
                  <c:v>45.553590077517583</c:v>
                </c:pt>
                <c:pt idx="668">
                  <c:v>45.519406113010099</c:v>
                </c:pt>
                <c:pt idx="669">
                  <c:v>45.485540255564047</c:v>
                </c:pt>
                <c:pt idx="670">
                  <c:v>45.452006522220294</c:v>
                </c:pt>
                <c:pt idx="671">
                  <c:v>45.418818801768388</c:v>
                </c:pt>
                <c:pt idx="672">
                  <c:v>45.385990851364745</c:v>
                </c:pt>
                <c:pt idx="673">
                  <c:v>45.35353629319129</c:v>
                </c:pt>
                <c:pt idx="674">
                  <c:v>45.321468601155161</c:v>
                </c:pt>
                <c:pt idx="675">
                  <c:v>45.289801137630818</c:v>
                </c:pt>
                <c:pt idx="676">
                  <c:v>45.258547090244974</c:v>
                </c:pt>
                <c:pt idx="677">
                  <c:v>45.227719508705484</c:v>
                </c:pt>
                <c:pt idx="678">
                  <c:v>45.197331291675106</c:v>
                </c:pt>
                <c:pt idx="679">
                  <c:v>45.167395183690623</c:v>
                </c:pt>
                <c:pt idx="680">
                  <c:v>45.137923772128659</c:v>
                </c:pt>
                <c:pt idx="681">
                  <c:v>45.108929474218577</c:v>
                </c:pt>
                <c:pt idx="682">
                  <c:v>45.080424574103482</c:v>
                </c:pt>
                <c:pt idx="683">
                  <c:v>45.052421159949994</c:v>
                </c:pt>
                <c:pt idx="684">
                  <c:v>45.02493116110778</c:v>
                </c:pt>
                <c:pt idx="685">
                  <c:v>44.997966335319369</c:v>
                </c:pt>
                <c:pt idx="686">
                  <c:v>44.945658359455457</c:v>
                </c:pt>
                <c:pt idx="687">
                  <c:v>44.920337832437411</c:v>
                </c:pt>
                <c:pt idx="688">
                  <c:v>44.895587749371998</c:v>
                </c:pt>
                <c:pt idx="689">
                  <c:v>44.847842136521692</c:v>
                </c:pt>
                <c:pt idx="690">
                  <c:v>44.824867761905836</c:v>
                </c:pt>
                <c:pt idx="691">
                  <c:v>44.802506126801397</c:v>
                </c:pt>
                <c:pt idx="692">
                  <c:v>44.780767327595576</c:v>
                </c:pt>
                <c:pt idx="693">
                  <c:v>44.759661254093118</c:v>
                </c:pt>
                <c:pt idx="694">
                  <c:v>44.739197627325844</c:v>
                </c:pt>
                <c:pt idx="695">
                  <c:v>44.719385937420583</c:v>
                </c:pt>
                <c:pt idx="696">
                  <c:v>44.700235481525858</c:v>
                </c:pt>
                <c:pt idx="697">
                  <c:v>44.681755351797818</c:v>
                </c:pt>
                <c:pt idx="698">
                  <c:v>44.663954433446193</c:v>
                </c:pt>
                <c:pt idx="699">
                  <c:v>44.646841402840572</c:v>
                </c:pt>
                <c:pt idx="700">
                  <c:v>44.630424715677385</c:v>
                </c:pt>
                <c:pt idx="701">
                  <c:v>44.614712645208449</c:v>
                </c:pt>
                <c:pt idx="702">
                  <c:v>44.599713220530951</c:v>
                </c:pt>
                <c:pt idx="703">
                  <c:v>44.585434264939856</c:v>
                </c:pt>
                <c:pt idx="704">
                  <c:v>44.571883384342833</c:v>
                </c:pt>
                <c:pt idx="705">
                  <c:v>44.559067965738102</c:v>
                </c:pt>
                <c:pt idx="706">
                  <c:v>44.546995175755619</c:v>
                </c:pt>
                <c:pt idx="707">
                  <c:v>44.535671959262082</c:v>
                </c:pt>
                <c:pt idx="708">
                  <c:v>44.525105028029849</c:v>
                </c:pt>
                <c:pt idx="709">
                  <c:v>44.515300899470304</c:v>
                </c:pt>
                <c:pt idx="710">
                  <c:v>44.506265835431762</c:v>
                </c:pt>
                <c:pt idx="711">
                  <c:v>44.498005881062383</c:v>
                </c:pt>
                <c:pt idx="712">
                  <c:v>44.490526853738317</c:v>
                </c:pt>
                <c:pt idx="713">
                  <c:v>44.483834342057136</c:v>
                </c:pt>
                <c:pt idx="714">
                  <c:v>44.47793370489704</c:v>
                </c:pt>
                <c:pt idx="715">
                  <c:v>44.472830060541881</c:v>
                </c:pt>
                <c:pt idx="716">
                  <c:v>44.4685283258722</c:v>
                </c:pt>
                <c:pt idx="717">
                  <c:v>44.465033155622507</c:v>
                </c:pt>
                <c:pt idx="718">
                  <c:v>44.462348981704856</c:v>
                </c:pt>
                <c:pt idx="719">
                  <c:v>44.460480002598949</c:v>
                </c:pt>
                <c:pt idx="720">
                  <c:v>44.459430182808767</c:v>
                </c:pt>
                <c:pt idx="721">
                  <c:v>44.459203252385933</c:v>
                </c:pt>
                <c:pt idx="722">
                  <c:v>44.459802696519695</c:v>
                </c:pt>
                <c:pt idx="723">
                  <c:v>44.461231795193861</c:v>
                </c:pt>
                <c:pt idx="724">
                  <c:v>44.463493562910351</c:v>
                </c:pt>
                <c:pt idx="725">
                  <c:v>44.466590788479749</c:v>
                </c:pt>
                <c:pt idx="726">
                  <c:v>44.470526024878531</c:v>
                </c:pt>
                <c:pt idx="727">
                  <c:v>44.475301589173178</c:v>
                </c:pt>
                <c:pt idx="728">
                  <c:v>44.480919562510927</c:v>
                </c:pt>
                <c:pt idx="729">
                  <c:v>44.49468987172007</c:v>
                </c:pt>
                <c:pt idx="730">
                  <c:v>44.502845201139905</c:v>
                </c:pt>
                <c:pt idx="731">
                  <c:v>44.511848907147176</c:v>
                </c:pt>
                <c:pt idx="732">
                  <c:v>44.52170189348498</c:v>
                </c:pt>
                <c:pt idx="733">
                  <c:v>44.532404829318423</c:v>
                </c:pt>
                <c:pt idx="734">
                  <c:v>44.543958149689423</c:v>
                </c:pt>
                <c:pt idx="735">
                  <c:v>44.556362046037506</c:v>
                </c:pt>
                <c:pt idx="736">
                  <c:v>44.569616506785799</c:v>
                </c:pt>
                <c:pt idx="737">
                  <c:v>44.583721257992316</c:v>
                </c:pt>
                <c:pt idx="738">
                  <c:v>44.598675804066268</c:v>
                </c:pt>
                <c:pt idx="739">
                  <c:v>44.614479418548797</c:v>
                </c:pt>
                <c:pt idx="740">
                  <c:v>44.631131144958395</c:v>
                </c:pt>
                <c:pt idx="741">
                  <c:v>44.64862979770011</c:v>
                </c:pt>
                <c:pt idx="742">
                  <c:v>44.666973963038615</c:v>
                </c:pt>
                <c:pt idx="743">
                  <c:v>44.686161990134636</c:v>
                </c:pt>
                <c:pt idx="744">
                  <c:v>44.706192032144379</c:v>
                </c:pt>
                <c:pt idx="745">
                  <c:v>44.727061987381504</c:v>
                </c:pt>
                <c:pt idx="746">
                  <c:v>44.748769540541467</c:v>
                </c:pt>
                <c:pt idx="747">
                  <c:v>44.771312153987502</c:v>
                </c:pt>
                <c:pt idx="748">
                  <c:v>44.794687069098032</c:v>
                </c:pt>
                <c:pt idx="749">
                  <c:v>44.818891307675003</c:v>
                </c:pt>
                <c:pt idx="750">
                  <c:v>44.84392166341253</c:v>
                </c:pt>
                <c:pt idx="751">
                  <c:v>44.869774743425573</c:v>
                </c:pt>
                <c:pt idx="752">
                  <c:v>44.896446909838062</c:v>
                </c:pt>
                <c:pt idx="753">
                  <c:v>44.923934321429748</c:v>
                </c:pt>
                <c:pt idx="754">
                  <c:v>44.952232925341541</c:v>
                </c:pt>
                <c:pt idx="755">
                  <c:v>44.981338458838678</c:v>
                </c:pt>
                <c:pt idx="756">
                  <c:v>45.011246451130958</c:v>
                </c:pt>
                <c:pt idx="757">
                  <c:v>45.041952215249715</c:v>
                </c:pt>
                <c:pt idx="758">
                  <c:v>45.073450889980755</c:v>
                </c:pt>
                <c:pt idx="759">
                  <c:v>45.105737381852741</c:v>
                </c:pt>
                <c:pt idx="760">
                  <c:v>45.138806407180191</c:v>
                </c:pt>
                <c:pt idx="761">
                  <c:v>45.172652484160814</c:v>
                </c:pt>
                <c:pt idx="762">
                  <c:v>45.207269935026005</c:v>
                </c:pt>
                <c:pt idx="763">
                  <c:v>45.242652888244258</c:v>
                </c:pt>
                <c:pt idx="764">
                  <c:v>45.278795270776534</c:v>
                </c:pt>
                <c:pt idx="765">
                  <c:v>45.315690850383056</c:v>
                </c:pt>
                <c:pt idx="766">
                  <c:v>45.353333177980495</c:v>
                </c:pt>
                <c:pt idx="767">
                  <c:v>45.391715630049262</c:v>
                </c:pt>
                <c:pt idx="768">
                  <c:v>45.430831401089691</c:v>
                </c:pt>
                <c:pt idx="769">
                  <c:v>45.470673506126673</c:v>
                </c:pt>
                <c:pt idx="770">
                  <c:v>45.511234783261713</c:v>
                </c:pt>
                <c:pt idx="771">
                  <c:v>45.552507886271826</c:v>
                </c:pt>
                <c:pt idx="772">
                  <c:v>45.594485327254283</c:v>
                </c:pt>
                <c:pt idx="773">
                  <c:v>45.637159419316532</c:v>
                </c:pt>
                <c:pt idx="774">
                  <c:v>45.680522319310334</c:v>
                </c:pt>
                <c:pt idx="775">
                  <c:v>45.769282355928937</c:v>
                </c:pt>
                <c:pt idx="776">
                  <c:v>45.814663000188652</c:v>
                </c:pt>
                <c:pt idx="777">
                  <c:v>45.860699473414094</c:v>
                </c:pt>
                <c:pt idx="778">
                  <c:v>45.954705220090602</c:v>
                </c:pt>
                <c:pt idx="779">
                  <c:v>46.002656795801215</c:v>
                </c:pt>
                <c:pt idx="780">
                  <c:v>46.051228791072923</c:v>
                </c:pt>
                <c:pt idx="781">
                  <c:v>46.100411996366482</c:v>
                </c:pt>
                <c:pt idx="782">
                  <c:v>46.150197065470323</c:v>
                </c:pt>
                <c:pt idx="783">
                  <c:v>46.200574518662947</c:v>
                </c:pt>
                <c:pt idx="784">
                  <c:v>46.251534735908812</c:v>
                </c:pt>
                <c:pt idx="785">
                  <c:v>46.303068000086448</c:v>
                </c:pt>
                <c:pt idx="786">
                  <c:v>46.355164440248004</c:v>
                </c:pt>
                <c:pt idx="787">
                  <c:v>46.40781407490914</c:v>
                </c:pt>
                <c:pt idx="788">
                  <c:v>46.461006805368356</c:v>
                </c:pt>
                <c:pt idx="789">
                  <c:v>46.514732419054624</c:v>
                </c:pt>
                <c:pt idx="790">
                  <c:v>46.962460725768082</c:v>
                </c:pt>
                <c:pt idx="791">
                  <c:v>47.020505614853782</c:v>
                </c:pt>
                <c:pt idx="792">
                  <c:v>47.078975763344069</c:v>
                </c:pt>
                <c:pt idx="793">
                  <c:v>47.137859924130282</c:v>
                </c:pt>
                <c:pt idx="794">
                  <c:v>47.197146788242044</c:v>
                </c:pt>
                <c:pt idx="795">
                  <c:v>47.256824978468799</c:v>
                </c:pt>
                <c:pt idx="796">
                  <c:v>47.31688305299491</c:v>
                </c:pt>
                <c:pt idx="797">
                  <c:v>47.377309509047343</c:v>
                </c:pt>
                <c:pt idx="798">
                  <c:v>47.438092776554655</c:v>
                </c:pt>
                <c:pt idx="799">
                  <c:v>47.499221261816402</c:v>
                </c:pt>
                <c:pt idx="800">
                  <c:v>47.56068329118159</c:v>
                </c:pt>
                <c:pt idx="801">
                  <c:v>47.622467154735375</c:v>
                </c:pt>
                <c:pt idx="802">
                  <c:v>47.684561099992735</c:v>
                </c:pt>
                <c:pt idx="803">
                  <c:v>47.746953335597979</c:v>
                </c:pt>
                <c:pt idx="804">
                  <c:v>47.809632035029111</c:v>
                </c:pt>
                <c:pt idx="805">
                  <c:v>47.872585340305903</c:v>
                </c:pt>
                <c:pt idx="806">
                  <c:v>47.935801355700548</c:v>
                </c:pt>
                <c:pt idx="807">
                  <c:v>47.999268191449723</c:v>
                </c:pt>
                <c:pt idx="808">
                  <c:v>48.062973907467182</c:v>
                </c:pt>
                <c:pt idx="809">
                  <c:v>48.126906557055527</c:v>
                </c:pt>
                <c:pt idx="810">
                  <c:v>48.191054180616156</c:v>
                </c:pt>
                <c:pt idx="811">
                  <c:v>48.255404809356378</c:v>
                </c:pt>
                <c:pt idx="812">
                  <c:v>48.31994646899242</c:v>
                </c:pt>
                <c:pt idx="813">
                  <c:v>48.384667173447312</c:v>
                </c:pt>
                <c:pt idx="814">
                  <c:v>48.449554968542735</c:v>
                </c:pt>
                <c:pt idx="815">
                  <c:v>48.514597875683307</c:v>
                </c:pt>
                <c:pt idx="816">
                  <c:v>48.579783935532646</c:v>
                </c:pt>
                <c:pt idx="817">
                  <c:v>48.71053774429619</c:v>
                </c:pt>
                <c:pt idx="818">
                  <c:v>48.77608165377795</c:v>
                </c:pt>
                <c:pt idx="819">
                  <c:v>48.841721034379724</c:v>
                </c:pt>
                <c:pt idx="820">
                  <c:v>48.907444047831433</c:v>
                </c:pt>
                <c:pt idx="821">
                  <c:v>48.973238856941592</c:v>
                </c:pt>
                <c:pt idx="822">
                  <c:v>49.039093669184503</c:v>
                </c:pt>
                <c:pt idx="823">
                  <c:v>49.104996730270472</c:v>
                </c:pt>
                <c:pt idx="824">
                  <c:v>49.170936327697973</c:v>
                </c:pt>
                <c:pt idx="825">
                  <c:v>49.236900794286974</c:v>
                </c:pt>
                <c:pt idx="826">
                  <c:v>49.302878501691943</c:v>
                </c:pt>
                <c:pt idx="827">
                  <c:v>49.368857903893947</c:v>
                </c:pt>
                <c:pt idx="828">
                  <c:v>49.434827480670606</c:v>
                </c:pt>
                <c:pt idx="829">
                  <c:v>49.500775781042826</c:v>
                </c:pt>
                <c:pt idx="830">
                  <c:v>49.566691416697459</c:v>
                </c:pt>
                <c:pt idx="831">
                  <c:v>49.632563065384936</c:v>
                </c:pt>
                <c:pt idx="832">
                  <c:v>49.69837947429059</c:v>
                </c:pt>
                <c:pt idx="833">
                  <c:v>49.764129463378978</c:v>
                </c:pt>
                <c:pt idx="834">
                  <c:v>49.829801918710203</c:v>
                </c:pt>
                <c:pt idx="835">
                  <c:v>49.895385835727055</c:v>
                </c:pt>
                <c:pt idx="836">
                  <c:v>49.960870262512287</c:v>
                </c:pt>
                <c:pt idx="837">
                  <c:v>50.026244343014916</c:v>
                </c:pt>
                <c:pt idx="838">
                  <c:v>50.091497310244641</c:v>
                </c:pt>
                <c:pt idx="839">
                  <c:v>50.156618489433576</c:v>
                </c:pt>
                <c:pt idx="840">
                  <c:v>50.221597301164095</c:v>
                </c:pt>
                <c:pt idx="841">
                  <c:v>50.286423254462335</c:v>
                </c:pt>
                <c:pt idx="842">
                  <c:v>50.351085989855981</c:v>
                </c:pt>
                <c:pt idx="843">
                  <c:v>50.415575222395816</c:v>
                </c:pt>
                <c:pt idx="844">
                  <c:v>50.479880784639967</c:v>
                </c:pt>
                <c:pt idx="845">
                  <c:v>50.543992619600154</c:v>
                </c:pt>
                <c:pt idx="846">
                  <c:v>50.607900783648851</c:v>
                </c:pt>
                <c:pt idx="847">
                  <c:v>50.671595449386864</c:v>
                </c:pt>
                <c:pt idx="848">
                  <c:v>50.735066898470137</c:v>
                </c:pt>
                <c:pt idx="849">
                  <c:v>50.798305564395299</c:v>
                </c:pt>
                <c:pt idx="850">
                  <c:v>50.861301975243052</c:v>
                </c:pt>
                <c:pt idx="851">
                  <c:v>50.924046796378391</c:v>
                </c:pt>
                <c:pt idx="852">
                  <c:v>50.986530823107309</c:v>
                </c:pt>
                <c:pt idx="853">
                  <c:v>51.048744983288934</c:v>
                </c:pt>
                <c:pt idx="854">
                  <c:v>51.110680339902444</c:v>
                </c:pt>
                <c:pt idx="855">
                  <c:v>51.172328083568011</c:v>
                </c:pt>
                <c:pt idx="856">
                  <c:v>51.233679575021121</c:v>
                </c:pt>
                <c:pt idx="857">
                  <c:v>51.294726287539547</c:v>
                </c:pt>
                <c:pt idx="858">
                  <c:v>51.355459849322209</c:v>
                </c:pt>
                <c:pt idx="859">
                  <c:v>51.415872035819511</c:v>
                </c:pt>
                <c:pt idx="860">
                  <c:v>51.475954772014056</c:v>
                </c:pt>
                <c:pt idx="861">
                  <c:v>51.535700134651641</c:v>
                </c:pt>
                <c:pt idx="862">
                  <c:v>51.595100344421439</c:v>
                </c:pt>
                <c:pt idx="863">
                  <c:v>51.654147808085135</c:v>
                </c:pt>
                <c:pt idx="864">
                  <c:v>51.712835060554099</c:v>
                </c:pt>
                <c:pt idx="865">
                  <c:v>51.771154806914325</c:v>
                </c:pt>
                <c:pt idx="866">
                  <c:v>51.829099914398299</c:v>
                </c:pt>
                <c:pt idx="867">
                  <c:v>51.886663414303584</c:v>
                </c:pt>
                <c:pt idx="868">
                  <c:v>51.943838503857187</c:v>
                </c:pt>
                <c:pt idx="869">
                  <c:v>52.000618548025585</c:v>
                </c:pt>
                <c:pt idx="870">
                  <c:v>52.056997071269727</c:v>
                </c:pt>
                <c:pt idx="871">
                  <c:v>52.11296779924448</c:v>
                </c:pt>
                <c:pt idx="872">
                  <c:v>52.168524600442318</c:v>
                </c:pt>
                <c:pt idx="873">
                  <c:v>52.223661527780465</c:v>
                </c:pt>
                <c:pt idx="874">
                  <c:v>52.278372810131387</c:v>
                </c:pt>
                <c:pt idx="875">
                  <c:v>52.332652853796027</c:v>
                </c:pt>
                <c:pt idx="876">
                  <c:v>52.386496243919552</c:v>
                </c:pt>
                <c:pt idx="877">
                  <c:v>52.439897735848994</c:v>
                </c:pt>
                <c:pt idx="878">
                  <c:v>52.492852296432766</c:v>
                </c:pt>
                <c:pt idx="879">
                  <c:v>52.545355045261459</c:v>
                </c:pt>
                <c:pt idx="880">
                  <c:v>52.597401295849735</c:v>
                </c:pt>
                <c:pt idx="881">
                  <c:v>52.648986546758884</c:v>
                </c:pt>
                <c:pt idx="882">
                  <c:v>52.700106482660004</c:v>
                </c:pt>
                <c:pt idx="883">
                  <c:v>52.750756975337289</c:v>
                </c:pt>
                <c:pt idx="884">
                  <c:v>52.800934074631336</c:v>
                </c:pt>
                <c:pt idx="885">
                  <c:v>52.850634049322188</c:v>
                </c:pt>
                <c:pt idx="886">
                  <c:v>52.899853327951874</c:v>
                </c:pt>
                <c:pt idx="887">
                  <c:v>53.275938282453488</c:v>
                </c:pt>
                <c:pt idx="888">
                  <c:v>53.320702670527709</c:v>
                </c:pt>
                <c:pt idx="889">
                  <c:v>53.364961322292736</c:v>
                </c:pt>
                <c:pt idx="890">
                  <c:v>53.408712800521258</c:v>
                </c:pt>
                <c:pt idx="891">
                  <c:v>53.451955852853345</c:v>
                </c:pt>
                <c:pt idx="892">
                  <c:v>53.494689451822751</c:v>
                </c:pt>
                <c:pt idx="893">
                  <c:v>53.53691273482174</c:v>
                </c:pt>
                <c:pt idx="894">
                  <c:v>53.578625044004674</c:v>
                </c:pt>
                <c:pt idx="895">
                  <c:v>53.619825916130289</c:v>
                </c:pt>
                <c:pt idx="896">
                  <c:v>53.660515082342833</c:v>
                </c:pt>
                <c:pt idx="897">
                  <c:v>53.700692467892303</c:v>
                </c:pt>
                <c:pt idx="898">
                  <c:v>53.740358191793739</c:v>
                </c:pt>
                <c:pt idx="899">
                  <c:v>53.779512556425857</c:v>
                </c:pt>
                <c:pt idx="900">
                  <c:v>53.818156087069127</c:v>
                </c:pt>
                <c:pt idx="901">
                  <c:v>53.85628947138369</c:v>
                </c:pt>
                <c:pt idx="902">
                  <c:v>53.893913598827027</c:v>
                </c:pt>
                <c:pt idx="903">
                  <c:v>53.93102955001185</c:v>
                </c:pt>
                <c:pt idx="904">
                  <c:v>53.967638596004377</c:v>
                </c:pt>
                <c:pt idx="905">
                  <c:v>54.003742197563405</c:v>
                </c:pt>
                <c:pt idx="906">
                  <c:v>54.039341994320161</c:v>
                </c:pt>
                <c:pt idx="907">
                  <c:v>54.074439843899547</c:v>
                </c:pt>
                <c:pt idx="908">
                  <c:v>54.109037760983028</c:v>
                </c:pt>
                <c:pt idx="909">
                  <c:v>54.143137956313424</c:v>
                </c:pt>
                <c:pt idx="910">
                  <c:v>54.176742825641945</c:v>
                </c:pt>
                <c:pt idx="911">
                  <c:v>54.209854948618094</c:v>
                </c:pt>
                <c:pt idx="912">
                  <c:v>54.242477087622518</c:v>
                </c:pt>
                <c:pt idx="913">
                  <c:v>54.274612176543386</c:v>
                </c:pt>
                <c:pt idx="914">
                  <c:v>54.306263359496768</c:v>
                </c:pt>
                <c:pt idx="915">
                  <c:v>54.337433929491354</c:v>
                </c:pt>
                <c:pt idx="916">
                  <c:v>54.368127367037985</c:v>
                </c:pt>
                <c:pt idx="917">
                  <c:v>54.39834732870456</c:v>
                </c:pt>
                <c:pt idx="918">
                  <c:v>54.428097645616781</c:v>
                </c:pt>
                <c:pt idx="919">
                  <c:v>54.457382321905143</c:v>
                </c:pt>
                <c:pt idx="920">
                  <c:v>54.48620552309891</c:v>
                </c:pt>
                <c:pt idx="921">
                  <c:v>54.514571614467457</c:v>
                </c:pt>
                <c:pt idx="922">
                  <c:v>54.542485099309488</c:v>
                </c:pt>
                <c:pt idx="923">
                  <c:v>54.569950657190951</c:v>
                </c:pt>
                <c:pt idx="924">
                  <c:v>54.596973132132042</c:v>
                </c:pt>
                <c:pt idx="925">
                  <c:v>54.623557530743874</c:v>
                </c:pt>
                <c:pt idx="926">
                  <c:v>54.649709020315662</c:v>
                </c:pt>
                <c:pt idx="927">
                  <c:v>54.675432916852749</c:v>
                </c:pt>
                <c:pt idx="928">
                  <c:v>54.700734723066446</c:v>
                </c:pt>
                <c:pt idx="929">
                  <c:v>54.725620066316061</c:v>
                </c:pt>
                <c:pt idx="930">
                  <c:v>54.750094736504039</c:v>
                </c:pt>
                <c:pt idx="931">
                  <c:v>54.77416467392468</c:v>
                </c:pt>
                <c:pt idx="932">
                  <c:v>54.797835967067407</c:v>
                </c:pt>
                <c:pt idx="933">
                  <c:v>54.821114850375039</c:v>
                </c:pt>
                <c:pt idx="934">
                  <c:v>54.844007701957899</c:v>
                </c:pt>
                <c:pt idx="935">
                  <c:v>54.866521031264732</c:v>
                </c:pt>
                <c:pt idx="936">
                  <c:v>54.888661516710712</c:v>
                </c:pt>
                <c:pt idx="937">
                  <c:v>54.910435943263806</c:v>
                </c:pt>
                <c:pt idx="938">
                  <c:v>54.931851239989918</c:v>
                </c:pt>
                <c:pt idx="939">
                  <c:v>54.952914467557889</c:v>
                </c:pt>
                <c:pt idx="940">
                  <c:v>54.973632815704924</c:v>
                </c:pt>
                <c:pt idx="941">
                  <c:v>54.994013600663351</c:v>
                </c:pt>
                <c:pt idx="942">
                  <c:v>55.014064252549744</c:v>
                </c:pt>
                <c:pt idx="943">
                  <c:v>55.03379235271683</c:v>
                </c:pt>
                <c:pt idx="944">
                  <c:v>55.053205571069476</c:v>
                </c:pt>
                <c:pt idx="945">
                  <c:v>55.072311703345321</c:v>
                </c:pt>
                <c:pt idx="946">
                  <c:v>55.091118658361061</c:v>
                </c:pt>
                <c:pt idx="947">
                  <c:v>55.109634455225255</c:v>
                </c:pt>
                <c:pt idx="948">
                  <c:v>55.127867220518503</c:v>
                </c:pt>
                <c:pt idx="949">
                  <c:v>55.145825175442006</c:v>
                </c:pt>
                <c:pt idx="950">
                  <c:v>55.163516672935238</c:v>
                </c:pt>
                <c:pt idx="951">
                  <c:v>55.18095013476389</c:v>
                </c:pt>
                <c:pt idx="952">
                  <c:v>55.198134088578783</c:v>
                </c:pt>
                <c:pt idx="953">
                  <c:v>55.215077154946847</c:v>
                </c:pt>
                <c:pt idx="954">
                  <c:v>55.231788044355142</c:v>
                </c:pt>
                <c:pt idx="955">
                  <c:v>55.24827555418868</c:v>
                </c:pt>
                <c:pt idx="956">
                  <c:v>55.264548555683149</c:v>
                </c:pt>
                <c:pt idx="957">
                  <c:v>55.280616030853636</c:v>
                </c:pt>
                <c:pt idx="958">
                  <c:v>55.296487009400039</c:v>
                </c:pt>
                <c:pt idx="959">
                  <c:v>55.312170605590303</c:v>
                </c:pt>
                <c:pt idx="960">
                  <c:v>55.327676005122598</c:v>
                </c:pt>
                <c:pt idx="961">
                  <c:v>55.343012461967206</c:v>
                </c:pt>
                <c:pt idx="962">
                  <c:v>55.358189295189185</c:v>
                </c:pt>
                <c:pt idx="963">
                  <c:v>55.373215875753012</c:v>
                </c:pt>
                <c:pt idx="964">
                  <c:v>55.388101663309875</c:v>
                </c:pt>
                <c:pt idx="965">
                  <c:v>55.402856142968957</c:v>
                </c:pt>
                <c:pt idx="966">
                  <c:v>55.417488862053489</c:v>
                </c:pt>
                <c:pt idx="967">
                  <c:v>55.432009416842867</c:v>
                </c:pt>
                <c:pt idx="968">
                  <c:v>55.446427449301453</c:v>
                </c:pt>
                <c:pt idx="969">
                  <c:v>55.460752643795615</c:v>
                </c:pt>
                <c:pt idx="970">
                  <c:v>55.474994723799611</c:v>
                </c:pt>
                <c:pt idx="971">
                  <c:v>55.48916343859149</c:v>
                </c:pt>
                <c:pt idx="972">
                  <c:v>55.503268599940256</c:v>
                </c:pt>
                <c:pt idx="973">
                  <c:v>55.517320018785</c:v>
                </c:pt>
                <c:pt idx="974">
                  <c:v>55.531327541907253</c:v>
                </c:pt>
                <c:pt idx="975">
                  <c:v>55.545301038597692</c:v>
                </c:pt>
                <c:pt idx="976">
                  <c:v>55.559250397317939</c:v>
                </c:pt>
                <c:pt idx="977">
                  <c:v>55.573185522358813</c:v>
                </c:pt>
                <c:pt idx="978">
                  <c:v>55.587116320495966</c:v>
                </c:pt>
                <c:pt idx="979">
                  <c:v>55.60105273764394</c:v>
                </c:pt>
                <c:pt idx="980">
                  <c:v>55.615004695509704</c:v>
                </c:pt>
                <c:pt idx="981">
                  <c:v>55.628982128246719</c:v>
                </c:pt>
                <c:pt idx="982">
                  <c:v>55.642994969110667</c:v>
                </c:pt>
                <c:pt idx="983">
                  <c:v>55.657053147117836</c:v>
                </c:pt>
                <c:pt idx="984">
                  <c:v>55.671166583707027</c:v>
                </c:pt>
                <c:pt idx="985">
                  <c:v>55.685345179406461</c:v>
                </c:pt>
                <c:pt idx="986">
                  <c:v>55.699598850506305</c:v>
                </c:pt>
                <c:pt idx="987">
                  <c:v>55.71393746573812</c:v>
                </c:pt>
                <c:pt idx="988">
                  <c:v>55.728370882962103</c:v>
                </c:pt>
                <c:pt idx="989">
                  <c:v>55.74290893586339</c:v>
                </c:pt>
                <c:pt idx="990">
                  <c:v>55.757561430658107</c:v>
                </c:pt>
                <c:pt idx="991">
                  <c:v>55.772338142810668</c:v>
                </c:pt>
                <c:pt idx="992">
                  <c:v>55.78724880376285</c:v>
                </c:pt>
                <c:pt idx="993">
                  <c:v>55.802303137676027</c:v>
                </c:pt>
                <c:pt idx="994">
                  <c:v>55.817510798187506</c:v>
                </c:pt>
                <c:pt idx="995">
                  <c:v>55.832881405181865</c:v>
                </c:pt>
                <c:pt idx="996">
                  <c:v>55.848424531578281</c:v>
                </c:pt>
                <c:pt idx="997">
                  <c:v>55.86414970013525</c:v>
                </c:pt>
                <c:pt idx="998">
                  <c:v>55.880066380273149</c:v>
                </c:pt>
                <c:pt idx="999">
                  <c:v>55.896183974915871</c:v>
                </c:pt>
                <c:pt idx="1000">
                  <c:v>55.912511857352811</c:v>
                </c:pt>
                <c:pt idx="1001">
                  <c:v>55.929059308121509</c:v>
                </c:pt>
                <c:pt idx="1002">
                  <c:v>55.945835551912722</c:v>
                </c:pt>
                <c:pt idx="1003">
                  <c:v>55.962849744498179</c:v>
                </c:pt>
                <c:pt idx="1004">
                  <c:v>55.980110969682521</c:v>
                </c:pt>
                <c:pt idx="1005">
                  <c:v>55.997628236280008</c:v>
                </c:pt>
                <c:pt idx="1006">
                  <c:v>56.015410475117143</c:v>
                </c:pt>
                <c:pt idx="1007">
                  <c:v>56.033466526062099</c:v>
                </c:pt>
                <c:pt idx="1008">
                  <c:v>56.051805175081824</c:v>
                </c:pt>
                <c:pt idx="1009">
                  <c:v>56.070435091327845</c:v>
                </c:pt>
                <c:pt idx="1010">
                  <c:v>56.089364864251579</c:v>
                </c:pt>
                <c:pt idx="1011">
                  <c:v>56.108602990750036</c:v>
                </c:pt>
                <c:pt idx="1012">
                  <c:v>56.12815787234306</c:v>
                </c:pt>
                <c:pt idx="1013">
                  <c:v>56.148037812382505</c:v>
                </c:pt>
                <c:pt idx="1014">
                  <c:v>56.16825100329482</c:v>
                </c:pt>
                <c:pt idx="1015">
                  <c:v>56.188805563857272</c:v>
                </c:pt>
                <c:pt idx="1016">
                  <c:v>56.209709476509261</c:v>
                </c:pt>
                <c:pt idx="1017">
                  <c:v>56.23097062469904</c:v>
                </c:pt>
                <c:pt idx="1018">
                  <c:v>56.252596780267041</c:v>
                </c:pt>
                <c:pt idx="1019">
                  <c:v>56.27459560086649</c:v>
                </c:pt>
                <c:pt idx="1020">
                  <c:v>56.296974627422003</c:v>
                </c:pt>
                <c:pt idx="1021">
                  <c:v>56.319741271627166</c:v>
                </c:pt>
                <c:pt idx="1022">
                  <c:v>56.342902853481718</c:v>
                </c:pt>
                <c:pt idx="1023">
                  <c:v>56.36646653886924</c:v>
                </c:pt>
                <c:pt idx="1024">
                  <c:v>56.390439377175888</c:v>
                </c:pt>
                <c:pt idx="1025">
                  <c:v>56.414828288951242</c:v>
                </c:pt>
                <c:pt idx="1026">
                  <c:v>56.43964006361162</c:v>
                </c:pt>
                <c:pt idx="1027">
                  <c:v>56.46488135718689</c:v>
                </c:pt>
                <c:pt idx="1028">
                  <c:v>56.490558680111327</c:v>
                </c:pt>
                <c:pt idx="1029">
                  <c:v>56.516678435059212</c:v>
                </c:pt>
                <c:pt idx="1030">
                  <c:v>56.543246854825846</c:v>
                </c:pt>
                <c:pt idx="1031">
                  <c:v>56.570270040254741</c:v>
                </c:pt>
                <c:pt idx="1032">
                  <c:v>56.597753948211505</c:v>
                </c:pt>
                <c:pt idx="1033">
                  <c:v>56.62570438960504</c:v>
                </c:pt>
                <c:pt idx="1034">
                  <c:v>56.654127027456866</c:v>
                </c:pt>
                <c:pt idx="1035">
                  <c:v>56.683027365018972</c:v>
                </c:pt>
                <c:pt idx="1036">
                  <c:v>56.712410783940726</c:v>
                </c:pt>
                <c:pt idx="1037">
                  <c:v>56.74228248248577</c:v>
                </c:pt>
                <c:pt idx="1038">
                  <c:v>56.772647513799065</c:v>
                </c:pt>
                <c:pt idx="1039">
                  <c:v>56.803510774224797</c:v>
                </c:pt>
                <c:pt idx="1040">
                  <c:v>56.834877001675679</c:v>
                </c:pt>
                <c:pt idx="1041">
                  <c:v>56.866750774054147</c:v>
                </c:pt>
              </c:numCache>
            </c:numRef>
          </c:yVal>
          <c:smooth val="0"/>
          <c:extLst xmlns:c16r2="http://schemas.microsoft.com/office/drawing/2015/06/chart">
            <c:ext xmlns:c16="http://schemas.microsoft.com/office/drawing/2014/chart" uri="{C3380CC4-5D6E-409C-BE32-E72D297353CC}">
              <c16:uniqueId val="{00000001-05FA-43BF-9EEB-02705424D32E}"/>
            </c:ext>
          </c:extLst>
        </c:ser>
        <c:dLbls>
          <c:showLegendKey val="0"/>
          <c:showVal val="0"/>
          <c:showCatName val="0"/>
          <c:showSerName val="0"/>
          <c:showPercent val="0"/>
          <c:showBubbleSize val="0"/>
        </c:dLbls>
        <c:axId val="-515526496"/>
        <c:axId val="-515516704"/>
        <c:extLst xmlns:c16r2="http://schemas.microsoft.com/office/drawing/2015/06/chart">
          <c:ext xmlns:c15="http://schemas.microsoft.com/office/drawing/2012/chart" uri="{02D57815-91ED-43cb-92C2-25804820EDAC}">
            <c15:filteredScatterSeries>
              <c15:ser>
                <c:idx val="1"/>
                <c:order val="1"/>
                <c:tx>
                  <c:strRef>
                    <c:extLst xmlns:c16r2="http://schemas.microsoft.com/office/drawing/2015/06/chart">
                      <c:ext uri="{02D57815-91ED-43cb-92C2-25804820EDAC}">
                        <c15:formulaRef>
                          <c15:sqref>[1]EPECN!$X$1</c15:sqref>
                        </c15:formulaRef>
                      </c:ext>
                    </c:extLst>
                    <c:strCache>
                      <c:ptCount val="1"/>
                      <c:pt idx="0">
                        <c:v>Tendencia</c:v>
                      </c:pt>
                    </c:strCache>
                  </c:strRef>
                </c:tx>
                <c:spPr>
                  <a:ln w="25400">
                    <a:noFill/>
                  </a:ln>
                  <a:effectLst/>
                </c:spPr>
                <c:marker>
                  <c:symbol val="circle"/>
                  <c:size val="4"/>
                  <c:spPr>
                    <a:solidFill>
                      <a:schemeClr val="accent5"/>
                    </a:solidFill>
                    <a:ln w="9525" cap="flat" cmpd="sng" algn="ctr">
                      <a:solidFill>
                        <a:schemeClr val="accent5"/>
                      </a:solidFill>
                      <a:round/>
                    </a:ln>
                    <a:effectLst/>
                  </c:spPr>
                </c:marker>
                <c:xVal>
                  <c:numRef>
                    <c:extLst xmlns:c16r2="http://schemas.microsoft.com/office/drawing/2015/06/chart">
                      <c:ex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c:ext uri="{02D57815-91ED-43cb-92C2-25804820EDAC}">
                        <c15:formulaRef>
                          <c15:sqref>[1]EPECN!$X$2:$X$1043</c15:sqref>
                        </c15:formulaRef>
                      </c:ext>
                    </c:extLst>
                    <c:numCache>
                      <c:formatCode>General</c:formatCode>
                      <c:ptCount val="1042"/>
                      <c:pt idx="0">
                        <c:v>13.109479589999999</c:v>
                      </c:pt>
                      <c:pt idx="1">
                        <c:v>13.15329968</c:v>
                      </c:pt>
                      <c:pt idx="2">
                        <c:v>13.19711978</c:v>
                      </c:pt>
                      <c:pt idx="3">
                        <c:v>13.240939880000001</c:v>
                      </c:pt>
                      <c:pt idx="4">
                        <c:v>13.28475998</c:v>
                      </c:pt>
                      <c:pt idx="5">
                        <c:v>13.32858008</c:v>
                      </c:pt>
                      <c:pt idx="6">
                        <c:v>13.37240018</c:v>
                      </c:pt>
                      <c:pt idx="7">
                        <c:v>13.416220279999999</c:v>
                      </c:pt>
                      <c:pt idx="8">
                        <c:v>13.460040380000001</c:v>
                      </c:pt>
                      <c:pt idx="9">
                        <c:v>13.503860469999999</c:v>
                      </c:pt>
                      <c:pt idx="10">
                        <c:v>13.547680570000001</c:v>
                      </c:pt>
                      <c:pt idx="11">
                        <c:v>13.59150067</c:v>
                      </c:pt>
                      <c:pt idx="12">
                        <c:v>13.63532077</c:v>
                      </c:pt>
                      <c:pt idx="13">
                        <c:v>13.679140869999999</c:v>
                      </c:pt>
                      <c:pt idx="14">
                        <c:v>13.722960970000001</c:v>
                      </c:pt>
                      <c:pt idx="15">
                        <c:v>13.76678107</c:v>
                      </c:pt>
                      <c:pt idx="16">
                        <c:v>13.810601159999999</c:v>
                      </c:pt>
                      <c:pt idx="17">
                        <c:v>13.854421260000001</c:v>
                      </c:pt>
                      <c:pt idx="18">
                        <c:v>13.89824136</c:v>
                      </c:pt>
                      <c:pt idx="19">
                        <c:v>13.94206146</c:v>
                      </c:pt>
                      <c:pt idx="20">
                        <c:v>13.985881559999999</c:v>
                      </c:pt>
                      <c:pt idx="21">
                        <c:v>14.029701660000001</c:v>
                      </c:pt>
                      <c:pt idx="22">
                        <c:v>14.07352176</c:v>
                      </c:pt>
                      <c:pt idx="23">
                        <c:v>14.117341850000001</c:v>
                      </c:pt>
                      <c:pt idx="24">
                        <c:v>14.16116195</c:v>
                      </c:pt>
                      <c:pt idx="25">
                        <c:v>14.20498205</c:v>
                      </c:pt>
                      <c:pt idx="26">
                        <c:v>14.24880215</c:v>
                      </c:pt>
                      <c:pt idx="27">
                        <c:v>14.292622250000001</c:v>
                      </c:pt>
                      <c:pt idx="28">
                        <c:v>14.33644235</c:v>
                      </c:pt>
                      <c:pt idx="29">
                        <c:v>14.38026245</c:v>
                      </c:pt>
                      <c:pt idx="30">
                        <c:v>14.424082540000001</c:v>
                      </c:pt>
                      <c:pt idx="31">
                        <c:v>14.46790264</c:v>
                      </c:pt>
                      <c:pt idx="32">
                        <c:v>14.51172274</c:v>
                      </c:pt>
                      <c:pt idx="33">
                        <c:v>14.555542839999999</c:v>
                      </c:pt>
                      <c:pt idx="34">
                        <c:v>14.599362940000001</c:v>
                      </c:pt>
                      <c:pt idx="35">
                        <c:v>14.64318304</c:v>
                      </c:pt>
                      <c:pt idx="36">
                        <c:v>14.68700314</c:v>
                      </c:pt>
                      <c:pt idx="37">
                        <c:v>14.73082323</c:v>
                      </c:pt>
                      <c:pt idx="38">
                        <c:v>14.77464333</c:v>
                      </c:pt>
                      <c:pt idx="39">
                        <c:v>14.81846343</c:v>
                      </c:pt>
                      <c:pt idx="40">
                        <c:v>14.862283529999999</c:v>
                      </c:pt>
                      <c:pt idx="41">
                        <c:v>14.90610363</c:v>
                      </c:pt>
                      <c:pt idx="42">
                        <c:v>14.94992373</c:v>
                      </c:pt>
                      <c:pt idx="43">
                        <c:v>14.99374383</c:v>
                      </c:pt>
                      <c:pt idx="44">
                        <c:v>15.037563929999999</c:v>
                      </c:pt>
                      <c:pt idx="45">
                        <c:v>15.08138402</c:v>
                      </c:pt>
                      <c:pt idx="46">
                        <c:v>15.125204119999999</c:v>
                      </c:pt>
                      <c:pt idx="47">
                        <c:v>15.169024220000001</c:v>
                      </c:pt>
                      <c:pt idx="48">
                        <c:v>15.21284432</c:v>
                      </c:pt>
                      <c:pt idx="49">
                        <c:v>15.25666442</c:v>
                      </c:pt>
                      <c:pt idx="50">
                        <c:v>15.300484519999999</c:v>
                      </c:pt>
                      <c:pt idx="51">
                        <c:v>15.344304620000001</c:v>
                      </c:pt>
                      <c:pt idx="52">
                        <c:v>15.38812471</c:v>
                      </c:pt>
                      <c:pt idx="53">
                        <c:v>15.431944809999999</c:v>
                      </c:pt>
                      <c:pt idx="54">
                        <c:v>15.475764910000001</c:v>
                      </c:pt>
                      <c:pt idx="55">
                        <c:v>15.51958501</c:v>
                      </c:pt>
                      <c:pt idx="56">
                        <c:v>15.56340511</c:v>
                      </c:pt>
                      <c:pt idx="57">
                        <c:v>15.607225209999999</c:v>
                      </c:pt>
                      <c:pt idx="58">
                        <c:v>15.651045310000001</c:v>
                      </c:pt>
                      <c:pt idx="59">
                        <c:v>15.694865399999999</c:v>
                      </c:pt>
                      <c:pt idx="60">
                        <c:v>15.738685500000001</c:v>
                      </c:pt>
                      <c:pt idx="61">
                        <c:v>15.7825056</c:v>
                      </c:pt>
                      <c:pt idx="62">
                        <c:v>15.8263257</c:v>
                      </c:pt>
                      <c:pt idx="63">
                        <c:v>15.8701458</c:v>
                      </c:pt>
                      <c:pt idx="64">
                        <c:v>15.913965900000001</c:v>
                      </c:pt>
                      <c:pt idx="65">
                        <c:v>15.957786</c:v>
                      </c:pt>
                      <c:pt idx="66">
                        <c:v>16.001606089999999</c:v>
                      </c:pt>
                      <c:pt idx="67">
                        <c:v>16.045426190000001</c:v>
                      </c:pt>
                      <c:pt idx="68">
                        <c:v>16.089246289999998</c:v>
                      </c:pt>
                      <c:pt idx="69">
                        <c:v>16.13306639</c:v>
                      </c:pt>
                      <c:pt idx="70">
                        <c:v>16.176886490000001</c:v>
                      </c:pt>
                      <c:pt idx="71">
                        <c:v>16.220706589999999</c:v>
                      </c:pt>
                      <c:pt idx="72">
                        <c:v>16.26452669</c:v>
                      </c:pt>
                      <c:pt idx="73">
                        <c:v>16.308346780000001</c:v>
                      </c:pt>
                      <c:pt idx="74">
                        <c:v>16.352166879999999</c:v>
                      </c:pt>
                      <c:pt idx="75">
                        <c:v>16.39598698</c:v>
                      </c:pt>
                      <c:pt idx="76">
                        <c:v>16.439807080000001</c:v>
                      </c:pt>
                      <c:pt idx="77">
                        <c:v>16.483627179999999</c:v>
                      </c:pt>
                      <c:pt idx="78">
                        <c:v>16.527447280000001</c:v>
                      </c:pt>
                      <c:pt idx="79">
                        <c:v>16.571267379999998</c:v>
                      </c:pt>
                      <c:pt idx="80">
                        <c:v>16.61508748</c:v>
                      </c:pt>
                      <c:pt idx="81">
                        <c:v>16.65890757</c:v>
                      </c:pt>
                      <c:pt idx="82">
                        <c:v>16.702727670000002</c:v>
                      </c:pt>
                      <c:pt idx="83">
                        <c:v>16.746547769999999</c:v>
                      </c:pt>
                      <c:pt idx="84">
                        <c:v>16.790367870000001</c:v>
                      </c:pt>
                      <c:pt idx="85">
                        <c:v>16.834187969999999</c:v>
                      </c:pt>
                      <c:pt idx="86">
                        <c:v>16.87800807</c:v>
                      </c:pt>
                      <c:pt idx="87">
                        <c:v>16.921828170000001</c:v>
                      </c:pt>
                      <c:pt idx="88">
                        <c:v>16.965648259999998</c:v>
                      </c:pt>
                      <c:pt idx="89">
                        <c:v>17.00946836</c:v>
                      </c:pt>
                      <c:pt idx="90">
                        <c:v>17.053288460000001</c:v>
                      </c:pt>
                      <c:pt idx="91">
                        <c:v>17.097108559999999</c:v>
                      </c:pt>
                      <c:pt idx="92">
                        <c:v>17.14092866</c:v>
                      </c:pt>
                      <c:pt idx="93">
                        <c:v>17.184748760000002</c:v>
                      </c:pt>
                      <c:pt idx="94">
                        <c:v>17.228568859999999</c:v>
                      </c:pt>
                      <c:pt idx="95">
                        <c:v>17.27238895</c:v>
                      </c:pt>
                      <c:pt idx="96">
                        <c:v>17.316209050000001</c:v>
                      </c:pt>
                      <c:pt idx="97">
                        <c:v>17.360029149999999</c:v>
                      </c:pt>
                      <c:pt idx="98">
                        <c:v>17.40384925</c:v>
                      </c:pt>
                      <c:pt idx="99">
                        <c:v>17.447669350000002</c:v>
                      </c:pt>
                      <c:pt idx="100">
                        <c:v>17.49148945</c:v>
                      </c:pt>
                      <c:pt idx="101">
                        <c:v>17.535309550000001</c:v>
                      </c:pt>
                      <c:pt idx="102">
                        <c:v>17.579129640000001</c:v>
                      </c:pt>
                      <c:pt idx="103">
                        <c:v>17.622949739999999</c:v>
                      </c:pt>
                      <c:pt idx="104">
                        <c:v>17.666769840000001</c:v>
                      </c:pt>
                      <c:pt idx="105">
                        <c:v>17.710589939999998</c:v>
                      </c:pt>
                      <c:pt idx="106">
                        <c:v>17.75441004</c:v>
                      </c:pt>
                      <c:pt idx="107">
                        <c:v>17.798230140000001</c:v>
                      </c:pt>
                      <c:pt idx="108">
                        <c:v>17.842050239999999</c:v>
                      </c:pt>
                      <c:pt idx="109">
                        <c:v>17.885870329999999</c:v>
                      </c:pt>
                      <c:pt idx="110">
                        <c:v>17.929690430000001</c:v>
                      </c:pt>
                      <c:pt idx="111">
                        <c:v>17.973510529999999</c:v>
                      </c:pt>
                      <c:pt idx="112">
                        <c:v>18.01733063</c:v>
                      </c:pt>
                      <c:pt idx="113">
                        <c:v>18.061150730000001</c:v>
                      </c:pt>
                      <c:pt idx="114">
                        <c:v>18.104970829999999</c:v>
                      </c:pt>
                      <c:pt idx="115">
                        <c:v>18.148790930000001</c:v>
                      </c:pt>
                      <c:pt idx="116">
                        <c:v>18.192611029999998</c:v>
                      </c:pt>
                      <c:pt idx="117">
                        <c:v>18.236431119999999</c:v>
                      </c:pt>
                      <c:pt idx="118">
                        <c:v>18.28025122</c:v>
                      </c:pt>
                      <c:pt idx="119">
                        <c:v>18.324071320000002</c:v>
                      </c:pt>
                      <c:pt idx="120">
                        <c:v>18.367891419999999</c:v>
                      </c:pt>
                      <c:pt idx="121">
                        <c:v>18.411711520000001</c:v>
                      </c:pt>
                      <c:pt idx="122">
                        <c:v>18.455531619999999</c:v>
                      </c:pt>
                      <c:pt idx="123">
                        <c:v>18.49935172</c:v>
                      </c:pt>
                      <c:pt idx="124">
                        <c:v>18.54317181</c:v>
                      </c:pt>
                      <c:pt idx="125">
                        <c:v>18.586991909999998</c:v>
                      </c:pt>
                      <c:pt idx="126">
                        <c:v>18.63081201</c:v>
                      </c:pt>
                      <c:pt idx="127">
                        <c:v>18.674632110000001</c:v>
                      </c:pt>
                      <c:pt idx="128">
                        <c:v>18.718452209999999</c:v>
                      </c:pt>
                      <c:pt idx="129">
                        <c:v>18.76227231</c:v>
                      </c:pt>
                      <c:pt idx="130">
                        <c:v>18.806092410000002</c:v>
                      </c:pt>
                      <c:pt idx="131">
                        <c:v>18.849912499999999</c:v>
                      </c:pt>
                      <c:pt idx="132">
                        <c:v>18.8937326</c:v>
                      </c:pt>
                      <c:pt idx="133">
                        <c:v>18.937552700000001</c:v>
                      </c:pt>
                      <c:pt idx="134">
                        <c:v>18.981372799999999</c:v>
                      </c:pt>
                      <c:pt idx="135">
                        <c:v>19.0251929</c:v>
                      </c:pt>
                      <c:pt idx="136">
                        <c:v>19.069013000000002</c:v>
                      </c:pt>
                      <c:pt idx="137">
                        <c:v>19.1128331</c:v>
                      </c:pt>
                      <c:pt idx="138">
                        <c:v>19.15665319</c:v>
                      </c:pt>
                      <c:pt idx="139">
                        <c:v>19.200473290000001</c:v>
                      </c:pt>
                      <c:pt idx="140">
                        <c:v>19.244293389999999</c:v>
                      </c:pt>
                      <c:pt idx="141">
                        <c:v>19.288113490000001</c:v>
                      </c:pt>
                      <c:pt idx="142">
                        <c:v>19.331933589999998</c:v>
                      </c:pt>
                      <c:pt idx="143">
                        <c:v>19.37575369</c:v>
                      </c:pt>
                      <c:pt idx="144">
                        <c:v>19.419573790000001</c:v>
                      </c:pt>
                      <c:pt idx="145">
                        <c:v>19.463393880000002</c:v>
                      </c:pt>
                      <c:pt idx="146">
                        <c:v>19.50721398</c:v>
                      </c:pt>
                      <c:pt idx="147">
                        <c:v>19.551034080000001</c:v>
                      </c:pt>
                      <c:pt idx="148">
                        <c:v>19.594854179999999</c:v>
                      </c:pt>
                      <c:pt idx="149">
                        <c:v>19.63867428</c:v>
                      </c:pt>
                      <c:pt idx="150">
                        <c:v>19.682494380000001</c:v>
                      </c:pt>
                      <c:pt idx="151">
                        <c:v>19.726314479999999</c:v>
                      </c:pt>
                      <c:pt idx="152">
                        <c:v>19.770134580000001</c:v>
                      </c:pt>
                      <c:pt idx="153">
                        <c:v>19.813954670000001</c:v>
                      </c:pt>
                      <c:pt idx="154">
                        <c:v>19.857774769999999</c:v>
                      </c:pt>
                      <c:pt idx="155">
                        <c:v>19.90159487</c:v>
                      </c:pt>
                      <c:pt idx="156">
                        <c:v>19.945414970000002</c:v>
                      </c:pt>
                      <c:pt idx="157">
                        <c:v>19.989235069999999</c:v>
                      </c:pt>
                      <c:pt idx="158">
                        <c:v>20.033055170000001</c:v>
                      </c:pt>
                      <c:pt idx="159">
                        <c:v>20.076875269999999</c:v>
                      </c:pt>
                      <c:pt idx="160">
                        <c:v>20.120695359999999</c:v>
                      </c:pt>
                      <c:pt idx="161">
                        <c:v>20.164515460000001</c:v>
                      </c:pt>
                      <c:pt idx="162">
                        <c:v>20.208335559999998</c:v>
                      </c:pt>
                      <c:pt idx="163">
                        <c:v>20.25215566</c:v>
                      </c:pt>
                      <c:pt idx="164">
                        <c:v>20.295975760000001</c:v>
                      </c:pt>
                      <c:pt idx="165">
                        <c:v>20.339795859999999</c:v>
                      </c:pt>
                      <c:pt idx="166">
                        <c:v>20.38361596</c:v>
                      </c:pt>
                      <c:pt idx="167">
                        <c:v>20.427436050000001</c:v>
                      </c:pt>
                      <c:pt idx="168">
                        <c:v>20.471256149999999</c:v>
                      </c:pt>
                      <c:pt idx="169">
                        <c:v>20.51507625</c:v>
                      </c:pt>
                      <c:pt idx="170">
                        <c:v>20.558896350000001</c:v>
                      </c:pt>
                      <c:pt idx="171">
                        <c:v>20.602716449999999</c:v>
                      </c:pt>
                      <c:pt idx="172">
                        <c:v>20.64653655</c:v>
                      </c:pt>
                      <c:pt idx="173">
                        <c:v>20.690356649999998</c:v>
                      </c:pt>
                      <c:pt idx="174">
                        <c:v>20.734176739999999</c:v>
                      </c:pt>
                      <c:pt idx="175">
                        <c:v>20.77799684</c:v>
                      </c:pt>
                      <c:pt idx="176">
                        <c:v>20.821816940000001</c:v>
                      </c:pt>
                      <c:pt idx="177">
                        <c:v>20.865637039999999</c:v>
                      </c:pt>
                      <c:pt idx="178">
                        <c:v>20.909457140000001</c:v>
                      </c:pt>
                      <c:pt idx="179">
                        <c:v>20.953277239999998</c:v>
                      </c:pt>
                      <c:pt idx="180">
                        <c:v>20.99709734</c:v>
                      </c:pt>
                      <c:pt idx="181">
                        <c:v>21.040917440000001</c:v>
                      </c:pt>
                      <c:pt idx="182">
                        <c:v>21.084737530000002</c:v>
                      </c:pt>
                      <c:pt idx="183">
                        <c:v>21.12855763</c:v>
                      </c:pt>
                      <c:pt idx="184">
                        <c:v>21.172377730000001</c:v>
                      </c:pt>
                      <c:pt idx="185">
                        <c:v>21.216197829999999</c:v>
                      </c:pt>
                      <c:pt idx="186">
                        <c:v>21.26001793</c:v>
                      </c:pt>
                      <c:pt idx="187">
                        <c:v>21.303838030000001</c:v>
                      </c:pt>
                      <c:pt idx="188">
                        <c:v>21.347658129999999</c:v>
                      </c:pt>
                      <c:pt idx="189">
                        <c:v>21.39147822</c:v>
                      </c:pt>
                      <c:pt idx="190">
                        <c:v>21.435298320000001</c:v>
                      </c:pt>
                      <c:pt idx="191">
                        <c:v>21.479118419999999</c:v>
                      </c:pt>
                      <c:pt idx="192">
                        <c:v>21.52293852</c:v>
                      </c:pt>
                      <c:pt idx="193">
                        <c:v>21.566758620000002</c:v>
                      </c:pt>
                      <c:pt idx="194">
                        <c:v>21.610578719999999</c:v>
                      </c:pt>
                      <c:pt idx="195">
                        <c:v>21.654398820000001</c:v>
                      </c:pt>
                      <c:pt idx="196">
                        <c:v>21.698218910000001</c:v>
                      </c:pt>
                      <c:pt idx="197">
                        <c:v>21.742039009999999</c:v>
                      </c:pt>
                      <c:pt idx="198">
                        <c:v>21.785859110000001</c:v>
                      </c:pt>
                      <c:pt idx="199">
                        <c:v>21.829679209999998</c:v>
                      </c:pt>
                      <c:pt idx="200">
                        <c:v>21.87349931</c:v>
                      </c:pt>
                      <c:pt idx="201">
                        <c:v>21.917319410000001</c:v>
                      </c:pt>
                      <c:pt idx="202">
                        <c:v>21.961139509999999</c:v>
                      </c:pt>
                      <c:pt idx="203">
                        <c:v>22.004959599999999</c:v>
                      </c:pt>
                      <c:pt idx="204">
                        <c:v>22.048779700000001</c:v>
                      </c:pt>
                      <c:pt idx="205">
                        <c:v>22.092599799999999</c:v>
                      </c:pt>
                      <c:pt idx="206">
                        <c:v>22.1364199</c:v>
                      </c:pt>
                      <c:pt idx="207">
                        <c:v>22.180240000000001</c:v>
                      </c:pt>
                      <c:pt idx="208">
                        <c:v>22.224060099999999</c:v>
                      </c:pt>
                      <c:pt idx="209">
                        <c:v>22.2678802</c:v>
                      </c:pt>
                      <c:pt idx="210">
                        <c:v>22.311700290000001</c:v>
                      </c:pt>
                      <c:pt idx="211">
                        <c:v>22.355520389999999</c:v>
                      </c:pt>
                      <c:pt idx="212">
                        <c:v>22.39934049</c:v>
                      </c:pt>
                      <c:pt idx="213">
                        <c:v>22.443160590000002</c:v>
                      </c:pt>
                      <c:pt idx="214">
                        <c:v>22.486980689999999</c:v>
                      </c:pt>
                      <c:pt idx="215">
                        <c:v>22.530800790000001</c:v>
                      </c:pt>
                      <c:pt idx="216">
                        <c:v>22.574620889999998</c:v>
                      </c:pt>
                      <c:pt idx="217">
                        <c:v>22.61844099</c:v>
                      </c:pt>
                      <c:pt idx="218">
                        <c:v>22.66226108</c:v>
                      </c:pt>
                      <c:pt idx="219">
                        <c:v>22.706081180000002</c:v>
                      </c:pt>
                      <c:pt idx="220">
                        <c:v>22.74990128</c:v>
                      </c:pt>
                      <c:pt idx="221">
                        <c:v>22.793721380000001</c:v>
                      </c:pt>
                      <c:pt idx="222">
                        <c:v>22.837541479999999</c:v>
                      </c:pt>
                      <c:pt idx="223">
                        <c:v>22.88136158</c:v>
                      </c:pt>
                      <c:pt idx="224">
                        <c:v>22.925181680000001</c:v>
                      </c:pt>
                      <c:pt idx="225">
                        <c:v>22.969001769999998</c:v>
                      </c:pt>
                      <c:pt idx="226">
                        <c:v>23.01282187</c:v>
                      </c:pt>
                      <c:pt idx="227">
                        <c:v>23.056641970000001</c:v>
                      </c:pt>
                      <c:pt idx="228">
                        <c:v>23.100462069999999</c:v>
                      </c:pt>
                      <c:pt idx="229">
                        <c:v>23.14428217</c:v>
                      </c:pt>
                      <c:pt idx="230">
                        <c:v>23.188102270000002</c:v>
                      </c:pt>
                      <c:pt idx="231">
                        <c:v>23.231922369999999</c:v>
                      </c:pt>
                      <c:pt idx="232">
                        <c:v>23.27574246</c:v>
                      </c:pt>
                      <c:pt idx="233">
                        <c:v>23.363382659999999</c:v>
                      </c:pt>
                      <c:pt idx="234">
                        <c:v>23.407202760000001</c:v>
                      </c:pt>
                      <c:pt idx="235">
                        <c:v>23.451022859999998</c:v>
                      </c:pt>
                      <c:pt idx="236">
                        <c:v>23.49484296</c:v>
                      </c:pt>
                      <c:pt idx="237">
                        <c:v>23.538663060000001</c:v>
                      </c:pt>
                      <c:pt idx="238">
                        <c:v>23.582483150000002</c:v>
                      </c:pt>
                      <c:pt idx="239">
                        <c:v>23.626303249999999</c:v>
                      </c:pt>
                      <c:pt idx="240">
                        <c:v>23.88922384</c:v>
                      </c:pt>
                      <c:pt idx="241">
                        <c:v>23.933043940000001</c:v>
                      </c:pt>
                      <c:pt idx="242">
                        <c:v>23.976864039999999</c:v>
                      </c:pt>
                      <c:pt idx="243">
                        <c:v>24.02068414</c:v>
                      </c:pt>
                      <c:pt idx="244">
                        <c:v>24.064504240000002</c:v>
                      </c:pt>
                      <c:pt idx="245">
                        <c:v>24.108324339999999</c:v>
                      </c:pt>
                      <c:pt idx="246">
                        <c:v>24.152144440000001</c:v>
                      </c:pt>
                      <c:pt idx="247">
                        <c:v>24.195964539999999</c:v>
                      </c:pt>
                      <c:pt idx="248">
                        <c:v>24.239784629999999</c:v>
                      </c:pt>
                      <c:pt idx="249">
                        <c:v>24.28360473</c:v>
                      </c:pt>
                      <c:pt idx="250">
                        <c:v>24.327424829999998</c:v>
                      </c:pt>
                      <c:pt idx="251">
                        <c:v>24.37124493</c:v>
                      </c:pt>
                      <c:pt idx="252">
                        <c:v>24.415065030000001</c:v>
                      </c:pt>
                      <c:pt idx="253">
                        <c:v>24.458885129999999</c:v>
                      </c:pt>
                      <c:pt idx="254">
                        <c:v>24.50270523</c:v>
                      </c:pt>
                      <c:pt idx="255">
                        <c:v>24.546525320000001</c:v>
                      </c:pt>
                      <c:pt idx="256">
                        <c:v>24.590345419999998</c:v>
                      </c:pt>
                      <c:pt idx="257">
                        <c:v>24.63416552</c:v>
                      </c:pt>
                      <c:pt idx="258">
                        <c:v>24.677985620000001</c:v>
                      </c:pt>
                      <c:pt idx="259">
                        <c:v>24.721805719999999</c:v>
                      </c:pt>
                      <c:pt idx="260">
                        <c:v>24.76562582</c:v>
                      </c:pt>
                      <c:pt idx="261">
                        <c:v>24.809445920000002</c:v>
                      </c:pt>
                      <c:pt idx="262">
                        <c:v>24.853266009999999</c:v>
                      </c:pt>
                      <c:pt idx="263">
                        <c:v>24.89708611</c:v>
                      </c:pt>
                      <c:pt idx="264">
                        <c:v>24.940906210000001</c:v>
                      </c:pt>
                      <c:pt idx="265">
                        <c:v>24.984726309999999</c:v>
                      </c:pt>
                      <c:pt idx="266">
                        <c:v>25.028546410000001</c:v>
                      </c:pt>
                      <c:pt idx="267">
                        <c:v>25.072366509999998</c:v>
                      </c:pt>
                      <c:pt idx="268">
                        <c:v>25.11618661</c:v>
                      </c:pt>
                      <c:pt idx="269">
                        <c:v>25.1600067</c:v>
                      </c:pt>
                      <c:pt idx="270">
                        <c:v>25.203826800000002</c:v>
                      </c:pt>
                      <c:pt idx="271">
                        <c:v>25.247646899999999</c:v>
                      </c:pt>
                      <c:pt idx="272">
                        <c:v>25.291467000000001</c:v>
                      </c:pt>
                      <c:pt idx="273">
                        <c:v>25.335287099999999</c:v>
                      </c:pt>
                      <c:pt idx="274">
                        <c:v>25.3791072</c:v>
                      </c:pt>
                      <c:pt idx="275">
                        <c:v>25.422927300000001</c:v>
                      </c:pt>
                      <c:pt idx="276">
                        <c:v>25.466747389999998</c:v>
                      </c:pt>
                      <c:pt idx="277">
                        <c:v>25.51056749</c:v>
                      </c:pt>
                      <c:pt idx="278">
                        <c:v>25.554387590000001</c:v>
                      </c:pt>
                      <c:pt idx="279">
                        <c:v>25.598207689999999</c:v>
                      </c:pt>
                      <c:pt idx="280">
                        <c:v>25.64202779</c:v>
                      </c:pt>
                      <c:pt idx="281">
                        <c:v>25.685847890000002</c:v>
                      </c:pt>
                      <c:pt idx="282">
                        <c:v>25.729667989999999</c:v>
                      </c:pt>
                      <c:pt idx="283">
                        <c:v>25.773488090000001</c:v>
                      </c:pt>
                      <c:pt idx="284">
                        <c:v>25.817308180000001</c:v>
                      </c:pt>
                      <c:pt idx="285">
                        <c:v>25.861128279999999</c:v>
                      </c:pt>
                      <c:pt idx="286">
                        <c:v>25.90494838</c:v>
                      </c:pt>
                      <c:pt idx="287">
                        <c:v>25.948768479999998</c:v>
                      </c:pt>
                      <c:pt idx="288">
                        <c:v>25.99258858</c:v>
                      </c:pt>
                      <c:pt idx="289">
                        <c:v>26.036408680000001</c:v>
                      </c:pt>
                      <c:pt idx="290">
                        <c:v>26.080228779999999</c:v>
                      </c:pt>
                      <c:pt idx="291">
                        <c:v>26.124048869999999</c:v>
                      </c:pt>
                      <c:pt idx="292">
                        <c:v>26.167868970000001</c:v>
                      </c:pt>
                      <c:pt idx="293">
                        <c:v>26.211689069999998</c:v>
                      </c:pt>
                      <c:pt idx="294">
                        <c:v>26.25550917</c:v>
                      </c:pt>
                      <c:pt idx="295">
                        <c:v>26.299329270000001</c:v>
                      </c:pt>
                      <c:pt idx="296">
                        <c:v>26.343149369999999</c:v>
                      </c:pt>
                      <c:pt idx="297">
                        <c:v>26.38696947</c:v>
                      </c:pt>
                      <c:pt idx="298">
                        <c:v>26.430789560000001</c:v>
                      </c:pt>
                      <c:pt idx="299">
                        <c:v>26.474609659999999</c:v>
                      </c:pt>
                      <c:pt idx="300">
                        <c:v>26.51842976</c:v>
                      </c:pt>
                      <c:pt idx="301">
                        <c:v>26.562249860000001</c:v>
                      </c:pt>
                      <c:pt idx="302">
                        <c:v>26.606069959999999</c:v>
                      </c:pt>
                      <c:pt idx="303">
                        <c:v>26.649890060000001</c:v>
                      </c:pt>
                      <c:pt idx="304">
                        <c:v>26.693710159999998</c:v>
                      </c:pt>
                      <c:pt idx="305">
                        <c:v>26.737530249999999</c:v>
                      </c:pt>
                      <c:pt idx="306">
                        <c:v>26.78135035</c:v>
                      </c:pt>
                      <c:pt idx="307">
                        <c:v>26.825170450000002</c:v>
                      </c:pt>
                      <c:pt idx="308">
                        <c:v>26.868990549999999</c:v>
                      </c:pt>
                      <c:pt idx="309">
                        <c:v>26.912810650000001</c:v>
                      </c:pt>
                      <c:pt idx="310">
                        <c:v>26.956630749999999</c:v>
                      </c:pt>
                      <c:pt idx="311">
                        <c:v>27.00045085</c:v>
                      </c:pt>
                      <c:pt idx="312">
                        <c:v>27.044270940000001</c:v>
                      </c:pt>
                      <c:pt idx="313">
                        <c:v>27.088091039999998</c:v>
                      </c:pt>
                      <c:pt idx="314">
                        <c:v>27.13191114</c:v>
                      </c:pt>
                      <c:pt idx="315">
                        <c:v>27.175731240000001</c:v>
                      </c:pt>
                      <c:pt idx="316">
                        <c:v>27.219551339999999</c:v>
                      </c:pt>
                      <c:pt idx="317">
                        <c:v>27.26337144</c:v>
                      </c:pt>
                      <c:pt idx="318">
                        <c:v>27.307191540000002</c:v>
                      </c:pt>
                      <c:pt idx="319">
                        <c:v>27.351011639999999</c:v>
                      </c:pt>
                      <c:pt idx="320">
                        <c:v>27.39483173</c:v>
                      </c:pt>
                      <c:pt idx="321">
                        <c:v>27.438651830000001</c:v>
                      </c:pt>
                      <c:pt idx="322">
                        <c:v>27.482471929999999</c:v>
                      </c:pt>
                      <c:pt idx="323">
                        <c:v>27.52629203</c:v>
                      </c:pt>
                      <c:pt idx="324">
                        <c:v>27.570112129999998</c:v>
                      </c:pt>
                      <c:pt idx="325">
                        <c:v>27.61393223</c:v>
                      </c:pt>
                      <c:pt idx="326">
                        <c:v>27.657752330000001</c:v>
                      </c:pt>
                      <c:pt idx="327">
                        <c:v>27.701572420000002</c:v>
                      </c:pt>
                      <c:pt idx="328">
                        <c:v>27.745392519999999</c:v>
                      </c:pt>
                      <c:pt idx="329">
                        <c:v>27.789212620000001</c:v>
                      </c:pt>
                      <c:pt idx="330">
                        <c:v>27.833032719999999</c:v>
                      </c:pt>
                      <c:pt idx="331">
                        <c:v>27.87685282</c:v>
                      </c:pt>
                      <c:pt idx="332">
                        <c:v>27.920672920000001</c:v>
                      </c:pt>
                      <c:pt idx="333">
                        <c:v>27.964493019999999</c:v>
                      </c:pt>
                      <c:pt idx="334">
                        <c:v>28.00831311</c:v>
                      </c:pt>
                      <c:pt idx="335">
                        <c:v>28.052133210000001</c:v>
                      </c:pt>
                      <c:pt idx="336">
                        <c:v>28.095953309999999</c:v>
                      </c:pt>
                      <c:pt idx="337">
                        <c:v>28.13977341</c:v>
                      </c:pt>
                      <c:pt idx="338">
                        <c:v>28.183593510000001</c:v>
                      </c:pt>
                      <c:pt idx="339">
                        <c:v>28.227413609999999</c:v>
                      </c:pt>
                      <c:pt idx="340">
                        <c:v>28.271233710000001</c:v>
                      </c:pt>
                      <c:pt idx="341">
                        <c:v>28.315053800000001</c:v>
                      </c:pt>
                      <c:pt idx="342">
                        <c:v>28.358873899999999</c:v>
                      </c:pt>
                      <c:pt idx="343">
                        <c:v>28.402694</c:v>
                      </c:pt>
                      <c:pt idx="344">
                        <c:v>28.446514100000002</c:v>
                      </c:pt>
                      <c:pt idx="345">
                        <c:v>28.490334199999999</c:v>
                      </c:pt>
                      <c:pt idx="346">
                        <c:v>28.534154300000001</c:v>
                      </c:pt>
                      <c:pt idx="347">
                        <c:v>28.577974399999999</c:v>
                      </c:pt>
                      <c:pt idx="348">
                        <c:v>28.621794489999999</c:v>
                      </c:pt>
                      <c:pt idx="349">
                        <c:v>28.665614590000001</c:v>
                      </c:pt>
                      <c:pt idx="350">
                        <c:v>28.709434689999998</c:v>
                      </c:pt>
                      <c:pt idx="351">
                        <c:v>28.75325479</c:v>
                      </c:pt>
                      <c:pt idx="352">
                        <c:v>28.797074890000001</c:v>
                      </c:pt>
                      <c:pt idx="353">
                        <c:v>28.840894989999999</c:v>
                      </c:pt>
                      <c:pt idx="354">
                        <c:v>28.88471509</c:v>
                      </c:pt>
                      <c:pt idx="355">
                        <c:v>28.928535190000002</c:v>
                      </c:pt>
                      <c:pt idx="356">
                        <c:v>28.972355279999999</c:v>
                      </c:pt>
                      <c:pt idx="357">
                        <c:v>29.01617538</c:v>
                      </c:pt>
                      <c:pt idx="358">
                        <c:v>29.059995480000001</c:v>
                      </c:pt>
                      <c:pt idx="359">
                        <c:v>29.103815579999999</c:v>
                      </c:pt>
                      <c:pt idx="360">
                        <c:v>29.14763568</c:v>
                      </c:pt>
                      <c:pt idx="361">
                        <c:v>29.191455779999998</c:v>
                      </c:pt>
                      <c:pt idx="362">
                        <c:v>29.23527588</c:v>
                      </c:pt>
                      <c:pt idx="363">
                        <c:v>29.27909597</c:v>
                      </c:pt>
                      <c:pt idx="364">
                        <c:v>29.322916070000002</c:v>
                      </c:pt>
                      <c:pt idx="365">
                        <c:v>29.366736169999999</c:v>
                      </c:pt>
                      <c:pt idx="366">
                        <c:v>29.410556270000001</c:v>
                      </c:pt>
                      <c:pt idx="367">
                        <c:v>29.454376369999999</c:v>
                      </c:pt>
                      <c:pt idx="368">
                        <c:v>29.49819647</c:v>
                      </c:pt>
                      <c:pt idx="369">
                        <c:v>29.585836659999998</c:v>
                      </c:pt>
                      <c:pt idx="370">
                        <c:v>29.62965676</c:v>
                      </c:pt>
                      <c:pt idx="371">
                        <c:v>29.673476860000001</c:v>
                      </c:pt>
                      <c:pt idx="372">
                        <c:v>29.717296959999999</c:v>
                      </c:pt>
                      <c:pt idx="373">
                        <c:v>29.76111706</c:v>
                      </c:pt>
                      <c:pt idx="374">
                        <c:v>29.804937160000001</c:v>
                      </c:pt>
                      <c:pt idx="375">
                        <c:v>29.848757259999999</c:v>
                      </c:pt>
                      <c:pt idx="376">
                        <c:v>29.89257735</c:v>
                      </c:pt>
                      <c:pt idx="377">
                        <c:v>29.936397450000001</c:v>
                      </c:pt>
                      <c:pt idx="378">
                        <c:v>29.980217549999999</c:v>
                      </c:pt>
                      <c:pt idx="379">
                        <c:v>30.02403765</c:v>
                      </c:pt>
                      <c:pt idx="380">
                        <c:v>30.067857750000002</c:v>
                      </c:pt>
                      <c:pt idx="381">
                        <c:v>30.11167785</c:v>
                      </c:pt>
                      <c:pt idx="382">
                        <c:v>30.155497950000001</c:v>
                      </c:pt>
                      <c:pt idx="383">
                        <c:v>30.199318040000001</c:v>
                      </c:pt>
                      <c:pt idx="384">
                        <c:v>30.243138139999999</c:v>
                      </c:pt>
                      <c:pt idx="385">
                        <c:v>30.286958240000001</c:v>
                      </c:pt>
                      <c:pt idx="386">
                        <c:v>30.330778339999998</c:v>
                      </c:pt>
                      <c:pt idx="387">
                        <c:v>30.37459844</c:v>
                      </c:pt>
                      <c:pt idx="388">
                        <c:v>30.418418540000001</c:v>
                      </c:pt>
                      <c:pt idx="389">
                        <c:v>30.462238639999999</c:v>
                      </c:pt>
                      <c:pt idx="390">
                        <c:v>30.549878830000001</c:v>
                      </c:pt>
                      <c:pt idx="391">
                        <c:v>30.593698929999999</c:v>
                      </c:pt>
                      <c:pt idx="392">
                        <c:v>30.681339130000001</c:v>
                      </c:pt>
                      <c:pt idx="393">
                        <c:v>30.725159229999999</c:v>
                      </c:pt>
                      <c:pt idx="394">
                        <c:v>30.768979330000001</c:v>
                      </c:pt>
                      <c:pt idx="395">
                        <c:v>30.812799429999998</c:v>
                      </c:pt>
                      <c:pt idx="396">
                        <c:v>30.856619519999999</c:v>
                      </c:pt>
                      <c:pt idx="397">
                        <c:v>30.90043962</c:v>
                      </c:pt>
                      <c:pt idx="398">
                        <c:v>30.944259720000002</c:v>
                      </c:pt>
                      <c:pt idx="399">
                        <c:v>30.988079819999999</c:v>
                      </c:pt>
                      <c:pt idx="400">
                        <c:v>31.031899920000001</c:v>
                      </c:pt>
                      <c:pt idx="401">
                        <c:v>31.075720019999999</c:v>
                      </c:pt>
                      <c:pt idx="402">
                        <c:v>31.11954012</c:v>
                      </c:pt>
                      <c:pt idx="403">
                        <c:v>31.16336021</c:v>
                      </c:pt>
                      <c:pt idx="404">
                        <c:v>31.207180309999998</c:v>
                      </c:pt>
                      <c:pt idx="405">
                        <c:v>31.25100041</c:v>
                      </c:pt>
                      <c:pt idx="406">
                        <c:v>31.294820510000001</c:v>
                      </c:pt>
                      <c:pt idx="407">
                        <c:v>31.338640609999999</c:v>
                      </c:pt>
                      <c:pt idx="408">
                        <c:v>31.38246071</c:v>
                      </c:pt>
                      <c:pt idx="409">
                        <c:v>31.426280810000002</c:v>
                      </c:pt>
                      <c:pt idx="410">
                        <c:v>31.557741100000001</c:v>
                      </c:pt>
                      <c:pt idx="411">
                        <c:v>31.601561199999999</c:v>
                      </c:pt>
                      <c:pt idx="412">
                        <c:v>31.7330215</c:v>
                      </c:pt>
                      <c:pt idx="413">
                        <c:v>31.776841600000001</c:v>
                      </c:pt>
                      <c:pt idx="414">
                        <c:v>31.820661690000001</c:v>
                      </c:pt>
                      <c:pt idx="415">
                        <c:v>31.864481789999999</c:v>
                      </c:pt>
                      <c:pt idx="416">
                        <c:v>31.908301890000001</c:v>
                      </c:pt>
                      <c:pt idx="417">
                        <c:v>31.952121989999998</c:v>
                      </c:pt>
                      <c:pt idx="418">
                        <c:v>31.99594209</c:v>
                      </c:pt>
                      <c:pt idx="419">
                        <c:v>32.039762189999998</c:v>
                      </c:pt>
                      <c:pt idx="420">
                        <c:v>32.083582290000003</c:v>
                      </c:pt>
                      <c:pt idx="421">
                        <c:v>32.127402379999999</c:v>
                      </c:pt>
                      <c:pt idx="422">
                        <c:v>32.171222479999997</c:v>
                      </c:pt>
                      <c:pt idx="423">
                        <c:v>32.215042580000002</c:v>
                      </c:pt>
                      <c:pt idx="424">
                        <c:v>32.25886268</c:v>
                      </c:pt>
                      <c:pt idx="425">
                        <c:v>32.302682779999998</c:v>
                      </c:pt>
                      <c:pt idx="426">
                        <c:v>32.346502880000003</c:v>
                      </c:pt>
                      <c:pt idx="427">
                        <c:v>32.390322980000001</c:v>
                      </c:pt>
                      <c:pt idx="428">
                        <c:v>32.434143069999998</c:v>
                      </c:pt>
                      <c:pt idx="429">
                        <c:v>32.477963170000002</c:v>
                      </c:pt>
                      <c:pt idx="430">
                        <c:v>32.565603369999998</c:v>
                      </c:pt>
                      <c:pt idx="431">
                        <c:v>32.609423470000003</c:v>
                      </c:pt>
                      <c:pt idx="432">
                        <c:v>32.697063669999999</c:v>
                      </c:pt>
                      <c:pt idx="433">
                        <c:v>32.740883760000003</c:v>
                      </c:pt>
                      <c:pt idx="434">
                        <c:v>32.828523959999998</c:v>
                      </c:pt>
                      <c:pt idx="435">
                        <c:v>32.872344060000003</c:v>
                      </c:pt>
                      <c:pt idx="436">
                        <c:v>32.916164160000001</c:v>
                      </c:pt>
                      <c:pt idx="437">
                        <c:v>32.959984259999999</c:v>
                      </c:pt>
                      <c:pt idx="438">
                        <c:v>33.003804359999997</c:v>
                      </c:pt>
                      <c:pt idx="439">
                        <c:v>33.047624450000001</c:v>
                      </c:pt>
                      <c:pt idx="440">
                        <c:v>33.091444549999999</c:v>
                      </c:pt>
                      <c:pt idx="441">
                        <c:v>33.135264650000003</c:v>
                      </c:pt>
                      <c:pt idx="442">
                        <c:v>33.179084750000001</c:v>
                      </c:pt>
                      <c:pt idx="443">
                        <c:v>33.222904849999999</c:v>
                      </c:pt>
                      <c:pt idx="444">
                        <c:v>33.266724949999997</c:v>
                      </c:pt>
                      <c:pt idx="445">
                        <c:v>33.310545050000002</c:v>
                      </c:pt>
                      <c:pt idx="446">
                        <c:v>33.35436515</c:v>
                      </c:pt>
                      <c:pt idx="447">
                        <c:v>33.398185239999997</c:v>
                      </c:pt>
                      <c:pt idx="448">
                        <c:v>33.442005340000001</c:v>
                      </c:pt>
                      <c:pt idx="449">
                        <c:v>33.485825439999999</c:v>
                      </c:pt>
                      <c:pt idx="450">
                        <c:v>33.529645539999997</c:v>
                      </c:pt>
                      <c:pt idx="451">
                        <c:v>33.573465640000002</c:v>
                      </c:pt>
                      <c:pt idx="452">
                        <c:v>33.61728574</c:v>
                      </c:pt>
                      <c:pt idx="453">
                        <c:v>33.661105839999998</c:v>
                      </c:pt>
                      <c:pt idx="454">
                        <c:v>33.704925930000002</c:v>
                      </c:pt>
                      <c:pt idx="455">
                        <c:v>33.792566129999997</c:v>
                      </c:pt>
                      <c:pt idx="456">
                        <c:v>33.836386230000002</c:v>
                      </c:pt>
                      <c:pt idx="457">
                        <c:v>33.88020633</c:v>
                      </c:pt>
                      <c:pt idx="458">
                        <c:v>33.924026429999998</c:v>
                      </c:pt>
                      <c:pt idx="459">
                        <c:v>33.967846530000003</c:v>
                      </c:pt>
                      <c:pt idx="460">
                        <c:v>34.01166662</c:v>
                      </c:pt>
                      <c:pt idx="461">
                        <c:v>34.055486719999998</c:v>
                      </c:pt>
                      <c:pt idx="462">
                        <c:v>34.099306820000002</c:v>
                      </c:pt>
                      <c:pt idx="463">
                        <c:v>34.14312692</c:v>
                      </c:pt>
                      <c:pt idx="464">
                        <c:v>34.186947019999998</c:v>
                      </c:pt>
                      <c:pt idx="465">
                        <c:v>34.230767120000003</c:v>
                      </c:pt>
                      <c:pt idx="466">
                        <c:v>34.274587220000001</c:v>
                      </c:pt>
                      <c:pt idx="467">
                        <c:v>34.318407309999998</c:v>
                      </c:pt>
                      <c:pt idx="468">
                        <c:v>34.362227410000003</c:v>
                      </c:pt>
                      <c:pt idx="469">
                        <c:v>34.40604751</c:v>
                      </c:pt>
                      <c:pt idx="470">
                        <c:v>34.449867609999998</c:v>
                      </c:pt>
                      <c:pt idx="471">
                        <c:v>34.493687710000003</c:v>
                      </c:pt>
                      <c:pt idx="472">
                        <c:v>34.537507810000001</c:v>
                      </c:pt>
                      <c:pt idx="473">
                        <c:v>34.581327909999999</c:v>
                      </c:pt>
                      <c:pt idx="474">
                        <c:v>34.625148000000003</c:v>
                      </c:pt>
                      <c:pt idx="475">
                        <c:v>34.668968100000001</c:v>
                      </c:pt>
                      <c:pt idx="476">
                        <c:v>34.712788199999999</c:v>
                      </c:pt>
                      <c:pt idx="477">
                        <c:v>34.756608300000003</c:v>
                      </c:pt>
                      <c:pt idx="478">
                        <c:v>34.800428400000001</c:v>
                      </c:pt>
                      <c:pt idx="479">
                        <c:v>34.844248499999999</c:v>
                      </c:pt>
                      <c:pt idx="480">
                        <c:v>34.888068599999997</c:v>
                      </c:pt>
                      <c:pt idx="481">
                        <c:v>34.931888700000002</c:v>
                      </c:pt>
                      <c:pt idx="482">
                        <c:v>34.975708789999999</c:v>
                      </c:pt>
                      <c:pt idx="483">
                        <c:v>35.019528889999997</c:v>
                      </c:pt>
                      <c:pt idx="484">
                        <c:v>35.063348990000001</c:v>
                      </c:pt>
                      <c:pt idx="485">
                        <c:v>35.107169089999999</c:v>
                      </c:pt>
                      <c:pt idx="486">
                        <c:v>35.150989189999997</c:v>
                      </c:pt>
                      <c:pt idx="487">
                        <c:v>35.194809290000002</c:v>
                      </c:pt>
                      <c:pt idx="488">
                        <c:v>35.23862939</c:v>
                      </c:pt>
                      <c:pt idx="489">
                        <c:v>35.282449479999997</c:v>
                      </c:pt>
                      <c:pt idx="490">
                        <c:v>35.326269580000002</c:v>
                      </c:pt>
                      <c:pt idx="491">
                        <c:v>35.37008968</c:v>
                      </c:pt>
                      <c:pt idx="492">
                        <c:v>35.50154998</c:v>
                      </c:pt>
                      <c:pt idx="493">
                        <c:v>35.589190170000002</c:v>
                      </c:pt>
                      <c:pt idx="494">
                        <c:v>35.63301027</c:v>
                      </c:pt>
                      <c:pt idx="495">
                        <c:v>35.676830369999998</c:v>
                      </c:pt>
                      <c:pt idx="496">
                        <c:v>35.76447057</c:v>
                      </c:pt>
                      <c:pt idx="497">
                        <c:v>35.808290669999998</c:v>
                      </c:pt>
                      <c:pt idx="498">
                        <c:v>35.852110770000003</c:v>
                      </c:pt>
                      <c:pt idx="499">
                        <c:v>35.89593086</c:v>
                      </c:pt>
                      <c:pt idx="500">
                        <c:v>35.939750959999998</c:v>
                      </c:pt>
                      <c:pt idx="501">
                        <c:v>35.983571060000003</c:v>
                      </c:pt>
                      <c:pt idx="502">
                        <c:v>36.027391160000001</c:v>
                      </c:pt>
                      <c:pt idx="503">
                        <c:v>36.071211259999998</c:v>
                      </c:pt>
                      <c:pt idx="504">
                        <c:v>36.115031360000003</c:v>
                      </c:pt>
                      <c:pt idx="505">
                        <c:v>36.158851460000001</c:v>
                      </c:pt>
                      <c:pt idx="506">
                        <c:v>36.202671549999998</c:v>
                      </c:pt>
                      <c:pt idx="507">
                        <c:v>36.246491650000003</c:v>
                      </c:pt>
                      <c:pt idx="508">
                        <c:v>36.290311750000001</c:v>
                      </c:pt>
                      <c:pt idx="509">
                        <c:v>36.334131849999999</c:v>
                      </c:pt>
                      <c:pt idx="510">
                        <c:v>36.377951950000003</c:v>
                      </c:pt>
                      <c:pt idx="511">
                        <c:v>36.421772050000001</c:v>
                      </c:pt>
                      <c:pt idx="512">
                        <c:v>36.465592149999999</c:v>
                      </c:pt>
                      <c:pt idx="513">
                        <c:v>36.509412249999997</c:v>
                      </c:pt>
                      <c:pt idx="514">
                        <c:v>36.553232340000001</c:v>
                      </c:pt>
                      <c:pt idx="515">
                        <c:v>36.597052439999999</c:v>
                      </c:pt>
                      <c:pt idx="516">
                        <c:v>36.640872539999997</c:v>
                      </c:pt>
                      <c:pt idx="517">
                        <c:v>36.684692640000002</c:v>
                      </c:pt>
                      <c:pt idx="518">
                        <c:v>36.728512739999999</c:v>
                      </c:pt>
                      <c:pt idx="519">
                        <c:v>36.772332839999997</c:v>
                      </c:pt>
                      <c:pt idx="520">
                        <c:v>36.816152940000002</c:v>
                      </c:pt>
                      <c:pt idx="521">
                        <c:v>36.859973029999999</c:v>
                      </c:pt>
                      <c:pt idx="522">
                        <c:v>36.903793129999997</c:v>
                      </c:pt>
                      <c:pt idx="523">
                        <c:v>37.035253429999997</c:v>
                      </c:pt>
                      <c:pt idx="524">
                        <c:v>37.079073530000002</c:v>
                      </c:pt>
                      <c:pt idx="525">
                        <c:v>37.12289363</c:v>
                      </c:pt>
                      <c:pt idx="526">
                        <c:v>37.166713719999997</c:v>
                      </c:pt>
                      <c:pt idx="527">
                        <c:v>37.210533820000002</c:v>
                      </c:pt>
                      <c:pt idx="528">
                        <c:v>37.25435392</c:v>
                      </c:pt>
                      <c:pt idx="529">
                        <c:v>37.298174019999998</c:v>
                      </c:pt>
                      <c:pt idx="530">
                        <c:v>37.341994120000003</c:v>
                      </c:pt>
                      <c:pt idx="531">
                        <c:v>37.38581422</c:v>
                      </c:pt>
                      <c:pt idx="532">
                        <c:v>37.429634319999998</c:v>
                      </c:pt>
                      <c:pt idx="533">
                        <c:v>37.473454410000002</c:v>
                      </c:pt>
                      <c:pt idx="534">
                        <c:v>37.51727451</c:v>
                      </c:pt>
                      <c:pt idx="535">
                        <c:v>37.561094609999998</c:v>
                      </c:pt>
                      <c:pt idx="536">
                        <c:v>37.604914710000003</c:v>
                      </c:pt>
                      <c:pt idx="537">
                        <c:v>37.648734810000001</c:v>
                      </c:pt>
                      <c:pt idx="538">
                        <c:v>37.692554909999998</c:v>
                      </c:pt>
                      <c:pt idx="539">
                        <c:v>37.736375010000003</c:v>
                      </c:pt>
                      <c:pt idx="540">
                        <c:v>37.7801951</c:v>
                      </c:pt>
                      <c:pt idx="541">
                        <c:v>37.824015199999998</c:v>
                      </c:pt>
                      <c:pt idx="542">
                        <c:v>37.867835300000003</c:v>
                      </c:pt>
                      <c:pt idx="543">
                        <c:v>37.911655400000001</c:v>
                      </c:pt>
                      <c:pt idx="544">
                        <c:v>37.955475499999999</c:v>
                      </c:pt>
                      <c:pt idx="545">
                        <c:v>37.999295600000004</c:v>
                      </c:pt>
                      <c:pt idx="546">
                        <c:v>38.043115700000001</c:v>
                      </c:pt>
                      <c:pt idx="547">
                        <c:v>38.086935799999999</c:v>
                      </c:pt>
                      <c:pt idx="548">
                        <c:v>38.130755890000003</c:v>
                      </c:pt>
                      <c:pt idx="549">
                        <c:v>38.174575990000001</c:v>
                      </c:pt>
                      <c:pt idx="550">
                        <c:v>38.218396089999999</c:v>
                      </c:pt>
                      <c:pt idx="551">
                        <c:v>38.262216189999997</c:v>
                      </c:pt>
                      <c:pt idx="552">
                        <c:v>38.306036290000002</c:v>
                      </c:pt>
                      <c:pt idx="553">
                        <c:v>38.349856389999999</c:v>
                      </c:pt>
                      <c:pt idx="554">
                        <c:v>38.393676489999997</c:v>
                      </c:pt>
                      <c:pt idx="555">
                        <c:v>38.437496580000001</c:v>
                      </c:pt>
                      <c:pt idx="556">
                        <c:v>38.525136779999997</c:v>
                      </c:pt>
                      <c:pt idx="557">
                        <c:v>38.568956880000002</c:v>
                      </c:pt>
                      <c:pt idx="558">
                        <c:v>38.61277698</c:v>
                      </c:pt>
                      <c:pt idx="559">
                        <c:v>38.656597079999997</c:v>
                      </c:pt>
                      <c:pt idx="560">
                        <c:v>38.700417180000002</c:v>
                      </c:pt>
                      <c:pt idx="561">
                        <c:v>38.788057369999997</c:v>
                      </c:pt>
                      <c:pt idx="562">
                        <c:v>38.831877470000002</c:v>
                      </c:pt>
                      <c:pt idx="563">
                        <c:v>38.87569757</c:v>
                      </c:pt>
                      <c:pt idx="564">
                        <c:v>38.919517669999998</c:v>
                      </c:pt>
                      <c:pt idx="565">
                        <c:v>38.963337770000003</c:v>
                      </c:pt>
                      <c:pt idx="566">
                        <c:v>39.00715787</c:v>
                      </c:pt>
                      <c:pt idx="567">
                        <c:v>39.050977959999997</c:v>
                      </c:pt>
                      <c:pt idx="568">
                        <c:v>39.094798060000002</c:v>
                      </c:pt>
                      <c:pt idx="569">
                        <c:v>39.13861816</c:v>
                      </c:pt>
                      <c:pt idx="570">
                        <c:v>39.182438259999998</c:v>
                      </c:pt>
                      <c:pt idx="571">
                        <c:v>39.226258360000003</c:v>
                      </c:pt>
                      <c:pt idx="572">
                        <c:v>39.270078460000001</c:v>
                      </c:pt>
                      <c:pt idx="573">
                        <c:v>39.313898559999998</c:v>
                      </c:pt>
                      <c:pt idx="574">
                        <c:v>39.357718650000002</c:v>
                      </c:pt>
                      <c:pt idx="575">
                        <c:v>39.40153875</c:v>
                      </c:pt>
                      <c:pt idx="576">
                        <c:v>39.445358849999998</c:v>
                      </c:pt>
                      <c:pt idx="577">
                        <c:v>39.489178950000003</c:v>
                      </c:pt>
                      <c:pt idx="578">
                        <c:v>39.532999050000001</c:v>
                      </c:pt>
                      <c:pt idx="579">
                        <c:v>39.576819149999999</c:v>
                      </c:pt>
                      <c:pt idx="580">
                        <c:v>39.620639250000004</c:v>
                      </c:pt>
                      <c:pt idx="581">
                        <c:v>39.664459350000001</c:v>
                      </c:pt>
                      <c:pt idx="582">
                        <c:v>39.752099540000003</c:v>
                      </c:pt>
                      <c:pt idx="583">
                        <c:v>39.795919640000001</c:v>
                      </c:pt>
                      <c:pt idx="584">
                        <c:v>39.839739739999999</c:v>
                      </c:pt>
                      <c:pt idx="585">
                        <c:v>39.883559839999997</c:v>
                      </c:pt>
                      <c:pt idx="586">
                        <c:v>39.927379940000002</c:v>
                      </c:pt>
                      <c:pt idx="587">
                        <c:v>39.971200039999999</c:v>
                      </c:pt>
                      <c:pt idx="588">
                        <c:v>40.015020130000003</c:v>
                      </c:pt>
                      <c:pt idx="589">
                        <c:v>40.058840230000001</c:v>
                      </c:pt>
                      <c:pt idx="590">
                        <c:v>40.102660329999999</c:v>
                      </c:pt>
                      <c:pt idx="591">
                        <c:v>40.146480429999997</c:v>
                      </c:pt>
                      <c:pt idx="592">
                        <c:v>40.190300530000002</c:v>
                      </c:pt>
                      <c:pt idx="593">
                        <c:v>40.23412063</c:v>
                      </c:pt>
                      <c:pt idx="594">
                        <c:v>40.277940729999997</c:v>
                      </c:pt>
                      <c:pt idx="595">
                        <c:v>40.321760820000002</c:v>
                      </c:pt>
                      <c:pt idx="596">
                        <c:v>40.365580919999999</c:v>
                      </c:pt>
                      <c:pt idx="597">
                        <c:v>40.409401019999997</c:v>
                      </c:pt>
                      <c:pt idx="598">
                        <c:v>40.453221120000002</c:v>
                      </c:pt>
                      <c:pt idx="599">
                        <c:v>40.49704122</c:v>
                      </c:pt>
                      <c:pt idx="600">
                        <c:v>40.540861319999998</c:v>
                      </c:pt>
                      <c:pt idx="601">
                        <c:v>40.584681420000003</c:v>
                      </c:pt>
                      <c:pt idx="602">
                        <c:v>40.62850151</c:v>
                      </c:pt>
                      <c:pt idx="603">
                        <c:v>40.672321609999997</c:v>
                      </c:pt>
                      <c:pt idx="604">
                        <c:v>40.716141710000002</c:v>
                      </c:pt>
                      <c:pt idx="605">
                        <c:v>40.75996181</c:v>
                      </c:pt>
                      <c:pt idx="606">
                        <c:v>40.803781909999998</c:v>
                      </c:pt>
                      <c:pt idx="607">
                        <c:v>40.847602010000003</c:v>
                      </c:pt>
                      <c:pt idx="608">
                        <c:v>40.891422110000001</c:v>
                      </c:pt>
                      <c:pt idx="609">
                        <c:v>40.935242209999998</c:v>
                      </c:pt>
                      <c:pt idx="610">
                        <c:v>40.979062300000002</c:v>
                      </c:pt>
                      <c:pt idx="611">
                        <c:v>41.0228824</c:v>
                      </c:pt>
                      <c:pt idx="612">
                        <c:v>41.066702499999998</c:v>
                      </c:pt>
                      <c:pt idx="613">
                        <c:v>41.110522600000003</c:v>
                      </c:pt>
                      <c:pt idx="614">
                        <c:v>41.154342700000001</c:v>
                      </c:pt>
                      <c:pt idx="615">
                        <c:v>41.198162799999999</c:v>
                      </c:pt>
                      <c:pt idx="616">
                        <c:v>41.241982899999996</c:v>
                      </c:pt>
                      <c:pt idx="617">
                        <c:v>41.285802990000001</c:v>
                      </c:pt>
                      <c:pt idx="618">
                        <c:v>41.417263290000001</c:v>
                      </c:pt>
                      <c:pt idx="619">
                        <c:v>41.461083389999999</c:v>
                      </c:pt>
                      <c:pt idx="620">
                        <c:v>41.504903489999997</c:v>
                      </c:pt>
                      <c:pt idx="621">
                        <c:v>41.548723590000002</c:v>
                      </c:pt>
                      <c:pt idx="622">
                        <c:v>41.592543679999999</c:v>
                      </c:pt>
                      <c:pt idx="623">
                        <c:v>41.636363780000003</c:v>
                      </c:pt>
                      <c:pt idx="624">
                        <c:v>41.680183880000001</c:v>
                      </c:pt>
                      <c:pt idx="625">
                        <c:v>41.724003979999999</c:v>
                      </c:pt>
                      <c:pt idx="626">
                        <c:v>41.767824079999997</c:v>
                      </c:pt>
                      <c:pt idx="627">
                        <c:v>41.811644180000002</c:v>
                      </c:pt>
                      <c:pt idx="628">
                        <c:v>41.85546428</c:v>
                      </c:pt>
                      <c:pt idx="629">
                        <c:v>41.899284369999997</c:v>
                      </c:pt>
                      <c:pt idx="630">
                        <c:v>41.943104470000002</c:v>
                      </c:pt>
                      <c:pt idx="631">
                        <c:v>41.986924569999999</c:v>
                      </c:pt>
                      <c:pt idx="632">
                        <c:v>42.030744669999997</c:v>
                      </c:pt>
                      <c:pt idx="633">
                        <c:v>42.074564770000002</c:v>
                      </c:pt>
                      <c:pt idx="634">
                        <c:v>42.11838487</c:v>
                      </c:pt>
                      <c:pt idx="635">
                        <c:v>42.162204969999998</c:v>
                      </c:pt>
                      <c:pt idx="636">
                        <c:v>42.425125559999998</c:v>
                      </c:pt>
                      <c:pt idx="637">
                        <c:v>42.468945660000003</c:v>
                      </c:pt>
                      <c:pt idx="638">
                        <c:v>42.512765760000001</c:v>
                      </c:pt>
                      <c:pt idx="639">
                        <c:v>42.556585849999998</c:v>
                      </c:pt>
                      <c:pt idx="640">
                        <c:v>42.600405950000003</c:v>
                      </c:pt>
                      <c:pt idx="641">
                        <c:v>42.64422605</c:v>
                      </c:pt>
                      <c:pt idx="642">
                        <c:v>42.688046149999998</c:v>
                      </c:pt>
                      <c:pt idx="643">
                        <c:v>42.731866250000003</c:v>
                      </c:pt>
                      <c:pt idx="644">
                        <c:v>42.775686350000001</c:v>
                      </c:pt>
                      <c:pt idx="645">
                        <c:v>42.819506449999999</c:v>
                      </c:pt>
                      <c:pt idx="646">
                        <c:v>42.863326540000003</c:v>
                      </c:pt>
                      <c:pt idx="647">
                        <c:v>42.907146640000001</c:v>
                      </c:pt>
                      <c:pt idx="648">
                        <c:v>42.994786840000003</c:v>
                      </c:pt>
                      <c:pt idx="649">
                        <c:v>43.038606940000001</c:v>
                      </c:pt>
                      <c:pt idx="650">
                        <c:v>43.082427039999999</c:v>
                      </c:pt>
                      <c:pt idx="651">
                        <c:v>43.126247139999997</c:v>
                      </c:pt>
                      <c:pt idx="652">
                        <c:v>43.170067230000001</c:v>
                      </c:pt>
                      <c:pt idx="653">
                        <c:v>43.213887329999999</c:v>
                      </c:pt>
                      <c:pt idx="654">
                        <c:v>43.257707430000004</c:v>
                      </c:pt>
                      <c:pt idx="655">
                        <c:v>43.301527530000001</c:v>
                      </c:pt>
                      <c:pt idx="656">
                        <c:v>43.345347629999999</c:v>
                      </c:pt>
                      <c:pt idx="657">
                        <c:v>43.389167729999997</c:v>
                      </c:pt>
                      <c:pt idx="658">
                        <c:v>43.432987830000002</c:v>
                      </c:pt>
                      <c:pt idx="659">
                        <c:v>43.476807919999999</c:v>
                      </c:pt>
                      <c:pt idx="660">
                        <c:v>43.520628019999997</c:v>
                      </c:pt>
                      <c:pt idx="661">
                        <c:v>43.564448120000002</c:v>
                      </c:pt>
                      <c:pt idx="662">
                        <c:v>43.608268219999999</c:v>
                      </c:pt>
                      <c:pt idx="663">
                        <c:v>43.652088319999997</c:v>
                      </c:pt>
                      <c:pt idx="664">
                        <c:v>43.695908420000002</c:v>
                      </c:pt>
                      <c:pt idx="665">
                        <c:v>43.73972852</c:v>
                      </c:pt>
                      <c:pt idx="666">
                        <c:v>43.783548609999997</c:v>
                      </c:pt>
                      <c:pt idx="667">
                        <c:v>43.827368710000002</c:v>
                      </c:pt>
                      <c:pt idx="668">
                        <c:v>43.87118881</c:v>
                      </c:pt>
                      <c:pt idx="669">
                        <c:v>43.915008909999997</c:v>
                      </c:pt>
                      <c:pt idx="670">
                        <c:v>43.958829010000002</c:v>
                      </c:pt>
                      <c:pt idx="671">
                        <c:v>44.00264911</c:v>
                      </c:pt>
                      <c:pt idx="672">
                        <c:v>44.046469209999998</c:v>
                      </c:pt>
                      <c:pt idx="673">
                        <c:v>44.090289310000003</c:v>
                      </c:pt>
                      <c:pt idx="674">
                        <c:v>44.1341094</c:v>
                      </c:pt>
                      <c:pt idx="675">
                        <c:v>44.177929499999998</c:v>
                      </c:pt>
                      <c:pt idx="676">
                        <c:v>44.221749600000003</c:v>
                      </c:pt>
                      <c:pt idx="677">
                        <c:v>44.2655697</c:v>
                      </c:pt>
                      <c:pt idx="678">
                        <c:v>44.309389799999998</c:v>
                      </c:pt>
                      <c:pt idx="679">
                        <c:v>44.353209900000003</c:v>
                      </c:pt>
                      <c:pt idx="680">
                        <c:v>44.397030000000001</c:v>
                      </c:pt>
                      <c:pt idx="681">
                        <c:v>44.440850089999998</c:v>
                      </c:pt>
                      <c:pt idx="682">
                        <c:v>44.484670190000003</c:v>
                      </c:pt>
                      <c:pt idx="683">
                        <c:v>44.528490290000001</c:v>
                      </c:pt>
                      <c:pt idx="684">
                        <c:v>44.572310389999998</c:v>
                      </c:pt>
                      <c:pt idx="685">
                        <c:v>44.616130490000003</c:v>
                      </c:pt>
                      <c:pt idx="686">
                        <c:v>44.703770689999999</c:v>
                      </c:pt>
                      <c:pt idx="687">
                        <c:v>44.747590780000003</c:v>
                      </c:pt>
                      <c:pt idx="688">
                        <c:v>44.791410880000001</c:v>
                      </c:pt>
                      <c:pt idx="689">
                        <c:v>44.879051080000004</c:v>
                      </c:pt>
                      <c:pt idx="690">
                        <c:v>44.922871180000001</c:v>
                      </c:pt>
                      <c:pt idx="691">
                        <c:v>44.966691279999999</c:v>
                      </c:pt>
                      <c:pt idx="692">
                        <c:v>45.010511379999997</c:v>
                      </c:pt>
                      <c:pt idx="693">
                        <c:v>45.054331470000001</c:v>
                      </c:pt>
                      <c:pt idx="694">
                        <c:v>45.098151569999999</c:v>
                      </c:pt>
                      <c:pt idx="695">
                        <c:v>45.141971669999997</c:v>
                      </c:pt>
                      <c:pt idx="696">
                        <c:v>45.185791770000002</c:v>
                      </c:pt>
                      <c:pt idx="697">
                        <c:v>45.229611869999999</c:v>
                      </c:pt>
                      <c:pt idx="698">
                        <c:v>45.273431969999997</c:v>
                      </c:pt>
                      <c:pt idx="699">
                        <c:v>45.317252070000002</c:v>
                      </c:pt>
                      <c:pt idx="700">
                        <c:v>45.361072159999999</c:v>
                      </c:pt>
                      <c:pt idx="701">
                        <c:v>45.404892259999997</c:v>
                      </c:pt>
                      <c:pt idx="702">
                        <c:v>45.448712360000002</c:v>
                      </c:pt>
                      <c:pt idx="703">
                        <c:v>45.49253246</c:v>
                      </c:pt>
                      <c:pt idx="704">
                        <c:v>45.536352559999997</c:v>
                      </c:pt>
                      <c:pt idx="705">
                        <c:v>45.580172660000002</c:v>
                      </c:pt>
                      <c:pt idx="706">
                        <c:v>45.62399276</c:v>
                      </c:pt>
                      <c:pt idx="707">
                        <c:v>45.667812859999998</c:v>
                      </c:pt>
                      <c:pt idx="708">
                        <c:v>45.711632950000002</c:v>
                      </c:pt>
                      <c:pt idx="709">
                        <c:v>45.75545305</c:v>
                      </c:pt>
                      <c:pt idx="710">
                        <c:v>45.799273149999998</c:v>
                      </c:pt>
                      <c:pt idx="711">
                        <c:v>45.843093250000003</c:v>
                      </c:pt>
                      <c:pt idx="712">
                        <c:v>45.88691335</c:v>
                      </c:pt>
                      <c:pt idx="713">
                        <c:v>45.930733449999998</c:v>
                      </c:pt>
                      <c:pt idx="714">
                        <c:v>45.974553550000003</c:v>
                      </c:pt>
                      <c:pt idx="715">
                        <c:v>46.01837364</c:v>
                      </c:pt>
                      <c:pt idx="716">
                        <c:v>46.062193739999998</c:v>
                      </c:pt>
                      <c:pt idx="717">
                        <c:v>46.106013840000003</c:v>
                      </c:pt>
                      <c:pt idx="718">
                        <c:v>46.149833940000001</c:v>
                      </c:pt>
                      <c:pt idx="719">
                        <c:v>46.193654039999998</c:v>
                      </c:pt>
                      <c:pt idx="720">
                        <c:v>46.237474140000003</c:v>
                      </c:pt>
                      <c:pt idx="721">
                        <c:v>46.281294240000001</c:v>
                      </c:pt>
                      <c:pt idx="722">
                        <c:v>46.325114329999998</c:v>
                      </c:pt>
                      <c:pt idx="723">
                        <c:v>46.368934430000003</c:v>
                      </c:pt>
                      <c:pt idx="724">
                        <c:v>46.412754530000001</c:v>
                      </c:pt>
                      <c:pt idx="725">
                        <c:v>46.456574629999999</c:v>
                      </c:pt>
                      <c:pt idx="726">
                        <c:v>46.500394729999996</c:v>
                      </c:pt>
                      <c:pt idx="727">
                        <c:v>46.544214830000001</c:v>
                      </c:pt>
                      <c:pt idx="728">
                        <c:v>46.588034929999999</c:v>
                      </c:pt>
                      <c:pt idx="729">
                        <c:v>46.675675120000001</c:v>
                      </c:pt>
                      <c:pt idx="730">
                        <c:v>46.719495219999999</c:v>
                      </c:pt>
                      <c:pt idx="731">
                        <c:v>46.763315319999997</c:v>
                      </c:pt>
                      <c:pt idx="732">
                        <c:v>46.807135420000002</c:v>
                      </c:pt>
                      <c:pt idx="733">
                        <c:v>46.850955519999999</c:v>
                      </c:pt>
                      <c:pt idx="734">
                        <c:v>46.894775619999997</c:v>
                      </c:pt>
                      <c:pt idx="735">
                        <c:v>46.938595710000001</c:v>
                      </c:pt>
                      <c:pt idx="736">
                        <c:v>46.982415809999999</c:v>
                      </c:pt>
                      <c:pt idx="737">
                        <c:v>47.026235909999997</c:v>
                      </c:pt>
                      <c:pt idx="738">
                        <c:v>47.070056010000002</c:v>
                      </c:pt>
                      <c:pt idx="739">
                        <c:v>47.11387611</c:v>
                      </c:pt>
                      <c:pt idx="740">
                        <c:v>47.157696209999997</c:v>
                      </c:pt>
                      <c:pt idx="741">
                        <c:v>47.201516310000002</c:v>
                      </c:pt>
                      <c:pt idx="742">
                        <c:v>47.24533641</c:v>
                      </c:pt>
                      <c:pt idx="743">
                        <c:v>47.289156499999997</c:v>
                      </c:pt>
                      <c:pt idx="744">
                        <c:v>47.332976600000002</c:v>
                      </c:pt>
                      <c:pt idx="745">
                        <c:v>47.3767967</c:v>
                      </c:pt>
                      <c:pt idx="746">
                        <c:v>47.420616799999998</c:v>
                      </c:pt>
                      <c:pt idx="747">
                        <c:v>47.464436900000003</c:v>
                      </c:pt>
                      <c:pt idx="748">
                        <c:v>47.508257</c:v>
                      </c:pt>
                      <c:pt idx="749">
                        <c:v>47.552077099999998</c:v>
                      </c:pt>
                      <c:pt idx="750">
                        <c:v>47.595897190000002</c:v>
                      </c:pt>
                      <c:pt idx="751">
                        <c:v>47.63971729</c:v>
                      </c:pt>
                      <c:pt idx="752">
                        <c:v>47.683537389999998</c:v>
                      </c:pt>
                      <c:pt idx="753">
                        <c:v>47.727357490000003</c:v>
                      </c:pt>
                      <c:pt idx="754">
                        <c:v>47.771177590000001</c:v>
                      </c:pt>
                      <c:pt idx="755">
                        <c:v>47.814997689999998</c:v>
                      </c:pt>
                      <c:pt idx="756">
                        <c:v>47.858817790000003</c:v>
                      </c:pt>
                      <c:pt idx="757">
                        <c:v>47.90263788</c:v>
                      </c:pt>
                      <c:pt idx="758">
                        <c:v>47.946457979999998</c:v>
                      </c:pt>
                      <c:pt idx="759">
                        <c:v>47.990278080000003</c:v>
                      </c:pt>
                      <c:pt idx="760">
                        <c:v>48.034098180000001</c:v>
                      </c:pt>
                      <c:pt idx="761">
                        <c:v>48.077918279999999</c:v>
                      </c:pt>
                      <c:pt idx="762">
                        <c:v>48.121738379999996</c:v>
                      </c:pt>
                      <c:pt idx="763">
                        <c:v>48.165558480000001</c:v>
                      </c:pt>
                      <c:pt idx="764">
                        <c:v>48.209378569999998</c:v>
                      </c:pt>
                      <c:pt idx="765">
                        <c:v>48.253198670000003</c:v>
                      </c:pt>
                      <c:pt idx="766">
                        <c:v>48.297018770000001</c:v>
                      </c:pt>
                      <c:pt idx="767">
                        <c:v>48.340838869999999</c:v>
                      </c:pt>
                      <c:pt idx="768">
                        <c:v>48.384658969999997</c:v>
                      </c:pt>
                      <c:pt idx="769">
                        <c:v>48.428479070000002</c:v>
                      </c:pt>
                      <c:pt idx="770">
                        <c:v>48.472299169999999</c:v>
                      </c:pt>
                      <c:pt idx="771">
                        <c:v>48.516119260000004</c:v>
                      </c:pt>
                      <c:pt idx="772">
                        <c:v>48.559939360000001</c:v>
                      </c:pt>
                      <c:pt idx="773">
                        <c:v>48.603759459999999</c:v>
                      </c:pt>
                      <c:pt idx="774">
                        <c:v>48.647579559999997</c:v>
                      </c:pt>
                      <c:pt idx="775">
                        <c:v>48.73521976</c:v>
                      </c:pt>
                      <c:pt idx="776">
                        <c:v>48.779039859999997</c:v>
                      </c:pt>
                      <c:pt idx="777">
                        <c:v>48.822859960000002</c:v>
                      </c:pt>
                      <c:pt idx="778">
                        <c:v>48.910500149999997</c:v>
                      </c:pt>
                      <c:pt idx="779">
                        <c:v>48.954320250000002</c:v>
                      </c:pt>
                      <c:pt idx="780">
                        <c:v>48.99814035</c:v>
                      </c:pt>
                      <c:pt idx="781">
                        <c:v>49.041960449999998</c:v>
                      </c:pt>
                      <c:pt idx="782">
                        <c:v>49.085780550000003</c:v>
                      </c:pt>
                      <c:pt idx="783">
                        <c:v>49.12960065</c:v>
                      </c:pt>
                      <c:pt idx="784">
                        <c:v>49.173420739999997</c:v>
                      </c:pt>
                      <c:pt idx="785">
                        <c:v>49.217240840000002</c:v>
                      </c:pt>
                      <c:pt idx="786">
                        <c:v>49.26106094</c:v>
                      </c:pt>
                      <c:pt idx="787">
                        <c:v>49.304881039999998</c:v>
                      </c:pt>
                      <c:pt idx="788">
                        <c:v>49.348701140000003</c:v>
                      </c:pt>
                      <c:pt idx="789">
                        <c:v>49.392521240000001</c:v>
                      </c:pt>
                      <c:pt idx="790">
                        <c:v>49.743082029999997</c:v>
                      </c:pt>
                      <c:pt idx="791">
                        <c:v>49.786902120000001</c:v>
                      </c:pt>
                      <c:pt idx="792">
                        <c:v>49.830722219999998</c:v>
                      </c:pt>
                      <c:pt idx="793">
                        <c:v>49.874542320000003</c:v>
                      </c:pt>
                      <c:pt idx="794">
                        <c:v>49.918362420000001</c:v>
                      </c:pt>
                      <c:pt idx="795">
                        <c:v>49.962182519999999</c:v>
                      </c:pt>
                      <c:pt idx="796">
                        <c:v>50.006002619999997</c:v>
                      </c:pt>
                      <c:pt idx="797">
                        <c:v>50.049822720000002</c:v>
                      </c:pt>
                      <c:pt idx="798">
                        <c:v>50.093642809999999</c:v>
                      </c:pt>
                      <c:pt idx="799">
                        <c:v>50.137462910000004</c:v>
                      </c:pt>
                      <c:pt idx="800">
                        <c:v>50.181283010000001</c:v>
                      </c:pt>
                      <c:pt idx="801">
                        <c:v>50.225103109999999</c:v>
                      </c:pt>
                      <c:pt idx="802">
                        <c:v>50.268923209999997</c:v>
                      </c:pt>
                      <c:pt idx="803">
                        <c:v>50.312743310000002</c:v>
                      </c:pt>
                      <c:pt idx="804">
                        <c:v>50.35656341</c:v>
                      </c:pt>
                      <c:pt idx="805">
                        <c:v>50.400383509999998</c:v>
                      </c:pt>
                      <c:pt idx="806">
                        <c:v>50.444203600000002</c:v>
                      </c:pt>
                      <c:pt idx="807">
                        <c:v>50.488023699999999</c:v>
                      </c:pt>
                      <c:pt idx="808">
                        <c:v>50.531843799999997</c:v>
                      </c:pt>
                      <c:pt idx="809">
                        <c:v>50.575663900000002</c:v>
                      </c:pt>
                      <c:pt idx="810">
                        <c:v>50.619484</c:v>
                      </c:pt>
                      <c:pt idx="811">
                        <c:v>50.663304099999998</c:v>
                      </c:pt>
                      <c:pt idx="812">
                        <c:v>50.707124200000003</c:v>
                      </c:pt>
                      <c:pt idx="813">
                        <c:v>50.75094429</c:v>
                      </c:pt>
                      <c:pt idx="814">
                        <c:v>50.794764389999997</c:v>
                      </c:pt>
                      <c:pt idx="815">
                        <c:v>50.838584490000002</c:v>
                      </c:pt>
                      <c:pt idx="816">
                        <c:v>50.88240459</c:v>
                      </c:pt>
                      <c:pt idx="817">
                        <c:v>50.970044790000003</c:v>
                      </c:pt>
                      <c:pt idx="818">
                        <c:v>51.013864890000001</c:v>
                      </c:pt>
                      <c:pt idx="819">
                        <c:v>51.057684979999998</c:v>
                      </c:pt>
                      <c:pt idx="820">
                        <c:v>51.101505080000003</c:v>
                      </c:pt>
                      <c:pt idx="821">
                        <c:v>51.14532518</c:v>
                      </c:pt>
                      <c:pt idx="822">
                        <c:v>51.189145279999998</c:v>
                      </c:pt>
                      <c:pt idx="823">
                        <c:v>51.232965380000003</c:v>
                      </c:pt>
                      <c:pt idx="824">
                        <c:v>51.276785480000001</c:v>
                      </c:pt>
                      <c:pt idx="825">
                        <c:v>51.320605579999999</c:v>
                      </c:pt>
                      <c:pt idx="826">
                        <c:v>51.364425670000003</c:v>
                      </c:pt>
                      <c:pt idx="827">
                        <c:v>51.408245770000001</c:v>
                      </c:pt>
                      <c:pt idx="828">
                        <c:v>51.452065869999998</c:v>
                      </c:pt>
                      <c:pt idx="829">
                        <c:v>51.495885970000003</c:v>
                      </c:pt>
                      <c:pt idx="830">
                        <c:v>51.539706070000001</c:v>
                      </c:pt>
                      <c:pt idx="831">
                        <c:v>51.583526169999999</c:v>
                      </c:pt>
                      <c:pt idx="832">
                        <c:v>51.627346269999997</c:v>
                      </c:pt>
                      <c:pt idx="833">
                        <c:v>51.671166370000002</c:v>
                      </c:pt>
                      <c:pt idx="834">
                        <c:v>51.714986459999999</c:v>
                      </c:pt>
                      <c:pt idx="835">
                        <c:v>51.758806559999996</c:v>
                      </c:pt>
                      <c:pt idx="836">
                        <c:v>51.802626660000001</c:v>
                      </c:pt>
                      <c:pt idx="837">
                        <c:v>51.846446759999999</c:v>
                      </c:pt>
                      <c:pt idx="838">
                        <c:v>51.890266859999997</c:v>
                      </c:pt>
                      <c:pt idx="839">
                        <c:v>51.934086960000002</c:v>
                      </c:pt>
                      <c:pt idx="840">
                        <c:v>51.97790706</c:v>
                      </c:pt>
                      <c:pt idx="841">
                        <c:v>52.021727149999997</c:v>
                      </c:pt>
                      <c:pt idx="842">
                        <c:v>52.065547250000002</c:v>
                      </c:pt>
                      <c:pt idx="843">
                        <c:v>52.109367349999999</c:v>
                      </c:pt>
                      <c:pt idx="844">
                        <c:v>52.153187449999997</c:v>
                      </c:pt>
                      <c:pt idx="845">
                        <c:v>52.197007550000002</c:v>
                      </c:pt>
                      <c:pt idx="846">
                        <c:v>52.24082765</c:v>
                      </c:pt>
                      <c:pt idx="847">
                        <c:v>52.284647749999998</c:v>
                      </c:pt>
                      <c:pt idx="848">
                        <c:v>52.328467840000002</c:v>
                      </c:pt>
                      <c:pt idx="849">
                        <c:v>52.37228794</c:v>
                      </c:pt>
                      <c:pt idx="850">
                        <c:v>52.416108039999997</c:v>
                      </c:pt>
                      <c:pt idx="851">
                        <c:v>52.459928140000002</c:v>
                      </c:pt>
                      <c:pt idx="852">
                        <c:v>52.50374824</c:v>
                      </c:pt>
                      <c:pt idx="853">
                        <c:v>52.547568339999998</c:v>
                      </c:pt>
                      <c:pt idx="854">
                        <c:v>52.591388440000003</c:v>
                      </c:pt>
                      <c:pt idx="855">
                        <c:v>52.63520853</c:v>
                      </c:pt>
                      <c:pt idx="856">
                        <c:v>52.679028629999998</c:v>
                      </c:pt>
                      <c:pt idx="857">
                        <c:v>52.722848730000003</c:v>
                      </c:pt>
                      <c:pt idx="858">
                        <c:v>52.76666883</c:v>
                      </c:pt>
                      <c:pt idx="859">
                        <c:v>52.810488929999998</c:v>
                      </c:pt>
                      <c:pt idx="860">
                        <c:v>52.854309030000003</c:v>
                      </c:pt>
                      <c:pt idx="861">
                        <c:v>52.898129130000001</c:v>
                      </c:pt>
                      <c:pt idx="862">
                        <c:v>52.941949219999998</c:v>
                      </c:pt>
                      <c:pt idx="863">
                        <c:v>52.985769320000003</c:v>
                      </c:pt>
                      <c:pt idx="864">
                        <c:v>53.029589420000001</c:v>
                      </c:pt>
                      <c:pt idx="865">
                        <c:v>53.073409519999998</c:v>
                      </c:pt>
                      <c:pt idx="866">
                        <c:v>53.117229620000003</c:v>
                      </c:pt>
                      <c:pt idx="867">
                        <c:v>53.161049720000001</c:v>
                      </c:pt>
                      <c:pt idx="868">
                        <c:v>53.204869819999999</c:v>
                      </c:pt>
                      <c:pt idx="869">
                        <c:v>53.248689919999997</c:v>
                      </c:pt>
                      <c:pt idx="870">
                        <c:v>53.292510010000001</c:v>
                      </c:pt>
                      <c:pt idx="871">
                        <c:v>53.336330109999999</c:v>
                      </c:pt>
                      <c:pt idx="872">
                        <c:v>53.380150209999996</c:v>
                      </c:pt>
                      <c:pt idx="873">
                        <c:v>53.423970310000001</c:v>
                      </c:pt>
                      <c:pt idx="874">
                        <c:v>53.467790409999999</c:v>
                      </c:pt>
                      <c:pt idx="875">
                        <c:v>53.511610509999997</c:v>
                      </c:pt>
                      <c:pt idx="876">
                        <c:v>53.555430610000002</c:v>
                      </c:pt>
                      <c:pt idx="877">
                        <c:v>53.599250699999999</c:v>
                      </c:pt>
                      <c:pt idx="878">
                        <c:v>53.643070799999997</c:v>
                      </c:pt>
                      <c:pt idx="879">
                        <c:v>53.686890900000002</c:v>
                      </c:pt>
                      <c:pt idx="880">
                        <c:v>53.730710999999999</c:v>
                      </c:pt>
                      <c:pt idx="881">
                        <c:v>53.774531099999997</c:v>
                      </c:pt>
                      <c:pt idx="882">
                        <c:v>53.818351200000002</c:v>
                      </c:pt>
                      <c:pt idx="883">
                        <c:v>53.8621713</c:v>
                      </c:pt>
                      <c:pt idx="884">
                        <c:v>53.905991389999997</c:v>
                      </c:pt>
                      <c:pt idx="885">
                        <c:v>53.949811490000002</c:v>
                      </c:pt>
                      <c:pt idx="886">
                        <c:v>53.99363159</c:v>
                      </c:pt>
                      <c:pt idx="887">
                        <c:v>54.344192380000003</c:v>
                      </c:pt>
                      <c:pt idx="888">
                        <c:v>54.38801248</c:v>
                      </c:pt>
                      <c:pt idx="889">
                        <c:v>54.431832579999998</c:v>
                      </c:pt>
                      <c:pt idx="890">
                        <c:v>54.475652680000003</c:v>
                      </c:pt>
                      <c:pt idx="891">
                        <c:v>54.51947277</c:v>
                      </c:pt>
                      <c:pt idx="892">
                        <c:v>54.563292869999998</c:v>
                      </c:pt>
                      <c:pt idx="893">
                        <c:v>54.607112970000003</c:v>
                      </c:pt>
                      <c:pt idx="894">
                        <c:v>54.650933070000001</c:v>
                      </c:pt>
                      <c:pt idx="895">
                        <c:v>54.694753169999998</c:v>
                      </c:pt>
                      <c:pt idx="896">
                        <c:v>54.738573270000003</c:v>
                      </c:pt>
                      <c:pt idx="897">
                        <c:v>54.782393370000001</c:v>
                      </c:pt>
                      <c:pt idx="898">
                        <c:v>54.826213469999999</c:v>
                      </c:pt>
                      <c:pt idx="899">
                        <c:v>54.870033560000003</c:v>
                      </c:pt>
                      <c:pt idx="900">
                        <c:v>54.913853660000001</c:v>
                      </c:pt>
                      <c:pt idx="901">
                        <c:v>54.957673759999999</c:v>
                      </c:pt>
                      <c:pt idx="902">
                        <c:v>55.001493859999997</c:v>
                      </c:pt>
                      <c:pt idx="903">
                        <c:v>55.045313960000001</c:v>
                      </c:pt>
                      <c:pt idx="904">
                        <c:v>55.089134059999999</c:v>
                      </c:pt>
                      <c:pt idx="905">
                        <c:v>55.132954159999997</c:v>
                      </c:pt>
                      <c:pt idx="906">
                        <c:v>55.176774250000001</c:v>
                      </c:pt>
                      <c:pt idx="907">
                        <c:v>55.220594349999999</c:v>
                      </c:pt>
                      <c:pt idx="908">
                        <c:v>55.264414449999997</c:v>
                      </c:pt>
                      <c:pt idx="909">
                        <c:v>55.308234550000002</c:v>
                      </c:pt>
                      <c:pt idx="910">
                        <c:v>55.352054649999999</c:v>
                      </c:pt>
                      <c:pt idx="911">
                        <c:v>55.395874749999997</c:v>
                      </c:pt>
                      <c:pt idx="912">
                        <c:v>55.439694850000002</c:v>
                      </c:pt>
                      <c:pt idx="913">
                        <c:v>55.483514939999999</c:v>
                      </c:pt>
                      <c:pt idx="914">
                        <c:v>55.527335039999997</c:v>
                      </c:pt>
                      <c:pt idx="915">
                        <c:v>55.571155140000002</c:v>
                      </c:pt>
                      <c:pt idx="916">
                        <c:v>55.61497524</c:v>
                      </c:pt>
                      <c:pt idx="917">
                        <c:v>55.658795339999998</c:v>
                      </c:pt>
                      <c:pt idx="918">
                        <c:v>55.702615440000002</c:v>
                      </c:pt>
                      <c:pt idx="919">
                        <c:v>55.74643554</c:v>
                      </c:pt>
                      <c:pt idx="920">
                        <c:v>55.790255629999997</c:v>
                      </c:pt>
                      <c:pt idx="921">
                        <c:v>55.834075730000002</c:v>
                      </c:pt>
                      <c:pt idx="922">
                        <c:v>55.87789583</c:v>
                      </c:pt>
                      <c:pt idx="923">
                        <c:v>55.921715929999998</c:v>
                      </c:pt>
                      <c:pt idx="924">
                        <c:v>55.965536030000003</c:v>
                      </c:pt>
                      <c:pt idx="925">
                        <c:v>56.00935613</c:v>
                      </c:pt>
                      <c:pt idx="926">
                        <c:v>56.053176229999998</c:v>
                      </c:pt>
                      <c:pt idx="927">
                        <c:v>56.096996320000002</c:v>
                      </c:pt>
                      <c:pt idx="928">
                        <c:v>56.14081642</c:v>
                      </c:pt>
                      <c:pt idx="929">
                        <c:v>56.184636519999998</c:v>
                      </c:pt>
                      <c:pt idx="930">
                        <c:v>56.228456620000003</c:v>
                      </c:pt>
                      <c:pt idx="931">
                        <c:v>56.272276720000001</c:v>
                      </c:pt>
                      <c:pt idx="932">
                        <c:v>56.316096819999999</c:v>
                      </c:pt>
                      <c:pt idx="933">
                        <c:v>56.359916920000003</c:v>
                      </c:pt>
                      <c:pt idx="934">
                        <c:v>56.403737020000001</c:v>
                      </c:pt>
                      <c:pt idx="935">
                        <c:v>56.447557109999998</c:v>
                      </c:pt>
                      <c:pt idx="936">
                        <c:v>56.491377210000003</c:v>
                      </c:pt>
                      <c:pt idx="937">
                        <c:v>56.535197310000001</c:v>
                      </c:pt>
                      <c:pt idx="938">
                        <c:v>56.579017409999999</c:v>
                      </c:pt>
                      <c:pt idx="939">
                        <c:v>56.622837509999997</c:v>
                      </c:pt>
                      <c:pt idx="940">
                        <c:v>56.666657610000001</c:v>
                      </c:pt>
                      <c:pt idx="941">
                        <c:v>56.710477709999999</c:v>
                      </c:pt>
                      <c:pt idx="942">
                        <c:v>56.754297800000003</c:v>
                      </c:pt>
                      <c:pt idx="943">
                        <c:v>56.798117900000001</c:v>
                      </c:pt>
                      <c:pt idx="944">
                        <c:v>56.841937999999999</c:v>
                      </c:pt>
                      <c:pt idx="945">
                        <c:v>56.885758099999997</c:v>
                      </c:pt>
                      <c:pt idx="946">
                        <c:v>56.929578200000002</c:v>
                      </c:pt>
                      <c:pt idx="947">
                        <c:v>56.973398299999999</c:v>
                      </c:pt>
                      <c:pt idx="948">
                        <c:v>57.017218399999997</c:v>
                      </c:pt>
                      <c:pt idx="949">
                        <c:v>57.061038490000001</c:v>
                      </c:pt>
                      <c:pt idx="950">
                        <c:v>57.104858589999999</c:v>
                      </c:pt>
                      <c:pt idx="951">
                        <c:v>57.148678689999997</c:v>
                      </c:pt>
                      <c:pt idx="952">
                        <c:v>57.192498790000002</c:v>
                      </c:pt>
                      <c:pt idx="953">
                        <c:v>57.23631889</c:v>
                      </c:pt>
                      <c:pt idx="954">
                        <c:v>57.280138989999998</c:v>
                      </c:pt>
                      <c:pt idx="955">
                        <c:v>57.323959090000002</c:v>
                      </c:pt>
                      <c:pt idx="956">
                        <c:v>57.367779179999999</c:v>
                      </c:pt>
                      <c:pt idx="957">
                        <c:v>57.411599279999997</c:v>
                      </c:pt>
                      <c:pt idx="958">
                        <c:v>57.455419380000002</c:v>
                      </c:pt>
                      <c:pt idx="959">
                        <c:v>57.49923948</c:v>
                      </c:pt>
                      <c:pt idx="960">
                        <c:v>57.543059579999998</c:v>
                      </c:pt>
                      <c:pt idx="961">
                        <c:v>57.586879680000003</c:v>
                      </c:pt>
                      <c:pt idx="962">
                        <c:v>57.63069978</c:v>
                      </c:pt>
                      <c:pt idx="963">
                        <c:v>57.674519869999997</c:v>
                      </c:pt>
                      <c:pt idx="964">
                        <c:v>57.718339970000002</c:v>
                      </c:pt>
                      <c:pt idx="965">
                        <c:v>57.76216007</c:v>
                      </c:pt>
                      <c:pt idx="966">
                        <c:v>57.805980169999998</c:v>
                      </c:pt>
                      <c:pt idx="967">
                        <c:v>57.849800270000003</c:v>
                      </c:pt>
                      <c:pt idx="968">
                        <c:v>57.893620370000001</c:v>
                      </c:pt>
                      <c:pt idx="969">
                        <c:v>57.937440469999999</c:v>
                      </c:pt>
                      <c:pt idx="970">
                        <c:v>57.981260570000003</c:v>
                      </c:pt>
                      <c:pt idx="971">
                        <c:v>58.02508066</c:v>
                      </c:pt>
                      <c:pt idx="972">
                        <c:v>58.068900759999998</c:v>
                      </c:pt>
                      <c:pt idx="973">
                        <c:v>58.112720860000003</c:v>
                      </c:pt>
                      <c:pt idx="974">
                        <c:v>58.156540960000001</c:v>
                      </c:pt>
                      <c:pt idx="975">
                        <c:v>58.200361059999999</c:v>
                      </c:pt>
                      <c:pt idx="976">
                        <c:v>58.244181159999997</c:v>
                      </c:pt>
                      <c:pt idx="977">
                        <c:v>58.288001260000001</c:v>
                      </c:pt>
                      <c:pt idx="978">
                        <c:v>58.331821349999998</c:v>
                      </c:pt>
                      <c:pt idx="979">
                        <c:v>58.375641450000003</c:v>
                      </c:pt>
                      <c:pt idx="980">
                        <c:v>58.419461550000001</c:v>
                      </c:pt>
                      <c:pt idx="981">
                        <c:v>58.463281649999999</c:v>
                      </c:pt>
                      <c:pt idx="982">
                        <c:v>58.507101749999997</c:v>
                      </c:pt>
                      <c:pt idx="983">
                        <c:v>58.550921850000002</c:v>
                      </c:pt>
                      <c:pt idx="984">
                        <c:v>58.59474195</c:v>
                      </c:pt>
                      <c:pt idx="985">
                        <c:v>58.638562039999997</c:v>
                      </c:pt>
                      <c:pt idx="986">
                        <c:v>58.682382140000001</c:v>
                      </c:pt>
                      <c:pt idx="987">
                        <c:v>58.726202239999999</c:v>
                      </c:pt>
                      <c:pt idx="988">
                        <c:v>58.770022339999997</c:v>
                      </c:pt>
                      <c:pt idx="989">
                        <c:v>58.813842440000002</c:v>
                      </c:pt>
                      <c:pt idx="990">
                        <c:v>58.85766254</c:v>
                      </c:pt>
                      <c:pt idx="991">
                        <c:v>58.901482639999998</c:v>
                      </c:pt>
                      <c:pt idx="992">
                        <c:v>58.945302730000002</c:v>
                      </c:pt>
                      <c:pt idx="993">
                        <c:v>58.989122829999999</c:v>
                      </c:pt>
                      <c:pt idx="994">
                        <c:v>59.032942929999997</c:v>
                      </c:pt>
                      <c:pt idx="995">
                        <c:v>59.076763030000002</c:v>
                      </c:pt>
                      <c:pt idx="996">
                        <c:v>59.12058313</c:v>
                      </c:pt>
                      <c:pt idx="997">
                        <c:v>59.164403229999998</c:v>
                      </c:pt>
                      <c:pt idx="998">
                        <c:v>59.208223330000003</c:v>
                      </c:pt>
                      <c:pt idx="999">
                        <c:v>59.25204342</c:v>
                      </c:pt>
                      <c:pt idx="1000">
                        <c:v>59.295863519999997</c:v>
                      </c:pt>
                      <c:pt idx="1001">
                        <c:v>59.339683620000002</c:v>
                      </c:pt>
                      <c:pt idx="1002">
                        <c:v>59.38350372</c:v>
                      </c:pt>
                      <c:pt idx="1003">
                        <c:v>59.427323819999998</c:v>
                      </c:pt>
                      <c:pt idx="1004">
                        <c:v>59.471143920000003</c:v>
                      </c:pt>
                      <c:pt idx="1005">
                        <c:v>59.514964020000001</c:v>
                      </c:pt>
                      <c:pt idx="1006">
                        <c:v>59.558784119999999</c:v>
                      </c:pt>
                      <c:pt idx="1007">
                        <c:v>59.602604210000003</c:v>
                      </c:pt>
                      <c:pt idx="1008">
                        <c:v>59.64642431</c:v>
                      </c:pt>
                      <c:pt idx="1009">
                        <c:v>59.690244409999998</c:v>
                      </c:pt>
                      <c:pt idx="1010">
                        <c:v>59.734064510000003</c:v>
                      </c:pt>
                      <c:pt idx="1011">
                        <c:v>59.777884610000001</c:v>
                      </c:pt>
                      <c:pt idx="1012">
                        <c:v>59.821704709999999</c:v>
                      </c:pt>
                      <c:pt idx="1013">
                        <c:v>59.865524809999997</c:v>
                      </c:pt>
                      <c:pt idx="1014">
                        <c:v>59.909344900000001</c:v>
                      </c:pt>
                      <c:pt idx="1015">
                        <c:v>59.953164999999998</c:v>
                      </c:pt>
                      <c:pt idx="1016">
                        <c:v>59.996985100000003</c:v>
                      </c:pt>
                      <c:pt idx="1017">
                        <c:v>60.040805200000001</c:v>
                      </c:pt>
                      <c:pt idx="1018">
                        <c:v>60.084625299999999</c:v>
                      </c:pt>
                      <c:pt idx="1019">
                        <c:v>60.128445399999997</c:v>
                      </c:pt>
                      <c:pt idx="1020">
                        <c:v>60.172265500000002</c:v>
                      </c:pt>
                      <c:pt idx="1021">
                        <c:v>60.216085589999999</c:v>
                      </c:pt>
                      <c:pt idx="1022">
                        <c:v>60.259905689999997</c:v>
                      </c:pt>
                      <c:pt idx="1023">
                        <c:v>60.303725790000001</c:v>
                      </c:pt>
                      <c:pt idx="1024">
                        <c:v>60.347545889999999</c:v>
                      </c:pt>
                      <c:pt idx="1025">
                        <c:v>60.391365989999997</c:v>
                      </c:pt>
                      <c:pt idx="1026">
                        <c:v>60.435186090000002</c:v>
                      </c:pt>
                      <c:pt idx="1027">
                        <c:v>60.47900619</c:v>
                      </c:pt>
                      <c:pt idx="1028">
                        <c:v>60.522826279999997</c:v>
                      </c:pt>
                      <c:pt idx="1029">
                        <c:v>60.566646380000002</c:v>
                      </c:pt>
                      <c:pt idx="1030">
                        <c:v>60.610466479999999</c:v>
                      </c:pt>
                      <c:pt idx="1031">
                        <c:v>60.654286579999997</c:v>
                      </c:pt>
                      <c:pt idx="1032">
                        <c:v>60.698106680000002</c:v>
                      </c:pt>
                      <c:pt idx="1033">
                        <c:v>60.74192678</c:v>
                      </c:pt>
                      <c:pt idx="1034">
                        <c:v>60.785746879999998</c:v>
                      </c:pt>
                      <c:pt idx="1035">
                        <c:v>60.829566970000002</c:v>
                      </c:pt>
                      <c:pt idx="1036">
                        <c:v>60.87338707</c:v>
                      </c:pt>
                      <c:pt idx="1037">
                        <c:v>60.917207169999998</c:v>
                      </c:pt>
                      <c:pt idx="1038">
                        <c:v>60.961027270000002</c:v>
                      </c:pt>
                      <c:pt idx="1039">
                        <c:v>61.00484737</c:v>
                      </c:pt>
                      <c:pt idx="1040">
                        <c:v>61.048667469999998</c:v>
                      </c:pt>
                      <c:pt idx="1041">
                        <c:v>61.092487570000003</c:v>
                      </c:pt>
                    </c:numCache>
                  </c:numRef>
                </c:yVal>
                <c:smooth val="0"/>
                <c:extLst xmlns:c16r2="http://schemas.microsoft.com/office/drawing/2015/06/chart">
                  <c:ext xmlns:c16="http://schemas.microsoft.com/office/drawing/2014/chart" uri="{C3380CC4-5D6E-409C-BE32-E72D297353CC}">
                    <c16:uniqueId val="{00000002-05FA-43BF-9EEB-02705424D32E}"/>
                  </c:ext>
                </c:extLst>
              </c15:ser>
            </c15:filteredScatterSeries>
            <c15:filteredScatterSeries>
              <c15:ser>
                <c:idx val="8"/>
                <c:order val="2"/>
                <c:tx>
                  <c:strRef>
                    <c:extLst xmlns:c16r2="http://schemas.microsoft.com/office/drawing/2015/06/chart" xmlns:c15="http://schemas.microsoft.com/office/drawing/2012/chart">
                      <c:ext xmlns:c15="http://schemas.microsoft.com/office/drawing/2012/chart" uri="{02D57815-91ED-43cb-92C2-25804820EDAC}">
                        <c15:formulaRef>
                          <c15:sqref>[1]EPECN!$Y$1</c15:sqref>
                        </c15:formulaRef>
                      </c:ext>
                    </c:extLst>
                    <c:strCache>
                      <c:ptCount val="1"/>
                      <c:pt idx="0">
                        <c:v>Tend+Est1</c:v>
                      </c:pt>
                    </c:strCache>
                  </c:strRef>
                </c:tx>
                <c:spPr>
                  <a:ln w="25400">
                    <a:noFill/>
                  </a:ln>
                  <a:effectLst/>
                </c:spPr>
                <c:marker>
                  <c:symbol val="circle"/>
                  <c:size val="4"/>
                  <c:spPr>
                    <a:solidFill>
                      <a:schemeClr val="accent4">
                        <a:lumMod val="80000"/>
                        <a:lumOff val="20000"/>
                      </a:schemeClr>
                    </a:solidFill>
                    <a:ln w="9525" cap="flat" cmpd="sng" algn="ctr">
                      <a:solidFill>
                        <a:schemeClr val="accent4">
                          <a:lumMod val="80000"/>
                          <a:lumOff val="2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[1]EPECN!$Y$2:$Y$1043</c15:sqref>
                        </c15:formulaRef>
                      </c:ext>
                    </c:extLst>
                    <c:numCache>
                      <c:formatCode>General</c:formatCode>
                      <c:ptCount val="1042"/>
                      <c:pt idx="0">
                        <c:v>8.9185376084510608</c:v>
                      </c:pt>
                      <c:pt idx="1">
                        <c:v>8.9606554169281445</c:v>
                      </c:pt>
                      <c:pt idx="2">
                        <c:v>9.0029110278653413</c:v>
                      </c:pt>
                      <c:pt idx="3">
                        <c:v>9.0453044826800326</c:v>
                      </c:pt>
                      <c:pt idx="4">
                        <c:v>9.0878358282593208</c:v>
                      </c:pt>
                      <c:pt idx="5">
                        <c:v>9.1305051069584913</c:v>
                      </c:pt>
                      <c:pt idx="6">
                        <c:v>9.1733123565996202</c:v>
                      </c:pt>
                      <c:pt idx="7">
                        <c:v>9.216257610470322</c:v>
                      </c:pt>
                      <c:pt idx="8">
                        <c:v>9.259340897322673</c:v>
                      </c:pt>
                      <c:pt idx="9">
                        <c:v>9.3025622313722387</c:v>
                      </c:pt>
                      <c:pt idx="10">
                        <c:v>9.3459216522973172</c:v>
                      </c:pt>
                      <c:pt idx="11">
                        <c:v>9.3894191652382517</c:v>
                      </c:pt>
                      <c:pt idx="12">
                        <c:v>9.433054780796958</c:v>
                      </c:pt>
                      <c:pt idx="13">
                        <c:v>9.4768285050365755</c:v>
                      </c:pt>
                      <c:pt idx="14">
                        <c:v>9.5207403394812538</c:v>
                      </c:pt>
                      <c:pt idx="15">
                        <c:v>9.5647902811161138</c:v>
                      </c:pt>
                      <c:pt idx="16">
                        <c:v>9.6089783123873449</c:v>
                      </c:pt>
                      <c:pt idx="17">
                        <c:v>9.6533044412024509</c:v>
                      </c:pt>
                      <c:pt idx="18">
                        <c:v>9.6977686409306507</c:v>
                      </c:pt>
                      <c:pt idx="19">
                        <c:v>9.7423708904034179</c:v>
                      </c:pt>
                      <c:pt idx="20">
                        <c:v>9.7871111639151884</c:v>
                      </c:pt>
                      <c:pt idx="21">
                        <c:v>9.831989431224196</c:v>
                      </c:pt>
                      <c:pt idx="22">
                        <c:v>9.8770056575534628</c:v>
                      </c:pt>
                      <c:pt idx="23">
                        <c:v>9.9221597935919554</c:v>
                      </c:pt>
                      <c:pt idx="24">
                        <c:v>9.9674518154958669</c:v>
                      </c:pt>
                      <c:pt idx="25">
                        <c:v>10.012881664890061</c:v>
                      </c:pt>
                      <c:pt idx="26">
                        <c:v>10.05844928886966</c:v>
                      </c:pt>
                      <c:pt idx="27">
                        <c:v>10.104154630001787</c:v>
                      </c:pt>
                      <c:pt idx="28">
                        <c:v>10.149997626327448</c:v>
                      </c:pt>
                      <c:pt idx="29">
                        <c:v>10.19597821136357</c:v>
                      </c:pt>
                      <c:pt idx="30">
                        <c:v>10.242096304105196</c:v>
                      </c:pt>
                      <c:pt idx="31">
                        <c:v>10.288351849027803</c:v>
                      </c:pt>
                      <c:pt idx="32">
                        <c:v>10.334744756089792</c:v>
                      </c:pt>
                      <c:pt idx="33">
                        <c:v>10.381274940735119</c:v>
                      </c:pt>
                      <c:pt idx="34">
                        <c:v>10.427942313896075</c:v>
                      </c:pt>
                      <c:pt idx="35">
                        <c:v>10.474746781996203</c:v>
                      </c:pt>
                      <c:pt idx="36">
                        <c:v>10.521688246953392</c:v>
                      </c:pt>
                      <c:pt idx="37">
                        <c:v>10.56876659618308</c:v>
                      </c:pt>
                      <c:pt idx="38">
                        <c:v>10.61598174260164</c:v>
                      </c:pt>
                      <c:pt idx="39">
                        <c:v>10.6633335646299</c:v>
                      </c:pt>
                      <c:pt idx="40">
                        <c:v>10.710821946196793</c:v>
                      </c:pt>
                      <c:pt idx="41">
                        <c:v>10.758446766743194</c:v>
                      </c:pt>
                      <c:pt idx="42">
                        <c:v>10.806207901225866</c:v>
                      </c:pt>
                      <c:pt idx="43">
                        <c:v>10.854105220121575</c:v>
                      </c:pt>
                      <c:pt idx="44">
                        <c:v>10.902138589431353</c:v>
                      </c:pt>
                      <c:pt idx="45">
                        <c:v>10.950307860684887</c:v>
                      </c:pt>
                      <c:pt idx="46">
                        <c:v>10.998612910945088</c:v>
                      </c:pt>
                      <c:pt idx="47">
                        <c:v>11.047053582812772</c:v>
                      </c:pt>
                      <c:pt idx="48">
                        <c:v>11.095629724431516</c:v>
                      </c:pt>
                      <c:pt idx="49">
                        <c:v>11.144341179492644</c:v>
                      </c:pt>
                      <c:pt idx="50">
                        <c:v>11.193187787240362</c:v>
                      </c:pt>
                      <c:pt idx="51">
                        <c:v>11.242169382477055</c:v>
                      </c:pt>
                      <c:pt idx="52">
                        <c:v>11.291285785568682</c:v>
                      </c:pt>
                      <c:pt idx="53">
                        <c:v>11.340536842450405</c:v>
                      </c:pt>
                      <c:pt idx="54">
                        <c:v>11.389922364632254</c:v>
                      </c:pt>
                      <c:pt idx="55">
                        <c:v>11.43944216920503</c:v>
                      </c:pt>
                      <c:pt idx="56">
                        <c:v>11.489096068846299</c:v>
                      </c:pt>
                      <c:pt idx="57">
                        <c:v>11.538883871826563</c:v>
                      </c:pt>
                      <c:pt idx="58">
                        <c:v>11.588805382015545</c:v>
                      </c:pt>
                      <c:pt idx="59">
                        <c:v>11.638860388888638</c:v>
                      </c:pt>
                      <c:pt idx="60">
                        <c:v>11.689048707533514</c:v>
                      </c:pt>
                      <c:pt idx="61">
                        <c:v>11.739370118656826</c:v>
                      </c:pt>
                      <c:pt idx="62">
                        <c:v>11.789824408591119</c:v>
                      </c:pt>
                      <c:pt idx="63">
                        <c:v>11.840411359301829</c:v>
                      </c:pt>
                      <c:pt idx="64">
                        <c:v>11.891130748394461</c:v>
                      </c:pt>
                      <c:pt idx="65">
                        <c:v>11.941982349121893</c:v>
                      </c:pt>
                      <c:pt idx="66">
                        <c:v>11.992965920391832</c:v>
                      </c:pt>
                      <c:pt idx="67">
                        <c:v>12.044081246774407</c:v>
                      </c:pt>
                      <c:pt idx="68">
                        <c:v>12.095328078509894</c:v>
                      </c:pt>
                      <c:pt idx="69">
                        <c:v>12.14670617151663</c:v>
                      </c:pt>
                      <c:pt idx="70">
                        <c:v>12.198215277398996</c:v>
                      </c:pt>
                      <c:pt idx="71">
                        <c:v>12.249855143455594</c:v>
                      </c:pt>
                      <c:pt idx="72">
                        <c:v>12.301625512687572</c:v>
                      </c:pt>
                      <c:pt idx="73">
                        <c:v>12.353526113807039</c:v>
                      </c:pt>
                      <c:pt idx="74">
                        <c:v>12.405556701245672</c:v>
                      </c:pt>
                      <c:pt idx="75">
                        <c:v>12.457716995163441</c:v>
                      </c:pt>
                      <c:pt idx="76">
                        <c:v>12.510006721457474</c:v>
                      </c:pt>
                      <c:pt idx="77">
                        <c:v>12.562425601771061</c:v>
                      </c:pt>
                      <c:pt idx="78">
                        <c:v>12.614973353502817</c:v>
                      </c:pt>
                      <c:pt idx="79">
                        <c:v>12.667649689815953</c:v>
                      </c:pt>
                      <c:pt idx="80">
                        <c:v>12.720454319647718</c:v>
                      </c:pt>
                      <c:pt idx="81">
                        <c:v>12.773386937718952</c:v>
                      </c:pt>
                      <c:pt idx="82">
                        <c:v>12.8264472645438</c:v>
                      </c:pt>
                      <c:pt idx="83">
                        <c:v>12.879634986439541</c:v>
                      </c:pt>
                      <c:pt idx="84">
                        <c:v>12.932949795536597</c:v>
                      </c:pt>
                      <c:pt idx="85">
                        <c:v>12.986391379788612</c:v>
                      </c:pt>
                      <c:pt idx="86">
                        <c:v>13.039959422982744</c:v>
                      </c:pt>
                      <c:pt idx="87">
                        <c:v>13.093653604750035</c:v>
                      </c:pt>
                      <c:pt idx="88">
                        <c:v>13.147473590575936</c:v>
                      </c:pt>
                      <c:pt idx="89">
                        <c:v>13.20141907181101</c:v>
                      </c:pt>
                      <c:pt idx="90">
                        <c:v>13.255489705681677</c:v>
                      </c:pt>
                      <c:pt idx="91">
                        <c:v>13.309685155301192</c:v>
                      </c:pt>
                      <c:pt idx="92">
                        <c:v>13.364005079680714</c:v>
                      </c:pt>
                      <c:pt idx="93">
                        <c:v>13.418449133740486</c:v>
                      </c:pt>
                      <c:pt idx="94">
                        <c:v>13.473016968321197</c:v>
                      </c:pt>
                      <c:pt idx="95">
                        <c:v>13.527708220195468</c:v>
                      </c:pt>
                      <c:pt idx="96">
                        <c:v>13.582522552079428</c:v>
                      </c:pt>
                      <c:pt idx="97">
                        <c:v>13.637459592644484</c:v>
                      </c:pt>
                      <c:pt idx="98">
                        <c:v>13.69251897652919</c:v>
                      </c:pt>
                      <c:pt idx="99">
                        <c:v>13.747700334351242</c:v>
                      </c:pt>
                      <c:pt idx="100">
                        <c:v>13.80300329271963</c:v>
                      </c:pt>
                      <c:pt idx="101">
                        <c:v>13.85842747424692</c:v>
                      </c:pt>
                      <c:pt idx="102">
                        <c:v>13.913972487561626</c:v>
                      </c:pt>
                      <c:pt idx="103">
                        <c:v>13.969637967320766</c:v>
                      </c:pt>
                      <c:pt idx="104">
                        <c:v>14.025423514222537</c:v>
                      </c:pt>
                      <c:pt idx="105">
                        <c:v>14.081328735019071</c:v>
                      </c:pt>
                      <c:pt idx="106">
                        <c:v>14.137353232529406</c:v>
                      </c:pt>
                      <c:pt idx="107">
                        <c:v>14.193496605652504</c:v>
                      </c:pt>
                      <c:pt idx="108">
                        <c:v>14.24975844938044</c:v>
                      </c:pt>
                      <c:pt idx="109">
                        <c:v>14.306138344811735</c:v>
                      </c:pt>
                      <c:pt idx="110">
                        <c:v>14.36263589916477</c:v>
                      </c:pt>
                      <c:pt idx="111">
                        <c:v>14.419250685791351</c:v>
                      </c:pt>
                      <c:pt idx="112">
                        <c:v>14.47598228419043</c:v>
                      </c:pt>
                      <c:pt idx="113">
                        <c:v>14.532830270021893</c:v>
                      </c:pt>
                      <c:pt idx="114">
                        <c:v>14.58979421512052</c:v>
                      </c:pt>
                      <c:pt idx="115">
                        <c:v>14.646873687510066</c:v>
                      </c:pt>
                      <c:pt idx="116">
                        <c:v>14.704068251417436</c:v>
                      </c:pt>
                      <c:pt idx="117">
                        <c:v>14.761377457287031</c:v>
                      </c:pt>
                      <c:pt idx="118">
                        <c:v>14.818800881795173</c:v>
                      </c:pt>
                      <c:pt idx="119">
                        <c:v>14.876338067864692</c:v>
                      </c:pt>
                      <c:pt idx="120">
                        <c:v>14.9339885646796</c:v>
                      </c:pt>
                      <c:pt idx="121">
                        <c:v>14.991751917699933</c:v>
                      </c:pt>
                      <c:pt idx="122">
                        <c:v>15.049627668676663</c:v>
                      </c:pt>
                      <c:pt idx="123">
                        <c:v>15.107615355666782</c:v>
                      </c:pt>
                      <c:pt idx="124">
                        <c:v>15.165714503048463</c:v>
                      </c:pt>
                      <c:pt idx="125">
                        <c:v>15.223924661536374</c:v>
                      </c:pt>
                      <c:pt idx="126">
                        <c:v>15.28224534819711</c:v>
                      </c:pt>
                      <c:pt idx="127">
                        <c:v>15.340676086464713</c:v>
                      </c:pt>
                      <c:pt idx="128">
                        <c:v>15.399216396156348</c:v>
                      </c:pt>
                      <c:pt idx="129">
                        <c:v>15.457865793488097</c:v>
                      </c:pt>
                      <c:pt idx="130">
                        <c:v>15.516623791090833</c:v>
                      </c:pt>
                      <c:pt idx="131">
                        <c:v>15.575489888026244</c:v>
                      </c:pt>
                      <c:pt idx="132">
                        <c:v>15.634463609802998</c:v>
                      </c:pt>
                      <c:pt idx="133">
                        <c:v>15.693544448392945</c:v>
                      </c:pt>
                      <c:pt idx="134">
                        <c:v>15.75273190224752</c:v>
                      </c:pt>
                      <c:pt idx="135">
                        <c:v>15.812025466314221</c:v>
                      </c:pt>
                      <c:pt idx="136">
                        <c:v>15.871424632053198</c:v>
                      </c:pt>
                      <c:pt idx="137">
                        <c:v>15.93092888745397</c:v>
                      </c:pt>
                      <c:pt idx="138">
                        <c:v>15.990537707052258</c:v>
                      </c:pt>
                      <c:pt idx="139">
                        <c:v>16.050250591946924</c:v>
                      </c:pt>
                      <c:pt idx="140">
                        <c:v>16.110067009817012</c:v>
                      </c:pt>
                      <c:pt idx="141">
                        <c:v>16.169986434938941</c:v>
                      </c:pt>
                      <c:pt idx="142">
                        <c:v>16.230008338203753</c:v>
                      </c:pt>
                      <c:pt idx="143">
                        <c:v>16.290132187134525</c:v>
                      </c:pt>
                      <c:pt idx="144">
                        <c:v>16.350357445903857</c:v>
                      </c:pt>
                      <c:pt idx="145">
                        <c:v>16.41068356535148</c:v>
                      </c:pt>
                      <c:pt idx="146">
                        <c:v>16.471110023001987</c:v>
                      </c:pt>
                      <c:pt idx="147">
                        <c:v>16.531636263082667</c:v>
                      </c:pt>
                      <c:pt idx="148">
                        <c:v>16.592261736541403</c:v>
                      </c:pt>
                      <c:pt idx="149">
                        <c:v>16.652985891064777</c:v>
                      </c:pt>
                      <c:pt idx="150">
                        <c:v>16.713808171096161</c:v>
                      </c:pt>
                      <c:pt idx="151">
                        <c:v>16.774728017854017</c:v>
                      </c:pt>
                      <c:pt idx="152">
                        <c:v>16.835744869350254</c:v>
                      </c:pt>
                      <c:pt idx="153">
                        <c:v>16.896858150408683</c:v>
                      </c:pt>
                      <c:pt idx="154">
                        <c:v>16.9580673126836</c:v>
                      </c:pt>
                      <c:pt idx="155">
                        <c:v>17.019371774678476</c:v>
                      </c:pt>
                      <c:pt idx="156">
                        <c:v>17.080770961764717</c:v>
                      </c:pt>
                      <c:pt idx="157">
                        <c:v>17.142264296200569</c:v>
                      </c:pt>
                      <c:pt idx="158">
                        <c:v>17.203851197150101</c:v>
                      </c:pt>
                      <c:pt idx="159">
                        <c:v>17.265531080702281</c:v>
                      </c:pt>
                      <c:pt idx="160">
                        <c:v>17.327303349890194</c:v>
                      </c:pt>
                      <c:pt idx="161">
                        <c:v>17.389167434710295</c:v>
                      </c:pt>
                      <c:pt idx="162">
                        <c:v>17.451122732141833</c:v>
                      </c:pt>
                      <c:pt idx="163">
                        <c:v>17.513168646166331</c:v>
                      </c:pt>
                      <c:pt idx="164">
                        <c:v>17.575304577787165</c:v>
                      </c:pt>
                      <c:pt idx="165">
                        <c:v>17.637529925049254</c:v>
                      </c:pt>
                      <c:pt idx="166">
                        <c:v>17.699844083058856</c:v>
                      </c:pt>
                      <c:pt idx="167">
                        <c:v>17.762246434003426</c:v>
                      </c:pt>
                      <c:pt idx="168">
                        <c:v>17.824736387171619</c:v>
                      </c:pt>
                      <c:pt idx="169">
                        <c:v>17.887313318973337</c:v>
                      </c:pt>
                      <c:pt idx="170">
                        <c:v>17.949976612959901</c:v>
                      </c:pt>
                      <c:pt idx="171">
                        <c:v>18.012725649844324</c:v>
                      </c:pt>
                      <c:pt idx="172">
                        <c:v>18.075559807521646</c:v>
                      </c:pt>
                      <c:pt idx="173">
                        <c:v>18.138478461089385</c:v>
                      </c:pt>
                      <c:pt idx="174">
                        <c:v>18.201480972868094</c:v>
                      </c:pt>
                      <c:pt idx="175">
                        <c:v>18.264566732421954</c:v>
                      </c:pt>
                      <c:pt idx="176">
                        <c:v>18.327735096579527</c:v>
                      </c:pt>
                      <c:pt idx="177">
                        <c:v>18.390985429454531</c:v>
                      </c:pt>
                      <c:pt idx="178">
                        <c:v>18.454317092466788</c:v>
                      </c:pt>
                      <c:pt idx="179">
                        <c:v>18.517729444363148</c:v>
                      </c:pt>
                      <c:pt idx="180">
                        <c:v>18.58122184123863</c:v>
                      </c:pt>
                      <c:pt idx="181">
                        <c:v>18.64479363655753</c:v>
                      </c:pt>
                      <c:pt idx="182">
                        <c:v>18.708444171174698</c:v>
                      </c:pt>
                      <c:pt idx="183">
                        <c:v>18.772172813356864</c:v>
                      </c:pt>
                      <c:pt idx="184">
                        <c:v>18.835978898804065</c:v>
                      </c:pt>
                      <c:pt idx="185">
                        <c:v>18.899861770671134</c:v>
                      </c:pt>
                      <c:pt idx="186">
                        <c:v>18.963820769589304</c:v>
                      </c:pt>
                      <c:pt idx="187">
                        <c:v>19.027855233687866</c:v>
                      </c:pt>
                      <c:pt idx="188">
                        <c:v>19.091964498615926</c:v>
                      </c:pt>
                      <c:pt idx="189">
                        <c:v>19.156147887564241</c:v>
                      </c:pt>
                      <c:pt idx="190">
                        <c:v>19.220404751287138</c:v>
                      </c:pt>
                      <c:pt idx="191">
                        <c:v>19.284734408124486</c:v>
                      </c:pt>
                      <c:pt idx="192">
                        <c:v>19.349136184023806</c:v>
                      </c:pt>
                      <c:pt idx="193">
                        <c:v>19.413609402562397</c:v>
                      </c:pt>
                      <c:pt idx="194">
                        <c:v>19.478153384969566</c:v>
                      </c:pt>
                      <c:pt idx="195">
                        <c:v>19.542767450148965</c:v>
                      </c:pt>
                      <c:pt idx="196">
                        <c:v>19.607450904700944</c:v>
                      </c:pt>
                      <c:pt idx="197">
                        <c:v>19.672203082945018</c:v>
                      </c:pt>
                      <c:pt idx="198">
                        <c:v>19.737023286942417</c:v>
                      </c:pt>
                      <c:pt idx="199">
                        <c:v>19.801910826518679</c:v>
                      </c:pt>
                      <c:pt idx="200">
                        <c:v>19.866865009286343</c:v>
                      </c:pt>
                      <c:pt idx="201">
                        <c:v>19.931885140667696</c:v>
                      </c:pt>
                      <c:pt idx="202">
                        <c:v>19.9969705239176</c:v>
                      </c:pt>
                      <c:pt idx="203">
                        <c:v>20.062120450146413</c:v>
                      </c:pt>
                      <c:pt idx="204">
                        <c:v>20.127334238342925</c:v>
                      </c:pt>
                      <c:pt idx="205">
                        <c:v>20.192611175397413</c:v>
                      </c:pt>
                      <c:pt idx="206">
                        <c:v>20.257950556124761</c:v>
                      </c:pt>
                      <c:pt idx="207">
                        <c:v>20.323351673287611</c:v>
                      </c:pt>
                      <c:pt idx="208">
                        <c:v>20.388813817619624</c:v>
                      </c:pt>
                      <c:pt idx="209">
                        <c:v>20.454336277848789</c:v>
                      </c:pt>
                      <c:pt idx="210">
                        <c:v>20.519918330720792</c:v>
                      </c:pt>
                      <c:pt idx="211">
                        <c:v>20.585559281022451</c:v>
                      </c:pt>
                      <c:pt idx="212">
                        <c:v>20.651258401605261</c:v>
                      </c:pt>
                      <c:pt idx="213">
                        <c:v>20.717014973408901</c:v>
                      </c:pt>
                      <c:pt idx="214">
                        <c:v>20.782828275484917</c:v>
                      </c:pt>
                      <c:pt idx="215">
                        <c:v>20.848697585020393</c:v>
                      </c:pt>
                      <c:pt idx="216">
                        <c:v>20.914622177361714</c:v>
                      </c:pt>
                      <c:pt idx="217">
                        <c:v>20.980601326038382</c:v>
                      </c:pt>
                      <c:pt idx="218">
                        <c:v>21.046634292786884</c:v>
                      </c:pt>
                      <c:pt idx="219">
                        <c:v>21.112720367574632</c:v>
                      </c:pt>
                      <c:pt idx="220">
                        <c:v>21.178858808623957</c:v>
                      </c:pt>
                      <c:pt idx="221">
                        <c:v>21.245048882436162</c:v>
                      </c:pt>
                      <c:pt idx="222">
                        <c:v>21.311289853815616</c:v>
                      </c:pt>
                      <c:pt idx="223">
                        <c:v>21.377580985893939</c:v>
                      </c:pt>
                      <c:pt idx="224">
                        <c:v>21.443921540154189</c:v>
                      </c:pt>
                      <c:pt idx="225">
                        <c:v>21.510310766455152</c:v>
                      </c:pt>
                      <c:pt idx="226">
                        <c:v>21.576747943055679</c:v>
                      </c:pt>
                      <c:pt idx="227">
                        <c:v>21.64323231663904</c:v>
                      </c:pt>
                      <c:pt idx="228">
                        <c:v>21.709763142337348</c:v>
                      </c:pt>
                      <c:pt idx="229">
                        <c:v>21.776339673756084</c:v>
                      </c:pt>
                      <c:pt idx="230">
                        <c:v>21.842961162998577</c:v>
                      </c:pt>
                      <c:pt idx="231">
                        <c:v>21.909626860690601</c:v>
                      </c:pt>
                      <c:pt idx="232">
                        <c:v>21.976336006005024</c:v>
                      </c:pt>
                      <c:pt idx="233">
                        <c:v>22.109881679075968</c:v>
                      </c:pt>
                      <c:pt idx="234">
                        <c:v>22.176716688135915</c:v>
                      </c:pt>
                      <c:pt idx="235">
                        <c:v>22.243592137474675</c:v>
                      </c:pt>
                      <c:pt idx="236">
                        <c:v>22.310507269371559</c:v>
                      </c:pt>
                      <c:pt idx="237">
                        <c:v>22.377461324801704</c:v>
                      </c:pt>
                      <c:pt idx="238">
                        <c:v>22.444453533461004</c:v>
                      </c:pt>
                      <c:pt idx="239">
                        <c:v>22.511483153791108</c:v>
                      </c:pt>
                      <c:pt idx="240">
                        <c:v>22.914403501871973</c:v>
                      </c:pt>
                      <c:pt idx="241">
                        <c:v>22.981673510173451</c:v>
                      </c:pt>
                      <c:pt idx="242">
                        <c:v>23.048974785537851</c:v>
                      </c:pt>
                      <c:pt idx="243">
                        <c:v>23.116306556249594</c:v>
                      </c:pt>
                      <c:pt idx="244">
                        <c:v>23.183668049590857</c:v>
                      </c:pt>
                      <c:pt idx="245">
                        <c:v>23.251058491866971</c:v>
                      </c:pt>
                      <c:pt idx="246">
                        <c:v>23.318477108431857</c:v>
                      </c:pt>
                      <c:pt idx="247">
                        <c:v>23.385923123713475</c:v>
                      </c:pt>
                      <c:pt idx="248">
                        <c:v>23.453395751239324</c:v>
                      </c:pt>
                      <c:pt idx="249">
                        <c:v>23.520894233661952</c:v>
                      </c:pt>
                      <c:pt idx="250">
                        <c:v>23.588417782784507</c:v>
                      </c:pt>
                      <c:pt idx="251">
                        <c:v>23.655965619586311</c:v>
                      </c:pt>
                      <c:pt idx="252">
                        <c:v>23.723536964248474</c:v>
                      </c:pt>
                      <c:pt idx="253">
                        <c:v>23.791131036179493</c:v>
                      </c:pt>
                      <c:pt idx="254">
                        <c:v>23.858747054040954</c:v>
                      </c:pt>
                      <c:pt idx="255">
                        <c:v>23.926384225773159</c:v>
                      </c:pt>
                      <c:pt idx="256">
                        <c:v>23.994041788620866</c:v>
                      </c:pt>
                      <c:pt idx="257">
                        <c:v>24.061718949159001</c:v>
                      </c:pt>
                      <c:pt idx="258">
                        <c:v>24.129414923318411</c:v>
                      </c:pt>
                      <c:pt idx="259">
                        <c:v>24.197128926411605</c:v>
                      </c:pt>
                      <c:pt idx="260">
                        <c:v>24.264860173158599</c:v>
                      </c:pt>
                      <c:pt idx="261">
                        <c:v>24.332607877712665</c:v>
                      </c:pt>
                      <c:pt idx="262">
                        <c:v>24.400371243686198</c:v>
                      </c:pt>
                      <c:pt idx="263">
                        <c:v>24.468149504176544</c:v>
                      </c:pt>
                      <c:pt idx="264">
                        <c:v>24.535941861791866</c:v>
                      </c:pt>
                      <c:pt idx="265">
                        <c:v>24.603747528677012</c:v>
                      </c:pt>
                      <c:pt idx="266">
                        <c:v>24.671565716539437</c:v>
                      </c:pt>
                      <c:pt idx="267">
                        <c:v>24.739395636675066</c:v>
                      </c:pt>
                      <c:pt idx="268">
                        <c:v>24.807236499994261</c:v>
                      </c:pt>
                      <c:pt idx="269">
                        <c:v>24.875087507047716</c:v>
                      </c:pt>
                      <c:pt idx="270">
                        <c:v>24.942947888052434</c:v>
                      </c:pt>
                      <c:pt idx="271">
                        <c:v>25.010816842917656</c:v>
                      </c:pt>
                      <c:pt idx="272">
                        <c:v>25.078693581270855</c:v>
                      </c:pt>
                      <c:pt idx="273">
                        <c:v>25.146577312483679</c:v>
                      </c:pt>
                      <c:pt idx="274">
                        <c:v>25.214467245697975</c:v>
                      </c:pt>
                      <c:pt idx="275">
                        <c:v>25.28236258985174</c:v>
                      </c:pt>
                      <c:pt idx="276">
                        <c:v>25.350262543705149</c:v>
                      </c:pt>
                      <c:pt idx="277">
                        <c:v>25.418166335866552</c:v>
                      </c:pt>
                      <c:pt idx="278">
                        <c:v>25.486073164818475</c:v>
                      </c:pt>
                      <c:pt idx="279">
                        <c:v>25.553982238943632</c:v>
                      </c:pt>
                      <c:pt idx="280">
                        <c:v>25.621892766550971</c:v>
                      </c:pt>
                      <c:pt idx="281">
                        <c:v>25.689803955901645</c:v>
                      </c:pt>
                      <c:pt idx="282">
                        <c:v>25.757715015235078</c:v>
                      </c:pt>
                      <c:pt idx="283">
                        <c:v>25.825625152794956</c:v>
                      </c:pt>
                      <c:pt idx="284">
                        <c:v>25.893533566855261</c:v>
                      </c:pt>
                      <c:pt idx="285">
                        <c:v>25.96143948574629</c:v>
                      </c:pt>
                      <c:pt idx="286">
                        <c:v>26.029342107880684</c:v>
                      </c:pt>
                      <c:pt idx="287">
                        <c:v>26.097240641779415</c:v>
                      </c:pt>
                      <c:pt idx="288">
                        <c:v>26.165134296097829</c:v>
                      </c:pt>
                      <c:pt idx="289">
                        <c:v>26.233022279651635</c:v>
                      </c:pt>
                      <c:pt idx="290">
                        <c:v>26.300903801442914</c:v>
                      </c:pt>
                      <c:pt idx="291">
                        <c:v>26.368778060686115</c:v>
                      </c:pt>
                      <c:pt idx="292">
                        <c:v>26.436644286834046</c:v>
                      </c:pt>
                      <c:pt idx="293">
                        <c:v>26.504501679603848</c:v>
                      </c:pt>
                      <c:pt idx="294">
                        <c:v>26.572349449002981</c:v>
                      </c:pt>
                      <c:pt idx="295">
                        <c:v>26.640186805355182</c:v>
                      </c:pt>
                      <c:pt idx="296">
                        <c:v>26.708012959326396</c:v>
                      </c:pt>
                      <c:pt idx="297">
                        <c:v>26.775827121950766</c:v>
                      </c:pt>
                      <c:pt idx="298">
                        <c:v>26.84362849465651</c:v>
                      </c:pt>
                      <c:pt idx="299">
                        <c:v>26.911416309291873</c:v>
                      </c:pt>
                      <c:pt idx="300">
                        <c:v>26.979189768151024</c:v>
                      </c:pt>
                      <c:pt idx="301">
                        <c:v>27.046948083999926</c:v>
                      </c:pt>
                      <c:pt idx="302">
                        <c:v>27.114690470102222</c:v>
                      </c:pt>
                      <c:pt idx="303">
                        <c:v>27.182416140245106</c:v>
                      </c:pt>
                      <c:pt idx="304">
                        <c:v>27.25012430876513</c:v>
                      </c:pt>
                      <c:pt idx="305">
                        <c:v>27.31781418057405</c:v>
                      </c:pt>
                      <c:pt idx="306">
                        <c:v>27.385484991184622</c:v>
                      </c:pt>
                      <c:pt idx="307">
                        <c:v>27.453135946736378</c:v>
                      </c:pt>
                      <c:pt idx="308">
                        <c:v>27.520766264021386</c:v>
                      </c:pt>
                      <c:pt idx="309">
                        <c:v>27.588375160510012</c:v>
                      </c:pt>
                      <c:pt idx="310">
                        <c:v>27.655961854376606</c:v>
                      </c:pt>
                      <c:pt idx="311">
                        <c:v>27.723525564525229</c:v>
                      </c:pt>
                      <c:pt idx="312">
                        <c:v>27.7910655006153</c:v>
                      </c:pt>
                      <c:pt idx="313">
                        <c:v>27.858580903087251</c:v>
                      </c:pt>
                      <c:pt idx="314">
                        <c:v>27.926070983188151</c:v>
                      </c:pt>
                      <c:pt idx="315">
                        <c:v>27.993534962997288</c:v>
                      </c:pt>
                      <c:pt idx="316">
                        <c:v>28.06097206545175</c:v>
                      </c:pt>
                      <c:pt idx="317">
                        <c:v>28.128381514371959</c:v>
                      </c:pt>
                      <c:pt idx="318">
                        <c:v>28.195762534487173</c:v>
                      </c:pt>
                      <c:pt idx="319">
                        <c:v>28.263114351460974</c:v>
                      </c:pt>
                      <c:pt idx="320">
                        <c:v>28.33043618191671</c:v>
                      </c:pt>
                      <c:pt idx="321">
                        <c:v>28.39772727346292</c:v>
                      </c:pt>
                      <c:pt idx="322">
                        <c:v>28.464986844718712</c:v>
                      </c:pt>
                      <c:pt idx="323">
                        <c:v>28.53221412533912</c:v>
                      </c:pt>
                      <c:pt idx="324">
                        <c:v>28.59940834604042</c:v>
                      </c:pt>
                      <c:pt idx="325">
                        <c:v>28.666568738625408</c:v>
                      </c:pt>
                      <c:pt idx="326">
                        <c:v>28.733694536008649</c:v>
                      </c:pt>
                      <c:pt idx="327">
                        <c:v>28.800784962241693</c:v>
                      </c:pt>
                      <c:pt idx="328">
                        <c:v>28.867839272538244</c:v>
                      </c:pt>
                      <c:pt idx="329">
                        <c:v>28.934856693299299</c:v>
                      </c:pt>
                      <c:pt idx="330">
                        <c:v>29.001836462138233</c:v>
                      </c:pt>
                      <c:pt idx="331">
                        <c:v>29.068777817905868</c:v>
                      </c:pt>
                      <c:pt idx="332">
                        <c:v>29.135680000715478</c:v>
                      </c:pt>
                      <c:pt idx="333">
                        <c:v>29.202542251967767</c:v>
                      </c:pt>
                      <c:pt idx="334">
                        <c:v>29.269363804375811</c:v>
                      </c:pt>
                      <c:pt idx="335">
                        <c:v>29.336143921989926</c:v>
                      </c:pt>
                      <c:pt idx="336">
                        <c:v>29.402881840222523</c:v>
                      </c:pt>
                      <c:pt idx="337">
                        <c:v>29.469576805872915</c:v>
                      </c:pt>
                      <c:pt idx="338">
                        <c:v>29.536228067152063</c:v>
                      </c:pt>
                      <c:pt idx="339">
                        <c:v>29.602834873707273</c:v>
                      </c:pt>
                      <c:pt idx="340">
                        <c:v>29.669396476646888</c:v>
                      </c:pt>
                      <c:pt idx="341">
                        <c:v>29.735912118564865</c:v>
                      </c:pt>
                      <c:pt idx="342">
                        <c:v>29.802381073565357</c:v>
                      </c:pt>
                      <c:pt idx="343">
                        <c:v>29.868802587287231</c:v>
                      </c:pt>
                      <c:pt idx="344">
                        <c:v>29.935175916928525</c:v>
                      </c:pt>
                      <c:pt idx="345">
                        <c:v>30.00150032127085</c:v>
                      </c:pt>
                      <c:pt idx="346">
                        <c:v>30.067775060703774</c:v>
                      </c:pt>
                      <c:pt idx="347">
                        <c:v>30.133999397249106</c:v>
                      </c:pt>
                      <c:pt idx="348">
                        <c:v>30.200172584585168</c:v>
                      </c:pt>
                      <c:pt idx="349">
                        <c:v>30.266293908070985</c:v>
                      </c:pt>
                      <c:pt idx="350">
                        <c:v>30.332362624770429</c:v>
                      </c:pt>
                      <c:pt idx="351">
                        <c:v>30.39837800347631</c:v>
                      </c:pt>
                      <c:pt idx="352">
                        <c:v>30.46433931473441</c:v>
                      </c:pt>
                      <c:pt idx="353">
                        <c:v>30.530245830867443</c:v>
                      </c:pt>
                      <c:pt idx="354">
                        <c:v>30.596096825998991</c:v>
                      </c:pt>
                      <c:pt idx="355">
                        <c:v>30.661891576077352</c:v>
                      </c:pt>
                      <c:pt idx="356">
                        <c:v>30.727629348899317</c:v>
                      </c:pt>
                      <c:pt idx="357">
                        <c:v>30.793309444133946</c:v>
                      </c:pt>
                      <c:pt idx="358">
                        <c:v>30.858931133346196</c:v>
                      </c:pt>
                      <c:pt idx="359">
                        <c:v>30.924493700020562</c:v>
                      </c:pt>
                      <c:pt idx="360">
                        <c:v>30.989996429584636</c:v>
                      </c:pt>
                      <c:pt idx="361">
                        <c:v>31.055438609432539</c:v>
                      </c:pt>
                      <c:pt idx="362">
                        <c:v>31.12081952894841</c:v>
                      </c:pt>
                      <c:pt idx="363">
                        <c:v>31.186138469529702</c:v>
                      </c:pt>
                      <c:pt idx="364">
                        <c:v>31.251394744610515</c:v>
                      </c:pt>
                      <c:pt idx="365">
                        <c:v>31.316587639684773</c:v>
                      </c:pt>
                      <c:pt idx="366">
                        <c:v>31.381716452329428</c:v>
                      </c:pt>
                      <c:pt idx="367">
                        <c:v>31.446780482227499</c:v>
                      </c:pt>
                      <c:pt idx="368">
                        <c:v>31.511779031191125</c:v>
                      </c:pt>
                      <c:pt idx="369">
                        <c:v>31.641576894346674</c:v>
                      </c:pt>
                      <c:pt idx="370">
                        <c:v>31.706374833014539</c:v>
                      </c:pt>
                      <c:pt idx="371">
                        <c:v>31.771104519745379</c:v>
                      </c:pt>
                      <c:pt idx="372">
                        <c:v>31.835765267339596</c:v>
                      </c:pt>
                      <c:pt idx="373">
                        <c:v>31.900356390863323</c:v>
                      </c:pt>
                      <c:pt idx="374">
                        <c:v>31.964877207670888</c:v>
                      </c:pt>
                      <c:pt idx="375">
                        <c:v>32.029327037427272</c:v>
                      </c:pt>
                      <c:pt idx="376">
                        <c:v>32.093705192130486</c:v>
                      </c:pt>
                      <c:pt idx="377">
                        <c:v>32.158011016133806</c:v>
                      </c:pt>
                      <c:pt idx="378">
                        <c:v>32.222243826168018</c:v>
                      </c:pt>
                      <c:pt idx="379">
                        <c:v>32.286402951363542</c:v>
                      </c:pt>
                      <c:pt idx="380">
                        <c:v>32.350487723272451</c:v>
                      </c:pt>
                      <c:pt idx="381">
                        <c:v>32.414497475890478</c:v>
                      </c:pt>
                      <c:pt idx="382">
                        <c:v>32.47843154567888</c:v>
                      </c:pt>
                      <c:pt idx="383">
                        <c:v>32.542289261586248</c:v>
                      </c:pt>
                      <c:pt idx="384">
                        <c:v>32.606069985070249</c:v>
                      </c:pt>
                      <c:pt idx="385">
                        <c:v>32.669773050119247</c:v>
                      </c:pt>
                      <c:pt idx="386">
                        <c:v>32.73339780327386</c:v>
                      </c:pt>
                      <c:pt idx="387">
                        <c:v>32.796943593648486</c:v>
                      </c:pt>
                      <c:pt idx="388">
                        <c:v>32.860409772952629</c:v>
                      </c:pt>
                      <c:pt idx="389">
                        <c:v>32.923795695512219</c:v>
                      </c:pt>
                      <c:pt idx="390">
                        <c:v>33.050324190911049</c:v>
                      </c:pt>
                      <c:pt idx="391">
                        <c:v>33.113465495674923</c:v>
                      </c:pt>
                      <c:pt idx="392">
                        <c:v>33.239499034367725</c:v>
                      </c:pt>
                      <c:pt idx="393">
                        <c:v>33.302390006488515</c:v>
                      </c:pt>
                      <c:pt idx="394">
                        <c:v>33.365196277178256</c:v>
                      </c:pt>
                      <c:pt idx="395">
                        <c:v>33.427917222450979</c:v>
                      </c:pt>
                      <c:pt idx="396">
                        <c:v>33.490552211124978</c:v>
                      </c:pt>
                      <c:pt idx="397">
                        <c:v>33.553100644843191</c:v>
                      </c:pt>
                      <c:pt idx="398">
                        <c:v>33.615561898093532</c:v>
                      </c:pt>
                      <c:pt idx="399">
                        <c:v>33.677935358229135</c:v>
                      </c:pt>
                      <c:pt idx="400">
                        <c:v>33.740220415488494</c:v>
                      </c:pt>
                      <c:pt idx="401">
                        <c:v>33.802416463015469</c:v>
                      </c:pt>
                      <c:pt idx="402">
                        <c:v>33.864522896879251</c:v>
                      </c:pt>
                      <c:pt idx="403">
                        <c:v>33.926539106094225</c:v>
                      </c:pt>
                      <c:pt idx="404">
                        <c:v>33.988464512639688</c:v>
                      </c:pt>
                      <c:pt idx="405">
                        <c:v>34.050298511479539</c:v>
                      </c:pt>
                      <c:pt idx="406">
                        <c:v>34.112040510581814</c:v>
                      </c:pt>
                      <c:pt idx="407">
                        <c:v>34.173689920938116</c:v>
                      </c:pt>
                      <c:pt idx="408">
                        <c:v>34.235246156583059</c:v>
                      </c:pt>
                      <c:pt idx="409">
                        <c:v>34.296708634613431</c:v>
                      </c:pt>
                      <c:pt idx="410">
                        <c:v>34.480527730319899</c:v>
                      </c:pt>
                      <c:pt idx="411">
                        <c:v>34.541609410772615</c:v>
                      </c:pt>
                      <c:pt idx="412">
                        <c:v>34.72427244561765</c:v>
                      </c:pt>
                      <c:pt idx="413">
                        <c:v>34.784964251956666</c:v>
                      </c:pt>
                      <c:pt idx="414">
                        <c:v>34.845557185479166</c:v>
                      </c:pt>
                      <c:pt idx="415">
                        <c:v>34.906050714940804</c:v>
                      </c:pt>
                      <c:pt idx="416">
                        <c:v>34.966444282364542</c:v>
                      </c:pt>
                      <c:pt idx="417">
                        <c:v>35.026737343058585</c:v>
                      </c:pt>
                      <c:pt idx="418">
                        <c:v>35.086929355634361</c:v>
                      </c:pt>
                      <c:pt idx="419">
                        <c:v>35.14701978202423</c:v>
                      </c:pt>
                      <c:pt idx="420">
                        <c:v>35.207008087499261</c:v>
                      </c:pt>
                      <c:pt idx="421">
                        <c:v>35.266893730686704</c:v>
                      </c:pt>
                      <c:pt idx="422">
                        <c:v>35.326676203587532</c:v>
                      </c:pt>
                      <c:pt idx="423">
                        <c:v>35.386354971593789</c:v>
                      </c:pt>
                      <c:pt idx="424">
                        <c:v>35.44592951350576</c:v>
                      </c:pt>
                      <c:pt idx="425">
                        <c:v>35.505399311549198</c:v>
                      </c:pt>
                      <c:pt idx="426">
                        <c:v>35.564763851392264</c:v>
                      </c:pt>
                      <c:pt idx="427">
                        <c:v>35.624022622162471</c:v>
                      </c:pt>
                      <c:pt idx="428">
                        <c:v>35.683175106463466</c:v>
                      </c:pt>
                      <c:pt idx="429">
                        <c:v>35.742220820391701</c:v>
                      </c:pt>
                      <c:pt idx="430">
                        <c:v>35.859989909078941</c:v>
                      </c:pt>
                      <c:pt idx="431">
                        <c:v>35.918712293643367</c:v>
                      </c:pt>
                      <c:pt idx="432">
                        <c:v>36.035830294390536</c:v>
                      </c:pt>
                      <c:pt idx="433">
                        <c:v>36.0942249317769</c:v>
                      </c:pt>
                      <c:pt idx="434">
                        <c:v>36.21068312560741</c:v>
                      </c:pt>
                      <c:pt idx="435">
                        <c:v>36.268745724939919</c:v>
                      </c:pt>
                      <c:pt idx="436">
                        <c:v>36.326696700554407</c:v>
                      </c:pt>
                      <c:pt idx="437">
                        <c:v>36.384535588035597</c:v>
                      </c:pt>
                      <c:pt idx="438">
                        <c:v>36.442261926652002</c:v>
                      </c:pt>
                      <c:pt idx="439">
                        <c:v>36.499875249371087</c:v>
                      </c:pt>
                      <c:pt idx="440">
                        <c:v>36.557375122874284</c:v>
                      </c:pt>
                      <c:pt idx="441">
                        <c:v>36.614761087571914</c:v>
                      </c:pt>
                      <c:pt idx="442">
                        <c:v>36.672032697617908</c:v>
                      </c:pt>
                      <c:pt idx="443">
                        <c:v>36.729189510924542</c:v>
                      </c:pt>
                      <c:pt idx="444">
                        <c:v>36.78623108917688</c:v>
                      </c:pt>
                      <c:pt idx="445">
                        <c:v>36.843156997847245</c:v>
                      </c:pt>
                      <c:pt idx="446">
                        <c:v>36.899966806209456</c:v>
                      </c:pt>
                      <c:pt idx="447">
                        <c:v>36.956660077353007</c:v>
                      </c:pt>
                      <c:pt idx="448">
                        <c:v>37.013236408197116</c:v>
                      </c:pt>
                      <c:pt idx="449">
                        <c:v>37.069695369504558</c:v>
                      </c:pt>
                      <c:pt idx="450">
                        <c:v>37.126036545895538</c:v>
                      </c:pt>
                      <c:pt idx="451">
                        <c:v>37.182259525861276</c:v>
                      </c:pt>
                      <c:pt idx="452">
                        <c:v>37.238363901777547</c:v>
                      </c:pt>
                      <c:pt idx="453">
                        <c:v>37.294349269918087</c:v>
                      </c:pt>
                      <c:pt idx="454">
                        <c:v>37.350215220467867</c:v>
                      </c:pt>
                      <c:pt idx="455">
                        <c:v>37.461587339169803</c:v>
                      </c:pt>
                      <c:pt idx="456">
                        <c:v>37.517092717365635</c:v>
                      </c:pt>
                      <c:pt idx="457">
                        <c:v>37.572477128083655</c:v>
                      </c:pt>
                      <c:pt idx="458">
                        <c:v>37.62774019125947</c:v>
                      </c:pt>
                      <c:pt idx="459">
                        <c:v>37.682881530816815</c:v>
                      </c:pt>
                      <c:pt idx="460">
                        <c:v>37.737900764679864</c:v>
                      </c:pt>
                      <c:pt idx="461">
                        <c:v>37.792797544785557</c:v>
                      </c:pt>
                      <c:pt idx="462">
                        <c:v>37.847571497095615</c:v>
                      </c:pt>
                      <c:pt idx="463">
                        <c:v>37.902222261608514</c:v>
                      </c:pt>
                      <c:pt idx="464">
                        <c:v>37.956749482371357</c:v>
                      </c:pt>
                      <c:pt idx="465">
                        <c:v>38.011152807491548</c:v>
                      </c:pt>
                      <c:pt idx="466">
                        <c:v>38.065431889148329</c:v>
                      </c:pt>
                      <c:pt idx="467">
                        <c:v>38.119586373604271</c:v>
                      </c:pt>
                      <c:pt idx="468">
                        <c:v>38.173615941216532</c:v>
                      </c:pt>
                      <c:pt idx="469">
                        <c:v>38.227520246448002</c:v>
                      </c:pt>
                      <c:pt idx="470">
                        <c:v>38.281298957878391</c:v>
                      </c:pt>
                      <c:pt idx="471">
                        <c:v>38.334951748215069</c:v>
                      </c:pt>
                      <c:pt idx="472">
                        <c:v>38.388478294303823</c:v>
                      </c:pt>
                      <c:pt idx="473">
                        <c:v>38.44187827713953</c:v>
                      </c:pt>
                      <c:pt idx="474">
                        <c:v>38.495151371876574</c:v>
                      </c:pt>
                      <c:pt idx="475">
                        <c:v>38.548297287839226</c:v>
                      </c:pt>
                      <c:pt idx="476">
                        <c:v>38.601315708531871</c:v>
                      </c:pt>
                      <c:pt idx="477">
                        <c:v>38.654206331649057</c:v>
                      </c:pt>
                      <c:pt idx="478">
                        <c:v>38.706968859085414</c:v>
                      </c:pt>
                      <c:pt idx="479">
                        <c:v>38.75960299694551</c:v>
                      </c:pt>
                      <c:pt idx="480">
                        <c:v>38.812108455553442</c:v>
                      </c:pt>
                      <c:pt idx="481">
                        <c:v>38.864484949462422</c:v>
                      </c:pt>
                      <c:pt idx="482">
                        <c:v>38.916732187464071</c:v>
                      </c:pt>
                      <c:pt idx="483">
                        <c:v>38.968849912597761</c:v>
                      </c:pt>
                      <c:pt idx="484">
                        <c:v>39.020837842159658</c:v>
                      </c:pt>
                      <c:pt idx="485">
                        <c:v>39.072695707711681</c:v>
                      </c:pt>
                      <c:pt idx="486">
                        <c:v>39.124423245090362</c:v>
                      </c:pt>
                      <c:pt idx="487">
                        <c:v>39.1760201944155</c:v>
                      </c:pt>
                      <c:pt idx="488">
                        <c:v>39.227486300098697</c:v>
                      </c:pt>
                      <c:pt idx="489">
                        <c:v>39.278821300851767</c:v>
                      </c:pt>
                      <c:pt idx="490">
                        <c:v>39.330024969695032</c:v>
                      </c:pt>
                      <c:pt idx="491">
                        <c:v>39.381097053965348</c:v>
                      </c:pt>
                      <c:pt idx="492">
                        <c:v>39.533521437622881</c:v>
                      </c:pt>
                      <c:pt idx="493">
                        <c:v>39.63447550666811</c:v>
                      </c:pt>
                      <c:pt idx="494">
                        <c:v>39.684753230291371</c:v>
                      </c:pt>
                      <c:pt idx="495">
                        <c:v>39.734897792216387</c:v>
                      </c:pt>
                      <c:pt idx="496">
                        <c:v>39.83478660393385</c:v>
                      </c:pt>
                      <c:pt idx="497">
                        <c:v>39.884530451172139</c:v>
                      </c:pt>
                      <c:pt idx="498">
                        <c:v>39.934140331617122</c:v>
                      </c:pt>
                      <c:pt idx="499">
                        <c:v>39.983616044985979</c:v>
                      </c:pt>
                      <c:pt idx="500">
                        <c:v>40.03295742540503</c:v>
                      </c:pt>
                      <c:pt idx="501">
                        <c:v>40.082164281415807</c:v>
                      </c:pt>
                      <c:pt idx="502">
                        <c:v>40.131236435981016</c:v>
                      </c:pt>
                      <c:pt idx="503">
                        <c:v>40.180173716490373</c:v>
                      </c:pt>
                      <c:pt idx="504">
                        <c:v>40.228975954766284</c:v>
                      </c:pt>
                      <c:pt idx="505">
                        <c:v>40.277642987069314</c:v>
                      </c:pt>
                      <c:pt idx="506">
                        <c:v>40.326174644103652</c:v>
                      </c:pt>
                      <c:pt idx="507">
                        <c:v>40.374570791022308</c:v>
                      </c:pt>
                      <c:pt idx="508">
                        <c:v>40.422831267432151</c:v>
                      </c:pt>
                      <c:pt idx="509">
                        <c:v>40.470955927398954</c:v>
                      </c:pt>
                      <c:pt idx="510">
                        <c:v>40.518944629452122</c:v>
                      </c:pt>
                      <c:pt idx="511">
                        <c:v>40.566797236589323</c:v>
                      </c:pt>
                      <c:pt idx="512">
                        <c:v>40.614513616281073</c:v>
                      </c:pt>
                      <c:pt idx="513">
                        <c:v>40.662093640475</c:v>
                      </c:pt>
                      <c:pt idx="514">
                        <c:v>40.709537175600133</c:v>
                      </c:pt>
                      <c:pt idx="515">
                        <c:v>40.75684412257089</c:v>
                      </c:pt>
                      <c:pt idx="516">
                        <c:v>40.80401435679105</c:v>
                      </c:pt>
                      <c:pt idx="517">
                        <c:v>40.851047768157486</c:v>
                      </c:pt>
                      <c:pt idx="518">
                        <c:v>40.897944251063791</c:v>
                      </c:pt>
                      <c:pt idx="519">
                        <c:v>40.944703704403764</c:v>
                      </c:pt>
                      <c:pt idx="520">
                        <c:v>40.991326031574708</c:v>
                      </c:pt>
                      <c:pt idx="521">
                        <c:v>41.037811130480613</c:v>
                      </c:pt>
                      <c:pt idx="522">
                        <c:v>41.084158933535207</c:v>
                      </c:pt>
                      <c:pt idx="523">
                        <c:v>41.222377699433416</c:v>
                      </c:pt>
                      <c:pt idx="524">
                        <c:v>41.26817549351189</c:v>
                      </c:pt>
                      <c:pt idx="525">
                        <c:v>41.313835611548939</c:v>
                      </c:pt>
                      <c:pt idx="526">
                        <c:v>41.359357983071853</c:v>
                      </c:pt>
                      <c:pt idx="527">
                        <c:v>41.404742572134658</c:v>
                      </c:pt>
                      <c:pt idx="528">
                        <c:v>41.449989317319968</c:v>
                      </c:pt>
                      <c:pt idx="529">
                        <c:v>41.495098171740679</c:v>
                      </c:pt>
                      <c:pt idx="530">
                        <c:v>41.54006909304151</c:v>
                      </c:pt>
                      <c:pt idx="531">
                        <c:v>41.584902043400376</c:v>
                      </c:pt>
                      <c:pt idx="532">
                        <c:v>41.629596989529674</c:v>
                      </c:pt>
                      <c:pt idx="533">
                        <c:v>41.674153892677332</c:v>
                      </c:pt>
                      <c:pt idx="534">
                        <c:v>41.718572748627757</c:v>
                      </c:pt>
                      <c:pt idx="535">
                        <c:v>41.762853527702681</c:v>
                      </c:pt>
                      <c:pt idx="536">
                        <c:v>41.806996214761753</c:v>
                      </c:pt>
                      <c:pt idx="537">
                        <c:v>41.851000799203042</c:v>
                      </c:pt>
                      <c:pt idx="538">
                        <c:v>41.894867274963424</c:v>
                      </c:pt>
                      <c:pt idx="539">
                        <c:v>41.938595640518749</c:v>
                      </c:pt>
                      <c:pt idx="540">
                        <c:v>41.98218588888389</c:v>
                      </c:pt>
                      <c:pt idx="541">
                        <c:v>42.025638047612652</c:v>
                      </c:pt>
                      <c:pt idx="542">
                        <c:v>42.068952118797554</c:v>
                      </c:pt>
                      <c:pt idx="543">
                        <c:v>42.112128119069354</c:v>
                      </c:pt>
                      <c:pt idx="544">
                        <c:v>42.155166069596582</c:v>
                      </c:pt>
                      <c:pt idx="545">
                        <c:v>42.198065996084814</c:v>
                      </c:pt>
                      <c:pt idx="546">
                        <c:v>42.240827928775808</c:v>
                      </c:pt>
                      <c:pt idx="547">
                        <c:v>42.283451902446537</c:v>
                      </c:pt>
                      <c:pt idx="548">
                        <c:v>42.325937946408047</c:v>
                      </c:pt>
                      <c:pt idx="549">
                        <c:v>42.368286124504131</c:v>
                      </c:pt>
                      <c:pt idx="550">
                        <c:v>42.410496475109937</c:v>
                      </c:pt>
                      <c:pt idx="551">
                        <c:v>42.45256905113034</c:v>
                      </c:pt>
                      <c:pt idx="552">
                        <c:v>42.494503909998215</c:v>
                      </c:pt>
                      <c:pt idx="553">
                        <c:v>42.53630111367255</c:v>
                      </c:pt>
                      <c:pt idx="554">
                        <c:v>42.577960728636427</c:v>
                      </c:pt>
                      <c:pt idx="555">
                        <c:v>42.619482815894806</c:v>
                      </c:pt>
                      <c:pt idx="556">
                        <c:v>42.702114763910203</c:v>
                      </c:pt>
                      <c:pt idx="557">
                        <c:v>42.743224779264878</c:v>
                      </c:pt>
                      <c:pt idx="558">
                        <c:v>42.784197606103923</c:v>
                      </c:pt>
                      <c:pt idx="559">
                        <c:v>42.825033338003792</c:v>
                      </c:pt>
                      <c:pt idx="560">
                        <c:v>42.865732073046608</c:v>
                      </c:pt>
                      <c:pt idx="561">
                        <c:v>42.946718957398353</c:v>
                      </c:pt>
                      <c:pt idx="562">
                        <c:v>42.987007335370102</c:v>
                      </c:pt>
                      <c:pt idx="563">
                        <c:v>43.027159153803204</c:v>
                      </c:pt>
                      <c:pt idx="564">
                        <c:v>43.067174533256804</c:v>
                      </c:pt>
                      <c:pt idx="565">
                        <c:v>43.107053598774137</c:v>
                      </c:pt>
                      <c:pt idx="566">
                        <c:v>43.146796479878425</c:v>
                      </c:pt>
                      <c:pt idx="567">
                        <c:v>43.186403300568642</c:v>
                      </c:pt>
                      <c:pt idx="568">
                        <c:v>43.225874219315116</c:v>
                      </c:pt>
                      <c:pt idx="569">
                        <c:v>43.265209369054915</c:v>
                      </c:pt>
                      <c:pt idx="570">
                        <c:v>43.30440889718723</c:v>
                      </c:pt>
                      <c:pt idx="571">
                        <c:v>43.343472955568487</c:v>
                      </c:pt>
                      <c:pt idx="572">
                        <c:v>43.382401700507359</c:v>
                      </c:pt>
                      <c:pt idx="573">
                        <c:v>43.421195292759634</c:v>
                      </c:pt>
                      <c:pt idx="574">
                        <c:v>43.459853887522954</c:v>
                      </c:pt>
                      <c:pt idx="575">
                        <c:v>43.498377674431318</c:v>
                      </c:pt>
                      <c:pt idx="576">
                        <c:v>43.536766817549591</c:v>
                      </c:pt>
                      <c:pt idx="577">
                        <c:v>43.57502149536775</c:v>
                      </c:pt>
                      <c:pt idx="578">
                        <c:v>43.613141890794971</c:v>
                      </c:pt>
                      <c:pt idx="579">
                        <c:v>43.651128191153703</c:v>
                      </c:pt>
                      <c:pt idx="580">
                        <c:v>43.688980588173436</c:v>
                      </c:pt>
                      <c:pt idx="581">
                        <c:v>43.726699277984459</c:v>
                      </c:pt>
                      <c:pt idx="582">
                        <c:v>43.80173633246649</c:v>
                      </c:pt>
                      <c:pt idx="583">
                        <c:v>43.839055121343172</c:v>
                      </c:pt>
                      <c:pt idx="584">
                        <c:v>43.876241031408881</c:v>
                      </c:pt>
                      <c:pt idx="585">
                        <c:v>43.913294280698167</c:v>
                      </c:pt>
                      <c:pt idx="586">
                        <c:v>43.950215091605543</c:v>
                      </c:pt>
                      <c:pt idx="587">
                        <c:v>43.987003690878105</c:v>
                      </c:pt>
                      <c:pt idx="588">
                        <c:v>44.023660299608167</c:v>
                      </c:pt>
                      <c:pt idx="589">
                        <c:v>44.060185173225598</c:v>
                      </c:pt>
                      <c:pt idx="590">
                        <c:v>44.096578541490103</c:v>
                      </c:pt>
                      <c:pt idx="591">
                        <c:v>44.132840648483366</c:v>
                      </c:pt>
                      <c:pt idx="592">
                        <c:v>44.168971742601009</c:v>
                      </c:pt>
                      <c:pt idx="593">
                        <c:v>44.204972076544408</c:v>
                      </c:pt>
                      <c:pt idx="594">
                        <c:v>44.240841907312422</c:v>
                      </c:pt>
                      <c:pt idx="595">
                        <c:v>44.276581486192967</c:v>
                      </c:pt>
                      <c:pt idx="596">
                        <c:v>44.312191098754326</c:v>
                      </c:pt>
                      <c:pt idx="597">
                        <c:v>44.347671004836556</c:v>
                      </c:pt>
                      <c:pt idx="598">
                        <c:v>44.383021478542531</c:v>
                      </c:pt>
                      <c:pt idx="599">
                        <c:v>44.418242798228938</c:v>
                      </c:pt>
                      <c:pt idx="600">
                        <c:v>44.453335246497183</c:v>
                      </c:pt>
                      <c:pt idx="601">
                        <c:v>44.488299110184052</c:v>
                      </c:pt>
                      <c:pt idx="602">
                        <c:v>44.523134670352277</c:v>
                      </c:pt>
                      <c:pt idx="603">
                        <c:v>44.557842242281048</c:v>
                      </c:pt>
                      <c:pt idx="604">
                        <c:v>44.592422115456202</c:v>
                      </c:pt>
                      <c:pt idx="605">
                        <c:v>44.626874593560458</c:v>
                      </c:pt>
                      <c:pt idx="606">
                        <c:v>44.661199984463401</c:v>
                      </c:pt>
                      <c:pt idx="607">
                        <c:v>44.695398600211391</c:v>
                      </c:pt>
                      <c:pt idx="608">
                        <c:v>44.729470757017253</c:v>
                      </c:pt>
                      <c:pt idx="609">
                        <c:v>44.763416775249965</c:v>
                      </c:pt>
                      <c:pt idx="610">
                        <c:v>44.797236969424063</c:v>
                      </c:pt>
                      <c:pt idx="611">
                        <c:v>44.83093168818899</c:v>
                      </c:pt>
                      <c:pt idx="612">
                        <c:v>44.86450125431832</c:v>
                      </c:pt>
                      <c:pt idx="613">
                        <c:v>44.897946004698809</c:v>
                      </c:pt>
                      <c:pt idx="614">
                        <c:v>44.931266280319285</c:v>
                      </c:pt>
                      <c:pt idx="615">
                        <c:v>44.964462426259516</c:v>
                      </c:pt>
                      <c:pt idx="616">
                        <c:v>44.997534791678795</c:v>
                      </c:pt>
                      <c:pt idx="617">
                        <c:v>45.030483719804536</c:v>
                      </c:pt>
                      <c:pt idx="618">
                        <c:v>45.128593563470815</c:v>
                      </c:pt>
                      <c:pt idx="619">
                        <c:v>45.161052405648761</c:v>
                      </c:pt>
                      <c:pt idx="620">
                        <c:v>45.193389647280362</c:v>
                      </c:pt>
                      <c:pt idx="621">
                        <c:v>45.225605665753086</c:v>
                      </c:pt>
                      <c:pt idx="622">
                        <c:v>45.257700832438374</c:v>
                      </c:pt>
                      <c:pt idx="623">
                        <c:v>45.289675552679235</c:v>
                      </c:pt>
                      <c:pt idx="624">
                        <c:v>45.321530205777464</c:v>
                      </c:pt>
                      <c:pt idx="625">
                        <c:v>45.353265184980927</c:v>
                      </c:pt>
                      <c:pt idx="626">
                        <c:v>45.384880887470594</c:v>
                      </c:pt>
                      <c:pt idx="627">
                        <c:v>45.416377714347497</c:v>
                      </c:pt>
                      <c:pt idx="628">
                        <c:v>45.447756070619562</c:v>
                      </c:pt>
                      <c:pt idx="629">
                        <c:v>45.479016355188257</c:v>
                      </c:pt>
                      <c:pt idx="630">
                        <c:v>45.51015900083523</c:v>
                      </c:pt>
                      <c:pt idx="631">
                        <c:v>45.541184414208651</c:v>
                      </c:pt>
                      <c:pt idx="632">
                        <c:v>45.572093015809564</c:v>
                      </c:pt>
                      <c:pt idx="633">
                        <c:v>45.602885229978114</c:v>
                      </c:pt>
                      <c:pt idx="634">
                        <c:v>45.633561484879479</c:v>
                      </c:pt>
                      <c:pt idx="635">
                        <c:v>45.664122212489929</c:v>
                      </c:pt>
                      <c:pt idx="636">
                        <c:v>45.845085162300066</c:v>
                      </c:pt>
                      <c:pt idx="637">
                        <c:v>45.874849611323341</c:v>
                      </c:pt>
                      <c:pt idx="638">
                        <c:v>45.90450212433322</c:v>
                      </c:pt>
                      <c:pt idx="639">
                        <c:v>45.934043156951539</c:v>
                      </c:pt>
                      <c:pt idx="640">
                        <c:v>45.963473198463632</c:v>
                      </c:pt>
                      <c:pt idx="641">
                        <c:v>45.992792711802892</c:v>
                      </c:pt>
                      <c:pt idx="642">
                        <c:v>46.022002173535284</c:v>
                      </c:pt>
                      <c:pt idx="643">
                        <c:v>46.051102063843658</c:v>
                      </c:pt>
                      <c:pt idx="644">
                        <c:v>46.080092866511905</c:v>
                      </c:pt>
                      <c:pt idx="645">
                        <c:v>46.108975068909167</c:v>
                      </c:pt>
                      <c:pt idx="646">
                        <c:v>46.137749151973757</c:v>
                      </c:pt>
                      <c:pt idx="647">
                        <c:v>46.166415630197008</c:v>
                      </c:pt>
                      <c:pt idx="648">
                        <c:v>46.22342773775248</c:v>
                      </c:pt>
                      <c:pt idx="649">
                        <c:v>46.251774373685777</c:v>
                      </c:pt>
                      <c:pt idx="650">
                        <c:v>46.280015407946806</c:v>
                      </c:pt>
                      <c:pt idx="651">
                        <c:v>46.308151352546027</c:v>
                      </c:pt>
                      <c:pt idx="652">
                        <c:v>46.336182712947746</c:v>
                      </c:pt>
                      <c:pt idx="653">
                        <c:v>46.364110028053076</c:v>
                      </c:pt>
                      <c:pt idx="654">
                        <c:v>46.391933810182991</c:v>
                      </c:pt>
                      <c:pt idx="655">
                        <c:v>46.41965458506106</c:v>
                      </c:pt>
                      <c:pt idx="656">
                        <c:v>46.447272881796245</c:v>
                      </c:pt>
                      <c:pt idx="657">
                        <c:v>46.474789232865476</c:v>
                      </c:pt>
                      <c:pt idx="658">
                        <c:v>46.50220417409615</c:v>
                      </c:pt>
                      <c:pt idx="659">
                        <c:v>46.529518234648521</c:v>
                      </c:pt>
                      <c:pt idx="660">
                        <c:v>46.556731976998009</c:v>
                      </c:pt>
                      <c:pt idx="661">
                        <c:v>46.583845936917335</c:v>
                      </c:pt>
                      <c:pt idx="662">
                        <c:v>46.610860663458595</c:v>
                      </c:pt>
                      <c:pt idx="663">
                        <c:v>46.63777670893522</c:v>
                      </c:pt>
                      <c:pt idx="664">
                        <c:v>46.664594628903842</c:v>
                      </c:pt>
                      <c:pt idx="665">
                        <c:v>46.691314982145983</c:v>
                      </c:pt>
                      <c:pt idx="666">
                        <c:v>46.717938320649743</c:v>
                      </c:pt>
                      <c:pt idx="667">
                        <c:v>46.74446522959132</c:v>
                      </c:pt>
                      <c:pt idx="668">
                        <c:v>46.770896267316402</c:v>
                      </c:pt>
                      <c:pt idx="669">
                        <c:v>46.797232005321526</c:v>
                      </c:pt>
                      <c:pt idx="670">
                        <c:v>46.823473018235291</c:v>
                      </c:pt>
                      <c:pt idx="671">
                        <c:v>46.849619883799434</c:v>
                      </c:pt>
                      <c:pt idx="672">
                        <c:v>46.875673182849894</c:v>
                      </c:pt>
                      <c:pt idx="673">
                        <c:v>46.901633499297716</c:v>
                      </c:pt>
                      <c:pt idx="674">
                        <c:v>46.927501410109805</c:v>
                      </c:pt>
                      <c:pt idx="675">
                        <c:v>46.9532775252897</c:v>
                      </c:pt>
                      <c:pt idx="676">
                        <c:v>46.978962427858164</c:v>
                      </c:pt>
                      <c:pt idx="677">
                        <c:v>47.004556713833665</c:v>
                      </c:pt>
                      <c:pt idx="678">
                        <c:v>47.030060982212838</c:v>
                      </c:pt>
                      <c:pt idx="679">
                        <c:v>47.055475834950748</c:v>
                      </c:pt>
                      <c:pt idx="680">
                        <c:v>47.080801876941145</c:v>
                      </c:pt>
                      <c:pt idx="681">
                        <c:v>47.106039705996572</c:v>
                      </c:pt>
                      <c:pt idx="682">
                        <c:v>47.131189952828386</c:v>
                      </c:pt>
                      <c:pt idx="683">
                        <c:v>47.156253221026667</c:v>
                      </c:pt>
                      <c:pt idx="684">
                        <c:v>47.181230127040095</c:v>
                      </c:pt>
                      <c:pt idx="685">
                        <c:v>47.206121290155679</c:v>
                      </c:pt>
                      <c:pt idx="686">
                        <c:v>47.255648878910613</c:v>
                      </c:pt>
                      <c:pt idx="687">
                        <c:v>47.280286547131908</c:v>
                      </c:pt>
                      <c:pt idx="688">
                        <c:v>47.304840987578046</c:v>
                      </c:pt>
                      <c:pt idx="689">
                        <c:v>47.353702690545468</c:v>
                      </c:pt>
                      <c:pt idx="690">
                        <c:v>47.378011227533214</c:v>
                      </c:pt>
                      <c:pt idx="691">
                        <c:v>47.402239075636849</c:v>
                      </c:pt>
                      <c:pt idx="692">
                        <c:v>47.426386878761363</c:v>
                      </c:pt>
                      <c:pt idx="693">
                        <c:v>47.450455273442472</c:v>
                      </c:pt>
                      <c:pt idx="694">
                        <c:v>47.474444928825307</c:v>
                      </c:pt>
                      <c:pt idx="695">
                        <c:v>47.498356486643132</c:v>
                      </c:pt>
                      <c:pt idx="696">
                        <c:v>47.522190601195938</c:v>
                      </c:pt>
                      <c:pt idx="697">
                        <c:v>47.545947929328868</c:v>
                      </c:pt>
                      <c:pt idx="698">
                        <c:v>47.569629130410696</c:v>
                      </c:pt>
                      <c:pt idx="699">
                        <c:v>47.593234866312137</c:v>
                      </c:pt>
                      <c:pt idx="700">
                        <c:v>47.616765791384069</c:v>
                      </c:pt>
                      <c:pt idx="701">
                        <c:v>47.640222592435755</c:v>
                      </c:pt>
                      <c:pt idx="702">
                        <c:v>47.663605928712869</c:v>
                      </c:pt>
                      <c:pt idx="703">
                        <c:v>47.686916471875513</c:v>
                      </c:pt>
                      <c:pt idx="704">
                        <c:v>47.710154895976189</c:v>
                      </c:pt>
                      <c:pt idx="705">
                        <c:v>47.733321877437611</c:v>
                      </c:pt>
                      <c:pt idx="706">
                        <c:v>47.756418095030433</c:v>
                      </c:pt>
                      <c:pt idx="707">
                        <c:v>47.779444229851038</c:v>
                      </c:pt>
                      <c:pt idx="708">
                        <c:v>47.802400955299056</c:v>
                      </c:pt>
                      <c:pt idx="709">
                        <c:v>47.825288977054981</c:v>
                      </c:pt>
                      <c:pt idx="710">
                        <c:v>47.848108973057585</c:v>
                      </c:pt>
                      <c:pt idx="711">
                        <c:v>47.870861633481319</c:v>
                      </c:pt>
                      <c:pt idx="712">
                        <c:v>47.893547650713657</c:v>
                      </c:pt>
                      <c:pt idx="713">
                        <c:v>47.916167719332307</c:v>
                      </c:pt>
                      <c:pt idx="714">
                        <c:v>47.938722536082402</c:v>
                      </c:pt>
                      <c:pt idx="715">
                        <c:v>47.96121278985359</c:v>
                      </c:pt>
                      <c:pt idx="716">
                        <c:v>47.983639201657077</c:v>
                      </c:pt>
                      <c:pt idx="717">
                        <c:v>48.006002464602588</c:v>
                      </c:pt>
                      <c:pt idx="718">
                        <c:v>48.028303283875239</c:v>
                      </c:pt>
                      <c:pt idx="719">
                        <c:v>48.050542366712392</c:v>
                      </c:pt>
                      <c:pt idx="720">
                        <c:v>48.072720422380378</c:v>
                      </c:pt>
                      <c:pt idx="721">
                        <c:v>48.094838162151213</c:v>
                      </c:pt>
                      <c:pt idx="722">
                        <c:v>48.116896289279211</c:v>
                      </c:pt>
                      <c:pt idx="723">
                        <c:v>48.13889553897755</c:v>
                      </c:pt>
                      <c:pt idx="724">
                        <c:v>48.16083661839474</c:v>
                      </c:pt>
                      <c:pt idx="725">
                        <c:v>48.182720246591103</c:v>
                      </c:pt>
                      <c:pt idx="726">
                        <c:v>48.204547144515075</c:v>
                      </c:pt>
                      <c:pt idx="727">
                        <c:v>48.226318034979606</c:v>
                      </c:pt>
                      <c:pt idx="728">
                        <c:v>48.248033642638283</c:v>
                      </c:pt>
                      <c:pt idx="729">
                        <c:v>48.291301907213118</c:v>
                      </c:pt>
                      <c:pt idx="730">
                        <c:v>48.312856032425366</c:v>
                      </c:pt>
                      <c:pt idx="731">
                        <c:v>48.334357791376043</c:v>
                      </c:pt>
                      <c:pt idx="732">
                        <c:v>48.355807917563837</c:v>
                      </c:pt>
                      <c:pt idx="733">
                        <c:v>48.377207146184382</c:v>
                      </c:pt>
                      <c:pt idx="734">
                        <c:v>48.398556214106058</c:v>
                      </c:pt>
                      <c:pt idx="735">
                        <c:v>48.419855849845817</c:v>
                      </c:pt>
                      <c:pt idx="736">
                        <c:v>48.441106813544849</c:v>
                      </c:pt>
                      <c:pt idx="737">
                        <c:v>48.462309836944314</c:v>
                      </c:pt>
                      <c:pt idx="738">
                        <c:v>48.483465663360967</c:v>
                      </c:pt>
                      <c:pt idx="739">
                        <c:v>48.504575037662647</c:v>
                      </c:pt>
                      <c:pt idx="740">
                        <c:v>48.52563870624391</c:v>
                      </c:pt>
                      <c:pt idx="741">
                        <c:v>48.546657417001427</c:v>
                      </c:pt>
                      <c:pt idx="742">
                        <c:v>48.567631919309399</c:v>
                      </c:pt>
                      <c:pt idx="743">
                        <c:v>48.588562953994973</c:v>
                      </c:pt>
                      <c:pt idx="744">
                        <c:v>48.609451293313555</c:v>
                      </c:pt>
                      <c:pt idx="745">
                        <c:v>48.630297680924031</c:v>
                      </c:pt>
                      <c:pt idx="746">
                        <c:v>48.651102871864083</c:v>
                      </c:pt>
                      <c:pt idx="747">
                        <c:v>48.671867622525326</c:v>
                      </c:pt>
                      <c:pt idx="748">
                        <c:v>48.692592690628437</c:v>
                      </c:pt>
                      <c:pt idx="749">
                        <c:v>48.713278835198295</c:v>
                      </c:pt>
                      <c:pt idx="750">
                        <c:v>48.733926806539003</c:v>
                      </c:pt>
                      <c:pt idx="751">
                        <c:v>48.754537386208888</c:v>
                      </c:pt>
                      <c:pt idx="752">
                        <c:v>48.775111326995535</c:v>
                      </c:pt>
                      <c:pt idx="753">
                        <c:v>48.795649392890667</c:v>
                      </c:pt>
                      <c:pt idx="754">
                        <c:v>48.816152349064993</c:v>
                      </c:pt>
                      <c:pt idx="755">
                        <c:v>48.836620961843188</c:v>
                      </c:pt>
                      <c:pt idx="756">
                        <c:v>48.85705599867859</c:v>
                      </c:pt>
                      <c:pt idx="757">
                        <c:v>48.877458218128027</c:v>
                      </c:pt>
                      <c:pt idx="758">
                        <c:v>48.897828409826545</c:v>
                      </c:pt>
                      <c:pt idx="759">
                        <c:v>48.918167334462154</c:v>
                      </c:pt>
                      <c:pt idx="760">
                        <c:v>48.938475763750404</c:v>
                      </c:pt>
                      <c:pt idx="761">
                        <c:v>48.95875447040914</c:v>
                      </c:pt>
                      <c:pt idx="762">
                        <c:v>48.979004228133029</c:v>
                      </c:pt>
                      <c:pt idx="763">
                        <c:v>48.999225811568145</c:v>
                      </c:pt>
                      <c:pt idx="764">
                        <c:v>49.019419986286522</c:v>
                      </c:pt>
                      <c:pt idx="765">
                        <c:v>49.039587548760679</c:v>
                      </c:pt>
                      <c:pt idx="766">
                        <c:v>49.059729266338053</c:v>
                      </c:pt>
                      <c:pt idx="767">
                        <c:v>49.079845917215494</c:v>
                      </c:pt>
                      <c:pt idx="768">
                        <c:v>49.099938280413681</c:v>
                      </c:pt>
                      <c:pt idx="769">
                        <c:v>49.120007135751528</c:v>
                      </c:pt>
                      <c:pt idx="770">
                        <c:v>49.140053263820505</c:v>
                      </c:pt>
                      <c:pt idx="771">
                        <c:v>49.160077435959053</c:v>
                      </c:pt>
                      <c:pt idx="772">
                        <c:v>49.180080454226847</c:v>
                      </c:pt>
                      <c:pt idx="773">
                        <c:v>49.200063091379128</c:v>
                      </c:pt>
                      <c:pt idx="774">
                        <c:v>49.220026130840992</c:v>
                      </c:pt>
                      <c:pt idx="775">
                        <c:v>49.259896553588391</c:v>
                      </c:pt>
                      <c:pt idx="776">
                        <c:v>49.279805506841399</c:v>
                      </c:pt>
                      <c:pt idx="777">
                        <c:v>49.299698002287336</c:v>
                      </c:pt>
                      <c:pt idx="778">
                        <c:v>49.339436755823456</c:v>
                      </c:pt>
                      <c:pt idx="779">
                        <c:v>49.359284598208141</c:v>
                      </c:pt>
                      <c:pt idx="780">
                        <c:v>49.379119131322987</c:v>
                      </c:pt>
                      <c:pt idx="781">
                        <c:v>49.398941143460569</c:v>
                      </c:pt>
                      <c:pt idx="782">
                        <c:v>49.418751423324935</c:v>
                      </c:pt>
                      <c:pt idx="783">
                        <c:v>49.438550760005739</c:v>
                      </c:pt>
                      <c:pt idx="784">
                        <c:v>49.458339932952285</c:v>
                      </c:pt>
                      <c:pt idx="785">
                        <c:v>49.478119751947567</c:v>
                      </c:pt>
                      <c:pt idx="786">
                        <c:v>49.497890997082344</c:v>
                      </c:pt>
                      <c:pt idx="787">
                        <c:v>49.517654458729147</c:v>
                      </c:pt>
                      <c:pt idx="788">
                        <c:v>49.537410927516326</c:v>
                      </c:pt>
                      <c:pt idx="789">
                        <c:v>49.557161194302026</c:v>
                      </c:pt>
                      <c:pt idx="790">
                        <c:v>49.715035004764921</c:v>
                      </c:pt>
                      <c:pt idx="791">
                        <c:v>49.734765057205045</c:v>
                      </c:pt>
                      <c:pt idx="792">
                        <c:v>49.754496833144742</c:v>
                      </c:pt>
                      <c:pt idx="793">
                        <c:v>49.774231114253709</c:v>
                      </c:pt>
                      <c:pt idx="794">
                        <c:v>49.793968692119314</c:v>
                      </c:pt>
                      <c:pt idx="795">
                        <c:v>49.813710358220582</c:v>
                      </c:pt>
                      <c:pt idx="796">
                        <c:v>49.833456903902167</c:v>
                      </c:pt>
                      <c:pt idx="797">
                        <c:v>49.853209120348367</c:v>
                      </c:pt>
                      <c:pt idx="798">
                        <c:v>49.872967788557084</c:v>
                      </c:pt>
                      <c:pt idx="799">
                        <c:v>49.892733719313888</c:v>
                      </c:pt>
                      <c:pt idx="800">
                        <c:v>49.912507693165956</c:v>
                      </c:pt>
                      <c:pt idx="801">
                        <c:v>49.932290500396149</c:v>
                      </c:pt>
                      <c:pt idx="802">
                        <c:v>49.952082930997015</c:v>
                      </c:pt>
                      <c:pt idx="803">
                        <c:v>49.971885774644825</c:v>
                      </c:pt>
                      <c:pt idx="804">
                        <c:v>49.991699820673603</c:v>
                      </c:pt>
                      <c:pt idx="805">
                        <c:v>50.011525858049232</c:v>
                      </c:pt>
                      <c:pt idx="806">
                        <c:v>50.031364665343496</c:v>
                      </c:pt>
                      <c:pt idx="807">
                        <c:v>50.051217050708125</c:v>
                      </c:pt>
                      <c:pt idx="808">
                        <c:v>50.07108379184897</c:v>
                      </c:pt>
                      <c:pt idx="809">
                        <c:v>50.090965676000081</c:v>
                      </c:pt>
                      <c:pt idx="810">
                        <c:v>50.110863489897781</c:v>
                      </c:pt>
                      <c:pt idx="811">
                        <c:v>50.130778019754892</c:v>
                      </c:pt>
                      <c:pt idx="812">
                        <c:v>50.150710051234874</c:v>
                      </c:pt>
                      <c:pt idx="813">
                        <c:v>50.170660359425945</c:v>
                      </c:pt>
                      <c:pt idx="814">
                        <c:v>50.190629748815375</c:v>
                      </c:pt>
                      <c:pt idx="815">
                        <c:v>50.21061899326363</c:v>
                      </c:pt>
                      <c:pt idx="816">
                        <c:v>50.230628875978617</c:v>
                      </c:pt>
                      <c:pt idx="817">
                        <c:v>50.270713685623399</c:v>
                      </c:pt>
                      <c:pt idx="818">
                        <c:v>50.290790175474768</c:v>
                      </c:pt>
                      <c:pt idx="819">
                        <c:v>50.310890419384698</c:v>
                      </c:pt>
                      <c:pt idx="820">
                        <c:v>50.331015216912753</c:v>
                      </c:pt>
                      <c:pt idx="821">
                        <c:v>50.351165336811853</c:v>
                      </c:pt>
                      <c:pt idx="822">
                        <c:v>50.371341557002708</c:v>
                      </c:pt>
                      <c:pt idx="823">
                        <c:v>50.391544654548255</c:v>
                      </c:pt>
                      <c:pt idx="824">
                        <c:v>50.411775405628042</c:v>
                      </c:pt>
                      <c:pt idx="825">
                        <c:v>50.432034585512824</c:v>
                      </c:pt>
                      <c:pt idx="826">
                        <c:v>50.452322958539028</c:v>
                      </c:pt>
                      <c:pt idx="827">
                        <c:v>50.472641318083291</c:v>
                      </c:pt>
                      <c:pt idx="828">
                        <c:v>50.492990426537077</c:v>
                      </c:pt>
                      <c:pt idx="829">
                        <c:v>50.51337105528129</c:v>
                      </c:pt>
                      <c:pt idx="830">
                        <c:v>50.533783974660878</c:v>
                      </c:pt>
                      <c:pt idx="831">
                        <c:v>50.554229953959577</c:v>
                      </c:pt>
                      <c:pt idx="832">
                        <c:v>50.574709761374592</c:v>
                      </c:pt>
                      <c:pt idx="833">
                        <c:v>50.595224163991354</c:v>
                      </c:pt>
                      <c:pt idx="834">
                        <c:v>50.615773917758311</c:v>
                      </c:pt>
                      <c:pt idx="835">
                        <c:v>50.636359807461758</c:v>
                      </c:pt>
                      <c:pt idx="836">
                        <c:v>50.6569825867007</c:v>
                      </c:pt>
                      <c:pt idx="837">
                        <c:v>50.677643017861769</c:v>
                      </c:pt>
                      <c:pt idx="838">
                        <c:v>50.698341862094132</c:v>
                      </c:pt>
                      <c:pt idx="839">
                        <c:v>50.719079879284529</c:v>
                      </c:pt>
                      <c:pt idx="840">
                        <c:v>50.739857828032228</c:v>
                      </c:pt>
                      <c:pt idx="841">
                        <c:v>50.760676455624186</c:v>
                      </c:pt>
                      <c:pt idx="842">
                        <c:v>50.78153653801008</c:v>
                      </c:pt>
                      <c:pt idx="843">
                        <c:v>50.802438819777478</c:v>
                      </c:pt>
                      <c:pt idx="844">
                        <c:v>50.823384054127082</c:v>
                      </c:pt>
                      <c:pt idx="845">
                        <c:v>50.844372992847944</c:v>
                      </c:pt>
                      <c:pt idx="846">
                        <c:v>50.865406386292726</c:v>
                      </c:pt>
                      <c:pt idx="847">
                        <c:v>50.886484983353114</c:v>
                      </c:pt>
                      <c:pt idx="848">
                        <c:v>50.907609521435141</c:v>
                      </c:pt>
                      <c:pt idx="849">
                        <c:v>50.928780766434642</c:v>
                      </c:pt>
                      <c:pt idx="850">
                        <c:v>50.94999945271276</c:v>
                      </c:pt>
                      <c:pt idx="851">
                        <c:v>50.971266323071475</c:v>
                      </c:pt>
                      <c:pt idx="852">
                        <c:v>50.992582118729153</c:v>
                      </c:pt>
                      <c:pt idx="853">
                        <c:v>51.013947579296229</c:v>
                      </c:pt>
                      <c:pt idx="854">
                        <c:v>51.035363442750892</c:v>
                      </c:pt>
                      <c:pt idx="855">
                        <c:v>51.056830435414831</c:v>
                      </c:pt>
                      <c:pt idx="856">
                        <c:v>51.078349311929017</c:v>
                      </c:pt>
                      <c:pt idx="857">
                        <c:v>51.099920795229579</c:v>
                      </c:pt>
                      <c:pt idx="858">
                        <c:v>51.12154561652369</c:v>
                      </c:pt>
                      <c:pt idx="859">
                        <c:v>51.143224505265593</c:v>
                      </c:pt>
                      <c:pt idx="860">
                        <c:v>51.164958189132562</c:v>
                      </c:pt>
                      <c:pt idx="861">
                        <c:v>51.18674739400101</c:v>
                      </c:pt>
                      <c:pt idx="862">
                        <c:v>51.208592833922644</c:v>
                      </c:pt>
                      <c:pt idx="863">
                        <c:v>51.230495251100685</c:v>
                      </c:pt>
                      <c:pt idx="864">
                        <c:v>51.252455355866054</c:v>
                      </c:pt>
                      <c:pt idx="865">
                        <c:v>51.274473866653807</c:v>
                      </c:pt>
                      <c:pt idx="866">
                        <c:v>51.296551499979437</c:v>
                      </c:pt>
                      <c:pt idx="867">
                        <c:v>51.318688970415366</c:v>
                      </c:pt>
                      <c:pt idx="868">
                        <c:v>51.340886990567462</c:v>
                      </c:pt>
                      <c:pt idx="869">
                        <c:v>51.36314627105159</c:v>
                      </c:pt>
                      <c:pt idx="870">
                        <c:v>51.385467510470299</c:v>
                      </c:pt>
                      <c:pt idx="871">
                        <c:v>51.407851435389489</c:v>
                      </c:pt>
                      <c:pt idx="872">
                        <c:v>51.430298740315223</c:v>
                      </c:pt>
                      <c:pt idx="873">
                        <c:v>51.452810127670574</c:v>
                      </c:pt>
                      <c:pt idx="874">
                        <c:v>51.475386297772502</c:v>
                      </c:pt>
                      <c:pt idx="875">
                        <c:v>51.498027948808875</c:v>
                      </c:pt>
                      <c:pt idx="876">
                        <c:v>51.520735776815521</c:v>
                      </c:pt>
                      <c:pt idx="877">
                        <c:v>51.543510465653327</c:v>
                      </c:pt>
                      <c:pt idx="878">
                        <c:v>51.566352726985457</c:v>
                      </c:pt>
                      <c:pt idx="879">
                        <c:v>51.589263240254624</c:v>
                      </c:pt>
                      <c:pt idx="880">
                        <c:v>51.612242692660402</c:v>
                      </c:pt>
                      <c:pt idx="881">
                        <c:v>51.635291769136678</c:v>
                      </c:pt>
                      <c:pt idx="882">
                        <c:v>51.658411152329123</c:v>
                      </c:pt>
                      <c:pt idx="883">
                        <c:v>51.681601522572727</c:v>
                      </c:pt>
                      <c:pt idx="884">
                        <c:v>51.704863547869515</c:v>
                      </c:pt>
                      <c:pt idx="885">
                        <c:v>51.728197923866198</c:v>
                      </c:pt>
                      <c:pt idx="886">
                        <c:v>51.75160531383198</c:v>
                      </c:pt>
                      <c:pt idx="887">
                        <c:v>51.941572916726138</c:v>
                      </c:pt>
                      <c:pt idx="888">
                        <c:v>51.965667326351515</c:v>
                      </c:pt>
                      <c:pt idx="889">
                        <c:v>51.989841347047374</c:v>
                      </c:pt>
                      <c:pt idx="890">
                        <c:v>52.01409562448778</c:v>
                      </c:pt>
                      <c:pt idx="891">
                        <c:v>52.038430791709104</c:v>
                      </c:pt>
                      <c:pt idx="892">
                        <c:v>52.062847509088954</c:v>
                      </c:pt>
                      <c:pt idx="893">
                        <c:v>52.087346404325075</c:v>
                      </c:pt>
                      <c:pt idx="894">
                        <c:v>52.111928112414418</c:v>
                      </c:pt>
                      <c:pt idx="895">
                        <c:v>52.136593265632278</c:v>
                      </c:pt>
                      <c:pt idx="896">
                        <c:v>52.161342493511491</c:v>
                      </c:pt>
                      <c:pt idx="897">
                        <c:v>52.186176422821745</c:v>
                      </c:pt>
                      <c:pt idx="898">
                        <c:v>52.211095677549011</c:v>
                      </c:pt>
                      <c:pt idx="899">
                        <c:v>52.23610086887502</c:v>
                      </c:pt>
                      <c:pt idx="900">
                        <c:v>52.26119263515681</c:v>
                      </c:pt>
                      <c:pt idx="901">
                        <c:v>52.286371581906472</c:v>
                      </c:pt>
                      <c:pt idx="902">
                        <c:v>52.311638321770857</c:v>
                      </c:pt>
                      <c:pt idx="903">
                        <c:v>52.336993464511508</c:v>
                      </c:pt>
                      <c:pt idx="904">
                        <c:v>52.362437616984529</c:v>
                      </c:pt>
                      <c:pt idx="905">
                        <c:v>52.387971383120743</c:v>
                      </c:pt>
                      <c:pt idx="906">
                        <c:v>52.413595353905777</c:v>
                      </c:pt>
                      <c:pt idx="907">
                        <c:v>52.43931014736031</c:v>
                      </c:pt>
                      <c:pt idx="908">
                        <c:v>52.465116348520453</c:v>
                      </c:pt>
                      <c:pt idx="909">
                        <c:v>52.491014549418189</c:v>
                      </c:pt>
                      <c:pt idx="910">
                        <c:v>52.517005339061882</c:v>
                      </c:pt>
                      <c:pt idx="911">
                        <c:v>52.543089303416934</c:v>
                      </c:pt>
                      <c:pt idx="912">
                        <c:v>52.569267025386573</c:v>
                      </c:pt>
                      <c:pt idx="913">
                        <c:v>52.595539074792597</c:v>
                      </c:pt>
                      <c:pt idx="914">
                        <c:v>52.621906048356436</c:v>
                      </c:pt>
                      <c:pt idx="915">
                        <c:v>52.648368509680104</c:v>
                      </c:pt>
                      <c:pt idx="916">
                        <c:v>52.674927029227383</c:v>
                      </c:pt>
                      <c:pt idx="917">
                        <c:v>52.701582174305088</c:v>
                      </c:pt>
                      <c:pt idx="918">
                        <c:v>52.728334509044409</c:v>
                      </c:pt>
                      <c:pt idx="919">
                        <c:v>52.755184594382357</c:v>
                      </c:pt>
                      <c:pt idx="920">
                        <c:v>52.782132978043329</c:v>
                      </c:pt>
                      <c:pt idx="921">
                        <c:v>52.809180234520838</c:v>
                      </c:pt>
                      <c:pt idx="922">
                        <c:v>52.836326905059195</c:v>
                      </c:pt>
                      <c:pt idx="923">
                        <c:v>52.86357353763546</c:v>
                      </c:pt>
                      <c:pt idx="924">
                        <c:v>52.890920676941413</c:v>
                      </c:pt>
                      <c:pt idx="925">
                        <c:v>52.91836886436564</c:v>
                      </c:pt>
                      <c:pt idx="926">
                        <c:v>52.945918637975765</c:v>
                      </c:pt>
                      <c:pt idx="927">
                        <c:v>52.973570522500744</c:v>
                      </c:pt>
                      <c:pt idx="928">
                        <c:v>53.001325069313296</c:v>
                      </c:pt>
                      <c:pt idx="929">
                        <c:v>53.029182796412464</c:v>
                      </c:pt>
                      <c:pt idx="930">
                        <c:v>53.057144228406216</c:v>
                      </c:pt>
                      <c:pt idx="931">
                        <c:v>53.085209886494241</c:v>
                      </c:pt>
                      <c:pt idx="932">
                        <c:v>53.113380288450799</c:v>
                      </c:pt>
                      <c:pt idx="933">
                        <c:v>53.141655948607742</c:v>
                      </c:pt>
                      <c:pt idx="934">
                        <c:v>53.170037377837531</c:v>
                      </c:pt>
                      <c:pt idx="935">
                        <c:v>53.19852507353653</c:v>
                      </c:pt>
                      <c:pt idx="936">
                        <c:v>53.227119559608305</c:v>
                      </c:pt>
                      <c:pt idx="937">
                        <c:v>53.255821326447027</c:v>
                      </c:pt>
                      <c:pt idx="938">
                        <c:v>53.284630870921056</c:v>
                      </c:pt>
                      <c:pt idx="939">
                        <c:v>53.313548686356633</c:v>
                      </c:pt>
                      <c:pt idx="940">
                        <c:v>53.342575262521635</c:v>
                      </c:pt>
                      <c:pt idx="941">
                        <c:v>53.371711085609462</c:v>
                      </c:pt>
                      <c:pt idx="942">
                        <c:v>53.400956628223106</c:v>
                      </c:pt>
                      <c:pt idx="943">
                        <c:v>53.430312389359258</c:v>
                      </c:pt>
                      <c:pt idx="944">
                        <c:v>53.459778834392587</c:v>
                      </c:pt>
                      <c:pt idx="945">
                        <c:v>53.489356435060081</c:v>
                      </c:pt>
                      <c:pt idx="946">
                        <c:v>53.519045659445595</c:v>
                      </c:pt>
                      <c:pt idx="947">
                        <c:v>53.548846971964402</c:v>
                      </c:pt>
                      <c:pt idx="948">
                        <c:v>53.578760833347992</c:v>
                      </c:pt>
                      <c:pt idx="949">
                        <c:v>53.608787690628915</c:v>
                      </c:pt>
                      <c:pt idx="950">
                        <c:v>53.638928017125714</c:v>
                      </c:pt>
                      <c:pt idx="951">
                        <c:v>53.669182252428087</c:v>
                      </c:pt>
                      <c:pt idx="952">
                        <c:v>53.699550842382095</c:v>
                      </c:pt>
                      <c:pt idx="953">
                        <c:v>53.730034229075457</c:v>
                      </c:pt>
                      <c:pt idx="954">
                        <c:v>53.760632850823114</c:v>
                      </c:pt>
                      <c:pt idx="955">
                        <c:v>53.791347142152759</c:v>
                      </c:pt>
                      <c:pt idx="956">
                        <c:v>53.822177523790543</c:v>
                      </c:pt>
                      <c:pt idx="957">
                        <c:v>53.85312444264698</c:v>
                      </c:pt>
                      <c:pt idx="958">
                        <c:v>53.884188311802887</c:v>
                      </c:pt>
                      <c:pt idx="959">
                        <c:v>53.915369550495441</c:v>
                      </c:pt>
                      <c:pt idx="960">
                        <c:v>53.946668574104457</c:v>
                      </c:pt>
                      <c:pt idx="961">
                        <c:v>53.978085794138728</c:v>
                      </c:pt>
                      <c:pt idx="962">
                        <c:v>54.009621618222454</c:v>
                      </c:pt>
                      <c:pt idx="963">
                        <c:v>54.041276440081909</c:v>
                      </c:pt>
                      <c:pt idx="964">
                        <c:v>54.073050679532138</c:v>
                      </c:pt>
                      <c:pt idx="965">
                        <c:v>54.104944722463799</c:v>
                      </c:pt>
                      <c:pt idx="966">
                        <c:v>54.136958960830192</c:v>
                      </c:pt>
                      <c:pt idx="967">
                        <c:v>54.16909378263437</c:v>
                      </c:pt>
                      <c:pt idx="968">
                        <c:v>54.201349571916346</c:v>
                      </c:pt>
                      <c:pt idx="969">
                        <c:v>54.233726708740527</c:v>
                      </c:pt>
                      <c:pt idx="970">
                        <c:v>54.266225569183192</c:v>
                      </c:pt>
                      <c:pt idx="971">
                        <c:v>54.298846515320136</c:v>
                      </c:pt>
                      <c:pt idx="972">
                        <c:v>54.331589935214438</c:v>
                      </c:pt>
                      <c:pt idx="973">
                        <c:v>54.364456182904391</c:v>
                      </c:pt>
                      <c:pt idx="974">
                        <c:v>54.397445618391487</c:v>
                      </c:pt>
                      <c:pt idx="975">
                        <c:v>54.430558597628639</c:v>
                      </c:pt>
                      <c:pt idx="976">
                        <c:v>54.463795472508451</c:v>
                      </c:pt>
                      <c:pt idx="977">
                        <c:v>54.497156590851674</c:v>
                      </c:pt>
                      <c:pt idx="978">
                        <c:v>54.530642286395725</c:v>
                      </c:pt>
                      <c:pt idx="979">
                        <c:v>54.564252918783474</c:v>
                      </c:pt>
                      <c:pt idx="980">
                        <c:v>54.597988813552</c:v>
                      </c:pt>
                      <c:pt idx="981">
                        <c:v>54.631850302121606</c:v>
                      </c:pt>
                      <c:pt idx="982">
                        <c:v>54.665837711784931</c:v>
                      </c:pt>
                      <c:pt idx="983">
                        <c:v>54.699951365696172</c:v>
                      </c:pt>
                      <c:pt idx="984">
                        <c:v>54.734191582860475</c:v>
                      </c:pt>
                      <c:pt idx="985">
                        <c:v>54.768558668123433</c:v>
                      </c:pt>
                      <c:pt idx="986">
                        <c:v>54.803052952160776</c:v>
                      </c:pt>
                      <c:pt idx="987">
                        <c:v>54.837674731468127</c:v>
                      </c:pt>
                      <c:pt idx="988">
                        <c:v>54.872424308350944</c:v>
                      </c:pt>
                      <c:pt idx="989">
                        <c:v>54.907301980914589</c:v>
                      </c:pt>
                      <c:pt idx="990">
                        <c:v>54.942308043054489</c:v>
                      </c:pt>
                      <c:pt idx="991">
                        <c:v>54.977442784446552</c:v>
                      </c:pt>
                      <c:pt idx="992">
                        <c:v>55.012706480537588</c:v>
                      </c:pt>
                      <c:pt idx="993">
                        <c:v>55.048099432535928</c:v>
                      </c:pt>
                      <c:pt idx="994">
                        <c:v>55.083621907402232</c:v>
                      </c:pt>
                      <c:pt idx="995">
                        <c:v>55.119274177840346</c:v>
                      </c:pt>
                      <c:pt idx="996">
                        <c:v>55.155056512288319</c:v>
                      </c:pt>
                      <c:pt idx="997">
                        <c:v>55.190969174909632</c:v>
                      </c:pt>
                      <c:pt idx="998">
                        <c:v>55.227012425584505</c:v>
                      </c:pt>
                      <c:pt idx="999">
                        <c:v>55.263186509901303</c:v>
                      </c:pt>
                      <c:pt idx="1000">
                        <c:v>55.299491699148227</c:v>
                      </c:pt>
                      <c:pt idx="1001">
                        <c:v>55.335928230304972</c:v>
                      </c:pt>
                      <c:pt idx="1002">
                        <c:v>55.372496346034652</c:v>
                      </c:pt>
                      <c:pt idx="1003">
                        <c:v>55.409196284675815</c:v>
                      </c:pt>
                      <c:pt idx="1004">
                        <c:v>55.446028280234621</c:v>
                      </c:pt>
                      <c:pt idx="1005">
                        <c:v>55.48299256237712</c:v>
                      </c:pt>
                      <c:pt idx="1006">
                        <c:v>55.520089356421749</c:v>
                      </c:pt>
                      <c:pt idx="1007">
                        <c:v>55.557318873331894</c:v>
                      </c:pt>
                      <c:pt idx="1008">
                        <c:v>55.594681349708623</c:v>
                      </c:pt>
                      <c:pt idx="1009">
                        <c:v>55.632176987783609</c:v>
                      </c:pt>
                      <c:pt idx="1010">
                        <c:v>55.669805995412112</c:v>
                      </c:pt>
                      <c:pt idx="1011">
                        <c:v>55.707568576066151</c:v>
                      </c:pt>
                      <c:pt idx="1012">
                        <c:v>55.745464928827857</c:v>
                      </c:pt>
                      <c:pt idx="1013">
                        <c:v>55.783495248382877</c:v>
                      </c:pt>
                      <c:pt idx="1014">
                        <c:v>55.821659715014022</c:v>
                      </c:pt>
                      <c:pt idx="1015">
                        <c:v>55.859958534594966</c:v>
                      </c:pt>
                      <c:pt idx="1016">
                        <c:v>55.898391878584199</c:v>
                      </c:pt>
                      <c:pt idx="1017">
                        <c:v>55.936959924018986</c:v>
                      </c:pt>
                      <c:pt idx="1018">
                        <c:v>55.975662843509625</c:v>
                      </c:pt>
                      <c:pt idx="1019">
                        <c:v>56.014500805233723</c:v>
                      </c:pt>
                      <c:pt idx="1020">
                        <c:v>56.053473972930689</c:v>
                      </c:pt>
                      <c:pt idx="1021">
                        <c:v>56.092582495896345</c:v>
                      </c:pt>
                      <c:pt idx="1022">
                        <c:v>56.131826548977692</c:v>
                      </c:pt>
                      <c:pt idx="1023">
                        <c:v>56.171206272567851</c:v>
                      </c:pt>
                      <c:pt idx="1024">
                        <c:v>56.210721812601044</c:v>
                      </c:pt>
                      <c:pt idx="1025">
                        <c:v>56.250373310547879</c:v>
                      </c:pt>
                      <c:pt idx="1026">
                        <c:v>56.29016090341068</c:v>
                      </c:pt>
                      <c:pt idx="1027">
                        <c:v>56.330084723718926</c:v>
                      </c:pt>
                      <c:pt idx="1028">
                        <c:v>56.370144889524994</c:v>
                      </c:pt>
                      <c:pt idx="1029">
                        <c:v>56.41034154439987</c:v>
                      </c:pt>
                      <c:pt idx="1030">
                        <c:v>56.450674797429109</c:v>
                      </c:pt>
                      <c:pt idx="1031">
                        <c:v>56.491144763208943</c:v>
                      </c:pt>
                      <c:pt idx="1032">
                        <c:v>56.531751551842518</c:v>
                      </c:pt>
                      <c:pt idx="1033">
                        <c:v>56.572495268936208</c:v>
                      </c:pt>
                      <c:pt idx="1034">
                        <c:v>56.613376015596231</c:v>
                      </c:pt>
                      <c:pt idx="1035">
                        <c:v>56.654393878425296</c:v>
                      </c:pt>
                      <c:pt idx="1036">
                        <c:v>56.695548969519386</c:v>
                      </c:pt>
                      <c:pt idx="1037">
                        <c:v>56.736841366464787</c:v>
                      </c:pt>
                      <c:pt idx="1038">
                        <c:v>56.778271152335208</c:v>
                      </c:pt>
                      <c:pt idx="1039">
                        <c:v>56.819838405688984</c:v>
                      </c:pt>
                      <c:pt idx="1040">
                        <c:v>56.86154320056658</c:v>
                      </c:pt>
                      <c:pt idx="1041">
                        <c:v>56.903385606488115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3-05FA-43BF-9EEB-02705424D32E}"/>
                  </c:ext>
                </c:extLst>
              </c15:ser>
            </c15:filteredScatterSeries>
            <c15:filteredScatterSeries>
              <c15:ser>
                <c:idx val="2"/>
                <c:order val="3"/>
                <c:tx>
                  <c:strRef>
                    <c:extLst xmlns:c16r2="http://schemas.microsoft.com/office/drawing/2015/06/chart" xmlns:c15="http://schemas.microsoft.com/office/drawing/2012/chart">
                      <c:ext xmlns:c15="http://schemas.microsoft.com/office/drawing/2012/chart" uri="{02D57815-91ED-43cb-92C2-25804820EDAC}">
                        <c15:formulaRef>
                          <c15:sqref>[1]EPECN!$AB$1</c15:sqref>
                        </c15:formulaRef>
                      </c:ext>
                    </c:extLst>
                    <c:strCache>
                      <c:ptCount val="1"/>
                      <c:pt idx="0">
                        <c:v>Tend+Est2</c:v>
                      </c:pt>
                    </c:strCache>
                  </c:strRef>
                </c:tx>
                <c:spPr>
                  <a:ln w="25400">
                    <a:noFill/>
                  </a:ln>
                  <a:effectLst/>
                </c:spPr>
                <c:marker>
                  <c:symbol val="circle"/>
                  <c:size val="4"/>
                  <c:spPr>
                    <a:solidFill>
                      <a:schemeClr val="accent4"/>
                    </a:solidFill>
                    <a:ln w="9525" cap="flat" cmpd="sng" algn="ctr">
                      <a:solidFill>
                        <a:schemeClr val="accent4"/>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[1]EPECN!$AB$2:$AB$1043</c15:sqref>
                        </c15:formulaRef>
                      </c:ext>
                    </c:extLst>
                    <c:numCache>
                      <c:formatCode>General</c:formatCode>
                      <c:ptCount val="1042"/>
                      <c:pt idx="0">
                        <c:v>6.6522371580937971</c:v>
                      </c:pt>
                      <c:pt idx="1">
                        <c:v>6.6771845554171172</c:v>
                      </c:pt>
                      <c:pt idx="2">
                        <c:v>6.7029451627443724</c:v>
                      </c:pt>
                      <c:pt idx="3">
                        <c:v>6.7295239004034046</c:v>
                      </c:pt>
                      <c:pt idx="4">
                        <c:v>6.7569254929758955</c:v>
                      </c:pt>
                      <c:pt idx="5">
                        <c:v>6.7851544579122542</c:v>
                      </c:pt>
                      <c:pt idx="6">
                        <c:v>6.8142151042065775</c:v>
                      </c:pt>
                      <c:pt idx="7">
                        <c:v>6.8441115311320599</c:v>
                      </c:pt>
                      <c:pt idx="8">
                        <c:v>6.8748476270372851</c:v>
                      </c:pt>
                      <c:pt idx="9">
                        <c:v>6.9064270582036489</c:v>
                      </c:pt>
                      <c:pt idx="10">
                        <c:v>6.9388533077643961</c:v>
                      </c:pt>
                      <c:pt idx="11">
                        <c:v>6.9721296146854215</c:v>
                      </c:pt>
                      <c:pt idx="12">
                        <c:v>7.0062590128082913</c:v>
                      </c:pt>
                      <c:pt idx="13">
                        <c:v>7.0412443199556822</c:v>
                      </c:pt>
                      <c:pt idx="14">
                        <c:v>7.0770881370994969</c:v>
                      </c:pt>
                      <c:pt idx="15">
                        <c:v>7.1137928475919612</c:v>
                      </c:pt>
                      <c:pt idx="16">
                        <c:v>7.1513606064598783</c:v>
                      </c:pt>
                      <c:pt idx="17">
                        <c:v>7.189793379762266</c:v>
                      </c:pt>
                      <c:pt idx="18">
                        <c:v>7.2290928840115711</c:v>
                      </c:pt>
                      <c:pt idx="19">
                        <c:v>7.2692606256586245</c:v>
                      </c:pt>
                      <c:pt idx="20">
                        <c:v>7.3102978906415039</c:v>
                      </c:pt>
                      <c:pt idx="21">
                        <c:v>7.3522057439984136</c:v>
                      </c:pt>
                      <c:pt idx="22">
                        <c:v>7.3949850295447082</c:v>
                      </c:pt>
                      <c:pt idx="23">
                        <c:v>7.43863635961418</c:v>
                      </c:pt>
                      <c:pt idx="24">
                        <c:v>7.4831601548646383</c:v>
                      </c:pt>
                      <c:pt idx="25">
                        <c:v>7.5285565841478785</c:v>
                      </c:pt>
                      <c:pt idx="26">
                        <c:v>7.5748256044440589</c:v>
                      </c:pt>
                      <c:pt idx="27">
                        <c:v>7.6219669508605232</c:v>
                      </c:pt>
                      <c:pt idx="28">
                        <c:v>7.6699801366950426</c:v>
                      </c:pt>
                      <c:pt idx="29">
                        <c:v>7.7188644535634845</c:v>
                      </c:pt>
                      <c:pt idx="30">
                        <c:v>7.7686189615918693</c:v>
                      </c:pt>
                      <c:pt idx="31">
                        <c:v>7.819242529672727</c:v>
                      </c:pt>
                      <c:pt idx="32">
                        <c:v>7.8707337757857267</c:v>
                      </c:pt>
                      <c:pt idx="33">
                        <c:v>7.9230911073824437</c:v>
                      </c:pt>
                      <c:pt idx="34">
                        <c:v>7.9763127118351829</c:v>
                      </c:pt>
                      <c:pt idx="35">
                        <c:v>8.030396556949686</c:v>
                      </c:pt>
                      <c:pt idx="36">
                        <c:v>8.0853403915416351</c:v>
                      </c:pt>
                      <c:pt idx="37">
                        <c:v>8.1411417360767047</c:v>
                      </c:pt>
                      <c:pt idx="38">
                        <c:v>8.1977979233740434</c:v>
                      </c:pt>
                      <c:pt idx="39">
                        <c:v>8.2553060393729343</c:v>
                      </c:pt>
                      <c:pt idx="40">
                        <c:v>8.3136629639624182</c:v>
                      </c:pt>
                      <c:pt idx="41">
                        <c:v>8.3728653618736626</c:v>
                      </c:pt>
                      <c:pt idx="42">
                        <c:v>8.4329096836347546</c:v>
                      </c:pt>
                      <c:pt idx="43">
                        <c:v>8.4937921665877081</c:v>
                      </c:pt>
                      <c:pt idx="44">
                        <c:v>8.555508835967327</c:v>
                      </c:pt>
                      <c:pt idx="45">
                        <c:v>8.6180554960416327</c:v>
                      </c:pt>
                      <c:pt idx="46">
                        <c:v>8.6814277713135208</c:v>
                      </c:pt>
                      <c:pt idx="47">
                        <c:v>8.7456210477832865</c:v>
                      </c:pt>
                      <c:pt idx="48">
                        <c:v>8.8106305142716472</c:v>
                      </c:pt>
                      <c:pt idx="49">
                        <c:v>8.8764511538028703</c:v>
                      </c:pt>
                      <c:pt idx="50">
                        <c:v>8.9430777450476082</c:v>
                      </c:pt>
                      <c:pt idx="51">
                        <c:v>9.0105048638250071</c:v>
                      </c:pt>
                      <c:pt idx="52">
                        <c:v>9.0787268746636176</c:v>
                      </c:pt>
                      <c:pt idx="53">
                        <c:v>9.147737972420753</c:v>
                      </c:pt>
                      <c:pt idx="54">
                        <c:v>9.2175321239596375</c:v>
                      </c:pt>
                      <c:pt idx="55">
                        <c:v>9.2881031098840516</c:v>
                      </c:pt>
                      <c:pt idx="56">
                        <c:v>9.3594445163297912</c:v>
                      </c:pt>
                      <c:pt idx="57">
                        <c:v>9.4315497368125456</c:v>
                      </c:pt>
                      <c:pt idx="58">
                        <c:v>9.5044119741315392</c:v>
                      </c:pt>
                      <c:pt idx="59">
                        <c:v>9.5780242323284508</c:v>
                      </c:pt>
                      <c:pt idx="60">
                        <c:v>9.6523793587010331</c:v>
                      </c:pt>
                      <c:pt idx="61">
                        <c:v>9.7274699858707443</c:v>
                      </c:pt>
                      <c:pt idx="62">
                        <c:v>9.8032885739039415</c:v>
                      </c:pt>
                      <c:pt idx="63">
                        <c:v>9.8798274024858372</c:v>
                      </c:pt>
                      <c:pt idx="64">
                        <c:v>9.9570785731467204</c:v>
                      </c:pt>
                      <c:pt idx="65">
                        <c:v>10.035034011539691</c:v>
                      </c:pt>
                      <c:pt idx="66">
                        <c:v>10.113685459769293</c:v>
                      </c:pt>
                      <c:pt idx="67">
                        <c:v>10.193024518770327</c:v>
                      </c:pt>
                      <c:pt idx="68">
                        <c:v>10.27304259073613</c:v>
                      </c:pt>
                      <c:pt idx="69">
                        <c:v>10.3537309215957</c:v>
                      </c:pt>
                      <c:pt idx="70">
                        <c:v>10.435080593538757</c:v>
                      </c:pt>
                      <c:pt idx="71">
                        <c:v>10.517082527588183</c:v>
                      </c:pt>
                      <c:pt idx="72">
                        <c:v>10.599727486218981</c:v>
                      </c:pt>
                      <c:pt idx="73">
                        <c:v>10.683006066022967</c:v>
                      </c:pt>
                      <c:pt idx="74">
                        <c:v>10.766908740418486</c:v>
                      </c:pt>
                      <c:pt idx="75">
                        <c:v>10.851425802404281</c:v>
                      </c:pt>
                      <c:pt idx="76">
                        <c:v>10.936547407356734</c:v>
                      </c:pt>
                      <c:pt idx="77">
                        <c:v>11.022263565869656</c:v>
                      </c:pt>
                      <c:pt idx="78">
                        <c:v>11.108564146635791</c:v>
                      </c:pt>
                      <c:pt idx="79">
                        <c:v>11.195438879369142</c:v>
                      </c:pt>
                      <c:pt idx="80">
                        <c:v>11.282877357767342</c:v>
                      </c:pt>
                      <c:pt idx="81">
                        <c:v>11.370869032513088</c:v>
                      </c:pt>
                      <c:pt idx="82">
                        <c:v>11.459403254313868</c:v>
                      </c:pt>
                      <c:pt idx="83">
                        <c:v>11.548469216978956</c:v>
                      </c:pt>
                      <c:pt idx="84">
                        <c:v>11.638056000532934</c:v>
                      </c:pt>
                      <c:pt idx="85">
                        <c:v>11.728152564364615</c:v>
                      </c:pt>
                      <c:pt idx="86">
                        <c:v>11.818747750410644</c:v>
                      </c:pt>
                      <c:pt idx="87">
                        <c:v>11.909830286372689</c:v>
                      </c:pt>
                      <c:pt idx="88">
                        <c:v>12.001388778967332</c:v>
                      </c:pt>
                      <c:pt idx="89">
                        <c:v>12.09341175720775</c:v>
                      </c:pt>
                      <c:pt idx="90">
                        <c:v>12.185887615716073</c:v>
                      </c:pt>
                      <c:pt idx="91">
                        <c:v>12.278804658065617</c:v>
                      </c:pt>
                      <c:pt idx="92">
                        <c:v>12.372151090151904</c:v>
                      </c:pt>
                      <c:pt idx="93">
                        <c:v>12.465915023591446</c:v>
                      </c:pt>
                      <c:pt idx="94">
                        <c:v>12.560084479147401</c:v>
                      </c:pt>
                      <c:pt idx="95">
                        <c:v>12.654647380181018</c:v>
                      </c:pt>
                      <c:pt idx="96">
                        <c:v>12.749591596127823</c:v>
                      </c:pt>
                      <c:pt idx="97">
                        <c:v>12.844904885997609</c:v>
                      </c:pt>
                      <c:pt idx="98">
                        <c:v>12.940574941897131</c:v>
                      </c:pt>
                      <c:pt idx="99">
                        <c:v>13.036589382574482</c:v>
                      </c:pt>
                      <c:pt idx="100">
                        <c:v>13.132935756984116</c:v>
                      </c:pt>
                      <c:pt idx="101">
                        <c:v>13.229601547871487</c:v>
                      </c:pt>
                      <c:pt idx="102">
                        <c:v>13.326574165376156</c:v>
                      </c:pt>
                      <c:pt idx="103">
                        <c:v>13.42384099065243</c:v>
                      </c:pt>
                      <c:pt idx="104">
                        <c:v>13.52138931950639</c:v>
                      </c:pt>
                      <c:pt idx="105">
                        <c:v>13.619206406048207</c:v>
                      </c:pt>
                      <c:pt idx="106">
                        <c:v>13.71727945635879</c:v>
                      </c:pt>
                      <c:pt idx="107">
                        <c:v>13.815595632169519</c:v>
                      </c:pt>
                      <c:pt idx="108">
                        <c:v>13.914142054554121</c:v>
                      </c:pt>
                      <c:pt idx="109">
                        <c:v>14.012905797631548</c:v>
                      </c:pt>
                      <c:pt idx="110">
                        <c:v>14.111873932278719</c:v>
                      </c:pt>
                      <c:pt idx="111">
                        <c:v>14.211033469852099</c:v>
                      </c:pt>
                      <c:pt idx="112">
                        <c:v>14.310371405917024</c:v>
                      </c:pt>
                      <c:pt idx="113">
                        <c:v>14.409874713983577</c:v>
                      </c:pt>
                      <c:pt idx="114">
                        <c:v>14.509530349248015</c:v>
                      </c:pt>
                      <c:pt idx="115">
                        <c:v>14.609325252338635</c:v>
                      </c:pt>
                      <c:pt idx="116">
                        <c:v>14.709246353064875</c:v>
                      </c:pt>
                      <c:pt idx="117">
                        <c:v>14.809280564168693</c:v>
                      </c:pt>
                      <c:pt idx="118">
                        <c:v>14.909414825076979</c:v>
                      </c:pt>
                      <c:pt idx="119">
                        <c:v>15.009636045654007</c:v>
                      </c:pt>
                      <c:pt idx="120">
                        <c:v>15.109931149952722</c:v>
                      </c:pt>
                      <c:pt idx="121">
                        <c:v>15.210287069963869</c:v>
                      </c:pt>
                      <c:pt idx="122">
                        <c:v>15.310690749361717</c:v>
                      </c:pt>
                      <c:pt idx="123">
                        <c:v>15.411129147245424</c:v>
                      </c:pt>
                      <c:pt idx="124">
                        <c:v>15.511589231874819</c:v>
                      </c:pt>
                      <c:pt idx="125">
                        <c:v>15.612058024399573</c:v>
                      </c:pt>
                      <c:pt idx="126">
                        <c:v>15.712522542580638</c:v>
                      </c:pt>
                      <c:pt idx="127">
                        <c:v>15.812969844502831</c:v>
                      </c:pt>
                      <c:pt idx="128">
                        <c:v>15.91338702227752</c:v>
                      </c:pt>
                      <c:pt idx="129">
                        <c:v>16.013761205734308</c:v>
                      </c:pt>
                      <c:pt idx="130">
                        <c:v>16.114079566100553</c:v>
                      </c:pt>
                      <c:pt idx="131">
                        <c:v>16.214329309667754</c:v>
                      </c:pt>
                      <c:pt idx="132">
                        <c:v>16.314497721443679</c:v>
                      </c:pt>
                      <c:pt idx="133">
                        <c:v>16.414572108789091</c:v>
                      </c:pt>
                      <c:pt idx="134">
                        <c:v>16.514539845038104</c:v>
                      </c:pt>
                      <c:pt idx="135">
                        <c:v>16.614388363101071</c:v>
                      </c:pt>
                      <c:pt idx="136">
                        <c:v>16.71410515904887</c:v>
                      </c:pt>
                      <c:pt idx="137">
                        <c:v>16.813677795677641</c:v>
                      </c:pt>
                      <c:pt idx="138">
                        <c:v>16.913093896052874</c:v>
                      </c:pt>
                      <c:pt idx="139">
                        <c:v>17.012341187031772</c:v>
                      </c:pt>
                      <c:pt idx="140">
                        <c:v>17.111407442762907</c:v>
                      </c:pt>
                      <c:pt idx="141">
                        <c:v>17.210280528162123</c:v>
                      </c:pt>
                      <c:pt idx="142">
                        <c:v>17.308948392363625</c:v>
                      </c:pt>
                      <c:pt idx="143">
                        <c:v>17.407399072145306</c:v>
                      </c:pt>
                      <c:pt idx="144">
                        <c:v>17.505620695327238</c:v>
                      </c:pt>
                      <c:pt idx="145">
                        <c:v>17.603601474142337</c:v>
                      </c:pt>
                      <c:pt idx="146">
                        <c:v>17.701329748578296</c:v>
                      </c:pt>
                      <c:pt idx="147">
                        <c:v>17.798793929689662</c:v>
                      </c:pt>
                      <c:pt idx="148">
                        <c:v>17.89598254287916</c:v>
                      </c:pt>
                      <c:pt idx="149">
                        <c:v>17.992884221147349</c:v>
                      </c:pt>
                      <c:pt idx="150">
                        <c:v>18.089487708309509</c:v>
                      </c:pt>
                      <c:pt idx="151">
                        <c:v>18.185781862178974</c:v>
                      </c:pt>
                      <c:pt idx="152">
                        <c:v>18.281755657715866</c:v>
                      </c:pt>
                      <c:pt idx="153">
                        <c:v>18.377398180140322</c:v>
                      </c:pt>
                      <c:pt idx="154">
                        <c:v>18.472698668009325</c:v>
                      </c:pt>
                      <c:pt idx="155">
                        <c:v>18.567646456256263</c:v>
                      </c:pt>
                      <c:pt idx="156">
                        <c:v>18.662231019192188</c:v>
                      </c:pt>
                      <c:pt idx="157">
                        <c:v>18.756441963468074</c:v>
                      </c:pt>
                      <c:pt idx="158">
                        <c:v>18.850269030997069</c:v>
                      </c:pt>
                      <c:pt idx="159">
                        <c:v>18.943702101835914</c:v>
                      </c:pt>
                      <c:pt idx="160">
                        <c:v>19.036731187024742</c:v>
                      </c:pt>
                      <c:pt idx="161">
                        <c:v>19.129346471384309</c:v>
                      </c:pt>
                      <c:pt idx="162">
                        <c:v>19.221538256269962</c:v>
                      </c:pt>
                      <c:pt idx="163">
                        <c:v>19.313297002281431</c:v>
                      </c:pt>
                      <c:pt idx="164">
                        <c:v>19.404613321927691</c:v>
                      </c:pt>
                      <c:pt idx="165">
                        <c:v>19.495477982246136</c:v>
                      </c:pt>
                      <c:pt idx="166">
                        <c:v>19.585881907375242</c:v>
                      </c:pt>
                      <c:pt idx="167">
                        <c:v>19.675816171079997</c:v>
                      </c:pt>
                      <c:pt idx="168">
                        <c:v>19.765272039229362</c:v>
                      </c:pt>
                      <c:pt idx="169">
                        <c:v>19.854240912225002</c:v>
                      </c:pt>
                      <c:pt idx="170">
                        <c:v>19.942714367380606</c:v>
                      </c:pt>
                      <c:pt idx="171">
                        <c:v>20.030684151251087</c:v>
                      </c:pt>
                      <c:pt idx="172">
                        <c:v>20.118142181910976</c:v>
                      </c:pt>
                      <c:pt idx="173">
                        <c:v>20.205080551181329</c:v>
                      </c:pt>
                      <c:pt idx="174">
                        <c:v>20.291491516804552</c:v>
                      </c:pt>
                      <c:pt idx="175">
                        <c:v>20.377367544566386</c:v>
                      </c:pt>
                      <c:pt idx="176">
                        <c:v>20.462701250364589</c:v>
                      </c:pt>
                      <c:pt idx="177">
                        <c:v>20.547485442223547</c:v>
                      </c:pt>
                      <c:pt idx="178">
                        <c:v>20.631713112254388</c:v>
                      </c:pt>
                      <c:pt idx="179">
                        <c:v>20.715377438559834</c:v>
                      </c:pt>
                      <c:pt idx="180">
                        <c:v>20.798471787083454</c:v>
                      </c:pt>
                      <c:pt idx="181">
                        <c:v>20.880989713402546</c:v>
                      </c:pt>
                      <c:pt idx="182">
                        <c:v>20.96292495446432</c:v>
                      </c:pt>
                      <c:pt idx="183">
                        <c:v>21.044271470264761</c:v>
                      </c:pt>
                      <c:pt idx="184">
                        <c:v>21.125023385469699</c:v>
                      </c:pt>
                      <c:pt idx="185">
                        <c:v>21.205175030977657</c:v>
                      </c:pt>
                      <c:pt idx="186">
                        <c:v>21.284720935423955</c:v>
                      </c:pt>
                      <c:pt idx="187">
                        <c:v>21.363655826625678</c:v>
                      </c:pt>
                      <c:pt idx="188">
                        <c:v>21.441974632967085</c:v>
                      </c:pt>
                      <c:pt idx="189">
                        <c:v>21.519672474725006</c:v>
                      </c:pt>
                      <c:pt idx="190">
                        <c:v>21.59674470533394</c:v>
                      </c:pt>
                      <c:pt idx="191">
                        <c:v>21.673186852590316</c:v>
                      </c:pt>
                      <c:pt idx="192">
                        <c:v>21.748994659795809</c:v>
                      </c:pt>
                      <c:pt idx="193">
                        <c:v>21.824164076839132</c:v>
                      </c:pt>
                      <c:pt idx="194">
                        <c:v>21.898691261216129</c:v>
                      </c:pt>
                      <c:pt idx="195">
                        <c:v>21.972572578987911</c:v>
                      </c:pt>
                      <c:pt idx="196">
                        <c:v>22.045804595676572</c:v>
                      </c:pt>
                      <c:pt idx="197">
                        <c:v>22.11838411709844</c:v>
                      </c:pt>
                      <c:pt idx="198">
                        <c:v>22.1903081301345</c:v>
                      </c:pt>
                      <c:pt idx="199">
                        <c:v>22.26157384343777</c:v>
                      </c:pt>
                      <c:pt idx="200">
                        <c:v>22.332178678077497</c:v>
                      </c:pt>
                      <c:pt idx="201">
                        <c:v>22.402120268119887</c:v>
                      </c:pt>
                      <c:pt idx="202">
                        <c:v>22.4713964611453</c:v>
                      </c:pt>
                      <c:pt idx="203">
                        <c:v>22.540005308701733</c:v>
                      </c:pt>
                      <c:pt idx="204">
                        <c:v>22.607945106694391</c:v>
                      </c:pt>
                      <c:pt idx="205">
                        <c:v>22.675214335711345</c:v>
                      </c:pt>
                      <c:pt idx="206">
                        <c:v>22.741811701285158</c:v>
                      </c:pt>
                      <c:pt idx="207">
                        <c:v>22.807736124090319</c:v>
                      </c:pt>
                      <c:pt idx="208">
                        <c:v>22.872986740076563</c:v>
                      </c:pt>
                      <c:pt idx="209">
                        <c:v>22.937562900537969</c:v>
                      </c:pt>
                      <c:pt idx="210">
                        <c:v>23.00146416211782</c:v>
                      </c:pt>
                      <c:pt idx="211">
                        <c:v>23.064690326749243</c:v>
                      </c:pt>
                      <c:pt idx="212">
                        <c:v>23.127241381531714</c:v>
                      </c:pt>
                      <c:pt idx="213">
                        <c:v>23.189117538543314</c:v>
                      </c:pt>
                      <c:pt idx="214">
                        <c:v>23.250319224588971</c:v>
                      </c:pt>
                      <c:pt idx="215">
                        <c:v>23.310847080884677</c:v>
                      </c:pt>
                      <c:pt idx="216">
                        <c:v>23.370701962677785</c:v>
                      </c:pt>
                      <c:pt idx="217">
                        <c:v>23.429884938803504</c:v>
                      </c:pt>
                      <c:pt idx="218">
                        <c:v>23.488397281177782</c:v>
                      </c:pt>
                      <c:pt idx="219">
                        <c:v>23.546240504226649</c:v>
                      </c:pt>
                      <c:pt idx="220">
                        <c:v>23.60341630425226</c:v>
                      </c:pt>
                      <c:pt idx="221">
                        <c:v>23.659926598735826</c:v>
                      </c:pt>
                      <c:pt idx="222">
                        <c:v>23.715773515577574</c:v>
                      </c:pt>
                      <c:pt idx="223">
                        <c:v>23.770959392274108</c:v>
                      </c:pt>
                      <c:pt idx="224">
                        <c:v>23.825486775033237</c:v>
                      </c:pt>
                      <c:pt idx="225">
                        <c:v>23.879358407826711</c:v>
                      </c:pt>
                      <c:pt idx="226">
                        <c:v>23.932577271381078</c:v>
                      </c:pt>
                      <c:pt idx="227">
                        <c:v>23.985146522106895</c:v>
                      </c:pt>
                      <c:pt idx="228">
                        <c:v>24.037069530966747</c:v>
                      </c:pt>
                      <c:pt idx="229">
                        <c:v>24.088349872282379</c:v>
                      </c:pt>
                      <c:pt idx="230">
                        <c:v>24.138991322481193</c:v>
                      </c:pt>
                      <c:pt idx="231">
                        <c:v>24.188997858782631</c:v>
                      </c:pt>
                      <c:pt idx="232">
                        <c:v>24.238373647824801</c:v>
                      </c:pt>
                      <c:pt idx="233">
                        <c:v>24.335250729121253</c:v>
                      </c:pt>
                      <c:pt idx="234">
                        <c:v>24.382761348555707</c:v>
                      </c:pt>
                      <c:pt idx="235">
                        <c:v>24.429659901932776</c:v>
                      </c:pt>
                      <c:pt idx="236">
                        <c:v>24.475951540320217</c:v>
                      </c:pt>
                      <c:pt idx="237">
                        <c:v>24.521641604732949</c:v>
                      </c:pt>
                      <c:pt idx="238">
                        <c:v>24.566735614353707</c:v>
                      </c:pt>
                      <c:pt idx="239">
                        <c:v>24.611239304697737</c:v>
                      </c:pt>
                      <c:pt idx="240">
                        <c:v>24.866207580773516</c:v>
                      </c:pt>
                      <c:pt idx="241">
                        <c:v>24.906754241771925</c:v>
                      </c:pt>
                      <c:pt idx="242">
                        <c:v>24.94676276731952</c:v>
                      </c:pt>
                      <c:pt idx="243">
                        <c:v>24.986240458380532</c:v>
                      </c:pt>
                      <c:pt idx="244">
                        <c:v>25.025194780947707</c:v>
                      </c:pt>
                      <c:pt idx="245">
                        <c:v>25.063633363630849</c:v>
                      </c:pt>
                      <c:pt idx="246">
                        <c:v>25.101563995197019</c:v>
                      </c:pt>
                      <c:pt idx="247">
                        <c:v>25.138994622063088</c:v>
                      </c:pt>
                      <c:pt idx="248">
                        <c:v>25.175933335741416</c:v>
                      </c:pt>
                      <c:pt idx="249">
                        <c:v>25.212388410239463</c:v>
                      </c:pt>
                      <c:pt idx="250">
                        <c:v>25.248368239413995</c:v>
                      </c:pt>
                      <c:pt idx="251">
                        <c:v>25.283881374280806</c:v>
                      </c:pt>
                      <c:pt idx="252">
                        <c:v>25.318936510280665</c:v>
                      </c:pt>
                      <c:pt idx="253">
                        <c:v>25.353542484502334</c:v>
                      </c:pt>
                      <c:pt idx="254">
                        <c:v>25.38770827286352</c:v>
                      </c:pt>
                      <c:pt idx="255">
                        <c:v>25.421442977250507</c:v>
                      </c:pt>
                      <c:pt idx="256">
                        <c:v>25.454755862617443</c:v>
                      </c:pt>
                      <c:pt idx="257">
                        <c:v>25.487656294046044</c:v>
                      </c:pt>
                      <c:pt idx="258">
                        <c:v>25.520153773766662</c:v>
                      </c:pt>
                      <c:pt idx="259">
                        <c:v>25.552257928141529</c:v>
                      </c:pt>
                      <c:pt idx="260">
                        <c:v>25.583978504611203</c:v>
                      </c:pt>
                      <c:pt idx="261">
                        <c:v>25.615325368604953</c:v>
                      </c:pt>
                      <c:pt idx="262">
                        <c:v>25.64630849041616</c:v>
                      </c:pt>
                      <c:pt idx="263">
                        <c:v>25.676937982043579</c:v>
                      </c:pt>
                      <c:pt idx="264">
                        <c:v>25.707224033999424</c:v>
                      </c:pt>
                      <c:pt idx="265">
                        <c:v>25.737176952085228</c:v>
                      </c:pt>
                      <c:pt idx="266">
                        <c:v>25.766807144136465</c:v>
                      </c:pt>
                      <c:pt idx="267">
                        <c:v>25.79612511673681</c:v>
                      </c:pt>
                      <c:pt idx="268">
                        <c:v>25.82514147190318</c:v>
                      </c:pt>
                      <c:pt idx="269">
                        <c:v>25.853866893742349</c:v>
                      </c:pt>
                      <c:pt idx="270">
                        <c:v>25.882312185080302</c:v>
                      </c:pt>
                      <c:pt idx="271">
                        <c:v>25.910488204065217</c:v>
                      </c:pt>
                      <c:pt idx="272">
                        <c:v>25.938405900745156</c:v>
                      </c:pt>
                      <c:pt idx="273">
                        <c:v>25.966076303621431</c:v>
                      </c:pt>
                      <c:pt idx="274">
                        <c:v>25.993510516178745</c:v>
                      </c:pt>
                      <c:pt idx="275">
                        <c:v>26.020719713393014</c:v>
                      </c:pt>
                      <c:pt idx="276">
                        <c:v>26.047715128218076</c:v>
                      </c:pt>
                      <c:pt idx="277">
                        <c:v>26.074508088052198</c:v>
                      </c:pt>
                      <c:pt idx="278">
                        <c:v>26.101109951185485</c:v>
                      </c:pt>
                      <c:pt idx="279">
                        <c:v>26.127532143229253</c:v>
                      </c:pt>
                      <c:pt idx="280">
                        <c:v>26.153786143528436</c:v>
                      </c:pt>
                      <c:pt idx="281">
                        <c:v>26.179883481558033</c:v>
                      </c:pt>
                      <c:pt idx="282">
                        <c:v>26.205835733304784</c:v>
                      </c:pt>
                      <c:pt idx="283">
                        <c:v>26.231654517635018</c:v>
                      </c:pt>
                      <c:pt idx="284">
                        <c:v>26.257351482649852</c:v>
                      </c:pt>
                      <c:pt idx="285">
                        <c:v>26.2829383420288</c:v>
                      </c:pt>
                      <c:pt idx="286">
                        <c:v>26.30842681136285</c:v>
                      </c:pt>
                      <c:pt idx="287">
                        <c:v>26.333828644478135</c:v>
                      </c:pt>
                      <c:pt idx="288">
                        <c:v>26.359155619751284</c:v>
                      </c:pt>
                      <c:pt idx="289">
                        <c:v>26.384419536417543</c:v>
                      </c:pt>
                      <c:pt idx="290">
                        <c:v>26.409632210872765</c:v>
                      </c:pt>
                      <c:pt idx="291">
                        <c:v>26.434805462970388</c:v>
                      </c:pt>
                      <c:pt idx="292">
                        <c:v>26.459951152314471</c:v>
                      </c:pt>
                      <c:pt idx="293">
                        <c:v>26.485081114549903</c:v>
                      </c:pt>
                      <c:pt idx="294">
                        <c:v>26.510207197650935</c:v>
                      </c:pt>
                      <c:pt idx="295">
                        <c:v>26.535341248209054</c:v>
                      </c:pt>
                      <c:pt idx="296">
                        <c:v>26.560495107721358</c:v>
                      </c:pt>
                      <c:pt idx="297">
                        <c:v>26.585680608880562</c:v>
                      </c:pt>
                      <c:pt idx="298">
                        <c:v>26.610909561867654</c:v>
                      </c:pt>
                      <c:pt idx="299">
                        <c:v>26.636193790648392</c:v>
                      </c:pt>
                      <c:pt idx="300">
                        <c:v>26.661545069274709</c:v>
                      </c:pt>
                      <c:pt idx="301">
                        <c:v>26.686975158192084</c:v>
                      </c:pt>
                      <c:pt idx="302">
                        <c:v>26.712495790554065</c:v>
                      </c:pt>
                      <c:pt idx="303">
                        <c:v>26.738118668544992</c:v>
                      </c:pt>
                      <c:pt idx="304">
                        <c:v>26.763855459711969</c:v>
                      </c:pt>
                      <c:pt idx="305">
                        <c:v>26.789717783307292</c:v>
                      </c:pt>
                      <c:pt idx="306">
                        <c:v>26.815717246642322</c:v>
                      </c:pt>
                      <c:pt idx="307">
                        <c:v>26.841865381453893</c:v>
                      </c:pt>
                      <c:pt idx="308">
                        <c:v>26.868173680284428</c:v>
                      </c:pt>
                      <c:pt idx="309">
                        <c:v>26.894653582876732</c:v>
                      </c:pt>
                      <c:pt idx="310">
                        <c:v>26.921316472584582</c:v>
                      </c:pt>
                      <c:pt idx="311">
                        <c:v>26.948173672800223</c:v>
                      </c:pt>
                      <c:pt idx="312">
                        <c:v>26.975236433399726</c:v>
                      </c:pt>
                      <c:pt idx="313">
                        <c:v>27.002515967207376</c:v>
                      </c:pt>
                      <c:pt idx="314">
                        <c:v>27.030023386480096</c:v>
                      </c:pt>
                      <c:pt idx="315">
                        <c:v>27.057769739412937</c:v>
                      </c:pt>
                      <c:pt idx="316">
                        <c:v>27.085765996666716</c:v>
                      </c:pt>
                      <c:pt idx="317">
                        <c:v>27.114023047918785</c:v>
                      </c:pt>
                      <c:pt idx="318">
                        <c:v>27.142551698438005</c:v>
                      </c:pt>
                      <c:pt idx="319">
                        <c:v>27.171362665684924</c:v>
                      </c:pt>
                      <c:pt idx="320">
                        <c:v>27.200466565938168</c:v>
                      </c:pt>
                      <c:pt idx="321">
                        <c:v>27.229873950948054</c:v>
                      </c:pt>
                      <c:pt idx="322">
                        <c:v>27.259595244618421</c:v>
                      </c:pt>
                      <c:pt idx="323">
                        <c:v>27.289640779717683</c:v>
                      </c:pt>
                      <c:pt idx="324">
                        <c:v>27.320020784620034</c:v>
                      </c:pt>
                      <c:pt idx="325">
                        <c:v>27.350745380077846</c:v>
                      </c:pt>
                      <c:pt idx="326">
                        <c:v>27.38182457602618</c:v>
                      </c:pt>
                      <c:pt idx="327">
                        <c:v>27.41326825842032</c:v>
                      </c:pt>
                      <c:pt idx="328">
                        <c:v>27.445086226107403</c:v>
                      </c:pt>
                      <c:pt idx="329">
                        <c:v>27.477288127732916</c:v>
                      </c:pt>
                      <c:pt idx="330">
                        <c:v>27.509883498683099</c:v>
                      </c:pt>
                      <c:pt idx="331">
                        <c:v>27.542881748064108</c:v>
                      </c:pt>
                      <c:pt idx="332">
                        <c:v>27.576292155718878</c:v>
                      </c:pt>
                      <c:pt idx="333">
                        <c:v>27.610123869282504</c:v>
                      </c:pt>
                      <c:pt idx="334">
                        <c:v>27.644385891277128</c:v>
                      </c:pt>
                      <c:pt idx="335">
                        <c:v>27.679087116247086</c:v>
                      </c:pt>
                      <c:pt idx="336">
                        <c:v>27.714236267935231</c:v>
                      </c:pt>
                      <c:pt idx="337">
                        <c:v>27.749841936501277</c:v>
                      </c:pt>
                      <c:pt idx="338">
                        <c:v>27.785912565782951</c:v>
                      </c:pt>
                      <c:pt idx="339">
                        <c:v>27.822456450600811</c:v>
                      </c:pt>
                      <c:pt idx="340">
                        <c:v>27.859481734107529</c:v>
                      </c:pt>
                      <c:pt idx="341">
                        <c:v>27.896996395182381</c:v>
                      </c:pt>
                      <c:pt idx="342">
                        <c:v>27.935008285871792</c:v>
                      </c:pt>
                      <c:pt idx="343">
                        <c:v>27.973525068876679</c:v>
                      </c:pt>
                      <c:pt idx="344">
                        <c:v>28.01255425508727</c:v>
                      </c:pt>
                      <c:pt idx="345">
                        <c:v>28.052103191166253</c:v>
                      </c:pt>
                      <c:pt idx="346">
                        <c:v>28.092179057180882</c:v>
                      </c:pt>
                      <c:pt idx="347">
                        <c:v>28.132788864284809</c:v>
                      </c:pt>
                      <c:pt idx="348">
                        <c:v>28.173939442450283</c:v>
                      </c:pt>
                      <c:pt idx="349">
                        <c:v>28.215637478251413</c:v>
                      </c:pt>
                      <c:pt idx="350">
                        <c:v>28.257889452699192</c:v>
                      </c:pt>
                      <c:pt idx="351">
                        <c:v>28.300701679128863</c:v>
                      </c:pt>
                      <c:pt idx="352">
                        <c:v>28.34408029114033</c:v>
                      </c:pt>
                      <c:pt idx="353">
                        <c:v>28.388031240592124</c:v>
                      </c:pt>
                      <c:pt idx="354">
                        <c:v>28.432560295649694</c:v>
                      </c:pt>
                      <c:pt idx="355">
                        <c:v>28.477673038888419</c:v>
                      </c:pt>
                      <c:pt idx="356">
                        <c:v>28.523374855452008</c:v>
                      </c:pt>
                      <c:pt idx="357">
                        <c:v>28.569670971266888</c:v>
                      </c:pt>
                      <c:pt idx="358">
                        <c:v>28.61656639131294</c:v>
                      </c:pt>
                      <c:pt idx="359">
                        <c:v>28.664065937951325</c:v>
                      </c:pt>
                      <c:pt idx="360">
                        <c:v>28.712174239309732</c:v>
                      </c:pt>
                      <c:pt idx="361">
                        <c:v>28.760895727725547</c:v>
                      </c:pt>
                      <c:pt idx="362">
                        <c:v>28.810234638247561</c:v>
                      </c:pt>
                      <c:pt idx="363">
                        <c:v>28.860194997196444</c:v>
                      </c:pt>
                      <c:pt idx="364">
                        <c:v>28.910780660784603</c:v>
                      </c:pt>
                      <c:pt idx="365">
                        <c:v>28.961995253795696</c:v>
                      </c:pt>
                      <c:pt idx="366">
                        <c:v>29.013842208324366</c:v>
                      </c:pt>
                      <c:pt idx="367">
                        <c:v>29.06632475257635</c:v>
                      </c:pt>
                      <c:pt idx="368">
                        <c:v>29.119445909729567</c:v>
                      </c:pt>
                      <c:pt idx="369">
                        <c:v>29.227615113907056</c:v>
                      </c:pt>
                      <c:pt idx="370">
                        <c:v>29.282668182756005</c:v>
                      </c:pt>
                      <c:pt idx="371">
                        <c:v>29.338369886308872</c:v>
                      </c:pt>
                      <c:pt idx="372">
                        <c:v>29.394722207672935</c:v>
                      </c:pt>
                      <c:pt idx="373">
                        <c:v>29.451726919389849</c:v>
                      </c:pt>
                      <c:pt idx="374">
                        <c:v>29.509385582731241</c:v>
                      </c:pt>
                      <c:pt idx="375">
                        <c:v>29.567699547057455</c:v>
                      </c:pt>
                      <c:pt idx="376">
                        <c:v>29.626669939239584</c:v>
                      </c:pt>
                      <c:pt idx="377">
                        <c:v>29.686297703144895</c:v>
                      </c:pt>
                      <c:pt idx="378">
                        <c:v>29.746583539185984</c:v>
                      </c:pt>
                      <c:pt idx="379">
                        <c:v>29.807527943933614</c:v>
                      </c:pt>
                      <c:pt idx="380">
                        <c:v>29.86913119979344</c:v>
                      </c:pt>
                      <c:pt idx="381">
                        <c:v>29.931393374746754</c:v>
                      </c:pt>
                      <c:pt idx="382">
                        <c:v>29.994314322155287</c:v>
                      </c:pt>
                      <c:pt idx="383">
                        <c:v>30.057893670630079</c:v>
                      </c:pt>
                      <c:pt idx="384">
                        <c:v>30.122130863964632</c:v>
                      </c:pt>
                      <c:pt idx="385">
                        <c:v>30.18702510113215</c:v>
                      </c:pt>
                      <c:pt idx="386">
                        <c:v>30.252575376347036</c:v>
                      </c:pt>
                      <c:pt idx="387">
                        <c:v>30.318780469190642</c:v>
                      </c:pt>
                      <c:pt idx="388">
                        <c:v>30.385638944801041</c:v>
                      </c:pt>
                      <c:pt idx="389">
                        <c:v>30.453149154126997</c:v>
                      </c:pt>
                      <c:pt idx="390">
                        <c:v>30.590117098746298</c:v>
                      </c:pt>
                      <c:pt idx="391">
                        <c:v>30.659570478172409</c:v>
                      </c:pt>
                      <c:pt idx="392">
                        <c:v>30.800403531883699</c:v>
                      </c:pt>
                      <c:pt idx="393">
                        <c:v>30.87177756694377</c:v>
                      </c:pt>
                      <c:pt idx="394">
                        <c:v>30.943785829815752</c:v>
                      </c:pt>
                      <c:pt idx="395">
                        <c:v>31.016424974738214</c:v>
                      </c:pt>
                      <c:pt idx="396">
                        <c:v>31.089691436913363</c:v>
                      </c:pt>
                      <c:pt idx="397">
                        <c:v>31.163581473395112</c:v>
                      </c:pt>
                      <c:pt idx="398">
                        <c:v>31.238091104039533</c:v>
                      </c:pt>
                      <c:pt idx="399">
                        <c:v>31.313216152517338</c:v>
                      </c:pt>
                      <c:pt idx="400">
                        <c:v>31.388952237388068</c:v>
                      </c:pt>
                      <c:pt idx="401">
                        <c:v>31.46529477323573</c:v>
                      </c:pt>
                      <c:pt idx="402">
                        <c:v>31.542238971865505</c:v>
                      </c:pt>
                      <c:pt idx="403">
                        <c:v>31.61977983356126</c:v>
                      </c:pt>
                      <c:pt idx="404">
                        <c:v>31.697912188403361</c:v>
                      </c:pt>
                      <c:pt idx="405">
                        <c:v>31.776630637646576</c:v>
                      </c:pt>
                      <c:pt idx="406">
                        <c:v>31.85592959515747</c:v>
                      </c:pt>
                      <c:pt idx="407">
                        <c:v>31.935803278911013</c:v>
                      </c:pt>
                      <c:pt idx="408">
                        <c:v>32.016245712546031</c:v>
                      </c:pt>
                      <c:pt idx="409">
                        <c:v>32.097250726978714</c:v>
                      </c:pt>
                      <c:pt idx="410">
                        <c:v>32.343576698887325</c:v>
                      </c:pt>
                      <c:pt idx="411">
                        <c:v>32.426766550921968</c:v>
                      </c:pt>
                      <c:pt idx="412">
                        <c:v>32.679480204081905</c:v>
                      </c:pt>
                      <c:pt idx="413">
                        <c:v>32.76474122898906</c:v>
                      </c:pt>
                      <c:pt idx="414">
                        <c:v>32.850500924885893</c:v>
                      </c:pt>
                      <c:pt idx="415">
                        <c:v>32.936751316675171</c:v>
                      </c:pt>
                      <c:pt idx="416">
                        <c:v>33.02348422798655</c:v>
                      </c:pt>
                      <c:pt idx="417">
                        <c:v>33.110691323447895</c:v>
                      </c:pt>
                      <c:pt idx="418">
                        <c:v>33.19836410100757</c:v>
                      </c:pt>
                      <c:pt idx="419">
                        <c:v>33.286493894306801</c:v>
                      </c:pt>
                      <c:pt idx="420">
                        <c:v>33.375071875101618</c:v>
                      </c:pt>
                      <c:pt idx="421">
                        <c:v>33.464089045733395</c:v>
                      </c:pt>
                      <c:pt idx="422">
                        <c:v>33.553536281647609</c:v>
                      </c:pt>
                      <c:pt idx="423">
                        <c:v>33.643404273959803</c:v>
                      </c:pt>
                      <c:pt idx="424">
                        <c:v>33.733683572068017</c:v>
                      </c:pt>
                      <c:pt idx="425">
                        <c:v>33.824364576311162</c:v>
                      </c:pt>
                      <c:pt idx="426">
                        <c:v>33.915437540672222</c:v>
                      </c:pt>
                      <c:pt idx="427">
                        <c:v>34.006892575525725</c:v>
                      </c:pt>
                      <c:pt idx="428">
                        <c:v>34.098719640428641</c:v>
                      </c:pt>
                      <c:pt idx="429">
                        <c:v>34.190908586953725</c:v>
                      </c:pt>
                      <c:pt idx="430">
                        <c:v>34.376330748532247</c:v>
                      </c:pt>
                      <c:pt idx="431">
                        <c:v>34.469542962890188</c:v>
                      </c:pt>
                      <c:pt idx="432">
                        <c:v>34.65691620573697</c:v>
                      </c:pt>
                      <c:pt idx="433">
                        <c:v>34.751055475256017</c:v>
                      </c:pt>
                      <c:pt idx="434">
                        <c:v>34.940184095710151</c:v>
                      </c:pt>
                      <c:pt idx="435">
                        <c:v>35.035150994994218</c:v>
                      </c:pt>
                      <c:pt idx="436">
                        <c:v>35.130371144577566</c:v>
                      </c:pt>
                      <c:pt idx="437">
                        <c:v>35.2258330565273</c:v>
                      </c:pt>
                      <c:pt idx="438">
                        <c:v>35.321525141932042</c:v>
                      </c:pt>
                      <c:pt idx="439">
                        <c:v>35.417435704208565</c:v>
                      </c:pt>
                      <c:pt idx="440">
                        <c:v>35.513552982438306</c:v>
                      </c:pt>
                      <c:pt idx="441">
                        <c:v>35.60986509473279</c:v>
                      </c:pt>
                      <c:pt idx="442">
                        <c:v>35.706360081626855</c:v>
                      </c:pt>
                      <c:pt idx="443">
                        <c:v>35.803025899498856</c:v>
                      </c:pt>
                      <c:pt idx="444">
                        <c:v>35.899850424016677</c:v>
                      </c:pt>
                      <c:pt idx="445">
                        <c:v>35.996821453608682</c:v>
                      </c:pt>
                      <c:pt idx="446">
                        <c:v>36.0939267129584</c:v>
                      </c:pt>
                      <c:pt idx="447">
                        <c:v>36.191153846522155</c:v>
                      </c:pt>
                      <c:pt idx="448">
                        <c:v>36.288490462068381</c:v>
                      </c:pt>
                      <c:pt idx="449">
                        <c:v>36.385924074237643</c:v>
                      </c:pt>
                      <c:pt idx="450">
                        <c:v>36.483442148122464</c:v>
                      </c:pt>
                      <c:pt idx="451">
                        <c:v>36.581032092865669</c:v>
                      </c:pt>
                      <c:pt idx="452">
                        <c:v>36.678681265276296</c:v>
                      </c:pt>
                      <c:pt idx="453">
                        <c:v>36.776376973462128</c:v>
                      </c:pt>
                      <c:pt idx="454">
                        <c:v>36.874106470477486</c:v>
                      </c:pt>
                      <c:pt idx="455">
                        <c:v>37.069615729933545</c:v>
                      </c:pt>
                      <c:pt idx="456">
                        <c:v>37.16736981624112</c:v>
                      </c:pt>
                      <c:pt idx="457">
                        <c:v>37.265106376498437</c:v>
                      </c:pt>
                      <c:pt idx="458">
                        <c:v>37.362812503675322</c:v>
                      </c:pt>
                      <c:pt idx="459">
                        <c:v>37.460475267838987</c:v>
                      </c:pt>
                      <c:pt idx="460">
                        <c:v>37.558081709879474</c:v>
                      </c:pt>
                      <c:pt idx="461">
                        <c:v>37.655618885242049</c:v>
                      </c:pt>
                      <c:pt idx="462">
                        <c:v>37.753073807665047</c:v>
                      </c:pt>
                      <c:pt idx="463">
                        <c:v>37.850433492922264</c:v>
                      </c:pt>
                      <c:pt idx="464">
                        <c:v>37.947684952568856</c:v>
                      </c:pt>
                      <c:pt idx="465">
                        <c:v>38.044815197689481</c:v>
                      </c:pt>
                      <c:pt idx="466">
                        <c:v>38.141811242647584</c:v>
                      </c:pt>
                      <c:pt idx="467">
                        <c:v>38.23866009883497</c:v>
                      </c:pt>
                      <c:pt idx="468">
                        <c:v>38.335348818420172</c:v>
                      </c:pt>
                      <c:pt idx="469">
                        <c:v>38.431864438094792</c:v>
                      </c:pt>
                      <c:pt idx="470">
                        <c:v>38.528194022816713</c:v>
                      </c:pt>
                      <c:pt idx="471">
                        <c:v>38.624324659548797</c:v>
                      </c:pt>
                      <c:pt idx="472">
                        <c:v>38.720243460992336</c:v>
                      </c:pt>
                      <c:pt idx="473">
                        <c:v>38.815937569313881</c:v>
                      </c:pt>
                      <c:pt idx="474">
                        <c:v>38.911394149864492</c:v>
                      </c:pt>
                      <c:pt idx="475">
                        <c:v>39.006600434890217</c:v>
                      </c:pt>
                      <c:pt idx="476">
                        <c:v>39.101543667232832</c:v>
                      </c:pt>
                      <c:pt idx="477">
                        <c:v>39.196211144019614</c:v>
                      </c:pt>
                      <c:pt idx="478">
                        <c:v>39.290590210341058</c:v>
                      </c:pt>
                      <c:pt idx="479">
                        <c:v>39.384668262915731</c:v>
                      </c:pt>
                      <c:pt idx="480">
                        <c:v>39.478432753740655</c:v>
                      </c:pt>
                      <c:pt idx="481">
                        <c:v>39.571871193726757</c:v>
                      </c:pt>
                      <c:pt idx="482">
                        <c:v>39.66497114631769</c:v>
                      </c:pt>
                      <c:pt idx="483">
                        <c:v>39.757720271091607</c:v>
                      </c:pt>
                      <c:pt idx="484">
                        <c:v>39.850106267344223</c:v>
                      </c:pt>
                      <c:pt idx="485">
                        <c:v>39.942116917652498</c:v>
                      </c:pt>
                      <c:pt idx="486">
                        <c:v>40.033740081417754</c:v>
                      </c:pt>
                      <c:pt idx="487">
                        <c:v>40.12496369838717</c:v>
                      </c:pt>
                      <c:pt idx="488">
                        <c:v>40.215775792152648</c:v>
                      </c:pt>
                      <c:pt idx="489">
                        <c:v>40.306164463626011</c:v>
                      </c:pt>
                      <c:pt idx="490">
                        <c:v>40.396117934489538</c:v>
                      </c:pt>
                      <c:pt idx="491">
                        <c:v>40.485624490620687</c:v>
                      </c:pt>
                      <c:pt idx="492">
                        <c:v>40.751347113486858</c:v>
                      </c:pt>
                      <c:pt idx="493">
                        <c:v>40.926050915457338</c:v>
                      </c:pt>
                      <c:pt idx="494">
                        <c:v>41.012635896131101</c:v>
                      </c:pt>
                      <c:pt idx="495">
                        <c:v>41.098694952499073</c:v>
                      </c:pt>
                      <c:pt idx="496">
                        <c:v>41.269192093277631</c:v>
                      </c:pt>
                      <c:pt idx="497">
                        <c:v>41.353608890524178</c:v>
                      </c:pt>
                      <c:pt idx="498">
                        <c:v>41.437457195327397</c:v>
                      </c:pt>
                      <c:pt idx="499">
                        <c:v>41.520726680325346</c:v>
                      </c:pt>
                      <c:pt idx="500">
                        <c:v>41.603407184085079</c:v>
                      </c:pt>
                      <c:pt idx="501">
                        <c:v>41.685488654065267</c:v>
                      </c:pt>
                      <c:pt idx="502">
                        <c:v>41.76696118953884</c:v>
                      </c:pt>
                      <c:pt idx="503">
                        <c:v>41.847815034474905</c:v>
                      </c:pt>
                      <c:pt idx="504">
                        <c:v>41.928040580379047</c:v>
                      </c:pt>
                      <c:pt idx="505">
                        <c:v>42.007628369091059</c:v>
                      </c:pt>
                      <c:pt idx="506">
                        <c:v>42.086569085539502</c:v>
                      </c:pt>
                      <c:pt idx="507">
                        <c:v>42.164853600452076</c:v>
                      </c:pt>
                      <c:pt idx="508">
                        <c:v>42.242472913021011</c:v>
                      </c:pt>
                      <c:pt idx="509">
                        <c:v>42.319418193522957</c:v>
                      </c:pt>
                      <c:pt idx="510">
                        <c:v>42.395680775892231</c:v>
                      </c:pt>
                      <c:pt idx="511">
                        <c:v>42.471252160246806</c:v>
                      </c:pt>
                      <c:pt idx="512">
                        <c:v>42.546124015366544</c:v>
                      </c:pt>
                      <c:pt idx="513">
                        <c:v>42.620288181122433</c:v>
                      </c:pt>
                      <c:pt idx="514">
                        <c:v>42.693736660856622</c:v>
                      </c:pt>
                      <c:pt idx="515">
                        <c:v>42.766461663712192</c:v>
                      </c:pt>
                      <c:pt idx="516">
                        <c:v>42.838455546912137</c:v>
                      </c:pt>
                      <c:pt idx="517">
                        <c:v>42.909710857986923</c:v>
                      </c:pt>
                      <c:pt idx="518">
                        <c:v>42.980220326949777</c:v>
                      </c:pt>
                      <c:pt idx="519">
                        <c:v>43.0499768684193</c:v>
                      </c:pt>
                      <c:pt idx="520">
                        <c:v>43.118973583688557</c:v>
                      </c:pt>
                      <c:pt idx="521">
                        <c:v>43.187203752740217</c:v>
                      </c:pt>
                      <c:pt idx="522">
                        <c:v>43.254660876207048</c:v>
                      </c:pt>
                      <c:pt idx="523">
                        <c:v>43.452331618797139</c:v>
                      </c:pt>
                      <c:pt idx="524">
                        <c:v>43.516635204763531</c:v>
                      </c:pt>
                      <c:pt idx="525">
                        <c:v>43.580136062781527</c:v>
                      </c:pt>
                      <c:pt idx="526">
                        <c:v>43.64282884542456</c:v>
                      </c:pt>
                      <c:pt idx="527">
                        <c:v>43.704708438063406</c:v>
                      </c:pt>
                      <c:pt idx="528">
                        <c:v>43.765769900370245</c:v>
                      </c:pt>
                      <c:pt idx="529">
                        <c:v>43.82600850776339</c:v>
                      </c:pt>
                      <c:pt idx="530">
                        <c:v>43.88541974279245</c:v>
                      </c:pt>
                      <c:pt idx="531">
                        <c:v>43.943999296463339</c:v>
                      </c:pt>
                      <c:pt idx="532">
                        <c:v>44.001743069502865</c:v>
                      </c:pt>
                      <c:pt idx="533">
                        <c:v>44.058647163562476</c:v>
                      </c:pt>
                      <c:pt idx="534">
                        <c:v>44.114707922360751</c:v>
                      </c:pt>
                      <c:pt idx="535">
                        <c:v>44.16992187276449</c:v>
                      </c:pt>
                      <c:pt idx="536">
                        <c:v>44.224285765807792</c:v>
                      </c:pt>
                      <c:pt idx="537">
                        <c:v>44.277796567649098</c:v>
                      </c:pt>
                      <c:pt idx="538">
                        <c:v>44.330451460465753</c:v>
                      </c:pt>
                      <c:pt idx="539">
                        <c:v>44.382247843285853</c:v>
                      </c:pt>
                      <c:pt idx="540">
                        <c:v>44.433183322757195</c:v>
                      </c:pt>
                      <c:pt idx="541">
                        <c:v>44.483255753852973</c:v>
                      </c:pt>
                      <c:pt idx="542">
                        <c:v>44.532463180514206</c:v>
                      </c:pt>
                      <c:pt idx="543">
                        <c:v>44.580803876228423</c:v>
                      </c:pt>
                      <c:pt idx="544">
                        <c:v>44.628276334544822</c:v>
                      </c:pt>
                      <c:pt idx="545">
                        <c:v>44.674879269525341</c:v>
                      </c:pt>
                      <c:pt idx="546">
                        <c:v>44.720611616131777</c:v>
                      </c:pt>
                      <c:pt idx="547">
                        <c:v>44.765472530548791</c:v>
                      </c:pt>
                      <c:pt idx="548">
                        <c:v>44.809461380442599</c:v>
                      </c:pt>
                      <c:pt idx="549">
                        <c:v>44.852577785155404</c:v>
                      </c:pt>
                      <c:pt idx="550">
                        <c:v>44.894821555835421</c:v>
                      </c:pt>
                      <c:pt idx="551">
                        <c:v>44.936192735502502</c:v>
                      </c:pt>
                      <c:pt idx="552">
                        <c:v>44.976691589049317</c:v>
                      </c:pt>
                      <c:pt idx="553">
                        <c:v>45.0163186031781</c:v>
                      </c:pt>
                      <c:pt idx="554">
                        <c:v>45.055074486273</c:v>
                      </c:pt>
                      <c:pt idx="555">
                        <c:v>45.092960158208015</c:v>
                      </c:pt>
                      <c:pt idx="556">
                        <c:v>45.166125743941116</c:v>
                      </c:pt>
                      <c:pt idx="557">
                        <c:v>45.201408612308001</c:v>
                      </c:pt>
                      <c:pt idx="558">
                        <c:v>45.235827207818957</c:v>
                      </c:pt>
                      <c:pt idx="559">
                        <c:v>45.269383562668246</c:v>
                      </c:pt>
                      <c:pt idx="560">
                        <c:v>45.302079928040207</c:v>
                      </c:pt>
                      <c:pt idx="561">
                        <c:v>45.364902776135992</c:v>
                      </c:pt>
                      <c:pt idx="562">
                        <c:v>45.395034860101418</c:v>
                      </c:pt>
                      <c:pt idx="563">
                        <c:v>45.424318135476398</c:v>
                      </c:pt>
                      <c:pt idx="564">
                        <c:v>45.452755937529787</c:v>
                      </c:pt>
                      <c:pt idx="565">
                        <c:v>45.480351815733506</c:v>
                      </c:pt>
                      <c:pt idx="566">
                        <c:v>45.507109532745545</c:v>
                      </c:pt>
                      <c:pt idx="567">
                        <c:v>45.533033053331117</c:v>
                      </c:pt>
                      <c:pt idx="568">
                        <c:v>45.558126583222219</c:v>
                      </c:pt>
                      <c:pt idx="569">
                        <c:v>45.58239450791595</c:v>
                      </c:pt>
                      <c:pt idx="570">
                        <c:v>45.605841431412031</c:v>
                      </c:pt>
                      <c:pt idx="571">
                        <c:v>45.628472164889757</c:v>
                      </c:pt>
                      <c:pt idx="572">
                        <c:v>45.650291725324863</c:v>
                      </c:pt>
                      <c:pt idx="573">
                        <c:v>45.671305334046707</c:v>
                      </c:pt>
                      <c:pt idx="574">
                        <c:v>45.691518405236181</c:v>
                      </c:pt>
                      <c:pt idx="575">
                        <c:v>45.710936584364696</c:v>
                      </c:pt>
                      <c:pt idx="576">
                        <c:v>45.729565686574979</c:v>
                      </c:pt>
                      <c:pt idx="577">
                        <c:v>45.747411735003823</c:v>
                      </c:pt>
                      <c:pt idx="578">
                        <c:v>45.764480949047432</c:v>
                      </c:pt>
                      <c:pt idx="579">
                        <c:v>45.780779742570033</c:v>
                      </c:pt>
                      <c:pt idx="580">
                        <c:v>45.796314722055946</c:v>
                      </c:pt>
                      <c:pt idx="581">
                        <c:v>45.811092684705955</c:v>
                      </c:pt>
                      <c:pt idx="582">
                        <c:v>45.83840568007551</c:v>
                      </c:pt>
                      <c:pt idx="583">
                        <c:v>45.850955252875856</c:v>
                      </c:pt>
                      <c:pt idx="584">
                        <c:v>45.862776864813092</c:v>
                      </c:pt>
                      <c:pt idx="585">
                        <c:v>45.873878236202003</c:v>
                      </c:pt>
                      <c:pt idx="586">
                        <c:v>45.884267265512328</c:v>
                      </c:pt>
                      <c:pt idx="587">
                        <c:v>45.893952027090947</c:v>
                      </c:pt>
                      <c:pt idx="588">
                        <c:v>45.902940758833346</c:v>
                      </c:pt>
                      <c:pt idx="589">
                        <c:v>45.911241899804736</c:v>
                      </c:pt>
                      <c:pt idx="590">
                        <c:v>45.918864027811757</c:v>
                      </c:pt>
                      <c:pt idx="591">
                        <c:v>45.925815896925457</c:v>
                      </c:pt>
                      <c:pt idx="592">
                        <c:v>45.932106424956103</c:v>
                      </c:pt>
                      <c:pt idx="593">
                        <c:v>45.937744690880827</c:v>
                      </c:pt>
                      <c:pt idx="594">
                        <c:v>45.942739932224619</c:v>
                      </c:pt>
                      <c:pt idx="595">
                        <c:v>45.947101532395706</c:v>
                      </c:pt>
                      <c:pt idx="596">
                        <c:v>45.950839057975713</c:v>
                      </c:pt>
                      <c:pt idx="597">
                        <c:v>45.953962195965921</c:v>
                      </c:pt>
                      <c:pt idx="598">
                        <c:v>45.956480790989964</c:v>
                      </c:pt>
                      <c:pt idx="599">
                        <c:v>45.958404832454008</c:v>
                      </c:pt>
                      <c:pt idx="600">
                        <c:v>45.959744451665344</c:v>
                      </c:pt>
                      <c:pt idx="601">
                        <c:v>45.96050991890997</c:v>
                      </c:pt>
                      <c:pt idx="602">
                        <c:v>45.960711630490245</c:v>
                      </c:pt>
                      <c:pt idx="603">
                        <c:v>45.960360145723499</c:v>
                      </c:pt>
                      <c:pt idx="604">
                        <c:v>45.959466123902246</c:v>
                      </c:pt>
                      <c:pt idx="605">
                        <c:v>45.958040361217201</c:v>
                      </c:pt>
                      <c:pt idx="606">
                        <c:v>45.956093777643801</c:v>
                      </c:pt>
                      <c:pt idx="607">
                        <c:v>45.953637413793246</c:v>
                      </c:pt>
                      <c:pt idx="608">
                        <c:v>45.950682427728879</c:v>
                      </c:pt>
                      <c:pt idx="609">
                        <c:v>45.947240091749045</c:v>
                      </c:pt>
                      <c:pt idx="610">
                        <c:v>45.943321779137179</c:v>
                      </c:pt>
                      <c:pt idx="611">
                        <c:v>45.93893900088009</c:v>
                      </c:pt>
                      <c:pt idx="612">
                        <c:v>45.934103342355662</c:v>
                      </c:pt>
                      <c:pt idx="613">
                        <c:v>45.928826499990585</c:v>
                      </c:pt>
                      <c:pt idx="614">
                        <c:v>45.923120267889338</c:v>
                      </c:pt>
                      <c:pt idx="615">
                        <c:v>45.91699653443542</c:v>
                      </c:pt>
                      <c:pt idx="616">
                        <c:v>45.910467278865667</c:v>
                      </c:pt>
                      <c:pt idx="617">
                        <c:v>45.903544557818847</c:v>
                      </c:pt>
                      <c:pt idx="618">
                        <c:v>45.880537596066681</c:v>
                      </c:pt>
                      <c:pt idx="619">
                        <c:v>45.872163355378511</c:v>
                      </c:pt>
                      <c:pt idx="620">
                        <c:v>45.863457180958648</c:v>
                      </c:pt>
                      <c:pt idx="621">
                        <c:v>45.854431590061687</c:v>
                      </c:pt>
                      <c:pt idx="622">
                        <c:v>45.845099152548016</c:v>
                      </c:pt>
                      <c:pt idx="623">
                        <c:v>45.83547252726337</c:v>
                      </c:pt>
                      <c:pt idx="624">
                        <c:v>45.825564398401639</c:v>
                      </c:pt>
                      <c:pt idx="625">
                        <c:v>45.815387511852677</c:v>
                      </c:pt>
                      <c:pt idx="626">
                        <c:v>45.804954661535575</c:v>
                      </c:pt>
                      <c:pt idx="627">
                        <c:v>45.794278685718943</c:v>
                      </c:pt>
                      <c:pt idx="628">
                        <c:v>45.783372463329066</c:v>
                      </c:pt>
                      <c:pt idx="629">
                        <c:v>45.772248900246979</c:v>
                      </c:pt>
                      <c:pt idx="630">
                        <c:v>45.760920965595794</c:v>
                      </c:pt>
                      <c:pt idx="631">
                        <c:v>45.749401628019022</c:v>
                      </c:pt>
                      <c:pt idx="632">
                        <c:v>45.73770389195132</c:v>
                      </c:pt>
                      <c:pt idx="633">
                        <c:v>45.725840783882653</c:v>
                      </c:pt>
                      <c:pt idx="634">
                        <c:v>45.713825348616702</c:v>
                      </c:pt>
                      <c:pt idx="635">
                        <c:v>45.701670645525205</c:v>
                      </c:pt>
                      <c:pt idx="636">
                        <c:v>45.626550007908016</c:v>
                      </c:pt>
                      <c:pt idx="637">
                        <c:v>45.613786528513721</c:v>
                      </c:pt>
                      <c:pt idx="638">
                        <c:v>45.600988330634181</c:v>
                      </c:pt>
                      <c:pt idx="639">
                        <c:v>45.588168426009588</c:v>
                      </c:pt>
                      <c:pt idx="640">
                        <c:v>45.575339833490268</c:v>
                      </c:pt>
                      <c:pt idx="641">
                        <c:v>45.562515515315248</c:v>
                      </c:pt>
                      <c:pt idx="642">
                        <c:v>45.549708413399728</c:v>
                      </c:pt>
                      <c:pt idx="643">
                        <c:v>45.53693143563234</c:v>
                      </c:pt>
                      <c:pt idx="644">
                        <c:v>45.524197452183465</c:v>
                      </c:pt>
                      <c:pt idx="645">
                        <c:v>45.511519291825742</c:v>
                      </c:pt>
                      <c:pt idx="646">
                        <c:v>45.498909728267691</c:v>
                      </c:pt>
                      <c:pt idx="647">
                        <c:v>45.486381516501517</c:v>
                      </c:pt>
                      <c:pt idx="648">
                        <c:v>45.461619792928417</c:v>
                      </c:pt>
                      <c:pt idx="649">
                        <c:v>45.44941147487701</c:v>
                      </c:pt>
                      <c:pt idx="650">
                        <c:v>45.437334878941385</c:v>
                      </c:pt>
                      <c:pt idx="651">
                        <c:v>45.425402442325357</c:v>
                      </c:pt>
                      <c:pt idx="652">
                        <c:v>45.413626521963486</c:v>
                      </c:pt>
                      <c:pt idx="653">
                        <c:v>45.402019430998521</c:v>
                      </c:pt>
                      <c:pt idx="654">
                        <c:v>45.390593375281917</c:v>
                      </c:pt>
                      <c:pt idx="655">
                        <c:v>45.379360489897792</c:v>
                      </c:pt>
                      <c:pt idx="656">
                        <c:v>45.36833282571196</c:v>
                      </c:pt>
                      <c:pt idx="657">
                        <c:v>45.357522345946521</c:v>
                      </c:pt>
                      <c:pt idx="658">
                        <c:v>45.346940922781407</c:v>
                      </c:pt>
                      <c:pt idx="659">
                        <c:v>45.33660032398366</c:v>
                      </c:pt>
                      <c:pt idx="660">
                        <c:v>45.326512249565617</c:v>
                      </c:pt>
                      <c:pt idx="661">
                        <c:v>45.316688268472724</c:v>
                      </c:pt>
                      <c:pt idx="662">
                        <c:v>45.307139855302232</c:v>
                      </c:pt>
                      <c:pt idx="663">
                        <c:v>45.297878377053593</c:v>
                      </c:pt>
                      <c:pt idx="664">
                        <c:v>45.288915089911519</c:v>
                      </c:pt>
                      <c:pt idx="665">
                        <c:v>45.280261136062656</c:v>
                      </c:pt>
                      <c:pt idx="666">
                        <c:v>45.27192753054689</c:v>
                      </c:pt>
                      <c:pt idx="667">
                        <c:v>45.263925198144086</c:v>
                      </c:pt>
                      <c:pt idx="668">
                        <c:v>45.256264910297226</c:v>
                      </c:pt>
                      <c:pt idx="669">
                        <c:v>45.24895732207294</c:v>
                      </c:pt>
                      <c:pt idx="670">
                        <c:v>45.242012959160164</c:v>
                      </c:pt>
                      <c:pt idx="671">
                        <c:v>45.235442214907906</c:v>
                      </c:pt>
                      <c:pt idx="672">
                        <c:v>45.229255347403011</c:v>
                      </c:pt>
                      <c:pt idx="673">
                        <c:v>45.223462476588757</c:v>
                      </c:pt>
                      <c:pt idx="674">
                        <c:v>45.218073571424981</c:v>
                      </c:pt>
                      <c:pt idx="675">
                        <c:v>45.213098487090917</c:v>
                      </c:pt>
                      <c:pt idx="676">
                        <c:v>45.208546902231234</c:v>
                      </c:pt>
                      <c:pt idx="677">
                        <c:v>45.204428356246162</c:v>
                      </c:pt>
                      <c:pt idx="678">
                        <c:v>45.200752236626748</c:v>
                      </c:pt>
                      <c:pt idx="679">
                        <c:v>45.197527776335569</c:v>
                      </c:pt>
                      <c:pt idx="680">
                        <c:v>45.194764051234145</c:v>
                      </c:pt>
                      <c:pt idx="681">
                        <c:v>45.192469967557486</c:v>
                      </c:pt>
                      <c:pt idx="682">
                        <c:v>45.19065429943663</c:v>
                      </c:pt>
                      <c:pt idx="683">
                        <c:v>45.189325626469888</c:v>
                      </c:pt>
                      <c:pt idx="684">
                        <c:v>45.188492371343557</c:v>
                      </c:pt>
                      <c:pt idx="685">
                        <c:v>45.188162787502741</c:v>
                      </c:pt>
                      <c:pt idx="686">
                        <c:v>45.189046787632904</c:v>
                      </c:pt>
                      <c:pt idx="687">
                        <c:v>45.19027600204042</c:v>
                      </c:pt>
                      <c:pt idx="688">
                        <c:v>45.192040174309668</c:v>
                      </c:pt>
                      <c:pt idx="689">
                        <c:v>45.197202676715655</c:v>
                      </c:pt>
                      <c:pt idx="690">
                        <c:v>45.200615206716861</c:v>
                      </c:pt>
                      <c:pt idx="691">
                        <c:v>45.204591080443763</c:v>
                      </c:pt>
                      <c:pt idx="692">
                        <c:v>45.209136931952791</c:v>
                      </c:pt>
                      <c:pt idx="693">
                        <c:v>45.214259195666642</c:v>
                      </c:pt>
                      <c:pt idx="694">
                        <c:v>45.219964144638077</c:v>
                      </c:pt>
                      <c:pt idx="695">
                        <c:v>45.226257828871098</c:v>
                      </c:pt>
                      <c:pt idx="696">
                        <c:v>45.233146113699895</c:v>
                      </c:pt>
                      <c:pt idx="697">
                        <c:v>45.240634668225916</c:v>
                      </c:pt>
                      <c:pt idx="698">
                        <c:v>45.248728963813825</c:v>
                      </c:pt>
                      <c:pt idx="699">
                        <c:v>45.257434272646542</c:v>
                      </c:pt>
                      <c:pt idx="700">
                        <c:v>45.266755656339775</c:v>
                      </c:pt>
                      <c:pt idx="701">
                        <c:v>45.276698004616712</c:v>
                      </c:pt>
                      <c:pt idx="702">
                        <c:v>45.287265974042839</c:v>
                      </c:pt>
                      <c:pt idx="703">
                        <c:v>45.298464026821691</c:v>
                      </c:pt>
                      <c:pt idx="704">
                        <c:v>45.3102964196516</c:v>
                      </c:pt>
                      <c:pt idx="705">
                        <c:v>45.322767202643867</c:v>
                      </c:pt>
                      <c:pt idx="706">
                        <c:v>45.335880218302584</c:v>
                      </c:pt>
                      <c:pt idx="707">
                        <c:v>45.349639100566677</c:v>
                      </c:pt>
                      <c:pt idx="708">
                        <c:v>45.36404726391401</c:v>
                      </c:pt>
                      <c:pt idx="709">
                        <c:v>45.379107942528265</c:v>
                      </c:pt>
                      <c:pt idx="710">
                        <c:v>45.394824129528438</c:v>
                      </c:pt>
                      <c:pt idx="711">
                        <c:v>45.411198616261494</c:v>
                      </c:pt>
                      <c:pt idx="712">
                        <c:v>45.428233981658188</c:v>
                      </c:pt>
                      <c:pt idx="713">
                        <c:v>45.445932591652301</c:v>
                      </c:pt>
                      <c:pt idx="714">
                        <c:v>45.464296598663452</c:v>
                      </c:pt>
                      <c:pt idx="715">
                        <c:v>45.483327931143641</c:v>
                      </c:pt>
                      <c:pt idx="716">
                        <c:v>45.50302833318765</c:v>
                      </c:pt>
                      <c:pt idx="717">
                        <c:v>45.523399304207395</c:v>
                      </c:pt>
                      <c:pt idx="718">
                        <c:v>45.544442138670306</c:v>
                      </c:pt>
                      <c:pt idx="719">
                        <c:v>45.56615791590189</c:v>
                      </c:pt>
                      <c:pt idx="720">
                        <c:v>45.588547499952384</c:v>
                      </c:pt>
                      <c:pt idx="721">
                        <c:v>45.611611539527715</c:v>
                      </c:pt>
                      <c:pt idx="722">
                        <c:v>45.635350457984579</c:v>
                      </c:pt>
                      <c:pt idx="723">
                        <c:v>45.659764493389837</c:v>
                      </c:pt>
                      <c:pt idx="724">
                        <c:v>45.684853638644007</c:v>
                      </c:pt>
                      <c:pt idx="725">
                        <c:v>45.710617681669</c:v>
                      </c:pt>
                      <c:pt idx="726">
                        <c:v>45.737056195659861</c:v>
                      </c:pt>
                      <c:pt idx="727">
                        <c:v>45.764168539400615</c:v>
                      </c:pt>
                      <c:pt idx="728">
                        <c:v>45.791953857643875</c:v>
                      </c:pt>
                      <c:pt idx="729">
                        <c:v>45.849538919216329</c:v>
                      </c:pt>
                      <c:pt idx="730">
                        <c:v>45.879335896203507</c:v>
                      </c:pt>
                      <c:pt idx="731">
                        <c:v>45.909800296213824</c:v>
                      </c:pt>
                      <c:pt idx="732">
                        <c:v>45.940930201766044</c:v>
                      </c:pt>
                      <c:pt idx="733">
                        <c:v>45.972723484959936</c:v>
                      </c:pt>
                      <c:pt idx="734">
                        <c:v>46.005177808298882</c:v>
                      </c:pt>
                      <c:pt idx="735">
                        <c:v>46.038290615575065</c:v>
                      </c:pt>
                      <c:pt idx="736">
                        <c:v>46.072059172816722</c:v>
                      </c:pt>
                      <c:pt idx="737">
                        <c:v>46.106480509297285</c:v>
                      </c:pt>
                      <c:pt idx="738">
                        <c:v>46.141551458606223</c:v>
                      </c:pt>
                      <c:pt idx="739">
                        <c:v>46.177268649780885</c:v>
                      </c:pt>
                      <c:pt idx="740">
                        <c:v>46.213628508499561</c:v>
                      </c:pt>
                      <c:pt idx="741">
                        <c:v>46.250627258334831</c:v>
                      </c:pt>
                      <c:pt idx="742">
                        <c:v>46.288260922067224</c:v>
                      </c:pt>
                      <c:pt idx="743">
                        <c:v>46.326525313058639</c:v>
                      </c:pt>
                      <c:pt idx="744">
                        <c:v>46.365416076685129</c:v>
                      </c:pt>
                      <c:pt idx="745">
                        <c:v>46.404928631828554</c:v>
                      </c:pt>
                      <c:pt idx="746">
                        <c:v>46.445058212426872</c:v>
                      </c:pt>
                      <c:pt idx="747">
                        <c:v>46.485799859082285</c:v>
                      </c:pt>
                      <c:pt idx="748">
                        <c:v>46.527148420727016</c:v>
                      </c:pt>
                      <c:pt idx="749">
                        <c:v>46.569098556346162</c:v>
                      </c:pt>
                      <c:pt idx="750">
                        <c:v>46.611644726756957</c:v>
                      </c:pt>
                      <c:pt idx="751">
                        <c:v>46.654781236444137</c:v>
                      </c:pt>
                      <c:pt idx="752">
                        <c:v>46.69850217545072</c:v>
                      </c:pt>
                      <c:pt idx="753">
                        <c:v>46.742801461323616</c:v>
                      </c:pt>
                      <c:pt idx="754">
                        <c:v>46.787672831113554</c:v>
                      </c:pt>
                      <c:pt idx="755">
                        <c:v>46.833109843428787</c:v>
                      </c:pt>
                      <c:pt idx="756">
                        <c:v>46.879105880541758</c:v>
                      </c:pt>
                      <c:pt idx="757">
                        <c:v>46.925654140548282</c:v>
                      </c:pt>
                      <c:pt idx="758">
                        <c:v>46.972747679578539</c:v>
                      </c:pt>
                      <c:pt idx="759">
                        <c:v>47.020379354059223</c:v>
                      </c:pt>
                      <c:pt idx="760">
                        <c:v>47.068541863026063</c:v>
                      </c:pt>
                      <c:pt idx="761">
                        <c:v>47.117227740486335</c:v>
                      </c:pt>
                      <c:pt idx="762">
                        <c:v>47.166429357830218</c:v>
                      </c:pt>
                      <c:pt idx="763">
                        <c:v>47.21613892629064</c:v>
                      </c:pt>
                      <c:pt idx="764">
                        <c:v>47.266348489450714</c:v>
                      </c:pt>
                      <c:pt idx="765">
                        <c:v>47.317049965798098</c:v>
                      </c:pt>
                      <c:pt idx="766">
                        <c:v>47.368235091325296</c:v>
                      </c:pt>
                      <c:pt idx="767">
                        <c:v>47.419895462175546</c:v>
                      </c:pt>
                      <c:pt idx="768">
                        <c:v>47.472022527333039</c:v>
                      </c:pt>
                      <c:pt idx="769">
                        <c:v>47.524607591357025</c:v>
                      </c:pt>
                      <c:pt idx="770">
                        <c:v>47.577641817158707</c:v>
                      </c:pt>
                      <c:pt idx="771">
                        <c:v>47.631116218820388</c:v>
                      </c:pt>
                      <c:pt idx="772">
                        <c:v>47.685021704455757</c:v>
                      </c:pt>
                      <c:pt idx="773">
                        <c:v>47.739349019110676</c:v>
                      </c:pt>
                      <c:pt idx="774">
                        <c:v>47.794088787703416</c:v>
                      </c:pt>
                      <c:pt idx="775">
                        <c:v>47.904767553649066</c:v>
                      </c:pt>
                      <c:pt idx="776">
                        <c:v>47.960687177199169</c:v>
                      </c:pt>
                      <c:pt idx="777">
                        <c:v>48.016980513224659</c:v>
                      </c:pt>
                      <c:pt idx="778">
                        <c:v>48.130648279822893</c:v>
                      </c:pt>
                      <c:pt idx="779">
                        <c:v>48.188002427884648</c:v>
                      </c:pt>
                      <c:pt idx="780">
                        <c:v>48.245689709815885</c:v>
                      </c:pt>
                      <c:pt idx="781">
                        <c:v>48.303699717781129</c:v>
                      </c:pt>
                      <c:pt idx="782">
                        <c:v>48.362021945196702</c:v>
                      </c:pt>
                      <c:pt idx="783">
                        <c:v>48.420645790045668</c:v>
                      </c:pt>
                      <c:pt idx="784">
                        <c:v>48.479560548221265</c:v>
                      </c:pt>
                      <c:pt idx="785">
                        <c:v>48.538755456897498</c:v>
                      </c:pt>
                      <c:pt idx="786">
                        <c:v>48.598219637926185</c:v>
                      </c:pt>
                      <c:pt idx="787">
                        <c:v>48.657942141259255</c:v>
                      </c:pt>
                      <c:pt idx="788">
                        <c:v>48.717911938395396</c:v>
                      </c:pt>
                      <c:pt idx="789">
                        <c:v>48.778117925849905</c:v>
                      </c:pt>
                      <c:pt idx="790">
                        <c:v>49.266914288796578</c:v>
                      </c:pt>
                      <c:pt idx="791">
                        <c:v>49.328735694472655</c:v>
                      </c:pt>
                      <c:pt idx="792">
                        <c:v>49.390678919463518</c:v>
                      </c:pt>
                      <c:pt idx="793">
                        <c:v>49.45273226008964</c:v>
                      </c:pt>
                      <c:pt idx="794">
                        <c:v>49.514883990760019</c:v>
                      </c:pt>
                      <c:pt idx="795">
                        <c:v>49.577122357648548</c:v>
                      </c:pt>
                      <c:pt idx="796">
                        <c:v>49.639435582378589</c:v>
                      </c:pt>
                      <c:pt idx="797">
                        <c:v>49.701811865714888</c:v>
                      </c:pt>
                      <c:pt idx="798">
                        <c:v>49.764239381261582</c:v>
                      </c:pt>
                      <c:pt idx="799">
                        <c:v>49.826706319165254</c:v>
                      </c:pt>
                      <c:pt idx="800">
                        <c:v>49.889200829821839</c:v>
                      </c:pt>
                      <c:pt idx="801">
                        <c:v>49.95171106758643</c:v>
                      </c:pt>
                      <c:pt idx="802">
                        <c:v>50.014225184484793</c:v>
                      </c:pt>
                      <c:pt idx="803">
                        <c:v>50.076731333925444</c:v>
                      </c:pt>
                      <c:pt idx="804">
                        <c:v>50.13921767441127</c:v>
                      </c:pt>
                      <c:pt idx="805">
                        <c:v>50.201672373249565</c:v>
                      </c:pt>
                      <c:pt idx="806">
                        <c:v>50.264083600259355</c:v>
                      </c:pt>
                      <c:pt idx="807">
                        <c:v>50.326439571474857</c:v>
                      </c:pt>
                      <c:pt idx="808">
                        <c:v>50.388728492844152</c:v>
                      </c:pt>
                      <c:pt idx="809">
                        <c:v>50.45093860392177</c:v>
                      </c:pt>
                      <c:pt idx="810">
                        <c:v>50.51305817155415</c:v>
                      </c:pt>
                      <c:pt idx="811">
                        <c:v>50.575075493556966</c:v>
                      </c:pt>
                      <c:pt idx="812">
                        <c:v>50.636978902383113</c:v>
                      </c:pt>
                      <c:pt idx="813">
                        <c:v>50.698756758780277</c:v>
                      </c:pt>
                      <c:pt idx="814">
                        <c:v>50.760397495437132</c:v>
                      </c:pt>
                      <c:pt idx="815">
                        <c:v>50.821889560616839</c:v>
                      </c:pt>
                      <c:pt idx="816">
                        <c:v>50.883221461776948</c:v>
                      </c:pt>
                      <c:pt idx="817">
                        <c:v>51.005359069456283</c:v>
                      </c:pt>
                      <c:pt idx="818">
                        <c:v>51.066142069229464</c:v>
                      </c:pt>
                      <c:pt idx="819">
                        <c:v>51.1267194886182</c:v>
                      </c:pt>
                      <c:pt idx="820">
                        <c:v>51.187080154798196</c:v>
                      </c:pt>
                      <c:pt idx="821">
                        <c:v>51.247212935512515</c:v>
                      </c:pt>
                      <c:pt idx="822">
                        <c:v>51.307106782566116</c:v>
                      </c:pt>
                      <c:pt idx="823">
                        <c:v>51.366750725298218</c:v>
                      </c:pt>
                      <c:pt idx="824">
                        <c:v>51.426133874031429</c:v>
                      </c:pt>
                      <c:pt idx="825">
                        <c:v>51.48524542349692</c:v>
                      </c:pt>
                      <c:pt idx="826">
                        <c:v>51.544074646234144</c:v>
                      </c:pt>
                      <c:pt idx="827">
                        <c:v>51.602610935964464</c:v>
                      </c:pt>
                      <c:pt idx="828">
                        <c:v>51.660843750937588</c:v>
                      </c:pt>
                      <c:pt idx="829">
                        <c:v>51.718762657249677</c:v>
                      </c:pt>
                      <c:pt idx="830">
                        <c:v>51.776357322132306</c:v>
                      </c:pt>
                      <c:pt idx="831">
                        <c:v>51.833617517211302</c:v>
                      </c:pt>
                      <c:pt idx="832">
                        <c:v>51.8905331217343</c:v>
                      </c:pt>
                      <c:pt idx="833">
                        <c:v>51.947094125766242</c:v>
                      </c:pt>
                      <c:pt idx="834">
                        <c:v>52.003290623351845</c:v>
                      </c:pt>
                      <c:pt idx="835">
                        <c:v>52.059112855643981</c:v>
                      </c:pt>
                      <c:pt idx="836">
                        <c:v>52.114551153997169</c:v>
                      </c:pt>
                      <c:pt idx="837">
                        <c:v>52.169595983025175</c:v>
                      </c:pt>
                      <c:pt idx="838">
                        <c:v>52.224237933621843</c:v>
                      </c:pt>
                      <c:pt idx="839">
                        <c:v>52.278467725944274</c:v>
                      </c:pt>
                      <c:pt idx="840">
                        <c:v>52.332276212357328</c:v>
                      </c:pt>
                      <c:pt idx="841">
                        <c:v>52.385654370338912</c:v>
                      </c:pt>
                      <c:pt idx="842">
                        <c:v>52.438593345344685</c:v>
                      </c:pt>
                      <c:pt idx="843">
                        <c:v>52.491084393631802</c:v>
                      </c:pt>
                      <c:pt idx="844">
                        <c:v>52.543118925040545</c:v>
                      </c:pt>
                      <c:pt idx="845">
                        <c:v>52.594688495733216</c:v>
                      </c:pt>
                      <c:pt idx="846">
                        <c:v>52.645784810889239</c:v>
                      </c:pt>
                      <c:pt idx="847">
                        <c:v>52.696399727355981</c:v>
                      </c:pt>
                      <c:pt idx="848">
                        <c:v>52.746525246254151</c:v>
                      </c:pt>
                      <c:pt idx="849">
                        <c:v>52.796153555537316</c:v>
                      </c:pt>
                      <c:pt idx="850">
                        <c:v>52.845276972504607</c:v>
                      </c:pt>
                      <c:pt idx="851">
                        <c:v>52.893887986265788</c:v>
                      </c:pt>
                      <c:pt idx="852">
                        <c:v>52.941979250158177</c:v>
                      </c:pt>
                      <c:pt idx="853">
                        <c:v>52.989543584114514</c:v>
                      </c:pt>
                      <c:pt idx="854">
                        <c:v>53.036573976981181</c:v>
                      </c:pt>
                      <c:pt idx="855">
                        <c:v>53.083063578785925</c:v>
                      </c:pt>
                      <c:pt idx="856">
                        <c:v>53.129005742954647</c:v>
                      </c:pt>
                      <c:pt idx="857">
                        <c:v>53.174393968476373</c:v>
                      </c:pt>
                      <c:pt idx="858">
                        <c:v>53.219221942015835</c:v>
                      </c:pt>
                      <c:pt idx="859">
                        <c:v>53.263483529973186</c:v>
                      </c:pt>
                      <c:pt idx="860">
                        <c:v>53.307172780489871</c:v>
                      </c:pt>
                      <c:pt idx="861">
                        <c:v>53.350283925400461</c:v>
                      </c:pt>
                      <c:pt idx="862">
                        <c:v>53.392811372129579</c:v>
                      </c:pt>
                      <c:pt idx="863">
                        <c:v>53.434749745533537</c:v>
                      </c:pt>
                      <c:pt idx="864">
                        <c:v>53.476093829685915</c:v>
                      </c:pt>
                      <c:pt idx="865">
                        <c:v>53.516838609606843</c:v>
                      </c:pt>
                      <c:pt idx="866">
                        <c:v>53.556979262935151</c:v>
                      </c:pt>
                      <c:pt idx="867">
                        <c:v>53.596511161543191</c:v>
                      </c:pt>
                      <c:pt idx="868">
                        <c:v>53.635429873093564</c:v>
                      </c:pt>
                      <c:pt idx="869">
                        <c:v>53.673731162537493</c:v>
                      </c:pt>
                      <c:pt idx="870">
                        <c:v>53.711410983554323</c:v>
                      </c:pt>
                      <c:pt idx="871">
                        <c:v>53.748465519931656</c:v>
                      </c:pt>
                      <c:pt idx="872">
                        <c:v>53.784891126885839</c:v>
                      </c:pt>
                      <c:pt idx="873">
                        <c:v>53.820684372322255</c:v>
                      </c:pt>
                      <c:pt idx="874">
                        <c:v>53.855842028035156</c:v>
                      </c:pt>
                      <c:pt idx="875">
                        <c:v>53.890361070846637</c:v>
                      </c:pt>
                      <c:pt idx="876">
                        <c:v>53.924238683684429</c:v>
                      </c:pt>
                      <c:pt idx="877">
                        <c:v>53.957472246598066</c:v>
                      </c:pt>
                      <c:pt idx="878">
                        <c:v>53.990059377713337</c:v>
                      </c:pt>
                      <c:pt idx="879">
                        <c:v>54.021997874124558</c:v>
                      </c:pt>
                      <c:pt idx="880">
                        <c:v>54.053285752724456</c:v>
                      </c:pt>
                      <c:pt idx="881">
                        <c:v>54.083921240971385</c:v>
                      </c:pt>
                      <c:pt idx="882">
                        <c:v>54.113902777593736</c:v>
                      </c:pt>
                      <c:pt idx="883">
                        <c:v>54.143229013231149</c:v>
                      </c:pt>
                      <c:pt idx="884">
                        <c:v>54.171898801012574</c:v>
                      </c:pt>
                      <c:pt idx="885">
                        <c:v>54.199911237070744</c:v>
                      </c:pt>
                      <c:pt idx="886">
                        <c:v>54.227265600993064</c:v>
                      </c:pt>
                      <c:pt idx="887">
                        <c:v>54.422395343538334</c:v>
                      </c:pt>
                      <c:pt idx="888">
                        <c:v>54.443830450658055</c:v>
                      </c:pt>
                      <c:pt idx="889">
                        <c:v>54.464612175011034</c:v>
                      </c:pt>
                      <c:pt idx="890">
                        <c:v>54.484742165648505</c:v>
                      </c:pt>
                      <c:pt idx="891">
                        <c:v>54.504222275492964</c:v>
                      </c:pt>
                      <c:pt idx="892">
                        <c:v>54.523054600956279</c:v>
                      </c:pt>
                      <c:pt idx="893">
                        <c:v>54.541241421493822</c:v>
                      </c:pt>
                      <c:pt idx="894">
                        <c:v>54.558785239095002</c:v>
                      </c:pt>
                      <c:pt idx="895">
                        <c:v>54.575688767710169</c:v>
                      </c:pt>
                      <c:pt idx="896">
                        <c:v>54.591954932614087</c:v>
                      </c:pt>
                      <c:pt idx="897">
                        <c:v>54.607586869706225</c:v>
                      </c:pt>
                      <c:pt idx="898">
                        <c:v>54.622587924748011</c:v>
                      </c:pt>
                      <c:pt idx="899">
                        <c:v>54.636961642537287</c:v>
                      </c:pt>
                      <c:pt idx="900">
                        <c:v>54.650711806020112</c:v>
                      </c:pt>
                      <c:pt idx="901">
                        <c:v>54.663842375340437</c:v>
                      </c:pt>
                      <c:pt idx="902">
                        <c:v>54.676357526827559</c:v>
                      </c:pt>
                      <c:pt idx="903">
                        <c:v>54.688261641921962</c:v>
                      </c:pt>
                      <c:pt idx="904">
                        <c:v>54.699559306039625</c:v>
                      </c:pt>
                      <c:pt idx="905">
                        <c:v>54.710255307375391</c:v>
                      </c:pt>
                      <c:pt idx="906">
                        <c:v>54.720354625645413</c:v>
                      </c:pt>
                      <c:pt idx="907">
                        <c:v>54.729862470769312</c:v>
                      </c:pt>
                      <c:pt idx="908">
                        <c:v>54.738784221492338</c:v>
                      </c:pt>
                      <c:pt idx="909">
                        <c:v>54.74712546394796</c:v>
                      </c:pt>
                      <c:pt idx="910">
                        <c:v>54.754891980161176</c:v>
                      </c:pt>
                      <c:pt idx="911">
                        <c:v>54.762089746493203</c:v>
                      </c:pt>
                      <c:pt idx="912">
                        <c:v>54.768724932027851</c:v>
                      </c:pt>
                      <c:pt idx="913">
                        <c:v>54.774803886900031</c:v>
                      </c:pt>
                      <c:pt idx="914">
                        <c:v>54.780333180567055</c:v>
                      </c:pt>
                      <c:pt idx="915">
                        <c:v>54.785319540023018</c:v>
                      </c:pt>
                      <c:pt idx="916">
                        <c:v>54.789769887956922</c:v>
                      </c:pt>
                      <c:pt idx="917">
                        <c:v>54.793691330855111</c:v>
                      </c:pt>
                      <c:pt idx="918">
                        <c:v>54.797091157048413</c:v>
                      </c:pt>
                      <c:pt idx="919">
                        <c:v>54.799976834704701</c:v>
                      </c:pt>
                      <c:pt idx="920">
                        <c:v>54.802355999767471</c:v>
                      </c:pt>
                      <c:pt idx="921">
                        <c:v>54.804236493840953</c:v>
                      </c:pt>
                      <c:pt idx="922">
                        <c:v>54.805626302022361</c:v>
                      </c:pt>
                      <c:pt idx="923">
                        <c:v>54.806533590682058</c:v>
                      </c:pt>
                      <c:pt idx="924">
                        <c:v>54.806966695192173</c:v>
                      </c:pt>
                      <c:pt idx="925">
                        <c:v>54.806934117604357</c:v>
                      </c:pt>
                      <c:pt idx="926">
                        <c:v>54.806444524277396</c:v>
                      </c:pt>
                      <c:pt idx="927">
                        <c:v>54.805506733455282</c:v>
                      </c:pt>
                      <c:pt idx="928">
                        <c:v>54.804129752796626</c:v>
                      </c:pt>
                      <c:pt idx="929">
                        <c:v>54.802322716855961</c:v>
                      </c:pt>
                      <c:pt idx="930">
                        <c:v>54.800094924517779</c:v>
                      </c:pt>
                      <c:pt idx="931">
                        <c:v>54.797455826384002</c:v>
                      </c:pt>
                      <c:pt idx="932">
                        <c:v>54.794415022115764</c:v>
                      </c:pt>
                      <c:pt idx="933">
                        <c:v>54.790982257730093</c:v>
                      </c:pt>
                      <c:pt idx="934">
                        <c:v>54.78716742285242</c:v>
                      </c:pt>
                      <c:pt idx="935">
                        <c:v>54.782980537925823</c:v>
                      </c:pt>
                      <c:pt idx="936">
                        <c:v>54.778431791377564</c:v>
                      </c:pt>
                      <c:pt idx="937">
                        <c:v>54.773531476743912</c:v>
                      </c:pt>
                      <c:pt idx="938">
                        <c:v>54.768290029754141</c:v>
                      </c:pt>
                      <c:pt idx="939">
                        <c:v>54.762718015374517</c:v>
                      </c:pt>
                      <c:pt idx="940">
                        <c:v>54.756826124813038</c:v>
                      </c:pt>
                      <c:pt idx="941">
                        <c:v>54.750625172485904</c:v>
                      </c:pt>
                      <c:pt idx="942">
                        <c:v>54.744126082946735</c:v>
                      </c:pt>
                      <c:pt idx="943">
                        <c:v>54.737339927779161</c:v>
                      </c:pt>
                      <c:pt idx="944">
                        <c:v>54.730277862453931</c:v>
                      </c:pt>
                      <c:pt idx="945">
                        <c:v>54.722951163151357</c:v>
                      </c:pt>
                      <c:pt idx="946">
                        <c:v>54.715371213550043</c:v>
                      </c:pt>
                      <c:pt idx="947">
                        <c:v>54.707549501582889</c:v>
                      </c:pt>
                      <c:pt idx="948">
                        <c:v>54.699497616161288</c:v>
                      </c:pt>
                      <c:pt idx="949">
                        <c:v>54.691227233868482</c:v>
                      </c:pt>
                      <c:pt idx="950">
                        <c:v>54.682750155623005</c:v>
                      </c:pt>
                      <c:pt idx="951">
                        <c:v>54.674078243313375</c:v>
                      </c:pt>
                      <c:pt idx="952">
                        <c:v>54.665223456404746</c:v>
                      </c:pt>
                      <c:pt idx="953">
                        <c:v>54.65619783851875</c:v>
                      </c:pt>
                      <c:pt idx="954">
                        <c:v>54.64701351398751</c:v>
                      </c:pt>
                      <c:pt idx="955">
                        <c:v>54.63768268438271</c:v>
                      </c:pt>
                      <c:pt idx="956">
                        <c:v>54.628217615020766</c:v>
                      </c:pt>
                      <c:pt idx="957">
                        <c:v>54.618630671445374</c:v>
                      </c:pt>
                      <c:pt idx="958">
                        <c:v>54.608934255888151</c:v>
                      </c:pt>
                      <c:pt idx="959">
                        <c:v>54.599140843708469</c:v>
                      </c:pt>
                      <c:pt idx="960">
                        <c:v>54.589262969813831</c:v>
                      </c:pt>
                      <c:pt idx="961">
                        <c:v>54.579313225061441</c:v>
                      </c:pt>
                      <c:pt idx="962">
                        <c:v>54.569304252642219</c:v>
                      </c:pt>
                      <c:pt idx="963">
                        <c:v>54.559248734448417</c:v>
                      </c:pt>
                      <c:pt idx="964">
                        <c:v>54.549159427425714</c:v>
                      </c:pt>
                      <c:pt idx="965">
                        <c:v>54.539049099910997</c:v>
                      </c:pt>
                      <c:pt idx="966">
                        <c:v>54.528930567956813</c:v>
                      </c:pt>
                      <c:pt idx="967">
                        <c:v>54.518816681643763</c:v>
                      </c:pt>
                      <c:pt idx="968">
                        <c:v>54.508720321381581</c:v>
                      </c:pt>
                      <c:pt idx="969">
                        <c:v>54.49865439420045</c:v>
                      </c:pt>
                      <c:pt idx="970">
                        <c:v>54.488631830033199</c:v>
                      </c:pt>
                      <c:pt idx="971">
                        <c:v>54.478665567989729</c:v>
                      </c:pt>
                      <c:pt idx="972">
                        <c:v>54.468768592624805</c:v>
                      </c:pt>
                      <c:pt idx="973">
                        <c:v>54.458953870200112</c:v>
                      </c:pt>
                      <c:pt idx="974">
                        <c:v>54.449234384941803</c:v>
                      </c:pt>
                      <c:pt idx="975">
                        <c:v>54.439623125294752</c:v>
                      </c:pt>
                      <c:pt idx="976">
                        <c:v>54.430133080174322</c:v>
                      </c:pt>
                      <c:pt idx="977">
                        <c:v>54.420777235217031</c:v>
                      </c:pt>
                      <c:pt idx="978">
                        <c:v>54.411568559031082</c:v>
                      </c:pt>
                      <c:pt idx="979">
                        <c:v>54.402520039447964</c:v>
                      </c:pt>
                      <c:pt idx="980">
                        <c:v>54.393644619776047</c:v>
                      </c:pt>
                      <c:pt idx="981">
                        <c:v>54.384955235057468</c:v>
                      </c:pt>
                      <c:pt idx="982">
                        <c:v>54.376464798329337</c:v>
                      </c:pt>
                      <c:pt idx="983">
                        <c:v>54.368186196890399</c:v>
                      </c:pt>
                      <c:pt idx="984">
                        <c:v>54.360132288574079</c:v>
                      </c:pt>
                      <c:pt idx="985">
                        <c:v>54.352315888029317</c:v>
                      </c:pt>
                      <c:pt idx="986">
                        <c:v>54.344749803010046</c:v>
                      </c:pt>
                      <c:pt idx="987">
                        <c:v>54.337446770674518</c:v>
                      </c:pt>
                      <c:pt idx="988">
                        <c:v>54.330419493895455</c:v>
                      </c:pt>
                      <c:pt idx="989">
                        <c:v>54.323680627582334</c:v>
                      </c:pt>
                      <c:pt idx="990">
                        <c:v>54.317242775016595</c:v>
                      </c:pt>
                      <c:pt idx="991">
                        <c:v>54.311118484201209</c:v>
                      </c:pt>
                      <c:pt idx="992">
                        <c:v>54.305320234225292</c:v>
                      </c:pt>
                      <c:pt idx="993">
                        <c:v>54.299860471645104</c:v>
                      </c:pt>
                      <c:pt idx="994">
                        <c:v>54.294751546882544</c:v>
                      </c:pt>
                      <c:pt idx="995">
                        <c:v>54.29000575064191</c:v>
                      </c:pt>
                      <c:pt idx="996">
                        <c:v>54.285635300346193</c:v>
                      </c:pt>
                      <c:pt idx="997">
                        <c:v>54.281652336594085</c:v>
                      </c:pt>
                      <c:pt idx="998">
                        <c:v>54.278068919638429</c:v>
                      </c:pt>
                      <c:pt idx="999">
                        <c:v>54.274897015887262</c:v>
                      </c:pt>
                      <c:pt idx="1000">
                        <c:v>54.272148534428808</c:v>
                      </c:pt>
                      <c:pt idx="1001">
                        <c:v>54.269835263580759</c:v>
                      </c:pt>
                      <c:pt idx="1002">
                        <c:v>54.267968907465672</c:v>
                      </c:pt>
                      <c:pt idx="1003">
                        <c:v>54.266561072612774</c:v>
                      </c:pt>
                      <c:pt idx="1004">
                        <c:v>54.265623264587738</c:v>
                      </c:pt>
                      <c:pt idx="1005">
                        <c:v>54.265166884651023</c:v>
                      </c:pt>
                      <c:pt idx="1006">
                        <c:v>54.265203226445983</c:v>
                      </c:pt>
                      <c:pt idx="1007">
                        <c:v>54.265743462717673</c:v>
                      </c:pt>
                      <c:pt idx="1008">
                        <c:v>54.266798682063261</c:v>
                      </c:pt>
                      <c:pt idx="1009">
                        <c:v>54.268379825715186</c:v>
                      </c:pt>
                      <c:pt idx="1010">
                        <c:v>54.27049772435771</c:v>
                      </c:pt>
                      <c:pt idx="1011">
                        <c:v>54.27316308497803</c:v>
                      </c:pt>
                      <c:pt idx="1012">
                        <c:v>54.276386487752951</c:v>
                      </c:pt>
                      <c:pt idx="1013">
                        <c:v>54.280178382971705</c:v>
                      </c:pt>
                      <c:pt idx="1014">
                        <c:v>54.284549077996253</c:v>
                      </c:pt>
                      <c:pt idx="1015">
                        <c:v>54.289508774259488</c:v>
                      </c:pt>
                      <c:pt idx="1016">
                        <c:v>54.295067504302779</c:v>
                      </c:pt>
                      <c:pt idx="1017">
                        <c:v>54.301235168853168</c:v>
                      </c:pt>
                      <c:pt idx="1018">
                        <c:v>54.30802152394152</c:v>
                      </c:pt>
                      <c:pt idx="1019">
                        <c:v>54.315436178062278</c:v>
                      </c:pt>
                      <c:pt idx="1020">
                        <c:v>54.323488589375621</c:v>
                      </c:pt>
                      <c:pt idx="1021">
                        <c:v>54.332188052952986</c:v>
                      </c:pt>
                      <c:pt idx="1022">
                        <c:v>54.341543738066676</c:v>
                      </c:pt>
                      <c:pt idx="1023">
                        <c:v>54.351564625524439</c:v>
                      </c:pt>
                      <c:pt idx="1024">
                        <c:v>54.362259545049604</c:v>
                      </c:pt>
                      <c:pt idx="1025">
                        <c:v>54.373637162707894</c:v>
                      </c:pt>
                      <c:pt idx="1026">
                        <c:v>54.385705978381274</c:v>
                      </c:pt>
                      <c:pt idx="1027">
                        <c:v>54.398474323289896</c:v>
                      </c:pt>
                      <c:pt idx="1028">
                        <c:v>54.411950347562765</c:v>
                      </c:pt>
                      <c:pt idx="1029">
                        <c:v>54.426142057857739</c:v>
                      </c:pt>
                      <c:pt idx="1030">
                        <c:v>54.441057255031708</c:v>
                      </c:pt>
                      <c:pt idx="1031">
                        <c:v>54.456703571861659</c:v>
                      </c:pt>
                      <c:pt idx="1032">
                        <c:v>54.473088460817152</c:v>
                      </c:pt>
                      <c:pt idx="1033">
                        <c:v>54.490219191884911</c:v>
                      </c:pt>
                      <c:pt idx="1034">
                        <c:v>54.508102850446349</c:v>
                      </c:pt>
                      <c:pt idx="1035">
                        <c:v>54.526746325208407</c:v>
                      </c:pt>
                      <c:pt idx="1036">
                        <c:v>54.546156346188369</c:v>
                      </c:pt>
                      <c:pt idx="1037">
                        <c:v>54.566339422753479</c:v>
                      </c:pt>
                      <c:pt idx="1038">
                        <c:v>54.587301881715632</c:v>
                      </c:pt>
                      <c:pt idx="1039">
                        <c:v>54.609049855481835</c:v>
                      </c:pt>
                      <c:pt idx="1040">
                        <c:v>54.631589280261032</c:v>
                      </c:pt>
                      <c:pt idx="1041">
                        <c:v>54.654925894327768</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4-05FA-43BF-9EEB-02705424D32E}"/>
                  </c:ext>
                </c:extLst>
              </c15:ser>
            </c15:filteredScatterSeries>
            <c15:filteredScatterSeries>
              <c15:ser>
                <c:idx val="4"/>
                <c:order val="5"/>
                <c:tx>
                  <c:strRef>
                    <c:extLst xmlns:c16r2="http://schemas.microsoft.com/office/drawing/2015/06/chart" xmlns:c15="http://schemas.microsoft.com/office/drawing/2012/chart">
                      <c:ext xmlns:c15="http://schemas.microsoft.com/office/drawing/2012/chart" uri="{02D57815-91ED-43cb-92C2-25804820EDAC}">
                        <c15:formulaRef>
                          <c15:sqref>[1]EPECN!$AH$1</c15:sqref>
                        </c15:formulaRef>
                      </c:ext>
                    </c:extLst>
                    <c:strCache>
                      <c:ptCount val="1"/>
                      <c:pt idx="0">
                        <c:v>Tend+Est4</c:v>
                      </c:pt>
                    </c:strCache>
                  </c:strRef>
                </c:tx>
                <c:spPr>
                  <a:ln w="25400">
                    <a:noFill/>
                  </a:ln>
                  <a:effectLst/>
                </c:spPr>
                <c:marker>
                  <c:symbol val="circle"/>
                  <c:size val="4"/>
                  <c:spPr>
                    <a:solidFill>
                      <a:schemeClr val="accent5">
                        <a:lumMod val="60000"/>
                      </a:schemeClr>
                    </a:solidFill>
                    <a:ln w="9525" cap="flat" cmpd="sng" algn="ctr">
                      <a:solidFill>
                        <a:schemeClr val="accent5">
                          <a:lumMod val="6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[1]EPECN!$AH$2:$AH$1043</c15:sqref>
                        </c15:formulaRef>
                      </c:ext>
                    </c:extLst>
                    <c:numCache>
                      <c:formatCode>General</c:formatCode>
                      <c:ptCount val="1042"/>
                      <c:pt idx="0">
                        <c:v>10.531051208364918</c:v>
                      </c:pt>
                      <c:pt idx="1">
                        <c:v>10.581873487001461</c:v>
                      </c:pt>
                      <c:pt idx="2">
                        <c:v>10.632334451176707</c:v>
                      </c:pt>
                      <c:pt idx="3">
                        <c:v>10.682429054671292</c:v>
                      </c:pt>
                      <c:pt idx="4">
                        <c:v>10.732152562447629</c:v>
                      </c:pt>
                      <c:pt idx="5">
                        <c:v>10.781500543856883</c:v>
                      </c:pt>
                      <c:pt idx="6">
                        <c:v>10.830468875652397</c:v>
                      </c:pt>
                      <c:pt idx="7">
                        <c:v>10.879053744807612</c:v>
                      </c:pt>
                      <c:pt idx="8">
                        <c:v>10.927251651136867</c:v>
                      </c:pt>
                      <c:pt idx="9">
                        <c:v>10.975059399717349</c:v>
                      </c:pt>
                      <c:pt idx="10">
                        <c:v>11.02247414311084</c:v>
                      </c:pt>
                      <c:pt idx="11">
                        <c:v>11.069493323383712</c:v>
                      </c:pt>
                      <c:pt idx="12">
                        <c:v>11.116114713924086</c:v>
                      </c:pt>
                      <c:pt idx="13">
                        <c:v>11.1623364110549</c:v>
                      </c:pt>
                      <c:pt idx="14">
                        <c:v>11.208156835441887</c:v>
                      </c:pt>
                      <c:pt idx="15">
                        <c:v>11.253574733295586</c:v>
                      </c:pt>
                      <c:pt idx="16">
                        <c:v>11.298589167366625</c:v>
                      </c:pt>
                      <c:pt idx="17">
                        <c:v>11.34319955773354</c:v>
                      </c:pt>
                      <c:pt idx="18">
                        <c:v>11.38740562238268</c:v>
                      </c:pt>
                      <c:pt idx="19">
                        <c:v>11.431207417579728</c:v>
                      </c:pt>
                      <c:pt idx="20">
                        <c:v>11.474605328032593</c:v>
                      </c:pt>
                      <c:pt idx="21">
                        <c:v>11.517600066845434</c:v>
                      </c:pt>
                      <c:pt idx="22">
                        <c:v>11.560192675263833</c:v>
                      </c:pt>
                      <c:pt idx="23">
                        <c:v>11.602384512211188</c:v>
                      </c:pt>
                      <c:pt idx="24">
                        <c:v>11.644177293616467</c:v>
                      </c:pt>
                      <c:pt idx="25">
                        <c:v>11.685573031533714</c:v>
                      </c:pt>
                      <c:pt idx="26">
                        <c:v>11.72657407305369</c:v>
                      </c:pt>
                      <c:pt idx="27">
                        <c:v>11.767183089008274</c:v>
                      </c:pt>
                      <c:pt idx="28">
                        <c:v>11.80740307246824</c:v>
                      </c:pt>
                      <c:pt idx="29">
                        <c:v>11.847237337035285</c:v>
                      </c:pt>
                      <c:pt idx="30">
                        <c:v>11.886689504929196</c:v>
                      </c:pt>
                      <c:pt idx="31">
                        <c:v>11.925763544871211</c:v>
                      </c:pt>
                      <c:pt idx="32">
                        <c:v>11.964463709764763</c:v>
                      </c:pt>
                      <c:pt idx="33">
                        <c:v>12.002794574174853</c:v>
                      </c:pt>
                      <c:pt idx="34">
                        <c:v>12.040761021607532</c:v>
                      </c:pt>
                      <c:pt idx="35">
                        <c:v>12.078368241590915</c:v>
                      </c:pt>
                      <c:pt idx="36">
                        <c:v>12.115621726559487</c:v>
                      </c:pt>
                      <c:pt idx="37">
                        <c:v>12.152527258543337</c:v>
                      </c:pt>
                      <c:pt idx="38">
                        <c:v>12.189090945664304</c:v>
                      </c:pt>
                      <c:pt idx="39">
                        <c:v>12.225319158440939</c:v>
                      </c:pt>
                      <c:pt idx="40">
                        <c:v>12.261218565904432</c:v>
                      </c:pt>
                      <c:pt idx="41">
                        <c:v>12.296796121527695</c:v>
                      </c:pt>
                      <c:pt idx="42">
                        <c:v>12.332059058969921</c:v>
                      </c:pt>
                      <c:pt idx="43">
                        <c:v>12.36701488763908</c:v>
                      </c:pt>
                      <c:pt idx="44">
                        <c:v>12.401671388074845</c:v>
                      </c:pt>
                      <c:pt idx="45">
                        <c:v>12.436036597154642</c:v>
                      </c:pt>
                      <c:pt idx="46">
                        <c:v>12.470118843125528</c:v>
                      </c:pt>
                      <c:pt idx="47">
                        <c:v>12.503926680464811</c:v>
                      </c:pt>
                      <c:pt idx="48">
                        <c:v>12.53746892457232</c:v>
                      </c:pt>
                      <c:pt idx="49">
                        <c:v>12.570754636297385</c:v>
                      </c:pt>
                      <c:pt idx="50">
                        <c:v>12.603793116303734</c:v>
                      </c:pt>
                      <c:pt idx="51">
                        <c:v>12.636593899275502</c:v>
                      </c:pt>
                      <c:pt idx="52">
                        <c:v>12.669166737967705</c:v>
                      </c:pt>
                      <c:pt idx="53">
                        <c:v>12.70152163710471</c:v>
                      </c:pt>
                      <c:pt idx="54">
                        <c:v>12.733668787130071</c:v>
                      </c:pt>
                      <c:pt idx="55">
                        <c:v>12.765618597811534</c:v>
                      </c:pt>
                      <c:pt idx="56">
                        <c:v>12.797381681704762</c:v>
                      </c:pt>
                      <c:pt idx="57">
                        <c:v>12.828968847479727</c:v>
                      </c:pt>
                      <c:pt idx="58">
                        <c:v>12.860391093113499</c:v>
                      </c:pt>
                      <c:pt idx="59">
                        <c:v>12.891659588953493</c:v>
                      </c:pt>
                      <c:pt idx="60">
                        <c:v>12.922785710655216</c:v>
                      </c:pt>
                      <c:pt idx="61">
                        <c:v>12.953780971998524</c:v>
                      </c:pt>
                      <c:pt idx="62">
                        <c:v>12.984657057586739</c:v>
                      </c:pt>
                      <c:pt idx="63">
                        <c:v>13.015425805432724</c:v>
                      </c:pt>
                      <c:pt idx="64">
                        <c:v>13.046099199436389</c:v>
                      </c:pt>
                      <c:pt idx="65">
                        <c:v>13.07668936175792</c:v>
                      </c:pt>
                      <c:pt idx="66">
                        <c:v>13.107208535091269</c:v>
                      </c:pt>
                      <c:pt idx="67">
                        <c:v>13.137669114842382</c:v>
                      </c:pt>
                      <c:pt idx="68">
                        <c:v>13.168083581216766</c:v>
                      </c:pt>
                      <c:pt idx="69">
                        <c:v>13.198464531221099</c:v>
                      </c:pt>
                      <c:pt idx="70">
                        <c:v>13.22882466058342</c:v>
                      </c:pt>
                      <c:pt idx="71">
                        <c:v>13.259176755596851</c:v>
                      </c:pt>
                      <c:pt idx="72">
                        <c:v>13.289533684891506</c:v>
                      </c:pt>
                      <c:pt idx="73">
                        <c:v>13.319908381139484</c:v>
                      </c:pt>
                      <c:pt idx="74">
                        <c:v>13.350313872697841</c:v>
                      </c:pt>
                      <c:pt idx="75">
                        <c:v>13.380763215194435</c:v>
                      </c:pt>
                      <c:pt idx="76">
                        <c:v>13.411269523061684</c:v>
                      </c:pt>
                      <c:pt idx="77">
                        <c:v>13.44184595102314</c:v>
                      </c:pt>
                      <c:pt idx="78">
                        <c:v>13.472505685538048</c:v>
                      </c:pt>
                      <c:pt idx="79">
                        <c:v>13.503261936208791</c:v>
                      </c:pt>
                      <c:pt idx="80">
                        <c:v>13.534127927156504</c:v>
                      </c:pt>
                      <c:pt idx="81">
                        <c:v>13.565116878369787</c:v>
                      </c:pt>
                      <c:pt idx="82">
                        <c:v>13.596242037031857</c:v>
                      </c:pt>
                      <c:pt idx="83">
                        <c:v>13.627516608831064</c:v>
                      </c:pt>
                      <c:pt idx="84">
                        <c:v>13.658953789260201</c:v>
                      </c:pt>
                      <c:pt idx="85">
                        <c:v>13.690566744909571</c:v>
                      </c:pt>
                      <c:pt idx="86">
                        <c:v>13.722368604759161</c:v>
                      </c:pt>
                      <c:pt idx="87">
                        <c:v>13.754372451475042</c:v>
                      </c:pt>
                      <c:pt idx="88">
                        <c:v>13.786591302715223</c:v>
                      </c:pt>
                      <c:pt idx="89">
                        <c:v>13.819038142450239</c:v>
                      </c:pt>
                      <c:pt idx="90">
                        <c:v>13.851725852303503</c:v>
                      </c:pt>
                      <c:pt idx="91">
                        <c:v>13.884667242916851</c:v>
                      </c:pt>
                      <c:pt idx="92">
                        <c:v>13.917875035346301</c:v>
                      </c:pt>
                      <c:pt idx="93">
                        <c:v>13.951361852493248</c:v>
                      </c:pt>
                      <c:pt idx="94">
                        <c:v>13.985140210576336</c:v>
                      </c:pt>
                      <c:pt idx="95">
                        <c:v>14.019222500649088</c:v>
                      </c:pt>
                      <c:pt idx="96">
                        <c:v>14.053621020168414</c:v>
                      </c:pt>
                      <c:pt idx="97">
                        <c:v>14.08834790461918</c:v>
                      </c:pt>
                      <c:pt idx="98">
                        <c:v>14.123415159199864</c:v>
                      </c:pt>
                      <c:pt idx="99">
                        <c:v>14.158834640574371</c:v>
                      </c:pt>
                      <c:pt idx="100">
                        <c:v>14.194618048695032</c:v>
                      </c:pt>
                      <c:pt idx="101">
                        <c:v>14.230776918701807</c:v>
                      </c:pt>
                      <c:pt idx="102">
                        <c:v>14.267322602902572</c:v>
                      </c:pt>
                      <c:pt idx="103">
                        <c:v>14.304266302839483</c:v>
                      </c:pt>
                      <c:pt idx="104">
                        <c:v>14.341619001446286</c:v>
                      </c:pt>
                      <c:pt idx="105">
                        <c:v>14.379391495301274</c:v>
                      </c:pt>
                      <c:pt idx="106">
                        <c:v>14.417594376980901</c:v>
                      </c:pt>
                      <c:pt idx="107">
                        <c:v>14.456238027518522</c:v>
                      </c:pt>
                      <c:pt idx="108">
                        <c:v>14.495332608973126</c:v>
                      </c:pt>
                      <c:pt idx="109">
                        <c:v>14.534888047112611</c:v>
                      </c:pt>
                      <c:pt idx="110">
                        <c:v>14.57491406421612</c:v>
                      </c:pt>
                      <c:pt idx="111">
                        <c:v>14.615420111999992</c:v>
                      </c:pt>
                      <c:pt idx="112">
                        <c:v>14.656415404671776</c:v>
                      </c:pt>
                      <c:pt idx="113">
                        <c:v>14.697908902116566</c:v>
                      </c:pt>
                      <c:pt idx="114">
                        <c:v>14.739909303220106</c:v>
                      </c:pt>
                      <c:pt idx="115">
                        <c:v>14.782425039332773</c:v>
                      </c:pt>
                      <c:pt idx="116">
                        <c:v>14.825464267878615</c:v>
                      </c:pt>
                      <c:pt idx="117">
                        <c:v>14.869034856113581</c:v>
                      </c:pt>
                      <c:pt idx="118">
                        <c:v>14.91314441503682</c:v>
                      </c:pt>
                      <c:pt idx="119">
                        <c:v>14.957800233459105</c:v>
                      </c:pt>
                      <c:pt idx="120">
                        <c:v>15.003009312232066</c:v>
                      </c:pt>
                      <c:pt idx="121">
                        <c:v>15.048778348642131</c:v>
                      </c:pt>
                      <c:pt idx="122">
                        <c:v>15.095113730972656</c:v>
                      </c:pt>
                      <c:pt idx="123">
                        <c:v>15.142021533237971</c:v>
                      </c:pt>
                      <c:pt idx="124">
                        <c:v>15.189507500092738</c:v>
                      </c:pt>
                      <c:pt idx="125">
                        <c:v>15.237577081919969</c:v>
                      </c:pt>
                      <c:pt idx="126">
                        <c:v>15.286235370101085</c:v>
                      </c:pt>
                      <c:pt idx="127">
                        <c:v>15.3354871324711</c:v>
                      </c:pt>
                      <c:pt idx="128">
                        <c:v>15.385336798962058</c:v>
                      </c:pt>
                      <c:pt idx="129">
                        <c:v>15.435788457437756</c:v>
                      </c:pt>
                      <c:pt idx="130">
                        <c:v>15.486845849722496</c:v>
                      </c:pt>
                      <c:pt idx="131">
                        <c:v>15.538512357826775</c:v>
                      </c:pt>
                      <c:pt idx="132">
                        <c:v>15.590791040372549</c:v>
                      </c:pt>
                      <c:pt idx="133">
                        <c:v>15.643684569220522</c:v>
                      </c:pt>
                      <c:pt idx="134">
                        <c:v>15.697195266302039</c:v>
                      </c:pt>
                      <c:pt idx="135">
                        <c:v>15.751325090657893</c:v>
                      </c:pt>
                      <c:pt idx="136">
                        <c:v>15.806075635686145</c:v>
                      </c:pt>
                      <c:pt idx="137">
                        <c:v>15.861448126601228</c:v>
                      </c:pt>
                      <c:pt idx="138">
                        <c:v>15.917443408106235</c:v>
                      </c:pt>
                      <c:pt idx="139">
                        <c:v>15.974061982280247</c:v>
                      </c:pt>
                      <c:pt idx="140">
                        <c:v>16.031303946682506</c:v>
                      </c:pt>
                      <c:pt idx="141">
                        <c:v>16.089169032675048</c:v>
                      </c:pt>
                      <c:pt idx="142">
                        <c:v>16.147656593965266</c:v>
                      </c:pt>
                      <c:pt idx="143">
                        <c:v>16.206765605369874</c:v>
                      </c:pt>
                      <c:pt idx="144">
                        <c:v>16.266494661801467</c:v>
                      </c:pt>
                      <c:pt idx="145">
                        <c:v>16.326841967478821</c:v>
                      </c:pt>
                      <c:pt idx="146">
                        <c:v>16.387805375362035</c:v>
                      </c:pt>
                      <c:pt idx="147">
                        <c:v>16.449382326813335</c:v>
                      </c:pt>
                      <c:pt idx="148">
                        <c:v>16.511569891484257</c:v>
                      </c:pt>
                      <c:pt idx="149">
                        <c:v>16.574364757430015</c:v>
                      </c:pt>
                      <c:pt idx="150">
                        <c:v>16.637763231451387</c:v>
                      </c:pt>
                      <c:pt idx="151">
                        <c:v>16.701761239664641</c:v>
                      </c:pt>
                      <c:pt idx="152">
                        <c:v>16.76635432829967</c:v>
                      </c:pt>
                      <c:pt idx="153">
                        <c:v>16.831537654726528</c:v>
                      </c:pt>
                      <c:pt idx="154">
                        <c:v>16.897306028710283</c:v>
                      </c:pt>
                      <c:pt idx="155">
                        <c:v>16.963653853894233</c:v>
                      </c:pt>
                      <c:pt idx="156">
                        <c:v>17.030575169510964</c:v>
                      </c:pt>
                      <c:pt idx="157">
                        <c:v>17.09806364232114</c:v>
                      </c:pt>
                      <c:pt idx="158">
                        <c:v>17.166112568779326</c:v>
                      </c:pt>
                      <c:pt idx="159">
                        <c:v>17.234714877426246</c:v>
                      </c:pt>
                      <c:pt idx="160">
                        <c:v>17.303863121506769</c:v>
                      </c:pt>
                      <c:pt idx="161">
                        <c:v>17.373549521812627</c:v>
                      </c:pt>
                      <c:pt idx="162">
                        <c:v>17.443765909748922</c:v>
                      </c:pt>
                      <c:pt idx="163">
                        <c:v>17.514503770623183</c:v>
                      </c:pt>
                      <c:pt idx="164">
                        <c:v>17.585754237155765</c:v>
                      </c:pt>
                      <c:pt idx="165">
                        <c:v>17.657508093210154</c:v>
                      </c:pt>
                      <c:pt idx="166">
                        <c:v>17.729755777741623</c:v>
                      </c:pt>
                      <c:pt idx="167">
                        <c:v>17.802487378962574</c:v>
                      </c:pt>
                      <c:pt idx="168">
                        <c:v>17.875692678722856</c:v>
                      </c:pt>
                      <c:pt idx="169">
                        <c:v>17.94936109710304</c:v>
                      </c:pt>
                      <c:pt idx="170">
                        <c:v>18.023481737218667</c:v>
                      </c:pt>
                      <c:pt idx="171">
                        <c:v>18.098043380233364</c:v>
                      </c:pt>
                      <c:pt idx="172">
                        <c:v>18.173034490578448</c:v>
                      </c:pt>
                      <c:pt idx="173">
                        <c:v>18.248443221376718</c:v>
                      </c:pt>
                      <c:pt idx="174">
                        <c:v>18.324257410067869</c:v>
                      </c:pt>
                      <c:pt idx="175">
                        <c:v>18.400464624232853</c:v>
                      </c:pt>
                      <c:pt idx="176">
                        <c:v>18.477052107614572</c:v>
                      </c:pt>
                      <c:pt idx="177">
                        <c:v>18.554006826331872</c:v>
                      </c:pt>
                      <c:pt idx="178">
                        <c:v>18.631315465284025</c:v>
                      </c:pt>
                      <c:pt idx="179">
                        <c:v>18.708964434742395</c:v>
                      </c:pt>
                      <c:pt idx="180">
                        <c:v>18.786939877126379</c:v>
                      </c:pt>
                      <c:pt idx="181">
                        <c:v>18.865227673959971</c:v>
                      </c:pt>
                      <c:pt idx="182">
                        <c:v>18.943813443005833</c:v>
                      </c:pt>
                      <c:pt idx="183">
                        <c:v>19.022682585573161</c:v>
                      </c:pt>
                      <c:pt idx="184">
                        <c:v>19.101820233995749</c:v>
                      </c:pt>
                      <c:pt idx="185">
                        <c:v>19.181211299276626</c:v>
                      </c:pt>
                      <c:pt idx="186">
                        <c:v>19.26084046889526</c:v>
                      </c:pt>
                      <c:pt idx="187">
                        <c:v>19.340692214773529</c:v>
                      </c:pt>
                      <c:pt idx="188">
                        <c:v>19.420750801396405</c:v>
                      </c:pt>
                      <c:pt idx="189">
                        <c:v>19.501000284083169</c:v>
                      </c:pt>
                      <c:pt idx="190">
                        <c:v>19.581424557405068</c:v>
                      </c:pt>
                      <c:pt idx="191">
                        <c:v>19.662007303744897</c:v>
                      </c:pt>
                      <c:pt idx="192">
                        <c:v>19.742732041994408</c:v>
                      </c:pt>
                      <c:pt idx="193">
                        <c:v>19.823582126384764</c:v>
                      </c:pt>
                      <c:pt idx="194">
                        <c:v>19.904540755445691</c:v>
                      </c:pt>
                      <c:pt idx="195">
                        <c:v>19.98559098108862</c:v>
                      </c:pt>
                      <c:pt idx="196">
                        <c:v>20.06671570780901</c:v>
                      </c:pt>
                      <c:pt idx="197">
                        <c:v>20.147897742003224</c:v>
                      </c:pt>
                      <c:pt idx="198">
                        <c:v>20.229119741394921</c:v>
                      </c:pt>
                      <c:pt idx="199">
                        <c:v>20.310364264566125</c:v>
                      </c:pt>
                      <c:pt idx="200">
                        <c:v>20.391613770587938</c:v>
                      </c:pt>
                      <c:pt idx="201">
                        <c:v>20.472850628745746</c:v>
                      </c:pt>
                      <c:pt idx="202">
                        <c:v>20.554057128353897</c:v>
                      </c:pt>
                      <c:pt idx="203">
                        <c:v>20.63521547865458</c:v>
                      </c:pt>
                      <c:pt idx="204">
                        <c:v>20.716307858795592</c:v>
                      </c:pt>
                      <c:pt idx="205">
                        <c:v>20.797316367881809</c:v>
                      </c:pt>
                      <c:pt idx="206">
                        <c:v>20.878223075094887</c:v>
                      </c:pt>
                      <c:pt idx="207">
                        <c:v>20.95901001987578</c:v>
                      </c:pt>
                      <c:pt idx="208">
                        <c:v>21.039659222164669</c:v>
                      </c:pt>
                      <c:pt idx="209">
                        <c:v>21.120152692692777</c:v>
                      </c:pt>
                      <c:pt idx="210">
                        <c:v>21.200472433320435</c:v>
                      </c:pt>
                      <c:pt idx="211">
                        <c:v>21.280600487415928</c:v>
                      </c:pt>
                      <c:pt idx="212">
                        <c:v>21.360518890269461</c:v>
                      </c:pt>
                      <c:pt idx="213">
                        <c:v>21.440209719536515</c:v>
                      </c:pt>
                      <c:pt idx="214">
                        <c:v>21.519655095705026</c:v>
                      </c:pt>
                      <c:pt idx="215">
                        <c:v>21.598837192580568</c:v>
                      </c:pt>
                      <c:pt idx="216">
                        <c:v>21.677738247783921</c:v>
                      </c:pt>
                      <c:pt idx="217">
                        <c:v>21.756340573255113</c:v>
                      </c:pt>
                      <c:pt idx="218">
                        <c:v>21.834626555758351</c:v>
                      </c:pt>
                      <c:pt idx="219">
                        <c:v>21.912578707381883</c:v>
                      </c:pt>
                      <c:pt idx="220">
                        <c:v>21.990179616027124</c:v>
                      </c:pt>
                      <c:pt idx="221">
                        <c:v>22.067411995881177</c:v>
                      </c:pt>
                      <c:pt idx="222">
                        <c:v>22.144258687866916</c:v>
                      </c:pt>
                      <c:pt idx="223">
                        <c:v>22.220702670064952</c:v>
                      </c:pt>
                      <c:pt idx="224">
                        <c:v>22.296727068101468</c:v>
                      </c:pt>
                      <c:pt idx="225">
                        <c:v>22.372315155496302</c:v>
                      </c:pt>
                      <c:pt idx="226">
                        <c:v>22.447450403965441</c:v>
                      </c:pt>
                      <c:pt idx="227">
                        <c:v>22.522116433672032</c:v>
                      </c:pt>
                      <c:pt idx="228">
                        <c:v>22.596297063420273</c:v>
                      </c:pt>
                      <c:pt idx="229">
                        <c:v>22.669976310786421</c:v>
                      </c:pt>
                      <c:pt idx="230">
                        <c:v>22.743138402181046</c:v>
                      </c:pt>
                      <c:pt idx="231">
                        <c:v>22.815767782836989</c:v>
                      </c:pt>
                      <c:pt idx="232">
                        <c:v>22.887849116717327</c:v>
                      </c:pt>
                      <c:pt idx="233">
                        <c:v>23.030307592496147</c:v>
                      </c:pt>
                      <c:pt idx="234">
                        <c:v>23.100655303909353</c:v>
                      </c:pt>
                      <c:pt idx="235">
                        <c:v>23.170396156741873</c:v>
                      </c:pt>
                      <c:pt idx="236">
                        <c:v>23.239516114030927</c:v>
                      </c:pt>
                      <c:pt idx="237">
                        <c:v>23.308001424996345</c:v>
                      </c:pt>
                      <c:pt idx="238">
                        <c:v>23.375838624231935</c:v>
                      </c:pt>
                      <c:pt idx="239">
                        <c:v>23.443014580772694</c:v>
                      </c:pt>
                      <c:pt idx="240">
                        <c:v>23.831488132375121</c:v>
                      </c:pt>
                      <c:pt idx="241">
                        <c:v>23.893694507985295</c:v>
                      </c:pt>
                      <c:pt idx="242">
                        <c:v>23.95514642600633</c:v>
                      </c:pt>
                      <c:pt idx="243">
                        <c:v>24.015833860402271</c:v>
                      </c:pt>
                      <c:pt idx="244">
                        <c:v>24.075747172284515</c:v>
                      </c:pt>
                      <c:pt idx="245">
                        <c:v>24.134877117276993</c:v>
                      </c:pt>
                      <c:pt idx="246">
                        <c:v>24.193214852697878</c:v>
                      </c:pt>
                      <c:pt idx="247">
                        <c:v>24.250751944553475</c:v>
                      </c:pt>
                      <c:pt idx="248">
                        <c:v>24.307480364339789</c:v>
                      </c:pt>
                      <c:pt idx="249">
                        <c:v>24.363392535647701</c:v>
                      </c:pt>
                      <c:pt idx="250">
                        <c:v>24.418481280567462</c:v>
                      </c:pt>
                      <c:pt idx="251">
                        <c:v>24.472739865888457</c:v>
                      </c:pt>
                      <c:pt idx="252">
                        <c:v>24.526161999090348</c:v>
                      </c:pt>
                      <c:pt idx="253">
                        <c:v>24.578741834121651</c:v>
                      </c:pt>
                      <c:pt idx="254">
                        <c:v>24.63047397696203</c:v>
                      </c:pt>
                      <c:pt idx="255">
                        <c:v>24.681353480964642</c:v>
                      </c:pt>
                      <c:pt idx="256">
                        <c:v>24.731375891974984</c:v>
                      </c:pt>
                      <c:pt idx="257">
                        <c:v>24.780537193222834</c:v>
                      </c:pt>
                      <c:pt idx="258">
                        <c:v>24.828833849983919</c:v>
                      </c:pt>
                      <c:pt idx="259">
                        <c:v>24.876262804008114</c:v>
                      </c:pt>
                      <c:pt idx="260">
                        <c:v>24.922821477711153</c:v>
                      </c:pt>
                      <c:pt idx="261">
                        <c:v>24.968507778126721</c:v>
                      </c:pt>
                      <c:pt idx="262">
                        <c:v>25.013320090616215</c:v>
                      </c:pt>
                      <c:pt idx="263">
                        <c:v>25.057257322333406</c:v>
                      </c:pt>
                      <c:pt idx="264">
                        <c:v>25.100318845441301</c:v>
                      </c:pt>
                      <c:pt idx="265">
                        <c:v>25.14250454007886</c:v>
                      </c:pt>
                      <c:pt idx="266">
                        <c:v>25.183814787075107</c:v>
                      </c:pt>
                      <c:pt idx="267">
                        <c:v>25.2242504704084</c:v>
                      </c:pt>
                      <c:pt idx="268">
                        <c:v>25.263812979408851</c:v>
                      </c:pt>
                      <c:pt idx="269">
                        <c:v>25.302504200701787</c:v>
                      </c:pt>
                      <c:pt idx="270">
                        <c:v>25.340326559890542</c:v>
                      </c:pt>
                      <c:pt idx="271">
                        <c:v>25.377282962976743</c:v>
                      </c:pt>
                      <c:pt idx="272">
                        <c:v>25.413376837516651</c:v>
                      </c:pt>
                      <c:pt idx="273">
                        <c:v>25.448612123511978</c:v>
                      </c:pt>
                      <c:pt idx="274">
                        <c:v>25.482993274033994</c:v>
                      </c:pt>
                      <c:pt idx="275">
                        <c:v>25.516525255579658</c:v>
                      </c:pt>
                      <c:pt idx="276">
                        <c:v>25.549213538158828</c:v>
                      </c:pt>
                      <c:pt idx="277">
                        <c:v>25.581064135111589</c:v>
                      </c:pt>
                      <c:pt idx="278">
                        <c:v>25.612083542655011</c:v>
                      </c:pt>
                      <c:pt idx="279">
                        <c:v>25.642278779158652</c:v>
                      </c:pt>
                      <c:pt idx="280">
                        <c:v>25.671657374148413</c:v>
                      </c:pt>
                      <c:pt idx="281">
                        <c:v>25.70022736703832</c:v>
                      </c:pt>
                      <c:pt idx="282">
                        <c:v>25.727997305590179</c:v>
                      </c:pt>
                      <c:pt idx="283">
                        <c:v>25.754976244100899</c:v>
                      </c:pt>
                      <c:pt idx="284">
                        <c:v>25.781173731317693</c:v>
                      </c:pt>
                      <c:pt idx="285">
                        <c:v>25.806599848081362</c:v>
                      </c:pt>
                      <c:pt idx="286">
                        <c:v>25.831265144698008</c:v>
                      </c:pt>
                      <c:pt idx="287">
                        <c:v>25.855180678039741</c:v>
                      </c:pt>
                      <c:pt idx="288">
                        <c:v>25.878357998375023</c:v>
                      </c:pt>
                      <c:pt idx="289">
                        <c:v>25.900809145929472</c:v>
                      </c:pt>
                      <c:pt idx="290">
                        <c:v>25.922546647178038</c:v>
                      </c:pt>
                      <c:pt idx="291">
                        <c:v>25.943583500869686</c:v>
                      </c:pt>
                      <c:pt idx="292">
                        <c:v>25.963933213785797</c:v>
                      </c:pt>
                      <c:pt idx="293">
                        <c:v>25.983609736233628</c:v>
                      </c:pt>
                      <c:pt idx="294">
                        <c:v>26.00262749727645</c:v>
                      </c:pt>
                      <c:pt idx="295">
                        <c:v>26.021001389701869</c:v>
                      </c:pt>
                      <c:pt idx="296">
                        <c:v>26.038746764730231</c:v>
                      </c:pt>
                      <c:pt idx="297">
                        <c:v>26.055879426465037</c:v>
                      </c:pt>
                      <c:pt idx="298">
                        <c:v>26.072415616087365</c:v>
                      </c:pt>
                      <c:pt idx="299">
                        <c:v>26.088372045796607</c:v>
                      </c:pt>
                      <c:pt idx="300">
                        <c:v>26.103765832499803</c:v>
                      </c:pt>
                      <c:pt idx="301">
                        <c:v>26.118614531252</c:v>
                      </c:pt>
                      <c:pt idx="302">
                        <c:v>26.132936118450427</c:v>
                      </c:pt>
                      <c:pt idx="303">
                        <c:v>26.146748984785049</c:v>
                      </c:pt>
                      <c:pt idx="304">
                        <c:v>26.16007192794843</c:v>
                      </c:pt>
                      <c:pt idx="305">
                        <c:v>26.172924135108001</c:v>
                      </c:pt>
                      <c:pt idx="306">
                        <c:v>26.185325215143788</c:v>
                      </c:pt>
                      <c:pt idx="307">
                        <c:v>26.197295130654833</c:v>
                      </c:pt>
                      <c:pt idx="308">
                        <c:v>26.208854229737831</c:v>
                      </c:pt>
                      <c:pt idx="309">
                        <c:v>26.220023227541382</c:v>
                      </c:pt>
                      <c:pt idx="310">
                        <c:v>26.230823197599562</c:v>
                      </c:pt>
                      <c:pt idx="311">
                        <c:v>26.241275562948573</c:v>
                      </c:pt>
                      <c:pt idx="312">
                        <c:v>26.251402077030299</c:v>
                      </c:pt>
                      <c:pt idx="313">
                        <c:v>26.261224854386867</c:v>
                      </c:pt>
                      <c:pt idx="314">
                        <c:v>26.270766301150257</c:v>
                      </c:pt>
                      <c:pt idx="315">
                        <c:v>26.28004914533123</c:v>
                      </c:pt>
                      <c:pt idx="316">
                        <c:v>26.289096416911899</c:v>
                      </c:pt>
                      <c:pt idx="317">
                        <c:v>26.297931437746396</c:v>
                      </c:pt>
                      <c:pt idx="318">
                        <c:v>26.306577811274238</c:v>
                      </c:pt>
                      <c:pt idx="319">
                        <c:v>26.315059412051017</c:v>
                      </c:pt>
                      <c:pt idx="320">
                        <c:v>26.323400365101225</c:v>
                      </c:pt>
                      <c:pt idx="321">
                        <c:v>26.331625075098049</c:v>
                      </c:pt>
                      <c:pt idx="322">
                        <c:v>26.339758155375147</c:v>
                      </c:pt>
                      <c:pt idx="323">
                        <c:v>26.347824456775474</c:v>
                      </c:pt>
                      <c:pt idx="324">
                        <c:v>26.355849046342271</c:v>
                      </c:pt>
                      <c:pt idx="325">
                        <c:v>26.363857195857605</c:v>
                      </c:pt>
                      <c:pt idx="326">
                        <c:v>26.37187437023362</c:v>
                      </c:pt>
                      <c:pt idx="327">
                        <c:v>26.379926205762082</c:v>
                      </c:pt>
                      <c:pt idx="328">
                        <c:v>26.38803853822774</c:v>
                      </c:pt>
                      <c:pt idx="329">
                        <c:v>26.396237330890937</c:v>
                      </c:pt>
                      <c:pt idx="330">
                        <c:v>26.404548702345373</c:v>
                      </c:pt>
                      <c:pt idx="331">
                        <c:v>26.412998904256593</c:v>
                      </c:pt>
                      <c:pt idx="332">
                        <c:v>26.421614308987159</c:v>
                      </c:pt>
                      <c:pt idx="333">
                        <c:v>26.430421397114266</c:v>
                      </c:pt>
                      <c:pt idx="334">
                        <c:v>26.439446734845951</c:v>
                      </c:pt>
                      <c:pt idx="335">
                        <c:v>26.448717001341734</c:v>
                      </c:pt>
                      <c:pt idx="336">
                        <c:v>26.45825891594389</c:v>
                      </c:pt>
                      <c:pt idx="337">
                        <c:v>26.468099265325513</c:v>
                      </c:pt>
                      <c:pt idx="338">
                        <c:v>26.478264880561483</c:v>
                      </c:pt>
                      <c:pt idx="339">
                        <c:v>26.488782624128703</c:v>
                      </c:pt>
                      <c:pt idx="340">
                        <c:v>26.499679376841819</c:v>
                      </c:pt>
                      <c:pt idx="341">
                        <c:v>26.510982014730867</c:v>
                      </c:pt>
                      <c:pt idx="342">
                        <c:v>26.522717435867118</c:v>
                      </c:pt>
                      <c:pt idx="343">
                        <c:v>26.534912487143725</c:v>
                      </c:pt>
                      <c:pt idx="344">
                        <c:v>26.547593991017418</c:v>
                      </c:pt>
                      <c:pt idx="345">
                        <c:v>26.560788722218003</c:v>
                      </c:pt>
                      <c:pt idx="346">
                        <c:v>26.574523394431974</c:v>
                      </c:pt>
                      <c:pt idx="347">
                        <c:v>26.588824646966991</c:v>
                      </c:pt>
                      <c:pt idx="348">
                        <c:v>26.603719021403617</c:v>
                      </c:pt>
                      <c:pt idx="349">
                        <c:v>26.619232988241063</c:v>
                      </c:pt>
                      <c:pt idx="350">
                        <c:v>26.63539287354353</c:v>
                      </c:pt>
                      <c:pt idx="351">
                        <c:v>26.652224885593721</c:v>
                      </c:pt>
                      <c:pt idx="352">
                        <c:v>26.669755091560241</c:v>
                      </c:pt>
                      <c:pt idx="353">
                        <c:v>26.688009404185454</c:v>
                      </c:pt>
                      <c:pt idx="354">
                        <c:v>26.707013568500567</c:v>
                      </c:pt>
                      <c:pt idx="355">
                        <c:v>26.726793148574487</c:v>
                      </c:pt>
                      <c:pt idx="356">
                        <c:v>26.747373504303095</c:v>
                      </c:pt>
                      <c:pt idx="357">
                        <c:v>26.768779818245743</c:v>
                      </c:pt>
                      <c:pt idx="358">
                        <c:v>26.791037022515329</c:v>
                      </c:pt>
                      <c:pt idx="359">
                        <c:v>26.814169825728861</c:v>
                      </c:pt>
                      <c:pt idx="360">
                        <c:v>26.838202690024914</c:v>
                      </c:pt>
                      <c:pt idx="361">
                        <c:v>26.863159818154596</c:v>
                      </c:pt>
                      <c:pt idx="362">
                        <c:v>26.889065140652683</c:v>
                      </c:pt>
                      <c:pt idx="363">
                        <c:v>26.91594229309532</c:v>
                      </c:pt>
                      <c:pt idx="364">
                        <c:v>26.943814643450846</c:v>
                      </c:pt>
                      <c:pt idx="365">
                        <c:v>26.972705219530226</c:v>
                      </c:pt>
                      <c:pt idx="366">
                        <c:v>27.002636736543526</c:v>
                      </c:pt>
                      <c:pt idx="367">
                        <c:v>27.033631574768702</c:v>
                      </c:pt>
                      <c:pt idx="368">
                        <c:v>27.065711767339266</c:v>
                      </c:pt>
                      <c:pt idx="369">
                        <c:v>27.13321452993533</c:v>
                      </c:pt>
                      <c:pt idx="370">
                        <c:v>27.16867933238192</c:v>
                      </c:pt>
                      <c:pt idx="371">
                        <c:v>27.20531391052258</c:v>
                      </c:pt>
                      <c:pt idx="372">
                        <c:v>27.243138383176561</c:v>
                      </c:pt>
                      <c:pt idx="373">
                        <c:v>27.282172451586952</c:v>
                      </c:pt>
                      <c:pt idx="374">
                        <c:v>27.322435388212785</c:v>
                      </c:pt>
                      <c:pt idx="375">
                        <c:v>27.363946025688744</c:v>
                      </c:pt>
                      <c:pt idx="376">
                        <c:v>27.406722735958176</c:v>
                      </c:pt>
                      <c:pt idx="377">
                        <c:v>27.450783459585182</c:v>
                      </c:pt>
                      <c:pt idx="378">
                        <c:v>27.496145635251505</c:v>
                      </c:pt>
                      <c:pt idx="379">
                        <c:v>27.542826229443641</c:v>
                      </c:pt>
                      <c:pt idx="380">
                        <c:v>27.590841716335785</c:v>
                      </c:pt>
                      <c:pt idx="381">
                        <c:v>27.640208067873949</c:v>
                      </c:pt>
                      <c:pt idx="382">
                        <c:v>27.690940744066658</c:v>
                      </c:pt>
                      <c:pt idx="383">
                        <c:v>27.743054673487205</c:v>
                      </c:pt>
                      <c:pt idx="384">
                        <c:v>27.796564283992925</c:v>
                      </c:pt>
                      <c:pt idx="385">
                        <c:v>27.851483433666232</c:v>
                      </c:pt>
                      <c:pt idx="386">
                        <c:v>27.907825441982439</c:v>
                      </c:pt>
                      <c:pt idx="387">
                        <c:v>27.965603071209301</c:v>
                      </c:pt>
                      <c:pt idx="388">
                        <c:v>28.024828518042714</c:v>
                      </c:pt>
                      <c:pt idx="389">
                        <c:v>28.085513405483447</c:v>
                      </c:pt>
                      <c:pt idx="390">
                        <c:v>28.211305068697158</c:v>
                      </c:pt>
                      <c:pt idx="391">
                        <c:v>28.276432162348648</c:v>
                      </c:pt>
                      <c:pt idx="392">
                        <c:v>28.411195116692205</c:v>
                      </c:pt>
                      <c:pt idx="393">
                        <c:v>28.480847643085802</c:v>
                      </c:pt>
                      <c:pt idx="394">
                        <c:v>28.552024277891359</c:v>
                      </c:pt>
                      <c:pt idx="395">
                        <c:v>28.624731792451605</c:v>
                      </c:pt>
                      <c:pt idx="396">
                        <c:v>28.698976312849517</c:v>
                      </c:pt>
                      <c:pt idx="397">
                        <c:v>28.774763354422014</c:v>
                      </c:pt>
                      <c:pt idx="398">
                        <c:v>28.852097756557484</c:v>
                      </c:pt>
                      <c:pt idx="399">
                        <c:v>28.930983717780215</c:v>
                      </c:pt>
                      <c:pt idx="400">
                        <c:v>29.011424781124667</c:v>
                      </c:pt>
                      <c:pt idx="401">
                        <c:v>29.093423829802518</c:v>
                      </c:pt>
                      <c:pt idx="402">
                        <c:v>29.176983083165126</c:v>
                      </c:pt>
                      <c:pt idx="403">
                        <c:v>29.262104082964118</c:v>
                      </c:pt>
                      <c:pt idx="404">
                        <c:v>29.348787729912313</c:v>
                      </c:pt>
                      <c:pt idx="405">
                        <c:v>29.437034220547563</c:v>
                      </c:pt>
                      <c:pt idx="406">
                        <c:v>29.526843084401314</c:v>
                      </c:pt>
                      <c:pt idx="407">
                        <c:v>29.618213171474196</c:v>
                      </c:pt>
                      <c:pt idx="408">
                        <c:v>29.711142650020388</c:v>
                      </c:pt>
                      <c:pt idx="409">
                        <c:v>29.805629004642284</c:v>
                      </c:pt>
                      <c:pt idx="410">
                        <c:v>30.098393874947682</c:v>
                      </c:pt>
                      <c:pt idx="411">
                        <c:v>30.199068857689181</c:v>
                      </c:pt>
                      <c:pt idx="412">
                        <c:v>30.510270555968457</c:v>
                      </c:pt>
                      <c:pt idx="413">
                        <c:v>30.617038946235745</c:v>
                      </c:pt>
                      <c:pt idx="414">
                        <c:v>30.725310640725095</c:v>
                      </c:pt>
                      <c:pt idx="415">
                        <c:v>30.835076271950378</c:v>
                      </c:pt>
                      <c:pt idx="416">
                        <c:v>30.946325758642317</c:v>
                      </c:pt>
                      <c:pt idx="417">
                        <c:v>31.05904834764641</c:v>
                      </c:pt>
                      <c:pt idx="418">
                        <c:v>31.173232606139674</c:v>
                      </c:pt>
                      <c:pt idx="419">
                        <c:v>31.288866424165594</c:v>
                      </c:pt>
                      <c:pt idx="420">
                        <c:v>31.405937017486895</c:v>
                      </c:pt>
                      <c:pt idx="421">
                        <c:v>31.524430920755062</c:v>
                      </c:pt>
                      <c:pt idx="422">
                        <c:v>31.644334030996131</c:v>
                      </c:pt>
                      <c:pt idx="423">
                        <c:v>31.765631551411282</c:v>
                      </c:pt>
                      <c:pt idx="424">
                        <c:v>31.888308035491121</c:v>
                      </c:pt>
                      <c:pt idx="425">
                        <c:v>32.012347381442517</c:v>
                      </c:pt>
                      <c:pt idx="426">
                        <c:v>32.137732836926133</c:v>
                      </c:pt>
                      <c:pt idx="427">
                        <c:v>32.264447004103076</c:v>
                      </c:pt>
                      <c:pt idx="428">
                        <c:v>32.392471834989031</c:v>
                      </c:pt>
                      <c:pt idx="429">
                        <c:v>32.521788677113527</c:v>
                      </c:pt>
                      <c:pt idx="430">
                        <c:v>32.784220538841858</c:v>
                      </c:pt>
                      <c:pt idx="431">
                        <c:v>32.917295096239201</c:v>
                      </c:pt>
                      <c:pt idx="432">
                        <c:v>33.18705573228727</c:v>
                      </c:pt>
                      <c:pt idx="433">
                        <c:v>33.323697707725366</c:v>
                      </c:pt>
                      <c:pt idx="434">
                        <c:v>33.600390370191221</c:v>
                      </c:pt>
                      <c:pt idx="435">
                        <c:v>33.74039345949047</c:v>
                      </c:pt>
                      <c:pt idx="436">
                        <c:v>33.881468387229248</c:v>
                      </c:pt>
                      <c:pt idx="437">
                        <c:v>34.023589959994595</c:v>
                      </c:pt>
                      <c:pt idx="438">
                        <c:v>34.166732440689394</c:v>
                      </c:pt>
                      <c:pt idx="439">
                        <c:v>34.310869547913043</c:v>
                      </c:pt>
                      <c:pt idx="440">
                        <c:v>34.455974505604289</c:v>
                      </c:pt>
                      <c:pt idx="441">
                        <c:v>34.602019992942218</c:v>
                      </c:pt>
                      <c:pt idx="442">
                        <c:v>34.748978194500978</c:v>
                      </c:pt>
                      <c:pt idx="443">
                        <c:v>34.896820800654034</c:v>
                      </c:pt>
                      <c:pt idx="444">
                        <c:v>35.045519018223246</c:v>
                      </c:pt>
                      <c:pt idx="445">
                        <c:v>35.195043581368473</c:v>
                      </c:pt>
                      <c:pt idx="446">
                        <c:v>35.345364762712485</c:v>
                      </c:pt>
                      <c:pt idx="447">
                        <c:v>35.496452374696844</c:v>
                      </c:pt>
                      <c:pt idx="448">
                        <c:v>35.648275821163296</c:v>
                      </c:pt>
                      <c:pt idx="449">
                        <c:v>35.8008040491559</c:v>
                      </c:pt>
                      <c:pt idx="450">
                        <c:v>35.954005600938594</c:v>
                      </c:pt>
                      <c:pt idx="451">
                        <c:v>36.107848616222832</c:v>
                      </c:pt>
                      <c:pt idx="452">
                        <c:v>36.2623008445998</c:v>
                      </c:pt>
                      <c:pt idx="453">
                        <c:v>36.417329658172022</c:v>
                      </c:pt>
                      <c:pt idx="454">
                        <c:v>36.572902054378247</c:v>
                      </c:pt>
                      <c:pt idx="455">
                        <c:v>36.885543929387332</c:v>
                      </c:pt>
                      <c:pt idx="456">
                        <c:v>37.042545707767687</c:v>
                      </c:pt>
                      <c:pt idx="457">
                        <c:v>37.199955724848621</c:v>
                      </c:pt>
                      <c:pt idx="458">
                        <c:v>37.357739363491511</c:v>
                      </c:pt>
                      <c:pt idx="459">
                        <c:v>37.515861722580404</c:v>
                      </c:pt>
                      <c:pt idx="460">
                        <c:v>37.674287621035823</c:v>
                      </c:pt>
                      <c:pt idx="461">
                        <c:v>37.832981651974151</c:v>
                      </c:pt>
                      <c:pt idx="462">
                        <c:v>37.991908137005282</c:v>
                      </c:pt>
                      <c:pt idx="463">
                        <c:v>38.151031180662891</c:v>
                      </c:pt>
                      <c:pt idx="464">
                        <c:v>38.310314674960196</c:v>
                      </c:pt>
                      <c:pt idx="465">
                        <c:v>38.469722314064818</c:v>
                      </c:pt>
                      <c:pt idx="466">
                        <c:v>38.62921760908597</c:v>
                      </c:pt>
                      <c:pt idx="467">
                        <c:v>38.788763892967353</c:v>
                      </c:pt>
                      <c:pt idx="468">
                        <c:v>38.948324375478805</c:v>
                      </c:pt>
                      <c:pt idx="469">
                        <c:v>39.107862098299847</c:v>
                      </c:pt>
                      <c:pt idx="470">
                        <c:v>39.267339990188418</c:v>
                      </c:pt>
                      <c:pt idx="471">
                        <c:v>39.426720872227506</c:v>
                      </c:pt>
                      <c:pt idx="472">
                        <c:v>39.5859674731431</c:v>
                      </c:pt>
                      <c:pt idx="473">
                        <c:v>39.745042444685915</c:v>
                      </c:pt>
                      <c:pt idx="474">
                        <c:v>39.903908367070393</c:v>
                      </c:pt>
                      <c:pt idx="475">
                        <c:v>40.062527804463301</c:v>
                      </c:pt>
                      <c:pt idx="476">
                        <c:v>40.220863260515266</c:v>
                      </c:pt>
                      <c:pt idx="477">
                        <c:v>40.378877233927788</c:v>
                      </c:pt>
                      <c:pt idx="478">
                        <c:v>40.536532224048528</c:v>
                      </c:pt>
                      <c:pt idx="479">
                        <c:v>40.693790746488105</c:v>
                      </c:pt>
                      <c:pt idx="480">
                        <c:v>40.850615348750416</c:v>
                      </c:pt>
                      <c:pt idx="481">
                        <c:v>41.006968625870108</c:v>
                      </c:pt>
                      <c:pt idx="482">
                        <c:v>41.162813226049117</c:v>
                      </c:pt>
                      <c:pt idx="483">
                        <c:v>41.3181119062859</c:v>
                      </c:pt>
                      <c:pt idx="484">
                        <c:v>41.472827487989271</c:v>
                      </c:pt>
                      <c:pt idx="485">
                        <c:v>41.626922912570201</c:v>
                      </c:pt>
                      <c:pt idx="486">
                        <c:v>41.78036124700413</c:v>
                      </c:pt>
                      <c:pt idx="487">
                        <c:v>41.93310569935646</c:v>
                      </c:pt>
                      <c:pt idx="488">
                        <c:v>42.085119634264231</c:v>
                      </c:pt>
                      <c:pt idx="489">
                        <c:v>42.236366578366543</c:v>
                      </c:pt>
                      <c:pt idx="490">
                        <c:v>42.386810275676872</c:v>
                      </c:pt>
                      <c:pt idx="491">
                        <c:v>42.536414642889682</c:v>
                      </c:pt>
                      <c:pt idx="492">
                        <c:v>42.979834390455537</c:v>
                      </c:pt>
                      <c:pt idx="493">
                        <c:v>43.270600052024427</c:v>
                      </c:pt>
                      <c:pt idx="494">
                        <c:v>43.414424158243172</c:v>
                      </c:pt>
                      <c:pt idx="495">
                        <c:v>43.557163365034931</c:v>
                      </c:pt>
                      <c:pt idx="496">
                        <c:v>43.839251772640033</c:v>
                      </c:pt>
                      <c:pt idx="497">
                        <c:v>43.978534174699014</c:v>
                      </c:pt>
                      <c:pt idx="498">
                        <c:v>44.116598108213047</c:v>
                      </c:pt>
                      <c:pt idx="499">
                        <c:v>44.253411082524089</c:v>
                      </c:pt>
                      <c:pt idx="500">
                        <c:v>44.388941029494013</c:v>
                      </c:pt>
                      <c:pt idx="501">
                        <c:v>44.523156257165041</c:v>
                      </c:pt>
                      <c:pt idx="502">
                        <c:v>44.656025503252323</c:v>
                      </c:pt>
                      <c:pt idx="503">
                        <c:v>44.787517938462763</c:v>
                      </c:pt>
                      <c:pt idx="504">
                        <c:v>44.917603179633616</c:v>
                      </c:pt>
                      <c:pt idx="505">
                        <c:v>45.046251302684681</c:v>
                      </c:pt>
                      <c:pt idx="506">
                        <c:v>45.173432845378244</c:v>
                      </c:pt>
                      <c:pt idx="507">
                        <c:v>45.299118859880529</c:v>
                      </c:pt>
                      <c:pt idx="508">
                        <c:v>45.423280865118855</c:v>
                      </c:pt>
                      <c:pt idx="509">
                        <c:v>45.545890898928988</c:v>
                      </c:pt>
                      <c:pt idx="510">
                        <c:v>45.66692151998658</c:v>
                      </c:pt>
                      <c:pt idx="511">
                        <c:v>45.78634581951718</c:v>
                      </c:pt>
                      <c:pt idx="512">
                        <c:v>45.904137432779848</c:v>
                      </c:pt>
                      <c:pt idx="513">
                        <c:v>46.020270550318067</c:v>
                      </c:pt>
                      <c:pt idx="514">
                        <c:v>46.134719918973715</c:v>
                      </c:pt>
                      <c:pt idx="515">
                        <c:v>46.247460892658012</c:v>
                      </c:pt>
                      <c:pt idx="516">
                        <c:v>46.358469382875093</c:v>
                      </c:pt>
                      <c:pt idx="517">
                        <c:v>46.467721908992885</c:v>
                      </c:pt>
                      <c:pt idx="518">
                        <c:v>46.57519559825662</c:v>
                      </c:pt>
                      <c:pt idx="519">
                        <c:v>46.680868195540292</c:v>
                      </c:pt>
                      <c:pt idx="520">
                        <c:v>46.784718072831453</c:v>
                      </c:pt>
                      <c:pt idx="521">
                        <c:v>46.88672422844499</c:v>
                      </c:pt>
                      <c:pt idx="522">
                        <c:v>46.986866335961452</c:v>
                      </c:pt>
                      <c:pt idx="523">
                        <c:v>47.275914704565075</c:v>
                      </c:pt>
                      <c:pt idx="524">
                        <c:v>47.368410317887879</c:v>
                      </c:pt>
                      <c:pt idx="525">
                        <c:v>47.458950113052644</c:v>
                      </c:pt>
                      <c:pt idx="526">
                        <c:v>47.547517777008906</c:v>
                      </c:pt>
                      <c:pt idx="527">
                        <c:v>47.634097726495739</c:v>
                      </c:pt>
                      <c:pt idx="528">
                        <c:v>47.718675054638133</c:v>
                      </c:pt>
                      <c:pt idx="529">
                        <c:v>47.801235577235119</c:v>
                      </c:pt>
                      <c:pt idx="530">
                        <c:v>47.88176582873708</c:v>
                      </c:pt>
                      <c:pt idx="531">
                        <c:v>47.960253067909157</c:v>
                      </c:pt>
                      <c:pt idx="532">
                        <c:v>48.036685283178414</c:v>
                      </c:pt>
                      <c:pt idx="533">
                        <c:v>48.111051187662063</c:v>
                      </c:pt>
                      <c:pt idx="534">
                        <c:v>48.183340263874456</c:v>
                      </c:pt>
                      <c:pt idx="535">
                        <c:v>48.253542708110935</c:v>
                      </c:pt>
                      <c:pt idx="536">
                        <c:v>48.321649474506081</c:v>
                      </c:pt>
                      <c:pt idx="537">
                        <c:v>48.387652268764889</c:v>
                      </c:pt>
                      <c:pt idx="538">
                        <c:v>48.451543551564967</c:v>
                      </c:pt>
                      <c:pt idx="539">
                        <c:v>48.513316541628242</c:v>
                      </c:pt>
                      <c:pt idx="540">
                        <c:v>48.572965208460822</c:v>
                      </c:pt>
                      <c:pt idx="541">
                        <c:v>48.63048431475972</c:v>
                      </c:pt>
                      <c:pt idx="542">
                        <c:v>48.685869358485483</c:v>
                      </c:pt>
                      <c:pt idx="543">
                        <c:v>48.739116614599531</c:v>
                      </c:pt>
                      <c:pt idx="544">
                        <c:v>48.790223126465925</c:v>
                      </c:pt>
                      <c:pt idx="545">
                        <c:v>48.839186706916436</c:v>
                      </c:pt>
                      <c:pt idx="546">
                        <c:v>48.886005938978798</c:v>
                      </c:pt>
                      <c:pt idx="547">
                        <c:v>48.93068017626792</c:v>
                      </c:pt>
                      <c:pt idx="548">
                        <c:v>48.973209533039601</c:v>
                      </c:pt>
                      <c:pt idx="549">
                        <c:v>49.013594923907235</c:v>
                      </c:pt>
                      <c:pt idx="550">
                        <c:v>49.051838003221256</c:v>
                      </c:pt>
                      <c:pt idx="551">
                        <c:v>49.087941204112134</c:v>
                      </c:pt>
                      <c:pt idx="552">
                        <c:v>49.121907727197069</c:v>
                      </c:pt>
                      <c:pt idx="553">
                        <c:v>49.153741538951294</c:v>
                      </c:pt>
                      <c:pt idx="554">
                        <c:v>49.183447369744798</c:v>
                      </c:pt>
                      <c:pt idx="555">
                        <c:v>49.21103070154534</c:v>
                      </c:pt>
                      <c:pt idx="556">
                        <c:v>49.25985567792015</c:v>
                      </c:pt>
                      <c:pt idx="557">
                        <c:v>49.28111207910041</c:v>
                      </c:pt>
                      <c:pt idx="558">
                        <c:v>49.300275517591309</c:v>
                      </c:pt>
                      <c:pt idx="559">
                        <c:v>49.317355247309479</c:v>
                      </c:pt>
                      <c:pt idx="560">
                        <c:v>49.332361263058061</c:v>
                      </c:pt>
                      <c:pt idx="561">
                        <c:v>49.356195798426256</c:v>
                      </c:pt>
                      <c:pt idx="562">
                        <c:v>49.365047979169425</c:v>
                      </c:pt>
                      <c:pt idx="563">
                        <c:v>49.371873737418419</c:v>
                      </c:pt>
                      <c:pt idx="564">
                        <c:v>49.376686697183821</c:v>
                      </c:pt>
                      <c:pt idx="565">
                        <c:v>49.379501191068677</c:v>
                      </c:pt>
                      <c:pt idx="566">
                        <c:v>49.380332253796922</c:v>
                      </c:pt>
                      <c:pt idx="567">
                        <c:v>49.379195605438639</c:v>
                      </c:pt>
                      <c:pt idx="568">
                        <c:v>49.376107684335231</c:v>
                      </c:pt>
                      <c:pt idx="569">
                        <c:v>49.371085579727961</c:v>
                      </c:pt>
                      <c:pt idx="570">
                        <c:v>49.364147064093558</c:v>
                      </c:pt>
                      <c:pt idx="571">
                        <c:v>49.35531057519043</c:v>
                      </c:pt>
                      <c:pt idx="572">
                        <c:v>49.344595207819374</c:v>
                      </c:pt>
                      <c:pt idx="573">
                        <c:v>49.332020705302831</c:v>
                      </c:pt>
                      <c:pt idx="574">
                        <c:v>49.317607440686679</c:v>
                      </c:pt>
                      <c:pt idx="575">
                        <c:v>49.301376447668787</c:v>
                      </c:pt>
                      <c:pt idx="576">
                        <c:v>49.283349351258941</c:v>
                      </c:pt>
                      <c:pt idx="577">
                        <c:v>49.263548398174251</c:v>
                      </c:pt>
                      <c:pt idx="578">
                        <c:v>49.241996436974915</c:v>
                      </c:pt>
                      <c:pt idx="579">
                        <c:v>49.218716907945002</c:v>
                      </c:pt>
                      <c:pt idx="580">
                        <c:v>49.193733832723126</c:v>
                      </c:pt>
                      <c:pt idx="581">
                        <c:v>49.167071803687918</c:v>
                      </c:pt>
                      <c:pt idx="582">
                        <c:v>49.108812032029697</c:v>
                      </c:pt>
                      <c:pt idx="583">
                        <c:v>49.077266239003634</c:v>
                      </c:pt>
                      <c:pt idx="584">
                        <c:v>49.044145348495888</c:v>
                      </c:pt>
                      <c:pt idx="585">
                        <c:v>49.009476639148893</c:v>
                      </c:pt>
                      <c:pt idx="586">
                        <c:v>48.973287891802002</c:v>
                      </c:pt>
                      <c:pt idx="587">
                        <c:v>48.935607377309175</c:v>
                      </c:pt>
                      <c:pt idx="588">
                        <c:v>48.89646383415532</c:v>
                      </c:pt>
                      <c:pt idx="589">
                        <c:v>48.855886495876788</c:v>
                      </c:pt>
                      <c:pt idx="590">
                        <c:v>48.813905018292395</c:v>
                      </c:pt>
                      <c:pt idx="591">
                        <c:v>48.770549506550857</c:v>
                      </c:pt>
                      <c:pt idx="592">
                        <c:v>48.725850492000767</c:v>
                      </c:pt>
                      <c:pt idx="593">
                        <c:v>48.679838918889494</c:v>
                      </c:pt>
                      <c:pt idx="594">
                        <c:v>48.63254613089714</c:v>
                      </c:pt>
                      <c:pt idx="595">
                        <c:v>48.584003847512221</c:v>
                      </c:pt>
                      <c:pt idx="596">
                        <c:v>48.534244190255066</c:v>
                      </c:pt>
                      <c:pt idx="597">
                        <c:v>48.483299608756077</c:v>
                      </c:pt>
                      <c:pt idx="598">
                        <c:v>48.431202906694907</c:v>
                      </c:pt>
                      <c:pt idx="599">
                        <c:v>48.37798721760749</c:v>
                      </c:pt>
                      <c:pt idx="600">
                        <c:v>48.323685990567597</c:v>
                      </c:pt>
                      <c:pt idx="601">
                        <c:v>48.268332975749622</c:v>
                      </c:pt>
                      <c:pt idx="602">
                        <c:v>48.211962199879409</c:v>
                      </c:pt>
                      <c:pt idx="603">
                        <c:v>48.1546079915802</c:v>
                      </c:pt>
                      <c:pt idx="604">
                        <c:v>48.09630490662024</c:v>
                      </c:pt>
                      <c:pt idx="605">
                        <c:v>48.037087753069308</c:v>
                      </c:pt>
                      <c:pt idx="606">
                        <c:v>47.976991566371069</c:v>
                      </c:pt>
                      <c:pt idx="607">
                        <c:v>47.916051594338199</c:v>
                      </c:pt>
                      <c:pt idx="608">
                        <c:v>47.854303282077396</c:v>
                      </c:pt>
                      <c:pt idx="609">
                        <c:v>47.791782256851391</c:v>
                      </c:pt>
                      <c:pt idx="610">
                        <c:v>47.728524302885077</c:v>
                      </c:pt>
                      <c:pt idx="611">
                        <c:v>47.664565386122582</c:v>
                      </c:pt>
                      <c:pt idx="612">
                        <c:v>47.599941578943088</c:v>
                      </c:pt>
                      <c:pt idx="613">
                        <c:v>47.534689084841823</c:v>
                      </c:pt>
                      <c:pt idx="614">
                        <c:v>47.468844213083734</c:v>
                      </c:pt>
                      <c:pt idx="615">
                        <c:v>47.402443363337227</c:v>
                      </c:pt>
                      <c:pt idx="616">
                        <c:v>47.335523010294601</c:v>
                      </c:pt>
                      <c:pt idx="617">
                        <c:v>47.268119678286915</c:v>
                      </c:pt>
                      <c:pt idx="618">
                        <c:v>47.063377813369414</c:v>
                      </c:pt>
                      <c:pt idx="619">
                        <c:v>46.994408613378404</c:v>
                      </c:pt>
                      <c:pt idx="620">
                        <c:v>46.925139472669564</c:v>
                      </c:pt>
                      <c:pt idx="621">
                        <c:v>46.855606960892011</c:v>
                      </c:pt>
                      <c:pt idx="622">
                        <c:v>46.785847590074432</c:v>
                      </c:pt>
                      <c:pt idx="623">
                        <c:v>46.715897839450427</c:v>
                      </c:pt>
                      <c:pt idx="624">
                        <c:v>46.645794080341531</c:v>
                      </c:pt>
                      <c:pt idx="625">
                        <c:v>46.57557260110574</c:v>
                      </c:pt>
                      <c:pt idx="626">
                        <c:v>46.505269582157695</c:v>
                      </c:pt>
                      <c:pt idx="627">
                        <c:v>46.434921081067955</c:v>
                      </c:pt>
                      <c:pt idx="628">
                        <c:v>46.364563017748068</c:v>
                      </c:pt>
                      <c:pt idx="629">
                        <c:v>46.294231149728041</c:v>
                      </c:pt>
                      <c:pt idx="630">
                        <c:v>46.223961097533206</c:v>
                      </c:pt>
                      <c:pt idx="631">
                        <c:v>46.15378827016692</c:v>
                      </c:pt>
                      <c:pt idx="632">
                        <c:v>46.083747890706071</c:v>
                      </c:pt>
                      <c:pt idx="633">
                        <c:v>46.013874972015643</c:v>
                      </c:pt>
                      <c:pt idx="634">
                        <c:v>45.944204302588794</c:v>
                      </c:pt>
                      <c:pt idx="635">
                        <c:v>45.874770432519341</c:v>
                      </c:pt>
                      <c:pt idx="636">
                        <c:v>45.465041286586285</c:v>
                      </c:pt>
                      <c:pt idx="637">
                        <c:v>45.398209510124666</c:v>
                      </c:pt>
                      <c:pt idx="638">
                        <c:v>45.331880716626728</c:v>
                      </c:pt>
                      <c:pt idx="639">
                        <c:v>45.266086694227504</c:v>
                      </c:pt>
                      <c:pt idx="640">
                        <c:v>45.200858891010668</c:v>
                      </c:pt>
                      <c:pt idx="641">
                        <c:v>45.136228342835693</c:v>
                      </c:pt>
                      <c:pt idx="642">
                        <c:v>45.072225701367998</c:v>
                      </c:pt>
                      <c:pt idx="643">
                        <c:v>45.008881212316879</c:v>
                      </c:pt>
                      <c:pt idx="644">
                        <c:v>44.946224703886919</c:v>
                      </c:pt>
                      <c:pt idx="645">
                        <c:v>44.884285575447684</c:v>
                      </c:pt>
                      <c:pt idx="646">
                        <c:v>44.823092776426705</c:v>
                      </c:pt>
                      <c:pt idx="647">
                        <c:v>44.762674835430388</c:v>
                      </c:pt>
                      <c:pt idx="648">
                        <c:v>44.644275214192355</c:v>
                      </c:pt>
                      <c:pt idx="649">
                        <c:v>44.586348202433832</c:v>
                      </c:pt>
                      <c:pt idx="650">
                        <c:v>44.529305355578664</c:v>
                      </c:pt>
                      <c:pt idx="651">
                        <c:v>44.47317277324894</c:v>
                      </c:pt>
                      <c:pt idx="652">
                        <c:v>44.417976034016846</c:v>
                      </c:pt>
                      <c:pt idx="653">
                        <c:v>44.363740226247003</c:v>
                      </c:pt>
                      <c:pt idx="654">
                        <c:v>44.310489879201519</c:v>
                      </c:pt>
                      <c:pt idx="655">
                        <c:v>44.258248994410721</c:v>
                      </c:pt>
                      <c:pt idx="656">
                        <c:v>44.207041027313601</c:v>
                      </c:pt>
                      <c:pt idx="657">
                        <c:v>44.156888879171092</c:v>
                      </c:pt>
                      <c:pt idx="658">
                        <c:v>44.107814889255643</c:v>
                      </c:pt>
                      <c:pt idx="659">
                        <c:v>44.059840817320136</c:v>
                      </c:pt>
                      <c:pt idx="660">
                        <c:v>44.012987876349356</c:v>
                      </c:pt>
                      <c:pt idx="661">
                        <c:v>43.967276665596401</c:v>
                      </c:pt>
                      <c:pt idx="662">
                        <c:v>43.922727203907321</c:v>
                      </c:pt>
                      <c:pt idx="663">
                        <c:v>43.879358913336262</c:v>
                      </c:pt>
                      <c:pt idx="664">
                        <c:v>43.837190613053401</c:v>
                      </c:pt>
                      <c:pt idx="665">
                        <c:v>43.796240513548319</c:v>
                      </c:pt>
                      <c:pt idx="666">
                        <c:v>43.756526201130697</c:v>
                      </c:pt>
                      <c:pt idx="667">
                        <c:v>43.718064672730286</c:v>
                      </c:pt>
                      <c:pt idx="668">
                        <c:v>43.680872270998179</c:v>
                      </c:pt>
                      <c:pt idx="669">
                        <c:v>43.644964719710913</c:v>
                      </c:pt>
                      <c:pt idx="670">
                        <c:v>43.61035710947894</c:v>
                      </c:pt>
                      <c:pt idx="671">
                        <c:v>43.577063893760972</c:v>
                      </c:pt>
                      <c:pt idx="672">
                        <c:v>43.545098885185269</c:v>
                      </c:pt>
                      <c:pt idx="673">
                        <c:v>43.514475252179089</c:v>
                      </c:pt>
                      <c:pt idx="674">
                        <c:v>43.485205505907011</c:v>
                      </c:pt>
                      <c:pt idx="675">
                        <c:v>43.457301537519243</c:v>
                      </c:pt>
                      <c:pt idx="676">
                        <c:v>43.430774555710194</c:v>
                      </c:pt>
                      <c:pt idx="677">
                        <c:v>43.40563512458791</c:v>
                      </c:pt>
                      <c:pt idx="678">
                        <c:v>43.381893151854818</c:v>
                      </c:pt>
                      <c:pt idx="679">
                        <c:v>43.359557887299587</c:v>
                      </c:pt>
                      <c:pt idx="680">
                        <c:v>43.338637921600522</c:v>
                      </c:pt>
                      <c:pt idx="681">
                        <c:v>43.319141175440059</c:v>
                      </c:pt>
                      <c:pt idx="682">
                        <c:v>43.301074938930128</c:v>
                      </c:pt>
                      <c:pt idx="683">
                        <c:v>43.284445811347929</c:v>
                      </c:pt>
                      <c:pt idx="684">
                        <c:v>43.269259741181621</c:v>
                      </c:pt>
                      <c:pt idx="685">
                        <c:v>43.25552201648501</c:v>
                      </c:pt>
                      <c:pt idx="686">
                        <c:v>43.232409457828304</c:v>
                      </c:pt>
                      <c:pt idx="687">
                        <c:v>43.223041895303744</c:v>
                      </c:pt>
                      <c:pt idx="688">
                        <c:v>43.215137253976138</c:v>
                      </c:pt>
                      <c:pt idx="689">
                        <c:v>43.203724060823987</c:v>
                      </c:pt>
                      <c:pt idx="690">
                        <c:v>43.200217559746491</c:v>
                      </c:pt>
                      <c:pt idx="691">
                        <c:v>43.19817807662632</c:v>
                      </c:pt>
                      <c:pt idx="692">
                        <c:v>43.197605021995713</c:v>
                      </c:pt>
                      <c:pt idx="693">
                        <c:v>43.198497156224072</c:v>
                      </c:pt>
                      <c:pt idx="694">
                        <c:v>43.200852633179593</c:v>
                      </c:pt>
                      <c:pt idx="695">
                        <c:v>43.204668944179495</c:v>
                      </c:pt>
                      <c:pt idx="696">
                        <c:v>43.209942962225945</c:v>
                      </c:pt>
                      <c:pt idx="697">
                        <c:v>43.216670936524892</c:v>
                      </c:pt>
                      <c:pt idx="698">
                        <c:v>43.22484849728513</c:v>
                      </c:pt>
                      <c:pt idx="699">
                        <c:v>43.234470660794393</c:v>
                      </c:pt>
                      <c:pt idx="700">
                        <c:v>43.245531824769095</c:v>
                      </c:pt>
                      <c:pt idx="701">
                        <c:v>43.258025813974882</c:v>
                      </c:pt>
                      <c:pt idx="702">
                        <c:v>43.271945826113971</c:v>
                      </c:pt>
                      <c:pt idx="703">
                        <c:v>43.287284477976272</c:v>
                      </c:pt>
                      <c:pt idx="704">
                        <c:v>43.304033801850203</c:v>
                      </c:pt>
                      <c:pt idx="705">
                        <c:v>43.322185252189499</c:v>
                      </c:pt>
                      <c:pt idx="706">
                        <c:v>43.34172971253215</c:v>
                      </c:pt>
                      <c:pt idx="707">
                        <c:v>43.362657502667382</c:v>
                      </c:pt>
                      <c:pt idx="708">
                        <c:v>43.384958376046448</c:v>
                      </c:pt>
                      <c:pt idx="709">
                        <c:v>43.408621567433045</c:v>
                      </c:pt>
                      <c:pt idx="710">
                        <c:v>43.433635740788858</c:v>
                      </c:pt>
                      <c:pt idx="711">
                        <c:v>43.459989037389846</c:v>
                      </c:pt>
                      <c:pt idx="712">
                        <c:v>43.487669074168629</c:v>
                      </c:pt>
                      <c:pt idx="713">
                        <c:v>43.516662952278161</c:v>
                      </c:pt>
                      <c:pt idx="714">
                        <c:v>43.546957265872045</c:v>
                      </c:pt>
                      <c:pt idx="715">
                        <c:v>43.578538101096484</c:v>
                      </c:pt>
                      <c:pt idx="716">
                        <c:v>43.611391085288851</c:v>
                      </c:pt>
                      <c:pt idx="717">
                        <c:v>43.645501336377855</c:v>
                      </c:pt>
                      <c:pt idx="718">
                        <c:v>43.680853512480034</c:v>
                      </c:pt>
                      <c:pt idx="719">
                        <c:v>43.717431811687348</c:v>
                      </c:pt>
                      <c:pt idx="720">
                        <c:v>43.755219982040487</c:v>
                      </c:pt>
                      <c:pt idx="721">
                        <c:v>43.794201331682522</c:v>
                      </c:pt>
                      <c:pt idx="722">
                        <c:v>43.834358729187194</c:v>
                      </c:pt>
                      <c:pt idx="723">
                        <c:v>43.875674654056517</c:v>
                      </c:pt>
                      <c:pt idx="724">
                        <c:v>43.91813114738175</c:v>
                      </c:pt>
                      <c:pt idx="725">
                        <c:v>43.961709862662197</c:v>
                      </c:pt>
                      <c:pt idx="726">
                        <c:v>44.006392066775916</c:v>
                      </c:pt>
                      <c:pt idx="727">
                        <c:v>44.052158651096505</c:v>
                      </c:pt>
                      <c:pt idx="728">
                        <c:v>44.098990142750004</c:v>
                      </c:pt>
                      <c:pt idx="729">
                        <c:v>44.195768193796894</c:v>
                      </c:pt>
                      <c:pt idx="730">
                        <c:v>44.245674099358745</c:v>
                      </c:pt>
                      <c:pt idx="731">
                        <c:v>44.296563607988688</c:v>
                      </c:pt>
                      <c:pt idx="732">
                        <c:v>44.348415598911394</c:v>
                      </c:pt>
                      <c:pt idx="733">
                        <c:v>44.401208657249285</c:v>
                      </c:pt>
                      <c:pt idx="734">
                        <c:v>44.454921086089726</c:v>
                      </c:pt>
                      <c:pt idx="735">
                        <c:v>44.509530908643299</c:v>
                      </c:pt>
                      <c:pt idx="736">
                        <c:v>44.56501592048631</c:v>
                      </c:pt>
                      <c:pt idx="737">
                        <c:v>44.62135364188164</c:v>
                      </c:pt>
                      <c:pt idx="738">
                        <c:v>44.67852137017136</c:v>
                      </c:pt>
                      <c:pt idx="739">
                        <c:v>44.736496182234411</c:v>
                      </c:pt>
                      <c:pt idx="740">
                        <c:v>44.795254947003606</c:v>
                      </c:pt>
                      <c:pt idx="741">
                        <c:v>44.85477433803468</c:v>
                      </c:pt>
                      <c:pt idx="742">
                        <c:v>44.915030846121581</c:v>
                      </c:pt>
                      <c:pt idx="743">
                        <c:v>44.976000781951171</c:v>
                      </c:pt>
                      <c:pt idx="744">
                        <c:v>45.037660328790956</c:v>
                      </c:pt>
                      <c:pt idx="745">
                        <c:v>45.099985495203448</c:v>
                      </c:pt>
                      <c:pt idx="746">
                        <c:v>45.162952167780517</c:v>
                      </c:pt>
                      <c:pt idx="747">
                        <c:v>45.226536113891385</c:v>
                      </c:pt>
                      <c:pt idx="748">
                        <c:v>45.290712994437719</c:v>
                      </c:pt>
                      <c:pt idx="749">
                        <c:v>45.355458376609555</c:v>
                      </c:pt>
                      <c:pt idx="750">
                        <c:v>45.420747736635185</c:v>
                      </c:pt>
                      <c:pt idx="751">
                        <c:v>45.486556512519094</c:v>
                      </c:pt>
                      <c:pt idx="752">
                        <c:v>45.552860056761261</c:v>
                      </c:pt>
                      <c:pt idx="753">
                        <c:v>45.619633689051398</c:v>
                      </c:pt>
                      <c:pt idx="754">
                        <c:v>45.686852698931936</c:v>
                      </c:pt>
                      <c:pt idx="755">
                        <c:v>45.754492358423406</c:v>
                      </c:pt>
                      <c:pt idx="756">
                        <c:v>45.822527934605816</c:v>
                      </c:pt>
                      <c:pt idx="757">
                        <c:v>45.890934692149884</c:v>
                      </c:pt>
                      <c:pt idx="758">
                        <c:v>45.959687945791913</c:v>
                      </c:pt>
                      <c:pt idx="759">
                        <c:v>46.028763012746033</c:v>
                      </c:pt>
                      <c:pt idx="760">
                        <c:v>46.098135265047802</c:v>
                      </c:pt>
                      <c:pt idx="761">
                        <c:v>46.16778013182315</c:v>
                      </c:pt>
                      <c:pt idx="762">
                        <c:v>46.237673111476361</c:v>
                      </c:pt>
                      <c:pt idx="763">
                        <c:v>46.307789783791499</c:v>
                      </c:pt>
                      <c:pt idx="764">
                        <c:v>46.378105811941097</c:v>
                      </c:pt>
                      <c:pt idx="765">
                        <c:v>46.448596994396468</c:v>
                      </c:pt>
                      <c:pt idx="766">
                        <c:v>46.519239216733531</c:v>
                      </c:pt>
                      <c:pt idx="767">
                        <c:v>46.59000850332901</c:v>
                      </c:pt>
                      <c:pt idx="768">
                        <c:v>46.660881018940685</c:v>
                      </c:pt>
                      <c:pt idx="769">
                        <c:v>46.731833080166709</c:v>
                      </c:pt>
                      <c:pt idx="770">
                        <c:v>46.802841166778016</c:v>
                      </c:pt>
                      <c:pt idx="771">
                        <c:v>46.873881922918898</c:v>
                      </c:pt>
                      <c:pt idx="772">
                        <c:v>46.944932208169895</c:v>
                      </c:pt>
                      <c:pt idx="773">
                        <c:v>47.015969048468214</c:v>
                      </c:pt>
                      <c:pt idx="774">
                        <c:v>47.086969686880209</c:v>
                      </c:pt>
                      <c:pt idx="775">
                        <c:v>47.228772429515651</c:v>
                      </c:pt>
                      <c:pt idx="776">
                        <c:v>47.299530150299127</c:v>
                      </c:pt>
                      <c:pt idx="777">
                        <c:v>47.370162922746424</c:v>
                      </c:pt>
                      <c:pt idx="778">
                        <c:v>47.510967620112716</c:v>
                      </c:pt>
                      <c:pt idx="779">
                        <c:v>47.581097239326525</c:v>
                      </c:pt>
                      <c:pt idx="780">
                        <c:v>47.651017297809517</c:v>
                      </c:pt>
                      <c:pt idx="781">
                        <c:v>47.720707360719764</c:v>
                      </c:pt>
                      <c:pt idx="782">
                        <c:v>47.790147298868291</c:v>
                      </c:pt>
                      <c:pt idx="783">
                        <c:v>47.859317297551343</c:v>
                      </c:pt>
                      <c:pt idx="784">
                        <c:v>47.928197855180706</c:v>
                      </c:pt>
                      <c:pt idx="785">
                        <c:v>47.996769831707738</c:v>
                      </c:pt>
                      <c:pt idx="786">
                        <c:v>48.065014396837711</c:v>
                      </c:pt>
                      <c:pt idx="787">
                        <c:v>48.132913078030754</c:v>
                      </c:pt>
                      <c:pt idx="788">
                        <c:v>48.200447758285947</c:v>
                      </c:pt>
                      <c:pt idx="789">
                        <c:v>48.267600683705162</c:v>
                      </c:pt>
                      <c:pt idx="790">
                        <c:v>48.789075861081976</c:v>
                      </c:pt>
                      <c:pt idx="791">
                        <c:v>48.852057420938536</c:v>
                      </c:pt>
                      <c:pt idx="792">
                        <c:v>48.914501168131359</c:v>
                      </c:pt>
                      <c:pt idx="793">
                        <c:v>48.976393766142202</c:v>
                      </c:pt>
                      <c:pt idx="794">
                        <c:v>49.037722324095178</c:v>
                      </c:pt>
                      <c:pt idx="795">
                        <c:v>49.098474391210154</c:v>
                      </c:pt>
                      <c:pt idx="796">
                        <c:v>49.158637961002327</c:v>
                      </c:pt>
                      <c:pt idx="797">
                        <c:v>49.21820147522682</c:v>
                      </c:pt>
                      <c:pt idx="798">
                        <c:v>49.277153817566855</c:v>
                      </c:pt>
                      <c:pt idx="799">
                        <c:v>49.335484357064551</c:v>
                      </c:pt>
                      <c:pt idx="800">
                        <c:v>49.393182891293165</c:v>
                      </c:pt>
                      <c:pt idx="801">
                        <c:v>49.450239689270155</c:v>
                      </c:pt>
                      <c:pt idx="802">
                        <c:v>49.506645484110308</c:v>
                      </c:pt>
                      <c:pt idx="803">
                        <c:v>49.562391475418266</c:v>
                      </c:pt>
                      <c:pt idx="804">
                        <c:v>49.617469331420146</c:v>
                      </c:pt>
                      <c:pt idx="805">
                        <c:v>49.67187119083404</c:v>
                      </c:pt>
                      <c:pt idx="806">
                        <c:v>49.725589654479066</c:v>
                      </c:pt>
                      <c:pt idx="807">
                        <c:v>49.778617826623076</c:v>
                      </c:pt>
                      <c:pt idx="808">
                        <c:v>49.830949256069246</c:v>
                      </c:pt>
                      <c:pt idx="809">
                        <c:v>49.882577976981693</c:v>
                      </c:pt>
                      <c:pt idx="810">
                        <c:v>49.933498499450515</c:v>
                      </c:pt>
                      <c:pt idx="811">
                        <c:v>49.983705809797023</c:v>
                      </c:pt>
                      <c:pt idx="812">
                        <c:v>50.033195370619573</c:v>
                      </c:pt>
                      <c:pt idx="813">
                        <c:v>50.081963110580979</c:v>
                      </c:pt>
                      <c:pt idx="814">
                        <c:v>50.130005463938602</c:v>
                      </c:pt>
                      <c:pt idx="815">
                        <c:v>50.177319309817783</c:v>
                      </c:pt>
                      <c:pt idx="816">
                        <c:v>50.223902011230351</c:v>
                      </c:pt>
                      <c:pt idx="817">
                        <c:v>50.314865794471267</c:v>
                      </c:pt>
                      <c:pt idx="818">
                        <c:v>50.359243959377814</c:v>
                      </c:pt>
                      <c:pt idx="819">
                        <c:v>50.40288513224877</c:v>
                      </c:pt>
                      <c:pt idx="820">
                        <c:v>50.445789041977683</c:v>
                      </c:pt>
                      <c:pt idx="821">
                        <c:v>50.487955850182679</c:v>
                      </c:pt>
                      <c:pt idx="822">
                        <c:v>50.529386188484416</c:v>
                      </c:pt>
                      <c:pt idx="823">
                        <c:v>50.570081145543398</c:v>
                      </c:pt>
                      <c:pt idx="824">
                        <c:v>50.610042263859036</c:v>
                      </c:pt>
                      <c:pt idx="825">
                        <c:v>50.649271536333153</c:v>
                      </c:pt>
                      <c:pt idx="826">
                        <c:v>50.68777139260024</c:v>
                      </c:pt>
                      <c:pt idx="827">
                        <c:v>50.725544735127521</c:v>
                      </c:pt>
                      <c:pt idx="828">
                        <c:v>50.762594875087579</c:v>
                      </c:pt>
                      <c:pt idx="829">
                        <c:v>50.798925568006403</c:v>
                      </c:pt>
                      <c:pt idx="830">
                        <c:v>50.834540999190096</c:v>
                      </c:pt>
                      <c:pt idx="831">
                        <c:v>50.869445778933546</c:v>
                      </c:pt>
                      <c:pt idx="832">
                        <c:v>50.903644937514059</c:v>
                      </c:pt>
                      <c:pt idx="833">
                        <c:v>50.937143919973678</c:v>
                      </c:pt>
                      <c:pt idx="834">
                        <c:v>50.96994857069361</c:v>
                      </c:pt>
                      <c:pt idx="835">
                        <c:v>51.002065167764322</c:v>
                      </c:pt>
                      <c:pt idx="836">
                        <c:v>51.033500357155191</c:v>
                      </c:pt>
                      <c:pt idx="837">
                        <c:v>51.064261186687453</c:v>
                      </c:pt>
                      <c:pt idx="838">
                        <c:v>51.094355089814329</c:v>
                      </c:pt>
                      <c:pt idx="839">
                        <c:v>51.123789879212552</c:v>
                      </c:pt>
                      <c:pt idx="840">
                        <c:v>51.152573740189091</c:v>
                      </c:pt>
                      <c:pt idx="841">
                        <c:v>51.180715213907732</c:v>
                      </c:pt>
                      <c:pt idx="842">
                        <c:v>51.20822323043933</c:v>
                      </c:pt>
                      <c:pt idx="843">
                        <c:v>51.235107041640468</c:v>
                      </c:pt>
                      <c:pt idx="844">
                        <c:v>51.261376253864789</c:v>
                      </c:pt>
                      <c:pt idx="845">
                        <c:v>51.287040810511755</c:v>
                      </c:pt>
                      <c:pt idx="846">
                        <c:v>51.312110984417131</c:v>
                      </c:pt>
                      <c:pt idx="847">
                        <c:v>51.336597370090274</c:v>
                      </c:pt>
                      <c:pt idx="848">
                        <c:v>51.360510865802638</c:v>
                      </c:pt>
                      <c:pt idx="849">
                        <c:v>51.383862705532643</c:v>
                      </c:pt>
                      <c:pt idx="850">
                        <c:v>51.406664390771645</c:v>
                      </c:pt>
                      <c:pt idx="851">
                        <c:v>51.428927722195937</c:v>
                      </c:pt>
                      <c:pt idx="852">
                        <c:v>51.45066478120993</c:v>
                      </c:pt>
                      <c:pt idx="853">
                        <c:v>51.471887921365614</c:v>
                      </c:pt>
                      <c:pt idx="854">
                        <c:v>51.49260975966336</c:v>
                      </c:pt>
                      <c:pt idx="855">
                        <c:v>51.512843157739255</c:v>
                      </c:pt>
                      <c:pt idx="856">
                        <c:v>51.532601252944303</c:v>
                      </c:pt>
                      <c:pt idx="857">
                        <c:v>51.551897389320715</c:v>
                      </c:pt>
                      <c:pt idx="858">
                        <c:v>51.57074514848069</c:v>
                      </c:pt>
                      <c:pt idx="859">
                        <c:v>51.589158330393097</c:v>
                      </c:pt>
                      <c:pt idx="860">
                        <c:v>51.607150944083202</c:v>
                      </c:pt>
                      <c:pt idx="861">
                        <c:v>51.624737198251339</c:v>
                      </c:pt>
                      <c:pt idx="862">
                        <c:v>51.641931481815647</c:v>
                      </c:pt>
                      <c:pt idx="863">
                        <c:v>51.658748394384624</c:v>
                      </c:pt>
                      <c:pt idx="864">
                        <c:v>51.675202676664775</c:v>
                      </c:pt>
                      <c:pt idx="865">
                        <c:v>51.691309240809233</c:v>
                      </c:pt>
                      <c:pt idx="866">
                        <c:v>51.707083150712684</c:v>
                      </c:pt>
                      <c:pt idx="867">
                        <c:v>51.722539612258373</c:v>
                      </c:pt>
                      <c:pt idx="868">
                        <c:v>51.737693963522617</c:v>
                      </c:pt>
                      <c:pt idx="869">
                        <c:v>51.752561664942618</c:v>
                      </c:pt>
                      <c:pt idx="870">
                        <c:v>51.767158279453199</c:v>
                      </c:pt>
                      <c:pt idx="871">
                        <c:v>51.781499502597903</c:v>
                      </c:pt>
                      <c:pt idx="872">
                        <c:v>51.795601092620366</c:v>
                      </c:pt>
                      <c:pt idx="873">
                        <c:v>51.809478900541414</c:v>
                      </c:pt>
                      <c:pt idx="874">
                        <c:v>51.823148850227511</c:v>
                      </c:pt>
                      <c:pt idx="875">
                        <c:v>51.83662692845634</c:v>
                      </c:pt>
                      <c:pt idx="876">
                        <c:v>51.849929174984993</c:v>
                      </c:pt>
                      <c:pt idx="877">
                        <c:v>51.863071662626332</c:v>
                      </c:pt>
                      <c:pt idx="878">
                        <c:v>51.876070527339252</c:v>
                      </c:pt>
                      <c:pt idx="879">
                        <c:v>51.888941898338267</c:v>
                      </c:pt>
                      <c:pt idx="880">
                        <c:v>51.901701928228078</c:v>
                      </c:pt>
                      <c:pt idx="881">
                        <c:v>51.914366773168489</c:v>
                      </c:pt>
                      <c:pt idx="882">
                        <c:v>51.926952583075284</c:v>
                      </c:pt>
                      <c:pt idx="883">
                        <c:v>51.939475491862439</c:v>
                      </c:pt>
                      <c:pt idx="884">
                        <c:v>51.95195159773116</c:v>
                      </c:pt>
                      <c:pt idx="885">
                        <c:v>51.964396993511031</c:v>
                      </c:pt>
                      <c:pt idx="886">
                        <c:v>51.976827697058582</c:v>
                      </c:pt>
                      <c:pt idx="887">
                        <c:v>52.077645409173734</c:v>
                      </c:pt>
                      <c:pt idx="888">
                        <c:v>52.090653052676714</c:v>
                      </c:pt>
                      <c:pt idx="889">
                        <c:v>52.103801748252707</c:v>
                      </c:pt>
                      <c:pt idx="890">
                        <c:v>52.117106417004955</c:v>
                      </c:pt>
                      <c:pt idx="891">
                        <c:v>52.130581816206266</c:v>
                      </c:pt>
                      <c:pt idx="892">
                        <c:v>52.144242570907139</c:v>
                      </c:pt>
                      <c:pt idx="893">
                        <c:v>52.158103105670058</c:v>
                      </c:pt>
                      <c:pt idx="894">
                        <c:v>52.172177676434806</c:v>
                      </c:pt>
                      <c:pt idx="895">
                        <c:v>52.186480352518679</c:v>
                      </c:pt>
                      <c:pt idx="896">
                        <c:v>52.201025008756119</c:v>
                      </c:pt>
                      <c:pt idx="897">
                        <c:v>52.215825317781835</c:v>
                      </c:pt>
                      <c:pt idx="898">
                        <c:v>52.230894742461409</c:v>
                      </c:pt>
                      <c:pt idx="899">
                        <c:v>52.246246518473441</c:v>
                      </c:pt>
                      <c:pt idx="900">
                        <c:v>52.261893687047014</c:v>
                      </c:pt>
                      <c:pt idx="901">
                        <c:v>52.27784902785838</c:v>
                      </c:pt>
                      <c:pt idx="902">
                        <c:v>52.294125092090432</c:v>
                      </c:pt>
                      <c:pt idx="903">
                        <c:v>52.310734185658561</c:v>
                      </c:pt>
                      <c:pt idx="904">
                        <c:v>52.327688362606409</c:v>
                      </c:pt>
                      <c:pt idx="905">
                        <c:v>52.344999418675009</c:v>
                      </c:pt>
                      <c:pt idx="906">
                        <c:v>52.362678875048267</c:v>
                      </c:pt>
                      <c:pt idx="907">
                        <c:v>52.380738012278265</c:v>
                      </c:pt>
                      <c:pt idx="908">
                        <c:v>52.399187804393321</c:v>
                      </c:pt>
                      <c:pt idx="909">
                        <c:v>52.418038953191811</c:v>
                      </c:pt>
                      <c:pt idx="910">
                        <c:v>52.437301872724362</c:v>
                      </c:pt>
                      <c:pt idx="911">
                        <c:v>52.456986683967557</c:v>
                      </c:pt>
                      <c:pt idx="912">
                        <c:v>52.477103209691421</c:v>
                      </c:pt>
                      <c:pt idx="913">
                        <c:v>52.497660959523216</c:v>
                      </c:pt>
                      <c:pt idx="914">
                        <c:v>52.518669165210227</c:v>
                      </c:pt>
                      <c:pt idx="915">
                        <c:v>52.540136716083367</c:v>
                      </c:pt>
                      <c:pt idx="916">
                        <c:v>52.562072194724138</c:v>
                      </c:pt>
                      <c:pt idx="917">
                        <c:v>52.584483862836677</c:v>
                      </c:pt>
                      <c:pt idx="918">
                        <c:v>52.60737965732703</c:v>
                      </c:pt>
                      <c:pt idx="919">
                        <c:v>52.63076718659125</c:v>
                      </c:pt>
                      <c:pt idx="920">
                        <c:v>52.654653717014156</c:v>
                      </c:pt>
                      <c:pt idx="921">
                        <c:v>52.679046209680159</c:v>
                      </c:pt>
                      <c:pt idx="922">
                        <c:v>52.703951257297568</c:v>
                      </c:pt>
                      <c:pt idx="923">
                        <c:v>52.729375121337817</c:v>
                      </c:pt>
                      <c:pt idx="924">
                        <c:v>52.755323719390688</c:v>
                      </c:pt>
                      <c:pt idx="925">
                        <c:v>52.781802622736457</c:v>
                      </c:pt>
                      <c:pt idx="926">
                        <c:v>52.808817054136185</c:v>
                      </c:pt>
                      <c:pt idx="927">
                        <c:v>52.836371875840548</c:v>
                      </c:pt>
                      <c:pt idx="928">
                        <c:v>52.864471627818297</c:v>
                      </c:pt>
                      <c:pt idx="929">
                        <c:v>52.893120466204486</c:v>
                      </c:pt>
                      <c:pt idx="930">
                        <c:v>52.922322201969259</c:v>
                      </c:pt>
                      <c:pt idx="931">
                        <c:v>52.952080289807107</c:v>
                      </c:pt>
                      <c:pt idx="932">
                        <c:v>52.982397827247119</c:v>
                      </c:pt>
                      <c:pt idx="933">
                        <c:v>53.013277553984004</c:v>
                      </c:pt>
                      <c:pt idx="934">
                        <c:v>53.044721851429763</c:v>
                      </c:pt>
                      <c:pt idx="935">
                        <c:v>53.076732732486214</c:v>
                      </c:pt>
                      <c:pt idx="936">
                        <c:v>53.109311881537359</c:v>
                      </c:pt>
                      <c:pt idx="937">
                        <c:v>53.142460594661742</c:v>
                      </c:pt>
                      <c:pt idx="938">
                        <c:v>53.176179820063751</c:v>
                      </c:pt>
                      <c:pt idx="939">
                        <c:v>53.21047014872353</c:v>
                      </c:pt>
                      <c:pt idx="940">
                        <c:v>53.245331815264279</c:v>
                      </c:pt>
                      <c:pt idx="941">
                        <c:v>53.280764699036197</c:v>
                      </c:pt>
                      <c:pt idx="942">
                        <c:v>53.316768315416077</c:v>
                      </c:pt>
                      <c:pt idx="943">
                        <c:v>53.35334185732097</c:v>
                      </c:pt>
                      <c:pt idx="944">
                        <c:v>53.390484136935001</c:v>
                      </c:pt>
                      <c:pt idx="945">
                        <c:v>53.428193627647609</c:v>
                      </c:pt>
                      <c:pt idx="946">
                        <c:v>53.466468456201717</c:v>
                      </c:pt>
                      <c:pt idx="947">
                        <c:v>53.505306405050177</c:v>
                      </c:pt>
                      <c:pt idx="948">
                        <c:v>53.54470491491864</c:v>
                      </c:pt>
                      <c:pt idx="949">
                        <c:v>53.58466107757296</c:v>
                      </c:pt>
                      <c:pt idx="950">
                        <c:v>53.625171678788988</c:v>
                      </c:pt>
                      <c:pt idx="951">
                        <c:v>53.666233141522802</c:v>
                      </c:pt>
                      <c:pt idx="952">
                        <c:v>53.70784156927887</c:v>
                      </c:pt>
                      <c:pt idx="953">
                        <c:v>53.749992739673921</c:v>
                      </c:pt>
                      <c:pt idx="954">
                        <c:v>53.792682108194079</c:v>
                      </c:pt>
                      <c:pt idx="955">
                        <c:v>53.835904812142502</c:v>
                      </c:pt>
                      <c:pt idx="956">
                        <c:v>53.879655664774852</c:v>
                      </c:pt>
                      <c:pt idx="957">
                        <c:v>53.923929199620062</c:v>
                      </c:pt>
                      <c:pt idx="958">
                        <c:v>53.968719614983058</c:v>
                      </c:pt>
                      <c:pt idx="959">
                        <c:v>54.014020818626719</c:v>
                      </c:pt>
                      <c:pt idx="960">
                        <c:v>54.059826422629968</c:v>
                      </c:pt>
                      <c:pt idx="961">
                        <c:v>54.106129748418603</c:v>
                      </c:pt>
                      <c:pt idx="962">
                        <c:v>54.152923831965708</c:v>
                      </c:pt>
                      <c:pt idx="963">
                        <c:v>54.200201419158311</c:v>
                      </c:pt>
                      <c:pt idx="964">
                        <c:v>54.247955011326475</c:v>
                      </c:pt>
                      <c:pt idx="965">
                        <c:v>54.296176810931698</c:v>
                      </c:pt>
                      <c:pt idx="966">
                        <c:v>54.344858767410585</c:v>
                      </c:pt>
                      <c:pt idx="967">
                        <c:v>54.393992573170323</c:v>
                      </c:pt>
                      <c:pt idx="968">
                        <c:v>54.443569669731765</c:v>
                      </c:pt>
                      <c:pt idx="969">
                        <c:v>54.49358125401664</c:v>
                      </c:pt>
                      <c:pt idx="970">
                        <c:v>54.544018284774616</c:v>
                      </c:pt>
                      <c:pt idx="971">
                        <c:v>54.594871479146093</c:v>
                      </c:pt>
                      <c:pt idx="972">
                        <c:v>54.646131359356907</c:v>
                      </c:pt>
                      <c:pt idx="973">
                        <c:v>54.697788199540348</c:v>
                      </c:pt>
                      <c:pt idx="974">
                        <c:v>54.74983207268243</c:v>
                      </c:pt>
                      <c:pt idx="975">
                        <c:v>54.802252847686091</c:v>
                      </c:pt>
                      <c:pt idx="976">
                        <c:v>54.855040196549659</c:v>
                      </c:pt>
                      <c:pt idx="977">
                        <c:v>54.908183601655402</c:v>
                      </c:pt>
                      <c:pt idx="978">
                        <c:v>54.961672353163458</c:v>
                      </c:pt>
                      <c:pt idx="979">
                        <c:v>55.015495596506604</c:v>
                      </c:pt>
                      <c:pt idx="980">
                        <c:v>55.069642279981103</c:v>
                      </c:pt>
                      <c:pt idx="981">
                        <c:v>55.124101202429166</c:v>
                      </c:pt>
                      <c:pt idx="982">
                        <c:v>55.178861011008053</c:v>
                      </c:pt>
                      <c:pt idx="983">
                        <c:v>55.233910209041163</c:v>
                      </c:pt>
                      <c:pt idx="984">
                        <c:v>55.289237163946105</c:v>
                      </c:pt>
                      <c:pt idx="985">
                        <c:v>55.344830105235211</c:v>
                      </c:pt>
                      <c:pt idx="986">
                        <c:v>55.40067717258313</c:v>
                      </c:pt>
                      <c:pt idx="987">
                        <c:v>55.456766363956959</c:v>
                      </c:pt>
                      <c:pt idx="988">
                        <c:v>55.513085583803615</c:v>
                      </c:pt>
                      <c:pt idx="989">
                        <c:v>55.569622641289797</c:v>
                      </c:pt>
                      <c:pt idx="990">
                        <c:v>55.626365258588962</c:v>
                      </c:pt>
                      <c:pt idx="991">
                        <c:v>55.68330107921097</c:v>
                      </c:pt>
                      <c:pt idx="992">
                        <c:v>55.740417666368643</c:v>
                      </c:pt>
                      <c:pt idx="993">
                        <c:v>55.797702551376538</c:v>
                      </c:pt>
                      <c:pt idx="994">
                        <c:v>55.85514318207683</c:v>
                      </c:pt>
                      <c:pt idx="995">
                        <c:v>55.912726971286951</c:v>
                      </c:pt>
                      <c:pt idx="996">
                        <c:v>55.970441295263896</c:v>
                      </c:pt>
                      <c:pt idx="997">
                        <c:v>56.028273502180461</c:v>
                      </c:pt>
                      <c:pt idx="998">
                        <c:v>56.086210920607719</c:v>
                      </c:pt>
                      <c:pt idx="999">
                        <c:v>56.144240857998838</c:v>
                      </c:pt>
                      <c:pt idx="1000">
                        <c:v>56.20235064916934</c:v>
                      </c:pt>
                      <c:pt idx="1001">
                        <c:v>56.260527604768086</c:v>
                      </c:pt>
                      <c:pt idx="1002">
                        <c:v>56.318759059734667</c:v>
                      </c:pt>
                      <c:pt idx="1003">
                        <c:v>56.377032371737229</c:v>
                      </c:pt>
                      <c:pt idx="1004">
                        <c:v>56.435334929586404</c:v>
                      </c:pt>
                      <c:pt idx="1005">
                        <c:v>56.493654161619702</c:v>
                      </c:pt>
                      <c:pt idx="1006">
                        <c:v>56.551977544051695</c:v>
                      </c:pt>
                      <c:pt idx="1007">
                        <c:v>56.610292599284755</c:v>
                      </c:pt>
                      <c:pt idx="1008">
                        <c:v>56.668586944175345</c:v>
                      </c:pt>
                      <c:pt idx="1009">
                        <c:v>56.726848238251044</c:v>
                      </c:pt>
                      <c:pt idx="1010">
                        <c:v>56.785064231873228</c:v>
                      </c:pt>
                      <c:pt idx="1011">
                        <c:v>56.843222764340425</c:v>
                      </c:pt>
                      <c:pt idx="1012">
                        <c:v>56.901311771927787</c:v>
                      </c:pt>
                      <c:pt idx="1013">
                        <c:v>56.959319295857355</c:v>
                      </c:pt>
                      <c:pt idx="1014">
                        <c:v>57.017233480194996</c:v>
                      </c:pt>
                      <c:pt idx="1015">
                        <c:v>57.07504261966843</c:v>
                      </c:pt>
                      <c:pt idx="1016">
                        <c:v>57.132735107402553</c:v>
                      </c:pt>
                      <c:pt idx="1017">
                        <c:v>57.190299482566651</c:v>
                      </c:pt>
                      <c:pt idx="1018">
                        <c:v>57.247724427929377</c:v>
                      </c:pt>
                      <c:pt idx="1019">
                        <c:v>57.304998777316847</c:v>
                      </c:pt>
                      <c:pt idx="1020">
                        <c:v>57.362111522969244</c:v>
                      </c:pt>
                      <c:pt idx="1021">
                        <c:v>57.419051812791729</c:v>
                      </c:pt>
                      <c:pt idx="1022">
                        <c:v>57.475808997495122</c:v>
                      </c:pt>
                      <c:pt idx="1023">
                        <c:v>57.532372577622276</c:v>
                      </c:pt>
                      <c:pt idx="1024">
                        <c:v>57.588732250455635</c:v>
                      </c:pt>
                      <c:pt idx="1025">
                        <c:v>57.644877906802236</c:v>
                      </c:pt>
                      <c:pt idx="1026">
                        <c:v>57.700799637651656</c:v>
                      </c:pt>
                      <c:pt idx="1027">
                        <c:v>57.7564877407032</c:v>
                      </c:pt>
                      <c:pt idx="1028">
                        <c:v>57.811932716758399</c:v>
                      </c:pt>
                      <c:pt idx="1029">
                        <c:v>57.867125315974825</c:v>
                      </c:pt>
                      <c:pt idx="1030">
                        <c:v>57.922056483977528</c:v>
                      </c:pt>
                      <c:pt idx="1031">
                        <c:v>57.976717407824616</c:v>
                      </c:pt>
                      <c:pt idx="1032">
                        <c:v>58.031099511823115</c:v>
                      </c:pt>
                      <c:pt idx="1033">
                        <c:v>58.085194463191755</c:v>
                      </c:pt>
                      <c:pt idx="1034">
                        <c:v>58.138994177567341</c:v>
                      </c:pt>
                      <c:pt idx="1035">
                        <c:v>58.192490814351302</c:v>
                      </c:pt>
                      <c:pt idx="1036">
                        <c:v>58.245676821893134</c:v>
                      </c:pt>
                      <c:pt idx="1037">
                        <c:v>58.298544882507883</c:v>
                      </c:pt>
                      <c:pt idx="1038">
                        <c:v>58.351087957324374</c:v>
                      </c:pt>
                      <c:pt idx="1039">
                        <c:v>58.403299280961392</c:v>
                      </c:pt>
                      <c:pt idx="1040">
                        <c:v>58.455172366028968</c:v>
                      </c:pt>
                      <c:pt idx="1041">
                        <c:v>58.506701007452115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5-05FA-43BF-9EEB-02705424D32E}"/>
                  </c:ext>
                </c:extLst>
              </c15:ser>
            </c15:filteredScatterSeries>
            <c15:filteredScatterSeries>
              <c15:ser>
                <c:idx val="5"/>
                <c:order val="6"/>
                <c:tx>
                  <c:strRef>
                    <c:extLst xmlns:c16r2="http://schemas.microsoft.com/office/drawing/2015/06/chart" xmlns:c15="http://schemas.microsoft.com/office/drawing/2012/chart">
                      <c:ext xmlns:c15="http://schemas.microsoft.com/office/drawing/2012/chart" uri="{02D57815-91ED-43cb-92C2-25804820EDAC}">
                        <c15:formulaRef>
                          <c15:sqref>[1]EPECN!$AK$1</c15:sqref>
                        </c15:formulaRef>
                      </c:ext>
                    </c:extLst>
                    <c:strCache>
                      <c:ptCount val="1"/>
                      <c:pt idx="0">
                        <c:v>Tend+Est5</c:v>
                      </c:pt>
                    </c:strCache>
                  </c:strRef>
                </c:tx>
                <c:spPr>
                  <a:ln w="25400">
                    <a:noFill/>
                  </a:ln>
                  <a:effectLst/>
                </c:spPr>
                <c:marker>
                  <c:symbol val="circle"/>
                  <c:size val="4"/>
                  <c:spPr>
                    <a:solidFill>
                      <a:schemeClr val="accent4">
                        <a:lumMod val="60000"/>
                      </a:schemeClr>
                    </a:solidFill>
                    <a:ln w="9525" cap="flat" cmpd="sng" algn="ctr">
                      <a:solidFill>
                        <a:schemeClr val="accent4">
                          <a:lumMod val="6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[1]EPECN!$V$2:$V$1043</c15:sqref>
                        </c15:formulaRef>
                      </c:ext>
                    </c:extLst>
                    <c:numCache>
                      <c:formatCode>General</c:formatCode>
                      <c:ptCount val="10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247</c:v>
                      </c:pt>
                      <c:pt idx="241">
                        <c:v>248</c:v>
                      </c:pt>
                      <c:pt idx="242">
                        <c:v>249</c:v>
                      </c:pt>
                      <c:pt idx="243">
                        <c:v>250</c:v>
                      </c:pt>
                      <c:pt idx="244">
                        <c:v>251</c:v>
                      </c:pt>
                      <c:pt idx="245">
                        <c:v>252</c:v>
                      </c:pt>
                      <c:pt idx="246">
                        <c:v>253</c:v>
                      </c:pt>
                      <c:pt idx="247">
                        <c:v>254</c:v>
                      </c:pt>
                      <c:pt idx="248">
                        <c:v>255</c:v>
                      </c:pt>
                      <c:pt idx="249">
                        <c:v>256</c:v>
                      </c:pt>
                      <c:pt idx="250">
                        <c:v>257</c:v>
                      </c:pt>
                      <c:pt idx="251">
                        <c:v>258</c:v>
                      </c:pt>
                      <c:pt idx="252">
                        <c:v>259</c:v>
                      </c:pt>
                      <c:pt idx="253">
                        <c:v>260</c:v>
                      </c:pt>
                      <c:pt idx="254">
                        <c:v>261</c:v>
                      </c:pt>
                      <c:pt idx="255">
                        <c:v>262</c:v>
                      </c:pt>
                      <c:pt idx="256">
                        <c:v>263</c:v>
                      </c:pt>
                      <c:pt idx="257">
                        <c:v>264</c:v>
                      </c:pt>
                      <c:pt idx="258">
                        <c:v>265</c:v>
                      </c:pt>
                      <c:pt idx="259">
                        <c:v>266</c:v>
                      </c:pt>
                      <c:pt idx="260">
                        <c:v>267</c:v>
                      </c:pt>
                      <c:pt idx="261">
                        <c:v>268</c:v>
                      </c:pt>
                      <c:pt idx="262">
                        <c:v>269</c:v>
                      </c:pt>
                      <c:pt idx="263">
                        <c:v>270</c:v>
                      </c:pt>
                      <c:pt idx="264">
                        <c:v>271</c:v>
                      </c:pt>
                      <c:pt idx="265">
                        <c:v>272</c:v>
                      </c:pt>
                      <c:pt idx="266">
                        <c:v>273</c:v>
                      </c:pt>
                      <c:pt idx="267">
                        <c:v>274</c:v>
                      </c:pt>
                      <c:pt idx="268">
                        <c:v>275</c:v>
                      </c:pt>
                      <c:pt idx="269">
                        <c:v>276</c:v>
                      </c:pt>
                      <c:pt idx="270">
                        <c:v>277</c:v>
                      </c:pt>
                      <c:pt idx="271">
                        <c:v>278</c:v>
                      </c:pt>
                      <c:pt idx="272">
                        <c:v>279</c:v>
                      </c:pt>
                      <c:pt idx="273">
                        <c:v>280</c:v>
                      </c:pt>
                      <c:pt idx="274">
                        <c:v>281</c:v>
                      </c:pt>
                      <c:pt idx="275">
                        <c:v>282</c:v>
                      </c:pt>
                      <c:pt idx="276">
                        <c:v>283</c:v>
                      </c:pt>
                      <c:pt idx="277">
                        <c:v>284</c:v>
                      </c:pt>
                      <c:pt idx="278">
                        <c:v>285</c:v>
                      </c:pt>
                      <c:pt idx="279">
                        <c:v>286</c:v>
                      </c:pt>
                      <c:pt idx="280">
                        <c:v>287</c:v>
                      </c:pt>
                      <c:pt idx="281">
                        <c:v>288</c:v>
                      </c:pt>
                      <c:pt idx="282">
                        <c:v>289</c:v>
                      </c:pt>
                      <c:pt idx="283">
                        <c:v>290</c:v>
                      </c:pt>
                      <c:pt idx="284">
                        <c:v>291</c:v>
                      </c:pt>
                      <c:pt idx="285">
                        <c:v>292</c:v>
                      </c:pt>
                      <c:pt idx="286">
                        <c:v>293</c:v>
                      </c:pt>
                      <c:pt idx="287">
                        <c:v>294</c:v>
                      </c:pt>
                      <c:pt idx="288">
                        <c:v>295</c:v>
                      </c:pt>
                      <c:pt idx="289">
                        <c:v>296</c:v>
                      </c:pt>
                      <c:pt idx="290">
                        <c:v>297</c:v>
                      </c:pt>
                      <c:pt idx="291">
                        <c:v>298</c:v>
                      </c:pt>
                      <c:pt idx="292">
                        <c:v>299</c:v>
                      </c:pt>
                      <c:pt idx="293">
                        <c:v>300</c:v>
                      </c:pt>
                      <c:pt idx="294">
                        <c:v>301</c:v>
                      </c:pt>
                      <c:pt idx="295">
                        <c:v>302</c:v>
                      </c:pt>
                      <c:pt idx="296">
                        <c:v>303</c:v>
                      </c:pt>
                      <c:pt idx="297">
                        <c:v>304</c:v>
                      </c:pt>
                      <c:pt idx="298">
                        <c:v>305</c:v>
                      </c:pt>
                      <c:pt idx="299">
                        <c:v>306</c:v>
                      </c:pt>
                      <c:pt idx="300">
                        <c:v>307</c:v>
                      </c:pt>
                      <c:pt idx="301">
                        <c:v>308</c:v>
                      </c:pt>
                      <c:pt idx="302">
                        <c:v>309</c:v>
                      </c:pt>
                      <c:pt idx="303">
                        <c:v>310</c:v>
                      </c:pt>
                      <c:pt idx="304">
                        <c:v>311</c:v>
                      </c:pt>
                      <c:pt idx="305">
                        <c:v>312</c:v>
                      </c:pt>
                      <c:pt idx="306">
                        <c:v>313</c:v>
                      </c:pt>
                      <c:pt idx="307">
                        <c:v>314</c:v>
                      </c:pt>
                      <c:pt idx="308">
                        <c:v>315</c:v>
                      </c:pt>
                      <c:pt idx="309">
                        <c:v>316</c:v>
                      </c:pt>
                      <c:pt idx="310">
                        <c:v>317</c:v>
                      </c:pt>
                      <c:pt idx="311">
                        <c:v>318</c:v>
                      </c:pt>
                      <c:pt idx="312">
                        <c:v>319</c:v>
                      </c:pt>
                      <c:pt idx="313">
                        <c:v>320</c:v>
                      </c:pt>
                      <c:pt idx="314">
                        <c:v>321</c:v>
                      </c:pt>
                      <c:pt idx="315">
                        <c:v>322</c:v>
                      </c:pt>
                      <c:pt idx="316">
                        <c:v>323</c:v>
                      </c:pt>
                      <c:pt idx="317">
                        <c:v>324</c:v>
                      </c:pt>
                      <c:pt idx="318">
                        <c:v>325</c:v>
                      </c:pt>
                      <c:pt idx="319">
                        <c:v>326</c:v>
                      </c:pt>
                      <c:pt idx="320">
                        <c:v>327</c:v>
                      </c:pt>
                      <c:pt idx="321">
                        <c:v>328</c:v>
                      </c:pt>
                      <c:pt idx="322">
                        <c:v>329</c:v>
                      </c:pt>
                      <c:pt idx="323">
                        <c:v>330</c:v>
                      </c:pt>
                      <c:pt idx="324">
                        <c:v>331</c:v>
                      </c:pt>
                      <c:pt idx="325">
                        <c:v>332</c:v>
                      </c:pt>
                      <c:pt idx="326">
                        <c:v>333</c:v>
                      </c:pt>
                      <c:pt idx="327">
                        <c:v>334</c:v>
                      </c:pt>
                      <c:pt idx="328">
                        <c:v>335</c:v>
                      </c:pt>
                      <c:pt idx="329">
                        <c:v>336</c:v>
                      </c:pt>
                      <c:pt idx="330">
                        <c:v>337</c:v>
                      </c:pt>
                      <c:pt idx="331">
                        <c:v>338</c:v>
                      </c:pt>
                      <c:pt idx="332">
                        <c:v>339</c:v>
                      </c:pt>
                      <c:pt idx="333">
                        <c:v>340</c:v>
                      </c:pt>
                      <c:pt idx="334">
                        <c:v>341</c:v>
                      </c:pt>
                      <c:pt idx="335">
                        <c:v>342</c:v>
                      </c:pt>
                      <c:pt idx="336">
                        <c:v>343</c:v>
                      </c:pt>
                      <c:pt idx="337">
                        <c:v>344</c:v>
                      </c:pt>
                      <c:pt idx="338">
                        <c:v>345</c:v>
                      </c:pt>
                      <c:pt idx="339">
                        <c:v>346</c:v>
                      </c:pt>
                      <c:pt idx="340">
                        <c:v>347</c:v>
                      </c:pt>
                      <c:pt idx="341">
                        <c:v>348</c:v>
                      </c:pt>
                      <c:pt idx="342">
                        <c:v>349</c:v>
                      </c:pt>
                      <c:pt idx="343">
                        <c:v>350</c:v>
                      </c:pt>
                      <c:pt idx="344">
                        <c:v>351</c:v>
                      </c:pt>
                      <c:pt idx="345">
                        <c:v>352</c:v>
                      </c:pt>
                      <c:pt idx="346">
                        <c:v>353</c:v>
                      </c:pt>
                      <c:pt idx="347">
                        <c:v>354</c:v>
                      </c:pt>
                      <c:pt idx="348">
                        <c:v>355</c:v>
                      </c:pt>
                      <c:pt idx="349">
                        <c:v>356</c:v>
                      </c:pt>
                      <c:pt idx="350">
                        <c:v>357</c:v>
                      </c:pt>
                      <c:pt idx="351">
                        <c:v>358</c:v>
                      </c:pt>
                      <c:pt idx="352">
                        <c:v>359</c:v>
                      </c:pt>
                      <c:pt idx="353">
                        <c:v>360</c:v>
                      </c:pt>
                      <c:pt idx="354">
                        <c:v>361</c:v>
                      </c:pt>
                      <c:pt idx="355">
                        <c:v>362</c:v>
                      </c:pt>
                      <c:pt idx="356">
                        <c:v>363</c:v>
                      </c:pt>
                      <c:pt idx="357">
                        <c:v>364</c:v>
                      </c:pt>
                      <c:pt idx="358">
                        <c:v>365</c:v>
                      </c:pt>
                      <c:pt idx="359">
                        <c:v>366</c:v>
                      </c:pt>
                      <c:pt idx="360">
                        <c:v>367</c:v>
                      </c:pt>
                      <c:pt idx="361">
                        <c:v>368</c:v>
                      </c:pt>
                      <c:pt idx="362">
                        <c:v>369</c:v>
                      </c:pt>
                      <c:pt idx="363">
                        <c:v>370</c:v>
                      </c:pt>
                      <c:pt idx="364">
                        <c:v>371</c:v>
                      </c:pt>
                      <c:pt idx="365">
                        <c:v>372</c:v>
                      </c:pt>
                      <c:pt idx="366">
                        <c:v>373</c:v>
                      </c:pt>
                      <c:pt idx="367">
                        <c:v>374</c:v>
                      </c:pt>
                      <c:pt idx="368">
                        <c:v>375</c:v>
                      </c:pt>
                      <c:pt idx="369">
                        <c:v>377</c:v>
                      </c:pt>
                      <c:pt idx="370">
                        <c:v>378</c:v>
                      </c:pt>
                      <c:pt idx="371">
                        <c:v>379</c:v>
                      </c:pt>
                      <c:pt idx="372">
                        <c:v>380</c:v>
                      </c:pt>
                      <c:pt idx="373">
                        <c:v>381</c:v>
                      </c:pt>
                      <c:pt idx="374">
                        <c:v>382</c:v>
                      </c:pt>
                      <c:pt idx="375">
                        <c:v>383</c:v>
                      </c:pt>
                      <c:pt idx="376">
                        <c:v>384</c:v>
                      </c:pt>
                      <c:pt idx="377">
                        <c:v>385</c:v>
                      </c:pt>
                      <c:pt idx="378">
                        <c:v>386</c:v>
                      </c:pt>
                      <c:pt idx="379">
                        <c:v>387</c:v>
                      </c:pt>
                      <c:pt idx="380">
                        <c:v>388</c:v>
                      </c:pt>
                      <c:pt idx="381">
                        <c:v>389</c:v>
                      </c:pt>
                      <c:pt idx="382">
                        <c:v>390</c:v>
                      </c:pt>
                      <c:pt idx="383">
                        <c:v>391</c:v>
                      </c:pt>
                      <c:pt idx="384">
                        <c:v>392</c:v>
                      </c:pt>
                      <c:pt idx="385">
                        <c:v>393</c:v>
                      </c:pt>
                      <c:pt idx="386">
                        <c:v>394</c:v>
                      </c:pt>
                      <c:pt idx="387">
                        <c:v>395</c:v>
                      </c:pt>
                      <c:pt idx="388">
                        <c:v>396</c:v>
                      </c:pt>
                      <c:pt idx="389">
                        <c:v>397</c:v>
                      </c:pt>
                      <c:pt idx="390">
                        <c:v>399</c:v>
                      </c:pt>
                      <c:pt idx="391">
                        <c:v>400</c:v>
                      </c:pt>
                      <c:pt idx="392">
                        <c:v>402</c:v>
                      </c:pt>
                      <c:pt idx="393">
                        <c:v>403</c:v>
                      </c:pt>
                      <c:pt idx="394">
                        <c:v>404</c:v>
                      </c:pt>
                      <c:pt idx="395">
                        <c:v>405</c:v>
                      </c:pt>
                      <c:pt idx="396">
                        <c:v>406</c:v>
                      </c:pt>
                      <c:pt idx="397">
                        <c:v>407</c:v>
                      </c:pt>
                      <c:pt idx="398">
                        <c:v>408</c:v>
                      </c:pt>
                      <c:pt idx="399">
                        <c:v>409</c:v>
                      </c:pt>
                      <c:pt idx="400">
                        <c:v>410</c:v>
                      </c:pt>
                      <c:pt idx="401">
                        <c:v>411</c:v>
                      </c:pt>
                      <c:pt idx="402">
                        <c:v>412</c:v>
                      </c:pt>
                      <c:pt idx="403">
                        <c:v>413</c:v>
                      </c:pt>
                      <c:pt idx="404">
                        <c:v>414</c:v>
                      </c:pt>
                      <c:pt idx="405">
                        <c:v>415</c:v>
                      </c:pt>
                      <c:pt idx="406">
                        <c:v>416</c:v>
                      </c:pt>
                      <c:pt idx="407">
                        <c:v>417</c:v>
                      </c:pt>
                      <c:pt idx="408">
                        <c:v>418</c:v>
                      </c:pt>
                      <c:pt idx="409">
                        <c:v>419</c:v>
                      </c:pt>
                      <c:pt idx="410">
                        <c:v>422</c:v>
                      </c:pt>
                      <c:pt idx="411">
                        <c:v>423</c:v>
                      </c:pt>
                      <c:pt idx="412">
                        <c:v>426</c:v>
                      </c:pt>
                      <c:pt idx="413">
                        <c:v>427</c:v>
                      </c:pt>
                      <c:pt idx="414">
                        <c:v>428</c:v>
                      </c:pt>
                      <c:pt idx="415">
                        <c:v>429</c:v>
                      </c:pt>
                      <c:pt idx="416">
                        <c:v>430</c:v>
                      </c:pt>
                      <c:pt idx="417">
                        <c:v>431</c:v>
                      </c:pt>
                      <c:pt idx="418">
                        <c:v>432</c:v>
                      </c:pt>
                      <c:pt idx="419">
                        <c:v>433</c:v>
                      </c:pt>
                      <c:pt idx="420">
                        <c:v>434</c:v>
                      </c:pt>
                      <c:pt idx="421">
                        <c:v>435</c:v>
                      </c:pt>
                      <c:pt idx="422">
                        <c:v>436</c:v>
                      </c:pt>
                      <c:pt idx="423">
                        <c:v>437</c:v>
                      </c:pt>
                      <c:pt idx="424">
                        <c:v>438</c:v>
                      </c:pt>
                      <c:pt idx="425">
                        <c:v>439</c:v>
                      </c:pt>
                      <c:pt idx="426">
                        <c:v>440</c:v>
                      </c:pt>
                      <c:pt idx="427">
                        <c:v>441</c:v>
                      </c:pt>
                      <c:pt idx="428">
                        <c:v>442</c:v>
                      </c:pt>
                      <c:pt idx="429">
                        <c:v>443</c:v>
                      </c:pt>
                      <c:pt idx="430">
                        <c:v>445</c:v>
                      </c:pt>
                      <c:pt idx="431">
                        <c:v>446</c:v>
                      </c:pt>
                      <c:pt idx="432">
                        <c:v>448</c:v>
                      </c:pt>
                      <c:pt idx="433">
                        <c:v>449</c:v>
                      </c:pt>
                      <c:pt idx="434">
                        <c:v>451</c:v>
                      </c:pt>
                      <c:pt idx="435">
                        <c:v>452</c:v>
                      </c:pt>
                      <c:pt idx="436">
                        <c:v>453</c:v>
                      </c:pt>
                      <c:pt idx="437">
                        <c:v>454</c:v>
                      </c:pt>
                      <c:pt idx="438">
                        <c:v>455</c:v>
                      </c:pt>
                      <c:pt idx="439">
                        <c:v>456</c:v>
                      </c:pt>
                      <c:pt idx="440">
                        <c:v>457</c:v>
                      </c:pt>
                      <c:pt idx="441">
                        <c:v>458</c:v>
                      </c:pt>
                      <c:pt idx="442">
                        <c:v>459</c:v>
                      </c:pt>
                      <c:pt idx="443">
                        <c:v>460</c:v>
                      </c:pt>
                      <c:pt idx="444">
                        <c:v>461</c:v>
                      </c:pt>
                      <c:pt idx="445">
                        <c:v>462</c:v>
                      </c:pt>
                      <c:pt idx="446">
                        <c:v>463</c:v>
                      </c:pt>
                      <c:pt idx="447">
                        <c:v>464</c:v>
                      </c:pt>
                      <c:pt idx="448">
                        <c:v>465</c:v>
                      </c:pt>
                      <c:pt idx="449">
                        <c:v>466</c:v>
                      </c:pt>
                      <c:pt idx="450">
                        <c:v>467</c:v>
                      </c:pt>
                      <c:pt idx="451">
                        <c:v>468</c:v>
                      </c:pt>
                      <c:pt idx="452">
                        <c:v>469</c:v>
                      </c:pt>
                      <c:pt idx="453">
                        <c:v>470</c:v>
                      </c:pt>
                      <c:pt idx="454">
                        <c:v>471</c:v>
                      </c:pt>
                      <c:pt idx="455">
                        <c:v>473</c:v>
                      </c:pt>
                      <c:pt idx="456">
                        <c:v>474</c:v>
                      </c:pt>
                      <c:pt idx="457">
                        <c:v>475</c:v>
                      </c:pt>
                      <c:pt idx="458">
                        <c:v>476</c:v>
                      </c:pt>
                      <c:pt idx="459">
                        <c:v>477</c:v>
                      </c:pt>
                      <c:pt idx="460">
                        <c:v>478</c:v>
                      </c:pt>
                      <c:pt idx="461">
                        <c:v>479</c:v>
                      </c:pt>
                      <c:pt idx="462">
                        <c:v>480</c:v>
                      </c:pt>
                      <c:pt idx="463">
                        <c:v>481</c:v>
                      </c:pt>
                      <c:pt idx="464">
                        <c:v>482</c:v>
                      </c:pt>
                      <c:pt idx="465">
                        <c:v>483</c:v>
                      </c:pt>
                      <c:pt idx="466">
                        <c:v>484</c:v>
                      </c:pt>
                      <c:pt idx="467">
                        <c:v>485</c:v>
                      </c:pt>
                      <c:pt idx="468">
                        <c:v>486</c:v>
                      </c:pt>
                      <c:pt idx="469">
                        <c:v>487</c:v>
                      </c:pt>
                      <c:pt idx="470">
                        <c:v>488</c:v>
                      </c:pt>
                      <c:pt idx="471">
                        <c:v>489</c:v>
                      </c:pt>
                      <c:pt idx="472">
                        <c:v>490</c:v>
                      </c:pt>
                      <c:pt idx="473">
                        <c:v>491</c:v>
                      </c:pt>
                      <c:pt idx="474">
                        <c:v>492</c:v>
                      </c:pt>
                      <c:pt idx="475">
                        <c:v>493</c:v>
                      </c:pt>
                      <c:pt idx="476">
                        <c:v>494</c:v>
                      </c:pt>
                      <c:pt idx="477">
                        <c:v>495</c:v>
                      </c:pt>
                      <c:pt idx="478">
                        <c:v>496</c:v>
                      </c:pt>
                      <c:pt idx="479">
                        <c:v>497</c:v>
                      </c:pt>
                      <c:pt idx="480">
                        <c:v>498</c:v>
                      </c:pt>
                      <c:pt idx="481">
                        <c:v>499</c:v>
                      </c:pt>
                      <c:pt idx="482">
                        <c:v>500</c:v>
                      </c:pt>
                      <c:pt idx="483">
                        <c:v>501</c:v>
                      </c:pt>
                      <c:pt idx="484">
                        <c:v>502</c:v>
                      </c:pt>
                      <c:pt idx="485">
                        <c:v>503</c:v>
                      </c:pt>
                      <c:pt idx="486">
                        <c:v>504</c:v>
                      </c:pt>
                      <c:pt idx="487">
                        <c:v>505</c:v>
                      </c:pt>
                      <c:pt idx="488">
                        <c:v>506</c:v>
                      </c:pt>
                      <c:pt idx="489">
                        <c:v>507</c:v>
                      </c:pt>
                      <c:pt idx="490">
                        <c:v>508</c:v>
                      </c:pt>
                      <c:pt idx="491">
                        <c:v>509</c:v>
                      </c:pt>
                      <c:pt idx="492">
                        <c:v>512</c:v>
                      </c:pt>
                      <c:pt idx="493">
                        <c:v>514</c:v>
                      </c:pt>
                      <c:pt idx="494">
                        <c:v>515</c:v>
                      </c:pt>
                      <c:pt idx="495">
                        <c:v>516</c:v>
                      </c:pt>
                      <c:pt idx="496">
                        <c:v>518</c:v>
                      </c:pt>
                      <c:pt idx="497">
                        <c:v>519</c:v>
                      </c:pt>
                      <c:pt idx="498">
                        <c:v>520</c:v>
                      </c:pt>
                      <c:pt idx="499">
                        <c:v>521</c:v>
                      </c:pt>
                      <c:pt idx="500">
                        <c:v>522</c:v>
                      </c:pt>
                      <c:pt idx="501">
                        <c:v>523</c:v>
                      </c:pt>
                      <c:pt idx="502">
                        <c:v>524</c:v>
                      </c:pt>
                      <c:pt idx="503">
                        <c:v>525</c:v>
                      </c:pt>
                      <c:pt idx="504">
                        <c:v>526</c:v>
                      </c:pt>
                      <c:pt idx="505">
                        <c:v>527</c:v>
                      </c:pt>
                      <c:pt idx="506">
                        <c:v>528</c:v>
                      </c:pt>
                      <c:pt idx="507">
                        <c:v>529</c:v>
                      </c:pt>
                      <c:pt idx="508">
                        <c:v>530</c:v>
                      </c:pt>
                      <c:pt idx="509">
                        <c:v>531</c:v>
                      </c:pt>
                      <c:pt idx="510">
                        <c:v>532</c:v>
                      </c:pt>
                      <c:pt idx="511">
                        <c:v>533</c:v>
                      </c:pt>
                      <c:pt idx="512">
                        <c:v>534</c:v>
                      </c:pt>
                      <c:pt idx="513">
                        <c:v>535</c:v>
                      </c:pt>
                      <c:pt idx="514">
                        <c:v>536</c:v>
                      </c:pt>
                      <c:pt idx="515">
                        <c:v>537</c:v>
                      </c:pt>
                      <c:pt idx="516">
                        <c:v>538</c:v>
                      </c:pt>
                      <c:pt idx="517">
                        <c:v>539</c:v>
                      </c:pt>
                      <c:pt idx="518">
                        <c:v>540</c:v>
                      </c:pt>
                      <c:pt idx="519">
                        <c:v>541</c:v>
                      </c:pt>
                      <c:pt idx="520">
                        <c:v>542</c:v>
                      </c:pt>
                      <c:pt idx="521">
                        <c:v>543</c:v>
                      </c:pt>
                      <c:pt idx="522">
                        <c:v>544</c:v>
                      </c:pt>
                      <c:pt idx="523">
                        <c:v>547</c:v>
                      </c:pt>
                      <c:pt idx="524">
                        <c:v>548</c:v>
                      </c:pt>
                      <c:pt idx="525">
                        <c:v>549</c:v>
                      </c:pt>
                      <c:pt idx="526">
                        <c:v>550</c:v>
                      </c:pt>
                      <c:pt idx="527">
                        <c:v>551</c:v>
                      </c:pt>
                      <c:pt idx="528">
                        <c:v>552</c:v>
                      </c:pt>
                      <c:pt idx="529">
                        <c:v>553</c:v>
                      </c:pt>
                      <c:pt idx="530">
                        <c:v>554</c:v>
                      </c:pt>
                      <c:pt idx="531">
                        <c:v>555</c:v>
                      </c:pt>
                      <c:pt idx="532">
                        <c:v>556</c:v>
                      </c:pt>
                      <c:pt idx="533">
                        <c:v>557</c:v>
                      </c:pt>
                      <c:pt idx="534">
                        <c:v>558</c:v>
                      </c:pt>
                      <c:pt idx="535">
                        <c:v>559</c:v>
                      </c:pt>
                      <c:pt idx="536">
                        <c:v>560</c:v>
                      </c:pt>
                      <c:pt idx="537">
                        <c:v>561</c:v>
                      </c:pt>
                      <c:pt idx="538">
                        <c:v>562</c:v>
                      </c:pt>
                      <c:pt idx="539">
                        <c:v>563</c:v>
                      </c:pt>
                      <c:pt idx="540">
                        <c:v>564</c:v>
                      </c:pt>
                      <c:pt idx="541">
                        <c:v>565</c:v>
                      </c:pt>
                      <c:pt idx="542">
                        <c:v>566</c:v>
                      </c:pt>
                      <c:pt idx="543">
                        <c:v>567</c:v>
                      </c:pt>
                      <c:pt idx="544">
                        <c:v>568</c:v>
                      </c:pt>
                      <c:pt idx="545">
                        <c:v>569</c:v>
                      </c:pt>
                      <c:pt idx="546">
                        <c:v>570</c:v>
                      </c:pt>
                      <c:pt idx="547">
                        <c:v>571</c:v>
                      </c:pt>
                      <c:pt idx="548">
                        <c:v>572</c:v>
                      </c:pt>
                      <c:pt idx="549">
                        <c:v>573</c:v>
                      </c:pt>
                      <c:pt idx="550">
                        <c:v>574</c:v>
                      </c:pt>
                      <c:pt idx="551">
                        <c:v>575</c:v>
                      </c:pt>
                      <c:pt idx="552">
                        <c:v>576</c:v>
                      </c:pt>
                      <c:pt idx="553">
                        <c:v>577</c:v>
                      </c:pt>
                      <c:pt idx="554">
                        <c:v>578</c:v>
                      </c:pt>
                      <c:pt idx="555">
                        <c:v>579</c:v>
                      </c:pt>
                      <c:pt idx="556">
                        <c:v>581</c:v>
                      </c:pt>
                      <c:pt idx="557">
                        <c:v>582</c:v>
                      </c:pt>
                      <c:pt idx="558">
                        <c:v>583</c:v>
                      </c:pt>
                      <c:pt idx="559">
                        <c:v>584</c:v>
                      </c:pt>
                      <c:pt idx="560">
                        <c:v>585</c:v>
                      </c:pt>
                      <c:pt idx="561">
                        <c:v>587</c:v>
                      </c:pt>
                      <c:pt idx="562">
                        <c:v>588</c:v>
                      </c:pt>
                      <c:pt idx="563">
                        <c:v>589</c:v>
                      </c:pt>
                      <c:pt idx="564">
                        <c:v>590</c:v>
                      </c:pt>
                      <c:pt idx="565">
                        <c:v>591</c:v>
                      </c:pt>
                      <c:pt idx="566">
                        <c:v>592</c:v>
                      </c:pt>
                      <c:pt idx="567">
                        <c:v>593</c:v>
                      </c:pt>
                      <c:pt idx="568">
                        <c:v>594</c:v>
                      </c:pt>
                      <c:pt idx="569">
                        <c:v>595</c:v>
                      </c:pt>
                      <c:pt idx="570">
                        <c:v>596</c:v>
                      </c:pt>
                      <c:pt idx="571">
                        <c:v>597</c:v>
                      </c:pt>
                      <c:pt idx="572">
                        <c:v>598</c:v>
                      </c:pt>
                      <c:pt idx="573">
                        <c:v>599</c:v>
                      </c:pt>
                      <c:pt idx="574">
                        <c:v>600</c:v>
                      </c:pt>
                      <c:pt idx="575">
                        <c:v>601</c:v>
                      </c:pt>
                      <c:pt idx="576">
                        <c:v>602</c:v>
                      </c:pt>
                      <c:pt idx="577">
                        <c:v>603</c:v>
                      </c:pt>
                      <c:pt idx="578">
                        <c:v>604</c:v>
                      </c:pt>
                      <c:pt idx="579">
                        <c:v>605</c:v>
                      </c:pt>
                      <c:pt idx="580">
                        <c:v>606</c:v>
                      </c:pt>
                      <c:pt idx="581">
                        <c:v>607</c:v>
                      </c:pt>
                      <c:pt idx="582">
                        <c:v>609</c:v>
                      </c:pt>
                      <c:pt idx="583">
                        <c:v>610</c:v>
                      </c:pt>
                      <c:pt idx="584">
                        <c:v>611</c:v>
                      </c:pt>
                      <c:pt idx="585">
                        <c:v>612</c:v>
                      </c:pt>
                      <c:pt idx="586">
                        <c:v>613</c:v>
                      </c:pt>
                      <c:pt idx="587">
                        <c:v>614</c:v>
                      </c:pt>
                      <c:pt idx="588">
                        <c:v>615</c:v>
                      </c:pt>
                      <c:pt idx="589">
                        <c:v>616</c:v>
                      </c:pt>
                      <c:pt idx="590">
                        <c:v>617</c:v>
                      </c:pt>
                      <c:pt idx="591">
                        <c:v>618</c:v>
                      </c:pt>
                      <c:pt idx="592">
                        <c:v>619</c:v>
                      </c:pt>
                      <c:pt idx="593">
                        <c:v>620</c:v>
                      </c:pt>
                      <c:pt idx="594">
                        <c:v>621</c:v>
                      </c:pt>
                      <c:pt idx="595">
                        <c:v>622</c:v>
                      </c:pt>
                      <c:pt idx="596">
                        <c:v>623</c:v>
                      </c:pt>
                      <c:pt idx="597">
                        <c:v>624</c:v>
                      </c:pt>
                      <c:pt idx="598">
                        <c:v>625</c:v>
                      </c:pt>
                      <c:pt idx="599">
                        <c:v>626</c:v>
                      </c:pt>
                      <c:pt idx="600">
                        <c:v>627</c:v>
                      </c:pt>
                      <c:pt idx="601">
                        <c:v>628</c:v>
                      </c:pt>
                      <c:pt idx="602">
                        <c:v>629</c:v>
                      </c:pt>
                      <c:pt idx="603">
                        <c:v>630</c:v>
                      </c:pt>
                      <c:pt idx="604">
                        <c:v>631</c:v>
                      </c:pt>
                      <c:pt idx="605">
                        <c:v>632</c:v>
                      </c:pt>
                      <c:pt idx="606">
                        <c:v>633</c:v>
                      </c:pt>
                      <c:pt idx="607">
                        <c:v>634</c:v>
                      </c:pt>
                      <c:pt idx="608">
                        <c:v>635</c:v>
                      </c:pt>
                      <c:pt idx="609">
                        <c:v>636</c:v>
                      </c:pt>
                      <c:pt idx="610">
                        <c:v>637</c:v>
                      </c:pt>
                      <c:pt idx="611">
                        <c:v>638</c:v>
                      </c:pt>
                      <c:pt idx="612">
                        <c:v>639</c:v>
                      </c:pt>
                      <c:pt idx="613">
                        <c:v>640</c:v>
                      </c:pt>
                      <c:pt idx="614">
                        <c:v>641</c:v>
                      </c:pt>
                      <c:pt idx="615">
                        <c:v>642</c:v>
                      </c:pt>
                      <c:pt idx="616">
                        <c:v>643</c:v>
                      </c:pt>
                      <c:pt idx="617">
                        <c:v>644</c:v>
                      </c:pt>
                      <c:pt idx="618">
                        <c:v>647</c:v>
                      </c:pt>
                      <c:pt idx="619">
                        <c:v>648</c:v>
                      </c:pt>
                      <c:pt idx="620">
                        <c:v>649</c:v>
                      </c:pt>
                      <c:pt idx="621">
                        <c:v>650</c:v>
                      </c:pt>
                      <c:pt idx="622">
                        <c:v>651</c:v>
                      </c:pt>
                      <c:pt idx="623">
                        <c:v>652</c:v>
                      </c:pt>
                      <c:pt idx="624">
                        <c:v>653</c:v>
                      </c:pt>
                      <c:pt idx="625">
                        <c:v>654</c:v>
                      </c:pt>
                      <c:pt idx="626">
                        <c:v>655</c:v>
                      </c:pt>
                      <c:pt idx="627">
                        <c:v>656</c:v>
                      </c:pt>
                      <c:pt idx="628">
                        <c:v>657</c:v>
                      </c:pt>
                      <c:pt idx="629">
                        <c:v>658</c:v>
                      </c:pt>
                      <c:pt idx="630">
                        <c:v>659</c:v>
                      </c:pt>
                      <c:pt idx="631">
                        <c:v>660</c:v>
                      </c:pt>
                      <c:pt idx="632">
                        <c:v>661</c:v>
                      </c:pt>
                      <c:pt idx="633">
                        <c:v>662</c:v>
                      </c:pt>
                      <c:pt idx="634">
                        <c:v>663</c:v>
                      </c:pt>
                      <c:pt idx="635">
                        <c:v>664</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683</c:v>
                      </c:pt>
                      <c:pt idx="649">
                        <c:v>684</c:v>
                      </c:pt>
                      <c:pt idx="650">
                        <c:v>685</c:v>
                      </c:pt>
                      <c:pt idx="651">
                        <c:v>686</c:v>
                      </c:pt>
                      <c:pt idx="652">
                        <c:v>687</c:v>
                      </c:pt>
                      <c:pt idx="653">
                        <c:v>688</c:v>
                      </c:pt>
                      <c:pt idx="654">
                        <c:v>689</c:v>
                      </c:pt>
                      <c:pt idx="655">
                        <c:v>690</c:v>
                      </c:pt>
                      <c:pt idx="656">
                        <c:v>691</c:v>
                      </c:pt>
                      <c:pt idx="657">
                        <c:v>692</c:v>
                      </c:pt>
                      <c:pt idx="658">
                        <c:v>693</c:v>
                      </c:pt>
                      <c:pt idx="659">
                        <c:v>694</c:v>
                      </c:pt>
                      <c:pt idx="660">
                        <c:v>695</c:v>
                      </c:pt>
                      <c:pt idx="661">
                        <c:v>696</c:v>
                      </c:pt>
                      <c:pt idx="662">
                        <c:v>697</c:v>
                      </c:pt>
                      <c:pt idx="663">
                        <c:v>698</c:v>
                      </c:pt>
                      <c:pt idx="664">
                        <c:v>699</c:v>
                      </c:pt>
                      <c:pt idx="665">
                        <c:v>700</c:v>
                      </c:pt>
                      <c:pt idx="666">
                        <c:v>701</c:v>
                      </c:pt>
                      <c:pt idx="667">
                        <c:v>702</c:v>
                      </c:pt>
                      <c:pt idx="668">
                        <c:v>703</c:v>
                      </c:pt>
                      <c:pt idx="669">
                        <c:v>704</c:v>
                      </c:pt>
                      <c:pt idx="670">
                        <c:v>705</c:v>
                      </c:pt>
                      <c:pt idx="671">
                        <c:v>706</c:v>
                      </c:pt>
                      <c:pt idx="672">
                        <c:v>707</c:v>
                      </c:pt>
                      <c:pt idx="673">
                        <c:v>708</c:v>
                      </c:pt>
                      <c:pt idx="674">
                        <c:v>709</c:v>
                      </c:pt>
                      <c:pt idx="675">
                        <c:v>710</c:v>
                      </c:pt>
                      <c:pt idx="676">
                        <c:v>711</c:v>
                      </c:pt>
                      <c:pt idx="677">
                        <c:v>712</c:v>
                      </c:pt>
                      <c:pt idx="678">
                        <c:v>713</c:v>
                      </c:pt>
                      <c:pt idx="679">
                        <c:v>714</c:v>
                      </c:pt>
                      <c:pt idx="680">
                        <c:v>715</c:v>
                      </c:pt>
                      <c:pt idx="681">
                        <c:v>716</c:v>
                      </c:pt>
                      <c:pt idx="682">
                        <c:v>717</c:v>
                      </c:pt>
                      <c:pt idx="683">
                        <c:v>718</c:v>
                      </c:pt>
                      <c:pt idx="684">
                        <c:v>719</c:v>
                      </c:pt>
                      <c:pt idx="685">
                        <c:v>720</c:v>
                      </c:pt>
                      <c:pt idx="686">
                        <c:v>722</c:v>
                      </c:pt>
                      <c:pt idx="687">
                        <c:v>723</c:v>
                      </c:pt>
                      <c:pt idx="688">
                        <c:v>724</c:v>
                      </c:pt>
                      <c:pt idx="689">
                        <c:v>726</c:v>
                      </c:pt>
                      <c:pt idx="690">
                        <c:v>727</c:v>
                      </c:pt>
                      <c:pt idx="691">
                        <c:v>728</c:v>
                      </c:pt>
                      <c:pt idx="692">
                        <c:v>729</c:v>
                      </c:pt>
                      <c:pt idx="693">
                        <c:v>730</c:v>
                      </c:pt>
                      <c:pt idx="694">
                        <c:v>731</c:v>
                      </c:pt>
                      <c:pt idx="695">
                        <c:v>732</c:v>
                      </c:pt>
                      <c:pt idx="696">
                        <c:v>733</c:v>
                      </c:pt>
                      <c:pt idx="697">
                        <c:v>734</c:v>
                      </c:pt>
                      <c:pt idx="698">
                        <c:v>735</c:v>
                      </c:pt>
                      <c:pt idx="699">
                        <c:v>736</c:v>
                      </c:pt>
                      <c:pt idx="700">
                        <c:v>737</c:v>
                      </c:pt>
                      <c:pt idx="701">
                        <c:v>738</c:v>
                      </c:pt>
                      <c:pt idx="702">
                        <c:v>739</c:v>
                      </c:pt>
                      <c:pt idx="703">
                        <c:v>740</c:v>
                      </c:pt>
                      <c:pt idx="704">
                        <c:v>741</c:v>
                      </c:pt>
                      <c:pt idx="705">
                        <c:v>742</c:v>
                      </c:pt>
                      <c:pt idx="706">
                        <c:v>743</c:v>
                      </c:pt>
                      <c:pt idx="707">
                        <c:v>744</c:v>
                      </c:pt>
                      <c:pt idx="708">
                        <c:v>745</c:v>
                      </c:pt>
                      <c:pt idx="709">
                        <c:v>746</c:v>
                      </c:pt>
                      <c:pt idx="710">
                        <c:v>747</c:v>
                      </c:pt>
                      <c:pt idx="711">
                        <c:v>748</c:v>
                      </c:pt>
                      <c:pt idx="712">
                        <c:v>749</c:v>
                      </c:pt>
                      <c:pt idx="713">
                        <c:v>750</c:v>
                      </c:pt>
                      <c:pt idx="714">
                        <c:v>751</c:v>
                      </c:pt>
                      <c:pt idx="715">
                        <c:v>752</c:v>
                      </c:pt>
                      <c:pt idx="716">
                        <c:v>753</c:v>
                      </c:pt>
                      <c:pt idx="717">
                        <c:v>754</c:v>
                      </c:pt>
                      <c:pt idx="718">
                        <c:v>755</c:v>
                      </c:pt>
                      <c:pt idx="719">
                        <c:v>756</c:v>
                      </c:pt>
                      <c:pt idx="720">
                        <c:v>757</c:v>
                      </c:pt>
                      <c:pt idx="721">
                        <c:v>758</c:v>
                      </c:pt>
                      <c:pt idx="722">
                        <c:v>759</c:v>
                      </c:pt>
                      <c:pt idx="723">
                        <c:v>760</c:v>
                      </c:pt>
                      <c:pt idx="724">
                        <c:v>761</c:v>
                      </c:pt>
                      <c:pt idx="725">
                        <c:v>762</c:v>
                      </c:pt>
                      <c:pt idx="726">
                        <c:v>763</c:v>
                      </c:pt>
                      <c:pt idx="727">
                        <c:v>764</c:v>
                      </c:pt>
                      <c:pt idx="728">
                        <c:v>765</c:v>
                      </c:pt>
                      <c:pt idx="729">
                        <c:v>767</c:v>
                      </c:pt>
                      <c:pt idx="730">
                        <c:v>768</c:v>
                      </c:pt>
                      <c:pt idx="731">
                        <c:v>769</c:v>
                      </c:pt>
                      <c:pt idx="732">
                        <c:v>770</c:v>
                      </c:pt>
                      <c:pt idx="733">
                        <c:v>771</c:v>
                      </c:pt>
                      <c:pt idx="734">
                        <c:v>772</c:v>
                      </c:pt>
                      <c:pt idx="735">
                        <c:v>773</c:v>
                      </c:pt>
                      <c:pt idx="736">
                        <c:v>774</c:v>
                      </c:pt>
                      <c:pt idx="737">
                        <c:v>775</c:v>
                      </c:pt>
                      <c:pt idx="738">
                        <c:v>776</c:v>
                      </c:pt>
                      <c:pt idx="739">
                        <c:v>777</c:v>
                      </c:pt>
                      <c:pt idx="740">
                        <c:v>778</c:v>
                      </c:pt>
                      <c:pt idx="741">
                        <c:v>779</c:v>
                      </c:pt>
                      <c:pt idx="742">
                        <c:v>780</c:v>
                      </c:pt>
                      <c:pt idx="743">
                        <c:v>781</c:v>
                      </c:pt>
                      <c:pt idx="744">
                        <c:v>782</c:v>
                      </c:pt>
                      <c:pt idx="745">
                        <c:v>783</c:v>
                      </c:pt>
                      <c:pt idx="746">
                        <c:v>784</c:v>
                      </c:pt>
                      <c:pt idx="747">
                        <c:v>785</c:v>
                      </c:pt>
                      <c:pt idx="748">
                        <c:v>786</c:v>
                      </c:pt>
                      <c:pt idx="749">
                        <c:v>787</c:v>
                      </c:pt>
                      <c:pt idx="750">
                        <c:v>788</c:v>
                      </c:pt>
                      <c:pt idx="751">
                        <c:v>789</c:v>
                      </c:pt>
                      <c:pt idx="752">
                        <c:v>790</c:v>
                      </c:pt>
                      <c:pt idx="753">
                        <c:v>791</c:v>
                      </c:pt>
                      <c:pt idx="754">
                        <c:v>792</c:v>
                      </c:pt>
                      <c:pt idx="755">
                        <c:v>793</c:v>
                      </c:pt>
                      <c:pt idx="756">
                        <c:v>794</c:v>
                      </c:pt>
                      <c:pt idx="757">
                        <c:v>795</c:v>
                      </c:pt>
                      <c:pt idx="758">
                        <c:v>796</c:v>
                      </c:pt>
                      <c:pt idx="759">
                        <c:v>797</c:v>
                      </c:pt>
                      <c:pt idx="760">
                        <c:v>798</c:v>
                      </c:pt>
                      <c:pt idx="761">
                        <c:v>799</c:v>
                      </c:pt>
                      <c:pt idx="762">
                        <c:v>800</c:v>
                      </c:pt>
                      <c:pt idx="763">
                        <c:v>801</c:v>
                      </c:pt>
                      <c:pt idx="764">
                        <c:v>802</c:v>
                      </c:pt>
                      <c:pt idx="765">
                        <c:v>803</c:v>
                      </c:pt>
                      <c:pt idx="766">
                        <c:v>804</c:v>
                      </c:pt>
                      <c:pt idx="767">
                        <c:v>805</c:v>
                      </c:pt>
                      <c:pt idx="768">
                        <c:v>806</c:v>
                      </c:pt>
                      <c:pt idx="769">
                        <c:v>807</c:v>
                      </c:pt>
                      <c:pt idx="770">
                        <c:v>808</c:v>
                      </c:pt>
                      <c:pt idx="771">
                        <c:v>809</c:v>
                      </c:pt>
                      <c:pt idx="772">
                        <c:v>810</c:v>
                      </c:pt>
                      <c:pt idx="773">
                        <c:v>811</c:v>
                      </c:pt>
                      <c:pt idx="774">
                        <c:v>812</c:v>
                      </c:pt>
                      <c:pt idx="775">
                        <c:v>814</c:v>
                      </c:pt>
                      <c:pt idx="776">
                        <c:v>815</c:v>
                      </c:pt>
                      <c:pt idx="777">
                        <c:v>816</c:v>
                      </c:pt>
                      <c:pt idx="778">
                        <c:v>818</c:v>
                      </c:pt>
                      <c:pt idx="779">
                        <c:v>819</c:v>
                      </c:pt>
                      <c:pt idx="780">
                        <c:v>820</c:v>
                      </c:pt>
                      <c:pt idx="781">
                        <c:v>821</c:v>
                      </c:pt>
                      <c:pt idx="782">
                        <c:v>822</c:v>
                      </c:pt>
                      <c:pt idx="783">
                        <c:v>823</c:v>
                      </c:pt>
                      <c:pt idx="784">
                        <c:v>824</c:v>
                      </c:pt>
                      <c:pt idx="785">
                        <c:v>825</c:v>
                      </c:pt>
                      <c:pt idx="786">
                        <c:v>826</c:v>
                      </c:pt>
                      <c:pt idx="787">
                        <c:v>827</c:v>
                      </c:pt>
                      <c:pt idx="788">
                        <c:v>828</c:v>
                      </c:pt>
                      <c:pt idx="789">
                        <c:v>829</c:v>
                      </c:pt>
                      <c:pt idx="790">
                        <c:v>837</c:v>
                      </c:pt>
                      <c:pt idx="791">
                        <c:v>838</c:v>
                      </c:pt>
                      <c:pt idx="792">
                        <c:v>839</c:v>
                      </c:pt>
                      <c:pt idx="793">
                        <c:v>840</c:v>
                      </c:pt>
                      <c:pt idx="794">
                        <c:v>841</c:v>
                      </c:pt>
                      <c:pt idx="795">
                        <c:v>842</c:v>
                      </c:pt>
                      <c:pt idx="796">
                        <c:v>843</c:v>
                      </c:pt>
                      <c:pt idx="797">
                        <c:v>844</c:v>
                      </c:pt>
                      <c:pt idx="798">
                        <c:v>845</c:v>
                      </c:pt>
                      <c:pt idx="799">
                        <c:v>846</c:v>
                      </c:pt>
                      <c:pt idx="800">
                        <c:v>847</c:v>
                      </c:pt>
                      <c:pt idx="801">
                        <c:v>848</c:v>
                      </c:pt>
                      <c:pt idx="802">
                        <c:v>849</c:v>
                      </c:pt>
                      <c:pt idx="803">
                        <c:v>850</c:v>
                      </c:pt>
                      <c:pt idx="804">
                        <c:v>851</c:v>
                      </c:pt>
                      <c:pt idx="805">
                        <c:v>852</c:v>
                      </c:pt>
                      <c:pt idx="806">
                        <c:v>853</c:v>
                      </c:pt>
                      <c:pt idx="807">
                        <c:v>854</c:v>
                      </c:pt>
                      <c:pt idx="808">
                        <c:v>855</c:v>
                      </c:pt>
                      <c:pt idx="809">
                        <c:v>856</c:v>
                      </c:pt>
                      <c:pt idx="810">
                        <c:v>857</c:v>
                      </c:pt>
                      <c:pt idx="811">
                        <c:v>858</c:v>
                      </c:pt>
                      <c:pt idx="812">
                        <c:v>859</c:v>
                      </c:pt>
                      <c:pt idx="813">
                        <c:v>860</c:v>
                      </c:pt>
                      <c:pt idx="814">
                        <c:v>861</c:v>
                      </c:pt>
                      <c:pt idx="815">
                        <c:v>862</c:v>
                      </c:pt>
                      <c:pt idx="816">
                        <c:v>863</c:v>
                      </c:pt>
                      <c:pt idx="817">
                        <c:v>865</c:v>
                      </c:pt>
                      <c:pt idx="818">
                        <c:v>866</c:v>
                      </c:pt>
                      <c:pt idx="819">
                        <c:v>867</c:v>
                      </c:pt>
                      <c:pt idx="820">
                        <c:v>868</c:v>
                      </c:pt>
                      <c:pt idx="821">
                        <c:v>869</c:v>
                      </c:pt>
                      <c:pt idx="822">
                        <c:v>870</c:v>
                      </c:pt>
                      <c:pt idx="823">
                        <c:v>871</c:v>
                      </c:pt>
                      <c:pt idx="824">
                        <c:v>872</c:v>
                      </c:pt>
                      <c:pt idx="825">
                        <c:v>873</c:v>
                      </c:pt>
                      <c:pt idx="826">
                        <c:v>874</c:v>
                      </c:pt>
                      <c:pt idx="827">
                        <c:v>875</c:v>
                      </c:pt>
                      <c:pt idx="828">
                        <c:v>876</c:v>
                      </c:pt>
                      <c:pt idx="829">
                        <c:v>877</c:v>
                      </c:pt>
                      <c:pt idx="830">
                        <c:v>878</c:v>
                      </c:pt>
                      <c:pt idx="831">
                        <c:v>879</c:v>
                      </c:pt>
                      <c:pt idx="832">
                        <c:v>880</c:v>
                      </c:pt>
                      <c:pt idx="833">
                        <c:v>881</c:v>
                      </c:pt>
                      <c:pt idx="834">
                        <c:v>882</c:v>
                      </c:pt>
                      <c:pt idx="835">
                        <c:v>883</c:v>
                      </c:pt>
                      <c:pt idx="836">
                        <c:v>884</c:v>
                      </c:pt>
                      <c:pt idx="837">
                        <c:v>885</c:v>
                      </c:pt>
                      <c:pt idx="838">
                        <c:v>886</c:v>
                      </c:pt>
                      <c:pt idx="839">
                        <c:v>887</c:v>
                      </c:pt>
                      <c:pt idx="840">
                        <c:v>888</c:v>
                      </c:pt>
                      <c:pt idx="841">
                        <c:v>889</c:v>
                      </c:pt>
                      <c:pt idx="842">
                        <c:v>890</c:v>
                      </c:pt>
                      <c:pt idx="843">
                        <c:v>891</c:v>
                      </c:pt>
                      <c:pt idx="844">
                        <c:v>892</c:v>
                      </c:pt>
                      <c:pt idx="845">
                        <c:v>893</c:v>
                      </c:pt>
                      <c:pt idx="846">
                        <c:v>894</c:v>
                      </c:pt>
                      <c:pt idx="847">
                        <c:v>895</c:v>
                      </c:pt>
                      <c:pt idx="848">
                        <c:v>896</c:v>
                      </c:pt>
                      <c:pt idx="849">
                        <c:v>897</c:v>
                      </c:pt>
                      <c:pt idx="850">
                        <c:v>898</c:v>
                      </c:pt>
                      <c:pt idx="851">
                        <c:v>899</c:v>
                      </c:pt>
                      <c:pt idx="852">
                        <c:v>900</c:v>
                      </c:pt>
                      <c:pt idx="853">
                        <c:v>901</c:v>
                      </c:pt>
                      <c:pt idx="854">
                        <c:v>902</c:v>
                      </c:pt>
                      <c:pt idx="855">
                        <c:v>903</c:v>
                      </c:pt>
                      <c:pt idx="856">
                        <c:v>904</c:v>
                      </c:pt>
                      <c:pt idx="857">
                        <c:v>905</c:v>
                      </c:pt>
                      <c:pt idx="858">
                        <c:v>906</c:v>
                      </c:pt>
                      <c:pt idx="859">
                        <c:v>907</c:v>
                      </c:pt>
                      <c:pt idx="860">
                        <c:v>908</c:v>
                      </c:pt>
                      <c:pt idx="861">
                        <c:v>909</c:v>
                      </c:pt>
                      <c:pt idx="862">
                        <c:v>910</c:v>
                      </c:pt>
                      <c:pt idx="863">
                        <c:v>911</c:v>
                      </c:pt>
                      <c:pt idx="864">
                        <c:v>912</c:v>
                      </c:pt>
                      <c:pt idx="865">
                        <c:v>913</c:v>
                      </c:pt>
                      <c:pt idx="866">
                        <c:v>914</c:v>
                      </c:pt>
                      <c:pt idx="867">
                        <c:v>915</c:v>
                      </c:pt>
                      <c:pt idx="868">
                        <c:v>916</c:v>
                      </c:pt>
                      <c:pt idx="869">
                        <c:v>917</c:v>
                      </c:pt>
                      <c:pt idx="870">
                        <c:v>918</c:v>
                      </c:pt>
                      <c:pt idx="871">
                        <c:v>919</c:v>
                      </c:pt>
                      <c:pt idx="872">
                        <c:v>920</c:v>
                      </c:pt>
                      <c:pt idx="873">
                        <c:v>921</c:v>
                      </c:pt>
                      <c:pt idx="874">
                        <c:v>922</c:v>
                      </c:pt>
                      <c:pt idx="875">
                        <c:v>923</c:v>
                      </c:pt>
                      <c:pt idx="876">
                        <c:v>924</c:v>
                      </c:pt>
                      <c:pt idx="877">
                        <c:v>925</c:v>
                      </c:pt>
                      <c:pt idx="878">
                        <c:v>926</c:v>
                      </c:pt>
                      <c:pt idx="879">
                        <c:v>927</c:v>
                      </c:pt>
                      <c:pt idx="880">
                        <c:v>928</c:v>
                      </c:pt>
                      <c:pt idx="881">
                        <c:v>929</c:v>
                      </c:pt>
                      <c:pt idx="882">
                        <c:v>930</c:v>
                      </c:pt>
                      <c:pt idx="883">
                        <c:v>931</c:v>
                      </c:pt>
                      <c:pt idx="884">
                        <c:v>932</c:v>
                      </c:pt>
                      <c:pt idx="885">
                        <c:v>933</c:v>
                      </c:pt>
                      <c:pt idx="886">
                        <c:v>934</c:v>
                      </c:pt>
                      <c:pt idx="887">
                        <c:v>942</c:v>
                      </c:pt>
                      <c:pt idx="888">
                        <c:v>943</c:v>
                      </c:pt>
                      <c:pt idx="889">
                        <c:v>944</c:v>
                      </c:pt>
                      <c:pt idx="890">
                        <c:v>945</c:v>
                      </c:pt>
                      <c:pt idx="891">
                        <c:v>946</c:v>
                      </c:pt>
                      <c:pt idx="892">
                        <c:v>947</c:v>
                      </c:pt>
                      <c:pt idx="893">
                        <c:v>948</c:v>
                      </c:pt>
                      <c:pt idx="894">
                        <c:v>949</c:v>
                      </c:pt>
                      <c:pt idx="895">
                        <c:v>950</c:v>
                      </c:pt>
                      <c:pt idx="896">
                        <c:v>951</c:v>
                      </c:pt>
                      <c:pt idx="897">
                        <c:v>952</c:v>
                      </c:pt>
                      <c:pt idx="898">
                        <c:v>953</c:v>
                      </c:pt>
                      <c:pt idx="899">
                        <c:v>954</c:v>
                      </c:pt>
                      <c:pt idx="900">
                        <c:v>955</c:v>
                      </c:pt>
                      <c:pt idx="901">
                        <c:v>956</c:v>
                      </c:pt>
                      <c:pt idx="902">
                        <c:v>957</c:v>
                      </c:pt>
                      <c:pt idx="903">
                        <c:v>958</c:v>
                      </c:pt>
                      <c:pt idx="904">
                        <c:v>959</c:v>
                      </c:pt>
                      <c:pt idx="905">
                        <c:v>960</c:v>
                      </c:pt>
                      <c:pt idx="906">
                        <c:v>961</c:v>
                      </c:pt>
                      <c:pt idx="907">
                        <c:v>962</c:v>
                      </c:pt>
                      <c:pt idx="908">
                        <c:v>963</c:v>
                      </c:pt>
                      <c:pt idx="909">
                        <c:v>964</c:v>
                      </c:pt>
                      <c:pt idx="910">
                        <c:v>965</c:v>
                      </c:pt>
                      <c:pt idx="911">
                        <c:v>966</c:v>
                      </c:pt>
                      <c:pt idx="912">
                        <c:v>967</c:v>
                      </c:pt>
                      <c:pt idx="913">
                        <c:v>968</c:v>
                      </c:pt>
                      <c:pt idx="914">
                        <c:v>969</c:v>
                      </c:pt>
                      <c:pt idx="915">
                        <c:v>970</c:v>
                      </c:pt>
                      <c:pt idx="916">
                        <c:v>971</c:v>
                      </c:pt>
                      <c:pt idx="917">
                        <c:v>972</c:v>
                      </c:pt>
                      <c:pt idx="918">
                        <c:v>973</c:v>
                      </c:pt>
                      <c:pt idx="919">
                        <c:v>974</c:v>
                      </c:pt>
                      <c:pt idx="920">
                        <c:v>975</c:v>
                      </c:pt>
                      <c:pt idx="921">
                        <c:v>976</c:v>
                      </c:pt>
                      <c:pt idx="922">
                        <c:v>977</c:v>
                      </c:pt>
                      <c:pt idx="923">
                        <c:v>978</c:v>
                      </c:pt>
                      <c:pt idx="924">
                        <c:v>979</c:v>
                      </c:pt>
                      <c:pt idx="925">
                        <c:v>980</c:v>
                      </c:pt>
                      <c:pt idx="926">
                        <c:v>981</c:v>
                      </c:pt>
                      <c:pt idx="927">
                        <c:v>982</c:v>
                      </c:pt>
                      <c:pt idx="928">
                        <c:v>983</c:v>
                      </c:pt>
                      <c:pt idx="929">
                        <c:v>984</c:v>
                      </c:pt>
                      <c:pt idx="930">
                        <c:v>985</c:v>
                      </c:pt>
                      <c:pt idx="931">
                        <c:v>986</c:v>
                      </c:pt>
                      <c:pt idx="932">
                        <c:v>987</c:v>
                      </c:pt>
                      <c:pt idx="933">
                        <c:v>988</c:v>
                      </c:pt>
                      <c:pt idx="934">
                        <c:v>989</c:v>
                      </c:pt>
                      <c:pt idx="935">
                        <c:v>990</c:v>
                      </c:pt>
                      <c:pt idx="936">
                        <c:v>991</c:v>
                      </c:pt>
                      <c:pt idx="937">
                        <c:v>992</c:v>
                      </c:pt>
                      <c:pt idx="938">
                        <c:v>993</c:v>
                      </c:pt>
                      <c:pt idx="939">
                        <c:v>994</c:v>
                      </c:pt>
                      <c:pt idx="940">
                        <c:v>995</c:v>
                      </c:pt>
                      <c:pt idx="941">
                        <c:v>996</c:v>
                      </c:pt>
                      <c:pt idx="942">
                        <c:v>997</c:v>
                      </c:pt>
                      <c:pt idx="943">
                        <c:v>998</c:v>
                      </c:pt>
                      <c:pt idx="944">
                        <c:v>999</c:v>
                      </c:pt>
                      <c:pt idx="945">
                        <c:v>1000</c:v>
                      </c:pt>
                      <c:pt idx="946">
                        <c:v>1001</c:v>
                      </c:pt>
                      <c:pt idx="947">
                        <c:v>1002</c:v>
                      </c:pt>
                      <c:pt idx="948">
                        <c:v>1003</c:v>
                      </c:pt>
                      <c:pt idx="949">
                        <c:v>1004</c:v>
                      </c:pt>
                      <c:pt idx="950">
                        <c:v>1005</c:v>
                      </c:pt>
                      <c:pt idx="951">
                        <c:v>1006</c:v>
                      </c:pt>
                      <c:pt idx="952">
                        <c:v>1007</c:v>
                      </c:pt>
                      <c:pt idx="953">
                        <c:v>1008</c:v>
                      </c:pt>
                      <c:pt idx="954">
                        <c:v>1009</c:v>
                      </c:pt>
                      <c:pt idx="955">
                        <c:v>1010</c:v>
                      </c:pt>
                      <c:pt idx="956">
                        <c:v>1011</c:v>
                      </c:pt>
                      <c:pt idx="957">
                        <c:v>1012</c:v>
                      </c:pt>
                      <c:pt idx="958">
                        <c:v>1013</c:v>
                      </c:pt>
                      <c:pt idx="959">
                        <c:v>1014</c:v>
                      </c:pt>
                      <c:pt idx="960">
                        <c:v>1015</c:v>
                      </c:pt>
                      <c:pt idx="961">
                        <c:v>1016</c:v>
                      </c:pt>
                      <c:pt idx="962">
                        <c:v>1017</c:v>
                      </c:pt>
                      <c:pt idx="963">
                        <c:v>1018</c:v>
                      </c:pt>
                      <c:pt idx="964">
                        <c:v>1019</c:v>
                      </c:pt>
                      <c:pt idx="965">
                        <c:v>1020</c:v>
                      </c:pt>
                      <c:pt idx="966">
                        <c:v>1021</c:v>
                      </c:pt>
                      <c:pt idx="967">
                        <c:v>1022</c:v>
                      </c:pt>
                      <c:pt idx="968">
                        <c:v>1023</c:v>
                      </c:pt>
                      <c:pt idx="969">
                        <c:v>1024</c:v>
                      </c:pt>
                      <c:pt idx="970">
                        <c:v>1025</c:v>
                      </c:pt>
                      <c:pt idx="971">
                        <c:v>1026</c:v>
                      </c:pt>
                      <c:pt idx="972">
                        <c:v>1027</c:v>
                      </c:pt>
                      <c:pt idx="973">
                        <c:v>1028</c:v>
                      </c:pt>
                      <c:pt idx="974">
                        <c:v>1029</c:v>
                      </c:pt>
                      <c:pt idx="975">
                        <c:v>1030</c:v>
                      </c:pt>
                      <c:pt idx="976">
                        <c:v>1031</c:v>
                      </c:pt>
                      <c:pt idx="977">
                        <c:v>1032</c:v>
                      </c:pt>
                      <c:pt idx="978">
                        <c:v>1033</c:v>
                      </c:pt>
                      <c:pt idx="979">
                        <c:v>1034</c:v>
                      </c:pt>
                      <c:pt idx="980">
                        <c:v>1035</c:v>
                      </c:pt>
                      <c:pt idx="981">
                        <c:v>1036</c:v>
                      </c:pt>
                      <c:pt idx="982">
                        <c:v>1037</c:v>
                      </c:pt>
                      <c:pt idx="983">
                        <c:v>1038</c:v>
                      </c:pt>
                      <c:pt idx="984">
                        <c:v>1039</c:v>
                      </c:pt>
                      <c:pt idx="985">
                        <c:v>1040</c:v>
                      </c:pt>
                      <c:pt idx="986">
                        <c:v>1041</c:v>
                      </c:pt>
                      <c:pt idx="987">
                        <c:v>1042</c:v>
                      </c:pt>
                      <c:pt idx="988">
                        <c:v>1043</c:v>
                      </c:pt>
                      <c:pt idx="989">
                        <c:v>1044</c:v>
                      </c:pt>
                      <c:pt idx="990">
                        <c:v>1045</c:v>
                      </c:pt>
                      <c:pt idx="991">
                        <c:v>1046</c:v>
                      </c:pt>
                      <c:pt idx="992">
                        <c:v>1047</c:v>
                      </c:pt>
                      <c:pt idx="993">
                        <c:v>1048</c:v>
                      </c:pt>
                      <c:pt idx="994">
                        <c:v>1049</c:v>
                      </c:pt>
                      <c:pt idx="995">
                        <c:v>1050</c:v>
                      </c:pt>
                      <c:pt idx="996">
                        <c:v>1051</c:v>
                      </c:pt>
                      <c:pt idx="997">
                        <c:v>1052</c:v>
                      </c:pt>
                      <c:pt idx="998">
                        <c:v>1053</c:v>
                      </c:pt>
                      <c:pt idx="999">
                        <c:v>1054</c:v>
                      </c:pt>
                      <c:pt idx="1000">
                        <c:v>1055</c:v>
                      </c:pt>
                      <c:pt idx="1001">
                        <c:v>1056</c:v>
                      </c:pt>
                      <c:pt idx="1002">
                        <c:v>1057</c:v>
                      </c:pt>
                      <c:pt idx="1003">
                        <c:v>1058</c:v>
                      </c:pt>
                      <c:pt idx="1004">
                        <c:v>1059</c:v>
                      </c:pt>
                      <c:pt idx="1005">
                        <c:v>1060</c:v>
                      </c:pt>
                      <c:pt idx="1006">
                        <c:v>1061</c:v>
                      </c:pt>
                      <c:pt idx="1007">
                        <c:v>1062</c:v>
                      </c:pt>
                      <c:pt idx="1008">
                        <c:v>1063</c:v>
                      </c:pt>
                      <c:pt idx="1009">
                        <c:v>1064</c:v>
                      </c:pt>
                      <c:pt idx="1010">
                        <c:v>1065</c:v>
                      </c:pt>
                      <c:pt idx="1011">
                        <c:v>1066</c:v>
                      </c:pt>
                      <c:pt idx="1012">
                        <c:v>1067</c:v>
                      </c:pt>
                      <c:pt idx="1013">
                        <c:v>1068</c:v>
                      </c:pt>
                      <c:pt idx="1014">
                        <c:v>1069</c:v>
                      </c:pt>
                      <c:pt idx="1015">
                        <c:v>1070</c:v>
                      </c:pt>
                      <c:pt idx="1016">
                        <c:v>1071</c:v>
                      </c:pt>
                      <c:pt idx="1017">
                        <c:v>1072</c:v>
                      </c:pt>
                      <c:pt idx="1018">
                        <c:v>1073</c:v>
                      </c:pt>
                      <c:pt idx="1019">
                        <c:v>1074</c:v>
                      </c:pt>
                      <c:pt idx="1020">
                        <c:v>1075</c:v>
                      </c:pt>
                      <c:pt idx="1021">
                        <c:v>1076</c:v>
                      </c:pt>
                      <c:pt idx="1022">
                        <c:v>1077</c:v>
                      </c:pt>
                      <c:pt idx="1023">
                        <c:v>1078</c:v>
                      </c:pt>
                      <c:pt idx="1024">
                        <c:v>1079</c:v>
                      </c:pt>
                      <c:pt idx="1025">
                        <c:v>1080</c:v>
                      </c:pt>
                      <c:pt idx="1026">
                        <c:v>1081</c:v>
                      </c:pt>
                      <c:pt idx="1027">
                        <c:v>1082</c:v>
                      </c:pt>
                      <c:pt idx="1028">
                        <c:v>1083</c:v>
                      </c:pt>
                      <c:pt idx="1029">
                        <c:v>1084</c:v>
                      </c:pt>
                      <c:pt idx="1030">
                        <c:v>1085</c:v>
                      </c:pt>
                      <c:pt idx="1031">
                        <c:v>1086</c:v>
                      </c:pt>
                      <c:pt idx="1032">
                        <c:v>1087</c:v>
                      </c:pt>
                      <c:pt idx="1033">
                        <c:v>1088</c:v>
                      </c:pt>
                      <c:pt idx="1034">
                        <c:v>1089</c:v>
                      </c:pt>
                      <c:pt idx="1035">
                        <c:v>1090</c:v>
                      </c:pt>
                      <c:pt idx="1036">
                        <c:v>1091</c:v>
                      </c:pt>
                      <c:pt idx="1037">
                        <c:v>1092</c:v>
                      </c:pt>
                      <c:pt idx="1038">
                        <c:v>1093</c:v>
                      </c:pt>
                      <c:pt idx="1039">
                        <c:v>1094</c:v>
                      </c:pt>
                      <c:pt idx="1040">
                        <c:v>1095</c:v>
                      </c:pt>
                      <c:pt idx="1041">
                        <c:v>1096</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[1]EPECN!$AK$2:$AK$1043</c15:sqref>
                        </c15:formulaRef>
                      </c:ext>
                    </c:extLst>
                    <c:numCache>
                      <c:formatCode>General</c:formatCode>
                      <c:ptCount val="1042"/>
                      <c:pt idx="0">
                        <c:v>10.275488218164826</c:v>
                      </c:pt>
                      <c:pt idx="1">
                        <c:v>10.273386296650745</c:v>
                      </c:pt>
                      <c:pt idx="2">
                        <c:v>10.271571814023378</c:v>
                      </c:pt>
                      <c:pt idx="3">
                        <c:v>10.270149660139129</c:v>
                      </c:pt>
                      <c:pt idx="4">
                        <c:v>10.269223440500548</c:v>
                      </c:pt>
                      <c:pt idx="5">
                        <c:v>10.268895241621472</c:v>
                      </c:pt>
                      <c:pt idx="6">
                        <c:v>10.269265410033199</c:v>
                      </c:pt>
                      <c:pt idx="7">
                        <c:v>10.27043233540085</c:v>
                      </c:pt>
                      <c:pt idx="8">
                        <c:v>10.272492238210319</c:v>
                      </c:pt>
                      <c:pt idx="9">
                        <c:v>10.275538952476104</c:v>
                      </c:pt>
                      <c:pt idx="10">
                        <c:v>10.279663763909694</c:v>
                      </c:pt>
                      <c:pt idx="11">
                        <c:v>10.284955153976092</c:v>
                      </c:pt>
                      <c:pt idx="12">
                        <c:v>10.2914986502537</c:v>
                      </c:pt>
                      <c:pt idx="13">
                        <c:v>10.299376633498966</c:v>
                      </c:pt>
                      <c:pt idx="14">
                        <c:v>10.308668161802892</c:v>
                      </c:pt>
                      <c:pt idx="15">
                        <c:v>10.319448802211291</c:v>
                      </c:pt>
                      <c:pt idx="16">
                        <c:v>10.331790460164649</c:v>
                      </c:pt>
                      <c:pt idx="17">
                        <c:v>10.345761267096654</c:v>
                      </c:pt>
                      <c:pt idx="18">
                        <c:v>10.361425376513044</c:v>
                      </c:pt>
                      <c:pt idx="19">
                        <c:v>10.378842868854234</c:v>
                      </c:pt>
                      <c:pt idx="20">
                        <c:v>10.398069615426435</c:v>
                      </c:pt>
                      <c:pt idx="21">
                        <c:v>10.419157161666504</c:v>
                      </c:pt>
                      <c:pt idx="22">
                        <c:v>10.442152619985929</c:v>
                      </c:pt>
                      <c:pt idx="23">
                        <c:v>10.467098562418855</c:v>
                      </c:pt>
                      <c:pt idx="24">
                        <c:v>10.494032973278006</c:v>
                      </c:pt>
                      <c:pt idx="25">
                        <c:v>10.522989112001243</c:v>
                      </c:pt>
                      <c:pt idx="26">
                        <c:v>10.55399548634945</c:v>
                      </c:pt>
                      <c:pt idx="27">
                        <c:v>10.587075786094653</c:v>
                      </c:pt>
                      <c:pt idx="28">
                        <c:v>10.622248837314638</c:v>
                      </c:pt>
                      <c:pt idx="29">
                        <c:v>10.659528567387911</c:v>
                      </c:pt>
                      <c:pt idx="30">
                        <c:v>10.698923970759939</c:v>
                      </c:pt>
                      <c:pt idx="31">
                        <c:v>10.74043913552863</c:v>
                      </c:pt>
                      <c:pt idx="32">
                        <c:v>10.784073180874028</c:v>
                      </c:pt>
                      <c:pt idx="33">
                        <c:v>10.829820305333987</c:v>
                      </c:pt>
                      <c:pt idx="34">
                        <c:v>10.877669795904595</c:v>
                      </c:pt>
                      <c:pt idx="35">
                        <c:v>10.927606057920901</c:v>
                      </c:pt>
                      <c:pt idx="36">
                        <c:v>10.979608655650681</c:v>
                      </c:pt>
                      <c:pt idx="37">
                        <c:v>11.033652353511037</c:v>
                      </c:pt>
                      <c:pt idx="38">
                        <c:v>11.089707217795038</c:v>
                      </c:pt>
                      <c:pt idx="39">
                        <c:v>11.147738628773222</c:v>
                      </c:pt>
                      <c:pt idx="40">
                        <c:v>11.207707403012648</c:v>
                      </c:pt>
                      <c:pt idx="41">
                        <c:v>11.269569875734424</c:v>
                      </c:pt>
                      <c:pt idx="42">
                        <c:v>11.333278003009227</c:v>
                      </c:pt>
                      <c:pt idx="43">
                        <c:v>11.398779473569432</c:v>
                      </c:pt>
                      <c:pt idx="44">
                        <c:v>11.466017829995852</c:v>
                      </c:pt>
                      <c:pt idx="45">
                        <c:v>11.534932589017197</c:v>
                      </c:pt>
                      <c:pt idx="46">
                        <c:v>11.605459420640907</c:v>
                      </c:pt>
                      <c:pt idx="47">
                        <c:v>11.677530235815158</c:v>
                      </c:pt>
                      <c:pt idx="48">
                        <c:v>11.751073382303678</c:v>
                      </c:pt>
                      <c:pt idx="49">
                        <c:v>11.82601379843741</c:v>
                      </c:pt>
                      <c:pt idx="50">
                        <c:v>11.902273184390365</c:v>
                      </c:pt>
                      <c:pt idx="51">
                        <c:v>11.979770180610826</c:v>
                      </c:pt>
                      <c:pt idx="52">
                        <c:v>12.058420543023811</c:v>
                      </c:pt>
                      <c:pt idx="53">
                        <c:v>12.13813737460633</c:v>
                      </c:pt>
                      <c:pt idx="54">
                        <c:v>12.218831262923104</c:v>
                      </c:pt>
                      <c:pt idx="55">
                        <c:v>12.300410523197964</c:v>
                      </c:pt>
                      <c:pt idx="56">
                        <c:v>12.382781396483997</c:v>
                      </c:pt>
                      <c:pt idx="57">
                        <c:v>12.465848262484815</c:v>
                      </c:pt>
                      <c:pt idx="58">
                        <c:v>12.549513856569117</c:v>
                      </c:pt>
                      <c:pt idx="59">
                        <c:v>12.633679480511883</c:v>
                      </c:pt>
                      <c:pt idx="60">
                        <c:v>12.718245266487431</c:v>
                      </c:pt>
                      <c:pt idx="61">
                        <c:v>12.80311034383244</c:v>
                      </c:pt>
                      <c:pt idx="62">
                        <c:v>12.888173108091301</c:v>
                      </c:pt>
                      <c:pt idx="63">
                        <c:v>12.973331441850831</c:v>
                      </c:pt>
                      <c:pt idx="64">
                        <c:v>13.058482946867823</c:v>
                      </c:pt>
                      <c:pt idx="65">
                        <c:v>13.143525176989675</c:v>
                      </c:pt>
                      <c:pt idx="66">
                        <c:v>13.228355861366843</c:v>
                      </c:pt>
                      <c:pt idx="67">
                        <c:v>13.31287317745481</c:v>
                      </c:pt>
                      <c:pt idx="68">
                        <c:v>13.396975923303787</c:v>
                      </c:pt>
                      <c:pt idx="69">
                        <c:v>13.480563788635648</c:v>
                      </c:pt>
                      <c:pt idx="70">
                        <c:v>13.563537574209906</c:v>
                      </c:pt>
                      <c:pt idx="71">
                        <c:v>13.645799418984277</c:v>
                      </c:pt>
                      <c:pt idx="72">
                        <c:v>13.72725302457966</c:v>
                      </c:pt>
                      <c:pt idx="73">
                        <c:v>13.807803866565044</c:v>
                      </c:pt>
                      <c:pt idx="74">
                        <c:v>13.887359452084429</c:v>
                      </c:pt>
                      <c:pt idx="75">
                        <c:v>13.965829473355424</c:v>
                      </c:pt>
                      <c:pt idx="76">
                        <c:v>14.043126056577867</c:v>
                      </c:pt>
                      <c:pt idx="77">
                        <c:v>14.119163955800202</c:v>
                      </c:pt>
                      <c:pt idx="78">
                        <c:v>14.193860751302203</c:v>
                      </c:pt>
                      <c:pt idx="79">
                        <c:v>14.267137042063689</c:v>
                      </c:pt>
                      <c:pt idx="80">
                        <c:v>14.338916631901711</c:v>
                      </c:pt>
                      <c:pt idx="81">
                        <c:v>14.409126698871559</c:v>
                      </c:pt>
                      <c:pt idx="82">
                        <c:v>14.477698007541431</c:v>
                      </c:pt>
                      <c:pt idx="83">
                        <c:v>14.544565013765171</c:v>
                      </c:pt>
                      <c:pt idx="84">
                        <c:v>14.609666061593702</c:v>
                      </c:pt>
                      <c:pt idx="85">
                        <c:v>14.672943521981828</c:v>
                      </c:pt>
                      <c:pt idx="86">
                        <c:v>14.73434393296475</c:v>
                      </c:pt>
                      <c:pt idx="87">
                        <c:v>14.793818130996227</c:v>
                      </c:pt>
                      <c:pt idx="88">
                        <c:v>14.851321363159204</c:v>
                      </c:pt>
                      <c:pt idx="89">
                        <c:v>14.906813439978809</c:v>
                      </c:pt>
                      <c:pt idx="90">
                        <c:v>14.960258778587272</c:v>
                      </c:pt>
                      <c:pt idx="91">
                        <c:v>15.011626536011075</c:v>
                      </c:pt>
                      <c:pt idx="92">
                        <c:v>15.060890682370912</c:v>
                      </c:pt>
                      <c:pt idx="93">
                        <c:v>15.108030073806725</c:v>
                      </c:pt>
                      <c:pt idx="94">
                        <c:v>15.153028514961584</c:v>
                      </c:pt>
                      <c:pt idx="95">
                        <c:v>15.19587480088021</c:v>
                      </c:pt>
                      <c:pt idx="96">
                        <c:v>15.236562798200266</c:v>
                      </c:pt>
                      <c:pt idx="97">
                        <c:v>15.275091415537208</c:v>
                      </c:pt>
                      <c:pt idx="98">
                        <c:v>15.311464662986264</c:v>
                      </c:pt>
                      <c:pt idx="99">
                        <c:v>15.345691650688073</c:v>
                      </c:pt>
                      <c:pt idx="100">
                        <c:v>15.377786586427664</c:v>
                      </c:pt>
                      <c:pt idx="101">
                        <c:v>15.407768762259646</c:v>
                      </c:pt>
                      <c:pt idx="102">
                        <c:v>15.435662520175587</c:v>
                      </c:pt>
                      <c:pt idx="103">
                        <c:v>15.461497256852869</c:v>
                      </c:pt>
                      <c:pt idx="104">
                        <c:v>15.485307317547349</c:v>
                      </c:pt>
                      <c:pt idx="105">
                        <c:v>15.507131979214984</c:v>
                      </c:pt>
                      <c:pt idx="106">
                        <c:v>15.527015372970778</c:v>
                      </c:pt>
                      <c:pt idx="107">
                        <c:v>15.545006406015446</c:v>
                      </c:pt>
                      <c:pt idx="108">
                        <c:v>15.561158673183026</c:v>
                      </c:pt>
                      <c:pt idx="109">
                        <c:v>15.575530348284351</c:v>
                      </c:pt>
                      <c:pt idx="110">
                        <c:v>15.588184115443003</c:v>
                      </c:pt>
                      <c:pt idx="111">
                        <c:v>15.59918699064168</c:v>
                      </c:pt>
                      <c:pt idx="112">
                        <c:v>15.60861023371767</c:v>
                      </c:pt>
                      <c:pt idx="113">
                        <c:v>15.616529201066262</c:v>
                      </c:pt>
                      <c:pt idx="114">
                        <c:v>15.623023199330957</c:v>
                      </c:pt>
                      <c:pt idx="115">
                        <c:v>15.628175330378244</c:v>
                      </c:pt>
                      <c:pt idx="116">
                        <c:v>15.632072327873386</c:v>
                      </c:pt>
                      <c:pt idx="117">
                        <c:v>15.634804375791587</c:v>
                      </c:pt>
                      <c:pt idx="118">
                        <c:v>15.636464969215963</c:v>
                      </c:pt>
                      <c:pt idx="119">
                        <c:v>15.637150667790397</c:v>
                      </c:pt>
                      <c:pt idx="120">
                        <c:v>15.636960942210834</c:v>
                      </c:pt>
                      <c:pt idx="121">
                        <c:v>15.63599796415369</c:v>
                      </c:pt>
                      <c:pt idx="122">
                        <c:v>15.634366400053878</c:v>
                      </c:pt>
                      <c:pt idx="123">
                        <c:v>15.632173199158354</c:v>
                      </c:pt>
                      <c:pt idx="124">
                        <c:v>15.629527366293317</c:v>
                      </c:pt>
                      <c:pt idx="125">
                        <c:v>15.626539779794467</c:v>
                      </c:pt>
                      <c:pt idx="126">
                        <c:v>15.623322905060453</c:v>
                      </c:pt>
                      <c:pt idx="127">
                        <c:v>15.619990604198835</c:v>
                      </c:pt>
                      <c:pt idx="128">
                        <c:v>15.616657892242561</c:v>
                      </c:pt>
                      <c:pt idx="129">
                        <c:v>15.613440700422517</c:v>
                      </c:pt>
                      <c:pt idx="130">
                        <c:v>15.610455636987943</c:v>
                      </c:pt>
                      <c:pt idx="131">
                        <c:v>15.607819736072273</c:v>
                      </c:pt>
                      <c:pt idx="132">
                        <c:v>15.605650255106225</c:v>
                      </c:pt>
                      <c:pt idx="133">
                        <c:v>15.604064371283224</c:v>
                      </c:pt>
                      <c:pt idx="134">
                        <c:v>15.603178977584806</c:v>
                      </c:pt>
                      <c:pt idx="135">
                        <c:v>15.60311042887472</c:v>
                      </c:pt>
                      <c:pt idx="136">
                        <c:v>15.603974298570563</c:v>
                      </c:pt>
                      <c:pt idx="137">
                        <c:v>15.605885136401138</c:v>
                      </c:pt>
                      <c:pt idx="138">
                        <c:v>15.608956217755519</c:v>
                      </c:pt>
                      <c:pt idx="139">
                        <c:v>15.613299345126919</c:v>
                      </c:pt>
                      <c:pt idx="140">
                        <c:v>15.619024552150345</c:v>
                      </c:pt>
                      <c:pt idx="141">
                        <c:v>15.626239910727968</c:v>
                      </c:pt>
                      <c:pt idx="142">
                        <c:v>15.635051291729855</c:v>
                      </c:pt>
                      <c:pt idx="143">
                        <c:v>15.645562139750677</c:v>
                      </c:pt>
                      <c:pt idx="144">
                        <c:v>15.657873252394705</c:v>
                      </c:pt>
                      <c:pt idx="145">
                        <c:v>15.672082554552272</c:v>
                      </c:pt>
                      <c:pt idx="146">
                        <c:v>15.68828492812079</c:v>
                      </c:pt>
                      <c:pt idx="147">
                        <c:v>15.70657194761219</c:v>
                      </c:pt>
                      <c:pt idx="148">
                        <c:v>15.727031722076639</c:v>
                      </c:pt>
                      <c:pt idx="149">
                        <c:v>15.74974869375963</c:v>
                      </c:pt>
                      <c:pt idx="150">
                        <c:v>15.774803453895453</c:v>
                      </c:pt>
                      <c:pt idx="151">
                        <c:v>15.802272566025646</c:v>
                      </c:pt>
                      <c:pt idx="152">
                        <c:v>15.832228397215374</c:v>
                      </c:pt>
                      <c:pt idx="153">
                        <c:v>15.864738947524552</c:v>
                      </c:pt>
                      <c:pt idx="154">
                        <c:v>15.899867738073397</c:v>
                      </c:pt>
                      <c:pt idx="155">
                        <c:v>15.937673608024598</c:v>
                      </c:pt>
                      <c:pt idx="156">
                        <c:v>15.97821062078547</c:v>
                      </c:pt>
                      <c:pt idx="157">
                        <c:v>16.021527929714981</c:v>
                      </c:pt>
                      <c:pt idx="158">
                        <c:v>16.067669663600395</c:v>
                      </c:pt>
                      <c:pt idx="159">
                        <c:v>16.116674822148344</c:v>
                      </c:pt>
                      <c:pt idx="160">
                        <c:v>16.168577171714436</c:v>
                      </c:pt>
                      <c:pt idx="161">
                        <c:v>16.223405201474169</c:v>
                      </c:pt>
                      <c:pt idx="162">
                        <c:v>16.281181990216449</c:v>
                      </c:pt>
                      <c:pt idx="163">
                        <c:v>16.341925183918942</c:v>
                      </c:pt>
                      <c:pt idx="164">
                        <c:v>16.405646934242146</c:v>
                      </c:pt>
                      <c:pt idx="165">
                        <c:v>16.47235385805655</c:v>
                      </c:pt>
                      <c:pt idx="166">
                        <c:v>16.542047008094251</c:v>
                      </c:pt>
                      <c:pt idx="167">
                        <c:v>16.614721844793316</c:v>
                      </c:pt>
                      <c:pt idx="168">
                        <c:v>16.690368269380276</c:v>
                      </c:pt>
                      <c:pt idx="169">
                        <c:v>16.768970568212303</c:v>
                      </c:pt>
                      <c:pt idx="170">
                        <c:v>16.850507468377799</c:v>
                      </c:pt>
                      <c:pt idx="171">
                        <c:v>16.934952154530428</c:v>
                      </c:pt>
                      <c:pt idx="172">
                        <c:v>17.022272306908434</c:v>
                      </c:pt>
                      <c:pt idx="173">
                        <c:v>17.112430150467912</c:v>
                      </c:pt>
                      <c:pt idx="174">
                        <c:v>17.205382505035566</c:v>
                      </c:pt>
                      <c:pt idx="175">
                        <c:v>17.301080896363587</c:v>
                      </c:pt>
                      <c:pt idx="176">
                        <c:v>17.399471577946855</c:v>
                      </c:pt>
                      <c:pt idx="177">
                        <c:v>17.500495663440088</c:v>
                      </c:pt>
                      <c:pt idx="178">
                        <c:v>17.604089219490756</c:v>
                      </c:pt>
                      <c:pt idx="179">
                        <c:v>17.7101833787817</c:v>
                      </c:pt>
                      <c:pt idx="180">
                        <c:v>17.818704463056733</c:v>
                      </c:pt>
                      <c:pt idx="181">
                        <c:v>17.929574115880978</c:v>
                      </c:pt>
                      <c:pt idx="182">
                        <c:v>18.042709434868389</c:v>
                      </c:pt>
                      <c:pt idx="183">
                        <c:v>18.15802316308854</c:v>
                      </c:pt>
                      <c:pt idx="184">
                        <c:v>18.275423789346096</c:v>
                      </c:pt>
                      <c:pt idx="185">
                        <c:v>18.394815757007983</c:v>
                      </c:pt>
                      <c:pt idx="186">
                        <c:v>18.516099631035285</c:v>
                      </c:pt>
                      <c:pt idx="187">
                        <c:v>18.639172282860159</c:v>
                      </c:pt>
                      <c:pt idx="188">
                        <c:v>18.76392708273173</c:v>
                      </c:pt>
                      <c:pt idx="189">
                        <c:v>18.890254089139273</c:v>
                      </c:pt>
                      <c:pt idx="190">
                        <c:v>19.01804029490669</c:v>
                      </c:pt>
                      <c:pt idx="191">
                        <c:v>19.147169779537929</c:v>
                      </c:pt>
                      <c:pt idx="192">
                        <c:v>19.277523967380841</c:v>
                      </c:pt>
                      <c:pt idx="193">
                        <c:v>19.408981841164</c:v>
                      </c:pt>
                      <c:pt idx="194">
                        <c:v>19.541420170450778</c:v>
                      </c:pt>
                      <c:pt idx="195">
                        <c:v>19.674713744544238</c:v>
                      </c:pt>
                      <c:pt idx="196">
                        <c:v>19.808735599367399</c:v>
                      </c:pt>
                      <c:pt idx="197">
                        <c:v>19.943357297835437</c:v>
                      </c:pt>
                      <c:pt idx="198">
                        <c:v>20.078449113228839</c:v>
                      </c:pt>
                      <c:pt idx="199">
                        <c:v>20.213880315070686</c:v>
                      </c:pt>
                      <c:pt idx="200">
                        <c:v>20.349519407006046</c:v>
                      </c:pt>
                      <c:pt idx="201">
                        <c:v>20.485234376177178</c:v>
                      </c:pt>
                      <c:pt idx="202">
                        <c:v>20.620892943585652</c:v>
                      </c:pt>
                      <c:pt idx="203">
                        <c:v>20.756362804930156</c:v>
                      </c:pt>
                      <c:pt idx="204">
                        <c:v>20.891511921408021</c:v>
                      </c:pt>
                      <c:pt idx="205">
                        <c:v>21.026208709968827</c:v>
                      </c:pt>
                      <c:pt idx="206">
                        <c:v>21.160322332509434</c:v>
                      </c:pt>
                      <c:pt idx="207">
                        <c:v>21.293722933502266</c:v>
                      </c:pt>
                      <c:pt idx="208">
                        <c:v>21.426281885552097</c:v>
                      </c:pt>
                      <c:pt idx="209">
                        <c:v>21.557872032380931</c:v>
                      </c:pt>
                      <c:pt idx="210">
                        <c:v>21.688367918745996</c:v>
                      </c:pt>
                      <c:pt idx="211">
                        <c:v>21.817646066802514</c:v>
                      </c:pt>
                      <c:pt idx="212">
                        <c:v>21.94558514843045</c:v>
                      </c:pt>
                      <c:pt idx="213">
                        <c:v>22.072066253052697</c:v>
                      </c:pt>
                      <c:pt idx="214">
                        <c:v>22.19697310048209</c:v>
                      </c:pt>
                      <c:pt idx="215">
                        <c:v>22.320192258344726</c:v>
                      </c:pt>
                      <c:pt idx="216">
                        <c:v>22.441613353638818</c:v>
                      </c:pt>
                      <c:pt idx="217">
                        <c:v>22.561129278000319</c:v>
                      </c:pt>
                      <c:pt idx="218">
                        <c:v>22.678636376260123</c:v>
                      </c:pt>
                      <c:pt idx="219">
                        <c:v>22.794034677891457</c:v>
                      </c:pt>
                      <c:pt idx="220">
                        <c:v>22.907228020961231</c:v>
                      </c:pt>
                      <c:pt idx="221">
                        <c:v>23.018124268214677</c:v>
                      </c:pt>
                      <c:pt idx="222">
                        <c:v>23.126635464939174</c:v>
                      </c:pt>
                      <c:pt idx="223">
                        <c:v>23.232677998270539</c:v>
                      </c:pt>
                      <c:pt idx="224">
                        <c:v>23.336172747622651</c:v>
                      </c:pt>
                      <c:pt idx="225">
                        <c:v>23.437045215940284</c:v>
                      </c:pt>
                      <c:pt idx="226">
                        <c:v>23.53522570149401</c:v>
                      </c:pt>
                      <c:pt idx="227">
                        <c:v>23.630649359955804</c:v>
                      </c:pt>
                      <c:pt idx="228">
                        <c:v>23.723256356514497</c:v>
                      </c:pt>
                      <c:pt idx="229">
                        <c:v>23.812991957811033</c:v>
                      </c:pt>
                      <c:pt idx="230">
                        <c:v>23.899806623494523</c:v>
                      </c:pt>
                      <c:pt idx="231">
                        <c:v>23.983656087222236</c:v>
                      </c:pt>
                      <c:pt idx="232">
                        <c:v>24.064501416948449</c:v>
                      </c:pt>
                      <c:pt idx="233">
                        <c:v>24.217051103414175</c:v>
                      </c:pt>
                      <c:pt idx="234">
                        <c:v>24.288704807695751</c:v>
                      </c:pt>
                      <c:pt idx="235">
                        <c:v>24.357253166855575</c:v>
                      </c:pt>
                      <c:pt idx="236">
                        <c:v>24.422684651763561</c:v>
                      </c:pt>
                      <c:pt idx="237">
                        <c:v>24.484993268554184</c:v>
                      </c:pt>
                      <c:pt idx="238">
                        <c:v>24.544178541504952</c:v>
                      </c:pt>
                      <c:pt idx="239">
                        <c:v>24.60024553478608</c:v>
                      </c:pt>
                      <c:pt idx="240">
                        <c:v>24.872130433546861</c:v>
                      </c:pt>
                      <c:pt idx="241">
                        <c:v>24.906964559212177</c:v>
                      </c:pt>
                      <c:pt idx="242">
                        <c:v>24.938913304648018</c:v>
                      </c:pt>
                      <c:pt idx="243">
                        <c:v>24.968028689448165</c:v>
                      </c:pt>
                      <c:pt idx="244">
                        <c:v>24.994367471234213</c:v>
                      </c:pt>
                      <c:pt idx="245">
                        <c:v>25.017991013387846</c:v>
                      </c:pt>
                      <c:pt idx="246">
                        <c:v>25.038965143743347</c:v>
                      </c:pt>
                      <c:pt idx="247">
                        <c:v>25.057360004548244</c:v>
                      </c:pt>
                      <c:pt idx="248">
                        <c:v>25.073249884017795</c:v>
                      </c:pt>
                      <c:pt idx="249">
                        <c:v>25.086713089826844</c:v>
                      </c:pt>
                      <c:pt idx="250">
                        <c:v>25.097831714898756</c:v>
                      </c:pt>
                      <c:pt idx="251">
                        <c:v>25.106691495867224</c:v>
                      </c:pt>
                      <c:pt idx="252">
                        <c:v>25.113381614601909</c:v>
                      </c:pt>
                      <c:pt idx="253">
                        <c:v>25.117994503202873</c:v>
                      </c:pt>
                      <c:pt idx="254">
                        <c:v>25.120625642882416</c:v>
                      </c:pt>
                      <c:pt idx="255">
                        <c:v>25.121373347165221</c:v>
                      </c:pt>
                      <c:pt idx="256">
                        <c:v>25.120338589849482</c:v>
                      </c:pt>
                      <c:pt idx="257">
                        <c:v>25.117624728182204</c:v>
                      </c:pt>
                      <c:pt idx="258">
                        <c:v>25.113337321711654</c:v>
                      </c:pt>
                      <c:pt idx="259">
                        <c:v>25.107583897288617</c:v>
                      </c:pt>
                      <c:pt idx="260">
                        <c:v>25.100473720695916</c:v>
                      </c:pt>
                      <c:pt idx="261">
                        <c:v>25.092117565392169</c:v>
                      </c:pt>
                      <c:pt idx="262">
                        <c:v>25.082627468861713</c:v>
                      </c:pt>
                      <c:pt idx="263">
                        <c:v>25.072116537067082</c:v>
                      </c:pt>
                      <c:pt idx="264">
                        <c:v>25.060698647504005</c:v>
                      </c:pt>
                      <c:pt idx="265">
                        <c:v>25.048488251361626</c:v>
                      </c:pt>
                      <c:pt idx="266">
                        <c:v>25.035600125291932</c:v>
                      </c:pt>
                      <c:pt idx="267">
                        <c:v>25.022149133292817</c:v>
                      </c:pt>
                      <c:pt idx="268">
                        <c:v>25.00824998920876</c:v>
                      </c:pt>
                      <c:pt idx="269">
                        <c:v>24.994017010351072</c:v>
                      </c:pt>
                      <c:pt idx="270">
                        <c:v>24.979563922737213</c:v>
                      </c:pt>
                      <c:pt idx="271">
                        <c:v>24.96500356844458</c:v>
                      </c:pt>
                      <c:pt idx="272">
                        <c:v>24.95044771556957</c:v>
                      </c:pt>
                      <c:pt idx="273">
                        <c:v>24.936006821276568</c:v>
                      </c:pt>
                      <c:pt idx="274">
                        <c:v>24.921789808414797</c:v>
                      </c:pt>
                      <c:pt idx="275">
                        <c:v>24.907903846172896</c:v>
                      </c:pt>
                      <c:pt idx="276">
                        <c:v>24.894454125232279</c:v>
                      </c:pt>
                      <c:pt idx="277">
                        <c:v>24.881543687870344</c:v>
                      </c:pt>
                      <c:pt idx="278">
                        <c:v>24.869273163453865</c:v>
                      </c:pt>
                      <c:pt idx="279">
                        <c:v>24.857740609751033</c:v>
                      </c:pt>
                      <c:pt idx="280">
                        <c:v>24.84704131047803</c:v>
                      </c:pt>
                      <c:pt idx="281">
                        <c:v>24.837267589482387</c:v>
                      </c:pt>
                      <c:pt idx="282">
                        <c:v>24.828508631951184</c:v>
                      </c:pt>
                      <c:pt idx="283">
                        <c:v>24.820850313016603</c:v>
                      </c:pt>
                      <c:pt idx="284">
                        <c:v>24.814375024115716</c:v>
                      </c:pt>
                      <c:pt idx="285">
                        <c:v>24.809161557444476</c:v>
                      </c:pt>
                      <c:pt idx="286">
                        <c:v>24.805284898828372</c:v>
                      </c:pt>
                      <c:pt idx="287">
                        <c:v>24.802816129314245</c:v>
                      </c:pt>
                      <c:pt idx="288">
                        <c:v>24.801822285768864</c:v>
                      </c:pt>
                      <c:pt idx="289">
                        <c:v>24.802366240750541</c:v>
                      </c:pt>
                      <c:pt idx="290">
                        <c:v>24.804506591900136</c:v>
                      </c:pt>
                      <c:pt idx="291">
                        <c:v>24.808297551077352</c:v>
                      </c:pt>
                      <c:pt idx="292">
                        <c:v>24.813788893447338</c:v>
                      </c:pt>
                      <c:pt idx="293">
                        <c:v>24.821025816701159</c:v>
                      </c:pt>
                      <c:pt idx="294">
                        <c:v>24.830048910572209</c:v>
                      </c:pt>
                      <c:pt idx="295">
                        <c:v>24.84089408678825</c:v>
                      </c:pt>
                      <c:pt idx="296">
                        <c:v>24.85359252957663</c:v>
                      </c:pt>
                      <c:pt idx="297">
                        <c:v>24.868170656817661</c:v>
                      </c:pt>
                      <c:pt idx="298">
                        <c:v>24.884650081918107</c:v>
                      </c:pt>
                      <c:pt idx="299">
                        <c:v>24.903047636454026</c:v>
                      </c:pt>
                      <c:pt idx="300">
                        <c:v>24.923375303609067</c:v>
                      </c:pt>
                      <c:pt idx="301">
                        <c:v>24.945640262411132</c:v>
                      </c:pt>
                      <c:pt idx="302">
                        <c:v>24.969844892747492</c:v>
                      </c:pt>
                      <c:pt idx="303">
                        <c:v>24.995986801115034</c:v>
                      </c:pt>
                      <c:pt idx="304">
                        <c:v>25.024058857039623</c:v>
                      </c:pt>
                      <c:pt idx="305">
                        <c:v>25.054049230075698</c:v>
                      </c:pt>
                      <c:pt idx="306">
                        <c:v>25.085941487274521</c:v>
                      </c:pt>
                      <c:pt idx="307">
                        <c:v>25.119714600987116</c:v>
                      </c:pt>
                      <c:pt idx="308">
                        <c:v>25.155343066846047</c:v>
                      </c:pt>
                      <c:pt idx="309">
                        <c:v>25.19279698174811</c:v>
                      </c:pt>
                      <c:pt idx="310">
                        <c:v>25.232042141638868</c:v>
                      </c:pt>
                      <c:pt idx="311">
                        <c:v>25.273040148878927</c:v>
                      </c:pt>
                      <c:pt idx="312">
                        <c:v>25.315748518951306</c:v>
                      </c:pt>
                      <c:pt idx="313">
                        <c:v>25.360120846249423</c:v>
                      </c:pt>
                      <c:pt idx="314">
                        <c:v>25.406106878665636</c:v>
                      </c:pt>
                      <c:pt idx="315">
                        <c:v>25.453652700681577</c:v>
                      </c:pt>
                      <c:pt idx="316">
                        <c:v>25.502700874643256</c:v>
                      </c:pt>
                      <c:pt idx="317">
                        <c:v>25.55319059988642</c:v>
                      </c:pt>
                      <c:pt idx="318">
                        <c:v>25.605057879360867</c:v>
                      </c:pt>
                      <c:pt idx="319">
                        <c:v>25.658235693386342</c:v>
                      </c:pt>
                      <c:pt idx="320">
                        <c:v>25.712654170157332</c:v>
                      </c:pt>
                      <c:pt idx="321">
                        <c:v>25.768240812599668</c:v>
                      </c:pt>
                      <c:pt idx="322">
                        <c:v>25.82492063116818</c:v>
                      </c:pt>
                      <c:pt idx="323">
                        <c:v>25.882616382161903</c:v>
                      </c:pt>
                      <c:pt idx="324">
                        <c:v>25.941248761121507</c:v>
                      </c:pt>
                      <c:pt idx="325">
                        <c:v>26.000736610862695</c:v>
                      </c:pt>
                      <c:pt idx="326">
                        <c:v>26.060997133689238</c:v>
                      </c:pt>
                      <c:pt idx="327">
                        <c:v>26.121946097320475</c:v>
                      </c:pt>
                      <c:pt idx="328">
                        <c:v>26.183498094059953</c:v>
                      </c:pt>
                      <c:pt idx="329">
                        <c:v>26.245566702724851</c:v>
                      </c:pt>
                      <c:pt idx="330">
                        <c:v>26.308064752849933</c:v>
                      </c:pt>
                      <c:pt idx="331">
                        <c:v>26.370904540674701</c:v>
                      </c:pt>
                      <c:pt idx="332">
                        <c:v>26.433998056418591</c:v>
                      </c:pt>
                      <c:pt idx="333">
                        <c:v>26.497257212346021</c:v>
                      </c:pt>
                      <c:pt idx="334">
                        <c:v>26.560594061121524</c:v>
                      </c:pt>
                      <c:pt idx="335">
                        <c:v>26.623921063954164</c:v>
                      </c:pt>
                      <c:pt idx="336">
                        <c:v>26.687151258030912</c:v>
                      </c:pt>
                      <c:pt idx="337">
                        <c:v>26.75019852274006</c:v>
                      </c:pt>
                      <c:pt idx="338">
                        <c:v>26.812977794187969</c:v>
                      </c:pt>
                      <c:pt idx="339">
                        <c:v>26.875405287516127</c:v>
                      </c:pt>
                      <c:pt idx="340">
                        <c:v>26.937398716529973</c:v>
                      </c:pt>
                      <c:pt idx="341">
                        <c:v>26.998877500156425</c:v>
                      </c:pt>
                      <c:pt idx="342">
                        <c:v>27.059763015253708</c:v>
                      </c:pt>
                      <c:pt idx="343">
                        <c:v>27.11997874530471</c:v>
                      </c:pt>
                      <c:pt idx="344">
                        <c:v>27.1794505245336</c:v>
                      </c:pt>
                      <c:pt idx="345">
                        <c:v>27.238106726995063</c:v>
                      </c:pt>
                      <c:pt idx="346">
                        <c:v>27.295878460196132</c:v>
                      </c:pt>
                      <c:pt idx="347">
                        <c:v>27.352699752821888</c:v>
                      </c:pt>
                      <c:pt idx="348">
                        <c:v>27.408507726148823</c:v>
                      </c:pt>
                      <c:pt idx="349">
                        <c:v>27.463242808742834</c:v>
                      </c:pt>
                      <c:pt idx="350">
                        <c:v>27.516848844053104</c:v>
                      </c:pt>
                      <c:pt idx="351">
                        <c:v>27.569273290527832</c:v>
                      </c:pt>
                      <c:pt idx="352">
                        <c:v>27.620467363893738</c:v>
                      </c:pt>
                      <c:pt idx="353">
                        <c:v>27.670386181257712</c:v>
                      </c:pt>
                      <c:pt idx="354">
                        <c:v>27.718988896706154</c:v>
                      </c:pt>
                      <c:pt idx="355">
                        <c:v>27.766238828095673</c:v>
                      </c:pt>
                      <c:pt idx="356">
                        <c:v>27.812103564747076</c:v>
                      </c:pt>
                      <c:pt idx="357">
                        <c:v>27.856555115774313</c:v>
                      </c:pt>
                      <c:pt idx="358">
                        <c:v>27.899569948799098</c:v>
                      </c:pt>
                      <c:pt idx="359">
                        <c:v>27.941129118823085</c:v>
                      </c:pt>
                      <c:pt idx="360">
                        <c:v>27.981218337049526</c:v>
                      </c:pt>
                      <c:pt idx="361">
                        <c:v>28.019828039468074</c:v>
                      </c:pt>
                      <c:pt idx="362">
                        <c:v>28.05695344503793</c:v>
                      </c:pt>
                      <c:pt idx="363">
                        <c:v>28.092594593326442</c:v>
                      </c:pt>
                      <c:pt idx="364">
                        <c:v>28.126756421482696</c:v>
                      </c:pt>
                      <c:pt idx="365">
                        <c:v>28.159448730448254</c:v>
                      </c:pt>
                      <c:pt idx="366">
                        <c:v>28.190686240329924</c:v>
                      </c:pt>
                      <c:pt idx="367">
                        <c:v>28.220488584882403</c:v>
                      </c:pt>
                      <c:pt idx="368">
                        <c:v>28.2488803050719</c:v>
                      </c:pt>
                      <c:pt idx="369">
                        <c:v>28.301554447208346</c:v>
                      </c:pt>
                      <c:pt idx="370">
                        <c:v>28.325910286395306</c:v>
                      </c:pt>
                      <c:pt idx="371">
                        <c:v>28.349002226623643</c:v>
                      </c:pt>
                      <c:pt idx="372">
                        <c:v>28.370878867090273</c:v>
                      </c:pt>
                      <c:pt idx="373">
                        <c:v>28.391593447576831</c:v>
                      </c:pt>
                      <c:pt idx="374">
                        <c:v>28.411203766709708</c:v>
                      </c:pt>
                      <c:pt idx="375">
                        <c:v>28.429772089898645</c:v>
                      </c:pt>
                      <c:pt idx="376">
                        <c:v>28.447365037129916</c:v>
                      </c:pt>
                      <c:pt idx="377">
                        <c:v>28.464053510812064</c:v>
                      </c:pt>
                      <c:pt idx="378">
                        <c:v>28.479912513893193</c:v>
                      </c:pt>
                      <c:pt idx="379">
                        <c:v>28.495021058489534</c:v>
                      </c:pt>
                      <c:pt idx="380">
                        <c:v>28.509462015285482</c:v>
                      </c:pt>
                      <c:pt idx="381">
                        <c:v>28.523321963984802</c:v>
                      </c:pt>
                      <c:pt idx="382">
                        <c:v>28.536691035112131</c:v>
                      </c:pt>
                      <c:pt idx="383">
                        <c:v>28.549662733481977</c:v>
                      </c:pt>
                      <c:pt idx="384">
                        <c:v>28.562333803670931</c:v>
                      </c:pt>
                      <c:pt idx="385">
                        <c:v>28.574803987845378</c:v>
                      </c:pt>
                      <c:pt idx="386">
                        <c:v>28.587175876313733</c:v>
                      </c:pt>
                      <c:pt idx="387">
                        <c:v>28.599554701188069</c:v>
                      </c:pt>
                      <c:pt idx="388">
                        <c:v>28.612048133554275</c:v>
                      </c:pt>
                      <c:pt idx="389">
                        <c:v>28.624766074564668</c:v>
                      </c:pt>
                      <c:pt idx="390">
                        <c:v>28.651324934897737</c:v>
                      </c:pt>
                      <c:pt idx="391">
                        <c:v>28.665394860223145</c:v>
                      </c:pt>
                      <c:pt idx="392">
                        <c:v>28.69569858841994</c:v>
                      </c:pt>
                      <c:pt idx="393">
                        <c:v>28.712168736366305</c:v>
                      </c:pt>
                      <c:pt idx="394">
                        <c:v>28.729676520876122</c:v>
                      </c:pt>
                      <c:pt idx="395">
                        <c:v>28.748341579717057</c:v>
                      </c:pt>
                      <c:pt idx="396">
                        <c:v>28.768283691095014</c:v>
                      </c:pt>
                      <c:pt idx="397">
                        <c:v>28.789622569155689</c:v>
                      </c:pt>
                      <c:pt idx="398">
                        <c:v>28.812477558620188</c:v>
                      </c:pt>
                      <c:pt idx="399">
                        <c:v>28.836967429062984</c:v>
                      </c:pt>
                      <c:pt idx="400">
                        <c:v>28.863210119341492</c:v>
                      </c:pt>
                      <c:pt idx="401">
                        <c:v>28.891322492686935</c:v>
                      </c:pt>
                      <c:pt idx="402">
                        <c:v>28.921420092965036</c:v>
                      </c:pt>
                      <c:pt idx="403">
                        <c:v>28.953616892613404</c:v>
                      </c:pt>
                      <c:pt idx="404">
                        <c:v>28.988025092758988</c:v>
                      </c:pt>
                      <c:pt idx="405">
                        <c:v>29.024754826015403</c:v>
                      </c:pt>
                      <c:pt idx="406">
                        <c:v>29.063913962454233</c:v>
                      </c:pt>
                      <c:pt idx="407">
                        <c:v>29.105607869238789</c:v>
                      </c:pt>
                      <c:pt idx="408">
                        <c:v>29.149939184401191</c:v>
                      </c:pt>
                      <c:pt idx="409">
                        <c:v>29.197007595235522</c:v>
                      </c:pt>
                      <c:pt idx="410">
                        <c:v>29.355583495746536</c:v>
                      </c:pt>
                      <c:pt idx="411">
                        <c:v>29.414530688281562</c:v>
                      </c:pt>
                      <c:pt idx="412">
                        <c:v>29.610781882329466</c:v>
                      </c:pt>
                      <c:pt idx="413">
                        <c:v>29.682913015151449</c:v>
                      </c:pt>
                      <c:pt idx="414">
                        <c:v>29.758511933523121</c:v>
                      </c:pt>
                      <c:pt idx="415">
                        <c:v>29.837637981313492</c:v>
                      </c:pt>
                      <c:pt idx="416">
                        <c:v>29.920345512772681</c:v>
                      </c:pt>
                      <c:pt idx="417">
                        <c:v>30.006683798920914</c:v>
                      </c:pt>
                      <c:pt idx="418">
                        <c:v>30.096696893533515</c:v>
                      </c:pt>
                      <c:pt idx="419">
                        <c:v>30.190423518986663</c:v>
                      </c:pt>
                      <c:pt idx="420">
                        <c:v>30.287896962208993</c:v>
                      </c:pt>
                      <c:pt idx="421">
                        <c:v>30.389144970962729</c:v>
                      </c:pt>
                      <c:pt idx="422">
                        <c:v>30.494189710657672</c:v>
                      </c:pt>
                      <c:pt idx="423">
                        <c:v>30.603047631878809</c:v>
                      </c:pt>
                      <c:pt idx="424">
                        <c:v>30.715729448786881</c:v>
                      </c:pt>
                      <c:pt idx="425">
                        <c:v>30.832240078528898</c:v>
                      </c:pt>
                      <c:pt idx="426">
                        <c:v>30.95257860177253</c:v>
                      </c:pt>
                      <c:pt idx="427">
                        <c:v>31.076738234455703</c:v>
                      </c:pt>
                      <c:pt idx="428">
                        <c:v>31.204706300819772</c:v>
                      </c:pt>
                      <c:pt idx="429">
                        <c:v>31.336464267770946</c:v>
                      </c:pt>
                      <c:pt idx="430">
                        <c:v>31.61124627000099</c:v>
                      </c:pt>
                      <c:pt idx="431">
                        <c:v>31.754203870536266</c:v>
                      </c:pt>
                      <c:pt idx="432">
                        <c:v>32.05104266137846</c:v>
                      </c:pt>
                      <c:pt idx="433">
                        <c:v>32.204822802693066</c:v>
                      </c:pt>
                      <c:pt idx="434">
                        <c:v>32.522809840523507</c:v>
                      </c:pt>
                      <c:pt idx="435">
                        <c:v>32.686882296598682</c:v>
                      </c:pt>
                      <c:pt idx="436">
                        <c:v>32.854242141435975</c:v>
                      </c:pt>
                      <c:pt idx="437">
                        <c:v>33.024808904033904</c:v>
                      </c:pt>
                      <c:pt idx="438">
                        <c:v>33.198497026619748</c:v>
                      </c:pt>
                      <c:pt idx="439">
                        <c:v>33.375215989834047</c:v>
                      </c:pt>
                      <c:pt idx="440">
                        <c:v>33.554870497466844</c:v>
                      </c:pt>
                      <c:pt idx="441">
                        <c:v>33.737360570457597</c:v>
                      </c:pt>
                      <c:pt idx="442">
                        <c:v>33.922581749851325</c:v>
                      </c:pt>
                      <c:pt idx="443">
                        <c:v>34.110425258385391</c:v>
                      </c:pt>
                      <c:pt idx="444">
                        <c:v>34.300778180363267</c:v>
                      </c:pt>
                      <c:pt idx="445">
                        <c:v>34.493523649455106</c:v>
                      </c:pt>
                      <c:pt idx="446">
                        <c:v>34.68854104404781</c:v>
                      </c:pt>
                      <c:pt idx="447">
                        <c:v>34.885706179752951</c:v>
                      </c:pt>
                      <c:pt idx="448">
                        <c:v>35.084891558664914</c:v>
                      </c:pt>
                      <c:pt idx="449">
                        <c:v>35.285966524948932</c:v>
                      </c:pt>
                      <c:pt idx="450">
                        <c:v>35.488797526325023</c:v>
                      </c:pt>
                      <c:pt idx="451">
                        <c:v>35.693248331002067</c:v>
                      </c:pt>
                      <c:pt idx="452">
                        <c:v>35.89918025960489</c:v>
                      </c:pt>
                      <c:pt idx="453">
                        <c:v>36.106452421627637</c:v>
                      </c:pt>
                      <c:pt idx="454">
                        <c:v>36.314921945936639</c:v>
                      </c:pt>
                      <c:pt idx="455">
                        <c:v>36.734873301221249</c:v>
                      </c:pt>
                      <c:pt idx="456">
                        <c:v>36.946061758272243</c:v>
                      </c:pt>
                      <c:pt idx="457">
                        <c:v>37.157861361266733</c:v>
                      </c:pt>
                      <c:pt idx="458">
                        <c:v>37.37012311092294</c:v>
                      </c:pt>
                      <c:pt idx="459">
                        <c:v>37.582697537812159</c:v>
                      </c:pt>
                      <c:pt idx="460">
                        <c:v>37.795434947311392</c:v>
                      </c:pt>
                      <c:pt idx="461">
                        <c:v>38.008185714586581</c:v>
                      </c:pt>
                      <c:pt idx="462">
                        <c:v>38.220800479092304</c:v>
                      </c:pt>
                      <c:pt idx="463">
                        <c:v>38.433130438077441</c:v>
                      </c:pt>
                      <c:pt idx="464">
                        <c:v>38.645027588586686</c:v>
                      </c:pt>
                      <c:pt idx="465">
                        <c:v>38.856344977452238</c:v>
                      </c:pt>
                      <c:pt idx="466">
                        <c:v>39.066936948774128</c:v>
                      </c:pt>
                      <c:pt idx="467">
                        <c:v>39.276659378392907</c:v>
                      </c:pt>
                      <c:pt idx="468">
                        <c:v>39.485369954865391</c:v>
                      </c:pt>
                      <c:pt idx="469">
                        <c:v>39.692928356460833</c:v>
                      </c:pt>
                      <c:pt idx="470">
                        <c:v>39.899196523704603</c:v>
                      </c:pt>
                      <c:pt idx="471">
                        <c:v>40.104038877004562</c:v>
                      </c:pt>
                      <c:pt idx="472">
                        <c:v>40.307322538907258</c:v>
                      </c:pt>
                      <c:pt idx="473">
                        <c:v>40.508917550540815</c:v>
                      </c:pt>
                      <c:pt idx="474">
                        <c:v>40.7086970718156</c:v>
                      </c:pt>
                      <c:pt idx="475">
                        <c:v>40.906537624965075</c:v>
                      </c:pt>
                      <c:pt idx="476">
                        <c:v>41.102319231024836</c:v>
                      </c:pt>
                      <c:pt idx="477">
                        <c:v>41.295925638861895</c:v>
                      </c:pt>
                      <c:pt idx="478">
                        <c:v>41.487244496382026</c:v>
                      </c:pt>
                      <c:pt idx="479">
                        <c:v>41.676167523560366</c:v>
                      </c:pt>
                      <c:pt idx="480">
                        <c:v>41.862590676956003</c:v>
                      </c:pt>
                      <c:pt idx="481">
                        <c:v>42.046414305391295</c:v>
                      </c:pt>
                      <c:pt idx="482">
                        <c:v>42.227543286493095</c:v>
                      </c:pt>
                      <c:pt idx="483">
                        <c:v>42.405887203814466</c:v>
                      </c:pt>
                      <c:pt idx="484">
                        <c:v>42.581360414273043</c:v>
                      </c:pt>
                      <c:pt idx="485">
                        <c:v>42.753882205664425</c:v>
                      </c:pt>
                      <c:pt idx="486">
                        <c:v>42.923376894028742</c:v>
                      </c:pt>
                      <c:pt idx="487">
                        <c:v>43.089773920669934</c:v>
                      </c:pt>
                      <c:pt idx="488">
                        <c:v>43.253007938649482</c:v>
                      </c:pt>
                      <c:pt idx="489">
                        <c:v>43.413018878597669</c:v>
                      </c:pt>
                      <c:pt idx="490">
                        <c:v>43.569752053708726</c:v>
                      </c:pt>
                      <c:pt idx="491">
                        <c:v>43.723158153807709</c:v>
                      </c:pt>
                      <c:pt idx="492">
                        <c:v>44.16300292818817</c:v>
                      </c:pt>
                      <c:pt idx="493">
                        <c:v>44.438939969297444</c:v>
                      </c:pt>
                      <c:pt idx="494">
                        <c:v>44.571655112256558</c:v>
                      </c:pt>
                      <c:pt idx="495">
                        <c:v>44.700851681135994</c:v>
                      </c:pt>
                      <c:pt idx="496">
                        <c:v>44.948672768629912</c:v>
                      </c:pt>
                      <c:pt idx="497">
                        <c:v>45.067302553195937</c:v>
                      </c:pt>
                      <c:pt idx="498">
                        <c:v>45.182424172422948</c:v>
                      </c:pt>
                      <c:pt idx="499">
                        <c:v>45.294053383695832</c:v>
                      </c:pt>
                      <c:pt idx="500">
                        <c:v>45.402211080720896</c:v>
                      </c:pt>
                      <c:pt idx="501">
                        <c:v>45.50692313580673</c:v>
                      </c:pt>
                      <c:pt idx="502">
                        <c:v>45.608220332298217</c:v>
                      </c:pt>
                      <c:pt idx="503">
                        <c:v>45.706138237412461</c:v>
                      </c:pt>
                      <c:pt idx="504">
                        <c:v>45.800717075744465</c:v>
                      </c:pt>
                      <c:pt idx="505">
                        <c:v>45.892001593730157</c:v>
                      </c:pt>
                      <c:pt idx="506">
                        <c:v>45.980040905373016</c:v>
                      </c:pt>
                      <c:pt idx="507">
                        <c:v>46.064888379558539</c:v>
                      </c:pt>
                      <c:pt idx="508">
                        <c:v>46.146601419297994</c:v>
                      </c:pt>
                      <c:pt idx="509">
                        <c:v>46.225241333260286</c:v>
                      </c:pt>
                      <c:pt idx="510">
                        <c:v>46.300873149965348</c:v>
                      </c:pt>
                      <c:pt idx="511">
                        <c:v>46.373565435028745</c:v>
                      </c:pt>
                      <c:pt idx="512">
                        <c:v>46.44339010186107</c:v>
                      </c:pt>
                      <c:pt idx="513">
                        <c:v>46.510422216238453</c:v>
                      </c:pt>
                      <c:pt idx="514">
                        <c:v>46.574739785174295</c:v>
                      </c:pt>
                      <c:pt idx="515">
                        <c:v>46.636423590532509</c:v>
                      </c:pt>
                      <c:pt idx="516">
                        <c:v>46.695556917834466</c:v>
                      </c:pt>
                      <c:pt idx="517">
                        <c:v>46.752225380720624</c:v>
                      </c:pt>
                      <c:pt idx="518">
                        <c:v>46.806516691537126</c:v>
                      </c:pt>
                      <c:pt idx="519">
                        <c:v>46.858520438525055</c:v>
                      </c:pt>
                      <c:pt idx="520">
                        <c:v>46.908327860096904</c:v>
                      </c:pt>
                      <c:pt idx="521">
                        <c:v>46.956031606690487</c:v>
                      </c:pt>
                      <c:pt idx="522">
                        <c:v>47.001725550695127</c:v>
                      </c:pt>
                      <c:pt idx="523">
                        <c:v>47.127700042781903</c:v>
                      </c:pt>
                      <c:pt idx="524">
                        <c:v>47.1663089807723</c:v>
                      </c:pt>
                      <c:pt idx="525">
                        <c:v>47.203387122852554</c:v>
                      </c:pt>
                      <c:pt idx="526">
                        <c:v>47.239030586658195</c:v>
                      </c:pt>
                      <c:pt idx="527">
                        <c:v>47.27333508934241</c:v>
                      </c:pt>
                      <c:pt idx="528">
                        <c:v>47.30639566010597</c:v>
                      </c:pt>
                      <c:pt idx="529">
                        <c:v>47.338306455288041</c:v>
                      </c:pt>
                      <c:pt idx="530">
                        <c:v>47.369160526501666</c:v>
                      </c:pt>
                      <c:pt idx="531">
                        <c:v>47.399049602289956</c:v>
                      </c:pt>
                      <c:pt idx="532">
                        <c:v>47.428063873771649</c:v>
                      </c:pt>
                      <c:pt idx="533">
                        <c:v>47.456291774735519</c:v>
                      </c:pt>
                      <c:pt idx="534">
                        <c:v>47.483819816633208</c:v>
                      </c:pt>
                      <c:pt idx="535">
                        <c:v>47.510732328909789</c:v>
                      </c:pt>
                      <c:pt idx="536">
                        <c:v>47.537111305098463</c:v>
                      </c:pt>
                      <c:pt idx="537">
                        <c:v>47.563036205094505</c:v>
                      </c:pt>
                      <c:pt idx="538">
                        <c:v>47.588583774009038</c:v>
                      </c:pt>
                      <c:pt idx="539">
                        <c:v>47.613827867989251</c:v>
                      </c:pt>
                      <c:pt idx="540">
                        <c:v>47.638839277376526</c:v>
                      </c:pt>
                      <c:pt idx="541">
                        <c:v>47.663685607557746</c:v>
                      </c:pt>
                      <c:pt idx="542">
                        <c:v>47.688431067848597</c:v>
                      </c:pt>
                      <c:pt idx="543">
                        <c:v>47.713136368729899</c:v>
                      </c:pt>
                      <c:pt idx="544">
                        <c:v>47.737858577740433</c:v>
                      </c:pt>
                      <c:pt idx="545">
                        <c:v>47.762650994310277</c:v>
                      </c:pt>
                      <c:pt idx="546">
                        <c:v>47.78756303379987</c:v>
                      </c:pt>
                      <c:pt idx="547">
                        <c:v>47.812640120990018</c:v>
                      </c:pt>
                      <c:pt idx="548">
                        <c:v>47.837923583247267</c:v>
                      </c:pt>
                      <c:pt idx="549">
                        <c:v>47.863450603568772</c:v>
                      </c:pt>
                      <c:pt idx="550">
                        <c:v>47.889254083688783</c:v>
                      </c:pt>
                      <c:pt idx="551">
                        <c:v>47.915362617407894</c:v>
                      </c:pt>
                      <c:pt idx="552">
                        <c:v>47.94180042428345</c:v>
                      </c:pt>
                      <c:pt idx="553">
                        <c:v>47.96858730379769</c:v>
                      </c:pt>
                      <c:pt idx="554">
                        <c:v>47.995738600097425</c:v>
                      </c:pt>
                      <c:pt idx="555">
                        <c:v>48.023265167376081</c:v>
                      </c:pt>
                      <c:pt idx="556">
                        <c:v>48.079465149029417</c:v>
                      </c:pt>
                      <c:pt idx="557">
                        <c:v>48.108137810259542</c:v>
                      </c:pt>
                      <c:pt idx="558">
                        <c:v>48.137184291888374</c:v>
                      </c:pt>
                      <c:pt idx="559">
                        <c:v>48.166593063639461</c:v>
                      </c:pt>
                      <c:pt idx="560">
                        <c:v>48.196348192149252</c:v>
                      </c:pt>
                      <c:pt idx="561">
                        <c:v>48.25681207055699</c:v>
                      </c:pt>
                      <c:pt idx="562">
                        <c:v>48.287467449501705</c:v>
                      </c:pt>
                      <c:pt idx="563">
                        <c:v>48.318362574526631</c:v>
                      </c:pt>
                      <c:pt idx="564">
                        <c:v>48.349460451390549</c:v>
                      </c:pt>
                      <c:pt idx="565">
                        <c:v>48.380720135107985</c:v>
                      </c:pt>
                      <c:pt idx="566">
                        <c:v>48.412096839727276</c:v>
                      </c:pt>
                      <c:pt idx="567">
                        <c:v>48.443542047359642</c:v>
                      </c:pt>
                      <c:pt idx="568">
                        <c:v>48.475003676197787</c:v>
                      </c:pt>
                      <c:pt idx="569">
                        <c:v>48.50642615724334</c:v>
                      </c:pt>
                      <c:pt idx="570">
                        <c:v>48.537750619443905</c:v>
                      </c:pt>
                      <c:pt idx="571">
                        <c:v>48.568915032921787</c:v>
                      </c:pt>
                      <c:pt idx="572">
                        <c:v>48.599854369959395</c:v>
                      </c:pt>
                      <c:pt idx="573">
                        <c:v>48.630500773389464</c:v>
                      </c:pt>
                      <c:pt idx="574">
                        <c:v>48.660783722022003</c:v>
                      </c:pt>
                      <c:pt idx="575">
                        <c:v>48.690630252724894</c:v>
                      </c:pt>
                      <c:pt idx="576">
                        <c:v>48.71996508876056</c:v>
                      </c:pt>
                      <c:pt idx="577">
                        <c:v>48.748710873967283</c:v>
                      </c:pt>
                      <c:pt idx="578">
                        <c:v>48.776788362361344</c:v>
                      </c:pt>
                      <c:pt idx="579">
                        <c:v>48.804116622724237</c:v>
                      </c:pt>
                      <c:pt idx="580">
                        <c:v>48.830613247728216</c:v>
                      </c:pt>
                      <c:pt idx="581">
                        <c:v>48.856194567143532</c:v>
                      </c:pt>
                      <c:pt idx="582">
                        <c:v>48.904271587861906</c:v>
                      </c:pt>
                      <c:pt idx="583">
                        <c:v>48.926595610837552</c:v>
                      </c:pt>
                      <c:pt idx="584">
                        <c:v>48.947661399000445</c:v>
                      </c:pt>
                      <c:pt idx="585">
                        <c:v>48.967382275567005</c:v>
                      </c:pt>
                      <c:pt idx="586">
                        <c:v>48.985671639233431</c:v>
                      </c:pt>
                      <c:pt idx="587">
                        <c:v>49.00244319254093</c:v>
                      </c:pt>
                      <c:pt idx="588">
                        <c:v>49.017611160430896</c:v>
                      </c:pt>
                      <c:pt idx="589">
                        <c:v>49.031090558489218</c:v>
                      </c:pt>
                      <c:pt idx="590">
                        <c:v>49.042797360379417</c:v>
                      </c:pt>
                      <c:pt idx="591">
                        <c:v>49.052648763965408</c:v>
                      </c:pt>
                      <c:pt idx="592">
                        <c:v>49.060563405627256</c:v>
                      </c:pt>
                      <c:pt idx="593">
                        <c:v>49.066461582276915</c:v>
                      </c:pt>
                      <c:pt idx="594">
                        <c:v>49.070265470585298</c:v>
                      </c:pt>
                      <c:pt idx="595">
                        <c:v>49.071899332937775</c:v>
                      </c:pt>
                      <c:pt idx="596">
                        <c:v>49.071289769641652</c:v>
                      </c:pt>
                      <c:pt idx="597">
                        <c:v>49.068365866917063</c:v>
                      </c:pt>
                      <c:pt idx="598">
                        <c:v>49.063059440211092</c:v>
                      </c:pt>
                      <c:pt idx="599">
                        <c:v>49.055305222384554</c:v>
                      </c:pt>
                      <c:pt idx="600">
                        <c:v>49.045041056331755</c:v>
                      </c:pt>
                      <c:pt idx="601">
                        <c:v>49.032208081604523</c:v>
                      </c:pt>
                      <c:pt idx="602">
                        <c:v>49.016750904624615</c:v>
                      </c:pt>
                      <c:pt idx="603">
                        <c:v>48.998617812081974</c:v>
                      </c:pt>
                      <c:pt idx="604">
                        <c:v>48.977760877129811</c:v>
                      </c:pt>
                      <c:pt idx="605">
                        <c:v>48.954136158003415</c:v>
                      </c:pt>
                      <c:pt idx="606">
                        <c:v>48.927703838704566</c:v>
                      </c:pt>
                      <c:pt idx="607">
                        <c:v>48.898428371410461</c:v>
                      </c:pt>
                      <c:pt idx="608">
                        <c:v>48.866278610282983</c:v>
                      </c:pt>
                      <c:pt idx="609">
                        <c:v>48.831227936372578</c:v>
                      </c:pt>
                      <c:pt idx="610">
                        <c:v>48.793254363329055</c:v>
                      </c:pt>
                      <c:pt idx="611">
                        <c:v>48.752340683651148</c:v>
                      </c:pt>
                      <c:pt idx="612">
                        <c:v>48.70847450522686</c:v>
                      </c:pt>
                      <c:pt idx="613">
                        <c:v>48.661648377936046</c:v>
                      </c:pt>
                      <c:pt idx="614">
                        <c:v>48.611859860108346</c:v>
                      </c:pt>
                      <c:pt idx="615">
                        <c:v>48.559111584650701</c:v>
                      </c:pt>
                      <c:pt idx="616">
                        <c:v>48.503411314679852</c:v>
                      </c:pt>
                      <c:pt idx="617">
                        <c:v>48.444771978518034</c:v>
                      </c:pt>
                      <c:pt idx="618">
                        <c:v>48.251427317155816</c:v>
                      </c:pt>
                      <c:pt idx="619">
                        <c:v>48.181265623492109</c:v>
                      </c:pt>
                      <c:pt idx="620">
                        <c:v>48.108308010402197</c:v>
                      </c:pt>
                      <c:pt idx="621">
                        <c:v>48.032598804449847</c:v>
                      </c:pt>
                      <c:pt idx="622">
                        <c:v>47.954187507347449</c:v>
                      </c:pt>
                      <c:pt idx="623">
                        <c:v>47.873128793463813</c:v>
                      </c:pt>
                      <c:pt idx="624">
                        <c:v>47.789482396442594</c:v>
                      </c:pt>
                      <c:pt idx="625">
                        <c:v>47.703313085019452</c:v>
                      </c:pt>
                      <c:pt idx="626">
                        <c:v>47.614690578147574</c:v>
                      </c:pt>
                      <c:pt idx="627">
                        <c:v>47.523689459564878</c:v>
                      </c:pt>
                      <c:pt idx="628">
                        <c:v>47.430389081957969</c:v>
                      </c:pt>
                      <c:pt idx="629">
                        <c:v>47.334873450899785</c:v>
                      </c:pt>
                      <c:pt idx="630">
                        <c:v>47.237231148760088</c:v>
                      </c:pt>
                      <c:pt idx="631">
                        <c:v>47.137555148808609</c:v>
                      </c:pt>
                      <c:pt idx="632">
                        <c:v>47.035942719751965</c:v>
                      </c:pt>
                      <c:pt idx="633">
                        <c:v>46.93249527096534</c:v>
                      </c:pt>
                      <c:pt idx="634">
                        <c:v>46.827318198699643</c:v>
                      </c:pt>
                      <c:pt idx="635">
                        <c:v>46.72052072356481</c:v>
                      </c:pt>
                      <c:pt idx="636">
                        <c:v>46.052260902097849</c:v>
                      </c:pt>
                      <c:pt idx="637">
                        <c:v>45.937462179205887</c:v>
                      </c:pt>
                      <c:pt idx="638">
                        <c:v>45.822032382547114</c:v>
                      </c:pt>
                      <c:pt idx="639">
                        <c:v>45.706106560428083</c:v>
                      </c:pt>
                      <c:pt idx="640">
                        <c:v>45.589821588885172</c:v>
                      </c:pt>
                      <c:pt idx="641">
                        <c:v>45.473315877795059</c:v>
                      </c:pt>
                      <c:pt idx="642">
                        <c:v>45.356729173095729</c:v>
                      </c:pt>
                      <c:pt idx="643">
                        <c:v>45.240202305597386</c:v>
                      </c:pt>
                      <c:pt idx="644">
                        <c:v>45.123876946871682</c:v>
                      </c:pt>
                      <c:pt idx="645">
                        <c:v>45.007895362713128</c:v>
                      </c:pt>
                      <c:pt idx="646">
                        <c:v>44.892400154672202</c:v>
                      </c:pt>
                      <c:pt idx="647">
                        <c:v>44.777534050164071</c:v>
                      </c:pt>
                      <c:pt idx="648">
                        <c:v>44.55025892547512</c:v>
                      </c:pt>
                      <c:pt idx="649">
                        <c:v>44.438133540650661</c:v>
                      </c:pt>
                      <c:pt idx="650">
                        <c:v>44.327204018463085</c:v>
                      </c:pt>
                      <c:pt idx="651">
                        <c:v>44.21760978304885</c:v>
                      </c:pt>
                      <c:pt idx="652">
                        <c:v>44.109488843666135</c:v>
                      </c:pt>
                      <c:pt idx="653">
                        <c:v>44.002977589093675</c:v>
                      </c:pt>
                      <c:pt idx="654">
                        <c:v>43.898210484669356</c:v>
                      </c:pt>
                      <c:pt idx="655">
                        <c:v>43.795319872463637</c:v>
                      </c:pt>
                      <c:pt idx="656">
                        <c:v>43.694435725078186</c:v>
                      </c:pt>
                      <c:pt idx="657">
                        <c:v>43.595685413551898</c:v>
                      </c:pt>
                      <c:pt idx="658">
                        <c:v>43.499193479848884</c:v>
                      </c:pt>
                      <c:pt idx="659">
                        <c:v>43.405081404393592</c:v>
                      </c:pt>
                      <c:pt idx="660">
                        <c:v>43.313467429108115</c:v>
                      </c:pt>
                      <c:pt idx="661">
                        <c:v>43.224466286395263</c:v>
                      </c:pt>
                      <c:pt idx="662">
                        <c:v>43.138189034499703</c:v>
                      </c:pt>
                      <c:pt idx="663">
                        <c:v>43.054742849665871</c:v>
                      </c:pt>
                      <c:pt idx="664">
                        <c:v>42.974230835497472</c:v>
                      </c:pt>
                      <c:pt idx="665">
                        <c:v>42.896751839909328</c:v>
                      </c:pt>
                      <c:pt idx="666">
                        <c:v>42.822400270046401</c:v>
                      </c:pt>
                      <c:pt idx="667">
                        <c:v>42.751265965528312</c:v>
                      </c:pt>
                      <c:pt idx="668">
                        <c:v>42.683433980361293</c:v>
                      </c:pt>
                      <c:pt idx="669">
                        <c:v>42.61898447384128</c:v>
                      </c:pt>
                      <c:pt idx="670">
                        <c:v>42.557992560753448</c:v>
                      </c:pt>
                      <c:pt idx="671">
                        <c:v>42.500528181154813</c:v>
                      </c:pt>
                      <c:pt idx="672">
                        <c:v>42.446655980006341</c:v>
                      </c:pt>
                      <c:pt idx="673">
                        <c:v>42.396435196901187</c:v>
                      </c:pt>
                      <c:pt idx="674">
                        <c:v>42.349919556114678</c:v>
                      </c:pt>
                      <c:pt idx="675">
                        <c:v>42.30715721718078</c:v>
                      </c:pt>
                      <c:pt idx="676">
                        <c:v>42.268190636177721</c:v>
                      </c:pt>
                      <c:pt idx="677">
                        <c:v>42.23305653788367</c:v>
                      </c:pt>
                      <c:pt idx="678">
                        <c:v>42.201785848941199</c:v>
                      </c:pt>
                      <c:pt idx="679">
                        <c:v>42.174403652145983</c:v>
                      </c:pt>
                      <c:pt idx="680">
                        <c:v>42.15092915195315</c:v>
                      </c:pt>
                      <c:pt idx="681">
                        <c:v>42.1313756412708</c:v>
                      </c:pt>
                      <c:pt idx="682">
                        <c:v>42.115750529587544</c:v>
                      </c:pt>
                      <c:pt idx="683">
                        <c:v>42.104055282457196</c:v>
                      </c:pt>
                      <c:pt idx="684">
                        <c:v>42.096285472340753</c:v>
                      </c:pt>
                      <c:pt idx="685">
                        <c:v>42.092430790782075</c:v>
                      </c:pt>
                      <c:pt idx="686">
                        <c:v>42.096396386919494</c:v>
                      </c:pt>
                      <c:pt idx="687">
                        <c:v>42.104166990271445</c:v>
                      </c:pt>
                      <c:pt idx="688">
                        <c:v>42.115753526106872</c:v>
                      </c:pt>
                      <c:pt idx="689">
                        <c:v>42.150212897932207</c:v>
                      </c:pt>
                      <c:pt idx="690">
                        <c:v>42.172991313953219</c:v>
                      </c:pt>
                      <c:pt idx="691">
                        <c:v>42.199397020665629</c:v>
                      </c:pt>
                      <c:pt idx="692">
                        <c:v>42.229369607926067</c:v>
                      </c:pt>
                      <c:pt idx="693">
                        <c:v>42.262843598145075</c:v>
                      </c:pt>
                      <c:pt idx="694">
                        <c:v>42.299748625042149</c:v>
                      </c:pt>
                      <c:pt idx="695">
                        <c:v>42.340009521694874</c:v>
                      </c:pt>
                      <c:pt idx="696">
                        <c:v>42.383546517576292</c:v>
                      </c:pt>
                      <c:pt idx="697">
                        <c:v>42.430275394256249</c:v>
                      </c:pt>
                      <c:pt idx="698">
                        <c:v>42.480107659425151</c:v>
                      </c:pt>
                      <c:pt idx="699">
                        <c:v>42.532950728881019</c:v>
                      </c:pt>
                      <c:pt idx="700">
                        <c:v>42.58870810610442</c:v>
                      </c:pt>
                      <c:pt idx="701">
                        <c:v>42.647279619030989</c:v>
                      </c:pt>
                      <c:pt idx="702">
                        <c:v>42.708561563615589</c:v>
                      </c:pt>
                      <c:pt idx="703">
                        <c:v>42.772446953769297</c:v>
                      </c:pt>
                      <c:pt idx="704">
                        <c:v>42.838825727236639</c:v>
                      </c:pt>
                      <c:pt idx="705">
                        <c:v>42.907584966968734</c:v>
                      </c:pt>
                      <c:pt idx="706">
                        <c:v>42.978609127537233</c:v>
                      </c:pt>
                      <c:pt idx="707">
                        <c:v>43.051780266122996</c:v>
                      </c:pt>
                      <c:pt idx="708">
                        <c:v>43.126978267604841</c:v>
                      </c:pt>
                      <c:pt idx="709">
                        <c:v>43.204081123265262</c:v>
                      </c:pt>
                      <c:pt idx="710">
                        <c:v>43.282965112622769</c:v>
                      </c:pt>
                      <c:pt idx="711">
                        <c:v>43.36350508789441</c:v>
                      </c:pt>
                      <c:pt idx="712">
                        <c:v>43.44557471058674</c:v>
                      </c:pt>
                      <c:pt idx="713">
                        <c:v>43.529046699709596</c:v>
                      </c:pt>
                      <c:pt idx="714">
                        <c:v>43.6137930811038</c:v>
                      </c:pt>
                      <c:pt idx="715">
                        <c:v>43.69968542737206</c:v>
                      </c:pt>
                      <c:pt idx="716">
                        <c:v>43.786595147901281</c:v>
                      </c:pt>
                      <c:pt idx="717">
                        <c:v>43.874393678464877</c:v>
                      </c:pt>
                      <c:pt idx="718">
                        <c:v>43.962952769894585</c:v>
                      </c:pt>
                      <c:pt idx="719">
                        <c:v>44.052144725313831</c:v>
                      </c:pt>
                      <c:pt idx="720">
                        <c:v>44.141842645427907</c:v>
                      </c:pt>
                      <c:pt idx="721">
                        <c:v>44.231920671370673</c:v>
                      </c:pt>
                      <c:pt idx="722">
                        <c:v>44.322254214612755</c:v>
                      </c:pt>
                      <c:pt idx="723">
                        <c:v>44.412720233443103</c:v>
                      </c:pt>
                      <c:pt idx="724">
                        <c:v>44.503197405542736</c:v>
                      </c:pt>
                      <c:pt idx="725">
                        <c:v>44.593566396178375</c:v>
                      </c:pt>
                      <c:pt idx="726">
                        <c:v>44.68371007155298</c:v>
                      </c:pt>
                      <c:pt idx="727">
                        <c:v>44.773513716860663</c:v>
                      </c:pt>
                      <c:pt idx="728">
                        <c:v>44.862865248604898</c:v>
                      </c:pt>
                      <c:pt idx="729">
                        <c:v>45.039778014298669</c:v>
                      </c:pt>
                      <c:pt idx="730">
                        <c:v>45.127130069868322</c:v>
                      </c:pt>
                      <c:pt idx="731">
                        <c:v>45.213612012922788</c:v>
                      </c:pt>
                      <c:pt idx="732">
                        <c:v>45.299127871244892</c:v>
                      </c:pt>
                      <c:pt idx="733">
                        <c:v>45.383585434321546</c:v>
                      </c:pt>
                      <c:pt idx="734">
                        <c:v>45.466896414295313</c:v>
                      </c:pt>
                      <c:pt idx="735">
                        <c:v>45.548976588164486</c:v>
                      </c:pt>
                      <c:pt idx="736">
                        <c:v>45.629745980930295</c:v>
                      </c:pt>
                      <c:pt idx="737">
                        <c:v>45.709128939410206</c:v>
                      </c:pt>
                      <c:pt idx="738">
                        <c:v>45.787054296455132</c:v>
                      </c:pt>
                      <c:pt idx="739">
                        <c:v>45.863455475328635</c:v>
                      </c:pt>
                      <c:pt idx="740">
                        <c:v>45.938270594028218</c:v>
                      </c:pt>
                      <c:pt idx="741">
                        <c:v>46.011442559348154</c:v>
                      </c:pt>
                      <c:pt idx="742">
                        <c:v>46.082919150506825</c:v>
                      </c:pt>
                      <c:pt idx="743">
                        <c:v>46.152653082182297</c:v>
                      </c:pt>
                      <c:pt idx="744">
                        <c:v>46.22060210682281</c:v>
                      </c:pt>
                      <c:pt idx="745">
                        <c:v>46.286729006121476</c:v>
                      </c:pt>
                      <c:pt idx="746">
                        <c:v>46.35100167156692</c:v>
                      </c:pt>
                      <c:pt idx="747">
                        <c:v>46.41339312400509</c:v>
                      </c:pt>
                      <c:pt idx="748">
                        <c:v>46.473881532170353</c:v>
                      </c:pt>
                      <c:pt idx="749">
                        <c:v>46.532450220167391</c:v>
                      </c:pt>
                      <c:pt idx="750">
                        <c:v>46.589087653908202</c:v>
                      </c:pt>
                      <c:pt idx="751">
                        <c:v>46.64378746653248</c:v>
                      </c:pt>
                      <c:pt idx="752">
                        <c:v>46.696548372862324</c:v>
                      </c:pt>
                      <c:pt idx="753">
                        <c:v>46.74737417296511</c:v>
                      </c:pt>
                      <c:pt idx="754">
                        <c:v>46.796273694921815</c:v>
                      </c:pt>
                      <c:pt idx="755">
                        <c:v>46.843260736920328</c:v>
                      </c:pt>
                      <c:pt idx="756">
                        <c:v>46.888353998815717</c:v>
                      </c:pt>
                      <c:pt idx="757">
                        <c:v>46.931576993321627</c:v>
                      </c:pt>
                      <c:pt idx="758">
                        <c:v>46.972957997018796</c:v>
                      </c:pt>
                      <c:pt idx="759">
                        <c:v>47.012529891387722</c:v>
                      </c:pt>
                      <c:pt idx="760">
                        <c:v>47.050330094093695</c:v>
                      </c:pt>
                      <c:pt idx="761">
                        <c:v>47.086400430772848</c:v>
                      </c:pt>
                      <c:pt idx="762">
                        <c:v>47.120787007587211</c:v>
                      </c:pt>
                      <c:pt idx="763">
                        <c:v>47.153540074836975</c:v>
                      </c:pt>
                      <c:pt idx="764">
                        <c:v>47.18471387193587</c:v>
                      </c:pt>
                      <c:pt idx="765">
                        <c:v>47.21436651407447</c:v>
                      </c:pt>
                      <c:pt idx="766">
                        <c:v>47.242559770912678</c:v>
                      </c:pt>
                      <c:pt idx="767">
                        <c:v>47.269358937660307</c:v>
                      </c:pt>
                      <c:pt idx="768">
                        <c:v>47.294832648919453</c:v>
                      </c:pt>
                      <c:pt idx="769">
                        <c:v>47.319052695678266</c:v>
                      </c:pt>
                      <c:pt idx="770">
                        <c:v>47.342093835859245</c:v>
                      </c:pt>
                      <c:pt idx="771">
                        <c:v>47.364033588839284</c:v>
                      </c:pt>
                      <c:pt idx="772">
                        <c:v>47.384952074370482</c:v>
                      </c:pt>
                      <c:pt idx="773">
                        <c:v>47.404931746342712</c:v>
                      </c:pt>
                      <c:pt idx="774">
                        <c:v>47.424057221839576</c:v>
                      </c:pt>
                      <c:pt idx="775">
                        <c:v>47.46009352279615</c:v>
                      </c:pt>
                      <c:pt idx="776">
                        <c:v>47.47718239328389</c:v>
                      </c:pt>
                      <c:pt idx="777">
                        <c:v>47.493772710011868</c:v>
                      </c:pt>
                      <c:pt idx="778">
                        <c:v>47.525826834846391</c:v>
                      </c:pt>
                      <c:pt idx="779">
                        <c:v>47.541477041389228</c:v>
                      </c:pt>
                      <c:pt idx="780">
                        <c:v>47.557001009092282</c:v>
                      </c:pt>
                      <c:pt idx="781">
                        <c:v>47.5724926989366</c:v>
                      </c:pt>
                      <c:pt idx="782">
                        <c:v>47.588045961752712</c:v>
                      </c:pt>
                      <c:pt idx="783">
                        <c:v>47.603754307351252</c:v>
                      </c:pt>
                      <c:pt idx="784">
                        <c:v>47.619710664829995</c:v>
                      </c:pt>
                      <c:pt idx="785">
                        <c:v>47.636007194554402</c:v>
                      </c:pt>
                      <c:pt idx="786">
                        <c:v>47.652735002305555</c:v>
                      </c:pt>
                      <c:pt idx="787">
                        <c:v>47.669983956083676</c:v>
                      </c:pt>
                      <c:pt idx="788">
                        <c:v>47.687842456050539</c:v>
                      </c:pt>
                      <c:pt idx="789">
                        <c:v>47.706397218085961</c:v>
                      </c:pt>
                      <c:pt idx="790">
                        <c:v>47.889587187442977</c:v>
                      </c:pt>
                      <c:pt idx="791">
                        <c:v>47.91793148985424</c:v>
                      </c:pt>
                      <c:pt idx="792">
                        <c:v>47.947702460929385</c:v>
                      </c:pt>
                      <c:pt idx="793">
                        <c:v>47.978955475505316</c:v>
                      </c:pt>
                      <c:pt idx="794">
                        <c:v>48.011742078225545</c:v>
                      </c:pt>
                      <c:pt idx="795">
                        <c:v>48.046109842484661</c:v>
                      </c:pt>
                      <c:pt idx="796">
                        <c:v>48.082102248396168</c:v>
                      </c:pt>
                      <c:pt idx="797">
                        <c:v>48.119758570047892</c:v>
                      </c:pt>
                      <c:pt idx="798">
                        <c:v>48.159113762288953</c:v>
                      </c:pt>
                      <c:pt idx="799">
                        <c:v>48.200198407272218</c:v>
                      </c:pt>
                      <c:pt idx="800">
                        <c:v>48.243038570954702</c:v>
                      </c:pt>
                      <c:pt idx="801">
                        <c:v>48.287655769737682</c:v>
                      </c:pt>
                      <c:pt idx="802">
                        <c:v>48.334066897406068</c:v>
                      </c:pt>
                      <c:pt idx="803">
                        <c:v>48.382284172504647</c:v>
                      </c:pt>
                      <c:pt idx="804">
                        <c:v>48.432315096266542</c:v>
                      </c:pt>
                      <c:pt idx="805">
                        <c:v>48.484162421186667</c:v>
                      </c:pt>
                      <c:pt idx="806">
                        <c:v>48.537824120309807</c:v>
                      </c:pt>
                      <c:pt idx="807">
                        <c:v>48.593293417280492</c:v>
                      </c:pt>
                      <c:pt idx="808">
                        <c:v>48.650558727178513</c:v>
                      </c:pt>
                      <c:pt idx="809">
                        <c:v>48.709603708140826</c:v>
                      </c:pt>
                      <c:pt idx="810">
                        <c:v>48.77040727374758</c:v>
                      </c:pt>
                      <c:pt idx="811">
                        <c:v>48.832943626127005</c:v>
                      </c:pt>
                      <c:pt idx="812">
                        <c:v>48.897182299710771</c:v>
                      </c:pt>
                      <c:pt idx="813">
                        <c:v>48.963088205548679</c:v>
                      </c:pt>
                      <c:pt idx="814">
                        <c:v>49.030621736069335</c:v>
                      </c:pt>
                      <c:pt idx="815">
                        <c:v>49.099738780150062</c:v>
                      </c:pt>
                      <c:pt idx="816">
                        <c:v>49.17039084833857</c:v>
                      </c:pt>
                      <c:pt idx="817">
                        <c:v>49.316084738510568</c:v>
                      </c:pt>
                      <c:pt idx="818">
                        <c:v>49.391008545308168</c:v>
                      </c:pt>
                      <c:pt idx="819">
                        <c:v>49.467231574169773</c:v>
                      </c:pt>
                      <c:pt idx="820">
                        <c:v>49.544685033840238</c:v>
                      </c:pt>
                      <c:pt idx="821">
                        <c:v>49.623296427698058</c:v>
                      </c:pt>
                      <c:pt idx="822">
                        <c:v>49.702989743834763</c:v>
                      </c:pt>
                      <c:pt idx="823">
                        <c:v>49.783685603274755</c:v>
                      </c:pt>
                      <c:pt idx="824">
                        <c:v>49.865301425999057</c:v>
                      </c:pt>
                      <c:pt idx="825">
                        <c:v>49.947751604419786</c:v>
                      </c:pt>
                      <c:pt idx="826">
                        <c:v>50.030947673935557</c:v>
                      </c:pt>
                      <c:pt idx="827">
                        <c:v>50.114798540183621</c:v>
                      </c:pt>
                      <c:pt idx="828">
                        <c:v>50.199210612589205</c:v>
                      </c:pt>
                      <c:pt idx="829">
                        <c:v>50.284088043799436</c:v>
                      </c:pt>
                      <c:pt idx="830">
                        <c:v>50.369332924576526</c:v>
                      </c:pt>
                      <c:pt idx="831">
                        <c:v>50.454845493712774</c:v>
                      </c:pt>
                      <c:pt idx="832">
                        <c:v>50.540524352519149</c:v>
                      </c:pt>
                      <c:pt idx="833">
                        <c:v>50.6262666834293</c:v>
                      </c:pt>
                      <c:pt idx="834">
                        <c:v>50.711968462251996</c:v>
                      </c:pt>
                      <c:pt idx="835">
                        <c:v>50.797524723596531</c:v>
                      </c:pt>
                      <c:pt idx="836">
                        <c:v>50.882829728989108</c:v>
                      </c:pt>
                      <c:pt idx="837">
                        <c:v>50.967777237192017</c:v>
                      </c:pt>
                      <c:pt idx="838">
                        <c:v>51.05226072623244</c:v>
                      </c:pt>
                      <c:pt idx="839">
                        <c:v>51.136173626643988</c:v>
                      </c:pt>
                      <c:pt idx="840">
                        <c:v>51.219409555420846</c:v>
                      </c:pt>
                      <c:pt idx="841">
                        <c:v>51.301862540183308</c:v>
                      </c:pt>
                      <c:pt idx="842">
                        <c:v>51.38342729305176</c:v>
                      </c:pt>
                      <c:pt idx="843">
                        <c:v>51.463999383727483</c:v>
                      </c:pt>
                      <c:pt idx="844">
                        <c:v>51.543475511279333</c:v>
                      </c:pt>
                      <c:pt idx="845">
                        <c:v>51.621753724138237</c:v>
                      </c:pt>
                      <c:pt idx="846">
                        <c:v>51.698733647804552</c:v>
                      </c:pt>
                      <c:pt idx="847">
                        <c:v>51.774316709778425</c:v>
                      </c:pt>
                      <c:pt idx="848">
                        <c:v>51.848406351228192</c:v>
                      </c:pt>
                      <c:pt idx="849">
                        <c:v>51.920908284919228</c:v>
                      </c:pt>
                      <c:pt idx="850">
                        <c:v>51.991730648932638</c:v>
                      </c:pt>
                      <c:pt idx="851">
                        <c:v>52.060784255712122</c:v>
                      </c:pt>
                      <c:pt idx="852">
                        <c:v>52.127982785986987</c:v>
                      </c:pt>
                      <c:pt idx="853">
                        <c:v>52.193242987129764</c:v>
                      </c:pt>
                      <c:pt idx="854">
                        <c:v>52.25648486551826</c:v>
                      </c:pt>
                      <c:pt idx="855">
                        <c:v>52.317631862484461</c:v>
                      </c:pt>
                      <c:pt idx="856">
                        <c:v>52.376611073446071</c:v>
                      </c:pt>
                      <c:pt idx="857">
                        <c:v>52.433353359830285</c:v>
                      </c:pt>
                      <c:pt idx="858">
                        <c:v>52.487793553414797</c:v>
                      </c:pt>
                      <c:pt idx="859">
                        <c:v>52.539870602726594</c:v>
                      </c:pt>
                      <c:pt idx="860">
                        <c:v>52.589527721155463</c:v>
                      </c:pt>
                      <c:pt idx="861">
                        <c:v>52.636712526456925</c:v>
                      </c:pt>
                      <c:pt idx="862">
                        <c:v>52.681377161336833</c:v>
                      </c:pt>
                      <c:pt idx="863">
                        <c:v>52.723478454828609</c:v>
                      </c:pt>
                      <c:pt idx="864">
                        <c:v>52.76297797419334</c:v>
                      </c:pt>
                      <c:pt idx="865">
                        <c:v>52.799842167093004</c:v>
                      </c:pt>
                      <c:pt idx="866">
                        <c:v>52.834042443806908</c:v>
                      </c:pt>
                      <c:pt idx="867">
                        <c:v>52.865555259282985</c:v>
                      </c:pt>
                      <c:pt idx="868">
                        <c:v>52.894362184836091</c:v>
                      </c:pt>
                      <c:pt idx="869">
                        <c:v>52.920449969327862</c:v>
                      </c:pt>
                      <c:pt idx="870">
                        <c:v>52.943810579684317</c:v>
                      </c:pt>
                      <c:pt idx="871">
                        <c:v>52.964441280629757</c:v>
                      </c:pt>
                      <c:pt idx="872">
                        <c:v>52.982344603538394</c:v>
                      </c:pt>
                      <c:pt idx="873">
                        <c:v>52.997528404327817</c:v>
                      </c:pt>
                      <c:pt idx="874">
                        <c:v>53.010005860341217</c:v>
                      </c:pt>
                      <c:pt idx="875">
                        <c:v>53.019795466188974</c:v>
                      </c:pt>
                      <c:pt idx="876">
                        <c:v>53.026921018542829</c:v>
                      </c:pt>
                      <c:pt idx="877">
                        <c:v>53.031411579899348</c:v>
                      </c:pt>
                      <c:pt idx="878">
                        <c:v>53.033301481352638</c:v>
                      </c:pt>
                      <c:pt idx="879">
                        <c:v>53.03263021443933</c:v>
                      </c:pt>
                      <c:pt idx="880">
                        <c:v>53.02944241214179</c:v>
                      </c:pt>
                      <c:pt idx="881">
                        <c:v>53.023787769158368</c:v>
                      </c:pt>
                      <c:pt idx="882">
                        <c:v>53.015720961572214</c:v>
                      </c:pt>
                      <c:pt idx="883">
                        <c:v>53.00530155607234</c:v>
                      </c:pt>
                      <c:pt idx="884">
                        <c:v>52.992593898902904</c:v>
                      </c:pt>
                      <c:pt idx="885">
                        <c:v>52.977667044737913</c:v>
                      </c:pt>
                      <c:pt idx="886">
                        <c:v>52.96059457570027</c:v>
                      </c:pt>
                      <c:pt idx="887">
                        <c:v>52.756995843505024</c:v>
                      </c:pt>
                      <c:pt idx="888">
                        <c:v>52.724604682655489</c:v>
                      </c:pt>
                      <c:pt idx="889">
                        <c:v>52.691021363764271</c:v>
                      </c:pt>
                      <c:pt idx="890">
                        <c:v>52.656359086086184</c:v>
                      </c:pt>
                      <c:pt idx="891">
                        <c:v>52.620733482126646</c:v>
                      </c:pt>
                      <c:pt idx="892">
                        <c:v>52.584262437107711</c:v>
                      </c:pt>
                      <c:pt idx="893">
                        <c:v>52.547065803544562</c:v>
                      </c:pt>
                      <c:pt idx="894">
                        <c:v>52.50926521139418</c:v>
                      </c:pt>
                      <c:pt idx="895">
                        <c:v>52.47098382424641</c:v>
                      </c:pt>
                      <c:pt idx="896">
                        <c:v>52.432346102036618</c:v>
                      </c:pt>
                      <c:pt idx="897">
                        <c:v>52.393477560766605</c:v>
                      </c:pt>
                      <c:pt idx="898">
                        <c:v>52.354504529726853</c:v>
                      </c:pt>
                      <c:pt idx="899">
                        <c:v>52.315553896718939</c:v>
                      </c:pt>
                      <c:pt idx="900">
                        <c:v>52.276752901780689</c:v>
                      </c:pt>
                      <c:pt idx="901">
                        <c:v>52.238228829921091</c:v>
                      </c:pt>
                      <c:pt idx="902">
                        <c:v>52.200108803373197</c:v>
                      </c:pt>
                      <c:pt idx="903">
                        <c:v>52.162519523875389</c:v>
                      </c:pt>
                      <c:pt idx="904">
                        <c:v>52.12558702549083</c:v>
                      </c:pt>
                      <c:pt idx="905">
                        <c:v>52.089436428474919</c:v>
                      </c:pt>
                      <c:pt idx="906">
                        <c:v>52.054191684697557</c:v>
                      </c:pt>
                      <c:pt idx="907">
                        <c:v>52.019975375124936</c:v>
                      </c:pt>
                      <c:pt idx="908">
                        <c:v>51.986908409861165</c:v>
                      </c:pt>
                      <c:pt idx="909">
                        <c:v>51.955109831244727</c:v>
                      </c:pt>
                      <c:pt idx="910">
                        <c:v>51.924696570488955</c:v>
                      </c:pt>
                      <c:pt idx="911">
                        <c:v>51.895783218348363</c:v>
                      </c:pt>
                      <c:pt idx="912">
                        <c:v>51.868481800284663</c:v>
                      </c:pt>
                      <c:pt idx="913">
                        <c:v>51.842901546596664</c:v>
                      </c:pt>
                      <c:pt idx="914">
                        <c:v>51.819148717968986</c:v>
                      </c:pt>
                      <c:pt idx="915">
                        <c:v>51.797326336882229</c:v>
                      </c:pt>
                      <c:pt idx="916">
                        <c:v>51.77753402531652</c:v>
                      </c:pt>
                      <c:pt idx="917">
                        <c:v>51.759867799166287</c:v>
                      </c:pt>
                      <c:pt idx="918">
                        <c:v>51.744419879771094</c:v>
                      </c:pt>
                      <c:pt idx="919">
                        <c:v>51.731278512952258</c:v>
                      </c:pt>
                      <c:pt idx="920">
                        <c:v>51.72052778592986</c:v>
                      </c:pt>
                      <c:pt idx="921">
                        <c:v>51.712247502478185</c:v>
                      </c:pt>
                      <c:pt idx="922">
                        <c:v>51.706512966660682</c:v>
                      </c:pt>
                      <c:pt idx="923">
                        <c:v>51.703394875468184</c:v>
                      </c:pt>
                      <c:pt idx="924">
                        <c:v>51.702959170665196</c:v>
                      </c:pt>
                      <c:pt idx="925">
                        <c:v>51.705266910130298</c:v>
                      </c:pt>
                      <c:pt idx="926">
                        <c:v>51.710374148957257</c:v>
                      </c:pt>
                      <c:pt idx="927">
                        <c:v>51.718331820562646</c:v>
                      </c:pt>
                      <c:pt idx="928">
                        <c:v>51.729185678025964</c:v>
                      </c:pt>
                      <c:pt idx="929">
                        <c:v>51.742976145866024</c:v>
                      </c:pt>
                      <c:pt idx="930">
                        <c:v>51.759738282436786</c:v>
                      </c:pt>
                      <c:pt idx="931">
                        <c:v>51.779501703102866</c:v>
                      </c:pt>
                      <c:pt idx="932">
                        <c:v>51.8022905243335</c:v>
                      </c:pt>
                      <c:pt idx="933">
                        <c:v>51.8281233188304</c:v>
                      </c:pt>
                      <c:pt idx="934">
                        <c:v>51.857013081782391</c:v>
                      </c:pt>
                      <c:pt idx="935">
                        <c:v>51.888967198316955</c:v>
                      </c:pt>
                      <c:pt idx="936">
                        <c:v>51.923987472194774</c:v>
                      </c:pt>
                      <c:pt idx="937">
                        <c:v>51.962070065771009</c:v>
                      </c:pt>
                      <c:pt idx="938">
                        <c:v>52.003205551222884</c:v>
                      </c:pt>
                      <c:pt idx="939">
                        <c:v>52.047378923020595</c:v>
                      </c:pt>
                      <c:pt idx="940">
                        <c:v>52.094569631594261</c:v>
                      </c:pt>
                      <c:pt idx="941">
                        <c:v>52.144751628127388</c:v>
                      </c:pt>
                      <c:pt idx="942">
                        <c:v>52.197893410383777</c:v>
                      </c:pt>
                      <c:pt idx="943">
                        <c:v>52.253958129451703</c:v>
                      </c:pt>
                      <c:pt idx="944">
                        <c:v>52.31290360726728</c:v>
                      </c:pt>
                      <c:pt idx="945">
                        <c:v>52.374682464755821</c:v>
                      </c:pt>
                      <c:pt idx="946">
                        <c:v>52.439242210408445</c:v>
                      </c:pt>
                      <c:pt idx="947">
                        <c:v>52.506525349089479</c:v>
                      </c:pt>
                      <c:pt idx="948">
                        <c:v>52.576469500848994</c:v>
                      </c:pt>
                      <c:pt idx="949">
                        <c:v>52.649007519493964</c:v>
                      </c:pt>
                      <c:pt idx="950">
                        <c:v>52.724067670651543</c:v>
                      </c:pt>
                      <c:pt idx="951">
                        <c:v>52.801573719038181</c:v>
                      </c:pt>
                      <c:pt idx="952">
                        <c:v>52.881445124629217</c:v>
                      </c:pt>
                      <c:pt idx="953">
                        <c:v>52.963597197405278</c:v>
                      </c:pt>
                      <c:pt idx="954">
                        <c:v>53.0479412703341</c:v>
                      </c:pt>
                      <c:pt idx="955">
                        <c:v>53.134384880229128</c:v>
                      </c:pt>
                      <c:pt idx="956">
                        <c:v>53.222831946110169</c:v>
                      </c:pt>
                      <c:pt idx="957">
                        <c:v>53.313183004676169</c:v>
                      </c:pt>
                      <c:pt idx="958">
                        <c:v>53.405335352484677</c:v>
                      </c:pt>
                      <c:pt idx="959">
                        <c:v>53.499183294419744</c:v>
                      </c:pt>
                      <c:pt idx="960">
                        <c:v>53.594618348016404</c:v>
                      </c:pt>
                      <c:pt idx="961">
                        <c:v>53.691529463197838</c:v>
                      </c:pt>
                      <c:pt idx="962">
                        <c:v>53.789803246970791</c:v>
                      </c:pt>
                      <c:pt idx="963">
                        <c:v>53.889324182613926</c:v>
                      </c:pt>
                      <c:pt idx="964">
                        <c:v>53.989974902884867</c:v>
                      </c:pt>
                      <c:pt idx="965">
                        <c:v>54.091636366763915</c:v>
                      </c:pt>
                      <c:pt idx="966">
                        <c:v>54.194188139244503</c:v>
                      </c:pt>
                      <c:pt idx="967">
                        <c:v>54.297508623674872</c:v>
                      </c:pt>
                      <c:pt idx="968">
                        <c:v>54.401475306149877</c:v>
                      </c:pt>
                      <c:pt idx="969">
                        <c:v>54.505965001448075</c:v>
                      </c:pt>
                      <c:pt idx="970">
                        <c:v>54.610854100006371</c:v>
                      </c:pt>
                      <c:pt idx="971">
                        <c:v>54.716018805421669</c:v>
                      </c:pt>
                      <c:pt idx="972">
                        <c:v>54.821335421969337</c:v>
                      </c:pt>
                      <c:pt idx="973">
                        <c:v>54.926680541627363</c:v>
                      </c:pt>
                      <c:pt idx="974">
                        <c:v>55.031931330096974</c:v>
                      </c:pt>
                      <c:pt idx="975">
                        <c:v>55.136965761312574</c:v>
                      </c:pt>
                      <c:pt idx="976">
                        <c:v>55.24166285993708</c:v>
                      </c:pt>
                      <c:pt idx="977">
                        <c:v>55.345902941343553</c:v>
                      </c:pt>
                      <c:pt idx="978">
                        <c:v>55.449567838589012</c:v>
                      </c:pt>
                      <c:pt idx="979">
                        <c:v>55.552541175893197</c:v>
                      </c:pt>
                      <c:pt idx="980">
                        <c:v>55.654708538142089</c:v>
                      </c:pt>
                      <c:pt idx="981">
                        <c:v>55.755957735945344</c:v>
                      </c:pt>
                      <c:pt idx="982">
                        <c:v>55.856179015785116</c:v>
                      </c:pt>
                      <c:pt idx="983">
                        <c:v>55.955265274805321</c:v>
                      </c:pt>
                      <c:pt idx="984">
                        <c:v>56.053112269800998</c:v>
                      </c:pt>
                      <c:pt idx="985">
                        <c:v>56.14961880998041</c:v>
                      </c:pt>
                      <c:pt idx="986">
                        <c:v>56.244686993084905</c:v>
                      </c:pt>
                      <c:pt idx="987">
                        <c:v>56.338222334466536</c:v>
                      </c:pt>
                      <c:pt idx="988">
                        <c:v>56.430133988737715</c:v>
                      </c:pt>
                      <c:pt idx="989">
                        <c:v>56.520334913623294</c:v>
                      </c:pt>
                      <c:pt idx="990">
                        <c:v>56.608742035661223</c:v>
                      </c:pt>
                      <c:pt idx="991">
                        <c:v>56.695276407416557</c:v>
                      </c:pt>
                      <c:pt idx="992">
                        <c:v>56.779863345889829</c:v>
                      </c:pt>
                      <c:pt idx="993">
                        <c:v>56.862432611820516</c:v>
                      </c:pt>
                      <c:pt idx="994">
                        <c:v>56.942918479605396</c:v>
                      </c:pt>
                      <c:pt idx="995">
                        <c:v>57.021259897570722</c:v>
                      </c:pt>
                      <c:pt idx="996">
                        <c:v>57.09740058835812</c:v>
                      </c:pt>
                      <c:pt idx="997">
                        <c:v>57.171289149205073</c:v>
                      </c:pt>
                      <c:pt idx="998">
                        <c:v>57.242879141921193</c:v>
                      </c:pt>
                      <c:pt idx="999">
                        <c:v>57.312129162384082</c:v>
                      </c:pt>
                      <c:pt idx="1000">
                        <c:v>57.379002949400459</c:v>
                      </c:pt>
                      <c:pt idx="1001">
                        <c:v>57.44346938279994</c:v>
                      </c:pt>
                      <c:pt idx="1002">
                        <c:v>57.505502570652695</c:v>
                      </c:pt>
                      <c:pt idx="1003">
                        <c:v>57.565081875523632</c:v>
                      </c:pt>
                      <c:pt idx="1004">
                        <c:v>57.622191939700109</c:v>
                      </c:pt>
                      <c:pt idx="1005">
                        <c:v>57.676822699352336</c:v>
                      </c:pt>
                      <c:pt idx="1006">
                        <c:v>57.728969387609538</c:v>
                      </c:pt>
                      <c:pt idx="1007">
                        <c:v>57.778632516557771</c:v>
                      </c:pt>
                      <c:pt idx="1008">
                        <c:v>57.825817898188731</c:v>
                      </c:pt>
                      <c:pt idx="1009">
                        <c:v>57.870536554352107</c:v>
                      </c:pt>
                      <c:pt idx="1010">
                        <c:v>57.91280471578694</c:v>
                      </c:pt>
                      <c:pt idx="1011">
                        <c:v>57.952643760330304</c:v>
                      </c:pt>
                      <c:pt idx="1012">
                        <c:v>57.99008015042471</c:v>
                      </c:pt>
                      <c:pt idx="1013">
                        <c:v>58.025145360067256</c:v>
                      </c:pt>
                      <c:pt idx="1014">
                        <c:v>58.057875781366739</c:v>
                      </c:pt>
                      <c:pt idx="1015">
                        <c:v>58.088312670895313</c:v>
                      </c:pt>
                      <c:pt idx="1016">
                        <c:v>58.116501986044241</c:v>
                      </c:pt>
                      <c:pt idx="1017">
                        <c:v>58.142494311612545</c:v>
                      </c:pt>
                      <c:pt idx="1018">
                        <c:v>58.166344726879075</c:v>
                      </c:pt>
                      <c:pt idx="1019">
                        <c:v>58.188112673427696</c:v>
                      </c:pt>
                      <c:pt idx="1020">
                        <c:v>58.20786181401472</c:v>
                      </c:pt>
                      <c:pt idx="1021">
                        <c:v>58.225659872786501</c:v>
                      </c:pt>
                      <c:pt idx="1022">
                        <c:v>58.241578517173132</c:v>
                      </c:pt>
                      <c:pt idx="1023">
                        <c:v>58.255693131801422</c:v>
                      </c:pt>
                      <c:pt idx="1024">
                        <c:v>58.268082684786933</c:v>
                      </c:pt>
                      <c:pt idx="1025">
                        <c:v>58.278829536781011</c:v>
                      </c:pt>
                      <c:pt idx="1026">
                        <c:v>58.288019253163213</c:v>
                      </c:pt>
                      <c:pt idx="1027">
                        <c:v>58.295740409784422</c:v>
                      </c:pt>
                      <c:pt idx="1028">
                        <c:v>58.302084382678785</c:v>
                      </c:pt>
                      <c:pt idx="1029">
                        <c:v>58.307145182175411</c:v>
                      </c:pt>
                      <c:pt idx="1030">
                        <c:v>58.311019181852025</c:v>
                      </c:pt>
                      <c:pt idx="1031">
                        <c:v>58.313804942783982</c:v>
                      </c:pt>
                      <c:pt idx="1032">
                        <c:v>58.315602983550853</c:v>
                      </c:pt>
                      <c:pt idx="1033">
                        <c:v>58.316515556472254</c:v>
                      </c:pt>
                      <c:pt idx="1034">
                        <c:v>58.316646420552104</c:v>
                      </c:pt>
                      <c:pt idx="1035">
                        <c:v>58.316100601616746</c:v>
                      </c:pt>
                      <c:pt idx="1036">
                        <c:v>58.314984200138639</c:v>
                      </c:pt>
                      <c:pt idx="1037">
                        <c:v>58.313404097241559</c:v>
                      </c:pt>
                      <c:pt idx="1038">
                        <c:v>58.311467759387078</c:v>
                      </c:pt>
                      <c:pt idx="1039">
                        <c:v>58.309282992244157</c:v>
                      </c:pt>
                      <c:pt idx="1040">
                        <c:v>58.306957704245796</c:v>
                      </c:pt>
                      <c:pt idx="1041">
                        <c:v>58.304599670336536</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6-05FA-43BF-9EEB-02705424D32E}"/>
                  </c:ext>
                </c:extLst>
              </c15:ser>
            </c15:filteredScatterSeries>
          </c:ext>
        </c:extLst>
      </c:scatterChart>
      <c:valAx>
        <c:axId val="-515526496"/>
        <c:scaling>
          <c:orientation val="minMax"/>
        </c:scaling>
        <c:delete val="0"/>
        <c:axPos val="b"/>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N</a:t>
                </a:r>
                <a:r>
                  <a:rPr lang="es-EC" baseline="0"/>
                  <a:t> (días)</a:t>
                </a:r>
                <a:endParaRPr lang="es-EC"/>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16704"/>
        <c:crosses val="autoZero"/>
        <c:crossBetween val="midCat"/>
      </c:valAx>
      <c:valAx>
        <c:axId val="-515516704"/>
        <c:scaling>
          <c:orientation val="minMax"/>
        </c:scaling>
        <c:delete val="0"/>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Observaciones (mm)</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2649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legend>
    <c:plotVisOnly val="1"/>
    <c:dispBlanksAs val="gap"/>
    <c:showDLblsOverMax val="0"/>
    <c:extLst xmlns:c16r2="http://schemas.microsoft.com/office/drawing/2015/06/chart"/>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r>
              <a:rPr lang="es-EC"/>
              <a:t>GUEC - N</a:t>
            </a:r>
          </a:p>
        </c:rich>
      </c:tx>
      <c:layout>
        <c:manualLayout>
          <c:xMode val="edge"/>
          <c:yMode val="edge"/>
          <c:x val="0.57727777777777778"/>
          <c:y val="4.6191108157080343E-2"/>
        </c:manualLayout>
      </c:layout>
      <c:overlay val="0"/>
      <c:spPr>
        <a:noFill/>
        <a:ln>
          <a:noFill/>
        </a:ln>
        <a:effectLst/>
      </c:spPr>
      <c:txPr>
        <a:bodyPr rot="0" spcFirstLastPara="1" vertOverflow="ellipsis" vert="horz" wrap="square" anchor="ctr" anchorCtr="1"/>
        <a:lstStyle/>
        <a:p>
          <a:pPr>
            <a:defRPr sz="1600" b="0" i="0" u="none" strike="noStrike" kern="1200" spc="70" baseline="0">
              <a:solidFill>
                <a:schemeClr val="dk1">
                  <a:lumMod val="50000"/>
                  <a:lumOff val="50000"/>
                </a:schemeClr>
              </a:solidFill>
              <a:latin typeface="+mn-lt"/>
              <a:ea typeface="+mn-ea"/>
              <a:cs typeface="+mn-cs"/>
            </a:defRPr>
          </a:pPr>
          <a:endParaRPr lang="es-EC"/>
        </a:p>
      </c:txPr>
    </c:title>
    <c:autoTitleDeleted val="0"/>
    <c:plotArea>
      <c:layout/>
      <c:scatterChart>
        <c:scatterStyle val="lineMarker"/>
        <c:varyColors val="0"/>
        <c:ser>
          <c:idx val="0"/>
          <c:order val="0"/>
          <c:tx>
            <c:strRef>
              <c:f>'[2]GUEC N'!$B$1</c:f>
              <c:strCache>
                <c:ptCount val="1"/>
                <c:pt idx="0">
                  <c:v>Coordenada</c:v>
                </c:pt>
              </c:strCache>
            </c:strRef>
          </c:tx>
          <c:spPr>
            <a:ln w="25400">
              <a:noFill/>
            </a:ln>
            <a:effectLst/>
          </c:spPr>
          <c:marker>
            <c:symbol val="circle"/>
            <c:size val="4"/>
            <c:spPr>
              <a:solidFill>
                <a:schemeClr val="accent6"/>
              </a:solidFill>
              <a:ln w="9525" cap="flat" cmpd="sng" algn="ctr">
                <a:solidFill>
                  <a:schemeClr val="accent6"/>
                </a:solidFill>
                <a:round/>
              </a:ln>
              <a:effectLst/>
            </c:spPr>
          </c:marker>
          <c:xVal>
            <c:numRef>
              <c:f>'[2]GUEC N'!$A$2:$A$1057</c:f>
              <c:numCache>
                <c:formatCode>General</c:formatCode>
                <c:ptCount val="10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398</c:v>
                </c:pt>
                <c:pt idx="395">
                  <c:v>400</c:v>
                </c:pt>
                <c:pt idx="396">
                  <c:v>401</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421</c:v>
                </c:pt>
                <c:pt idx="415">
                  <c:v>422</c:v>
                </c:pt>
                <c:pt idx="416">
                  <c:v>424</c:v>
                </c:pt>
                <c:pt idx="417">
                  <c:v>425</c:v>
                </c:pt>
                <c:pt idx="418">
                  <c:v>426</c:v>
                </c:pt>
                <c:pt idx="419">
                  <c:v>427</c:v>
                </c:pt>
                <c:pt idx="420">
                  <c:v>428</c:v>
                </c:pt>
                <c:pt idx="421">
                  <c:v>431</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445</c:v>
                </c:pt>
                <c:pt idx="435">
                  <c:v>447</c:v>
                </c:pt>
                <c:pt idx="436">
                  <c:v>448</c:v>
                </c:pt>
                <c:pt idx="437">
                  <c:v>450</c:v>
                </c:pt>
                <c:pt idx="438">
                  <c:v>451</c:v>
                </c:pt>
                <c:pt idx="439">
                  <c:v>452</c:v>
                </c:pt>
                <c:pt idx="440">
                  <c:v>454</c:v>
                </c:pt>
                <c:pt idx="441">
                  <c:v>455</c:v>
                </c:pt>
                <c:pt idx="442">
                  <c:v>456</c:v>
                </c:pt>
                <c:pt idx="443">
                  <c:v>457</c:v>
                </c:pt>
                <c:pt idx="444">
                  <c:v>458</c:v>
                </c:pt>
                <c:pt idx="445">
                  <c:v>459</c:v>
                </c:pt>
                <c:pt idx="446">
                  <c:v>460</c:v>
                </c:pt>
                <c:pt idx="447">
                  <c:v>461</c:v>
                </c:pt>
                <c:pt idx="448">
                  <c:v>462</c:v>
                </c:pt>
                <c:pt idx="449">
                  <c:v>463</c:v>
                </c:pt>
                <c:pt idx="450">
                  <c:v>464</c:v>
                </c:pt>
                <c:pt idx="451">
                  <c:v>465</c:v>
                </c:pt>
                <c:pt idx="452">
                  <c:v>466</c:v>
                </c:pt>
                <c:pt idx="453">
                  <c:v>467</c:v>
                </c:pt>
                <c:pt idx="454">
                  <c:v>468</c:v>
                </c:pt>
                <c:pt idx="455">
                  <c:v>469</c:v>
                </c:pt>
                <c:pt idx="456">
                  <c:v>470</c:v>
                </c:pt>
                <c:pt idx="457">
                  <c:v>471</c:v>
                </c:pt>
                <c:pt idx="458">
                  <c:v>472</c:v>
                </c:pt>
                <c:pt idx="459">
                  <c:v>473</c:v>
                </c:pt>
                <c:pt idx="460">
                  <c:v>474</c:v>
                </c:pt>
                <c:pt idx="461">
                  <c:v>475</c:v>
                </c:pt>
                <c:pt idx="462">
                  <c:v>476</c:v>
                </c:pt>
                <c:pt idx="463">
                  <c:v>477</c:v>
                </c:pt>
                <c:pt idx="464">
                  <c:v>478</c:v>
                </c:pt>
                <c:pt idx="465">
                  <c:v>479</c:v>
                </c:pt>
                <c:pt idx="466">
                  <c:v>480</c:v>
                </c:pt>
                <c:pt idx="467">
                  <c:v>481</c:v>
                </c:pt>
                <c:pt idx="468">
                  <c:v>482</c:v>
                </c:pt>
                <c:pt idx="469">
                  <c:v>483</c:v>
                </c:pt>
                <c:pt idx="470">
                  <c:v>484</c:v>
                </c:pt>
                <c:pt idx="471">
                  <c:v>485</c:v>
                </c:pt>
                <c:pt idx="472">
                  <c:v>486</c:v>
                </c:pt>
                <c:pt idx="473">
                  <c:v>487</c:v>
                </c:pt>
                <c:pt idx="474">
                  <c:v>488</c:v>
                </c:pt>
                <c:pt idx="475">
                  <c:v>489</c:v>
                </c:pt>
                <c:pt idx="476">
                  <c:v>490</c:v>
                </c:pt>
                <c:pt idx="477">
                  <c:v>491</c:v>
                </c:pt>
                <c:pt idx="478">
                  <c:v>492</c:v>
                </c:pt>
                <c:pt idx="479">
                  <c:v>493</c:v>
                </c:pt>
                <c:pt idx="480">
                  <c:v>494</c:v>
                </c:pt>
                <c:pt idx="481">
                  <c:v>495</c:v>
                </c:pt>
                <c:pt idx="482">
                  <c:v>496</c:v>
                </c:pt>
                <c:pt idx="483">
                  <c:v>497</c:v>
                </c:pt>
                <c:pt idx="484">
                  <c:v>498</c:v>
                </c:pt>
                <c:pt idx="485">
                  <c:v>499</c:v>
                </c:pt>
                <c:pt idx="486">
                  <c:v>500</c:v>
                </c:pt>
                <c:pt idx="487">
                  <c:v>501</c:v>
                </c:pt>
                <c:pt idx="488">
                  <c:v>502</c:v>
                </c:pt>
                <c:pt idx="489">
                  <c:v>503</c:v>
                </c:pt>
                <c:pt idx="490">
                  <c:v>504</c:v>
                </c:pt>
                <c:pt idx="491">
                  <c:v>505</c:v>
                </c:pt>
                <c:pt idx="492">
                  <c:v>506</c:v>
                </c:pt>
                <c:pt idx="493">
                  <c:v>507</c:v>
                </c:pt>
                <c:pt idx="494">
                  <c:v>508</c:v>
                </c:pt>
                <c:pt idx="495">
                  <c:v>511</c:v>
                </c:pt>
                <c:pt idx="496">
                  <c:v>513</c:v>
                </c:pt>
                <c:pt idx="497">
                  <c:v>514</c:v>
                </c:pt>
                <c:pt idx="498">
                  <c:v>515</c:v>
                </c:pt>
                <c:pt idx="499">
                  <c:v>517</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546</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580</c:v>
                </c:pt>
                <c:pt idx="560">
                  <c:v>581</c:v>
                </c:pt>
                <c:pt idx="561">
                  <c:v>582</c:v>
                </c:pt>
                <c:pt idx="562">
                  <c:v>583</c:v>
                </c:pt>
                <c:pt idx="563">
                  <c:v>584</c:v>
                </c:pt>
                <c:pt idx="564">
                  <c:v>586</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608</c:v>
                </c:pt>
                <c:pt idx="586">
                  <c:v>609</c:v>
                </c:pt>
                <c:pt idx="587">
                  <c:v>610</c:v>
                </c:pt>
                <c:pt idx="588">
                  <c:v>611</c:v>
                </c:pt>
                <c:pt idx="589">
                  <c:v>612</c:v>
                </c:pt>
                <c:pt idx="590">
                  <c:v>613</c:v>
                </c:pt>
                <c:pt idx="591">
                  <c:v>614</c:v>
                </c:pt>
                <c:pt idx="592">
                  <c:v>615</c:v>
                </c:pt>
                <c:pt idx="593">
                  <c:v>616</c:v>
                </c:pt>
                <c:pt idx="594">
                  <c:v>618</c:v>
                </c:pt>
                <c:pt idx="595">
                  <c:v>619</c:v>
                </c:pt>
                <c:pt idx="596">
                  <c:v>620</c:v>
                </c:pt>
                <c:pt idx="597">
                  <c:v>621</c:v>
                </c:pt>
                <c:pt idx="598">
                  <c:v>622</c:v>
                </c:pt>
                <c:pt idx="599">
                  <c:v>623</c:v>
                </c:pt>
                <c:pt idx="600">
                  <c:v>624</c:v>
                </c:pt>
                <c:pt idx="601">
                  <c:v>625</c:v>
                </c:pt>
                <c:pt idx="602">
                  <c:v>626</c:v>
                </c:pt>
                <c:pt idx="603">
                  <c:v>627</c:v>
                </c:pt>
                <c:pt idx="604">
                  <c:v>628</c:v>
                </c:pt>
                <c:pt idx="605">
                  <c:v>629</c:v>
                </c:pt>
                <c:pt idx="606">
                  <c:v>630</c:v>
                </c:pt>
                <c:pt idx="607">
                  <c:v>631</c:v>
                </c:pt>
                <c:pt idx="608">
                  <c:v>632</c:v>
                </c:pt>
                <c:pt idx="609">
                  <c:v>633</c:v>
                </c:pt>
                <c:pt idx="610">
                  <c:v>634</c:v>
                </c:pt>
                <c:pt idx="611">
                  <c:v>635</c:v>
                </c:pt>
                <c:pt idx="612">
                  <c:v>636</c:v>
                </c:pt>
                <c:pt idx="613">
                  <c:v>637</c:v>
                </c:pt>
                <c:pt idx="614">
                  <c:v>638</c:v>
                </c:pt>
                <c:pt idx="615">
                  <c:v>639</c:v>
                </c:pt>
                <c:pt idx="616">
                  <c:v>640</c:v>
                </c:pt>
                <c:pt idx="617">
                  <c:v>641</c:v>
                </c:pt>
                <c:pt idx="618">
                  <c:v>642</c:v>
                </c:pt>
                <c:pt idx="619">
                  <c:v>643</c:v>
                </c:pt>
                <c:pt idx="620">
                  <c:v>646</c:v>
                </c:pt>
                <c:pt idx="621">
                  <c:v>647</c:v>
                </c:pt>
                <c:pt idx="622">
                  <c:v>648</c:v>
                </c:pt>
                <c:pt idx="623">
                  <c:v>649</c:v>
                </c:pt>
                <c:pt idx="624">
                  <c:v>650</c:v>
                </c:pt>
                <c:pt idx="625">
                  <c:v>651</c:v>
                </c:pt>
                <c:pt idx="626">
                  <c:v>652</c:v>
                </c:pt>
                <c:pt idx="627">
                  <c:v>653</c:v>
                </c:pt>
                <c:pt idx="628">
                  <c:v>654</c:v>
                </c:pt>
                <c:pt idx="629">
                  <c:v>655</c:v>
                </c:pt>
                <c:pt idx="630">
                  <c:v>656</c:v>
                </c:pt>
                <c:pt idx="631">
                  <c:v>657</c:v>
                </c:pt>
                <c:pt idx="632">
                  <c:v>658</c:v>
                </c:pt>
                <c:pt idx="633">
                  <c:v>659</c:v>
                </c:pt>
                <c:pt idx="634">
                  <c:v>660</c:v>
                </c:pt>
                <c:pt idx="635">
                  <c:v>661</c:v>
                </c:pt>
                <c:pt idx="636">
                  <c:v>662</c:v>
                </c:pt>
                <c:pt idx="637">
                  <c:v>663</c:v>
                </c:pt>
                <c:pt idx="638">
                  <c:v>664</c:v>
                </c:pt>
                <c:pt idx="639">
                  <c:v>665</c:v>
                </c:pt>
                <c:pt idx="640">
                  <c:v>666</c:v>
                </c:pt>
                <c:pt idx="641">
                  <c:v>667</c:v>
                </c:pt>
                <c:pt idx="642">
                  <c:v>668</c:v>
                </c:pt>
                <c:pt idx="643">
                  <c:v>669</c:v>
                </c:pt>
                <c:pt idx="644">
                  <c:v>670</c:v>
                </c:pt>
                <c:pt idx="645">
                  <c:v>671</c:v>
                </c:pt>
                <c:pt idx="646">
                  <c:v>672</c:v>
                </c:pt>
                <c:pt idx="647">
                  <c:v>673</c:v>
                </c:pt>
                <c:pt idx="648">
                  <c:v>674</c:v>
                </c:pt>
                <c:pt idx="649">
                  <c:v>675</c:v>
                </c:pt>
                <c:pt idx="650">
                  <c:v>676</c:v>
                </c:pt>
                <c:pt idx="651">
                  <c:v>677</c:v>
                </c:pt>
                <c:pt idx="652">
                  <c:v>678</c:v>
                </c:pt>
                <c:pt idx="653">
                  <c:v>679</c:v>
                </c:pt>
                <c:pt idx="654">
                  <c:v>680</c:v>
                </c:pt>
                <c:pt idx="655">
                  <c:v>682</c:v>
                </c:pt>
                <c:pt idx="656">
                  <c:v>683</c:v>
                </c:pt>
                <c:pt idx="657">
                  <c:v>684</c:v>
                </c:pt>
                <c:pt idx="658">
                  <c:v>685</c:v>
                </c:pt>
                <c:pt idx="659">
                  <c:v>686</c:v>
                </c:pt>
                <c:pt idx="660">
                  <c:v>687</c:v>
                </c:pt>
                <c:pt idx="661">
                  <c:v>688</c:v>
                </c:pt>
                <c:pt idx="662">
                  <c:v>689</c:v>
                </c:pt>
                <c:pt idx="663">
                  <c:v>690</c:v>
                </c:pt>
                <c:pt idx="664">
                  <c:v>691</c:v>
                </c:pt>
                <c:pt idx="665">
                  <c:v>692</c:v>
                </c:pt>
                <c:pt idx="666">
                  <c:v>693</c:v>
                </c:pt>
                <c:pt idx="667">
                  <c:v>694</c:v>
                </c:pt>
                <c:pt idx="668">
                  <c:v>695</c:v>
                </c:pt>
                <c:pt idx="669">
                  <c:v>696</c:v>
                </c:pt>
                <c:pt idx="670">
                  <c:v>697</c:v>
                </c:pt>
                <c:pt idx="671">
                  <c:v>698</c:v>
                </c:pt>
                <c:pt idx="672">
                  <c:v>699</c:v>
                </c:pt>
                <c:pt idx="673">
                  <c:v>700</c:v>
                </c:pt>
                <c:pt idx="674">
                  <c:v>701</c:v>
                </c:pt>
                <c:pt idx="675">
                  <c:v>702</c:v>
                </c:pt>
                <c:pt idx="676">
                  <c:v>703</c:v>
                </c:pt>
                <c:pt idx="677">
                  <c:v>704</c:v>
                </c:pt>
                <c:pt idx="678">
                  <c:v>705</c:v>
                </c:pt>
                <c:pt idx="679">
                  <c:v>706</c:v>
                </c:pt>
                <c:pt idx="680">
                  <c:v>707</c:v>
                </c:pt>
                <c:pt idx="681">
                  <c:v>708</c:v>
                </c:pt>
                <c:pt idx="682">
                  <c:v>709</c:v>
                </c:pt>
                <c:pt idx="683">
                  <c:v>710</c:v>
                </c:pt>
                <c:pt idx="684">
                  <c:v>711</c:v>
                </c:pt>
                <c:pt idx="685">
                  <c:v>712</c:v>
                </c:pt>
                <c:pt idx="686">
                  <c:v>713</c:v>
                </c:pt>
                <c:pt idx="687">
                  <c:v>714</c:v>
                </c:pt>
                <c:pt idx="688">
                  <c:v>715</c:v>
                </c:pt>
                <c:pt idx="689">
                  <c:v>716</c:v>
                </c:pt>
                <c:pt idx="690">
                  <c:v>717</c:v>
                </c:pt>
                <c:pt idx="691">
                  <c:v>718</c:v>
                </c:pt>
                <c:pt idx="692">
                  <c:v>719</c:v>
                </c:pt>
                <c:pt idx="693">
                  <c:v>720</c:v>
                </c:pt>
                <c:pt idx="694">
                  <c:v>721</c:v>
                </c:pt>
                <c:pt idx="695">
                  <c:v>722</c:v>
                </c:pt>
                <c:pt idx="696">
                  <c:v>723</c:v>
                </c:pt>
                <c:pt idx="697">
                  <c:v>725</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766</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810</c:v>
                </c:pt>
                <c:pt idx="781">
                  <c:v>811</c:v>
                </c:pt>
                <c:pt idx="782">
                  <c:v>812</c:v>
                </c:pt>
                <c:pt idx="783">
                  <c:v>813</c:v>
                </c:pt>
                <c:pt idx="784">
                  <c:v>814</c:v>
                </c:pt>
                <c:pt idx="785">
                  <c:v>815</c:v>
                </c:pt>
                <c:pt idx="786">
                  <c:v>816</c:v>
                </c:pt>
                <c:pt idx="787">
                  <c:v>817</c:v>
                </c:pt>
                <c:pt idx="788">
                  <c:v>818</c:v>
                </c:pt>
                <c:pt idx="789">
                  <c:v>819</c:v>
                </c:pt>
                <c:pt idx="790">
                  <c:v>820</c:v>
                </c:pt>
                <c:pt idx="791">
                  <c:v>821</c:v>
                </c:pt>
                <c:pt idx="792">
                  <c:v>822</c:v>
                </c:pt>
                <c:pt idx="793">
                  <c:v>823</c:v>
                </c:pt>
                <c:pt idx="794">
                  <c:v>824</c:v>
                </c:pt>
                <c:pt idx="795">
                  <c:v>825</c:v>
                </c:pt>
                <c:pt idx="796">
                  <c:v>826</c:v>
                </c:pt>
                <c:pt idx="797">
                  <c:v>827</c:v>
                </c:pt>
                <c:pt idx="798">
                  <c:v>828</c:v>
                </c:pt>
                <c:pt idx="799">
                  <c:v>836</c:v>
                </c:pt>
                <c:pt idx="800">
                  <c:v>837</c:v>
                </c:pt>
                <c:pt idx="801">
                  <c:v>838</c:v>
                </c:pt>
                <c:pt idx="802">
                  <c:v>839</c:v>
                </c:pt>
                <c:pt idx="803">
                  <c:v>840</c:v>
                </c:pt>
                <c:pt idx="804">
                  <c:v>841</c:v>
                </c:pt>
                <c:pt idx="805">
                  <c:v>842</c:v>
                </c:pt>
                <c:pt idx="806">
                  <c:v>843</c:v>
                </c:pt>
                <c:pt idx="807">
                  <c:v>844</c:v>
                </c:pt>
                <c:pt idx="808">
                  <c:v>845</c:v>
                </c:pt>
                <c:pt idx="809">
                  <c:v>846</c:v>
                </c:pt>
                <c:pt idx="810">
                  <c:v>847</c:v>
                </c:pt>
                <c:pt idx="811">
                  <c:v>848</c:v>
                </c:pt>
                <c:pt idx="812">
                  <c:v>849</c:v>
                </c:pt>
                <c:pt idx="813">
                  <c:v>850</c:v>
                </c:pt>
                <c:pt idx="814">
                  <c:v>851</c:v>
                </c:pt>
                <c:pt idx="815">
                  <c:v>852</c:v>
                </c:pt>
                <c:pt idx="816">
                  <c:v>854</c:v>
                </c:pt>
                <c:pt idx="817">
                  <c:v>855</c:v>
                </c:pt>
                <c:pt idx="818">
                  <c:v>856</c:v>
                </c:pt>
                <c:pt idx="819">
                  <c:v>857</c:v>
                </c:pt>
                <c:pt idx="820">
                  <c:v>858</c:v>
                </c:pt>
                <c:pt idx="821">
                  <c:v>859</c:v>
                </c:pt>
                <c:pt idx="822">
                  <c:v>860</c:v>
                </c:pt>
                <c:pt idx="823">
                  <c:v>861</c:v>
                </c:pt>
                <c:pt idx="824">
                  <c:v>862</c:v>
                </c:pt>
                <c:pt idx="825">
                  <c:v>864</c:v>
                </c:pt>
                <c:pt idx="826">
                  <c:v>865</c:v>
                </c:pt>
                <c:pt idx="827">
                  <c:v>866</c:v>
                </c:pt>
                <c:pt idx="828">
                  <c:v>867</c:v>
                </c:pt>
                <c:pt idx="829">
                  <c:v>868</c:v>
                </c:pt>
                <c:pt idx="830">
                  <c:v>869</c:v>
                </c:pt>
                <c:pt idx="831">
                  <c:v>870</c:v>
                </c:pt>
                <c:pt idx="832">
                  <c:v>871</c:v>
                </c:pt>
                <c:pt idx="833">
                  <c:v>872</c:v>
                </c:pt>
                <c:pt idx="834">
                  <c:v>873</c:v>
                </c:pt>
                <c:pt idx="835">
                  <c:v>874</c:v>
                </c:pt>
                <c:pt idx="836">
                  <c:v>875</c:v>
                </c:pt>
                <c:pt idx="837">
                  <c:v>876</c:v>
                </c:pt>
                <c:pt idx="838">
                  <c:v>877</c:v>
                </c:pt>
                <c:pt idx="839">
                  <c:v>878</c:v>
                </c:pt>
                <c:pt idx="840">
                  <c:v>879</c:v>
                </c:pt>
                <c:pt idx="841">
                  <c:v>880</c:v>
                </c:pt>
                <c:pt idx="842">
                  <c:v>881</c:v>
                </c:pt>
                <c:pt idx="843">
                  <c:v>882</c:v>
                </c:pt>
                <c:pt idx="844">
                  <c:v>883</c:v>
                </c:pt>
                <c:pt idx="845">
                  <c:v>884</c:v>
                </c:pt>
                <c:pt idx="846">
                  <c:v>885</c:v>
                </c:pt>
                <c:pt idx="847">
                  <c:v>886</c:v>
                </c:pt>
                <c:pt idx="848">
                  <c:v>887</c:v>
                </c:pt>
                <c:pt idx="849">
                  <c:v>888</c:v>
                </c:pt>
                <c:pt idx="850">
                  <c:v>889</c:v>
                </c:pt>
                <c:pt idx="851">
                  <c:v>890</c:v>
                </c:pt>
                <c:pt idx="852">
                  <c:v>891</c:v>
                </c:pt>
                <c:pt idx="853">
                  <c:v>892</c:v>
                </c:pt>
                <c:pt idx="854">
                  <c:v>893</c:v>
                </c:pt>
                <c:pt idx="855">
                  <c:v>894</c:v>
                </c:pt>
                <c:pt idx="856">
                  <c:v>895</c:v>
                </c:pt>
                <c:pt idx="857">
                  <c:v>896</c:v>
                </c:pt>
                <c:pt idx="858">
                  <c:v>897</c:v>
                </c:pt>
                <c:pt idx="859">
                  <c:v>898</c:v>
                </c:pt>
                <c:pt idx="860">
                  <c:v>899</c:v>
                </c:pt>
                <c:pt idx="861">
                  <c:v>900</c:v>
                </c:pt>
                <c:pt idx="862">
                  <c:v>901</c:v>
                </c:pt>
                <c:pt idx="863">
                  <c:v>902</c:v>
                </c:pt>
                <c:pt idx="864">
                  <c:v>903</c:v>
                </c:pt>
                <c:pt idx="865">
                  <c:v>904</c:v>
                </c:pt>
                <c:pt idx="866">
                  <c:v>905</c:v>
                </c:pt>
                <c:pt idx="867">
                  <c:v>906</c:v>
                </c:pt>
                <c:pt idx="868">
                  <c:v>907</c:v>
                </c:pt>
                <c:pt idx="869">
                  <c:v>908</c:v>
                </c:pt>
                <c:pt idx="870">
                  <c:v>909</c:v>
                </c:pt>
                <c:pt idx="871">
                  <c:v>910</c:v>
                </c:pt>
                <c:pt idx="872">
                  <c:v>911</c:v>
                </c:pt>
                <c:pt idx="873">
                  <c:v>912</c:v>
                </c:pt>
                <c:pt idx="874">
                  <c:v>913</c:v>
                </c:pt>
                <c:pt idx="875">
                  <c:v>914</c:v>
                </c:pt>
                <c:pt idx="876">
                  <c:v>915</c:v>
                </c:pt>
                <c:pt idx="877">
                  <c:v>916</c:v>
                </c:pt>
                <c:pt idx="878">
                  <c:v>917</c:v>
                </c:pt>
                <c:pt idx="879">
                  <c:v>918</c:v>
                </c:pt>
                <c:pt idx="880">
                  <c:v>919</c:v>
                </c:pt>
                <c:pt idx="881">
                  <c:v>920</c:v>
                </c:pt>
                <c:pt idx="882">
                  <c:v>921</c:v>
                </c:pt>
                <c:pt idx="883">
                  <c:v>922</c:v>
                </c:pt>
                <c:pt idx="884">
                  <c:v>923</c:v>
                </c:pt>
                <c:pt idx="885">
                  <c:v>924</c:v>
                </c:pt>
                <c:pt idx="886">
                  <c:v>925</c:v>
                </c:pt>
                <c:pt idx="887">
                  <c:v>926</c:v>
                </c:pt>
                <c:pt idx="888">
                  <c:v>927</c:v>
                </c:pt>
                <c:pt idx="889">
                  <c:v>928</c:v>
                </c:pt>
                <c:pt idx="890">
                  <c:v>929</c:v>
                </c:pt>
                <c:pt idx="891">
                  <c:v>930</c:v>
                </c:pt>
                <c:pt idx="892">
                  <c:v>931</c:v>
                </c:pt>
                <c:pt idx="893">
                  <c:v>932</c:v>
                </c:pt>
                <c:pt idx="894">
                  <c:v>933</c:v>
                </c:pt>
                <c:pt idx="895">
                  <c:v>941</c:v>
                </c:pt>
                <c:pt idx="896">
                  <c:v>942</c:v>
                </c:pt>
                <c:pt idx="897">
                  <c:v>943</c:v>
                </c:pt>
                <c:pt idx="898">
                  <c:v>944</c:v>
                </c:pt>
                <c:pt idx="899">
                  <c:v>945</c:v>
                </c:pt>
                <c:pt idx="900">
                  <c:v>946</c:v>
                </c:pt>
                <c:pt idx="901">
                  <c:v>947</c:v>
                </c:pt>
                <c:pt idx="902">
                  <c:v>948</c:v>
                </c:pt>
                <c:pt idx="903">
                  <c:v>949</c:v>
                </c:pt>
                <c:pt idx="904">
                  <c:v>950</c:v>
                </c:pt>
                <c:pt idx="905">
                  <c:v>951</c:v>
                </c:pt>
                <c:pt idx="906">
                  <c:v>952</c:v>
                </c:pt>
                <c:pt idx="907">
                  <c:v>953</c:v>
                </c:pt>
                <c:pt idx="908">
                  <c:v>954</c:v>
                </c:pt>
                <c:pt idx="909">
                  <c:v>955</c:v>
                </c:pt>
                <c:pt idx="910">
                  <c:v>956</c:v>
                </c:pt>
                <c:pt idx="911">
                  <c:v>957</c:v>
                </c:pt>
                <c:pt idx="912">
                  <c:v>958</c:v>
                </c:pt>
                <c:pt idx="913">
                  <c:v>959</c:v>
                </c:pt>
                <c:pt idx="914">
                  <c:v>960</c:v>
                </c:pt>
                <c:pt idx="915">
                  <c:v>961</c:v>
                </c:pt>
                <c:pt idx="916">
                  <c:v>962</c:v>
                </c:pt>
                <c:pt idx="917">
                  <c:v>963</c:v>
                </c:pt>
                <c:pt idx="918">
                  <c:v>964</c:v>
                </c:pt>
                <c:pt idx="919">
                  <c:v>965</c:v>
                </c:pt>
                <c:pt idx="920">
                  <c:v>966</c:v>
                </c:pt>
                <c:pt idx="921">
                  <c:v>967</c:v>
                </c:pt>
                <c:pt idx="922">
                  <c:v>968</c:v>
                </c:pt>
                <c:pt idx="923">
                  <c:v>969</c:v>
                </c:pt>
                <c:pt idx="924">
                  <c:v>970</c:v>
                </c:pt>
                <c:pt idx="925">
                  <c:v>971</c:v>
                </c:pt>
                <c:pt idx="926">
                  <c:v>972</c:v>
                </c:pt>
                <c:pt idx="927">
                  <c:v>973</c:v>
                </c:pt>
                <c:pt idx="928">
                  <c:v>974</c:v>
                </c:pt>
                <c:pt idx="929">
                  <c:v>975</c:v>
                </c:pt>
                <c:pt idx="930">
                  <c:v>976</c:v>
                </c:pt>
                <c:pt idx="931">
                  <c:v>977</c:v>
                </c:pt>
                <c:pt idx="932">
                  <c:v>978</c:v>
                </c:pt>
                <c:pt idx="933">
                  <c:v>979</c:v>
                </c:pt>
                <c:pt idx="934">
                  <c:v>980</c:v>
                </c:pt>
                <c:pt idx="935">
                  <c:v>981</c:v>
                </c:pt>
                <c:pt idx="936">
                  <c:v>982</c:v>
                </c:pt>
                <c:pt idx="937">
                  <c:v>983</c:v>
                </c:pt>
                <c:pt idx="938">
                  <c:v>984</c:v>
                </c:pt>
                <c:pt idx="939">
                  <c:v>985</c:v>
                </c:pt>
                <c:pt idx="940">
                  <c:v>986</c:v>
                </c:pt>
                <c:pt idx="941">
                  <c:v>987</c:v>
                </c:pt>
                <c:pt idx="942">
                  <c:v>988</c:v>
                </c:pt>
                <c:pt idx="943">
                  <c:v>989</c:v>
                </c:pt>
                <c:pt idx="944">
                  <c:v>990</c:v>
                </c:pt>
                <c:pt idx="945">
                  <c:v>991</c:v>
                </c:pt>
                <c:pt idx="946">
                  <c:v>992</c:v>
                </c:pt>
                <c:pt idx="947">
                  <c:v>993</c:v>
                </c:pt>
                <c:pt idx="948">
                  <c:v>994</c:v>
                </c:pt>
                <c:pt idx="949">
                  <c:v>995</c:v>
                </c:pt>
                <c:pt idx="950">
                  <c:v>996</c:v>
                </c:pt>
                <c:pt idx="951">
                  <c:v>997</c:v>
                </c:pt>
                <c:pt idx="952">
                  <c:v>998</c:v>
                </c:pt>
                <c:pt idx="953">
                  <c:v>999</c:v>
                </c:pt>
                <c:pt idx="954">
                  <c:v>1000</c:v>
                </c:pt>
                <c:pt idx="955">
                  <c:v>1001</c:v>
                </c:pt>
                <c:pt idx="956">
                  <c:v>1002</c:v>
                </c:pt>
                <c:pt idx="957">
                  <c:v>1003</c:v>
                </c:pt>
                <c:pt idx="958">
                  <c:v>1004</c:v>
                </c:pt>
                <c:pt idx="959">
                  <c:v>1005</c:v>
                </c:pt>
                <c:pt idx="960">
                  <c:v>1006</c:v>
                </c:pt>
                <c:pt idx="961">
                  <c:v>1007</c:v>
                </c:pt>
                <c:pt idx="962">
                  <c:v>1008</c:v>
                </c:pt>
                <c:pt idx="963">
                  <c:v>1009</c:v>
                </c:pt>
                <c:pt idx="964">
                  <c:v>1010</c:v>
                </c:pt>
                <c:pt idx="965">
                  <c:v>1011</c:v>
                </c:pt>
                <c:pt idx="966">
                  <c:v>1012</c:v>
                </c:pt>
                <c:pt idx="967">
                  <c:v>1013</c:v>
                </c:pt>
                <c:pt idx="968">
                  <c:v>1014</c:v>
                </c:pt>
                <c:pt idx="969">
                  <c:v>1015</c:v>
                </c:pt>
                <c:pt idx="970">
                  <c:v>1016</c:v>
                </c:pt>
                <c:pt idx="971">
                  <c:v>1017</c:v>
                </c:pt>
                <c:pt idx="972">
                  <c:v>1018</c:v>
                </c:pt>
                <c:pt idx="973">
                  <c:v>1019</c:v>
                </c:pt>
                <c:pt idx="974">
                  <c:v>1020</c:v>
                </c:pt>
                <c:pt idx="975">
                  <c:v>1021</c:v>
                </c:pt>
                <c:pt idx="976">
                  <c:v>1022</c:v>
                </c:pt>
                <c:pt idx="977">
                  <c:v>1023</c:v>
                </c:pt>
                <c:pt idx="978">
                  <c:v>1024</c:v>
                </c:pt>
                <c:pt idx="979">
                  <c:v>1025</c:v>
                </c:pt>
                <c:pt idx="980">
                  <c:v>1026</c:v>
                </c:pt>
                <c:pt idx="981">
                  <c:v>1027</c:v>
                </c:pt>
                <c:pt idx="982">
                  <c:v>1028</c:v>
                </c:pt>
                <c:pt idx="983">
                  <c:v>1029</c:v>
                </c:pt>
                <c:pt idx="984">
                  <c:v>1030</c:v>
                </c:pt>
                <c:pt idx="985">
                  <c:v>1031</c:v>
                </c:pt>
                <c:pt idx="986">
                  <c:v>1032</c:v>
                </c:pt>
                <c:pt idx="987">
                  <c:v>1033</c:v>
                </c:pt>
                <c:pt idx="988">
                  <c:v>1034</c:v>
                </c:pt>
                <c:pt idx="989">
                  <c:v>1035</c:v>
                </c:pt>
                <c:pt idx="990">
                  <c:v>1036</c:v>
                </c:pt>
                <c:pt idx="991">
                  <c:v>1037</c:v>
                </c:pt>
                <c:pt idx="992">
                  <c:v>1038</c:v>
                </c:pt>
                <c:pt idx="993">
                  <c:v>1039</c:v>
                </c:pt>
                <c:pt idx="994">
                  <c:v>1040</c:v>
                </c:pt>
                <c:pt idx="995">
                  <c:v>1041</c:v>
                </c:pt>
                <c:pt idx="996">
                  <c:v>1042</c:v>
                </c:pt>
                <c:pt idx="997">
                  <c:v>1043</c:v>
                </c:pt>
                <c:pt idx="998">
                  <c:v>1044</c:v>
                </c:pt>
                <c:pt idx="999">
                  <c:v>1045</c:v>
                </c:pt>
                <c:pt idx="1000">
                  <c:v>1046</c:v>
                </c:pt>
                <c:pt idx="1001">
                  <c:v>1047</c:v>
                </c:pt>
                <c:pt idx="1002">
                  <c:v>1048</c:v>
                </c:pt>
                <c:pt idx="1003">
                  <c:v>1049</c:v>
                </c:pt>
                <c:pt idx="1004">
                  <c:v>1050</c:v>
                </c:pt>
                <c:pt idx="1005">
                  <c:v>1051</c:v>
                </c:pt>
                <c:pt idx="1006">
                  <c:v>1052</c:v>
                </c:pt>
                <c:pt idx="1007">
                  <c:v>1053</c:v>
                </c:pt>
                <c:pt idx="1008">
                  <c:v>1054</c:v>
                </c:pt>
                <c:pt idx="1009">
                  <c:v>1055</c:v>
                </c:pt>
                <c:pt idx="1010">
                  <c:v>1056</c:v>
                </c:pt>
                <c:pt idx="1011">
                  <c:v>1057</c:v>
                </c:pt>
                <c:pt idx="1012">
                  <c:v>1058</c:v>
                </c:pt>
                <c:pt idx="1013">
                  <c:v>1059</c:v>
                </c:pt>
                <c:pt idx="1014">
                  <c:v>1060</c:v>
                </c:pt>
                <c:pt idx="1015">
                  <c:v>1061</c:v>
                </c:pt>
                <c:pt idx="1016">
                  <c:v>1062</c:v>
                </c:pt>
                <c:pt idx="1017">
                  <c:v>1063</c:v>
                </c:pt>
                <c:pt idx="1018">
                  <c:v>1064</c:v>
                </c:pt>
                <c:pt idx="1019">
                  <c:v>1065</c:v>
                </c:pt>
                <c:pt idx="1020">
                  <c:v>1066</c:v>
                </c:pt>
                <c:pt idx="1021">
                  <c:v>1067</c:v>
                </c:pt>
                <c:pt idx="1022">
                  <c:v>1068</c:v>
                </c:pt>
                <c:pt idx="1023">
                  <c:v>1069</c:v>
                </c:pt>
                <c:pt idx="1024">
                  <c:v>1070</c:v>
                </c:pt>
                <c:pt idx="1025">
                  <c:v>1071</c:v>
                </c:pt>
                <c:pt idx="1026">
                  <c:v>1072</c:v>
                </c:pt>
                <c:pt idx="1027">
                  <c:v>1073</c:v>
                </c:pt>
                <c:pt idx="1028">
                  <c:v>1074</c:v>
                </c:pt>
                <c:pt idx="1029">
                  <c:v>1075</c:v>
                </c:pt>
                <c:pt idx="1030">
                  <c:v>1076</c:v>
                </c:pt>
                <c:pt idx="1031">
                  <c:v>1077</c:v>
                </c:pt>
                <c:pt idx="1032">
                  <c:v>1078</c:v>
                </c:pt>
                <c:pt idx="1033">
                  <c:v>1079</c:v>
                </c:pt>
                <c:pt idx="1034">
                  <c:v>1080</c:v>
                </c:pt>
                <c:pt idx="1035">
                  <c:v>1081</c:v>
                </c:pt>
                <c:pt idx="1036">
                  <c:v>1082</c:v>
                </c:pt>
                <c:pt idx="1037">
                  <c:v>1083</c:v>
                </c:pt>
                <c:pt idx="1038">
                  <c:v>1084</c:v>
                </c:pt>
                <c:pt idx="1039">
                  <c:v>1085</c:v>
                </c:pt>
                <c:pt idx="1040">
                  <c:v>1086</c:v>
                </c:pt>
                <c:pt idx="1041">
                  <c:v>1087</c:v>
                </c:pt>
                <c:pt idx="1042">
                  <c:v>1088</c:v>
                </c:pt>
                <c:pt idx="1043">
                  <c:v>1089</c:v>
                </c:pt>
                <c:pt idx="1044">
                  <c:v>1090</c:v>
                </c:pt>
                <c:pt idx="1045">
                  <c:v>1091</c:v>
                </c:pt>
                <c:pt idx="1046">
                  <c:v>1092</c:v>
                </c:pt>
                <c:pt idx="1047">
                  <c:v>1093</c:v>
                </c:pt>
                <c:pt idx="1048">
                  <c:v>1094</c:v>
                </c:pt>
                <c:pt idx="1049">
                  <c:v>1095</c:v>
                </c:pt>
                <c:pt idx="1050">
                  <c:v>1174</c:v>
                </c:pt>
                <c:pt idx="1051">
                  <c:v>1223</c:v>
                </c:pt>
                <c:pt idx="1052">
                  <c:v>1272</c:v>
                </c:pt>
                <c:pt idx="1053">
                  <c:v>1314</c:v>
                </c:pt>
                <c:pt idx="1054">
                  <c:v>1363</c:v>
                </c:pt>
                <c:pt idx="1055">
                  <c:v>1412</c:v>
                </c:pt>
              </c:numCache>
            </c:numRef>
          </c:xVal>
          <c:yVal>
            <c:numRef>
              <c:f>'[2]GUEC N'!$B$2:$B$1057</c:f>
              <c:numCache>
                <c:formatCode>General</c:formatCode>
                <c:ptCount val="1056"/>
                <c:pt idx="0">
                  <c:v>-6.4425217871569476E-2</c:v>
                </c:pt>
                <c:pt idx="1">
                  <c:v>-1.3014745033800357</c:v>
                </c:pt>
                <c:pt idx="2">
                  <c:v>2.3742105643895193</c:v>
                </c:pt>
                <c:pt idx="3">
                  <c:v>-0.13839648290539081</c:v>
                </c:pt>
                <c:pt idx="4">
                  <c:v>-3.6838872184289411</c:v>
                </c:pt>
                <c:pt idx="5">
                  <c:v>7.7705214790140857</c:v>
                </c:pt>
                <c:pt idx="6">
                  <c:v>-4.9898238864295728</c:v>
                </c:pt>
                <c:pt idx="7">
                  <c:v>2.4839394099545111</c:v>
                </c:pt>
                <c:pt idx="8">
                  <c:v>-1.1932009278121236</c:v>
                </c:pt>
                <c:pt idx="9">
                  <c:v>2.9918037894142784</c:v>
                </c:pt>
                <c:pt idx="10">
                  <c:v>-0.24050855661848297</c:v>
                </c:pt>
                <c:pt idx="11">
                  <c:v>1.2987791495250913</c:v>
                </c:pt>
                <c:pt idx="12">
                  <c:v>5.1294096027005409</c:v>
                </c:pt>
                <c:pt idx="13">
                  <c:v>1.5560472243660444</c:v>
                </c:pt>
                <c:pt idx="14">
                  <c:v>-3.8054213706649112</c:v>
                </c:pt>
                <c:pt idx="15">
                  <c:v>3.9525206487554625</c:v>
                </c:pt>
                <c:pt idx="16">
                  <c:v>-2.2668370213991356</c:v>
                </c:pt>
                <c:pt idx="17">
                  <c:v>0.35848009434280498</c:v>
                </c:pt>
                <c:pt idx="18">
                  <c:v>1.8789084143418215</c:v>
                </c:pt>
                <c:pt idx="19">
                  <c:v>1.0478673102659735</c:v>
                </c:pt>
                <c:pt idx="20">
                  <c:v>-5.1781032876665076</c:v>
                </c:pt>
                <c:pt idx="21">
                  <c:v>0.65031945477242858</c:v>
                </c:pt>
                <c:pt idx="22">
                  <c:v>1.0924728530661161</c:v>
                </c:pt>
                <c:pt idx="23">
                  <c:v>-0.73757943772761103</c:v>
                </c:pt>
                <c:pt idx="24">
                  <c:v>-1.3147374487192003</c:v>
                </c:pt>
                <c:pt idx="25">
                  <c:v>-4.6661709110519451</c:v>
                </c:pt>
                <c:pt idx="26">
                  <c:v>0.26529520498848408</c:v>
                </c:pt>
                <c:pt idx="27">
                  <c:v>0.98080458477956245</c:v>
                </c:pt>
                <c:pt idx="28">
                  <c:v>1.4526387222639623</c:v>
                </c:pt>
                <c:pt idx="29">
                  <c:v>6.5123571740410187</c:v>
                </c:pt>
                <c:pt idx="30">
                  <c:v>5.6711668870283596</c:v>
                </c:pt>
                <c:pt idx="31">
                  <c:v>6.7576523184748849</c:v>
                </c:pt>
                <c:pt idx="32">
                  <c:v>3.8698388811598052</c:v>
                </c:pt>
                <c:pt idx="33">
                  <c:v>-0.25642623406714055</c:v>
                </c:pt>
                <c:pt idx="34">
                  <c:v>4.9376909715875108</c:v>
                </c:pt>
                <c:pt idx="35">
                  <c:v>4.0284888027404584</c:v>
                </c:pt>
                <c:pt idx="36">
                  <c:v>0.83196606009691987</c:v>
                </c:pt>
                <c:pt idx="37">
                  <c:v>2.1546583694904426</c:v>
                </c:pt>
                <c:pt idx="38">
                  <c:v>5.5863632766209168</c:v>
                </c:pt>
                <c:pt idx="39">
                  <c:v>7.1688327576429316</c:v>
                </c:pt>
                <c:pt idx="40">
                  <c:v>0.97572722496289011</c:v>
                </c:pt>
                <c:pt idx="41">
                  <c:v>2.3259197919374044</c:v>
                </c:pt>
                <c:pt idx="42">
                  <c:v>6.3259546827820712</c:v>
                </c:pt>
                <c:pt idx="43">
                  <c:v>4.3901013007174425</c:v>
                </c:pt>
                <c:pt idx="44">
                  <c:v>0.17967883975795629</c:v>
                </c:pt>
                <c:pt idx="45">
                  <c:v>2.8301025803555633</c:v>
                </c:pt>
                <c:pt idx="46">
                  <c:v>9.4658143092076354</c:v>
                </c:pt>
                <c:pt idx="47">
                  <c:v>6.7658951551334106</c:v>
                </c:pt>
                <c:pt idx="48">
                  <c:v>7.9147589860694438</c:v>
                </c:pt>
                <c:pt idx="49">
                  <c:v>5.8195099840795859</c:v>
                </c:pt>
                <c:pt idx="50">
                  <c:v>6.6554839888065782</c:v>
                </c:pt>
                <c:pt idx="51">
                  <c:v>6.2111499352599511</c:v>
                </c:pt>
                <c:pt idx="52">
                  <c:v>-0.80766125751159967</c:v>
                </c:pt>
                <c:pt idx="53">
                  <c:v>4.155703821723467</c:v>
                </c:pt>
                <c:pt idx="54">
                  <c:v>6.1670917693088185</c:v>
                </c:pt>
                <c:pt idx="55">
                  <c:v>6.0295168361660014</c:v>
                </c:pt>
                <c:pt idx="56">
                  <c:v>0.23043315173035989</c:v>
                </c:pt>
                <c:pt idx="57">
                  <c:v>5.8738634407803918</c:v>
                </c:pt>
                <c:pt idx="58">
                  <c:v>2.1984308867360847</c:v>
                </c:pt>
                <c:pt idx="59">
                  <c:v>0.25479718872281681</c:v>
                </c:pt>
                <c:pt idx="60">
                  <c:v>0.6642254371748173</c:v>
                </c:pt>
                <c:pt idx="61">
                  <c:v>2.2867041953462621</c:v>
                </c:pt>
                <c:pt idx="62">
                  <c:v>2.4795125005805223E-4</c:v>
                </c:pt>
                <c:pt idx="63">
                  <c:v>2.34979418782487</c:v>
                </c:pt>
                <c:pt idx="64">
                  <c:v>3.1669700866099202</c:v>
                </c:pt>
                <c:pt idx="65">
                  <c:v>3.2772115074980368</c:v>
                </c:pt>
                <c:pt idx="66">
                  <c:v>1.9886964938286562</c:v>
                </c:pt>
                <c:pt idx="67">
                  <c:v>1.4775398334014653</c:v>
                </c:pt>
                <c:pt idx="68">
                  <c:v>3.4526725839945813</c:v>
                </c:pt>
                <c:pt idx="69">
                  <c:v>4.4880820213284132</c:v>
                </c:pt>
                <c:pt idx="70">
                  <c:v>9.6768031203242497</c:v>
                </c:pt>
                <c:pt idx="71">
                  <c:v>4.0287823991346139</c:v>
                </c:pt>
                <c:pt idx="72">
                  <c:v>1.7865476177181012</c:v>
                </c:pt>
                <c:pt idx="73">
                  <c:v>8.3169816363592073</c:v>
                </c:pt>
                <c:pt idx="74">
                  <c:v>7.0302789209722558</c:v>
                </c:pt>
                <c:pt idx="75">
                  <c:v>7.1117751734500096</c:v>
                </c:pt>
                <c:pt idx="76">
                  <c:v>6.672360155290102</c:v>
                </c:pt>
                <c:pt idx="77">
                  <c:v>7.0616879835346857</c:v>
                </c:pt>
                <c:pt idx="78">
                  <c:v>5.2158253830043497</c:v>
                </c:pt>
                <c:pt idx="79">
                  <c:v>4.3946995554721076</c:v>
                </c:pt>
                <c:pt idx="80">
                  <c:v>5.3126383853225363</c:v>
                </c:pt>
                <c:pt idx="81">
                  <c:v>0.46458045455442698</c:v>
                </c:pt>
                <c:pt idx="82">
                  <c:v>8.0444394801252646</c:v>
                </c:pt>
                <c:pt idx="83">
                  <c:v>0.95572273812595465</c:v>
                </c:pt>
                <c:pt idx="84">
                  <c:v>8.1039742000993122</c:v>
                </c:pt>
                <c:pt idx="85">
                  <c:v>6.7355974875073832</c:v>
                </c:pt>
                <c:pt idx="86">
                  <c:v>4.5722843353544631</c:v>
                </c:pt>
                <c:pt idx="87">
                  <c:v>8.2928001108588614</c:v>
                </c:pt>
                <c:pt idx="88">
                  <c:v>8.481715069714614</c:v>
                </c:pt>
                <c:pt idx="89">
                  <c:v>7.1713862840392739</c:v>
                </c:pt>
                <c:pt idx="90">
                  <c:v>6.7388160027054855</c:v>
                </c:pt>
                <c:pt idx="91">
                  <c:v>3.9606629189575022</c:v>
                </c:pt>
                <c:pt idx="92">
                  <c:v>8.4740854032209967</c:v>
                </c:pt>
                <c:pt idx="93">
                  <c:v>3.7424802073794696</c:v>
                </c:pt>
                <c:pt idx="94">
                  <c:v>3.326800295388427</c:v>
                </c:pt>
                <c:pt idx="95">
                  <c:v>5.6186931442227284</c:v>
                </c:pt>
                <c:pt idx="96">
                  <c:v>4.2310795767518687</c:v>
                </c:pt>
                <c:pt idx="97">
                  <c:v>6.9435927574888865</c:v>
                </c:pt>
                <c:pt idx="98">
                  <c:v>6.4005523203459962</c:v>
                </c:pt>
                <c:pt idx="99">
                  <c:v>7.2407014469717739</c:v>
                </c:pt>
                <c:pt idx="100">
                  <c:v>9.2699964755525563</c:v>
                </c:pt>
                <c:pt idx="101">
                  <c:v>4.7402472609947006</c:v>
                </c:pt>
                <c:pt idx="102">
                  <c:v>-0.1501565460241929</c:v>
                </c:pt>
                <c:pt idx="103">
                  <c:v>4.559290315197849</c:v>
                </c:pt>
                <c:pt idx="104">
                  <c:v>5.5106885596833353</c:v>
                </c:pt>
                <c:pt idx="105">
                  <c:v>4.3773077281600168</c:v>
                </c:pt>
                <c:pt idx="106">
                  <c:v>-0.83156638394483495</c:v>
                </c:pt>
                <c:pt idx="107">
                  <c:v>6.8399363536609448</c:v>
                </c:pt>
                <c:pt idx="108">
                  <c:v>3.7059923693861814</c:v>
                </c:pt>
                <c:pt idx="109">
                  <c:v>5.3508667808497794</c:v>
                </c:pt>
                <c:pt idx="110">
                  <c:v>5.3075428312686874</c:v>
                </c:pt>
                <c:pt idx="111">
                  <c:v>3.1840795120068837</c:v>
                </c:pt>
                <c:pt idx="112">
                  <c:v>6.7851235809945205</c:v>
                </c:pt>
                <c:pt idx="113">
                  <c:v>3.3997643169433043</c:v>
                </c:pt>
                <c:pt idx="114">
                  <c:v>6.6781077360242227</c:v>
                </c:pt>
                <c:pt idx="115">
                  <c:v>6.4158297334640997</c:v>
                </c:pt>
                <c:pt idx="116">
                  <c:v>6.2537557103907302</c:v>
                </c:pt>
                <c:pt idx="117">
                  <c:v>5.9871303389346044</c:v>
                </c:pt>
                <c:pt idx="118">
                  <c:v>5.7443562326627067</c:v>
                </c:pt>
                <c:pt idx="119">
                  <c:v>4.9967805294685395</c:v>
                </c:pt>
                <c:pt idx="120">
                  <c:v>6.1040918043502561</c:v>
                </c:pt>
                <c:pt idx="121">
                  <c:v>6.2214131986987065</c:v>
                </c:pt>
                <c:pt idx="122">
                  <c:v>3.6320896390705881</c:v>
                </c:pt>
                <c:pt idx="123">
                  <c:v>6.578892854502751</c:v>
                </c:pt>
                <c:pt idx="124">
                  <c:v>5.0518626308166743</c:v>
                </c:pt>
                <c:pt idx="125">
                  <c:v>8.0758497701861636</c:v>
                </c:pt>
                <c:pt idx="126">
                  <c:v>4.9697801561794304</c:v>
                </c:pt>
                <c:pt idx="127">
                  <c:v>5.6327662657528119</c:v>
                </c:pt>
                <c:pt idx="128">
                  <c:v>8.0321251877274484</c:v>
                </c:pt>
                <c:pt idx="129">
                  <c:v>5.5090258444155804</c:v>
                </c:pt>
                <c:pt idx="130">
                  <c:v>3.5566197210615358</c:v>
                </c:pt>
                <c:pt idx="131">
                  <c:v>8.8048378197085793</c:v>
                </c:pt>
                <c:pt idx="132">
                  <c:v>6.0134163765623141</c:v>
                </c:pt>
                <c:pt idx="133">
                  <c:v>9.533632229407484</c:v>
                </c:pt>
                <c:pt idx="134">
                  <c:v>0.66577327764353422</c:v>
                </c:pt>
                <c:pt idx="135">
                  <c:v>2.5422465659208568</c:v>
                </c:pt>
                <c:pt idx="136">
                  <c:v>6.8925183860147552</c:v>
                </c:pt>
                <c:pt idx="137">
                  <c:v>1.5463734280057497</c:v>
                </c:pt>
                <c:pt idx="138">
                  <c:v>3.770172255657203</c:v>
                </c:pt>
                <c:pt idx="139">
                  <c:v>0.27091897448901392</c:v>
                </c:pt>
                <c:pt idx="140">
                  <c:v>1.3725887620503472</c:v>
                </c:pt>
                <c:pt idx="141">
                  <c:v>5.2477301560091343</c:v>
                </c:pt>
                <c:pt idx="142">
                  <c:v>8.2370418862217161</c:v>
                </c:pt>
                <c:pt idx="143">
                  <c:v>5.7326540629152447</c:v>
                </c:pt>
                <c:pt idx="144">
                  <c:v>9.6865049160415477</c:v>
                </c:pt>
                <c:pt idx="145">
                  <c:v>10.086379902531421</c:v>
                </c:pt>
                <c:pt idx="146">
                  <c:v>3.5781670649748372</c:v>
                </c:pt>
                <c:pt idx="147">
                  <c:v>5.6532776086714893</c:v>
                </c:pt>
                <c:pt idx="148">
                  <c:v>5.3363593963874729</c:v>
                </c:pt>
                <c:pt idx="149">
                  <c:v>7.5374107617742689</c:v>
                </c:pt>
                <c:pt idx="150">
                  <c:v>8.821860705720237</c:v>
                </c:pt>
                <c:pt idx="151">
                  <c:v>8.7353500157556443</c:v>
                </c:pt>
                <c:pt idx="152">
                  <c:v>10.004702920845816</c:v>
                </c:pt>
                <c:pt idx="153">
                  <c:v>11.23765686465187</c:v>
                </c:pt>
                <c:pt idx="154">
                  <c:v>1.5926475435167586</c:v>
                </c:pt>
                <c:pt idx="155">
                  <c:v>2.4730580323160796</c:v>
                </c:pt>
                <c:pt idx="156">
                  <c:v>2.9227334076283746</c:v>
                </c:pt>
                <c:pt idx="157">
                  <c:v>11.714623076419683</c:v>
                </c:pt>
                <c:pt idx="158">
                  <c:v>6.484502964330626</c:v>
                </c:pt>
                <c:pt idx="159">
                  <c:v>6.4347432666143405</c:v>
                </c:pt>
                <c:pt idx="160">
                  <c:v>5.3884579380569555</c:v>
                </c:pt>
                <c:pt idx="161">
                  <c:v>7.0402622066507181</c:v>
                </c:pt>
                <c:pt idx="162">
                  <c:v>9.4599095605998169</c:v>
                </c:pt>
                <c:pt idx="163">
                  <c:v>16.249942639535188</c:v>
                </c:pt>
                <c:pt idx="164">
                  <c:v>7.0980464073819327</c:v>
                </c:pt>
                <c:pt idx="165">
                  <c:v>11.619429107684594</c:v>
                </c:pt>
                <c:pt idx="166">
                  <c:v>3.5472691211459604</c:v>
                </c:pt>
                <c:pt idx="167">
                  <c:v>8.4520686590105178</c:v>
                </c:pt>
                <c:pt idx="168">
                  <c:v>7.5198434087471284</c:v>
                </c:pt>
                <c:pt idx="169">
                  <c:v>8.6000468915055279</c:v>
                </c:pt>
                <c:pt idx="170">
                  <c:v>3.9806782288640679</c:v>
                </c:pt>
                <c:pt idx="171">
                  <c:v>5.8253428346594358</c:v>
                </c:pt>
                <c:pt idx="172">
                  <c:v>7.0851710274361404</c:v>
                </c:pt>
                <c:pt idx="173">
                  <c:v>9.4105774058049825</c:v>
                </c:pt>
                <c:pt idx="174">
                  <c:v>5.8034177902485853</c:v>
                </c:pt>
                <c:pt idx="175">
                  <c:v>4.4384081988805093</c:v>
                </c:pt>
                <c:pt idx="176">
                  <c:v>3.5842377669685366</c:v>
                </c:pt>
                <c:pt idx="177">
                  <c:v>13.567395355455831</c:v>
                </c:pt>
                <c:pt idx="178">
                  <c:v>6.3139863501974256</c:v>
                </c:pt>
                <c:pt idx="179">
                  <c:v>8.7766672857786929</c:v>
                </c:pt>
                <c:pt idx="180">
                  <c:v>11.460054189584881</c:v>
                </c:pt>
                <c:pt idx="181">
                  <c:v>10.366146024808</c:v>
                </c:pt>
                <c:pt idx="182">
                  <c:v>9.6903975406393137</c:v>
                </c:pt>
                <c:pt idx="183">
                  <c:v>6.0106244748717366</c:v>
                </c:pt>
                <c:pt idx="184">
                  <c:v>12.608382854760782</c:v>
                </c:pt>
                <c:pt idx="185">
                  <c:v>10.182396092176244</c:v>
                </c:pt>
                <c:pt idx="186">
                  <c:v>12.293746344155775</c:v>
                </c:pt>
                <c:pt idx="187">
                  <c:v>11.905066746881028</c:v>
                </c:pt>
                <c:pt idx="188">
                  <c:v>8.1949451302676781</c:v>
                </c:pt>
                <c:pt idx="189">
                  <c:v>13.181555535564209</c:v>
                </c:pt>
                <c:pt idx="190">
                  <c:v>5.7909428895111468</c:v>
                </c:pt>
                <c:pt idx="191">
                  <c:v>8.4446783165362209</c:v>
                </c:pt>
                <c:pt idx="192">
                  <c:v>4.907475728682936</c:v>
                </c:pt>
                <c:pt idx="193">
                  <c:v>13.795566140022073</c:v>
                </c:pt>
                <c:pt idx="194">
                  <c:v>5.1664827483372919</c:v>
                </c:pt>
                <c:pt idx="195">
                  <c:v>4.6781919872180655</c:v>
                </c:pt>
                <c:pt idx="196">
                  <c:v>8.6380428908553952</c:v>
                </c:pt>
                <c:pt idx="197">
                  <c:v>6.4234398427879196</c:v>
                </c:pt>
                <c:pt idx="198">
                  <c:v>6.5649050112297438</c:v>
                </c:pt>
                <c:pt idx="199">
                  <c:v>2.7301348426870393</c:v>
                </c:pt>
                <c:pt idx="200">
                  <c:v>12.038463868033835</c:v>
                </c:pt>
                <c:pt idx="201">
                  <c:v>9.0320934160606932</c:v>
                </c:pt>
                <c:pt idx="202">
                  <c:v>12.055154272350997</c:v>
                </c:pt>
                <c:pt idx="203">
                  <c:v>19.004219485114767</c:v>
                </c:pt>
                <c:pt idx="204">
                  <c:v>6.4996411976407984</c:v>
                </c:pt>
                <c:pt idx="205">
                  <c:v>17.922438204646365</c:v>
                </c:pt>
                <c:pt idx="206">
                  <c:v>17.06545564383341</c:v>
                </c:pt>
                <c:pt idx="207">
                  <c:v>10.058886614775087</c:v>
                </c:pt>
                <c:pt idx="208">
                  <c:v>15.027781262177385</c:v>
                </c:pt>
                <c:pt idx="209">
                  <c:v>15.209555755459842</c:v>
                </c:pt>
                <c:pt idx="210">
                  <c:v>7.3844324019371852</c:v>
                </c:pt>
                <c:pt idx="211">
                  <c:v>9.1535465331283419</c:v>
                </c:pt>
                <c:pt idx="212">
                  <c:v>13.902752450206261</c:v>
                </c:pt>
                <c:pt idx="213">
                  <c:v>13.577408127017183</c:v>
                </c:pt>
                <c:pt idx="214">
                  <c:v>8.1758806164338349</c:v>
                </c:pt>
                <c:pt idx="215">
                  <c:v>8.6485153544019298</c:v>
                </c:pt>
                <c:pt idx="216">
                  <c:v>12.461263032935214</c:v>
                </c:pt>
                <c:pt idx="217">
                  <c:v>17.374459511793354</c:v>
                </c:pt>
                <c:pt idx="218">
                  <c:v>15.061732882477211</c:v>
                </c:pt>
                <c:pt idx="219">
                  <c:v>14.205651234594686</c:v>
                </c:pt>
                <c:pt idx="220">
                  <c:v>15.096390019012041</c:v>
                </c:pt>
                <c:pt idx="221">
                  <c:v>17.270881288389937</c:v>
                </c:pt>
                <c:pt idx="222">
                  <c:v>9.9969063790415973</c:v>
                </c:pt>
                <c:pt idx="223">
                  <c:v>20.343942661557332</c:v>
                </c:pt>
                <c:pt idx="224">
                  <c:v>23.719589355545132</c:v>
                </c:pt>
                <c:pt idx="225">
                  <c:v>18.740070213530206</c:v>
                </c:pt>
                <c:pt idx="226">
                  <c:v>14.319139784989485</c:v>
                </c:pt>
                <c:pt idx="227">
                  <c:v>17.294036269106257</c:v>
                </c:pt>
                <c:pt idx="228">
                  <c:v>14.825132932058036</c:v>
                </c:pt>
                <c:pt idx="229">
                  <c:v>12.173142524122316</c:v>
                </c:pt>
                <c:pt idx="230">
                  <c:v>16.088612969027867</c:v>
                </c:pt>
                <c:pt idx="231">
                  <c:v>10.649259510021935</c:v>
                </c:pt>
                <c:pt idx="232">
                  <c:v>17.798716780959928</c:v>
                </c:pt>
                <c:pt idx="233">
                  <c:v>7.0568822351967269</c:v>
                </c:pt>
                <c:pt idx="234">
                  <c:v>9.4246499922337943</c:v>
                </c:pt>
                <c:pt idx="235">
                  <c:v>6.1969116097545847</c:v>
                </c:pt>
                <c:pt idx="236">
                  <c:v>12.831636523581953</c:v>
                </c:pt>
                <c:pt idx="237">
                  <c:v>18.003517657091297</c:v>
                </c:pt>
                <c:pt idx="238">
                  <c:v>9.017522651122194</c:v>
                </c:pt>
                <c:pt idx="239">
                  <c:v>10.424008266298108</c:v>
                </c:pt>
                <c:pt idx="240">
                  <c:v>11.12394624905782</c:v>
                </c:pt>
                <c:pt idx="241">
                  <c:v>11.2550064993398</c:v>
                </c:pt>
                <c:pt idx="242">
                  <c:v>9.7208792846238872</c:v>
                </c:pt>
                <c:pt idx="243">
                  <c:v>11.117928758489279</c:v>
                </c:pt>
                <c:pt idx="244">
                  <c:v>15.823013723768966</c:v>
                </c:pt>
                <c:pt idx="245">
                  <c:v>13.938640514712661</c:v>
                </c:pt>
                <c:pt idx="246">
                  <c:v>15.856631735368287</c:v>
                </c:pt>
                <c:pt idx="247">
                  <c:v>14.368752460250434</c:v>
                </c:pt>
                <c:pt idx="248">
                  <c:v>15.761541187331755</c:v>
                </c:pt>
                <c:pt idx="249">
                  <c:v>10.113887401627043</c:v>
                </c:pt>
                <c:pt idx="250">
                  <c:v>11.917210478541602</c:v>
                </c:pt>
                <c:pt idx="251">
                  <c:v>18.852711301081474</c:v>
                </c:pt>
                <c:pt idx="252">
                  <c:v>15.694796394206074</c:v>
                </c:pt>
                <c:pt idx="253">
                  <c:v>9.5937741117712854</c:v>
                </c:pt>
                <c:pt idx="254">
                  <c:v>15.767219153779175</c:v>
                </c:pt>
                <c:pt idx="255">
                  <c:v>10.565753876495867</c:v>
                </c:pt>
                <c:pt idx="256">
                  <c:v>12.300081907915198</c:v>
                </c:pt>
                <c:pt idx="257">
                  <c:v>10.419436028089811</c:v>
                </c:pt>
                <c:pt idx="258">
                  <c:v>12.15936589358258</c:v>
                </c:pt>
                <c:pt idx="259">
                  <c:v>17.192539053273556</c:v>
                </c:pt>
                <c:pt idx="260">
                  <c:v>14.910045877289155</c:v>
                </c:pt>
                <c:pt idx="261">
                  <c:v>12.164132314853576</c:v>
                </c:pt>
                <c:pt idx="262">
                  <c:v>10.19880894535577</c:v>
                </c:pt>
                <c:pt idx="263">
                  <c:v>16.689792121322796</c:v>
                </c:pt>
                <c:pt idx="264">
                  <c:v>11.858827702962392</c:v>
                </c:pt>
                <c:pt idx="265">
                  <c:v>16.732230378090552</c:v>
                </c:pt>
                <c:pt idx="266">
                  <c:v>15.781589291593543</c:v>
                </c:pt>
                <c:pt idx="267">
                  <c:v>11.168195631536275</c:v>
                </c:pt>
                <c:pt idx="268">
                  <c:v>5.9977238555377808</c:v>
                </c:pt>
                <c:pt idx="269">
                  <c:v>13.6186853408486</c:v>
                </c:pt>
                <c:pt idx="270">
                  <c:v>10.789895716864125</c:v>
                </c:pt>
                <c:pt idx="271">
                  <c:v>12.124065407332782</c:v>
                </c:pt>
                <c:pt idx="272">
                  <c:v>15.785829579751862</c:v>
                </c:pt>
                <c:pt idx="273">
                  <c:v>12.586568945107569</c:v>
                </c:pt>
                <c:pt idx="274">
                  <c:v>14.168423287303529</c:v>
                </c:pt>
                <c:pt idx="275">
                  <c:v>19.428613764423371</c:v>
                </c:pt>
                <c:pt idx="276">
                  <c:v>18.006481956102746</c:v>
                </c:pt>
                <c:pt idx="277">
                  <c:v>10.391289406942825</c:v>
                </c:pt>
                <c:pt idx="278">
                  <c:v>12.86677394537762</c:v>
                </c:pt>
                <c:pt idx="279">
                  <c:v>14.831762454939637</c:v>
                </c:pt>
                <c:pt idx="280">
                  <c:v>19.419383053050115</c:v>
                </c:pt>
                <c:pt idx="281">
                  <c:v>16.744242216971688</c:v>
                </c:pt>
                <c:pt idx="282">
                  <c:v>14.875347391380551</c:v>
                </c:pt>
                <c:pt idx="283">
                  <c:v>17.491581506653606</c:v>
                </c:pt>
                <c:pt idx="284">
                  <c:v>13.230439294134928</c:v>
                </c:pt>
                <c:pt idx="285">
                  <c:v>18.289998761776442</c:v>
                </c:pt>
                <c:pt idx="286">
                  <c:v>20.522127596027179</c:v>
                </c:pt>
                <c:pt idx="287">
                  <c:v>21.387762770447647</c:v>
                </c:pt>
                <c:pt idx="288">
                  <c:v>18.772729562782832</c:v>
                </c:pt>
                <c:pt idx="289">
                  <c:v>18.870359409096114</c:v>
                </c:pt>
                <c:pt idx="290">
                  <c:v>20.178955840605337</c:v>
                </c:pt>
                <c:pt idx="291">
                  <c:v>19.758148869360141</c:v>
                </c:pt>
                <c:pt idx="292">
                  <c:v>18.017527416559734</c:v>
                </c:pt>
                <c:pt idx="293">
                  <c:v>23.076751260167327</c:v>
                </c:pt>
                <c:pt idx="294">
                  <c:v>13.50274301271175</c:v>
                </c:pt>
                <c:pt idx="295">
                  <c:v>11.529044553755879</c:v>
                </c:pt>
                <c:pt idx="296">
                  <c:v>17.070079048277336</c:v>
                </c:pt>
                <c:pt idx="297">
                  <c:v>24.062882640535641</c:v>
                </c:pt>
                <c:pt idx="298">
                  <c:v>19.20421498729916</c:v>
                </c:pt>
                <c:pt idx="299">
                  <c:v>12.642957185986063</c:v>
                </c:pt>
                <c:pt idx="300">
                  <c:v>8.5471382518604955</c:v>
                </c:pt>
                <c:pt idx="301">
                  <c:v>16.110322711371143</c:v>
                </c:pt>
                <c:pt idx="302">
                  <c:v>16.934292936697243</c:v>
                </c:pt>
                <c:pt idx="303">
                  <c:v>16.20765667925199</c:v>
                </c:pt>
                <c:pt idx="304">
                  <c:v>13.302876167268458</c:v>
                </c:pt>
                <c:pt idx="305">
                  <c:v>13.672633120951355</c:v>
                </c:pt>
                <c:pt idx="306">
                  <c:v>20.064620950013975</c:v>
                </c:pt>
                <c:pt idx="307">
                  <c:v>16.51913316023473</c:v>
                </c:pt>
                <c:pt idx="308">
                  <c:v>12.675013538345517</c:v>
                </c:pt>
                <c:pt idx="309">
                  <c:v>18.035851738716914</c:v>
                </c:pt>
                <c:pt idx="310">
                  <c:v>20.320646756310307</c:v>
                </c:pt>
                <c:pt idx="311">
                  <c:v>16.840521837099981</c:v>
                </c:pt>
                <c:pt idx="312">
                  <c:v>14.103310012637678</c:v>
                </c:pt>
                <c:pt idx="313">
                  <c:v>21.861736937412303</c:v>
                </c:pt>
                <c:pt idx="314">
                  <c:v>16.590689455745242</c:v>
                </c:pt>
                <c:pt idx="315">
                  <c:v>13.078855350458875</c:v>
                </c:pt>
                <c:pt idx="316">
                  <c:v>16.624094661481017</c:v>
                </c:pt>
                <c:pt idx="317">
                  <c:v>17.282591887113259</c:v>
                </c:pt>
                <c:pt idx="318">
                  <c:v>17.994147239040334</c:v>
                </c:pt>
                <c:pt idx="319">
                  <c:v>19.524464498697501</c:v>
                </c:pt>
                <c:pt idx="320">
                  <c:v>11.291379106304024</c:v>
                </c:pt>
                <c:pt idx="321">
                  <c:v>14.148587924287336</c:v>
                </c:pt>
                <c:pt idx="322">
                  <c:v>13.295525906952603</c:v>
                </c:pt>
                <c:pt idx="323">
                  <c:v>7.4804811254404919</c:v>
                </c:pt>
                <c:pt idx="324">
                  <c:v>10.845499249630851</c:v>
                </c:pt>
                <c:pt idx="325">
                  <c:v>19.46951325736628</c:v>
                </c:pt>
                <c:pt idx="326">
                  <c:v>22.618459200353616</c:v>
                </c:pt>
                <c:pt idx="327">
                  <c:v>23.492030290547092</c:v>
                </c:pt>
                <c:pt idx="328">
                  <c:v>12.585489432486808</c:v>
                </c:pt>
                <c:pt idx="329">
                  <c:v>17.843365678617527</c:v>
                </c:pt>
                <c:pt idx="330">
                  <c:v>17.590293377465429</c:v>
                </c:pt>
                <c:pt idx="331">
                  <c:v>15.79882057117363</c:v>
                </c:pt>
                <c:pt idx="332">
                  <c:v>17.836187825941131</c:v>
                </c:pt>
                <c:pt idx="333">
                  <c:v>16.38796517740958</c:v>
                </c:pt>
                <c:pt idx="334">
                  <c:v>21.485689439369651</c:v>
                </c:pt>
                <c:pt idx="335">
                  <c:v>24.013260729854984</c:v>
                </c:pt>
                <c:pt idx="336">
                  <c:v>15.143640761240658</c:v>
                </c:pt>
                <c:pt idx="337">
                  <c:v>22.15579743318694</c:v>
                </c:pt>
                <c:pt idx="338">
                  <c:v>12.236229275623998</c:v>
                </c:pt>
                <c:pt idx="339">
                  <c:v>15.565180236407295</c:v>
                </c:pt>
                <c:pt idx="340">
                  <c:v>17.008492373913882</c:v>
                </c:pt>
                <c:pt idx="341">
                  <c:v>7.4313709093657945</c:v>
                </c:pt>
                <c:pt idx="342">
                  <c:v>16.939346781832619</c:v>
                </c:pt>
                <c:pt idx="343">
                  <c:v>20.962105683286747</c:v>
                </c:pt>
                <c:pt idx="344">
                  <c:v>7.877943887334423</c:v>
                </c:pt>
                <c:pt idx="345">
                  <c:v>17.917726880092356</c:v>
                </c:pt>
                <c:pt idx="346">
                  <c:v>15.093500351488826</c:v>
                </c:pt>
                <c:pt idx="347">
                  <c:v>3.6704068537823513</c:v>
                </c:pt>
                <c:pt idx="348">
                  <c:v>20.758316701149777</c:v>
                </c:pt>
                <c:pt idx="349">
                  <c:v>21.418275683602822</c:v>
                </c:pt>
                <c:pt idx="350">
                  <c:v>13.882571919954568</c:v>
                </c:pt>
                <c:pt idx="351">
                  <c:v>21.639648207230561</c:v>
                </c:pt>
                <c:pt idx="352">
                  <c:v>18.563085235825906</c:v>
                </c:pt>
                <c:pt idx="353">
                  <c:v>13.154255457944723</c:v>
                </c:pt>
                <c:pt idx="354">
                  <c:v>11.807279037956173</c:v>
                </c:pt>
                <c:pt idx="355">
                  <c:v>16.877005912016052</c:v>
                </c:pt>
                <c:pt idx="356">
                  <c:v>18.324135485974992</c:v>
                </c:pt>
                <c:pt idx="357">
                  <c:v>16.537353846531062</c:v>
                </c:pt>
                <c:pt idx="358">
                  <c:v>19.249229680834571</c:v>
                </c:pt>
                <c:pt idx="359">
                  <c:v>20.086770789601264</c:v>
                </c:pt>
                <c:pt idx="360">
                  <c:v>22.86646691789262</c:v>
                </c:pt>
                <c:pt idx="361">
                  <c:v>6.5323554194987388</c:v>
                </c:pt>
                <c:pt idx="362">
                  <c:v>22.089747736531859</c:v>
                </c:pt>
                <c:pt idx="363">
                  <c:v>19.895617726253629</c:v>
                </c:pt>
                <c:pt idx="364">
                  <c:v>22.562695701007595</c:v>
                </c:pt>
                <c:pt idx="365">
                  <c:v>25.6219194293265</c:v>
                </c:pt>
                <c:pt idx="366">
                  <c:v>21.064236731103573</c:v>
                </c:pt>
                <c:pt idx="367">
                  <c:v>19.78242379712152</c:v>
                </c:pt>
                <c:pt idx="368">
                  <c:v>22.905712969665839</c:v>
                </c:pt>
                <c:pt idx="369">
                  <c:v>18.569656217530692</c:v>
                </c:pt>
                <c:pt idx="370">
                  <c:v>23.06299570528056</c:v>
                </c:pt>
                <c:pt idx="371">
                  <c:v>19.209121230444289</c:v>
                </c:pt>
                <c:pt idx="372">
                  <c:v>19.977678031334403</c:v>
                </c:pt>
                <c:pt idx="373">
                  <c:v>27.427506475849096</c:v>
                </c:pt>
                <c:pt idx="374">
                  <c:v>26.835066133382018</c:v>
                </c:pt>
                <c:pt idx="375">
                  <c:v>24.027316215908165</c:v>
                </c:pt>
                <c:pt idx="376">
                  <c:v>22.229879757139553</c:v>
                </c:pt>
                <c:pt idx="377">
                  <c:v>17.510934638579815</c:v>
                </c:pt>
                <c:pt idx="378">
                  <c:v>25.674339509138004</c:v>
                </c:pt>
                <c:pt idx="379">
                  <c:v>20.180552914497522</c:v>
                </c:pt>
                <c:pt idx="380">
                  <c:v>12.916049160310459</c:v>
                </c:pt>
                <c:pt idx="381">
                  <c:v>24.12061846031272</c:v>
                </c:pt>
                <c:pt idx="382">
                  <c:v>18.480408818019235</c:v>
                </c:pt>
                <c:pt idx="383">
                  <c:v>20.857869814785957</c:v>
                </c:pt>
                <c:pt idx="384">
                  <c:v>18.066145753787332</c:v>
                </c:pt>
                <c:pt idx="385">
                  <c:v>23.506334255009545</c:v>
                </c:pt>
                <c:pt idx="386">
                  <c:v>16.798158787897115</c:v>
                </c:pt>
                <c:pt idx="387">
                  <c:v>8.7907989332284178</c:v>
                </c:pt>
                <c:pt idx="388">
                  <c:v>22.972719790926821</c:v>
                </c:pt>
                <c:pt idx="389">
                  <c:v>26.052650069609907</c:v>
                </c:pt>
                <c:pt idx="390">
                  <c:v>24.391334313397241</c:v>
                </c:pt>
                <c:pt idx="391">
                  <c:v>14.610886231708102</c:v>
                </c:pt>
                <c:pt idx="392">
                  <c:v>22.749726784140641</c:v>
                </c:pt>
                <c:pt idx="393">
                  <c:v>23.198687037236464</c:v>
                </c:pt>
                <c:pt idx="394">
                  <c:v>26.953853240002442</c:v>
                </c:pt>
                <c:pt idx="395">
                  <c:v>27.436610006449474</c:v>
                </c:pt>
                <c:pt idx="396">
                  <c:v>6.5518332681248284</c:v>
                </c:pt>
                <c:pt idx="397">
                  <c:v>18.179174128168956</c:v>
                </c:pt>
                <c:pt idx="398">
                  <c:v>24.211495354070383</c:v>
                </c:pt>
                <c:pt idx="399">
                  <c:v>20.968306844279756</c:v>
                </c:pt>
                <c:pt idx="400">
                  <c:v>17.061846021345399</c:v>
                </c:pt>
                <c:pt idx="401">
                  <c:v>17.465223454984386</c:v>
                </c:pt>
                <c:pt idx="402">
                  <c:v>26.883237150528167</c:v>
                </c:pt>
                <c:pt idx="403">
                  <c:v>29.750350039404935</c:v>
                </c:pt>
                <c:pt idx="404">
                  <c:v>9.7930880354466279</c:v>
                </c:pt>
                <c:pt idx="405">
                  <c:v>21.583039701845504</c:v>
                </c:pt>
                <c:pt idx="406">
                  <c:v>25.267589194014043</c:v>
                </c:pt>
                <c:pt idx="407">
                  <c:v>19.927057363785327</c:v>
                </c:pt>
                <c:pt idx="408">
                  <c:v>28.605819651434896</c:v>
                </c:pt>
                <c:pt idx="409">
                  <c:v>33.145145834182699</c:v>
                </c:pt>
                <c:pt idx="410">
                  <c:v>23.826773957981487</c:v>
                </c:pt>
                <c:pt idx="411">
                  <c:v>20.594771850161262</c:v>
                </c:pt>
                <c:pt idx="412">
                  <c:v>27.92006032610886</c:v>
                </c:pt>
                <c:pt idx="413">
                  <c:v>15.063721716128004</c:v>
                </c:pt>
                <c:pt idx="414">
                  <c:v>7.3623941323547379</c:v>
                </c:pt>
                <c:pt idx="415">
                  <c:v>19.133019864889512</c:v>
                </c:pt>
                <c:pt idx="416">
                  <c:v>0.55018449176038908</c:v>
                </c:pt>
                <c:pt idx="417">
                  <c:v>22.416256236627309</c:v>
                </c:pt>
                <c:pt idx="418">
                  <c:v>28.508084499874645</c:v>
                </c:pt>
                <c:pt idx="419">
                  <c:v>33.944085364592361</c:v>
                </c:pt>
                <c:pt idx="420">
                  <c:v>19.278033684368385</c:v>
                </c:pt>
                <c:pt idx="421">
                  <c:v>29.534838265042868</c:v>
                </c:pt>
                <c:pt idx="422">
                  <c:v>25.259106049954298</c:v>
                </c:pt>
                <c:pt idx="423">
                  <c:v>27.016645665847836</c:v>
                </c:pt>
                <c:pt idx="424">
                  <c:v>22.417239127464395</c:v>
                </c:pt>
                <c:pt idx="425">
                  <c:v>24.264890804989154</c:v>
                </c:pt>
                <c:pt idx="426">
                  <c:v>8.5394622257649697</c:v>
                </c:pt>
                <c:pt idx="427">
                  <c:v>24.546224043163587</c:v>
                </c:pt>
                <c:pt idx="428">
                  <c:v>18.121137486352005</c:v>
                </c:pt>
                <c:pt idx="429">
                  <c:v>24.193146481653734</c:v>
                </c:pt>
                <c:pt idx="430">
                  <c:v>24.998742253448434</c:v>
                </c:pt>
                <c:pt idx="431">
                  <c:v>23.896492137097511</c:v>
                </c:pt>
                <c:pt idx="432">
                  <c:v>20.610780836969763</c:v>
                </c:pt>
                <c:pt idx="433">
                  <c:v>30.408876344559083</c:v>
                </c:pt>
                <c:pt idx="434">
                  <c:v>23.042386306956971</c:v>
                </c:pt>
                <c:pt idx="435">
                  <c:v>28.67675213625073</c:v>
                </c:pt>
                <c:pt idx="436">
                  <c:v>22.843987747088171</c:v>
                </c:pt>
                <c:pt idx="437">
                  <c:v>1.0308068471442633</c:v>
                </c:pt>
                <c:pt idx="438">
                  <c:v>3.2011309618586576</c:v>
                </c:pt>
                <c:pt idx="439">
                  <c:v>24.77732935103252</c:v>
                </c:pt>
                <c:pt idx="440">
                  <c:v>32.118841590041818</c:v>
                </c:pt>
                <c:pt idx="441">
                  <c:v>22.101740208749948</c:v>
                </c:pt>
                <c:pt idx="442">
                  <c:v>17.439983627413621</c:v>
                </c:pt>
                <c:pt idx="443">
                  <c:v>26.053849294278269</c:v>
                </c:pt>
                <c:pt idx="444">
                  <c:v>13.805234101047244</c:v>
                </c:pt>
                <c:pt idx="445">
                  <c:v>32.344481845082171</c:v>
                </c:pt>
                <c:pt idx="446">
                  <c:v>32.482397064283425</c:v>
                </c:pt>
                <c:pt idx="447">
                  <c:v>27.486493608297575</c:v>
                </c:pt>
                <c:pt idx="448">
                  <c:v>31.423747653349189</c:v>
                </c:pt>
                <c:pt idx="449">
                  <c:v>26.719652949784702</c:v>
                </c:pt>
                <c:pt idx="450">
                  <c:v>31.052530776746721</c:v>
                </c:pt>
                <c:pt idx="451">
                  <c:v>23.093899807386979</c:v>
                </c:pt>
                <c:pt idx="452">
                  <c:v>27.185514907748139</c:v>
                </c:pt>
                <c:pt idx="453">
                  <c:v>27.790139378609652</c:v>
                </c:pt>
                <c:pt idx="454">
                  <c:v>23.894692410676672</c:v>
                </c:pt>
                <c:pt idx="455">
                  <c:v>30.137188169797703</c:v>
                </c:pt>
                <c:pt idx="456">
                  <c:v>32.159677653290203</c:v>
                </c:pt>
                <c:pt idx="457">
                  <c:v>27.383292926615876</c:v>
                </c:pt>
                <c:pt idx="458">
                  <c:v>31.64205027379132</c:v>
                </c:pt>
                <c:pt idx="459">
                  <c:v>37.591741895701823</c:v>
                </c:pt>
                <c:pt idx="460">
                  <c:v>35.00683956371676</c:v>
                </c:pt>
                <c:pt idx="461">
                  <c:v>36.827270055495553</c:v>
                </c:pt>
                <c:pt idx="462">
                  <c:v>31.754909968911935</c:v>
                </c:pt>
                <c:pt idx="463">
                  <c:v>37.305163148502373</c:v>
                </c:pt>
                <c:pt idx="464">
                  <c:v>31.902006325622366</c:v>
                </c:pt>
                <c:pt idx="465">
                  <c:v>35.856282871115724</c:v>
                </c:pt>
                <c:pt idx="466">
                  <c:v>25.231112143221996</c:v>
                </c:pt>
                <c:pt idx="467">
                  <c:v>29.025420507515545</c:v>
                </c:pt>
                <c:pt idx="468">
                  <c:v>29.425225248746258</c:v>
                </c:pt>
                <c:pt idx="469">
                  <c:v>26.028774609717015</c:v>
                </c:pt>
                <c:pt idx="470">
                  <c:v>28.687191296432768</c:v>
                </c:pt>
                <c:pt idx="471">
                  <c:v>31.435914382355623</c:v>
                </c:pt>
                <c:pt idx="472">
                  <c:v>27.64437996170599</c:v>
                </c:pt>
                <c:pt idx="473">
                  <c:v>28.015760829868707</c:v>
                </c:pt>
                <c:pt idx="474">
                  <c:v>35.360379141944868</c:v>
                </c:pt>
                <c:pt idx="475">
                  <c:v>31.904478934523688</c:v>
                </c:pt>
                <c:pt idx="476">
                  <c:v>27.519040480982845</c:v>
                </c:pt>
                <c:pt idx="477">
                  <c:v>27.931540269367247</c:v>
                </c:pt>
                <c:pt idx="478">
                  <c:v>31.918367577134642</c:v>
                </c:pt>
                <c:pt idx="479">
                  <c:v>37.515714193347137</c:v>
                </c:pt>
                <c:pt idx="480">
                  <c:v>28.884088432415723</c:v>
                </c:pt>
                <c:pt idx="481">
                  <c:v>33.511394477534097</c:v>
                </c:pt>
                <c:pt idx="482">
                  <c:v>31.458880995574667</c:v>
                </c:pt>
                <c:pt idx="483">
                  <c:v>13.375830892189255</c:v>
                </c:pt>
                <c:pt idx="484">
                  <c:v>33.098141189798241</c:v>
                </c:pt>
                <c:pt idx="485">
                  <c:v>34.871848094052083</c:v>
                </c:pt>
                <c:pt idx="486">
                  <c:v>27.579086198544385</c:v>
                </c:pt>
                <c:pt idx="487">
                  <c:v>30.706701595592314</c:v>
                </c:pt>
                <c:pt idx="488">
                  <c:v>32.511101903931994</c:v>
                </c:pt>
                <c:pt idx="489">
                  <c:v>24.001603103599983</c:v>
                </c:pt>
                <c:pt idx="490">
                  <c:v>18.948655742409116</c:v>
                </c:pt>
                <c:pt idx="491">
                  <c:v>25.812537325927781</c:v>
                </c:pt>
                <c:pt idx="492">
                  <c:v>27.054893017428533</c:v>
                </c:pt>
                <c:pt idx="493">
                  <c:v>29.855852230522789</c:v>
                </c:pt>
                <c:pt idx="494">
                  <c:v>34.911674710082529</c:v>
                </c:pt>
                <c:pt idx="495">
                  <c:v>31.810081354710203</c:v>
                </c:pt>
                <c:pt idx="496">
                  <c:v>33.417550376998705</c:v>
                </c:pt>
                <c:pt idx="497">
                  <c:v>27.957158915560935</c:v>
                </c:pt>
                <c:pt idx="498">
                  <c:v>27.468445667262255</c:v>
                </c:pt>
                <c:pt idx="499">
                  <c:v>26.845700266317088</c:v>
                </c:pt>
                <c:pt idx="500">
                  <c:v>36.636582305402143</c:v>
                </c:pt>
                <c:pt idx="501">
                  <c:v>25.570674110881995</c:v>
                </c:pt>
                <c:pt idx="502">
                  <c:v>32.202526890293868</c:v>
                </c:pt>
                <c:pt idx="503">
                  <c:v>29.417427679569837</c:v>
                </c:pt>
                <c:pt idx="504">
                  <c:v>27.556645317610929</c:v>
                </c:pt>
                <c:pt idx="505">
                  <c:v>28.082652089636884</c:v>
                </c:pt>
                <c:pt idx="506">
                  <c:v>10.12192720018701</c:v>
                </c:pt>
                <c:pt idx="507">
                  <c:v>28.669100946129394</c:v>
                </c:pt>
                <c:pt idx="508">
                  <c:v>28.824142655566241</c:v>
                </c:pt>
                <c:pt idx="509">
                  <c:v>27.754917447856279</c:v>
                </c:pt>
                <c:pt idx="510">
                  <c:v>21.955791816276836</c:v>
                </c:pt>
                <c:pt idx="511">
                  <c:v>26.238451606910143</c:v>
                </c:pt>
                <c:pt idx="512">
                  <c:v>12.849613128178966</c:v>
                </c:pt>
                <c:pt idx="513">
                  <c:v>15.703146376220241</c:v>
                </c:pt>
                <c:pt idx="514">
                  <c:v>19.022628632585164</c:v>
                </c:pt>
                <c:pt idx="515">
                  <c:v>22.54820322057121</c:v>
                </c:pt>
                <c:pt idx="516">
                  <c:v>35.067666126958571</c:v>
                </c:pt>
                <c:pt idx="517">
                  <c:v>31.554594857940931</c:v>
                </c:pt>
                <c:pt idx="518">
                  <c:v>24.791123978772244</c:v>
                </c:pt>
                <c:pt idx="519">
                  <c:v>26.483690136740279</c:v>
                </c:pt>
                <c:pt idx="520">
                  <c:v>28.333951173006021</c:v>
                </c:pt>
                <c:pt idx="521">
                  <c:v>34.847673072240909</c:v>
                </c:pt>
                <c:pt idx="522">
                  <c:v>29.241093072757103</c:v>
                </c:pt>
                <c:pt idx="523">
                  <c:v>29.508165495265569</c:v>
                </c:pt>
                <c:pt idx="524">
                  <c:v>23.651366680039672</c:v>
                </c:pt>
                <c:pt idx="525">
                  <c:v>30.030886144423334</c:v>
                </c:pt>
                <c:pt idx="526">
                  <c:v>32.029353633289738</c:v>
                </c:pt>
                <c:pt idx="527">
                  <c:v>35.41725199892835</c:v>
                </c:pt>
                <c:pt idx="528">
                  <c:v>17.627039638354493</c:v>
                </c:pt>
                <c:pt idx="529">
                  <c:v>35.220640656271108</c:v>
                </c:pt>
                <c:pt idx="530">
                  <c:v>33.774459921666249</c:v>
                </c:pt>
                <c:pt idx="531">
                  <c:v>16.479766889745314</c:v>
                </c:pt>
                <c:pt idx="532">
                  <c:v>24.380986302391779</c:v>
                </c:pt>
                <c:pt idx="533">
                  <c:v>28.978980222271534</c:v>
                </c:pt>
                <c:pt idx="534">
                  <c:v>29.794382480559239</c:v>
                </c:pt>
                <c:pt idx="535">
                  <c:v>30.074924486210371</c:v>
                </c:pt>
                <c:pt idx="536">
                  <c:v>30.819608975633685</c:v>
                </c:pt>
                <c:pt idx="537">
                  <c:v>32.696439156636188</c:v>
                </c:pt>
                <c:pt idx="538">
                  <c:v>31.667259401089442</c:v>
                </c:pt>
                <c:pt idx="539">
                  <c:v>29.809011270139795</c:v>
                </c:pt>
                <c:pt idx="540">
                  <c:v>29.52846192350863</c:v>
                </c:pt>
                <c:pt idx="541">
                  <c:v>31.996470663942173</c:v>
                </c:pt>
                <c:pt idx="542">
                  <c:v>30.639209212081028</c:v>
                </c:pt>
                <c:pt idx="543">
                  <c:v>25.660164621753811</c:v>
                </c:pt>
                <c:pt idx="544">
                  <c:v>27.063789724212789</c:v>
                </c:pt>
                <c:pt idx="545">
                  <c:v>33.86256259826515</c:v>
                </c:pt>
                <c:pt idx="546">
                  <c:v>29.791071111040061</c:v>
                </c:pt>
                <c:pt idx="547">
                  <c:v>28.582257861171421</c:v>
                </c:pt>
                <c:pt idx="548">
                  <c:v>29.529632185622404</c:v>
                </c:pt>
                <c:pt idx="549">
                  <c:v>25.453561225356797</c:v>
                </c:pt>
                <c:pt idx="550">
                  <c:v>31.908170675886403</c:v>
                </c:pt>
                <c:pt idx="551">
                  <c:v>24.943124028524508</c:v>
                </c:pt>
                <c:pt idx="552">
                  <c:v>25.363469133189557</c:v>
                </c:pt>
                <c:pt idx="553">
                  <c:v>30.259880640491996</c:v>
                </c:pt>
                <c:pt idx="554">
                  <c:v>28.307115877649501</c:v>
                </c:pt>
                <c:pt idx="555">
                  <c:v>29.437319654465405</c:v>
                </c:pt>
                <c:pt idx="556">
                  <c:v>29.426698503104639</c:v>
                </c:pt>
                <c:pt idx="557">
                  <c:v>32.864458038408259</c:v>
                </c:pt>
                <c:pt idx="558">
                  <c:v>30.377613772075076</c:v>
                </c:pt>
                <c:pt idx="559">
                  <c:v>7.7252261025158289</c:v>
                </c:pt>
                <c:pt idx="560">
                  <c:v>10.017277937740737</c:v>
                </c:pt>
                <c:pt idx="561">
                  <c:v>29.001676073724404</c:v>
                </c:pt>
                <c:pt idx="562">
                  <c:v>23.575007779874991</c:v>
                </c:pt>
                <c:pt idx="563">
                  <c:v>24.155319509980419</c:v>
                </c:pt>
                <c:pt idx="564">
                  <c:v>30.100002986983259</c:v>
                </c:pt>
                <c:pt idx="565">
                  <c:v>28.687857910503904</c:v>
                </c:pt>
                <c:pt idx="566">
                  <c:v>30.397645096437781</c:v>
                </c:pt>
                <c:pt idx="567">
                  <c:v>20.020234811667155</c:v>
                </c:pt>
                <c:pt idx="568">
                  <c:v>25.702341629589601</c:v>
                </c:pt>
                <c:pt idx="569">
                  <c:v>28.064653628687225</c:v>
                </c:pt>
                <c:pt idx="570">
                  <c:v>28.541551423757944</c:v>
                </c:pt>
                <c:pt idx="571">
                  <c:v>21.329835826651685</c:v>
                </c:pt>
                <c:pt idx="572">
                  <c:v>28.560044086364108</c:v>
                </c:pt>
                <c:pt idx="573">
                  <c:v>27.760675451813054</c:v>
                </c:pt>
                <c:pt idx="574">
                  <c:v>29.003692658394929</c:v>
                </c:pt>
                <c:pt idx="575">
                  <c:v>24.299760214668897</c:v>
                </c:pt>
                <c:pt idx="576">
                  <c:v>28.712468115976868</c:v>
                </c:pt>
                <c:pt idx="577">
                  <c:v>27.099717998659163</c:v>
                </c:pt>
                <c:pt idx="578">
                  <c:v>27.740863996821027</c:v>
                </c:pt>
                <c:pt idx="579">
                  <c:v>30.402945564241971</c:v>
                </c:pt>
                <c:pt idx="580">
                  <c:v>26.358725978436812</c:v>
                </c:pt>
                <c:pt idx="581">
                  <c:v>29.194145009595221</c:v>
                </c:pt>
                <c:pt idx="582">
                  <c:v>25.178614645254672</c:v>
                </c:pt>
                <c:pt idx="583">
                  <c:v>27.283372270148874</c:v>
                </c:pt>
                <c:pt idx="584">
                  <c:v>25.904394623419392</c:v>
                </c:pt>
                <c:pt idx="585">
                  <c:v>29.089481891829756</c:v>
                </c:pt>
                <c:pt idx="586">
                  <c:v>27.613808367523529</c:v>
                </c:pt>
                <c:pt idx="587">
                  <c:v>27.787869239792624</c:v>
                </c:pt>
                <c:pt idx="588">
                  <c:v>30.292225943110548</c:v>
                </c:pt>
                <c:pt idx="589">
                  <c:v>26.222453766847583</c:v>
                </c:pt>
                <c:pt idx="590">
                  <c:v>29.968849024709176</c:v>
                </c:pt>
                <c:pt idx="591">
                  <c:v>29.125601876043469</c:v>
                </c:pt>
                <c:pt idx="592">
                  <c:v>28.598011683479076</c:v>
                </c:pt>
                <c:pt idx="593">
                  <c:v>25.823151347208146</c:v>
                </c:pt>
                <c:pt idx="594">
                  <c:v>20.242231998859477</c:v>
                </c:pt>
                <c:pt idx="595">
                  <c:v>37.227424314178442</c:v>
                </c:pt>
                <c:pt idx="596">
                  <c:v>31.372188276707575</c:v>
                </c:pt>
                <c:pt idx="597">
                  <c:v>27.118962146100479</c:v>
                </c:pt>
                <c:pt idx="598">
                  <c:v>32.780976335773765</c:v>
                </c:pt>
                <c:pt idx="599">
                  <c:v>29.597503865018972</c:v>
                </c:pt>
                <c:pt idx="600">
                  <c:v>31.46352945365874</c:v>
                </c:pt>
                <c:pt idx="601">
                  <c:v>30.706910465373817</c:v>
                </c:pt>
                <c:pt idx="602">
                  <c:v>23.950116303396324</c:v>
                </c:pt>
                <c:pt idx="603">
                  <c:v>30.221815230396725</c:v>
                </c:pt>
                <c:pt idx="604">
                  <c:v>30.103567432154851</c:v>
                </c:pt>
                <c:pt idx="605">
                  <c:v>29.32865212571847</c:v>
                </c:pt>
                <c:pt idx="606">
                  <c:v>29.659916477924689</c:v>
                </c:pt>
                <c:pt idx="607">
                  <c:v>29.463849902332683</c:v>
                </c:pt>
                <c:pt idx="608">
                  <c:v>29.254687064961345</c:v>
                </c:pt>
                <c:pt idx="609">
                  <c:v>29.033924440850317</c:v>
                </c:pt>
                <c:pt idx="610">
                  <c:v>33.194109651186395</c:v>
                </c:pt>
                <c:pt idx="611">
                  <c:v>29.287172134881228</c:v>
                </c:pt>
                <c:pt idx="612">
                  <c:v>19.899654207693679</c:v>
                </c:pt>
                <c:pt idx="613">
                  <c:v>23.397583980859228</c:v>
                </c:pt>
                <c:pt idx="614">
                  <c:v>26.366278859364868</c:v>
                </c:pt>
                <c:pt idx="615">
                  <c:v>27.5493955140726</c:v>
                </c:pt>
                <c:pt idx="616">
                  <c:v>26.684731081631444</c:v>
                </c:pt>
                <c:pt idx="617">
                  <c:v>25.863263010642907</c:v>
                </c:pt>
                <c:pt idx="618">
                  <c:v>31.492519549011661</c:v>
                </c:pt>
                <c:pt idx="619">
                  <c:v>32.568301112163255</c:v>
                </c:pt>
                <c:pt idx="620">
                  <c:v>24.922502586879222</c:v>
                </c:pt>
                <c:pt idx="621">
                  <c:v>27.049595914404907</c:v>
                </c:pt>
                <c:pt idx="622">
                  <c:v>29.74468721971391</c:v>
                </c:pt>
                <c:pt idx="623">
                  <c:v>23.163140273244196</c:v>
                </c:pt>
                <c:pt idx="624">
                  <c:v>10.612228418397985</c:v>
                </c:pt>
                <c:pt idx="625">
                  <c:v>16.948935225883201</c:v>
                </c:pt>
                <c:pt idx="626">
                  <c:v>29.884233262907564</c:v>
                </c:pt>
                <c:pt idx="627">
                  <c:v>21.36557603904809</c:v>
                </c:pt>
                <c:pt idx="628">
                  <c:v>27.294630953155082</c:v>
                </c:pt>
                <c:pt idx="629">
                  <c:v>23.699159797964104</c:v>
                </c:pt>
                <c:pt idx="630">
                  <c:v>25.208931094167944</c:v>
                </c:pt>
                <c:pt idx="631">
                  <c:v>27.107182896271603</c:v>
                </c:pt>
                <c:pt idx="632">
                  <c:v>32.243426809561392</c:v>
                </c:pt>
                <c:pt idx="633">
                  <c:v>29.852350810703921</c:v>
                </c:pt>
                <c:pt idx="634">
                  <c:v>22.510637821321332</c:v>
                </c:pt>
                <c:pt idx="635">
                  <c:v>27.078740807384996</c:v>
                </c:pt>
                <c:pt idx="636">
                  <c:v>31.763797870184533</c:v>
                </c:pt>
                <c:pt idx="637">
                  <c:v>28.858201004721561</c:v>
                </c:pt>
                <c:pt idx="638">
                  <c:v>29.859385735230777</c:v>
                </c:pt>
                <c:pt idx="639">
                  <c:v>30.410043334127312</c:v>
                </c:pt>
                <c:pt idx="640">
                  <c:v>30.023950446577619</c:v>
                </c:pt>
                <c:pt idx="641">
                  <c:v>15.155800005584974</c:v>
                </c:pt>
                <c:pt idx="642">
                  <c:v>28.522734471314372</c:v>
                </c:pt>
                <c:pt idx="643">
                  <c:v>24.29388711066391</c:v>
                </c:pt>
                <c:pt idx="644">
                  <c:v>32.223040255229492</c:v>
                </c:pt>
                <c:pt idx="645">
                  <c:v>30.14490260032338</c:v>
                </c:pt>
                <c:pt idx="646">
                  <c:v>29.474235350297278</c:v>
                </c:pt>
                <c:pt idx="647">
                  <c:v>23.491990483299485</c:v>
                </c:pt>
                <c:pt idx="648">
                  <c:v>22.92943253999368</c:v>
                </c:pt>
                <c:pt idx="649">
                  <c:v>22.871799169929417</c:v>
                </c:pt>
                <c:pt idx="650">
                  <c:v>22.140118005417154</c:v>
                </c:pt>
                <c:pt idx="651">
                  <c:v>16.186487358679425</c:v>
                </c:pt>
                <c:pt idx="652">
                  <c:v>18.842003680513209</c:v>
                </c:pt>
                <c:pt idx="653">
                  <c:v>19.458558325900853</c:v>
                </c:pt>
                <c:pt idx="654">
                  <c:v>18.846104052449768</c:v>
                </c:pt>
                <c:pt idx="655">
                  <c:v>26.82727700704152</c:v>
                </c:pt>
                <c:pt idx="656">
                  <c:v>24.940982271358319</c:v>
                </c:pt>
                <c:pt idx="657">
                  <c:v>23.291225405872442</c:v>
                </c:pt>
                <c:pt idx="658">
                  <c:v>22.474577984089983</c:v>
                </c:pt>
                <c:pt idx="659">
                  <c:v>18.703145984704538</c:v>
                </c:pt>
                <c:pt idx="660">
                  <c:v>23.900543722325711</c:v>
                </c:pt>
                <c:pt idx="661">
                  <c:v>12.255144676815352</c:v>
                </c:pt>
                <c:pt idx="662">
                  <c:v>19.761598675617339</c:v>
                </c:pt>
                <c:pt idx="663">
                  <c:v>17.122965458854509</c:v>
                </c:pt>
                <c:pt idx="664">
                  <c:v>12.404203341495746</c:v>
                </c:pt>
                <c:pt idx="665">
                  <c:v>19.26544959929322</c:v>
                </c:pt>
                <c:pt idx="666">
                  <c:v>32.626293772245802</c:v>
                </c:pt>
                <c:pt idx="667">
                  <c:v>20.213756674795718</c:v>
                </c:pt>
                <c:pt idx="668">
                  <c:v>33.734857655741258</c:v>
                </c:pt>
                <c:pt idx="669">
                  <c:v>26.372984955901348</c:v>
                </c:pt>
                <c:pt idx="670">
                  <c:v>23.331487730758273</c:v>
                </c:pt>
                <c:pt idx="671">
                  <c:v>28.365918203560497</c:v>
                </c:pt>
                <c:pt idx="672">
                  <c:v>18.552834036141768</c:v>
                </c:pt>
                <c:pt idx="673">
                  <c:v>23.797197974138268</c:v>
                </c:pt>
                <c:pt idx="674">
                  <c:v>20.64292271626767</c:v>
                </c:pt>
                <c:pt idx="675">
                  <c:v>22.844678617496967</c:v>
                </c:pt>
                <c:pt idx="676">
                  <c:v>17.576498334274149</c:v>
                </c:pt>
                <c:pt idx="677">
                  <c:v>19.253301880612856</c:v>
                </c:pt>
                <c:pt idx="678">
                  <c:v>22.498685584318089</c:v>
                </c:pt>
                <c:pt idx="679">
                  <c:v>26.835550542371326</c:v>
                </c:pt>
                <c:pt idx="680">
                  <c:v>23.983306903328476</c:v>
                </c:pt>
                <c:pt idx="681">
                  <c:v>15.266281721146756</c:v>
                </c:pt>
                <c:pt idx="682">
                  <c:v>14.347519290325838</c:v>
                </c:pt>
                <c:pt idx="683">
                  <c:v>20.439486510019755</c:v>
                </c:pt>
                <c:pt idx="684">
                  <c:v>13.126535296498533</c:v>
                </c:pt>
                <c:pt idx="685">
                  <c:v>29.068653227628356</c:v>
                </c:pt>
                <c:pt idx="686">
                  <c:v>35.353806940188861</c:v>
                </c:pt>
                <c:pt idx="687">
                  <c:v>14.832158314242394</c:v>
                </c:pt>
                <c:pt idx="688">
                  <c:v>34.03543116497417</c:v>
                </c:pt>
                <c:pt idx="689">
                  <c:v>21.413489869966998</c:v>
                </c:pt>
                <c:pt idx="690">
                  <c:v>28.165787074625936</c:v>
                </c:pt>
                <c:pt idx="691">
                  <c:v>18.952763033897302</c:v>
                </c:pt>
                <c:pt idx="692">
                  <c:v>17.806851106130871</c:v>
                </c:pt>
                <c:pt idx="693">
                  <c:v>33.070383432802636</c:v>
                </c:pt>
                <c:pt idx="694">
                  <c:v>11.027436643156944</c:v>
                </c:pt>
                <c:pt idx="695">
                  <c:v>17.139270667735381</c:v>
                </c:pt>
                <c:pt idx="696">
                  <c:v>27.273776200178698</c:v>
                </c:pt>
                <c:pt idx="697">
                  <c:v>15.503349483016596</c:v>
                </c:pt>
                <c:pt idx="698">
                  <c:v>28.193111560620039</c:v>
                </c:pt>
                <c:pt idx="699">
                  <c:v>12.330940082789457</c:v>
                </c:pt>
                <c:pt idx="700">
                  <c:v>22.683649741872227</c:v>
                </c:pt>
                <c:pt idx="701">
                  <c:v>19.970629656894751</c:v>
                </c:pt>
                <c:pt idx="702">
                  <c:v>33.947311355282515</c:v>
                </c:pt>
                <c:pt idx="703">
                  <c:v>17.835477272055243</c:v>
                </c:pt>
                <c:pt idx="704">
                  <c:v>20.204059449316247</c:v>
                </c:pt>
                <c:pt idx="705">
                  <c:v>18.608591584913849</c:v>
                </c:pt>
                <c:pt idx="706">
                  <c:v>18.401989837964852</c:v>
                </c:pt>
                <c:pt idx="707">
                  <c:v>19.375629160223124</c:v>
                </c:pt>
                <c:pt idx="708">
                  <c:v>16.708429773395071</c:v>
                </c:pt>
                <c:pt idx="709">
                  <c:v>17.835519153346965</c:v>
                </c:pt>
                <c:pt idx="710">
                  <c:v>17.023043439011559</c:v>
                </c:pt>
                <c:pt idx="711">
                  <c:v>17.103399583427642</c:v>
                </c:pt>
                <c:pt idx="712">
                  <c:v>27.498869364237862</c:v>
                </c:pt>
                <c:pt idx="713">
                  <c:v>23.386772973399658</c:v>
                </c:pt>
                <c:pt idx="714">
                  <c:v>24.853104206937026</c:v>
                </c:pt>
                <c:pt idx="715">
                  <c:v>23.166218469069218</c:v>
                </c:pt>
                <c:pt idx="716">
                  <c:v>16.486530993463891</c:v>
                </c:pt>
                <c:pt idx="717">
                  <c:v>14.287437968916043</c:v>
                </c:pt>
                <c:pt idx="718">
                  <c:v>32.507119877610904</c:v>
                </c:pt>
                <c:pt idx="719">
                  <c:v>12.669990509043478</c:v>
                </c:pt>
                <c:pt idx="720">
                  <c:v>15.088938138348604</c:v>
                </c:pt>
                <c:pt idx="721">
                  <c:v>23.685378974523029</c:v>
                </c:pt>
                <c:pt idx="722">
                  <c:v>19.890325584597587</c:v>
                </c:pt>
                <c:pt idx="723">
                  <c:v>20.64418727895707</c:v>
                </c:pt>
                <c:pt idx="724">
                  <c:v>20.197823560833982</c:v>
                </c:pt>
                <c:pt idx="725">
                  <c:v>15.974476056323763</c:v>
                </c:pt>
                <c:pt idx="726">
                  <c:v>17.97518440216168</c:v>
                </c:pt>
                <c:pt idx="727">
                  <c:v>24.816986997633947</c:v>
                </c:pt>
                <c:pt idx="728">
                  <c:v>18.911538861136172</c:v>
                </c:pt>
                <c:pt idx="729">
                  <c:v>21.668713579525487</c:v>
                </c:pt>
                <c:pt idx="730">
                  <c:v>20.313374808796251</c:v>
                </c:pt>
                <c:pt idx="731">
                  <c:v>19.718846394307057</c:v>
                </c:pt>
                <c:pt idx="732">
                  <c:v>12.538781363384858</c:v>
                </c:pt>
                <c:pt idx="733">
                  <c:v>25.170935817914035</c:v>
                </c:pt>
                <c:pt idx="734">
                  <c:v>16.0098692875635</c:v>
                </c:pt>
                <c:pt idx="735">
                  <c:v>14.474691219085168</c:v>
                </c:pt>
                <c:pt idx="736">
                  <c:v>24.656754755916356</c:v>
                </c:pt>
                <c:pt idx="737">
                  <c:v>32.762724624278349</c:v>
                </c:pt>
                <c:pt idx="738">
                  <c:v>14.175949369426128</c:v>
                </c:pt>
                <c:pt idx="739">
                  <c:v>16.211820676940157</c:v>
                </c:pt>
                <c:pt idx="740">
                  <c:v>14.070526925001335</c:v>
                </c:pt>
                <c:pt idx="741">
                  <c:v>24.988064260742146</c:v>
                </c:pt>
                <c:pt idx="742">
                  <c:v>31.910547698624185</c:v>
                </c:pt>
                <c:pt idx="743">
                  <c:v>27.185692496413559</c:v>
                </c:pt>
                <c:pt idx="744">
                  <c:v>10.185692758307018</c:v>
                </c:pt>
                <c:pt idx="745">
                  <c:v>24.774429873175958</c:v>
                </c:pt>
                <c:pt idx="746">
                  <c:v>33.547201809793258</c:v>
                </c:pt>
                <c:pt idx="747">
                  <c:v>18.04492895975141</c:v>
                </c:pt>
                <c:pt idx="748">
                  <c:v>34.465980611907106</c:v>
                </c:pt>
                <c:pt idx="749">
                  <c:v>30.59392173920504</c:v>
                </c:pt>
                <c:pt idx="750">
                  <c:v>24.039264594310836</c:v>
                </c:pt>
                <c:pt idx="751">
                  <c:v>23.660651239064521</c:v>
                </c:pt>
                <c:pt idx="752">
                  <c:v>18.434314051153599</c:v>
                </c:pt>
                <c:pt idx="753">
                  <c:v>36.610756345539897</c:v>
                </c:pt>
                <c:pt idx="754">
                  <c:v>37.280424764903437</c:v>
                </c:pt>
                <c:pt idx="755">
                  <c:v>32.461226796646791</c:v>
                </c:pt>
                <c:pt idx="756">
                  <c:v>27.112821409054888</c:v>
                </c:pt>
                <c:pt idx="757">
                  <c:v>20.092554788206087</c:v>
                </c:pt>
                <c:pt idx="758">
                  <c:v>35.193747342163775</c:v>
                </c:pt>
                <c:pt idx="759">
                  <c:v>24.802648833989959</c:v>
                </c:pt>
                <c:pt idx="760">
                  <c:v>26.802471198464328</c:v>
                </c:pt>
                <c:pt idx="761">
                  <c:v>27.304181286537318</c:v>
                </c:pt>
                <c:pt idx="762">
                  <c:v>26.741762808464728</c:v>
                </c:pt>
                <c:pt idx="763">
                  <c:v>32.902910985820881</c:v>
                </c:pt>
                <c:pt idx="764">
                  <c:v>43.178246839413227</c:v>
                </c:pt>
                <c:pt idx="765">
                  <c:v>35.754266639677098</c:v>
                </c:pt>
                <c:pt idx="766">
                  <c:v>34.784668071497876</c:v>
                </c:pt>
                <c:pt idx="767">
                  <c:v>28.06842007254717</c:v>
                </c:pt>
                <c:pt idx="768">
                  <c:v>40.107158241265772</c:v>
                </c:pt>
                <c:pt idx="769">
                  <c:v>38.931969619403915</c:v>
                </c:pt>
                <c:pt idx="770">
                  <c:v>37.028683331369237</c:v>
                </c:pt>
                <c:pt idx="771">
                  <c:v>27.320896651806766</c:v>
                </c:pt>
                <c:pt idx="772">
                  <c:v>29.330081723013375</c:v>
                </c:pt>
                <c:pt idx="773">
                  <c:v>28.127774710028291</c:v>
                </c:pt>
                <c:pt idx="774">
                  <c:v>29.064814213179737</c:v>
                </c:pt>
                <c:pt idx="775">
                  <c:v>22.988232843929694</c:v>
                </c:pt>
                <c:pt idx="776">
                  <c:v>20.133021419495925</c:v>
                </c:pt>
                <c:pt idx="777">
                  <c:v>22.813580204598608</c:v>
                </c:pt>
                <c:pt idx="778">
                  <c:v>35.116507039728056</c:v>
                </c:pt>
                <c:pt idx="779">
                  <c:v>39.112671049107597</c:v>
                </c:pt>
                <c:pt idx="780">
                  <c:v>40.526381497393608</c:v>
                </c:pt>
                <c:pt idx="781">
                  <c:v>38.34040566167495</c:v>
                </c:pt>
                <c:pt idx="782">
                  <c:v>21.05987058873524</c:v>
                </c:pt>
                <c:pt idx="783">
                  <c:v>37.442290481077052</c:v>
                </c:pt>
                <c:pt idx="784">
                  <c:v>36.985043686796161</c:v>
                </c:pt>
                <c:pt idx="785">
                  <c:v>19.393625510453475</c:v>
                </c:pt>
                <c:pt idx="786">
                  <c:v>24.519687333537092</c:v>
                </c:pt>
                <c:pt idx="787">
                  <c:v>30.869824623301334</c:v>
                </c:pt>
                <c:pt idx="788">
                  <c:v>25.019887219206865</c:v>
                </c:pt>
                <c:pt idx="789">
                  <c:v>35.05995129697741</c:v>
                </c:pt>
                <c:pt idx="790">
                  <c:v>25.397970534629287</c:v>
                </c:pt>
                <c:pt idx="791">
                  <c:v>20.488615362882502</c:v>
                </c:pt>
                <c:pt idx="792">
                  <c:v>24.18610419135576</c:v>
                </c:pt>
                <c:pt idx="793">
                  <c:v>29.871521073806427</c:v>
                </c:pt>
                <c:pt idx="794">
                  <c:v>31.208564967532197</c:v>
                </c:pt>
                <c:pt idx="795">
                  <c:v>38.002402001549633</c:v>
                </c:pt>
                <c:pt idx="796">
                  <c:v>22.320520608482379</c:v>
                </c:pt>
                <c:pt idx="797">
                  <c:v>24.768933961197284</c:v>
                </c:pt>
                <c:pt idx="798">
                  <c:v>27.792392776553797</c:v>
                </c:pt>
                <c:pt idx="799">
                  <c:v>27.796919886047728</c:v>
                </c:pt>
                <c:pt idx="800">
                  <c:v>26.363474564035229</c:v>
                </c:pt>
                <c:pt idx="801">
                  <c:v>25.552909772424059</c:v>
                </c:pt>
                <c:pt idx="802">
                  <c:v>24.770428643312201</c:v>
                </c:pt>
                <c:pt idx="803">
                  <c:v>25.160411691734485</c:v>
                </c:pt>
                <c:pt idx="804">
                  <c:v>24.455844084691101</c:v>
                </c:pt>
                <c:pt idx="805">
                  <c:v>26.055017405955876</c:v>
                </c:pt>
                <c:pt idx="806">
                  <c:v>17.405965085975193</c:v>
                </c:pt>
                <c:pt idx="807">
                  <c:v>29.258619009288843</c:v>
                </c:pt>
                <c:pt idx="808">
                  <c:v>22.340800756528537</c:v>
                </c:pt>
                <c:pt idx="809">
                  <c:v>23.786329404167006</c:v>
                </c:pt>
                <c:pt idx="810">
                  <c:v>24.447317521989067</c:v>
                </c:pt>
                <c:pt idx="811">
                  <c:v>22.015915803578121</c:v>
                </c:pt>
                <c:pt idx="812">
                  <c:v>22.912579840121644</c:v>
                </c:pt>
                <c:pt idx="813">
                  <c:v>25.269134918024182</c:v>
                </c:pt>
                <c:pt idx="814">
                  <c:v>27.52762000811564</c:v>
                </c:pt>
                <c:pt idx="815">
                  <c:v>28.780661536877325</c:v>
                </c:pt>
                <c:pt idx="816">
                  <c:v>26.556847966395964</c:v>
                </c:pt>
                <c:pt idx="817">
                  <c:v>26.260739423028763</c:v>
                </c:pt>
                <c:pt idx="818">
                  <c:v>27.515990048809609</c:v>
                </c:pt>
                <c:pt idx="819">
                  <c:v>22.810023068353136</c:v>
                </c:pt>
                <c:pt idx="820">
                  <c:v>25.960465574335185</c:v>
                </c:pt>
                <c:pt idx="821">
                  <c:v>26.241601993186205</c:v>
                </c:pt>
                <c:pt idx="822">
                  <c:v>27.79513604358748</c:v>
                </c:pt>
                <c:pt idx="823">
                  <c:v>26.966032940162968</c:v>
                </c:pt>
                <c:pt idx="824">
                  <c:v>39.770597821945927</c:v>
                </c:pt>
                <c:pt idx="825">
                  <c:v>46.233927372827743</c:v>
                </c:pt>
                <c:pt idx="826">
                  <c:v>39.185022154285505</c:v>
                </c:pt>
                <c:pt idx="827">
                  <c:v>39.602592241507935</c:v>
                </c:pt>
                <c:pt idx="828">
                  <c:v>23.111123060689675</c:v>
                </c:pt>
                <c:pt idx="829">
                  <c:v>22.998882194105523</c:v>
                </c:pt>
                <c:pt idx="830">
                  <c:v>23.395373897954496</c:v>
                </c:pt>
                <c:pt idx="831">
                  <c:v>25.007124962364369</c:v>
                </c:pt>
                <c:pt idx="832">
                  <c:v>32.026046825718488</c:v>
                </c:pt>
                <c:pt idx="833">
                  <c:v>22.15811220804683</c:v>
                </c:pt>
                <c:pt idx="834">
                  <c:v>23.959201922970571</c:v>
                </c:pt>
                <c:pt idx="835">
                  <c:v>25.462791462134785</c:v>
                </c:pt>
                <c:pt idx="836">
                  <c:v>40.336942733341587</c:v>
                </c:pt>
                <c:pt idx="837">
                  <c:v>23.642431615972935</c:v>
                </c:pt>
                <c:pt idx="838">
                  <c:v>21.895770981531282</c:v>
                </c:pt>
                <c:pt idx="839">
                  <c:v>24.208931836208272</c:v>
                </c:pt>
                <c:pt idx="840">
                  <c:v>27.783968213392715</c:v>
                </c:pt>
                <c:pt idx="841">
                  <c:v>26.944269372097359</c:v>
                </c:pt>
                <c:pt idx="842">
                  <c:v>37.709981407170005</c:v>
                </c:pt>
                <c:pt idx="843">
                  <c:v>26.309902087136926</c:v>
                </c:pt>
                <c:pt idx="844">
                  <c:v>27.476308130170011</c:v>
                </c:pt>
                <c:pt idx="845">
                  <c:v>29.222213940220477</c:v>
                </c:pt>
                <c:pt idx="846">
                  <c:v>27.216531099372098</c:v>
                </c:pt>
                <c:pt idx="847">
                  <c:v>26.560712845160065</c:v>
                </c:pt>
                <c:pt idx="848">
                  <c:v>26.007002912846751</c:v>
                </c:pt>
                <c:pt idx="849">
                  <c:v>24.126144752699229</c:v>
                </c:pt>
                <c:pt idx="850">
                  <c:v>24.949607735241173</c:v>
                </c:pt>
                <c:pt idx="851">
                  <c:v>27.357742357647759</c:v>
                </c:pt>
                <c:pt idx="852">
                  <c:v>25.281043431123368</c:v>
                </c:pt>
                <c:pt idx="853">
                  <c:v>37.334317319207187</c:v>
                </c:pt>
                <c:pt idx="854">
                  <c:v>44.327406327190118</c:v>
                </c:pt>
                <c:pt idx="855">
                  <c:v>26.359317083827587</c:v>
                </c:pt>
                <c:pt idx="856">
                  <c:v>24.61642157432</c:v>
                </c:pt>
                <c:pt idx="857">
                  <c:v>32.136840503561977</c:v>
                </c:pt>
                <c:pt idx="858">
                  <c:v>35.237335310828726</c:v>
                </c:pt>
                <c:pt idx="859">
                  <c:v>41.154818799475386</c:v>
                </c:pt>
                <c:pt idx="860">
                  <c:v>35.864224985136715</c:v>
                </c:pt>
                <c:pt idx="861">
                  <c:v>36.695059260289881</c:v>
                </c:pt>
                <c:pt idx="862">
                  <c:v>28.5580503996371</c:v>
                </c:pt>
                <c:pt idx="863">
                  <c:v>23.02431279069814</c:v>
                </c:pt>
                <c:pt idx="864">
                  <c:v>43.058218936554695</c:v>
                </c:pt>
                <c:pt idx="865">
                  <c:v>42.381107518261906</c:v>
                </c:pt>
                <c:pt idx="866">
                  <c:v>25.578987011529794</c:v>
                </c:pt>
                <c:pt idx="867">
                  <c:v>39.648296893652081</c:v>
                </c:pt>
                <c:pt idx="868">
                  <c:v>27.598201156503425</c:v>
                </c:pt>
                <c:pt idx="869">
                  <c:v>27.614749955665655</c:v>
                </c:pt>
                <c:pt idx="870">
                  <c:v>43.222849898268038</c:v>
                </c:pt>
                <c:pt idx="871">
                  <c:v>45.497411647108194</c:v>
                </c:pt>
                <c:pt idx="872">
                  <c:v>24.670075783542561</c:v>
                </c:pt>
                <c:pt idx="873">
                  <c:v>30.793855730536308</c:v>
                </c:pt>
                <c:pt idx="874">
                  <c:v>42.262545957039521</c:v>
                </c:pt>
                <c:pt idx="875">
                  <c:v>36.116091270973349</c:v>
                </c:pt>
                <c:pt idx="876">
                  <c:v>26.167409799945901</c:v>
                </c:pt>
                <c:pt idx="877">
                  <c:v>34.563052853057982</c:v>
                </c:pt>
                <c:pt idx="878">
                  <c:v>25.823375439224343</c:v>
                </c:pt>
                <c:pt idx="879">
                  <c:v>35.79967110588634</c:v>
                </c:pt>
                <c:pt idx="880">
                  <c:v>36.480285201184195</c:v>
                </c:pt>
                <c:pt idx="881">
                  <c:v>25.046885253792123</c:v>
                </c:pt>
                <c:pt idx="882">
                  <c:v>31.933090194762809</c:v>
                </c:pt>
                <c:pt idx="883">
                  <c:v>20.405260549150324</c:v>
                </c:pt>
                <c:pt idx="884">
                  <c:v>24.130934453404141</c:v>
                </c:pt>
                <c:pt idx="885">
                  <c:v>39.012900977783538</c:v>
                </c:pt>
                <c:pt idx="886">
                  <c:v>36.33443017270465</c:v>
                </c:pt>
                <c:pt idx="887">
                  <c:v>35.648378263115916</c:v>
                </c:pt>
                <c:pt idx="888">
                  <c:v>32.610480365393073</c:v>
                </c:pt>
                <c:pt idx="889">
                  <c:v>26.685602350684427</c:v>
                </c:pt>
                <c:pt idx="890">
                  <c:v>28.769710835595173</c:v>
                </c:pt>
                <c:pt idx="891">
                  <c:v>25.745136580526779</c:v>
                </c:pt>
                <c:pt idx="892">
                  <c:v>27.6235447994077</c:v>
                </c:pt>
                <c:pt idx="893">
                  <c:v>26.086116142182714</c:v>
                </c:pt>
                <c:pt idx="894">
                  <c:v>27.917044458944581</c:v>
                </c:pt>
                <c:pt idx="895">
                  <c:v>36.570336656902022</c:v>
                </c:pt>
                <c:pt idx="896">
                  <c:v>33.199821640977738</c:v>
                </c:pt>
                <c:pt idx="897">
                  <c:v>33.506344795622667</c:v>
                </c:pt>
                <c:pt idx="898">
                  <c:v>41.55918069562744</c:v>
                </c:pt>
                <c:pt idx="899">
                  <c:v>31.033845121526092</c:v>
                </c:pt>
                <c:pt idx="900">
                  <c:v>33.236905918250237</c:v>
                </c:pt>
                <c:pt idx="901">
                  <c:v>30.892951736900457</c:v>
                </c:pt>
                <c:pt idx="902">
                  <c:v>35.017005548823626</c:v>
                </c:pt>
                <c:pt idx="903">
                  <c:v>25.744068338301695</c:v>
                </c:pt>
                <c:pt idx="904">
                  <c:v>41.317938199072053</c:v>
                </c:pt>
                <c:pt idx="905">
                  <c:v>28.533041667289037</c:v>
                </c:pt>
                <c:pt idx="906">
                  <c:v>27.026303903710069</c:v>
                </c:pt>
                <c:pt idx="907">
                  <c:v>41.630903432003166</c:v>
                </c:pt>
                <c:pt idx="908">
                  <c:v>43.572114466302963</c:v>
                </c:pt>
                <c:pt idx="909">
                  <c:v>44.126070326121578</c:v>
                </c:pt>
                <c:pt idx="910">
                  <c:v>38.831132948167522</c:v>
                </c:pt>
                <c:pt idx="911">
                  <c:v>33.445026571531109</c:v>
                </c:pt>
                <c:pt idx="912">
                  <c:v>23.549297899953661</c:v>
                </c:pt>
                <c:pt idx="913">
                  <c:v>26.238635393859401</c:v>
                </c:pt>
                <c:pt idx="914">
                  <c:v>27.423179274177134</c:v>
                </c:pt>
                <c:pt idx="915">
                  <c:v>24.286974840634961</c:v>
                </c:pt>
                <c:pt idx="916">
                  <c:v>29.087481037313079</c:v>
                </c:pt>
                <c:pt idx="917">
                  <c:v>30.113489629678135</c:v>
                </c:pt>
                <c:pt idx="918">
                  <c:v>27.178564464969426</c:v>
                </c:pt>
                <c:pt idx="919">
                  <c:v>25.431346362247787</c:v>
                </c:pt>
                <c:pt idx="920">
                  <c:v>36.396873788105026</c:v>
                </c:pt>
                <c:pt idx="921">
                  <c:v>26.419148314476505</c:v>
                </c:pt>
                <c:pt idx="922">
                  <c:v>23.848094551233835</c:v>
                </c:pt>
                <c:pt idx="923">
                  <c:v>21.370877639417703</c:v>
                </c:pt>
                <c:pt idx="924">
                  <c:v>28.641928367925008</c:v>
                </c:pt>
                <c:pt idx="925">
                  <c:v>26.289087888905392</c:v>
                </c:pt>
                <c:pt idx="926">
                  <c:v>29.979761894582083</c:v>
                </c:pt>
                <c:pt idx="927">
                  <c:v>30.366044874361435</c:v>
                </c:pt>
                <c:pt idx="928">
                  <c:v>29.197426172048903</c:v>
                </c:pt>
                <c:pt idx="929">
                  <c:v>30.346372240918612</c:v>
                </c:pt>
                <c:pt idx="930">
                  <c:v>29.610077029587799</c:v>
                </c:pt>
                <c:pt idx="931">
                  <c:v>27.18422699325874</c:v>
                </c:pt>
                <c:pt idx="932">
                  <c:v>34.127150367485299</c:v>
                </c:pt>
                <c:pt idx="933">
                  <c:v>42.957038481626654</c:v>
                </c:pt>
                <c:pt idx="934">
                  <c:v>36.016326151661964</c:v>
                </c:pt>
                <c:pt idx="935">
                  <c:v>24.811061148148642</c:v>
                </c:pt>
                <c:pt idx="936">
                  <c:v>28.4260617647267</c:v>
                </c:pt>
                <c:pt idx="937">
                  <c:v>38.997320273493628</c:v>
                </c:pt>
                <c:pt idx="938">
                  <c:v>24.025640800643348</c:v>
                </c:pt>
                <c:pt idx="939">
                  <c:v>29.981884530890277</c:v>
                </c:pt>
                <c:pt idx="940">
                  <c:v>29.856438281067756</c:v>
                </c:pt>
                <c:pt idx="941">
                  <c:v>28.000425579738966</c:v>
                </c:pt>
                <c:pt idx="942">
                  <c:v>27.840078201456063</c:v>
                </c:pt>
                <c:pt idx="943">
                  <c:v>28.254320627036346</c:v>
                </c:pt>
                <c:pt idx="944">
                  <c:v>25.470300748505828</c:v>
                </c:pt>
                <c:pt idx="945">
                  <c:v>44.232309270084407</c:v>
                </c:pt>
                <c:pt idx="946">
                  <c:v>25.805218072396467</c:v>
                </c:pt>
                <c:pt idx="947">
                  <c:v>28.236001378956637</c:v>
                </c:pt>
                <c:pt idx="948">
                  <c:v>33.186729577311333</c:v>
                </c:pt>
                <c:pt idx="949">
                  <c:v>33.243153355401759</c:v>
                </c:pt>
                <c:pt idx="950">
                  <c:v>37.530383259067577</c:v>
                </c:pt>
                <c:pt idx="951">
                  <c:v>33.45403255657849</c:v>
                </c:pt>
                <c:pt idx="952">
                  <c:v>27.261089690471664</c:v>
                </c:pt>
                <c:pt idx="953">
                  <c:v>31.758651167407294</c:v>
                </c:pt>
                <c:pt idx="954">
                  <c:v>30.583571363649938</c:v>
                </c:pt>
                <c:pt idx="955">
                  <c:v>29.355851907196559</c:v>
                </c:pt>
                <c:pt idx="956">
                  <c:v>25.633430525717472</c:v>
                </c:pt>
                <c:pt idx="957">
                  <c:v>25.330766441448436</c:v>
                </c:pt>
                <c:pt idx="958">
                  <c:v>41.933413897999515</c:v>
                </c:pt>
                <c:pt idx="959">
                  <c:v>40.84267950206663</c:v>
                </c:pt>
                <c:pt idx="960">
                  <c:v>41.459492826388079</c:v>
                </c:pt>
                <c:pt idx="961">
                  <c:v>24.365907023617197</c:v>
                </c:pt>
                <c:pt idx="962">
                  <c:v>37.416093267271563</c:v>
                </c:pt>
                <c:pt idx="963">
                  <c:v>39.962071469577971</c:v>
                </c:pt>
                <c:pt idx="964">
                  <c:v>25.677049527976418</c:v>
                </c:pt>
                <c:pt idx="965">
                  <c:v>35.32169662262968</c:v>
                </c:pt>
                <c:pt idx="966">
                  <c:v>33.413881725321893</c:v>
                </c:pt>
                <c:pt idx="967">
                  <c:v>29.258845300591858</c:v>
                </c:pt>
                <c:pt idx="968">
                  <c:v>34.813375607487764</c:v>
                </c:pt>
                <c:pt idx="969">
                  <c:v>34.49377171611053</c:v>
                </c:pt>
                <c:pt idx="970">
                  <c:v>39.905964913732191</c:v>
                </c:pt>
                <c:pt idx="971">
                  <c:v>43.321322366038366</c:v>
                </c:pt>
                <c:pt idx="972">
                  <c:v>25.132897491511923</c:v>
                </c:pt>
                <c:pt idx="973">
                  <c:v>39.985900363160773</c:v>
                </c:pt>
                <c:pt idx="974">
                  <c:v>39.865731611039479</c:v>
                </c:pt>
                <c:pt idx="975">
                  <c:v>28.775934832364673</c:v>
                </c:pt>
                <c:pt idx="976">
                  <c:v>35.939571632490079</c:v>
                </c:pt>
                <c:pt idx="977">
                  <c:v>34.988852569093396</c:v>
                </c:pt>
                <c:pt idx="978">
                  <c:v>30.339677089194254</c:v>
                </c:pt>
                <c:pt idx="979">
                  <c:v>35.157826844940068</c:v>
                </c:pt>
                <c:pt idx="980">
                  <c:v>35.414947856560659</c:v>
                </c:pt>
                <c:pt idx="981">
                  <c:v>34.313473256039131</c:v>
                </c:pt>
                <c:pt idx="982">
                  <c:v>28.948852779278646</c:v>
                </c:pt>
                <c:pt idx="983">
                  <c:v>25.61570820986713</c:v>
                </c:pt>
                <c:pt idx="984">
                  <c:v>29.240416882467496</c:v>
                </c:pt>
                <c:pt idx="985">
                  <c:v>28.19881603488821</c:v>
                </c:pt>
                <c:pt idx="986">
                  <c:v>27.329532565696205</c:v>
                </c:pt>
                <c:pt idx="987">
                  <c:v>33.96387065970378</c:v>
                </c:pt>
                <c:pt idx="988">
                  <c:v>40.824213279827774</c:v>
                </c:pt>
                <c:pt idx="989">
                  <c:v>32.898922708977722</c:v>
                </c:pt>
                <c:pt idx="990">
                  <c:v>42.301172603766197</c:v>
                </c:pt>
                <c:pt idx="991">
                  <c:v>34.594963903200359</c:v>
                </c:pt>
                <c:pt idx="992">
                  <c:v>33.96835331139382</c:v>
                </c:pt>
                <c:pt idx="993">
                  <c:v>34.621492708633667</c:v>
                </c:pt>
                <c:pt idx="994">
                  <c:v>30.306665251664199</c:v>
                </c:pt>
                <c:pt idx="995">
                  <c:v>37.049859861651115</c:v>
                </c:pt>
                <c:pt idx="996">
                  <c:v>33.442363064967317</c:v>
                </c:pt>
                <c:pt idx="997">
                  <c:v>34.978570733432271</c:v>
                </c:pt>
                <c:pt idx="998">
                  <c:v>39.334240982872934</c:v>
                </c:pt>
                <c:pt idx="999">
                  <c:v>37.503382531803496</c:v>
                </c:pt>
                <c:pt idx="1000">
                  <c:v>23.90094673373406</c:v>
                </c:pt>
                <c:pt idx="1001">
                  <c:v>41.611535031236343</c:v>
                </c:pt>
                <c:pt idx="1002">
                  <c:v>35.704848570909988</c:v>
                </c:pt>
                <c:pt idx="1003">
                  <c:v>32.519972923874903</c:v>
                </c:pt>
                <c:pt idx="1004">
                  <c:v>33.982603854791932</c:v>
                </c:pt>
                <c:pt idx="1005">
                  <c:v>34.493579248875186</c:v>
                </c:pt>
                <c:pt idx="1006">
                  <c:v>36.384597341103664</c:v>
                </c:pt>
                <c:pt idx="1007">
                  <c:v>29.748087801792117</c:v>
                </c:pt>
                <c:pt idx="1008">
                  <c:v>32.104007531941392</c:v>
                </c:pt>
                <c:pt idx="1009">
                  <c:v>26.642359017968175</c:v>
                </c:pt>
                <c:pt idx="1010">
                  <c:v>28.780168428566128</c:v>
                </c:pt>
                <c:pt idx="1011">
                  <c:v>30.528687549188199</c:v>
                </c:pt>
                <c:pt idx="1012">
                  <c:v>32.773159549782989</c:v>
                </c:pt>
                <c:pt idx="1013">
                  <c:v>26.351210486213233</c:v>
                </c:pt>
                <c:pt idx="1014">
                  <c:v>33.102352564890332</c:v>
                </c:pt>
                <c:pt idx="1015">
                  <c:v>24.816066410865353</c:v>
                </c:pt>
                <c:pt idx="1016">
                  <c:v>37.44996473642459</c:v>
                </c:pt>
                <c:pt idx="1017">
                  <c:v>35.204475805056305</c:v>
                </c:pt>
                <c:pt idx="1018">
                  <c:v>36.253958903159408</c:v>
                </c:pt>
                <c:pt idx="1019">
                  <c:v>30.578777768639053</c:v>
                </c:pt>
                <c:pt idx="1020">
                  <c:v>42.130166440388855</c:v>
                </c:pt>
                <c:pt idx="1021">
                  <c:v>41.673782713964947</c:v>
                </c:pt>
                <c:pt idx="1022">
                  <c:v>37.234502905395424</c:v>
                </c:pt>
                <c:pt idx="1023">
                  <c:v>39.167318449852829</c:v>
                </c:pt>
                <c:pt idx="1024">
                  <c:v>42.516358600412204</c:v>
                </c:pt>
                <c:pt idx="1025">
                  <c:v>43.730656139923695</c:v>
                </c:pt>
                <c:pt idx="1026">
                  <c:v>38.772565971431519</c:v>
                </c:pt>
                <c:pt idx="1027">
                  <c:v>30.432988314856789</c:v>
                </c:pt>
                <c:pt idx="1028">
                  <c:v>29.801593571717145</c:v>
                </c:pt>
                <c:pt idx="1029">
                  <c:v>42.208906648864513</c:v>
                </c:pt>
                <c:pt idx="1030">
                  <c:v>42.135984417215909</c:v>
                </c:pt>
                <c:pt idx="1031">
                  <c:v>42.536230612204321</c:v>
                </c:pt>
                <c:pt idx="1032">
                  <c:v>40.369930304872504</c:v>
                </c:pt>
                <c:pt idx="1033">
                  <c:v>38.67989606798497</c:v>
                </c:pt>
                <c:pt idx="1034">
                  <c:v>36.665579404888696</c:v>
                </c:pt>
                <c:pt idx="1035">
                  <c:v>40.741507328021463</c:v>
                </c:pt>
                <c:pt idx="1036">
                  <c:v>36.417294852908931</c:v>
                </c:pt>
                <c:pt idx="1037">
                  <c:v>27.035993429423534</c:v>
                </c:pt>
                <c:pt idx="1038">
                  <c:v>27.520427424561731</c:v>
                </c:pt>
                <c:pt idx="1039">
                  <c:v>37.407635090498687</c:v>
                </c:pt>
                <c:pt idx="1040">
                  <c:v>42.140825254564234</c:v>
                </c:pt>
                <c:pt idx="1041">
                  <c:v>28.09453610198436</c:v>
                </c:pt>
                <c:pt idx="1042">
                  <c:v>34.624680762315123</c:v>
                </c:pt>
                <c:pt idx="1043">
                  <c:v>32.593639204793412</c:v>
                </c:pt>
                <c:pt idx="1044">
                  <c:v>30.77291112769343</c:v>
                </c:pt>
                <c:pt idx="1045">
                  <c:v>28.104826760423187</c:v>
                </c:pt>
                <c:pt idx="1046">
                  <c:v>27.059879724286599</c:v>
                </c:pt>
                <c:pt idx="1047">
                  <c:v>32.826748031456113</c:v>
                </c:pt>
                <c:pt idx="1048">
                  <c:v>32.088443657364202</c:v>
                </c:pt>
                <c:pt idx="1049">
                  <c:v>31.824328307488269</c:v>
                </c:pt>
                <c:pt idx="1050">
                  <c:v>37.100141474676526</c:v>
                </c:pt>
                <c:pt idx="1051">
                  <c:v>36.83532179721616</c:v>
                </c:pt>
                <c:pt idx="1052">
                  <c:v>39.322547118128604</c:v>
                </c:pt>
                <c:pt idx="1053">
                  <c:v>40.779792358764077</c:v>
                </c:pt>
                <c:pt idx="1054">
                  <c:v>42.233296363801671</c:v>
                </c:pt>
                <c:pt idx="1055">
                  <c:v>43.629346215348981</c:v>
                </c:pt>
              </c:numCache>
            </c:numRef>
          </c:yVal>
          <c:smooth val="0"/>
          <c:extLst xmlns:c16r2="http://schemas.microsoft.com/office/drawing/2015/06/chart">
            <c:ext xmlns:c16="http://schemas.microsoft.com/office/drawing/2014/chart" uri="{C3380CC4-5D6E-409C-BE32-E72D297353CC}">
              <c16:uniqueId val="{00000000-D98B-4298-A437-8A26D8C8E7AC}"/>
            </c:ext>
          </c:extLst>
        </c:ser>
        <c:ser>
          <c:idx val="1"/>
          <c:order val="1"/>
          <c:tx>
            <c:strRef>
              <c:f>'[2]GUEC N'!$C$1</c:f>
              <c:strCache>
                <c:ptCount val="1"/>
                <c:pt idx="0">
                  <c:v>Coord. 2018</c:v>
                </c:pt>
              </c:strCache>
            </c:strRef>
          </c:tx>
          <c:spPr>
            <a:ln w="25400">
              <a:noFill/>
            </a:ln>
            <a:effectLst/>
          </c:spPr>
          <c:marker>
            <c:symbol val="circle"/>
            <c:size val="4"/>
            <c:spPr>
              <a:solidFill>
                <a:schemeClr val="accent5"/>
              </a:solidFill>
              <a:ln w="9525" cap="flat" cmpd="sng" algn="ctr">
                <a:solidFill>
                  <a:schemeClr val="accent5"/>
                </a:solidFill>
                <a:round/>
              </a:ln>
              <a:effectLst/>
            </c:spPr>
          </c:marker>
          <c:xVal>
            <c:numRef>
              <c:f>'[2]GUEC N'!$A$2:$A$1057</c:f>
              <c:numCache>
                <c:formatCode>General</c:formatCode>
                <c:ptCount val="10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398</c:v>
                </c:pt>
                <c:pt idx="395">
                  <c:v>400</c:v>
                </c:pt>
                <c:pt idx="396">
                  <c:v>401</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421</c:v>
                </c:pt>
                <c:pt idx="415">
                  <c:v>422</c:v>
                </c:pt>
                <c:pt idx="416">
                  <c:v>424</c:v>
                </c:pt>
                <c:pt idx="417">
                  <c:v>425</c:v>
                </c:pt>
                <c:pt idx="418">
                  <c:v>426</c:v>
                </c:pt>
                <c:pt idx="419">
                  <c:v>427</c:v>
                </c:pt>
                <c:pt idx="420">
                  <c:v>428</c:v>
                </c:pt>
                <c:pt idx="421">
                  <c:v>431</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445</c:v>
                </c:pt>
                <c:pt idx="435">
                  <c:v>447</c:v>
                </c:pt>
                <c:pt idx="436">
                  <c:v>448</c:v>
                </c:pt>
                <c:pt idx="437">
                  <c:v>450</c:v>
                </c:pt>
                <c:pt idx="438">
                  <c:v>451</c:v>
                </c:pt>
                <c:pt idx="439">
                  <c:v>452</c:v>
                </c:pt>
                <c:pt idx="440">
                  <c:v>454</c:v>
                </c:pt>
                <c:pt idx="441">
                  <c:v>455</c:v>
                </c:pt>
                <c:pt idx="442">
                  <c:v>456</c:v>
                </c:pt>
                <c:pt idx="443">
                  <c:v>457</c:v>
                </c:pt>
                <c:pt idx="444">
                  <c:v>458</c:v>
                </c:pt>
                <c:pt idx="445">
                  <c:v>459</c:v>
                </c:pt>
                <c:pt idx="446">
                  <c:v>460</c:v>
                </c:pt>
                <c:pt idx="447">
                  <c:v>461</c:v>
                </c:pt>
                <c:pt idx="448">
                  <c:v>462</c:v>
                </c:pt>
                <c:pt idx="449">
                  <c:v>463</c:v>
                </c:pt>
                <c:pt idx="450">
                  <c:v>464</c:v>
                </c:pt>
                <c:pt idx="451">
                  <c:v>465</c:v>
                </c:pt>
                <c:pt idx="452">
                  <c:v>466</c:v>
                </c:pt>
                <c:pt idx="453">
                  <c:v>467</c:v>
                </c:pt>
                <c:pt idx="454">
                  <c:v>468</c:v>
                </c:pt>
                <c:pt idx="455">
                  <c:v>469</c:v>
                </c:pt>
                <c:pt idx="456">
                  <c:v>470</c:v>
                </c:pt>
                <c:pt idx="457">
                  <c:v>471</c:v>
                </c:pt>
                <c:pt idx="458">
                  <c:v>472</c:v>
                </c:pt>
                <c:pt idx="459">
                  <c:v>473</c:v>
                </c:pt>
                <c:pt idx="460">
                  <c:v>474</c:v>
                </c:pt>
                <c:pt idx="461">
                  <c:v>475</c:v>
                </c:pt>
                <c:pt idx="462">
                  <c:v>476</c:v>
                </c:pt>
                <c:pt idx="463">
                  <c:v>477</c:v>
                </c:pt>
                <c:pt idx="464">
                  <c:v>478</c:v>
                </c:pt>
                <c:pt idx="465">
                  <c:v>479</c:v>
                </c:pt>
                <c:pt idx="466">
                  <c:v>480</c:v>
                </c:pt>
                <c:pt idx="467">
                  <c:v>481</c:v>
                </c:pt>
                <c:pt idx="468">
                  <c:v>482</c:v>
                </c:pt>
                <c:pt idx="469">
                  <c:v>483</c:v>
                </c:pt>
                <c:pt idx="470">
                  <c:v>484</c:v>
                </c:pt>
                <c:pt idx="471">
                  <c:v>485</c:v>
                </c:pt>
                <c:pt idx="472">
                  <c:v>486</c:v>
                </c:pt>
                <c:pt idx="473">
                  <c:v>487</c:v>
                </c:pt>
                <c:pt idx="474">
                  <c:v>488</c:v>
                </c:pt>
                <c:pt idx="475">
                  <c:v>489</c:v>
                </c:pt>
                <c:pt idx="476">
                  <c:v>490</c:v>
                </c:pt>
                <c:pt idx="477">
                  <c:v>491</c:v>
                </c:pt>
                <c:pt idx="478">
                  <c:v>492</c:v>
                </c:pt>
                <c:pt idx="479">
                  <c:v>493</c:v>
                </c:pt>
                <c:pt idx="480">
                  <c:v>494</c:v>
                </c:pt>
                <c:pt idx="481">
                  <c:v>495</c:v>
                </c:pt>
                <c:pt idx="482">
                  <c:v>496</c:v>
                </c:pt>
                <c:pt idx="483">
                  <c:v>497</c:v>
                </c:pt>
                <c:pt idx="484">
                  <c:v>498</c:v>
                </c:pt>
                <c:pt idx="485">
                  <c:v>499</c:v>
                </c:pt>
                <c:pt idx="486">
                  <c:v>500</c:v>
                </c:pt>
                <c:pt idx="487">
                  <c:v>501</c:v>
                </c:pt>
                <c:pt idx="488">
                  <c:v>502</c:v>
                </c:pt>
                <c:pt idx="489">
                  <c:v>503</c:v>
                </c:pt>
                <c:pt idx="490">
                  <c:v>504</c:v>
                </c:pt>
                <c:pt idx="491">
                  <c:v>505</c:v>
                </c:pt>
                <c:pt idx="492">
                  <c:v>506</c:v>
                </c:pt>
                <c:pt idx="493">
                  <c:v>507</c:v>
                </c:pt>
                <c:pt idx="494">
                  <c:v>508</c:v>
                </c:pt>
                <c:pt idx="495">
                  <c:v>511</c:v>
                </c:pt>
                <c:pt idx="496">
                  <c:v>513</c:v>
                </c:pt>
                <c:pt idx="497">
                  <c:v>514</c:v>
                </c:pt>
                <c:pt idx="498">
                  <c:v>515</c:v>
                </c:pt>
                <c:pt idx="499">
                  <c:v>517</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546</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580</c:v>
                </c:pt>
                <c:pt idx="560">
                  <c:v>581</c:v>
                </c:pt>
                <c:pt idx="561">
                  <c:v>582</c:v>
                </c:pt>
                <c:pt idx="562">
                  <c:v>583</c:v>
                </c:pt>
                <c:pt idx="563">
                  <c:v>584</c:v>
                </c:pt>
                <c:pt idx="564">
                  <c:v>586</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608</c:v>
                </c:pt>
                <c:pt idx="586">
                  <c:v>609</c:v>
                </c:pt>
                <c:pt idx="587">
                  <c:v>610</c:v>
                </c:pt>
                <c:pt idx="588">
                  <c:v>611</c:v>
                </c:pt>
                <c:pt idx="589">
                  <c:v>612</c:v>
                </c:pt>
                <c:pt idx="590">
                  <c:v>613</c:v>
                </c:pt>
                <c:pt idx="591">
                  <c:v>614</c:v>
                </c:pt>
                <c:pt idx="592">
                  <c:v>615</c:v>
                </c:pt>
                <c:pt idx="593">
                  <c:v>616</c:v>
                </c:pt>
                <c:pt idx="594">
                  <c:v>618</c:v>
                </c:pt>
                <c:pt idx="595">
                  <c:v>619</c:v>
                </c:pt>
                <c:pt idx="596">
                  <c:v>620</c:v>
                </c:pt>
                <c:pt idx="597">
                  <c:v>621</c:v>
                </c:pt>
                <c:pt idx="598">
                  <c:v>622</c:v>
                </c:pt>
                <c:pt idx="599">
                  <c:v>623</c:v>
                </c:pt>
                <c:pt idx="600">
                  <c:v>624</c:v>
                </c:pt>
                <c:pt idx="601">
                  <c:v>625</c:v>
                </c:pt>
                <c:pt idx="602">
                  <c:v>626</c:v>
                </c:pt>
                <c:pt idx="603">
                  <c:v>627</c:v>
                </c:pt>
                <c:pt idx="604">
                  <c:v>628</c:v>
                </c:pt>
                <c:pt idx="605">
                  <c:v>629</c:v>
                </c:pt>
                <c:pt idx="606">
                  <c:v>630</c:v>
                </c:pt>
                <c:pt idx="607">
                  <c:v>631</c:v>
                </c:pt>
                <c:pt idx="608">
                  <c:v>632</c:v>
                </c:pt>
                <c:pt idx="609">
                  <c:v>633</c:v>
                </c:pt>
                <c:pt idx="610">
                  <c:v>634</c:v>
                </c:pt>
                <c:pt idx="611">
                  <c:v>635</c:v>
                </c:pt>
                <c:pt idx="612">
                  <c:v>636</c:v>
                </c:pt>
                <c:pt idx="613">
                  <c:v>637</c:v>
                </c:pt>
                <c:pt idx="614">
                  <c:v>638</c:v>
                </c:pt>
                <c:pt idx="615">
                  <c:v>639</c:v>
                </c:pt>
                <c:pt idx="616">
                  <c:v>640</c:v>
                </c:pt>
                <c:pt idx="617">
                  <c:v>641</c:v>
                </c:pt>
                <c:pt idx="618">
                  <c:v>642</c:v>
                </c:pt>
                <c:pt idx="619">
                  <c:v>643</c:v>
                </c:pt>
                <c:pt idx="620">
                  <c:v>646</c:v>
                </c:pt>
                <c:pt idx="621">
                  <c:v>647</c:v>
                </c:pt>
                <c:pt idx="622">
                  <c:v>648</c:v>
                </c:pt>
                <c:pt idx="623">
                  <c:v>649</c:v>
                </c:pt>
                <c:pt idx="624">
                  <c:v>650</c:v>
                </c:pt>
                <c:pt idx="625">
                  <c:v>651</c:v>
                </c:pt>
                <c:pt idx="626">
                  <c:v>652</c:v>
                </c:pt>
                <c:pt idx="627">
                  <c:v>653</c:v>
                </c:pt>
                <c:pt idx="628">
                  <c:v>654</c:v>
                </c:pt>
                <c:pt idx="629">
                  <c:v>655</c:v>
                </c:pt>
                <c:pt idx="630">
                  <c:v>656</c:v>
                </c:pt>
                <c:pt idx="631">
                  <c:v>657</c:v>
                </c:pt>
                <c:pt idx="632">
                  <c:v>658</c:v>
                </c:pt>
                <c:pt idx="633">
                  <c:v>659</c:v>
                </c:pt>
                <c:pt idx="634">
                  <c:v>660</c:v>
                </c:pt>
                <c:pt idx="635">
                  <c:v>661</c:v>
                </c:pt>
                <c:pt idx="636">
                  <c:v>662</c:v>
                </c:pt>
                <c:pt idx="637">
                  <c:v>663</c:v>
                </c:pt>
                <c:pt idx="638">
                  <c:v>664</c:v>
                </c:pt>
                <c:pt idx="639">
                  <c:v>665</c:v>
                </c:pt>
                <c:pt idx="640">
                  <c:v>666</c:v>
                </c:pt>
                <c:pt idx="641">
                  <c:v>667</c:v>
                </c:pt>
                <c:pt idx="642">
                  <c:v>668</c:v>
                </c:pt>
                <c:pt idx="643">
                  <c:v>669</c:v>
                </c:pt>
                <c:pt idx="644">
                  <c:v>670</c:v>
                </c:pt>
                <c:pt idx="645">
                  <c:v>671</c:v>
                </c:pt>
                <c:pt idx="646">
                  <c:v>672</c:v>
                </c:pt>
                <c:pt idx="647">
                  <c:v>673</c:v>
                </c:pt>
                <c:pt idx="648">
                  <c:v>674</c:v>
                </c:pt>
                <c:pt idx="649">
                  <c:v>675</c:v>
                </c:pt>
                <c:pt idx="650">
                  <c:v>676</c:v>
                </c:pt>
                <c:pt idx="651">
                  <c:v>677</c:v>
                </c:pt>
                <c:pt idx="652">
                  <c:v>678</c:v>
                </c:pt>
                <c:pt idx="653">
                  <c:v>679</c:v>
                </c:pt>
                <c:pt idx="654">
                  <c:v>680</c:v>
                </c:pt>
                <c:pt idx="655">
                  <c:v>682</c:v>
                </c:pt>
                <c:pt idx="656">
                  <c:v>683</c:v>
                </c:pt>
                <c:pt idx="657">
                  <c:v>684</c:v>
                </c:pt>
                <c:pt idx="658">
                  <c:v>685</c:v>
                </c:pt>
                <c:pt idx="659">
                  <c:v>686</c:v>
                </c:pt>
                <c:pt idx="660">
                  <c:v>687</c:v>
                </c:pt>
                <c:pt idx="661">
                  <c:v>688</c:v>
                </c:pt>
                <c:pt idx="662">
                  <c:v>689</c:v>
                </c:pt>
                <c:pt idx="663">
                  <c:v>690</c:v>
                </c:pt>
                <c:pt idx="664">
                  <c:v>691</c:v>
                </c:pt>
                <c:pt idx="665">
                  <c:v>692</c:v>
                </c:pt>
                <c:pt idx="666">
                  <c:v>693</c:v>
                </c:pt>
                <c:pt idx="667">
                  <c:v>694</c:v>
                </c:pt>
                <c:pt idx="668">
                  <c:v>695</c:v>
                </c:pt>
                <c:pt idx="669">
                  <c:v>696</c:v>
                </c:pt>
                <c:pt idx="670">
                  <c:v>697</c:v>
                </c:pt>
                <c:pt idx="671">
                  <c:v>698</c:v>
                </c:pt>
                <c:pt idx="672">
                  <c:v>699</c:v>
                </c:pt>
                <c:pt idx="673">
                  <c:v>700</c:v>
                </c:pt>
                <c:pt idx="674">
                  <c:v>701</c:v>
                </c:pt>
                <c:pt idx="675">
                  <c:v>702</c:v>
                </c:pt>
                <c:pt idx="676">
                  <c:v>703</c:v>
                </c:pt>
                <c:pt idx="677">
                  <c:v>704</c:v>
                </c:pt>
                <c:pt idx="678">
                  <c:v>705</c:v>
                </c:pt>
                <c:pt idx="679">
                  <c:v>706</c:v>
                </c:pt>
                <c:pt idx="680">
                  <c:v>707</c:v>
                </c:pt>
                <c:pt idx="681">
                  <c:v>708</c:v>
                </c:pt>
                <c:pt idx="682">
                  <c:v>709</c:v>
                </c:pt>
                <c:pt idx="683">
                  <c:v>710</c:v>
                </c:pt>
                <c:pt idx="684">
                  <c:v>711</c:v>
                </c:pt>
                <c:pt idx="685">
                  <c:v>712</c:v>
                </c:pt>
                <c:pt idx="686">
                  <c:v>713</c:v>
                </c:pt>
                <c:pt idx="687">
                  <c:v>714</c:v>
                </c:pt>
                <c:pt idx="688">
                  <c:v>715</c:v>
                </c:pt>
                <c:pt idx="689">
                  <c:v>716</c:v>
                </c:pt>
                <c:pt idx="690">
                  <c:v>717</c:v>
                </c:pt>
                <c:pt idx="691">
                  <c:v>718</c:v>
                </c:pt>
                <c:pt idx="692">
                  <c:v>719</c:v>
                </c:pt>
                <c:pt idx="693">
                  <c:v>720</c:v>
                </c:pt>
                <c:pt idx="694">
                  <c:v>721</c:v>
                </c:pt>
                <c:pt idx="695">
                  <c:v>722</c:v>
                </c:pt>
                <c:pt idx="696">
                  <c:v>723</c:v>
                </c:pt>
                <c:pt idx="697">
                  <c:v>725</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766</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810</c:v>
                </c:pt>
                <c:pt idx="781">
                  <c:v>811</c:v>
                </c:pt>
                <c:pt idx="782">
                  <c:v>812</c:v>
                </c:pt>
                <c:pt idx="783">
                  <c:v>813</c:v>
                </c:pt>
                <c:pt idx="784">
                  <c:v>814</c:v>
                </c:pt>
                <c:pt idx="785">
                  <c:v>815</c:v>
                </c:pt>
                <c:pt idx="786">
                  <c:v>816</c:v>
                </c:pt>
                <c:pt idx="787">
                  <c:v>817</c:v>
                </c:pt>
                <c:pt idx="788">
                  <c:v>818</c:v>
                </c:pt>
                <c:pt idx="789">
                  <c:v>819</c:v>
                </c:pt>
                <c:pt idx="790">
                  <c:v>820</c:v>
                </c:pt>
                <c:pt idx="791">
                  <c:v>821</c:v>
                </c:pt>
                <c:pt idx="792">
                  <c:v>822</c:v>
                </c:pt>
                <c:pt idx="793">
                  <c:v>823</c:v>
                </c:pt>
                <c:pt idx="794">
                  <c:v>824</c:v>
                </c:pt>
                <c:pt idx="795">
                  <c:v>825</c:v>
                </c:pt>
                <c:pt idx="796">
                  <c:v>826</c:v>
                </c:pt>
                <c:pt idx="797">
                  <c:v>827</c:v>
                </c:pt>
                <c:pt idx="798">
                  <c:v>828</c:v>
                </c:pt>
                <c:pt idx="799">
                  <c:v>836</c:v>
                </c:pt>
                <c:pt idx="800">
                  <c:v>837</c:v>
                </c:pt>
                <c:pt idx="801">
                  <c:v>838</c:v>
                </c:pt>
                <c:pt idx="802">
                  <c:v>839</c:v>
                </c:pt>
                <c:pt idx="803">
                  <c:v>840</c:v>
                </c:pt>
                <c:pt idx="804">
                  <c:v>841</c:v>
                </c:pt>
                <c:pt idx="805">
                  <c:v>842</c:v>
                </c:pt>
                <c:pt idx="806">
                  <c:v>843</c:v>
                </c:pt>
                <c:pt idx="807">
                  <c:v>844</c:v>
                </c:pt>
                <c:pt idx="808">
                  <c:v>845</c:v>
                </c:pt>
                <c:pt idx="809">
                  <c:v>846</c:v>
                </c:pt>
                <c:pt idx="810">
                  <c:v>847</c:v>
                </c:pt>
                <c:pt idx="811">
                  <c:v>848</c:v>
                </c:pt>
                <c:pt idx="812">
                  <c:v>849</c:v>
                </c:pt>
                <c:pt idx="813">
                  <c:v>850</c:v>
                </c:pt>
                <c:pt idx="814">
                  <c:v>851</c:v>
                </c:pt>
                <c:pt idx="815">
                  <c:v>852</c:v>
                </c:pt>
                <c:pt idx="816">
                  <c:v>854</c:v>
                </c:pt>
                <c:pt idx="817">
                  <c:v>855</c:v>
                </c:pt>
                <c:pt idx="818">
                  <c:v>856</c:v>
                </c:pt>
                <c:pt idx="819">
                  <c:v>857</c:v>
                </c:pt>
                <c:pt idx="820">
                  <c:v>858</c:v>
                </c:pt>
                <c:pt idx="821">
                  <c:v>859</c:v>
                </c:pt>
                <c:pt idx="822">
                  <c:v>860</c:v>
                </c:pt>
                <c:pt idx="823">
                  <c:v>861</c:v>
                </c:pt>
                <c:pt idx="824">
                  <c:v>862</c:v>
                </c:pt>
                <c:pt idx="825">
                  <c:v>864</c:v>
                </c:pt>
                <c:pt idx="826">
                  <c:v>865</c:v>
                </c:pt>
                <c:pt idx="827">
                  <c:v>866</c:v>
                </c:pt>
                <c:pt idx="828">
                  <c:v>867</c:v>
                </c:pt>
                <c:pt idx="829">
                  <c:v>868</c:v>
                </c:pt>
                <c:pt idx="830">
                  <c:v>869</c:v>
                </c:pt>
                <c:pt idx="831">
                  <c:v>870</c:v>
                </c:pt>
                <c:pt idx="832">
                  <c:v>871</c:v>
                </c:pt>
                <c:pt idx="833">
                  <c:v>872</c:v>
                </c:pt>
                <c:pt idx="834">
                  <c:v>873</c:v>
                </c:pt>
                <c:pt idx="835">
                  <c:v>874</c:v>
                </c:pt>
                <c:pt idx="836">
                  <c:v>875</c:v>
                </c:pt>
                <c:pt idx="837">
                  <c:v>876</c:v>
                </c:pt>
                <c:pt idx="838">
                  <c:v>877</c:v>
                </c:pt>
                <c:pt idx="839">
                  <c:v>878</c:v>
                </c:pt>
                <c:pt idx="840">
                  <c:v>879</c:v>
                </c:pt>
                <c:pt idx="841">
                  <c:v>880</c:v>
                </c:pt>
                <c:pt idx="842">
                  <c:v>881</c:v>
                </c:pt>
                <c:pt idx="843">
                  <c:v>882</c:v>
                </c:pt>
                <c:pt idx="844">
                  <c:v>883</c:v>
                </c:pt>
                <c:pt idx="845">
                  <c:v>884</c:v>
                </c:pt>
                <c:pt idx="846">
                  <c:v>885</c:v>
                </c:pt>
                <c:pt idx="847">
                  <c:v>886</c:v>
                </c:pt>
                <c:pt idx="848">
                  <c:v>887</c:v>
                </c:pt>
                <c:pt idx="849">
                  <c:v>888</c:v>
                </c:pt>
                <c:pt idx="850">
                  <c:v>889</c:v>
                </c:pt>
                <c:pt idx="851">
                  <c:v>890</c:v>
                </c:pt>
                <c:pt idx="852">
                  <c:v>891</c:v>
                </c:pt>
                <c:pt idx="853">
                  <c:v>892</c:v>
                </c:pt>
                <c:pt idx="854">
                  <c:v>893</c:v>
                </c:pt>
                <c:pt idx="855">
                  <c:v>894</c:v>
                </c:pt>
                <c:pt idx="856">
                  <c:v>895</c:v>
                </c:pt>
                <c:pt idx="857">
                  <c:v>896</c:v>
                </c:pt>
                <c:pt idx="858">
                  <c:v>897</c:v>
                </c:pt>
                <c:pt idx="859">
                  <c:v>898</c:v>
                </c:pt>
                <c:pt idx="860">
                  <c:v>899</c:v>
                </c:pt>
                <c:pt idx="861">
                  <c:v>900</c:v>
                </c:pt>
                <c:pt idx="862">
                  <c:v>901</c:v>
                </c:pt>
                <c:pt idx="863">
                  <c:v>902</c:v>
                </c:pt>
                <c:pt idx="864">
                  <c:v>903</c:v>
                </c:pt>
                <c:pt idx="865">
                  <c:v>904</c:v>
                </c:pt>
                <c:pt idx="866">
                  <c:v>905</c:v>
                </c:pt>
                <c:pt idx="867">
                  <c:v>906</c:v>
                </c:pt>
                <c:pt idx="868">
                  <c:v>907</c:v>
                </c:pt>
                <c:pt idx="869">
                  <c:v>908</c:v>
                </c:pt>
                <c:pt idx="870">
                  <c:v>909</c:v>
                </c:pt>
                <c:pt idx="871">
                  <c:v>910</c:v>
                </c:pt>
                <c:pt idx="872">
                  <c:v>911</c:v>
                </c:pt>
                <c:pt idx="873">
                  <c:v>912</c:v>
                </c:pt>
                <c:pt idx="874">
                  <c:v>913</c:v>
                </c:pt>
                <c:pt idx="875">
                  <c:v>914</c:v>
                </c:pt>
                <c:pt idx="876">
                  <c:v>915</c:v>
                </c:pt>
                <c:pt idx="877">
                  <c:v>916</c:v>
                </c:pt>
                <c:pt idx="878">
                  <c:v>917</c:v>
                </c:pt>
                <c:pt idx="879">
                  <c:v>918</c:v>
                </c:pt>
                <c:pt idx="880">
                  <c:v>919</c:v>
                </c:pt>
                <c:pt idx="881">
                  <c:v>920</c:v>
                </c:pt>
                <c:pt idx="882">
                  <c:v>921</c:v>
                </c:pt>
                <c:pt idx="883">
                  <c:v>922</c:v>
                </c:pt>
                <c:pt idx="884">
                  <c:v>923</c:v>
                </c:pt>
                <c:pt idx="885">
                  <c:v>924</c:v>
                </c:pt>
                <c:pt idx="886">
                  <c:v>925</c:v>
                </c:pt>
                <c:pt idx="887">
                  <c:v>926</c:v>
                </c:pt>
                <c:pt idx="888">
                  <c:v>927</c:v>
                </c:pt>
                <c:pt idx="889">
                  <c:v>928</c:v>
                </c:pt>
                <c:pt idx="890">
                  <c:v>929</c:v>
                </c:pt>
                <c:pt idx="891">
                  <c:v>930</c:v>
                </c:pt>
                <c:pt idx="892">
                  <c:v>931</c:v>
                </c:pt>
                <c:pt idx="893">
                  <c:v>932</c:v>
                </c:pt>
                <c:pt idx="894">
                  <c:v>933</c:v>
                </c:pt>
                <c:pt idx="895">
                  <c:v>941</c:v>
                </c:pt>
                <c:pt idx="896">
                  <c:v>942</c:v>
                </c:pt>
                <c:pt idx="897">
                  <c:v>943</c:v>
                </c:pt>
                <c:pt idx="898">
                  <c:v>944</c:v>
                </c:pt>
                <c:pt idx="899">
                  <c:v>945</c:v>
                </c:pt>
                <c:pt idx="900">
                  <c:v>946</c:v>
                </c:pt>
                <c:pt idx="901">
                  <c:v>947</c:v>
                </c:pt>
                <c:pt idx="902">
                  <c:v>948</c:v>
                </c:pt>
                <c:pt idx="903">
                  <c:v>949</c:v>
                </c:pt>
                <c:pt idx="904">
                  <c:v>950</c:v>
                </c:pt>
                <c:pt idx="905">
                  <c:v>951</c:v>
                </c:pt>
                <c:pt idx="906">
                  <c:v>952</c:v>
                </c:pt>
                <c:pt idx="907">
                  <c:v>953</c:v>
                </c:pt>
                <c:pt idx="908">
                  <c:v>954</c:v>
                </c:pt>
                <c:pt idx="909">
                  <c:v>955</c:v>
                </c:pt>
                <c:pt idx="910">
                  <c:v>956</c:v>
                </c:pt>
                <c:pt idx="911">
                  <c:v>957</c:v>
                </c:pt>
                <c:pt idx="912">
                  <c:v>958</c:v>
                </c:pt>
                <c:pt idx="913">
                  <c:v>959</c:v>
                </c:pt>
                <c:pt idx="914">
                  <c:v>960</c:v>
                </c:pt>
                <c:pt idx="915">
                  <c:v>961</c:v>
                </c:pt>
                <c:pt idx="916">
                  <c:v>962</c:v>
                </c:pt>
                <c:pt idx="917">
                  <c:v>963</c:v>
                </c:pt>
                <c:pt idx="918">
                  <c:v>964</c:v>
                </c:pt>
                <c:pt idx="919">
                  <c:v>965</c:v>
                </c:pt>
                <c:pt idx="920">
                  <c:v>966</c:v>
                </c:pt>
                <c:pt idx="921">
                  <c:v>967</c:v>
                </c:pt>
                <c:pt idx="922">
                  <c:v>968</c:v>
                </c:pt>
                <c:pt idx="923">
                  <c:v>969</c:v>
                </c:pt>
                <c:pt idx="924">
                  <c:v>970</c:v>
                </c:pt>
                <c:pt idx="925">
                  <c:v>971</c:v>
                </c:pt>
                <c:pt idx="926">
                  <c:v>972</c:v>
                </c:pt>
                <c:pt idx="927">
                  <c:v>973</c:v>
                </c:pt>
                <c:pt idx="928">
                  <c:v>974</c:v>
                </c:pt>
                <c:pt idx="929">
                  <c:v>975</c:v>
                </c:pt>
                <c:pt idx="930">
                  <c:v>976</c:v>
                </c:pt>
                <c:pt idx="931">
                  <c:v>977</c:v>
                </c:pt>
                <c:pt idx="932">
                  <c:v>978</c:v>
                </c:pt>
                <c:pt idx="933">
                  <c:v>979</c:v>
                </c:pt>
                <c:pt idx="934">
                  <c:v>980</c:v>
                </c:pt>
                <c:pt idx="935">
                  <c:v>981</c:v>
                </c:pt>
                <c:pt idx="936">
                  <c:v>982</c:v>
                </c:pt>
                <c:pt idx="937">
                  <c:v>983</c:v>
                </c:pt>
                <c:pt idx="938">
                  <c:v>984</c:v>
                </c:pt>
                <c:pt idx="939">
                  <c:v>985</c:v>
                </c:pt>
                <c:pt idx="940">
                  <c:v>986</c:v>
                </c:pt>
                <c:pt idx="941">
                  <c:v>987</c:v>
                </c:pt>
                <c:pt idx="942">
                  <c:v>988</c:v>
                </c:pt>
                <c:pt idx="943">
                  <c:v>989</c:v>
                </c:pt>
                <c:pt idx="944">
                  <c:v>990</c:v>
                </c:pt>
                <c:pt idx="945">
                  <c:v>991</c:v>
                </c:pt>
                <c:pt idx="946">
                  <c:v>992</c:v>
                </c:pt>
                <c:pt idx="947">
                  <c:v>993</c:v>
                </c:pt>
                <c:pt idx="948">
                  <c:v>994</c:v>
                </c:pt>
                <c:pt idx="949">
                  <c:v>995</c:v>
                </c:pt>
                <c:pt idx="950">
                  <c:v>996</c:v>
                </c:pt>
                <c:pt idx="951">
                  <c:v>997</c:v>
                </c:pt>
                <c:pt idx="952">
                  <c:v>998</c:v>
                </c:pt>
                <c:pt idx="953">
                  <c:v>999</c:v>
                </c:pt>
                <c:pt idx="954">
                  <c:v>1000</c:v>
                </c:pt>
                <c:pt idx="955">
                  <c:v>1001</c:v>
                </c:pt>
                <c:pt idx="956">
                  <c:v>1002</c:v>
                </c:pt>
                <c:pt idx="957">
                  <c:v>1003</c:v>
                </c:pt>
                <c:pt idx="958">
                  <c:v>1004</c:v>
                </c:pt>
                <c:pt idx="959">
                  <c:v>1005</c:v>
                </c:pt>
                <c:pt idx="960">
                  <c:v>1006</c:v>
                </c:pt>
                <c:pt idx="961">
                  <c:v>1007</c:v>
                </c:pt>
                <c:pt idx="962">
                  <c:v>1008</c:v>
                </c:pt>
                <c:pt idx="963">
                  <c:v>1009</c:v>
                </c:pt>
                <c:pt idx="964">
                  <c:v>1010</c:v>
                </c:pt>
                <c:pt idx="965">
                  <c:v>1011</c:v>
                </c:pt>
                <c:pt idx="966">
                  <c:v>1012</c:v>
                </c:pt>
                <c:pt idx="967">
                  <c:v>1013</c:v>
                </c:pt>
                <c:pt idx="968">
                  <c:v>1014</c:v>
                </c:pt>
                <c:pt idx="969">
                  <c:v>1015</c:v>
                </c:pt>
                <c:pt idx="970">
                  <c:v>1016</c:v>
                </c:pt>
                <c:pt idx="971">
                  <c:v>1017</c:v>
                </c:pt>
                <c:pt idx="972">
                  <c:v>1018</c:v>
                </c:pt>
                <c:pt idx="973">
                  <c:v>1019</c:v>
                </c:pt>
                <c:pt idx="974">
                  <c:v>1020</c:v>
                </c:pt>
                <c:pt idx="975">
                  <c:v>1021</c:v>
                </c:pt>
                <c:pt idx="976">
                  <c:v>1022</c:v>
                </c:pt>
                <c:pt idx="977">
                  <c:v>1023</c:v>
                </c:pt>
                <c:pt idx="978">
                  <c:v>1024</c:v>
                </c:pt>
                <c:pt idx="979">
                  <c:v>1025</c:v>
                </c:pt>
                <c:pt idx="980">
                  <c:v>1026</c:v>
                </c:pt>
                <c:pt idx="981">
                  <c:v>1027</c:v>
                </c:pt>
                <c:pt idx="982">
                  <c:v>1028</c:v>
                </c:pt>
                <c:pt idx="983">
                  <c:v>1029</c:v>
                </c:pt>
                <c:pt idx="984">
                  <c:v>1030</c:v>
                </c:pt>
                <c:pt idx="985">
                  <c:v>1031</c:v>
                </c:pt>
                <c:pt idx="986">
                  <c:v>1032</c:v>
                </c:pt>
                <c:pt idx="987">
                  <c:v>1033</c:v>
                </c:pt>
                <c:pt idx="988">
                  <c:v>1034</c:v>
                </c:pt>
                <c:pt idx="989">
                  <c:v>1035</c:v>
                </c:pt>
                <c:pt idx="990">
                  <c:v>1036</c:v>
                </c:pt>
                <c:pt idx="991">
                  <c:v>1037</c:v>
                </c:pt>
                <c:pt idx="992">
                  <c:v>1038</c:v>
                </c:pt>
                <c:pt idx="993">
                  <c:v>1039</c:v>
                </c:pt>
                <c:pt idx="994">
                  <c:v>1040</c:v>
                </c:pt>
                <c:pt idx="995">
                  <c:v>1041</c:v>
                </c:pt>
                <c:pt idx="996">
                  <c:v>1042</c:v>
                </c:pt>
                <c:pt idx="997">
                  <c:v>1043</c:v>
                </c:pt>
                <c:pt idx="998">
                  <c:v>1044</c:v>
                </c:pt>
                <c:pt idx="999">
                  <c:v>1045</c:v>
                </c:pt>
                <c:pt idx="1000">
                  <c:v>1046</c:v>
                </c:pt>
                <c:pt idx="1001">
                  <c:v>1047</c:v>
                </c:pt>
                <c:pt idx="1002">
                  <c:v>1048</c:v>
                </c:pt>
                <c:pt idx="1003">
                  <c:v>1049</c:v>
                </c:pt>
                <c:pt idx="1004">
                  <c:v>1050</c:v>
                </c:pt>
                <c:pt idx="1005">
                  <c:v>1051</c:v>
                </c:pt>
                <c:pt idx="1006">
                  <c:v>1052</c:v>
                </c:pt>
                <c:pt idx="1007">
                  <c:v>1053</c:v>
                </c:pt>
                <c:pt idx="1008">
                  <c:v>1054</c:v>
                </c:pt>
                <c:pt idx="1009">
                  <c:v>1055</c:v>
                </c:pt>
                <c:pt idx="1010">
                  <c:v>1056</c:v>
                </c:pt>
                <c:pt idx="1011">
                  <c:v>1057</c:v>
                </c:pt>
                <c:pt idx="1012">
                  <c:v>1058</c:v>
                </c:pt>
                <c:pt idx="1013">
                  <c:v>1059</c:v>
                </c:pt>
                <c:pt idx="1014">
                  <c:v>1060</c:v>
                </c:pt>
                <c:pt idx="1015">
                  <c:v>1061</c:v>
                </c:pt>
                <c:pt idx="1016">
                  <c:v>1062</c:v>
                </c:pt>
                <c:pt idx="1017">
                  <c:v>1063</c:v>
                </c:pt>
                <c:pt idx="1018">
                  <c:v>1064</c:v>
                </c:pt>
                <c:pt idx="1019">
                  <c:v>1065</c:v>
                </c:pt>
                <c:pt idx="1020">
                  <c:v>1066</c:v>
                </c:pt>
                <c:pt idx="1021">
                  <c:v>1067</c:v>
                </c:pt>
                <c:pt idx="1022">
                  <c:v>1068</c:v>
                </c:pt>
                <c:pt idx="1023">
                  <c:v>1069</c:v>
                </c:pt>
                <c:pt idx="1024">
                  <c:v>1070</c:v>
                </c:pt>
                <c:pt idx="1025">
                  <c:v>1071</c:v>
                </c:pt>
                <c:pt idx="1026">
                  <c:v>1072</c:v>
                </c:pt>
                <c:pt idx="1027">
                  <c:v>1073</c:v>
                </c:pt>
                <c:pt idx="1028">
                  <c:v>1074</c:v>
                </c:pt>
                <c:pt idx="1029">
                  <c:v>1075</c:v>
                </c:pt>
                <c:pt idx="1030">
                  <c:v>1076</c:v>
                </c:pt>
                <c:pt idx="1031">
                  <c:v>1077</c:v>
                </c:pt>
                <c:pt idx="1032">
                  <c:v>1078</c:v>
                </c:pt>
                <c:pt idx="1033">
                  <c:v>1079</c:v>
                </c:pt>
                <c:pt idx="1034">
                  <c:v>1080</c:v>
                </c:pt>
                <c:pt idx="1035">
                  <c:v>1081</c:v>
                </c:pt>
                <c:pt idx="1036">
                  <c:v>1082</c:v>
                </c:pt>
                <c:pt idx="1037">
                  <c:v>1083</c:v>
                </c:pt>
                <c:pt idx="1038">
                  <c:v>1084</c:v>
                </c:pt>
                <c:pt idx="1039">
                  <c:v>1085</c:v>
                </c:pt>
                <c:pt idx="1040">
                  <c:v>1086</c:v>
                </c:pt>
                <c:pt idx="1041">
                  <c:v>1087</c:v>
                </c:pt>
                <c:pt idx="1042">
                  <c:v>1088</c:v>
                </c:pt>
                <c:pt idx="1043">
                  <c:v>1089</c:v>
                </c:pt>
                <c:pt idx="1044">
                  <c:v>1090</c:v>
                </c:pt>
                <c:pt idx="1045">
                  <c:v>1091</c:v>
                </c:pt>
                <c:pt idx="1046">
                  <c:v>1092</c:v>
                </c:pt>
                <c:pt idx="1047">
                  <c:v>1093</c:v>
                </c:pt>
                <c:pt idx="1048">
                  <c:v>1094</c:v>
                </c:pt>
                <c:pt idx="1049">
                  <c:v>1095</c:v>
                </c:pt>
                <c:pt idx="1050">
                  <c:v>1174</c:v>
                </c:pt>
                <c:pt idx="1051">
                  <c:v>1223</c:v>
                </c:pt>
                <c:pt idx="1052">
                  <c:v>1272</c:v>
                </c:pt>
                <c:pt idx="1053">
                  <c:v>1314</c:v>
                </c:pt>
                <c:pt idx="1054">
                  <c:v>1363</c:v>
                </c:pt>
                <c:pt idx="1055">
                  <c:v>1412</c:v>
                </c:pt>
              </c:numCache>
            </c:numRef>
          </c:xVal>
          <c:yVal>
            <c:numRef>
              <c:f>'[2]GUEC N'!$C$2:$C$1057</c:f>
              <c:numCache>
                <c:formatCode>General</c:formatCode>
                <c:ptCount val="1056"/>
                <c:pt idx="1050">
                  <c:v>37.100141474676526</c:v>
                </c:pt>
                <c:pt idx="1051">
                  <c:v>36.83532179721616</c:v>
                </c:pt>
                <c:pt idx="1052">
                  <c:v>39.322547118128604</c:v>
                </c:pt>
                <c:pt idx="1053">
                  <c:v>40.779792358764077</c:v>
                </c:pt>
                <c:pt idx="1054">
                  <c:v>42.233296363801671</c:v>
                </c:pt>
                <c:pt idx="1055">
                  <c:v>43.629346215348981</c:v>
                </c:pt>
              </c:numCache>
            </c:numRef>
          </c:yVal>
          <c:smooth val="0"/>
          <c:extLst xmlns:c16r2="http://schemas.microsoft.com/office/drawing/2015/06/chart">
            <c:ext xmlns:c16="http://schemas.microsoft.com/office/drawing/2014/chart" uri="{C3380CC4-5D6E-409C-BE32-E72D297353CC}">
              <c16:uniqueId val="{00000001-D98B-4298-A437-8A26D8C8E7AC}"/>
            </c:ext>
          </c:extLst>
        </c:ser>
        <c:ser>
          <c:idx val="8"/>
          <c:order val="2"/>
          <c:tx>
            <c:strRef>
              <c:f>'[2]GUEC N'!$D$1</c:f>
              <c:strCache>
                <c:ptCount val="1"/>
                <c:pt idx="0">
                  <c:v>Modelo</c:v>
                </c:pt>
              </c:strCache>
            </c:strRef>
          </c:tx>
          <c:spPr>
            <a:ln w="25400">
              <a:noFill/>
            </a:ln>
            <a:effectLst/>
          </c:spPr>
          <c:marker>
            <c:symbol val="circle"/>
            <c:size val="4"/>
            <c:spPr>
              <a:solidFill>
                <a:schemeClr val="accent4">
                  <a:lumMod val="80000"/>
                  <a:lumOff val="20000"/>
                </a:schemeClr>
              </a:solidFill>
              <a:ln w="9525" cap="flat" cmpd="sng" algn="ctr">
                <a:solidFill>
                  <a:schemeClr val="accent4">
                    <a:lumMod val="80000"/>
                    <a:lumOff val="20000"/>
                  </a:schemeClr>
                </a:solidFill>
                <a:round/>
              </a:ln>
              <a:effectLst/>
            </c:spPr>
          </c:marker>
          <c:xVal>
            <c:numRef>
              <c:f>'[2]GUEC N'!$A$2:$A$1057</c:f>
              <c:numCache>
                <c:formatCode>General</c:formatCode>
                <c:ptCount val="10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398</c:v>
                </c:pt>
                <c:pt idx="395">
                  <c:v>400</c:v>
                </c:pt>
                <c:pt idx="396">
                  <c:v>401</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421</c:v>
                </c:pt>
                <c:pt idx="415">
                  <c:v>422</c:v>
                </c:pt>
                <c:pt idx="416">
                  <c:v>424</c:v>
                </c:pt>
                <c:pt idx="417">
                  <c:v>425</c:v>
                </c:pt>
                <c:pt idx="418">
                  <c:v>426</c:v>
                </c:pt>
                <c:pt idx="419">
                  <c:v>427</c:v>
                </c:pt>
                <c:pt idx="420">
                  <c:v>428</c:v>
                </c:pt>
                <c:pt idx="421">
                  <c:v>431</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445</c:v>
                </c:pt>
                <c:pt idx="435">
                  <c:v>447</c:v>
                </c:pt>
                <c:pt idx="436">
                  <c:v>448</c:v>
                </c:pt>
                <c:pt idx="437">
                  <c:v>450</c:v>
                </c:pt>
                <c:pt idx="438">
                  <c:v>451</c:v>
                </c:pt>
                <c:pt idx="439">
                  <c:v>452</c:v>
                </c:pt>
                <c:pt idx="440">
                  <c:v>454</c:v>
                </c:pt>
                <c:pt idx="441">
                  <c:v>455</c:v>
                </c:pt>
                <c:pt idx="442">
                  <c:v>456</c:v>
                </c:pt>
                <c:pt idx="443">
                  <c:v>457</c:v>
                </c:pt>
                <c:pt idx="444">
                  <c:v>458</c:v>
                </c:pt>
                <c:pt idx="445">
                  <c:v>459</c:v>
                </c:pt>
                <c:pt idx="446">
                  <c:v>460</c:v>
                </c:pt>
                <c:pt idx="447">
                  <c:v>461</c:v>
                </c:pt>
                <c:pt idx="448">
                  <c:v>462</c:v>
                </c:pt>
                <c:pt idx="449">
                  <c:v>463</c:v>
                </c:pt>
                <c:pt idx="450">
                  <c:v>464</c:v>
                </c:pt>
                <c:pt idx="451">
                  <c:v>465</c:v>
                </c:pt>
                <c:pt idx="452">
                  <c:v>466</c:v>
                </c:pt>
                <c:pt idx="453">
                  <c:v>467</c:v>
                </c:pt>
                <c:pt idx="454">
                  <c:v>468</c:v>
                </c:pt>
                <c:pt idx="455">
                  <c:v>469</c:v>
                </c:pt>
                <c:pt idx="456">
                  <c:v>470</c:v>
                </c:pt>
                <c:pt idx="457">
                  <c:v>471</c:v>
                </c:pt>
                <c:pt idx="458">
                  <c:v>472</c:v>
                </c:pt>
                <c:pt idx="459">
                  <c:v>473</c:v>
                </c:pt>
                <c:pt idx="460">
                  <c:v>474</c:v>
                </c:pt>
                <c:pt idx="461">
                  <c:v>475</c:v>
                </c:pt>
                <c:pt idx="462">
                  <c:v>476</c:v>
                </c:pt>
                <c:pt idx="463">
                  <c:v>477</c:v>
                </c:pt>
                <c:pt idx="464">
                  <c:v>478</c:v>
                </c:pt>
                <c:pt idx="465">
                  <c:v>479</c:v>
                </c:pt>
                <c:pt idx="466">
                  <c:v>480</c:v>
                </c:pt>
                <c:pt idx="467">
                  <c:v>481</c:v>
                </c:pt>
                <c:pt idx="468">
                  <c:v>482</c:v>
                </c:pt>
                <c:pt idx="469">
                  <c:v>483</c:v>
                </c:pt>
                <c:pt idx="470">
                  <c:v>484</c:v>
                </c:pt>
                <c:pt idx="471">
                  <c:v>485</c:v>
                </c:pt>
                <c:pt idx="472">
                  <c:v>486</c:v>
                </c:pt>
                <c:pt idx="473">
                  <c:v>487</c:v>
                </c:pt>
                <c:pt idx="474">
                  <c:v>488</c:v>
                </c:pt>
                <c:pt idx="475">
                  <c:v>489</c:v>
                </c:pt>
                <c:pt idx="476">
                  <c:v>490</c:v>
                </c:pt>
                <c:pt idx="477">
                  <c:v>491</c:v>
                </c:pt>
                <c:pt idx="478">
                  <c:v>492</c:v>
                </c:pt>
                <c:pt idx="479">
                  <c:v>493</c:v>
                </c:pt>
                <c:pt idx="480">
                  <c:v>494</c:v>
                </c:pt>
                <c:pt idx="481">
                  <c:v>495</c:v>
                </c:pt>
                <c:pt idx="482">
                  <c:v>496</c:v>
                </c:pt>
                <c:pt idx="483">
                  <c:v>497</c:v>
                </c:pt>
                <c:pt idx="484">
                  <c:v>498</c:v>
                </c:pt>
                <c:pt idx="485">
                  <c:v>499</c:v>
                </c:pt>
                <c:pt idx="486">
                  <c:v>500</c:v>
                </c:pt>
                <c:pt idx="487">
                  <c:v>501</c:v>
                </c:pt>
                <c:pt idx="488">
                  <c:v>502</c:v>
                </c:pt>
                <c:pt idx="489">
                  <c:v>503</c:v>
                </c:pt>
                <c:pt idx="490">
                  <c:v>504</c:v>
                </c:pt>
                <c:pt idx="491">
                  <c:v>505</c:v>
                </c:pt>
                <c:pt idx="492">
                  <c:v>506</c:v>
                </c:pt>
                <c:pt idx="493">
                  <c:v>507</c:v>
                </c:pt>
                <c:pt idx="494">
                  <c:v>508</c:v>
                </c:pt>
                <c:pt idx="495">
                  <c:v>511</c:v>
                </c:pt>
                <c:pt idx="496">
                  <c:v>513</c:v>
                </c:pt>
                <c:pt idx="497">
                  <c:v>514</c:v>
                </c:pt>
                <c:pt idx="498">
                  <c:v>515</c:v>
                </c:pt>
                <c:pt idx="499">
                  <c:v>517</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546</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580</c:v>
                </c:pt>
                <c:pt idx="560">
                  <c:v>581</c:v>
                </c:pt>
                <c:pt idx="561">
                  <c:v>582</c:v>
                </c:pt>
                <c:pt idx="562">
                  <c:v>583</c:v>
                </c:pt>
                <c:pt idx="563">
                  <c:v>584</c:v>
                </c:pt>
                <c:pt idx="564">
                  <c:v>586</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608</c:v>
                </c:pt>
                <c:pt idx="586">
                  <c:v>609</c:v>
                </c:pt>
                <c:pt idx="587">
                  <c:v>610</c:v>
                </c:pt>
                <c:pt idx="588">
                  <c:v>611</c:v>
                </c:pt>
                <c:pt idx="589">
                  <c:v>612</c:v>
                </c:pt>
                <c:pt idx="590">
                  <c:v>613</c:v>
                </c:pt>
                <c:pt idx="591">
                  <c:v>614</c:v>
                </c:pt>
                <c:pt idx="592">
                  <c:v>615</c:v>
                </c:pt>
                <c:pt idx="593">
                  <c:v>616</c:v>
                </c:pt>
                <c:pt idx="594">
                  <c:v>618</c:v>
                </c:pt>
                <c:pt idx="595">
                  <c:v>619</c:v>
                </c:pt>
                <c:pt idx="596">
                  <c:v>620</c:v>
                </c:pt>
                <c:pt idx="597">
                  <c:v>621</c:v>
                </c:pt>
                <c:pt idx="598">
                  <c:v>622</c:v>
                </c:pt>
                <c:pt idx="599">
                  <c:v>623</c:v>
                </c:pt>
                <c:pt idx="600">
                  <c:v>624</c:v>
                </c:pt>
                <c:pt idx="601">
                  <c:v>625</c:v>
                </c:pt>
                <c:pt idx="602">
                  <c:v>626</c:v>
                </c:pt>
                <c:pt idx="603">
                  <c:v>627</c:v>
                </c:pt>
                <c:pt idx="604">
                  <c:v>628</c:v>
                </c:pt>
                <c:pt idx="605">
                  <c:v>629</c:v>
                </c:pt>
                <c:pt idx="606">
                  <c:v>630</c:v>
                </c:pt>
                <c:pt idx="607">
                  <c:v>631</c:v>
                </c:pt>
                <c:pt idx="608">
                  <c:v>632</c:v>
                </c:pt>
                <c:pt idx="609">
                  <c:v>633</c:v>
                </c:pt>
                <c:pt idx="610">
                  <c:v>634</c:v>
                </c:pt>
                <c:pt idx="611">
                  <c:v>635</c:v>
                </c:pt>
                <c:pt idx="612">
                  <c:v>636</c:v>
                </c:pt>
                <c:pt idx="613">
                  <c:v>637</c:v>
                </c:pt>
                <c:pt idx="614">
                  <c:v>638</c:v>
                </c:pt>
                <c:pt idx="615">
                  <c:v>639</c:v>
                </c:pt>
                <c:pt idx="616">
                  <c:v>640</c:v>
                </c:pt>
                <c:pt idx="617">
                  <c:v>641</c:v>
                </c:pt>
                <c:pt idx="618">
                  <c:v>642</c:v>
                </c:pt>
                <c:pt idx="619">
                  <c:v>643</c:v>
                </c:pt>
                <c:pt idx="620">
                  <c:v>646</c:v>
                </c:pt>
                <c:pt idx="621">
                  <c:v>647</c:v>
                </c:pt>
                <c:pt idx="622">
                  <c:v>648</c:v>
                </c:pt>
                <c:pt idx="623">
                  <c:v>649</c:v>
                </c:pt>
                <c:pt idx="624">
                  <c:v>650</c:v>
                </c:pt>
                <c:pt idx="625">
                  <c:v>651</c:v>
                </c:pt>
                <c:pt idx="626">
                  <c:v>652</c:v>
                </c:pt>
                <c:pt idx="627">
                  <c:v>653</c:v>
                </c:pt>
                <c:pt idx="628">
                  <c:v>654</c:v>
                </c:pt>
                <c:pt idx="629">
                  <c:v>655</c:v>
                </c:pt>
                <c:pt idx="630">
                  <c:v>656</c:v>
                </c:pt>
                <c:pt idx="631">
                  <c:v>657</c:v>
                </c:pt>
                <c:pt idx="632">
                  <c:v>658</c:v>
                </c:pt>
                <c:pt idx="633">
                  <c:v>659</c:v>
                </c:pt>
                <c:pt idx="634">
                  <c:v>660</c:v>
                </c:pt>
                <c:pt idx="635">
                  <c:v>661</c:v>
                </c:pt>
                <c:pt idx="636">
                  <c:v>662</c:v>
                </c:pt>
                <c:pt idx="637">
                  <c:v>663</c:v>
                </c:pt>
                <c:pt idx="638">
                  <c:v>664</c:v>
                </c:pt>
                <c:pt idx="639">
                  <c:v>665</c:v>
                </c:pt>
                <c:pt idx="640">
                  <c:v>666</c:v>
                </c:pt>
                <c:pt idx="641">
                  <c:v>667</c:v>
                </c:pt>
                <c:pt idx="642">
                  <c:v>668</c:v>
                </c:pt>
                <c:pt idx="643">
                  <c:v>669</c:v>
                </c:pt>
                <c:pt idx="644">
                  <c:v>670</c:v>
                </c:pt>
                <c:pt idx="645">
                  <c:v>671</c:v>
                </c:pt>
                <c:pt idx="646">
                  <c:v>672</c:v>
                </c:pt>
                <c:pt idx="647">
                  <c:v>673</c:v>
                </c:pt>
                <c:pt idx="648">
                  <c:v>674</c:v>
                </c:pt>
                <c:pt idx="649">
                  <c:v>675</c:v>
                </c:pt>
                <c:pt idx="650">
                  <c:v>676</c:v>
                </c:pt>
                <c:pt idx="651">
                  <c:v>677</c:v>
                </c:pt>
                <c:pt idx="652">
                  <c:v>678</c:v>
                </c:pt>
                <c:pt idx="653">
                  <c:v>679</c:v>
                </c:pt>
                <c:pt idx="654">
                  <c:v>680</c:v>
                </c:pt>
                <c:pt idx="655">
                  <c:v>682</c:v>
                </c:pt>
                <c:pt idx="656">
                  <c:v>683</c:v>
                </c:pt>
                <c:pt idx="657">
                  <c:v>684</c:v>
                </c:pt>
                <c:pt idx="658">
                  <c:v>685</c:v>
                </c:pt>
                <c:pt idx="659">
                  <c:v>686</c:v>
                </c:pt>
                <c:pt idx="660">
                  <c:v>687</c:v>
                </c:pt>
                <c:pt idx="661">
                  <c:v>688</c:v>
                </c:pt>
                <c:pt idx="662">
                  <c:v>689</c:v>
                </c:pt>
                <c:pt idx="663">
                  <c:v>690</c:v>
                </c:pt>
                <c:pt idx="664">
                  <c:v>691</c:v>
                </c:pt>
                <c:pt idx="665">
                  <c:v>692</c:v>
                </c:pt>
                <c:pt idx="666">
                  <c:v>693</c:v>
                </c:pt>
                <c:pt idx="667">
                  <c:v>694</c:v>
                </c:pt>
                <c:pt idx="668">
                  <c:v>695</c:v>
                </c:pt>
                <c:pt idx="669">
                  <c:v>696</c:v>
                </c:pt>
                <c:pt idx="670">
                  <c:v>697</c:v>
                </c:pt>
                <c:pt idx="671">
                  <c:v>698</c:v>
                </c:pt>
                <c:pt idx="672">
                  <c:v>699</c:v>
                </c:pt>
                <c:pt idx="673">
                  <c:v>700</c:v>
                </c:pt>
                <c:pt idx="674">
                  <c:v>701</c:v>
                </c:pt>
                <c:pt idx="675">
                  <c:v>702</c:v>
                </c:pt>
                <c:pt idx="676">
                  <c:v>703</c:v>
                </c:pt>
                <c:pt idx="677">
                  <c:v>704</c:v>
                </c:pt>
                <c:pt idx="678">
                  <c:v>705</c:v>
                </c:pt>
                <c:pt idx="679">
                  <c:v>706</c:v>
                </c:pt>
                <c:pt idx="680">
                  <c:v>707</c:v>
                </c:pt>
                <c:pt idx="681">
                  <c:v>708</c:v>
                </c:pt>
                <c:pt idx="682">
                  <c:v>709</c:v>
                </c:pt>
                <c:pt idx="683">
                  <c:v>710</c:v>
                </c:pt>
                <c:pt idx="684">
                  <c:v>711</c:v>
                </c:pt>
                <c:pt idx="685">
                  <c:v>712</c:v>
                </c:pt>
                <c:pt idx="686">
                  <c:v>713</c:v>
                </c:pt>
                <c:pt idx="687">
                  <c:v>714</c:v>
                </c:pt>
                <c:pt idx="688">
                  <c:v>715</c:v>
                </c:pt>
                <c:pt idx="689">
                  <c:v>716</c:v>
                </c:pt>
                <c:pt idx="690">
                  <c:v>717</c:v>
                </c:pt>
                <c:pt idx="691">
                  <c:v>718</c:v>
                </c:pt>
                <c:pt idx="692">
                  <c:v>719</c:v>
                </c:pt>
                <c:pt idx="693">
                  <c:v>720</c:v>
                </c:pt>
                <c:pt idx="694">
                  <c:v>721</c:v>
                </c:pt>
                <c:pt idx="695">
                  <c:v>722</c:v>
                </c:pt>
                <c:pt idx="696">
                  <c:v>723</c:v>
                </c:pt>
                <c:pt idx="697">
                  <c:v>725</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766</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810</c:v>
                </c:pt>
                <c:pt idx="781">
                  <c:v>811</c:v>
                </c:pt>
                <c:pt idx="782">
                  <c:v>812</c:v>
                </c:pt>
                <c:pt idx="783">
                  <c:v>813</c:v>
                </c:pt>
                <c:pt idx="784">
                  <c:v>814</c:v>
                </c:pt>
                <c:pt idx="785">
                  <c:v>815</c:v>
                </c:pt>
                <c:pt idx="786">
                  <c:v>816</c:v>
                </c:pt>
                <c:pt idx="787">
                  <c:v>817</c:v>
                </c:pt>
                <c:pt idx="788">
                  <c:v>818</c:v>
                </c:pt>
                <c:pt idx="789">
                  <c:v>819</c:v>
                </c:pt>
                <c:pt idx="790">
                  <c:v>820</c:v>
                </c:pt>
                <c:pt idx="791">
                  <c:v>821</c:v>
                </c:pt>
                <c:pt idx="792">
                  <c:v>822</c:v>
                </c:pt>
                <c:pt idx="793">
                  <c:v>823</c:v>
                </c:pt>
                <c:pt idx="794">
                  <c:v>824</c:v>
                </c:pt>
                <c:pt idx="795">
                  <c:v>825</c:v>
                </c:pt>
                <c:pt idx="796">
                  <c:v>826</c:v>
                </c:pt>
                <c:pt idx="797">
                  <c:v>827</c:v>
                </c:pt>
                <c:pt idx="798">
                  <c:v>828</c:v>
                </c:pt>
                <c:pt idx="799">
                  <c:v>836</c:v>
                </c:pt>
                <c:pt idx="800">
                  <c:v>837</c:v>
                </c:pt>
                <c:pt idx="801">
                  <c:v>838</c:v>
                </c:pt>
                <c:pt idx="802">
                  <c:v>839</c:v>
                </c:pt>
                <c:pt idx="803">
                  <c:v>840</c:v>
                </c:pt>
                <c:pt idx="804">
                  <c:v>841</c:v>
                </c:pt>
                <c:pt idx="805">
                  <c:v>842</c:v>
                </c:pt>
                <c:pt idx="806">
                  <c:v>843</c:v>
                </c:pt>
                <c:pt idx="807">
                  <c:v>844</c:v>
                </c:pt>
                <c:pt idx="808">
                  <c:v>845</c:v>
                </c:pt>
                <c:pt idx="809">
                  <c:v>846</c:v>
                </c:pt>
                <c:pt idx="810">
                  <c:v>847</c:v>
                </c:pt>
                <c:pt idx="811">
                  <c:v>848</c:v>
                </c:pt>
                <c:pt idx="812">
                  <c:v>849</c:v>
                </c:pt>
                <c:pt idx="813">
                  <c:v>850</c:v>
                </c:pt>
                <c:pt idx="814">
                  <c:v>851</c:v>
                </c:pt>
                <c:pt idx="815">
                  <c:v>852</c:v>
                </c:pt>
                <c:pt idx="816">
                  <c:v>854</c:v>
                </c:pt>
                <c:pt idx="817">
                  <c:v>855</c:v>
                </c:pt>
                <c:pt idx="818">
                  <c:v>856</c:v>
                </c:pt>
                <c:pt idx="819">
                  <c:v>857</c:v>
                </c:pt>
                <c:pt idx="820">
                  <c:v>858</c:v>
                </c:pt>
                <c:pt idx="821">
                  <c:v>859</c:v>
                </c:pt>
                <c:pt idx="822">
                  <c:v>860</c:v>
                </c:pt>
                <c:pt idx="823">
                  <c:v>861</c:v>
                </c:pt>
                <c:pt idx="824">
                  <c:v>862</c:v>
                </c:pt>
                <c:pt idx="825">
                  <c:v>864</c:v>
                </c:pt>
                <c:pt idx="826">
                  <c:v>865</c:v>
                </c:pt>
                <c:pt idx="827">
                  <c:v>866</c:v>
                </c:pt>
                <c:pt idx="828">
                  <c:v>867</c:v>
                </c:pt>
                <c:pt idx="829">
                  <c:v>868</c:v>
                </c:pt>
                <c:pt idx="830">
                  <c:v>869</c:v>
                </c:pt>
                <c:pt idx="831">
                  <c:v>870</c:v>
                </c:pt>
                <c:pt idx="832">
                  <c:v>871</c:v>
                </c:pt>
                <c:pt idx="833">
                  <c:v>872</c:v>
                </c:pt>
                <c:pt idx="834">
                  <c:v>873</c:v>
                </c:pt>
                <c:pt idx="835">
                  <c:v>874</c:v>
                </c:pt>
                <c:pt idx="836">
                  <c:v>875</c:v>
                </c:pt>
                <c:pt idx="837">
                  <c:v>876</c:v>
                </c:pt>
                <c:pt idx="838">
                  <c:v>877</c:v>
                </c:pt>
                <c:pt idx="839">
                  <c:v>878</c:v>
                </c:pt>
                <c:pt idx="840">
                  <c:v>879</c:v>
                </c:pt>
                <c:pt idx="841">
                  <c:v>880</c:v>
                </c:pt>
                <c:pt idx="842">
                  <c:v>881</c:v>
                </c:pt>
                <c:pt idx="843">
                  <c:v>882</c:v>
                </c:pt>
                <c:pt idx="844">
                  <c:v>883</c:v>
                </c:pt>
                <c:pt idx="845">
                  <c:v>884</c:v>
                </c:pt>
                <c:pt idx="846">
                  <c:v>885</c:v>
                </c:pt>
                <c:pt idx="847">
                  <c:v>886</c:v>
                </c:pt>
                <c:pt idx="848">
                  <c:v>887</c:v>
                </c:pt>
                <c:pt idx="849">
                  <c:v>888</c:v>
                </c:pt>
                <c:pt idx="850">
                  <c:v>889</c:v>
                </c:pt>
                <c:pt idx="851">
                  <c:v>890</c:v>
                </c:pt>
                <c:pt idx="852">
                  <c:v>891</c:v>
                </c:pt>
                <c:pt idx="853">
                  <c:v>892</c:v>
                </c:pt>
                <c:pt idx="854">
                  <c:v>893</c:v>
                </c:pt>
                <c:pt idx="855">
                  <c:v>894</c:v>
                </c:pt>
                <c:pt idx="856">
                  <c:v>895</c:v>
                </c:pt>
                <c:pt idx="857">
                  <c:v>896</c:v>
                </c:pt>
                <c:pt idx="858">
                  <c:v>897</c:v>
                </c:pt>
                <c:pt idx="859">
                  <c:v>898</c:v>
                </c:pt>
                <c:pt idx="860">
                  <c:v>899</c:v>
                </c:pt>
                <c:pt idx="861">
                  <c:v>900</c:v>
                </c:pt>
                <c:pt idx="862">
                  <c:v>901</c:v>
                </c:pt>
                <c:pt idx="863">
                  <c:v>902</c:v>
                </c:pt>
                <c:pt idx="864">
                  <c:v>903</c:v>
                </c:pt>
                <c:pt idx="865">
                  <c:v>904</c:v>
                </c:pt>
                <c:pt idx="866">
                  <c:v>905</c:v>
                </c:pt>
                <c:pt idx="867">
                  <c:v>906</c:v>
                </c:pt>
                <c:pt idx="868">
                  <c:v>907</c:v>
                </c:pt>
                <c:pt idx="869">
                  <c:v>908</c:v>
                </c:pt>
                <c:pt idx="870">
                  <c:v>909</c:v>
                </c:pt>
                <c:pt idx="871">
                  <c:v>910</c:v>
                </c:pt>
                <c:pt idx="872">
                  <c:v>911</c:v>
                </c:pt>
                <c:pt idx="873">
                  <c:v>912</c:v>
                </c:pt>
                <c:pt idx="874">
                  <c:v>913</c:v>
                </c:pt>
                <c:pt idx="875">
                  <c:v>914</c:v>
                </c:pt>
                <c:pt idx="876">
                  <c:v>915</c:v>
                </c:pt>
                <c:pt idx="877">
                  <c:v>916</c:v>
                </c:pt>
                <c:pt idx="878">
                  <c:v>917</c:v>
                </c:pt>
                <c:pt idx="879">
                  <c:v>918</c:v>
                </c:pt>
                <c:pt idx="880">
                  <c:v>919</c:v>
                </c:pt>
                <c:pt idx="881">
                  <c:v>920</c:v>
                </c:pt>
                <c:pt idx="882">
                  <c:v>921</c:v>
                </c:pt>
                <c:pt idx="883">
                  <c:v>922</c:v>
                </c:pt>
                <c:pt idx="884">
                  <c:v>923</c:v>
                </c:pt>
                <c:pt idx="885">
                  <c:v>924</c:v>
                </c:pt>
                <c:pt idx="886">
                  <c:v>925</c:v>
                </c:pt>
                <c:pt idx="887">
                  <c:v>926</c:v>
                </c:pt>
                <c:pt idx="888">
                  <c:v>927</c:v>
                </c:pt>
                <c:pt idx="889">
                  <c:v>928</c:v>
                </c:pt>
                <c:pt idx="890">
                  <c:v>929</c:v>
                </c:pt>
                <c:pt idx="891">
                  <c:v>930</c:v>
                </c:pt>
                <c:pt idx="892">
                  <c:v>931</c:v>
                </c:pt>
                <c:pt idx="893">
                  <c:v>932</c:v>
                </c:pt>
                <c:pt idx="894">
                  <c:v>933</c:v>
                </c:pt>
                <c:pt idx="895">
                  <c:v>941</c:v>
                </c:pt>
                <c:pt idx="896">
                  <c:v>942</c:v>
                </c:pt>
                <c:pt idx="897">
                  <c:v>943</c:v>
                </c:pt>
                <c:pt idx="898">
                  <c:v>944</c:v>
                </c:pt>
                <c:pt idx="899">
                  <c:v>945</c:v>
                </c:pt>
                <c:pt idx="900">
                  <c:v>946</c:v>
                </c:pt>
                <c:pt idx="901">
                  <c:v>947</c:v>
                </c:pt>
                <c:pt idx="902">
                  <c:v>948</c:v>
                </c:pt>
                <c:pt idx="903">
                  <c:v>949</c:v>
                </c:pt>
                <c:pt idx="904">
                  <c:v>950</c:v>
                </c:pt>
                <c:pt idx="905">
                  <c:v>951</c:v>
                </c:pt>
                <c:pt idx="906">
                  <c:v>952</c:v>
                </c:pt>
                <c:pt idx="907">
                  <c:v>953</c:v>
                </c:pt>
                <c:pt idx="908">
                  <c:v>954</c:v>
                </c:pt>
                <c:pt idx="909">
                  <c:v>955</c:v>
                </c:pt>
                <c:pt idx="910">
                  <c:v>956</c:v>
                </c:pt>
                <c:pt idx="911">
                  <c:v>957</c:v>
                </c:pt>
                <c:pt idx="912">
                  <c:v>958</c:v>
                </c:pt>
                <c:pt idx="913">
                  <c:v>959</c:v>
                </c:pt>
                <c:pt idx="914">
                  <c:v>960</c:v>
                </c:pt>
                <c:pt idx="915">
                  <c:v>961</c:v>
                </c:pt>
                <c:pt idx="916">
                  <c:v>962</c:v>
                </c:pt>
                <c:pt idx="917">
                  <c:v>963</c:v>
                </c:pt>
                <c:pt idx="918">
                  <c:v>964</c:v>
                </c:pt>
                <c:pt idx="919">
                  <c:v>965</c:v>
                </c:pt>
                <c:pt idx="920">
                  <c:v>966</c:v>
                </c:pt>
                <c:pt idx="921">
                  <c:v>967</c:v>
                </c:pt>
                <c:pt idx="922">
                  <c:v>968</c:v>
                </c:pt>
                <c:pt idx="923">
                  <c:v>969</c:v>
                </c:pt>
                <c:pt idx="924">
                  <c:v>970</c:v>
                </c:pt>
                <c:pt idx="925">
                  <c:v>971</c:v>
                </c:pt>
                <c:pt idx="926">
                  <c:v>972</c:v>
                </c:pt>
                <c:pt idx="927">
                  <c:v>973</c:v>
                </c:pt>
                <c:pt idx="928">
                  <c:v>974</c:v>
                </c:pt>
                <c:pt idx="929">
                  <c:v>975</c:v>
                </c:pt>
                <c:pt idx="930">
                  <c:v>976</c:v>
                </c:pt>
                <c:pt idx="931">
                  <c:v>977</c:v>
                </c:pt>
                <c:pt idx="932">
                  <c:v>978</c:v>
                </c:pt>
                <c:pt idx="933">
                  <c:v>979</c:v>
                </c:pt>
                <c:pt idx="934">
                  <c:v>980</c:v>
                </c:pt>
                <c:pt idx="935">
                  <c:v>981</c:v>
                </c:pt>
                <c:pt idx="936">
                  <c:v>982</c:v>
                </c:pt>
                <c:pt idx="937">
                  <c:v>983</c:v>
                </c:pt>
                <c:pt idx="938">
                  <c:v>984</c:v>
                </c:pt>
                <c:pt idx="939">
                  <c:v>985</c:v>
                </c:pt>
                <c:pt idx="940">
                  <c:v>986</c:v>
                </c:pt>
                <c:pt idx="941">
                  <c:v>987</c:v>
                </c:pt>
                <c:pt idx="942">
                  <c:v>988</c:v>
                </c:pt>
                <c:pt idx="943">
                  <c:v>989</c:v>
                </c:pt>
                <c:pt idx="944">
                  <c:v>990</c:v>
                </c:pt>
                <c:pt idx="945">
                  <c:v>991</c:v>
                </c:pt>
                <c:pt idx="946">
                  <c:v>992</c:v>
                </c:pt>
                <c:pt idx="947">
                  <c:v>993</c:v>
                </c:pt>
                <c:pt idx="948">
                  <c:v>994</c:v>
                </c:pt>
                <c:pt idx="949">
                  <c:v>995</c:v>
                </c:pt>
                <c:pt idx="950">
                  <c:v>996</c:v>
                </c:pt>
                <c:pt idx="951">
                  <c:v>997</c:v>
                </c:pt>
                <c:pt idx="952">
                  <c:v>998</c:v>
                </c:pt>
                <c:pt idx="953">
                  <c:v>999</c:v>
                </c:pt>
                <c:pt idx="954">
                  <c:v>1000</c:v>
                </c:pt>
                <c:pt idx="955">
                  <c:v>1001</c:v>
                </c:pt>
                <c:pt idx="956">
                  <c:v>1002</c:v>
                </c:pt>
                <c:pt idx="957">
                  <c:v>1003</c:v>
                </c:pt>
                <c:pt idx="958">
                  <c:v>1004</c:v>
                </c:pt>
                <c:pt idx="959">
                  <c:v>1005</c:v>
                </c:pt>
                <c:pt idx="960">
                  <c:v>1006</c:v>
                </c:pt>
                <c:pt idx="961">
                  <c:v>1007</c:v>
                </c:pt>
                <c:pt idx="962">
                  <c:v>1008</c:v>
                </c:pt>
                <c:pt idx="963">
                  <c:v>1009</c:v>
                </c:pt>
                <c:pt idx="964">
                  <c:v>1010</c:v>
                </c:pt>
                <c:pt idx="965">
                  <c:v>1011</c:v>
                </c:pt>
                <c:pt idx="966">
                  <c:v>1012</c:v>
                </c:pt>
                <c:pt idx="967">
                  <c:v>1013</c:v>
                </c:pt>
                <c:pt idx="968">
                  <c:v>1014</c:v>
                </c:pt>
                <c:pt idx="969">
                  <c:v>1015</c:v>
                </c:pt>
                <c:pt idx="970">
                  <c:v>1016</c:v>
                </c:pt>
                <c:pt idx="971">
                  <c:v>1017</c:v>
                </c:pt>
                <c:pt idx="972">
                  <c:v>1018</c:v>
                </c:pt>
                <c:pt idx="973">
                  <c:v>1019</c:v>
                </c:pt>
                <c:pt idx="974">
                  <c:v>1020</c:v>
                </c:pt>
                <c:pt idx="975">
                  <c:v>1021</c:v>
                </c:pt>
                <c:pt idx="976">
                  <c:v>1022</c:v>
                </c:pt>
                <c:pt idx="977">
                  <c:v>1023</c:v>
                </c:pt>
                <c:pt idx="978">
                  <c:v>1024</c:v>
                </c:pt>
                <c:pt idx="979">
                  <c:v>1025</c:v>
                </c:pt>
                <c:pt idx="980">
                  <c:v>1026</c:v>
                </c:pt>
                <c:pt idx="981">
                  <c:v>1027</c:v>
                </c:pt>
                <c:pt idx="982">
                  <c:v>1028</c:v>
                </c:pt>
                <c:pt idx="983">
                  <c:v>1029</c:v>
                </c:pt>
                <c:pt idx="984">
                  <c:v>1030</c:v>
                </c:pt>
                <c:pt idx="985">
                  <c:v>1031</c:v>
                </c:pt>
                <c:pt idx="986">
                  <c:v>1032</c:v>
                </c:pt>
                <c:pt idx="987">
                  <c:v>1033</c:v>
                </c:pt>
                <c:pt idx="988">
                  <c:v>1034</c:v>
                </c:pt>
                <c:pt idx="989">
                  <c:v>1035</c:v>
                </c:pt>
                <c:pt idx="990">
                  <c:v>1036</c:v>
                </c:pt>
                <c:pt idx="991">
                  <c:v>1037</c:v>
                </c:pt>
                <c:pt idx="992">
                  <c:v>1038</c:v>
                </c:pt>
                <c:pt idx="993">
                  <c:v>1039</c:v>
                </c:pt>
                <c:pt idx="994">
                  <c:v>1040</c:v>
                </c:pt>
                <c:pt idx="995">
                  <c:v>1041</c:v>
                </c:pt>
                <c:pt idx="996">
                  <c:v>1042</c:v>
                </c:pt>
                <c:pt idx="997">
                  <c:v>1043</c:v>
                </c:pt>
                <c:pt idx="998">
                  <c:v>1044</c:v>
                </c:pt>
                <c:pt idx="999">
                  <c:v>1045</c:v>
                </c:pt>
                <c:pt idx="1000">
                  <c:v>1046</c:v>
                </c:pt>
                <c:pt idx="1001">
                  <c:v>1047</c:v>
                </c:pt>
                <c:pt idx="1002">
                  <c:v>1048</c:v>
                </c:pt>
                <c:pt idx="1003">
                  <c:v>1049</c:v>
                </c:pt>
                <c:pt idx="1004">
                  <c:v>1050</c:v>
                </c:pt>
                <c:pt idx="1005">
                  <c:v>1051</c:v>
                </c:pt>
                <c:pt idx="1006">
                  <c:v>1052</c:v>
                </c:pt>
                <c:pt idx="1007">
                  <c:v>1053</c:v>
                </c:pt>
                <c:pt idx="1008">
                  <c:v>1054</c:v>
                </c:pt>
                <c:pt idx="1009">
                  <c:v>1055</c:v>
                </c:pt>
                <c:pt idx="1010">
                  <c:v>1056</c:v>
                </c:pt>
                <c:pt idx="1011">
                  <c:v>1057</c:v>
                </c:pt>
                <c:pt idx="1012">
                  <c:v>1058</c:v>
                </c:pt>
                <c:pt idx="1013">
                  <c:v>1059</c:v>
                </c:pt>
                <c:pt idx="1014">
                  <c:v>1060</c:v>
                </c:pt>
                <c:pt idx="1015">
                  <c:v>1061</c:v>
                </c:pt>
                <c:pt idx="1016">
                  <c:v>1062</c:v>
                </c:pt>
                <c:pt idx="1017">
                  <c:v>1063</c:v>
                </c:pt>
                <c:pt idx="1018">
                  <c:v>1064</c:v>
                </c:pt>
                <c:pt idx="1019">
                  <c:v>1065</c:v>
                </c:pt>
                <c:pt idx="1020">
                  <c:v>1066</c:v>
                </c:pt>
                <c:pt idx="1021">
                  <c:v>1067</c:v>
                </c:pt>
                <c:pt idx="1022">
                  <c:v>1068</c:v>
                </c:pt>
                <c:pt idx="1023">
                  <c:v>1069</c:v>
                </c:pt>
                <c:pt idx="1024">
                  <c:v>1070</c:v>
                </c:pt>
                <c:pt idx="1025">
                  <c:v>1071</c:v>
                </c:pt>
                <c:pt idx="1026">
                  <c:v>1072</c:v>
                </c:pt>
                <c:pt idx="1027">
                  <c:v>1073</c:v>
                </c:pt>
                <c:pt idx="1028">
                  <c:v>1074</c:v>
                </c:pt>
                <c:pt idx="1029">
                  <c:v>1075</c:v>
                </c:pt>
                <c:pt idx="1030">
                  <c:v>1076</c:v>
                </c:pt>
                <c:pt idx="1031">
                  <c:v>1077</c:v>
                </c:pt>
                <c:pt idx="1032">
                  <c:v>1078</c:v>
                </c:pt>
                <c:pt idx="1033">
                  <c:v>1079</c:v>
                </c:pt>
                <c:pt idx="1034">
                  <c:v>1080</c:v>
                </c:pt>
                <c:pt idx="1035">
                  <c:v>1081</c:v>
                </c:pt>
                <c:pt idx="1036">
                  <c:v>1082</c:v>
                </c:pt>
                <c:pt idx="1037">
                  <c:v>1083</c:v>
                </c:pt>
                <c:pt idx="1038">
                  <c:v>1084</c:v>
                </c:pt>
                <c:pt idx="1039">
                  <c:v>1085</c:v>
                </c:pt>
                <c:pt idx="1040">
                  <c:v>1086</c:v>
                </c:pt>
                <c:pt idx="1041">
                  <c:v>1087</c:v>
                </c:pt>
                <c:pt idx="1042">
                  <c:v>1088</c:v>
                </c:pt>
                <c:pt idx="1043">
                  <c:v>1089</c:v>
                </c:pt>
                <c:pt idx="1044">
                  <c:v>1090</c:v>
                </c:pt>
                <c:pt idx="1045">
                  <c:v>1091</c:v>
                </c:pt>
                <c:pt idx="1046">
                  <c:v>1092</c:v>
                </c:pt>
                <c:pt idx="1047">
                  <c:v>1093</c:v>
                </c:pt>
                <c:pt idx="1048">
                  <c:v>1094</c:v>
                </c:pt>
                <c:pt idx="1049">
                  <c:v>1095</c:v>
                </c:pt>
                <c:pt idx="1050">
                  <c:v>1174</c:v>
                </c:pt>
                <c:pt idx="1051">
                  <c:v>1223</c:v>
                </c:pt>
                <c:pt idx="1052">
                  <c:v>1272</c:v>
                </c:pt>
                <c:pt idx="1053">
                  <c:v>1314</c:v>
                </c:pt>
                <c:pt idx="1054">
                  <c:v>1363</c:v>
                </c:pt>
                <c:pt idx="1055">
                  <c:v>1412</c:v>
                </c:pt>
              </c:numCache>
            </c:numRef>
          </c:xVal>
          <c:yVal>
            <c:numRef>
              <c:f>'[2]GUEC N'!$D$2:$D$1057</c:f>
              <c:numCache>
                <c:formatCode>General</c:formatCode>
                <c:ptCount val="1056"/>
                <c:pt idx="0">
                  <c:v>1.9065493159245852</c:v>
                </c:pt>
                <c:pt idx="1">
                  <c:v>1.9166553671824811</c:v>
                </c:pt>
                <c:pt idx="2">
                  <c:v>1.9280366309159176</c:v>
                </c:pt>
                <c:pt idx="3">
                  <c:v>1.9406960674189733</c:v>
                </c:pt>
                <c:pt idx="4">
                  <c:v>1.9546355782488298</c:v>
                </c:pt>
                <c:pt idx="5">
                  <c:v>1.9698560067494906</c:v>
                </c:pt>
                <c:pt idx="6">
                  <c:v>1.9863571394555017</c:v>
                </c:pt>
                <c:pt idx="7">
                  <c:v>2.0041377083742939</c:v>
                </c:pt>
                <c:pt idx="8">
                  <c:v>2.0231953941448984</c:v>
                </c:pt>
                <c:pt idx="9">
                  <c:v>2.0435268300701921</c:v>
                </c:pt>
                <c:pt idx="10">
                  <c:v>2.0651276070190425</c:v>
                </c:pt>
                <c:pt idx="11">
                  <c:v>2.0879922791940015</c:v>
                </c:pt>
                <c:pt idx="12">
                  <c:v>2.1121143707595413</c:v>
                </c:pt>
                <c:pt idx="13">
                  <c:v>2.137486383325049</c:v>
                </c:pt>
                <c:pt idx="14">
                  <c:v>2.1640998042761215</c:v>
                </c:pt>
                <c:pt idx="15">
                  <c:v>2.1919451159470542</c:v>
                </c:pt>
                <c:pt idx="16">
                  <c:v>2.2210118056265937</c:v>
                </c:pt>
                <c:pt idx="17">
                  <c:v>2.2512883763885077</c:v>
                </c:pt>
                <c:pt idx="18">
                  <c:v>2.2827623587377008</c:v>
                </c:pt>
                <c:pt idx="19">
                  <c:v>2.3154203230620181</c:v>
                </c:pt>
                <c:pt idx="20">
                  <c:v>2.3492478928791867</c:v>
                </c:pt>
                <c:pt idx="21">
                  <c:v>2.3842297588676917</c:v>
                </c:pt>
                <c:pt idx="22">
                  <c:v>2.4203496936697468</c:v>
                </c:pt>
                <c:pt idx="23">
                  <c:v>2.4575905674538565</c:v>
                </c:pt>
                <c:pt idx="24">
                  <c:v>2.4959343642239169</c:v>
                </c:pt>
                <c:pt idx="25">
                  <c:v>2.5353621988610548</c:v>
                </c:pt>
                <c:pt idx="26">
                  <c:v>2.5758543348839575</c:v>
                </c:pt>
                <c:pt idx="27">
                  <c:v>2.6173902029127349</c:v>
                </c:pt>
                <c:pt idx="28">
                  <c:v>2.6599484198208296</c:v>
                </c:pt>
                <c:pt idx="29">
                  <c:v>2.7035068085589247</c:v>
                </c:pt>
                <c:pt idx="30">
                  <c:v>2.7480424186342178</c:v>
                </c:pt>
                <c:pt idx="31">
                  <c:v>2.793531547227937</c:v>
                </c:pt>
                <c:pt idx="32">
                  <c:v>2.8399497609333957</c:v>
                </c:pt>
                <c:pt idx="33">
                  <c:v>2.8872719180964084</c:v>
                </c:pt>
                <c:pt idx="34">
                  <c:v>2.9354721917394042</c:v>
                </c:pt>
                <c:pt idx="35">
                  <c:v>2.984524093050025</c:v>
                </c:pt>
                <c:pt idx="36">
                  <c:v>3.0344004954146491</c:v>
                </c:pt>
                <c:pt idx="37">
                  <c:v>3.0850736589767123</c:v>
                </c:pt>
                <c:pt idx="38">
                  <c:v>3.1365152556993312</c:v>
                </c:pt>
                <c:pt idx="39">
                  <c:v>3.1886963949113332</c:v>
                </c:pt>
                <c:pt idx="40">
                  <c:v>3.2415876493153393</c:v>
                </c:pt>
                <c:pt idx="41">
                  <c:v>3.2951590814362204</c:v>
                </c:pt>
                <c:pt idx="42">
                  <c:v>3.3493802704878699</c:v>
                </c:pt>
                <c:pt idx="43">
                  <c:v>3.4042203396358701</c:v>
                </c:pt>
                <c:pt idx="44">
                  <c:v>3.4596479836333409</c:v>
                </c:pt>
                <c:pt idx="45">
                  <c:v>3.5156314968069253</c:v>
                </c:pt>
                <c:pt idx="46">
                  <c:v>3.5721388013695905</c:v>
                </c:pt>
                <c:pt idx="47">
                  <c:v>3.6291374760366351</c:v>
                </c:pt>
                <c:pt idx="48">
                  <c:v>3.6865947849211032</c:v>
                </c:pt>
                <c:pt idx="49">
                  <c:v>3.7444777066844819</c:v>
                </c:pt>
                <c:pt idx="50">
                  <c:v>3.8027529639184312</c:v>
                </c:pt>
                <c:pt idx="51">
                  <c:v>3.8613870527330829</c:v>
                </c:pt>
                <c:pt idx="52">
                  <c:v>3.9203462725272296</c:v>
                </c:pt>
                <c:pt idx="53">
                  <c:v>3.9795967559156771</c:v>
                </c:pt>
                <c:pt idx="54">
                  <c:v>4.0391044987887659</c:v>
                </c:pt>
                <c:pt idx="55">
                  <c:v>4.0988353904790955</c:v>
                </c:pt>
                <c:pt idx="56">
                  <c:v>4.1587552440103339</c:v>
                </c:pt>
                <c:pt idx="57">
                  <c:v>4.2188298264028701</c:v>
                </c:pt>
                <c:pt idx="58">
                  <c:v>4.2790248890111693</c:v>
                </c:pt>
                <c:pt idx="59">
                  <c:v>4.3393061978675114</c:v>
                </c:pt>
                <c:pt idx="60">
                  <c:v>4.3996395640069039</c:v>
                </c:pt>
                <c:pt idx="61">
                  <c:v>4.4599908737478504</c:v>
                </c:pt>
                <c:pt idx="62">
                  <c:v>4.5203261189039008</c:v>
                </c:pt>
                <c:pt idx="63">
                  <c:v>4.5806114269007026</c:v>
                </c:pt>
                <c:pt idx="64">
                  <c:v>4.6408130907735519</c:v>
                </c:pt>
                <c:pt idx="65">
                  <c:v>4.7008975990204824</c:v>
                </c:pt>
                <c:pt idx="66">
                  <c:v>4.7608316652860037</c:v>
                </c:pt>
                <c:pt idx="67">
                  <c:v>4.8205822578508233</c:v>
                </c:pt>
                <c:pt idx="68">
                  <c:v>4.8801166289029547</c:v>
                </c:pt>
                <c:pt idx="69">
                  <c:v>4.9394023435658863</c:v>
                </c:pt>
                <c:pt idx="70">
                  <c:v>4.9984073086596172</c:v>
                </c:pt>
                <c:pt idx="71">
                  <c:v>5.0570998011706152</c:v>
                </c:pt>
                <c:pt idx="72">
                  <c:v>5.1154484964070033</c:v>
                </c:pt>
                <c:pt idx="73">
                  <c:v>5.1734224958155073</c:v>
                </c:pt>
                <c:pt idx="74">
                  <c:v>5.2309913544370232</c:v>
                </c:pt>
                <c:pt idx="75">
                  <c:v>5.2881251079778897</c:v>
                </c:pt>
                <c:pt idx="76">
                  <c:v>5.3447942994743549</c:v>
                </c:pt>
                <c:pt idx="77">
                  <c:v>5.4009700055280128</c:v>
                </c:pt>
                <c:pt idx="78">
                  <c:v>5.4566238620903134</c:v>
                </c:pt>
                <c:pt idx="79">
                  <c:v>5.511728089774695</c:v>
                </c:pt>
                <c:pt idx="80">
                  <c:v>5.5662555186752058</c:v>
                </c:pt>
                <c:pt idx="81">
                  <c:v>5.6201796126709507</c:v>
                </c:pt>
                <c:pt idx="82">
                  <c:v>5.6734744931960392</c:v>
                </c:pt>
                <c:pt idx="83">
                  <c:v>5.7261149624552701</c:v>
                </c:pt>
                <c:pt idx="84">
                  <c:v>5.7780765260661173</c:v>
                </c:pt>
                <c:pt idx="85">
                  <c:v>5.8293354151081651</c:v>
                </c:pt>
                <c:pt idx="86">
                  <c:v>5.8798686075615478</c:v>
                </c:pt>
                <c:pt idx="87">
                  <c:v>5.9296538491164883</c:v>
                </c:pt>
                <c:pt idx="88">
                  <c:v>5.9786696733365661</c:v>
                </c:pt>
                <c:pt idx="89">
                  <c:v>6.0268954211588417</c:v>
                </c:pt>
                <c:pt idx="90">
                  <c:v>6.0743112597145092</c:v>
                </c:pt>
                <c:pt idx="91">
                  <c:v>6.1208982004543753</c:v>
                </c:pt>
                <c:pt idx="92">
                  <c:v>6.1666381165639317</c:v>
                </c:pt>
                <c:pt idx="93">
                  <c:v>6.211513759653462</c:v>
                </c:pt>
                <c:pt idx="94">
                  <c:v>6.2555087757091918</c:v>
                </c:pt>
                <c:pt idx="95">
                  <c:v>6.2986077202920603</c:v>
                </c:pt>
                <c:pt idx="96">
                  <c:v>6.340796072971397</c:v>
                </c:pt>
                <c:pt idx="97">
                  <c:v>6.3820602509813362</c:v>
                </c:pt>
                <c:pt idx="98">
                  <c:v>6.4223876220884746</c:v>
                </c:pt>
                <c:pt idx="99">
                  <c:v>6.4617665166599618</c:v>
                </c:pt>
                <c:pt idx="100">
                  <c:v>6.5001862389217973</c:v>
                </c:pt>
                <c:pt idx="101">
                  <c:v>6.5376370773978403</c:v>
                </c:pt>
                <c:pt idx="102">
                  <c:v>6.5741103145206878</c:v>
                </c:pt>
                <c:pt idx="103">
                  <c:v>6.6095982354062723</c:v>
                </c:pt>
                <c:pt idx="104">
                  <c:v>6.6440941357846732</c:v>
                </c:pt>
                <c:pt idx="105">
                  <c:v>6.6775923290804293</c:v>
                </c:pt>
                <c:pt idx="106">
                  <c:v>6.7100881526362226</c:v>
                </c:pt>
                <c:pt idx="107">
                  <c:v>6.7415779730745848</c:v>
                </c:pt>
                <c:pt idx="108">
                  <c:v>6.7720591907929979</c:v>
                </c:pt>
                <c:pt idx="109">
                  <c:v>6.8015302435884166</c:v>
                </c:pt>
                <c:pt idx="110">
                  <c:v>6.8299906094079965</c:v>
                </c:pt>
                <c:pt idx="111">
                  <c:v>6.8574408082235285</c:v>
                </c:pt>
                <c:pt idx="112">
                  <c:v>6.8838824030278243</c:v>
                </c:pt>
                <c:pt idx="113">
                  <c:v>6.9093179999519254</c:v>
                </c:pt>
                <c:pt idx="114">
                  <c:v>6.9337512475029035</c:v>
                </c:pt>
                <c:pt idx="115">
                  <c:v>6.9571868349225809</c:v>
                </c:pt>
                <c:pt idx="116">
                  <c:v>6.9796304896682742</c:v>
                </c:pt>
                <c:pt idx="117">
                  <c:v>7.0010889740174882</c:v>
                </c:pt>
                <c:pt idx="118">
                  <c:v>7.0215700807990444</c:v>
                </c:pt>
                <c:pt idx="119">
                  <c:v>7.0410826282539638</c:v>
                </c:pt>
                <c:pt idx="120">
                  <c:v>7.0596364540301142</c:v>
                </c:pt>
                <c:pt idx="121">
                  <c:v>7.0772424083153407</c:v>
                </c:pt>
                <c:pt idx="122">
                  <c:v>7.0939123461144922</c:v>
                </c:pt>
                <c:pt idx="123">
                  <c:v>7.1096591186764853</c:v>
                </c:pt>
                <c:pt idx="124">
                  <c:v>7.124496564078278</c:v>
                </c:pt>
                <c:pt idx="125">
                  <c:v>7.1384394969732314</c:v>
                </c:pt>
                <c:pt idx="126">
                  <c:v>7.1515036975121271</c:v>
                </c:pt>
                <c:pt idx="127">
                  <c:v>7.163705899445711</c:v>
                </c:pt>
                <c:pt idx="128">
                  <c:v>7.1750637774184058</c:v>
                </c:pt>
                <c:pt idx="129">
                  <c:v>7.185595933463345</c:v>
                </c:pt>
                <c:pt idx="130">
                  <c:v>7.1953218827097292</c:v>
                </c:pt>
                <c:pt idx="131">
                  <c:v>7.2042620383140203</c:v>
                </c:pt>
                <c:pt idx="132">
                  <c:v>7.2124376956271865</c:v>
                </c:pt>
                <c:pt idx="133">
                  <c:v>7.2198710156107966</c:v>
                </c:pt>
                <c:pt idx="134">
                  <c:v>7.2265850075154798</c:v>
                </c:pt>
                <c:pt idx="135">
                  <c:v>7.2326035108357445</c:v>
                </c:pt>
                <c:pt idx="136">
                  <c:v>7.237951176555856</c:v>
                </c:pt>
                <c:pt idx="137">
                  <c:v>7.2426534477020157</c:v>
                </c:pt>
                <c:pt idx="138">
                  <c:v>7.2467365392166245</c:v>
                </c:pt>
                <c:pt idx="139">
                  <c:v>7.2502274171710699</c:v>
                </c:pt>
                <c:pt idx="140">
                  <c:v>7.2531537773338934</c:v>
                </c:pt>
                <c:pt idx="141">
                  <c:v>7.2555440231118418</c:v>
                </c:pt>
                <c:pt idx="142">
                  <c:v>7.2574272428817803</c:v>
                </c:pt>
                <c:pt idx="143">
                  <c:v>7.2588331867319109</c:v>
                </c:pt>
                <c:pt idx="144">
                  <c:v>7.2597922426313186</c:v>
                </c:pt>
                <c:pt idx="145">
                  <c:v>7.2603354120472217</c:v>
                </c:pt>
                <c:pt idx="146">
                  <c:v>7.2604942850299219</c:v>
                </c:pt>
                <c:pt idx="147">
                  <c:v>7.2603010147856653</c:v>
                </c:pt>
                <c:pt idx="148">
                  <c:v>7.2597882917583245</c:v>
                </c:pt>
                <c:pt idx="149">
                  <c:v>7.2589893172409585</c:v>
                </c:pt>
                <c:pt idx="150">
                  <c:v>7.2579377765388653</c:v>
                </c:pt>
                <c:pt idx="151">
                  <c:v>7.2566678117060741</c:v>
                </c:pt>
                <c:pt idx="152">
                  <c:v>7.2552139938775175</c:v>
                </c:pt>
                <c:pt idx="153">
                  <c:v>7.2536112952195557</c:v>
                </c:pt>
                <c:pt idx="154">
                  <c:v>7.2518950605217807</c:v>
                </c:pt>
                <c:pt idx="155">
                  <c:v>7.250100978453319</c:v>
                </c:pt>
                <c:pt idx="156">
                  <c:v>7.2482650525071808</c:v>
                </c:pt>
                <c:pt idx="157">
                  <c:v>7.2464235716564334</c:v>
                </c:pt>
                <c:pt idx="158">
                  <c:v>7.2446130807461859</c:v>
                </c:pt>
                <c:pt idx="159">
                  <c:v>7.242870350645684</c:v>
                </c:pt>
                <c:pt idx="160">
                  <c:v>7.2412323481848953</c:v>
                </c:pt>
                <c:pt idx="161">
                  <c:v>7.2397362059002646</c:v>
                </c:pt>
                <c:pt idx="162">
                  <c:v>7.2384191916143656</c:v>
                </c:pt>
                <c:pt idx="163">
                  <c:v>7.2373186778744367</c:v>
                </c:pt>
                <c:pt idx="164">
                  <c:v>7.2364721112747734</c:v>
                </c:pt>
                <c:pt idx="165">
                  <c:v>7.2359169816882005</c:v>
                </c:pt>
                <c:pt idx="166">
                  <c:v>7.2356907914317707</c:v>
                </c:pt>
                <c:pt idx="167">
                  <c:v>7.2358310243920112</c:v>
                </c:pt>
                <c:pt idx="168">
                  <c:v>7.2363751151350204</c:v>
                </c:pt>
                <c:pt idx="169">
                  <c:v>7.2373604180267703</c:v>
                </c:pt>
                <c:pt idx="170">
                  <c:v>7.2388241763889098</c:v>
                </c:pt>
                <c:pt idx="171">
                  <c:v>7.2408034917153863</c:v>
                </c:pt>
                <c:pt idx="172">
                  <c:v>7.24333529297515</c:v>
                </c:pt>
                <c:pt idx="173">
                  <c:v>7.2464563060261193</c:v>
                </c:pt>
                <c:pt idx="174">
                  <c:v>7.2502030231655272</c:v>
                </c:pt>
                <c:pt idx="175">
                  <c:v>7.2546116728416221</c:v>
                </c:pt>
                <c:pt idx="176">
                  <c:v>7.2597181895515934</c:v>
                </c:pt>
                <c:pt idx="177">
                  <c:v>7.2655581839504659</c:v>
                </c:pt>
                <c:pt idx="178">
                  <c:v>7.2721669131954627</c:v>
                </c:pt>
                <c:pt idx="179">
                  <c:v>7.279579251550242</c:v>
                </c:pt>
                <c:pt idx="180">
                  <c:v>7.2878296612731202</c:v>
                </c:pt>
                <c:pt idx="181">
                  <c:v>7.2969521638132413</c:v>
                </c:pt>
                <c:pt idx="182">
                  <c:v>7.3069803113383021</c:v>
                </c:pt>
                <c:pt idx="183">
                  <c:v>7.3179471586172857</c:v>
                </c:pt>
                <c:pt idx="184">
                  <c:v>7.3298852352813197</c:v>
                </c:pt>
                <c:pt idx="185">
                  <c:v>7.3428265184854276</c:v>
                </c:pt>
                <c:pt idx="186">
                  <c:v>7.3568024059936601</c:v>
                </c:pt>
                <c:pt idx="187">
                  <c:v>7.3718436897098112</c:v>
                </c:pt>
                <c:pt idx="188">
                  <c:v>7.3879805296753949</c:v>
                </c:pt>
                <c:pt idx="189">
                  <c:v>7.4052424285563418</c:v>
                </c:pt>
                <c:pt idx="190">
                  <c:v>7.4236582066394297</c:v>
                </c:pt>
                <c:pt idx="191">
                  <c:v>7.4432559773589366</c:v>
                </c:pt>
                <c:pt idx="192">
                  <c:v>7.4640631233738048</c:v>
                </c:pt>
                <c:pt idx="193">
                  <c:v>7.4861062732149009</c:v>
                </c:pt>
                <c:pt idx="194">
                  <c:v>7.5094112785216698</c:v>
                </c:pt>
                <c:pt idx="195">
                  <c:v>7.5340031918869261</c:v>
                </c:pt>
                <c:pt idx="196">
                  <c:v>7.5599062453280679</c:v>
                </c:pt>
                <c:pt idx="197">
                  <c:v>7.5871438294024172</c:v>
                </c:pt>
                <c:pt idx="198">
                  <c:v>7.6157384729839475</c:v>
                </c:pt>
                <c:pt idx="199">
                  <c:v>7.6457118237181234</c:v>
                </c:pt>
                <c:pt idx="200">
                  <c:v>7.6770846291708779</c:v>
                </c:pt>
                <c:pt idx="201">
                  <c:v>7.7098767186874015</c:v>
                </c:pt>
                <c:pt idx="202">
                  <c:v>7.7441069859756979</c:v>
                </c:pt>
                <c:pt idx="203">
                  <c:v>7.7797933724292712</c:v>
                </c:pt>
                <c:pt idx="204">
                  <c:v>7.8169528512027942</c:v>
                </c:pt>
                <c:pt idx="205">
                  <c:v>7.8556014120538586</c:v>
                </c:pt>
                <c:pt idx="206">
                  <c:v>7.8957540469634724</c:v>
                </c:pt>
                <c:pt idx="207">
                  <c:v>7.9374247365471078</c:v>
                </c:pt>
                <c:pt idx="208">
                  <c:v>7.980626437267639</c:v>
                </c:pt>
                <c:pt idx="209">
                  <c:v>8.0253710694607747</c:v>
                </c:pt>
                <c:pt idx="210">
                  <c:v>8.0716695061829196</c:v>
                </c:pt>
                <c:pt idx="211">
                  <c:v>8.1195315628907494</c:v>
                </c:pt>
                <c:pt idx="212">
                  <c:v>8.1689659879611511</c:v>
                </c:pt>
                <c:pt idx="213">
                  <c:v>8.2199804540593604</c:v>
                </c:pt>
                <c:pt idx="214">
                  <c:v>8.2725815503625615</c:v>
                </c:pt>
                <c:pt idx="215">
                  <c:v>8.3267747756455019</c:v>
                </c:pt>
                <c:pt idx="216">
                  <c:v>8.3825645322338573</c:v>
                </c:pt>
                <c:pt idx="217">
                  <c:v>8.4399541208305759</c:v>
                </c:pt>
                <c:pt idx="218">
                  <c:v>8.4989457362194347</c:v>
                </c:pt>
                <c:pt idx="219">
                  <c:v>8.5595404638496646</c:v>
                </c:pt>
                <c:pt idx="220">
                  <c:v>8.6217382773044609</c:v>
                </c:pt>
                <c:pt idx="221">
                  <c:v>8.6855380366556982</c:v>
                </c:pt>
                <c:pt idx="222">
                  <c:v>8.7509374877063184</c:v>
                </c:pt>
                <c:pt idx="223">
                  <c:v>8.8179332621211817</c:v>
                </c:pt>
                <c:pt idx="224">
                  <c:v>8.8865208784464684</c:v>
                </c:pt>
                <c:pt idx="225">
                  <c:v>8.9566947440169429</c:v>
                </c:pt>
                <c:pt idx="226">
                  <c:v>9.0284481577496543</c:v>
                </c:pt>
                <c:pt idx="227">
                  <c:v>9.1017733138220205</c:v>
                </c:pt>
                <c:pt idx="228">
                  <c:v>9.17666130623142</c:v>
                </c:pt>
                <c:pt idx="229">
                  <c:v>9.2531021342327122</c:v>
                </c:pt>
                <c:pt idx="230">
                  <c:v>9.3310847086494189</c:v>
                </c:pt>
                <c:pt idx="231">
                  <c:v>9.4105968590536264</c:v>
                </c:pt>
                <c:pt idx="232">
                  <c:v>9.5741558489691059</c:v>
                </c:pt>
                <c:pt idx="233">
                  <c:v>9.6581730180284335</c:v>
                </c:pt>
                <c:pt idx="234">
                  <c:v>9.743660442510663</c:v>
                </c:pt>
                <c:pt idx="235">
                  <c:v>9.8306006833934205</c:v>
                </c:pt>
                <c:pt idx="236">
                  <c:v>9.9189752813556193</c:v>
                </c:pt>
                <c:pt idx="237">
                  <c:v>10.008764769839186</c:v>
                </c:pt>
                <c:pt idx="238">
                  <c:v>10.099948688914425</c:v>
                </c:pt>
                <c:pt idx="239">
                  <c:v>10.192505599937727</c:v>
                </c:pt>
                <c:pt idx="240">
                  <c:v>10.286413100989988</c:v>
                </c:pt>
                <c:pt idx="241">
                  <c:v>10.381647843083158</c:v>
                </c:pt>
                <c:pt idx="242">
                  <c:v>10.478185547121853</c:v>
                </c:pt>
                <c:pt idx="243">
                  <c:v>10.576001021606363</c:v>
                </c:pt>
                <c:pt idx="244">
                  <c:v>10.675068181062702</c:v>
                </c:pt>
                <c:pt idx="245">
                  <c:v>10.775360065184834</c:v>
                </c:pt>
                <c:pt idx="246">
                  <c:v>10.87684885867359</c:v>
                </c:pt>
                <c:pt idx="247">
                  <c:v>10.979505911756169</c:v>
                </c:pt>
                <c:pt idx="248">
                  <c:v>11.083301761369693</c:v>
                </c:pt>
                <c:pt idx="249">
                  <c:v>11.188206152991599</c:v>
                </c:pt>
                <c:pt idx="250">
                  <c:v>11.294188063099195</c:v>
                </c:pt>
                <c:pt idx="251">
                  <c:v>11.401215722240236</c:v>
                </c:pt>
                <c:pt idx="252">
                  <c:v>11.509256638695746</c:v>
                </c:pt>
                <c:pt idx="253">
                  <c:v>11.618277622715967</c:v>
                </c:pt>
                <c:pt idx="254">
                  <c:v>11.728244811309773</c:v>
                </c:pt>
                <c:pt idx="255">
                  <c:v>11.839123693567407</c:v>
                </c:pt>
                <c:pt idx="256">
                  <c:v>11.950879136496106</c:v>
                </c:pt>
                <c:pt idx="257">
                  <c:v>12.063475411347552</c:v>
                </c:pt>
                <c:pt idx="258">
                  <c:v>12.17687622041584</c:v>
                </c:pt>
                <c:pt idx="259">
                  <c:v>12.291044724284243</c:v>
                </c:pt>
                <c:pt idx="260">
                  <c:v>12.405943569498669</c:v>
                </c:pt>
                <c:pt idx="261">
                  <c:v>12.521534916645269</c:v>
                </c:pt>
                <c:pt idx="262">
                  <c:v>12.637780468809583</c:v>
                </c:pt>
                <c:pt idx="263">
                  <c:v>12.754641500393941</c:v>
                </c:pt>
                <c:pt idx="264">
                  <c:v>12.872078886269867</c:v>
                </c:pt>
                <c:pt idx="265">
                  <c:v>12.990053131241789</c:v>
                </c:pt>
                <c:pt idx="266">
                  <c:v>13.108524399798114</c:v>
                </c:pt>
                <c:pt idx="267">
                  <c:v>13.227452546125555</c:v>
                </c:pt>
                <c:pt idx="268">
                  <c:v>13.346797144362366</c:v>
                </c:pt>
                <c:pt idx="269">
                  <c:v>13.466517519065853</c:v>
                </c:pt>
                <c:pt idx="270">
                  <c:v>13.586572775869547</c:v>
                </c:pt>
                <c:pt idx="271">
                  <c:v>13.706921832305044</c:v>
                </c:pt>
                <c:pt idx="272">
                  <c:v>13.827523448763603</c:v>
                </c:pt>
                <c:pt idx="273">
                  <c:v>13.948336259572283</c:v>
                </c:pt>
                <c:pt idx="274">
                  <c:v>14.069318804159455</c:v>
                </c:pt>
                <c:pt idx="275">
                  <c:v>14.190429558284382</c:v>
                </c:pt>
                <c:pt idx="276">
                  <c:v>14.311626965305532</c:v>
                </c:pt>
                <c:pt idx="277">
                  <c:v>14.432869467462229</c:v>
                </c:pt>
                <c:pt idx="278">
                  <c:v>14.554115537144314</c:v>
                </c:pt>
                <c:pt idx="279">
                  <c:v>14.675323708124363</c:v>
                </c:pt>
                <c:pt idx="280">
                  <c:v>14.79645260672722</c:v>
                </c:pt>
                <c:pt idx="281">
                  <c:v>14.917460982911505</c:v>
                </c:pt>
                <c:pt idx="282">
                  <c:v>15.038307741237878</c:v>
                </c:pt>
                <c:pt idx="283">
                  <c:v>15.158951971698997</c:v>
                </c:pt>
                <c:pt idx="284">
                  <c:v>15.279352980386131</c:v>
                </c:pt>
                <c:pt idx="285">
                  <c:v>15.399470319967572</c:v>
                </c:pt>
                <c:pt idx="286">
                  <c:v>15.519263819954128</c:v>
                </c:pt>
                <c:pt idx="287">
                  <c:v>15.638693616727222</c:v>
                </c:pt>
                <c:pt idx="288">
                  <c:v>15.757720183305167</c:v>
                </c:pt>
                <c:pt idx="289">
                  <c:v>15.876304358823603</c:v>
                </c:pt>
                <c:pt idx="290">
                  <c:v>15.994407377706114</c:v>
                </c:pt>
                <c:pt idx="291">
                  <c:v>16.111990898501496</c:v>
                </c:pt>
                <c:pt idx="292">
                  <c:v>16.229017032364268</c:v>
                </c:pt>
                <c:pt idx="293">
                  <c:v>16.345448371155349</c:v>
                </c:pt>
                <c:pt idx="294">
                  <c:v>16.461248015140232</c:v>
                </c:pt>
                <c:pt idx="295">
                  <c:v>16.576379600262197</c:v>
                </c:pt>
                <c:pt idx="296">
                  <c:v>16.690807324968461</c:v>
                </c:pt>
                <c:pt idx="297">
                  <c:v>16.804495976567697</c:v>
                </c:pt>
                <c:pt idx="298">
                  <c:v>16.91741095709747</c:v>
                </c:pt>
                <c:pt idx="299">
                  <c:v>17.029518308680792</c:v>
                </c:pt>
                <c:pt idx="300">
                  <c:v>17.140784738351254</c:v>
                </c:pt>
                <c:pt idx="301">
                  <c:v>17.251177642326748</c:v>
                </c:pt>
                <c:pt idx="302">
                  <c:v>17.36066512971211</c:v>
                </c:pt>
                <c:pt idx="303">
                  <c:v>17.469216045611645</c:v>
                </c:pt>
                <c:pt idx="304">
                  <c:v>17.576799993632832</c:v>
                </c:pt>
                <c:pt idx="305">
                  <c:v>17.683387357763131</c:v>
                </c:pt>
                <c:pt idx="306">
                  <c:v>17.788949323602214</c:v>
                </c:pt>
                <c:pt idx="307">
                  <c:v>17.893457898932596</c:v>
                </c:pt>
                <c:pt idx="308">
                  <c:v>17.996885933612074</c:v>
                </c:pt>
                <c:pt idx="309">
                  <c:v>18.09920713877198</c:v>
                </c:pt>
                <c:pt idx="310">
                  <c:v>18.200396105305924</c:v>
                </c:pt>
                <c:pt idx="311">
                  <c:v>18.300428321634023</c:v>
                </c:pt>
                <c:pt idx="312">
                  <c:v>18.3992801907286</c:v>
                </c:pt>
                <c:pt idx="313">
                  <c:v>18.496929046387503</c:v>
                </c:pt>
                <c:pt idx="314">
                  <c:v>18.593353168742176</c:v>
                </c:pt>
                <c:pt idx="315">
                  <c:v>18.688531798988109</c:v>
                </c:pt>
                <c:pt idx="316">
                  <c:v>18.782445153325764</c:v>
                </c:pt>
                <c:pt idx="317">
                  <c:v>18.875074436101087</c:v>
                </c:pt>
                <c:pt idx="318">
                  <c:v>18.966401852135057</c:v>
                </c:pt>
                <c:pt idx="319">
                  <c:v>19.056410618232473</c:v>
                </c:pt>
                <c:pt idx="320">
                  <c:v>19.145084973860989</c:v>
                </c:pt>
                <c:pt idx="321">
                  <c:v>19.232410190991885</c:v>
                </c:pt>
                <c:pt idx="322">
                  <c:v>19.318372583094899</c:v>
                </c:pt>
                <c:pt idx="323">
                  <c:v>19.402959513280098</c:v>
                </c:pt>
                <c:pt idx="324">
                  <c:v>19.486159401580409</c:v>
                </c:pt>
                <c:pt idx="325">
                  <c:v>19.567961731369195</c:v>
                </c:pt>
                <c:pt idx="326">
                  <c:v>19.648357054908075</c:v>
                </c:pt>
                <c:pt idx="327">
                  <c:v>19.727336998020572</c:v>
                </c:pt>
                <c:pt idx="328">
                  <c:v>19.80489426388835</c:v>
                </c:pt>
                <c:pt idx="329">
                  <c:v>19.881022635967039</c:v>
                </c:pt>
                <c:pt idx="330">
                  <c:v>19.955716980019812</c:v>
                </c:pt>
                <c:pt idx="331">
                  <c:v>20.028973245267341</c:v>
                </c:pt>
                <c:pt idx="332">
                  <c:v>20.100788464653412</c:v>
                </c:pt>
                <c:pt idx="333">
                  <c:v>20.171160754226563</c:v>
                </c:pt>
                <c:pt idx="334">
                  <c:v>20.240089311638389</c:v>
                </c:pt>
                <c:pt idx="335">
                  <c:v>20.3075744137603</c:v>
                </c:pt>
                <c:pt idx="336">
                  <c:v>20.373617413420877</c:v>
                </c:pt>
                <c:pt idx="337">
                  <c:v>20.438220735266963</c:v>
                </c:pt>
                <c:pt idx="338">
                  <c:v>20.501387870752172</c:v>
                </c:pt>
                <c:pt idx="339">
                  <c:v>20.56312337225738</c:v>
                </c:pt>
                <c:pt idx="340">
                  <c:v>20.623432846348287</c:v>
                </c:pt>
                <c:pt idx="341">
                  <c:v>20.68232294617594</c:v>
                </c:pt>
                <c:pt idx="342">
                  <c:v>20.739801363026931</c:v>
                </c:pt>
                <c:pt idx="343">
                  <c:v>20.795876817030365</c:v>
                </c:pt>
                <c:pt idx="344">
                  <c:v>20.850559047029765</c:v>
                </c:pt>
                <c:pt idx="345">
                  <c:v>20.903858799628456</c:v>
                </c:pt>
                <c:pt idx="346">
                  <c:v>20.955787817417843</c:v>
                </c:pt>
                <c:pt idx="347">
                  <c:v>21.006358826398575</c:v>
                </c:pt>
                <c:pt idx="348">
                  <c:v>21.055585522605185</c:v>
                </c:pt>
                <c:pt idx="349">
                  <c:v>21.103482557945807</c:v>
                </c:pt>
                <c:pt idx="350">
                  <c:v>21.150065525268513</c:v>
                </c:pt>
                <c:pt idx="351">
                  <c:v>21.195350942667321</c:v>
                </c:pt>
                <c:pt idx="352">
                  <c:v>21.239356237040784</c:v>
                </c:pt>
                <c:pt idx="353">
                  <c:v>21.282099726917188</c:v>
                </c:pt>
                <c:pt idx="354">
                  <c:v>21.323600604560671</c:v>
                </c:pt>
                <c:pt idx="355">
                  <c:v>21.363878917373434</c:v>
                </c:pt>
                <c:pt idx="356">
                  <c:v>21.402955548609519</c:v>
                </c:pt>
                <c:pt idx="357">
                  <c:v>21.44085219741644</c:v>
                </c:pt>
                <c:pt idx="358">
                  <c:v>21.477591358221314</c:v>
                </c:pt>
                <c:pt idx="359">
                  <c:v>21.513196299478761</c:v>
                </c:pt>
                <c:pt idx="360">
                  <c:v>21.547691041798462</c:v>
                </c:pt>
                <c:pt idx="361">
                  <c:v>21.58110033547047</c:v>
                </c:pt>
                <c:pt idx="362">
                  <c:v>21.61344963740726</c:v>
                </c:pt>
                <c:pt idx="363">
                  <c:v>21.644765087521648</c:v>
                </c:pt>
                <c:pt idx="364">
                  <c:v>21.675073484560365</c:v>
                </c:pt>
                <c:pt idx="365">
                  <c:v>21.704402261413417</c:v>
                </c:pt>
                <c:pt idx="366">
                  <c:v>21.73277945991989</c:v>
                </c:pt>
                <c:pt idx="367">
                  <c:v>21.760233705191116</c:v>
                </c:pt>
                <c:pt idx="368">
                  <c:v>21.786794179472682</c:v>
                </c:pt>
                <c:pt idx="369">
                  <c:v>21.81249059556707</c:v>
                </c:pt>
                <c:pt idx="370">
                  <c:v>21.837353169838952</c:v>
                </c:pt>
                <c:pt idx="371">
                  <c:v>21.861412594825762</c:v>
                </c:pt>
                <c:pt idx="372">
                  <c:v>21.884700011476326</c:v>
                </c:pt>
                <c:pt idx="373">
                  <c:v>21.929085456633469</c:v>
                </c:pt>
                <c:pt idx="374">
                  <c:v>21.950247754498051</c:v>
                </c:pt>
                <c:pt idx="375">
                  <c:v>21.97076652498923</c:v>
                </c:pt>
                <c:pt idx="376">
                  <c:v>21.990674723304814</c:v>
                </c:pt>
                <c:pt idx="377">
                  <c:v>22.010005579986593</c:v>
                </c:pt>
                <c:pt idx="378">
                  <c:v>22.028792571216641</c:v>
                </c:pt>
                <c:pt idx="379">
                  <c:v>22.047069388933217</c:v>
                </c:pt>
                <c:pt idx="380">
                  <c:v>22.064869910791394</c:v>
                </c:pt>
                <c:pt idx="381">
                  <c:v>22.082228169993066</c:v>
                </c:pt>
                <c:pt idx="382">
                  <c:v>22.099178325011607</c:v>
                </c:pt>
                <c:pt idx="383">
                  <c:v>22.115754629236246</c:v>
                </c:pt>
                <c:pt idx="384">
                  <c:v>22.131991400561347</c:v>
                </c:pt>
                <c:pt idx="385">
                  <c:v>22.147922990945901</c:v>
                </c:pt>
                <c:pt idx="386">
                  <c:v>22.163583755968439</c:v>
                </c:pt>
                <c:pt idx="387">
                  <c:v>22.179008024402741</c:v>
                </c:pt>
                <c:pt idx="388">
                  <c:v>22.194230067839342</c:v>
                </c:pt>
                <c:pt idx="389">
                  <c:v>22.209284070378519</c:v>
                </c:pt>
                <c:pt idx="390">
                  <c:v>22.224204098419285</c:v>
                </c:pt>
                <c:pt idx="391">
                  <c:v>22.239024070570064</c:v>
                </c:pt>
                <c:pt idx="392">
                  <c:v>22.253777727705543</c:v>
                </c:pt>
                <c:pt idx="393">
                  <c:v>22.268498603194914</c:v>
                </c:pt>
                <c:pt idx="394">
                  <c:v>22.297974927949031</c:v>
                </c:pt>
                <c:pt idx="395">
                  <c:v>22.327716043495023</c:v>
                </c:pt>
                <c:pt idx="396">
                  <c:v>22.342766691306817</c:v>
                </c:pt>
                <c:pt idx="397">
                  <c:v>22.357979760607677</c:v>
                </c:pt>
                <c:pt idx="398">
                  <c:v>22.373386518139355</c:v>
                </c:pt>
                <c:pt idx="399">
                  <c:v>22.389017794051341</c:v>
                </c:pt>
                <c:pt idx="400">
                  <c:v>22.404903954757522</c:v>
                </c:pt>
                <c:pt idx="401">
                  <c:v>22.421074876201228</c:v>
                </c:pt>
                <c:pt idx="402">
                  <c:v>22.43755991755096</c:v>
                </c:pt>
                <c:pt idx="403">
                  <c:v>22.454387895348496</c:v>
                </c:pt>
                <c:pt idx="404">
                  <c:v>22.471587058130822</c:v>
                </c:pt>
                <c:pt idx="405">
                  <c:v>22.489185061547083</c:v>
                </c:pt>
                <c:pt idx="406">
                  <c:v>22.507208943990943</c:v>
                </c:pt>
                <c:pt idx="407">
                  <c:v>22.525685102768829</c:v>
                </c:pt>
                <c:pt idx="408">
                  <c:v>22.544639270823566</c:v>
                </c:pt>
                <c:pt idx="409">
                  <c:v>22.564096494032995</c:v>
                </c:pt>
                <c:pt idx="410">
                  <c:v>22.584081109102087</c:v>
                </c:pt>
                <c:pt idx="411">
                  <c:v>22.604616722067188</c:v>
                </c:pt>
                <c:pt idx="412">
                  <c:v>22.625726187430008</c:v>
                </c:pt>
                <c:pt idx="413">
                  <c:v>22.647431587938826</c:v>
                </c:pt>
                <c:pt idx="414">
                  <c:v>22.716332245645649</c:v>
                </c:pt>
                <c:pt idx="415">
                  <c:v>22.740626109122335</c:v>
                </c:pt>
                <c:pt idx="416">
                  <c:v>22.791313238872704</c:v>
                </c:pt>
                <c:pt idx="417">
                  <c:v>22.817739743151019</c:v>
                </c:pt>
                <c:pt idx="418">
                  <c:v>22.844908861504358</c:v>
                </c:pt>
                <c:pt idx="419">
                  <c:v>22.872834935688914</c:v>
                </c:pt>
                <c:pt idx="420">
                  <c:v>22.901531372520996</c:v>
                </c:pt>
                <c:pt idx="421">
                  <c:v>22.99236265412318</c:v>
                </c:pt>
                <c:pt idx="422">
                  <c:v>23.024255503775819</c:v>
                </c:pt>
                <c:pt idx="423">
                  <c:v>23.056971330385402</c:v>
                </c:pt>
                <c:pt idx="424">
                  <c:v>23.090517705257415</c:v>
                </c:pt>
                <c:pt idx="425">
                  <c:v>23.124901197223139</c:v>
                </c:pt>
                <c:pt idx="426">
                  <c:v>23.160127366360026</c:v>
                </c:pt>
                <c:pt idx="427">
                  <c:v>23.196200758573145</c:v>
                </c:pt>
                <c:pt idx="428">
                  <c:v>23.233124901042128</c:v>
                </c:pt>
                <c:pt idx="429">
                  <c:v>23.270902298537447</c:v>
                </c:pt>
                <c:pt idx="430">
                  <c:v>23.30953443060919</c:v>
                </c:pt>
                <c:pt idx="431">
                  <c:v>23.349021749650674</c:v>
                </c:pt>
                <c:pt idx="432">
                  <c:v>23.38936367983861</c:v>
                </c:pt>
                <c:pt idx="433">
                  <c:v>23.430558616950673</c:v>
                </c:pt>
                <c:pt idx="434">
                  <c:v>23.515495958112069</c:v>
                </c:pt>
                <c:pt idx="435">
                  <c:v>23.603800419717516</c:v>
                </c:pt>
                <c:pt idx="436">
                  <c:v>23.649200431905008</c:v>
                </c:pt>
                <c:pt idx="437">
                  <c:v>23.742457378118292</c:v>
                </c:pt>
                <c:pt idx="438">
                  <c:v>23.790295844648366</c:v>
                </c:pt>
                <c:pt idx="439">
                  <c:v>23.838927005443839</c:v>
                </c:pt>
                <c:pt idx="440">
                  <c:v>23.938519612992181</c:v>
                </c:pt>
                <c:pt idx="441">
                  <c:v>23.98945473911899</c:v>
                </c:pt>
                <c:pt idx="442">
                  <c:v>24.041129939399699</c:v>
                </c:pt>
                <c:pt idx="443">
                  <c:v>24.093529680314553</c:v>
                </c:pt>
                <c:pt idx="444">
                  <c:v>24.146637500939658</c:v>
                </c:pt>
                <c:pt idx="445">
                  <c:v>24.200436026345727</c:v>
                </c:pt>
                <c:pt idx="446">
                  <c:v>24.254906981780994</c:v>
                </c:pt>
                <c:pt idx="447">
                  <c:v>24.310031207626874</c:v>
                </c:pt>
                <c:pt idx="448">
                  <c:v>24.365788675113951</c:v>
                </c:pt>
                <c:pt idx="449">
                  <c:v>24.422158502785333</c:v>
                </c:pt>
                <c:pt idx="450">
                  <c:v>24.479118973693975</c:v>
                </c:pt>
                <c:pt idx="451">
                  <c:v>24.536647553319696</c:v>
                </c:pt>
                <c:pt idx="452">
                  <c:v>24.594720908191263</c:v>
                </c:pt>
                <c:pt idx="453">
                  <c:v>24.653314925198075</c:v>
                </c:pt>
                <c:pt idx="454">
                  <c:v>24.712404731575766</c:v>
                </c:pt>
                <c:pt idx="455">
                  <c:v>24.771964715549039</c:v>
                </c:pt>
                <c:pt idx="456">
                  <c:v>24.83196854761492</c:v>
                </c:pt>
                <c:pt idx="457">
                  <c:v>24.892389202448811</c:v>
                </c:pt>
                <c:pt idx="458">
                  <c:v>24.953198981415333</c:v>
                </c:pt>
                <c:pt idx="459">
                  <c:v>25.014369535665459</c:v>
                </c:pt>
                <c:pt idx="460">
                  <c:v>25.075871889800762</c:v>
                </c:pt>
                <c:pt idx="461">
                  <c:v>25.137676466085516</c:v>
                </c:pt>
                <c:pt idx="462">
                  <c:v>25.199753109186467</c:v>
                </c:pt>
                <c:pt idx="463">
                  <c:v>25.262071111420031</c:v>
                </c:pt>
                <c:pt idx="464">
                  <c:v>25.324599238486087</c:v>
                </c:pt>
                <c:pt idx="465">
                  <c:v>25.387305755667075</c:v>
                </c:pt>
                <c:pt idx="466">
                  <c:v>25.450158454470905</c:v>
                </c:pt>
                <c:pt idx="467">
                  <c:v>25.513124679695647</c:v>
                </c:pt>
                <c:pt idx="468">
                  <c:v>25.576171356893695</c:v>
                </c:pt>
                <c:pt idx="469">
                  <c:v>25.639265020212747</c:v>
                </c:pt>
                <c:pt idx="470">
                  <c:v>25.702371840590683</c:v>
                </c:pt>
                <c:pt idx="471">
                  <c:v>25.765457654281015</c:v>
                </c:pt>
                <c:pt idx="472">
                  <c:v>25.828487991685403</c:v>
                </c:pt>
                <c:pt idx="473">
                  <c:v>25.891428106469505</c:v>
                </c:pt>
                <c:pt idx="474">
                  <c:v>25.954243004938007</c:v>
                </c:pt>
                <c:pt idx="475">
                  <c:v>26.016897475644726</c:v>
                </c:pt>
                <c:pt idx="476">
                  <c:v>26.079356119213234</c:v>
                </c:pt>
                <c:pt idx="477">
                  <c:v>26.141583378343491</c:v>
                </c:pt>
                <c:pt idx="478">
                  <c:v>26.203543567979608</c:v>
                </c:pt>
                <c:pt idx="479">
                  <c:v>26.265200905613888</c:v>
                </c:pt>
                <c:pt idx="480">
                  <c:v>26.326519541702147</c:v>
                </c:pt>
                <c:pt idx="481">
                  <c:v>26.387463590165108</c:v>
                </c:pt>
                <c:pt idx="482">
                  <c:v>26.447997158950759</c:v>
                </c:pt>
                <c:pt idx="483">
                  <c:v>26.508084380632365</c:v>
                </c:pt>
                <c:pt idx="484">
                  <c:v>26.567689443016903</c:v>
                </c:pt>
                <c:pt idx="485">
                  <c:v>26.626776619738575</c:v>
                </c:pt>
                <c:pt idx="486">
                  <c:v>26.685310300812148</c:v>
                </c:pt>
                <c:pt idx="487">
                  <c:v>26.743255023120838</c:v>
                </c:pt>
                <c:pt idx="488">
                  <c:v>26.800575500813594</c:v>
                </c:pt>
                <c:pt idx="489">
                  <c:v>26.857236655586508</c:v>
                </c:pt>
                <c:pt idx="490">
                  <c:v>26.913203646823526</c:v>
                </c:pt>
                <c:pt idx="491">
                  <c:v>26.968441901571286</c:v>
                </c:pt>
                <c:pt idx="492">
                  <c:v>27.022917144323465</c:v>
                </c:pt>
                <c:pt idx="493">
                  <c:v>27.076595426589897</c:v>
                </c:pt>
                <c:pt idx="494">
                  <c:v>27.129443156226021</c:v>
                </c:pt>
                <c:pt idx="495">
                  <c:v>27.282673061426511</c:v>
                </c:pt>
                <c:pt idx="496">
                  <c:v>27.380076371287984</c:v>
                </c:pt>
                <c:pt idx="497">
                  <c:v>27.427258929429634</c:v>
                </c:pt>
                <c:pt idx="498">
                  <c:v>27.473388169836046</c:v>
                </c:pt>
                <c:pt idx="499">
                  <c:v>27.562368414301467</c:v>
                </c:pt>
                <c:pt idx="500">
                  <c:v>27.605161816425262</c:v>
                </c:pt>
                <c:pt idx="501">
                  <c:v>27.6467867477295</c:v>
                </c:pt>
                <c:pt idx="502">
                  <c:v>27.687216060269456</c:v>
                </c:pt>
                <c:pt idx="503">
                  <c:v>27.726423311220991</c:v>
                </c:pt>
                <c:pt idx="504">
                  <c:v>27.764382786428698</c:v>
                </c:pt>
                <c:pt idx="505">
                  <c:v>27.801069523381276</c:v>
                </c:pt>
                <c:pt idx="506">
                  <c:v>27.836459333595037</c:v>
                </c:pt>
                <c:pt idx="507">
                  <c:v>27.870528824386962</c:v>
                </c:pt>
                <c:pt idx="508">
                  <c:v>27.903255420019057</c:v>
                </c:pt>
                <c:pt idx="509">
                  <c:v>27.934617382196578</c:v>
                </c:pt>
                <c:pt idx="510">
                  <c:v>27.964593829902896</c:v>
                </c:pt>
                <c:pt idx="511">
                  <c:v>27.99316475855445</c:v>
                </c:pt>
                <c:pt idx="512">
                  <c:v>28.020311058459992</c:v>
                </c:pt>
                <c:pt idx="513">
                  <c:v>28.046014532568449</c:v>
                </c:pt>
                <c:pt idx="514">
                  <c:v>28.070257913490721</c:v>
                </c:pt>
                <c:pt idx="515">
                  <c:v>28.093024879781204</c:v>
                </c:pt>
                <c:pt idx="516">
                  <c:v>28.114300071465202</c:v>
                </c:pt>
                <c:pt idx="517">
                  <c:v>28.134069104799508</c:v>
                </c:pt>
                <c:pt idx="518">
                  <c:v>28.15231858625344</c:v>
                </c:pt>
                <c:pt idx="519">
                  <c:v>28.169036125698831</c:v>
                </c:pt>
                <c:pt idx="520">
                  <c:v>28.18421034879772</c:v>
                </c:pt>
                <c:pt idx="521">
                  <c:v>28.197830908577359</c:v>
                </c:pt>
                <c:pt idx="522">
                  <c:v>28.20988849618271</c:v>
                </c:pt>
                <c:pt idx="523">
                  <c:v>28.220374850797342</c:v>
                </c:pt>
                <c:pt idx="524">
                  <c:v>28.229282768724314</c:v>
                </c:pt>
                <c:pt idx="525">
                  <c:v>28.236606111619221</c:v>
                </c:pt>
                <c:pt idx="526">
                  <c:v>28.249023435865396</c:v>
                </c:pt>
                <c:pt idx="527">
                  <c:v>28.249968642354435</c:v>
                </c:pt>
                <c:pt idx="528">
                  <c:v>28.249314790361598</c:v>
                </c:pt>
                <c:pt idx="529">
                  <c:v>28.247062258277055</c:v>
                </c:pt>
                <c:pt idx="530">
                  <c:v>28.243212523233776</c:v>
                </c:pt>
                <c:pt idx="531">
                  <c:v>28.237768162363952</c:v>
                </c:pt>
                <c:pt idx="532">
                  <c:v>28.230732853169698</c:v>
                </c:pt>
                <c:pt idx="533">
                  <c:v>28.222111373007543</c:v>
                </c:pt>
                <c:pt idx="534">
                  <c:v>28.211909597686667</c:v>
                </c:pt>
                <c:pt idx="535">
                  <c:v>28.200134499181878</c:v>
                </c:pt>
                <c:pt idx="536">
                  <c:v>28.186794142462855</c:v>
                </c:pt>
                <c:pt idx="537">
                  <c:v>28.171897681441809</c:v>
                </c:pt>
                <c:pt idx="538">
                  <c:v>28.15545535404285</c:v>
                </c:pt>
                <c:pt idx="539">
                  <c:v>28.137478476396492</c:v>
                </c:pt>
                <c:pt idx="540">
                  <c:v>28.117979436164006</c:v>
                </c:pt>
                <c:pt idx="541">
                  <c:v>28.096971684996568</c:v>
                </c:pt>
                <c:pt idx="542">
                  <c:v>28.074469730135263</c:v>
                </c:pt>
                <c:pt idx="543">
                  <c:v>28.050489125158382</c:v>
                </c:pt>
                <c:pt idx="544">
                  <c:v>28.025046459883317</c:v>
                </c:pt>
                <c:pt idx="545">
                  <c:v>27.998159349431141</c:v>
                </c:pt>
                <c:pt idx="546">
                  <c:v>27.969846422462322</c:v>
                </c:pt>
                <c:pt idx="547">
                  <c:v>27.940127308593063</c:v>
                </c:pt>
                <c:pt idx="548">
                  <c:v>27.909022625002269</c:v>
                </c:pt>
                <c:pt idx="549">
                  <c:v>27.876553962239683</c:v>
                </c:pt>
                <c:pt idx="550">
                  <c:v>27.842743869246686</c:v>
                </c:pt>
                <c:pt idx="551">
                  <c:v>27.807615837601574</c:v>
                </c:pt>
                <c:pt idx="552">
                  <c:v>27.771194285002043</c:v>
                </c:pt>
                <c:pt idx="553">
                  <c:v>27.733504537998076</c:v>
                </c:pt>
                <c:pt idx="554">
                  <c:v>27.694572813988962</c:v>
                </c:pt>
                <c:pt idx="555">
                  <c:v>27.654426202499177</c:v>
                </c:pt>
                <c:pt idx="556">
                  <c:v>27.613092645747788</c:v>
                </c:pt>
                <c:pt idx="557">
                  <c:v>27.570600918527362</c:v>
                </c:pt>
                <c:pt idx="558">
                  <c:v>27.526980607408376</c:v>
                </c:pt>
                <c:pt idx="559">
                  <c:v>27.436476509285416</c:v>
                </c:pt>
                <c:pt idx="560">
                  <c:v>27.389655758047279</c:v>
                </c:pt>
                <c:pt idx="561">
                  <c:v>27.341832448405071</c:v>
                </c:pt>
                <c:pt idx="562">
                  <c:v>27.293039891479779</c:v>
                </c:pt>
                <c:pt idx="563">
                  <c:v>27.243312072207232</c:v>
                </c:pt>
                <c:pt idx="564">
                  <c:v>27.141189804797936</c:v>
                </c:pt>
                <c:pt idx="565">
                  <c:v>27.088866467825817</c:v>
                </c:pt>
                <c:pt idx="566">
                  <c:v>27.035750038249489</c:v>
                </c:pt>
                <c:pt idx="567">
                  <c:v>26.981877484581556</c:v>
                </c:pt>
                <c:pt idx="568">
                  <c:v>26.927286291560666</c:v>
                </c:pt>
                <c:pt idx="569">
                  <c:v>26.872014432292652</c:v>
                </c:pt>
                <c:pt idx="570">
                  <c:v>26.816100339994986</c:v>
                </c:pt>
                <c:pt idx="571">
                  <c:v>26.759582879367585</c:v>
                </c:pt>
                <c:pt idx="572">
                  <c:v>26.702501317613038</c:v>
                </c:pt>
                <c:pt idx="573">
                  <c:v>26.644895295129814</c:v>
                </c:pt>
                <c:pt idx="574">
                  <c:v>26.586804795902005</c:v>
                </c:pt>
                <c:pt idx="575">
                  <c:v>26.528270117609793</c:v>
                </c:pt>
                <c:pt idx="576">
                  <c:v>26.4693318414846</c:v>
                </c:pt>
                <c:pt idx="577">
                  <c:v>26.410030801933619</c:v>
                </c:pt>
                <c:pt idx="578">
                  <c:v>26.350408055957999</c:v>
                </c:pt>
                <c:pt idx="579">
                  <c:v>26.290504852389759</c:v>
                </c:pt>
                <c:pt idx="580">
                  <c:v>26.23036260097215</c:v>
                </c:pt>
                <c:pt idx="581">
                  <c:v>26.170022841308583</c:v>
                </c:pt>
                <c:pt idx="582">
                  <c:v>26.109527211705327</c:v>
                </c:pt>
                <c:pt idx="583">
                  <c:v>26.048917417933087</c:v>
                </c:pt>
                <c:pt idx="584">
                  <c:v>25.988235201932941</c:v>
                </c:pt>
                <c:pt idx="585">
                  <c:v>25.866820463913204</c:v>
                </c:pt>
                <c:pt idx="586">
                  <c:v>25.806171324707833</c:v>
                </c:pt>
                <c:pt idx="587">
                  <c:v>25.745616466330606</c:v>
                </c:pt>
                <c:pt idx="588">
                  <c:v>25.685197341988406</c:v>
                </c:pt>
                <c:pt idx="589">
                  <c:v>25.624955253544208</c:v>
                </c:pt>
                <c:pt idx="590">
                  <c:v>25.564931320542943</c:v>
                </c:pt>
                <c:pt idx="591">
                  <c:v>25.505166449383935</c:v>
                </c:pt>
                <c:pt idx="592">
                  <c:v>25.445701302665036</c:v>
                </c:pt>
                <c:pt idx="593">
                  <c:v>25.386576268723218</c:v>
                </c:pt>
                <c:pt idx="594">
                  <c:v>25.269506540030676</c:v>
                </c:pt>
                <c:pt idx="595">
                  <c:v>25.211640979758151</c:v>
                </c:pt>
                <c:pt idx="596">
                  <c:v>25.154273742067968</c:v>
                </c:pt>
                <c:pt idx="597">
                  <c:v>25.097443395695766</c:v>
                </c:pt>
                <c:pt idx="598">
                  <c:v>25.041188057854445</c:v>
                </c:pt>
                <c:pt idx="599">
                  <c:v>24.985545365829601</c:v>
                </c:pt>
                <c:pt idx="600">
                  <c:v>24.930552448962803</c:v>
                </c:pt>
                <c:pt idx="601">
                  <c:v>24.876245901045106</c:v>
                </c:pt>
                <c:pt idx="602">
                  <c:v>24.822661753143514</c:v>
                </c:pt>
                <c:pt idx="603">
                  <c:v>24.769835446882023</c:v>
                </c:pt>
                <c:pt idx="604">
                  <c:v>24.71780180819912</c:v>
                </c:pt>
                <c:pt idx="605">
                  <c:v>24.66659502160276</c:v>
                </c:pt>
                <c:pt idx="606">
                  <c:v>24.616248604943848</c:v>
                </c:pt>
                <c:pt idx="607">
                  <c:v>24.566795384728433</c:v>
                </c:pt>
                <c:pt idx="608">
                  <c:v>24.518267471988665</c:v>
                </c:pt>
                <c:pt idx="609">
                  <c:v>24.470696238731964</c:v>
                </c:pt>
                <c:pt idx="610">
                  <c:v>24.424112294987466</c:v>
                </c:pt>
                <c:pt idx="611">
                  <c:v>24.378545466468292</c:v>
                </c:pt>
                <c:pt idx="612">
                  <c:v>24.334024772867519</c:v>
                </c:pt>
                <c:pt idx="613">
                  <c:v>24.290578406805615</c:v>
                </c:pt>
                <c:pt idx="614">
                  <c:v>24.248233713446012</c:v>
                </c:pt>
                <c:pt idx="615">
                  <c:v>24.207017170795563</c:v>
                </c:pt>
                <c:pt idx="616">
                  <c:v>24.166954370705447</c:v>
                </c:pt>
                <c:pt idx="617">
                  <c:v>24.128070000588057</c:v>
                </c:pt>
                <c:pt idx="618">
                  <c:v>24.090387825864433</c:v>
                </c:pt>
                <c:pt idx="619">
                  <c:v>24.053930673156337</c:v>
                </c:pt>
                <c:pt idx="620">
                  <c:v>23.95212319972131</c:v>
                </c:pt>
                <c:pt idx="621">
                  <c:v>23.920775079847552</c:v>
                </c:pt>
                <c:pt idx="622">
                  <c:v>23.890751498611273</c:v>
                </c:pt>
                <c:pt idx="623">
                  <c:v>23.862069340198182</c:v>
                </c:pt>
                <c:pt idx="624">
                  <c:v>23.834744454245474</c:v>
                </c:pt>
                <c:pt idx="625">
                  <c:v>23.808791645423973</c:v>
                </c:pt>
                <c:pt idx="626">
                  <c:v>23.784224663863391</c:v>
                </c:pt>
                <c:pt idx="627">
                  <c:v>23.761056196428033</c:v>
                </c:pt>
                <c:pt idx="628">
                  <c:v>23.739297858850129</c:v>
                </c:pt>
                <c:pt idx="629">
                  <c:v>23.718960188726598</c:v>
                </c:pt>
                <c:pt idx="630">
                  <c:v>23.700052639385056</c:v>
                </c:pt>
                <c:pt idx="631">
                  <c:v>23.682583574623656</c:v>
                </c:pt>
                <c:pt idx="632">
                  <c:v>23.666560264328773</c:v>
                </c:pt>
                <c:pt idx="633">
                  <c:v>23.651988880973935</c:v>
                </c:pt>
                <c:pt idx="634">
                  <c:v>23.638874497002604</c:v>
                </c:pt>
                <c:pt idx="635">
                  <c:v>23.627221083096611</c:v>
                </c:pt>
                <c:pt idx="636">
                  <c:v>23.617031507331475</c:v>
                </c:pt>
                <c:pt idx="637">
                  <c:v>23.608307535218987</c:v>
                </c:pt>
                <c:pt idx="638">
                  <c:v>23.601049830636715</c:v>
                </c:pt>
                <c:pt idx="639">
                  <c:v>23.595257957643618</c:v>
                </c:pt>
                <c:pt idx="640">
                  <c:v>23.590930383179643</c:v>
                </c:pt>
                <c:pt idx="641">
                  <c:v>23.588064480647212</c:v>
                </c:pt>
                <c:pt idx="642">
                  <c:v>23.586656534371187</c:v>
                </c:pt>
                <c:pt idx="643">
                  <c:v>23.586701744933414</c:v>
                </c:pt>
                <c:pt idx="644">
                  <c:v>23.588194235377284</c:v>
                </c:pt>
                <c:pt idx="645">
                  <c:v>23.591127058276932</c:v>
                </c:pt>
                <c:pt idx="646">
                  <c:v>23.595492203665003</c:v>
                </c:pt>
                <c:pt idx="647">
                  <c:v>23.601280607812249</c:v>
                </c:pt>
                <c:pt idx="648">
                  <c:v>23.608482162851541</c:v>
                </c:pt>
                <c:pt idx="649">
                  <c:v>23.617085727238095</c:v>
                </c:pt>
                <c:pt idx="650">
                  <c:v>23.627079137037121</c:v>
                </c:pt>
                <c:pt idx="651">
                  <c:v>23.63844921802939</c:v>
                </c:pt>
                <c:pt idx="652">
                  <c:v>23.651181798624531</c:v>
                </c:pt>
                <c:pt idx="653">
                  <c:v>23.665261723571298</c:v>
                </c:pt>
                <c:pt idx="654">
                  <c:v>23.680672868453197</c:v>
                </c:pt>
                <c:pt idx="655">
                  <c:v>23.715419566904487</c:v>
                </c:pt>
                <c:pt idx="656">
                  <c:v>23.734718167024742</c:v>
                </c:pt>
                <c:pt idx="657">
                  <c:v>23.75527411446836</c:v>
                </c:pt>
                <c:pt idx="658">
                  <c:v>23.77706668303378</c:v>
                </c:pt>
                <c:pt idx="659">
                  <c:v>23.800074280099548</c:v>
                </c:pt>
                <c:pt idx="660">
                  <c:v>23.824274466243885</c:v>
                </c:pt>
                <c:pt idx="661">
                  <c:v>23.84964397553561</c:v>
                </c:pt>
                <c:pt idx="662">
                  <c:v>23.876158736479503</c:v>
                </c:pt>
                <c:pt idx="663">
                  <c:v>23.903793893598824</c:v>
                </c:pt>
                <c:pt idx="664">
                  <c:v>23.932523829636978</c:v>
                </c:pt>
                <c:pt idx="665">
                  <c:v>23.962322188360012</c:v>
                </c:pt>
                <c:pt idx="666">
                  <c:v>23.993161897940894</c:v>
                </c:pt>
                <c:pt idx="667">
                  <c:v>24.025015194906306</c:v>
                </c:pt>
                <c:pt idx="668">
                  <c:v>24.057853648626061</c:v>
                </c:pt>
                <c:pt idx="669">
                  <c:v>24.091648186324871</c:v>
                </c:pt>
                <c:pt idx="670">
                  <c:v>24.126369118595751</c:v>
                </c:pt>
                <c:pt idx="671">
                  <c:v>24.161986165393895</c:v>
                </c:pt>
                <c:pt idx="672">
                  <c:v>24.198468482489631</c:v>
                </c:pt>
                <c:pt idx="673">
                  <c:v>24.235784688358436</c:v>
                </c:pt>
                <c:pt idx="674">
                  <c:v>24.273902891485847</c:v>
                </c:pt>
                <c:pt idx="675">
                  <c:v>24.312790718064679</c:v>
                </c:pt>
                <c:pt idx="676">
                  <c:v>24.352415340061668</c:v>
                </c:pt>
                <c:pt idx="677">
                  <c:v>24.392743503630278</c:v>
                </c:pt>
                <c:pt idx="678">
                  <c:v>24.433741557846279</c:v>
                </c:pt>
                <c:pt idx="679">
                  <c:v>24.475375483742333</c:v>
                </c:pt>
                <c:pt idx="680">
                  <c:v>24.51761092361755</c:v>
                </c:pt>
                <c:pt idx="681">
                  <c:v>24.560413210597918</c:v>
                </c:pt>
                <c:pt idx="682">
                  <c:v>24.603747398423064</c:v>
                </c:pt>
                <c:pt idx="683">
                  <c:v>24.647578291434954</c:v>
                </c:pt>
                <c:pt idx="684">
                  <c:v>24.691870474743549</c:v>
                </c:pt>
                <c:pt idx="685">
                  <c:v>24.736588344544732</c:v>
                </c:pt>
                <c:pt idx="686">
                  <c:v>24.781696138565344</c:v>
                </c:pt>
                <c:pt idx="687">
                  <c:v>24.827157966610343</c:v>
                </c:pt>
                <c:pt idx="688">
                  <c:v>24.872937841186804</c:v>
                </c:pt>
                <c:pt idx="689">
                  <c:v>24.918999708179502</c:v>
                </c:pt>
                <c:pt idx="690">
                  <c:v>24.965307477552873</c:v>
                </c:pt>
                <c:pt idx="691">
                  <c:v>25.011825054053968</c:v>
                </c:pt>
                <c:pt idx="692">
                  <c:v>25.058516367891123</c:v>
                </c:pt>
                <c:pt idx="693">
                  <c:v>25.105345405363067</c:v>
                </c:pt>
                <c:pt idx="694">
                  <c:v>25.152276239413201</c:v>
                </c:pt>
                <c:pt idx="695">
                  <c:v>25.199273060083936</c:v>
                </c:pt>
                <c:pt idx="696">
                  <c:v>25.246300204845951</c:v>
                </c:pt>
                <c:pt idx="697">
                  <c:v>25.340303734568163</c:v>
                </c:pt>
                <c:pt idx="698">
                  <c:v>25.387209802324783</c:v>
                </c:pt>
                <c:pt idx="699">
                  <c:v>25.434005619150803</c:v>
                </c:pt>
                <c:pt idx="700">
                  <c:v>25.480656708479035</c:v>
                </c:pt>
                <c:pt idx="701">
                  <c:v>25.527128919130998</c:v>
                </c:pt>
                <c:pt idx="702">
                  <c:v>25.57338845407989</c:v>
                </c:pt>
                <c:pt idx="703">
                  <c:v>25.61940189889329</c:v>
                </c:pt>
                <c:pt idx="704">
                  <c:v>25.665136249832404</c:v>
                </c:pt>
                <c:pt idx="705">
                  <c:v>25.710558941584431</c:v>
                </c:pt>
                <c:pt idx="706">
                  <c:v>25.755637874605572</c:v>
                </c:pt>
                <c:pt idx="707">
                  <c:v>25.800341442051877</c:v>
                </c:pt>
                <c:pt idx="708">
                  <c:v>25.844638556276138</c:v>
                </c:pt>
                <c:pt idx="709">
                  <c:v>25.888498674868714</c:v>
                </c:pt>
                <c:pt idx="710">
                  <c:v>25.931891826221126</c:v>
                </c:pt>
                <c:pt idx="711">
                  <c:v>25.97478863459127</c:v>
                </c:pt>
                <c:pt idx="712">
                  <c:v>26.017160344649788</c:v>
                </c:pt>
                <c:pt idx="713">
                  <c:v>26.058978845487264</c:v>
                </c:pt>
                <c:pt idx="714">
                  <c:v>26.100216694062748</c:v>
                </c:pt>
                <c:pt idx="715">
                  <c:v>26.140847138074125</c:v>
                </c:pt>
                <c:pt idx="716">
                  <c:v>26.180844138231759</c:v>
                </c:pt>
                <c:pt idx="717">
                  <c:v>26.220182389916978</c:v>
                </c:pt>
                <c:pt idx="718">
                  <c:v>26.258837344207745</c:v>
                </c:pt>
                <c:pt idx="719">
                  <c:v>26.29678522825418</c:v>
                </c:pt>
                <c:pt idx="720">
                  <c:v>26.334003064987314</c:v>
                </c:pt>
                <c:pt idx="721">
                  <c:v>26.370468692144826</c:v>
                </c:pt>
                <c:pt idx="722">
                  <c:v>26.406160780598228</c:v>
                </c:pt>
                <c:pt idx="723">
                  <c:v>26.44105885196651</c:v>
                </c:pt>
                <c:pt idx="724">
                  <c:v>26.475143295501738</c:v>
                </c:pt>
                <c:pt idx="725">
                  <c:v>26.508395384232866</c:v>
                </c:pt>
                <c:pt idx="726">
                  <c:v>26.540797290354522</c:v>
                </c:pt>
                <c:pt idx="727">
                  <c:v>26.57233209984815</c:v>
                </c:pt>
                <c:pt idx="728">
                  <c:v>26.602983826323626</c:v>
                </c:pt>
                <c:pt idx="729">
                  <c:v>26.632737424070015</c:v>
                </c:pt>
                <c:pt idx="730">
                  <c:v>26.661578800304781</c:v>
                </c:pt>
                <c:pt idx="731">
                  <c:v>26.689494826611508</c:v>
                </c:pt>
                <c:pt idx="732">
                  <c:v>26.716473349556814</c:v>
                </c:pt>
                <c:pt idx="733">
                  <c:v>26.742503200477802</c:v>
                </c:pt>
                <c:pt idx="734">
                  <c:v>26.767574204432037</c:v>
                </c:pt>
                <c:pt idx="735">
                  <c:v>26.791677188302916</c:v>
                </c:pt>
                <c:pt idx="736">
                  <c:v>26.814803988053761</c:v>
                </c:pt>
                <c:pt idx="737">
                  <c:v>26.858101461967848</c:v>
                </c:pt>
                <c:pt idx="738">
                  <c:v>26.878260906714381</c:v>
                </c:pt>
                <c:pt idx="739">
                  <c:v>26.897421716973081</c:v>
                </c:pt>
                <c:pt idx="740">
                  <c:v>26.915580852753948</c:v>
                </c:pt>
                <c:pt idx="741">
                  <c:v>26.932736308516752</c:v>
                </c:pt>
                <c:pt idx="742">
                  <c:v>26.948887114342117</c:v>
                </c:pt>
                <c:pt idx="743">
                  <c:v>26.964033336224492</c:v>
                </c:pt>
                <c:pt idx="744">
                  <c:v>26.978176075486925</c:v>
                </c:pt>
                <c:pt idx="745">
                  <c:v>26.991317467318122</c:v>
                </c:pt>
                <c:pt idx="746">
                  <c:v>27.003460678433271</c:v>
                </c:pt>
                <c:pt idx="747">
                  <c:v>27.014609903860574</c:v>
                </c:pt>
                <c:pt idx="748">
                  <c:v>27.024770362856351</c:v>
                </c:pt>
                <c:pt idx="749">
                  <c:v>27.033948293952168</c:v>
                </c:pt>
                <c:pt idx="750">
                  <c:v>27.042150949138243</c:v>
                </c:pt>
                <c:pt idx="751">
                  <c:v>27.049386587187975</c:v>
                </c:pt>
                <c:pt idx="752">
                  <c:v>27.055664466129372</c:v>
                </c:pt>
                <c:pt idx="753">
                  <c:v>27.060994834869586</c:v>
                </c:pt>
                <c:pt idx="754">
                  <c:v>27.0653889239797</c:v>
                </c:pt>
                <c:pt idx="755">
                  <c:v>27.068858935647413</c:v>
                </c:pt>
                <c:pt idx="756">
                  <c:v>27.071418032806122</c:v>
                </c:pt>
                <c:pt idx="757">
                  <c:v>27.073080327449475</c:v>
                </c:pt>
                <c:pt idx="758">
                  <c:v>27.073860868141118</c:v>
                </c:pt>
                <c:pt idx="759">
                  <c:v>27.073775626730182</c:v>
                </c:pt>
                <c:pt idx="760">
                  <c:v>27.072841484283536</c:v>
                </c:pt>
                <c:pt idx="761">
                  <c:v>27.0710762162465</c:v>
                </c:pt>
                <c:pt idx="762">
                  <c:v>27.068498476844521</c:v>
                </c:pt>
                <c:pt idx="763">
                  <c:v>27.065127782738696</c:v>
                </c:pt>
                <c:pt idx="764">
                  <c:v>27.060984495948922</c:v>
                </c:pt>
                <c:pt idx="765">
                  <c:v>27.056089806058598</c:v>
                </c:pt>
                <c:pt idx="766">
                  <c:v>27.050465711716125</c:v>
                </c:pt>
                <c:pt idx="767">
                  <c:v>27.044135001448204</c:v>
                </c:pt>
                <c:pt idx="768">
                  <c:v>27.037121233801123</c:v>
                </c:pt>
                <c:pt idx="769">
                  <c:v>27.029448716826579</c:v>
                </c:pt>
                <c:pt idx="770">
                  <c:v>27.021142486928866</c:v>
                </c:pt>
                <c:pt idx="771">
                  <c:v>27.012228287091382</c:v>
                </c:pt>
                <c:pt idx="772">
                  <c:v>27.002732544500176</c:v>
                </c:pt>
                <c:pt idx="773">
                  <c:v>26.99268234758344</c:v>
                </c:pt>
                <c:pt idx="774">
                  <c:v>26.982105422485859</c:v>
                </c:pt>
                <c:pt idx="775">
                  <c:v>26.971030108997486</c:v>
                </c:pt>
                <c:pt idx="776">
                  <c:v>26.959485335957037</c:v>
                </c:pt>
                <c:pt idx="777">
                  <c:v>26.947500596150114</c:v>
                </c:pt>
                <c:pt idx="778">
                  <c:v>26.935105920723213</c:v>
                </c:pt>
                <c:pt idx="779">
                  <c:v>26.922331853134761</c:v>
                </c:pt>
                <c:pt idx="780">
                  <c:v>26.895770117505265</c:v>
                </c:pt>
                <c:pt idx="781">
                  <c:v>26.882045857453623</c:v>
                </c:pt>
                <c:pt idx="782">
                  <c:v>26.868068966231696</c:v>
                </c:pt>
                <c:pt idx="783">
                  <c:v>26.853872143453632</c:v>
                </c:pt>
                <c:pt idx="784">
                  <c:v>26.839488436265597</c:v>
                </c:pt>
                <c:pt idx="785">
                  <c:v>26.824951210681146</c:v>
                </c:pt>
                <c:pt idx="786">
                  <c:v>26.810294122635849</c:v>
                </c:pt>
                <c:pt idx="787">
                  <c:v>26.795551088785327</c:v>
                </c:pt>
                <c:pt idx="788">
                  <c:v>26.780756257070951</c:v>
                </c:pt>
                <c:pt idx="789">
                  <c:v>26.765943977077566</c:v>
                </c:pt>
                <c:pt idx="790">
                  <c:v>26.751148770207962</c:v>
                </c:pt>
                <c:pt idx="791">
                  <c:v>26.736405299698781</c:v>
                </c:pt>
                <c:pt idx="792">
                  <c:v>26.721748340502828</c:v>
                </c:pt>
                <c:pt idx="793">
                  <c:v>26.707212749062787</c:v>
                </c:pt>
                <c:pt idx="794">
                  <c:v>26.692833433001361</c:v>
                </c:pt>
                <c:pt idx="795">
                  <c:v>26.678645320753166</c:v>
                </c:pt>
                <c:pt idx="796">
                  <c:v>26.664683331163573</c:v>
                </c:pt>
                <c:pt idx="797">
                  <c:v>26.650982343079534</c:v>
                </c:pt>
                <c:pt idx="798">
                  <c:v>26.637577164958028</c:v>
                </c:pt>
                <c:pt idx="799">
                  <c:v>26.545114731046922</c:v>
                </c:pt>
                <c:pt idx="800">
                  <c:v>26.535911663039997</c:v>
                </c:pt>
                <c:pt idx="801">
                  <c:v>26.527341994806534</c:v>
                </c:pt>
                <c:pt idx="802">
                  <c:v>26.519437784801095</c:v>
                </c:pt>
                <c:pt idx="803">
                  <c:v>26.512230666865857</c:v>
                </c:pt>
                <c:pt idx="804">
                  <c:v>26.505751822330897</c:v>
                </c:pt>
                <c:pt idx="805">
                  <c:v>26.500031952474963</c:v>
                </c:pt>
                <c:pt idx="806">
                  <c:v>26.49510125136965</c:v>
                </c:pt>
                <c:pt idx="807">
                  <c:v>26.490989379129619</c:v>
                </c:pt>
                <c:pt idx="808">
                  <c:v>26.487725435591081</c:v>
                </c:pt>
                <c:pt idx="809">
                  <c:v>26.485337934440587</c:v>
                </c:pt>
                <c:pt idx="810">
                  <c:v>26.483854777815612</c:v>
                </c:pt>
                <c:pt idx="811">
                  <c:v>26.483303231398171</c:v>
                </c:pt>
                <c:pt idx="812">
                  <c:v>26.483709900022099</c:v>
                </c:pt>
                <c:pt idx="813">
                  <c:v>26.485100703814606</c:v>
                </c:pt>
                <c:pt idx="814">
                  <c:v>26.487500854891799</c:v>
                </c:pt>
                <c:pt idx="815">
                  <c:v>26.490934834627687</c:v>
                </c:pt>
                <c:pt idx="816">
                  <c:v>26.500998419641629</c:v>
                </c:pt>
                <c:pt idx="817">
                  <c:v>26.507673137784369</c:v>
                </c:pt>
                <c:pt idx="818">
                  <c:v>26.515471869164838</c:v>
                </c:pt>
                <c:pt idx="819">
                  <c:v>26.524415121857114</c:v>
                </c:pt>
                <c:pt idx="820">
                  <c:v>26.534522549879927</c:v>
                </c:pt>
                <c:pt idx="821">
                  <c:v>26.545812934983832</c:v>
                </c:pt>
                <c:pt idx="822">
                  <c:v>26.558304169149409</c:v>
                </c:pt>
                <c:pt idx="823">
                  <c:v>26.572013237811156</c:v>
                </c:pt>
                <c:pt idx="824">
                  <c:v>26.586956203821252</c:v>
                </c:pt>
                <c:pt idx="825">
                  <c:v>26.620603375452337</c:v>
                </c:pt>
                <c:pt idx="826">
                  <c:v>26.639334960163126</c:v>
                </c:pt>
                <c:pt idx="827">
                  <c:v>26.659355173715497</c:v>
                </c:pt>
                <c:pt idx="828">
                  <c:v>26.680675252310468</c:v>
                </c:pt>
                <c:pt idx="829">
                  <c:v>26.703305429597805</c:v>
                </c:pt>
                <c:pt idx="830">
                  <c:v>26.727254926161311</c:v>
                </c:pt>
                <c:pt idx="831">
                  <c:v>26.752531939833915</c:v>
                </c:pt>
                <c:pt idx="832">
                  <c:v>26.779143636851131</c:v>
                </c:pt>
                <c:pt idx="833">
                  <c:v>26.807096143850284</c:v>
                </c:pt>
                <c:pt idx="834">
                  <c:v>26.836394540722477</c:v>
                </c:pt>
                <c:pt idx="835">
                  <c:v>26.8670428543235</c:v>
                </c:pt>
                <c:pt idx="836">
                  <c:v>26.89904405304916</c:v>
                </c:pt>
                <c:pt idx="837">
                  <c:v>26.932400042279802</c:v>
                </c:pt>
                <c:pt idx="838">
                  <c:v>26.96711166069813</c:v>
                </c:pt>
                <c:pt idx="839">
                  <c:v>27.003178677483639</c:v>
                </c:pt>
                <c:pt idx="840">
                  <c:v>27.04059979038632</c:v>
                </c:pt>
                <c:pt idx="841">
                  <c:v>27.079372624681515</c:v>
                </c:pt>
                <c:pt idx="842">
                  <c:v>27.119493733007143</c:v>
                </c:pt>
                <c:pt idx="843">
                  <c:v>27.160958596083724</c:v>
                </c:pt>
                <c:pt idx="844">
                  <c:v>27.203761624316925</c:v>
                </c:pt>
                <c:pt idx="845">
                  <c:v>27.247896160281719</c:v>
                </c:pt>
                <c:pt idx="846">
                  <c:v>27.293354482086318</c:v>
                </c:pt>
                <c:pt idx="847">
                  <c:v>27.340127807613491</c:v>
                </c:pt>
                <c:pt idx="848">
                  <c:v>27.388206299636192</c:v>
                </c:pt>
                <c:pt idx="849">
                  <c:v>27.437579071803416</c:v>
                </c:pt>
                <c:pt idx="850">
                  <c:v>27.488234195491948</c:v>
                </c:pt>
                <c:pt idx="851">
                  <c:v>27.540158707518387</c:v>
                </c:pt>
                <c:pt idx="852">
                  <c:v>27.593338618705822</c:v>
                </c:pt>
                <c:pt idx="853">
                  <c:v>27.647758923297932</c:v>
                </c:pt>
                <c:pt idx="854">
                  <c:v>27.703403609213645</c:v>
                </c:pt>
                <c:pt idx="855">
                  <c:v>27.760255669133798</c:v>
                </c:pt>
                <c:pt idx="856">
                  <c:v>27.818297112411283</c:v>
                </c:pt>
                <c:pt idx="857">
                  <c:v>27.877508977795063</c:v>
                </c:pt>
                <c:pt idx="858">
                  <c:v>27.937871346958019</c:v>
                </c:pt>
                <c:pt idx="859">
                  <c:v>27.999363358817707</c:v>
                </c:pt>
                <c:pt idx="860">
                  <c:v>28.061963224638671</c:v>
                </c:pt>
                <c:pt idx="861">
                  <c:v>28.125648243904255</c:v>
                </c:pt>
                <c:pt idx="862">
                  <c:v>28.190394820945002</c:v>
                </c:pt>
                <c:pt idx="863">
                  <c:v>28.256178482310425</c:v>
                </c:pt>
                <c:pt idx="864">
                  <c:v>28.322973894870227</c:v>
                </c:pt>
                <c:pt idx="865">
                  <c:v>28.390754884630262</c:v>
                </c:pt>
                <c:pt idx="866">
                  <c:v>28.45949445624818</c:v>
                </c:pt>
                <c:pt idx="867">
                  <c:v>28.529164813232995</c:v>
                </c:pt>
                <c:pt idx="868">
                  <c:v>28.599737378812293</c:v>
                </c:pt>
                <c:pt idx="869">
                  <c:v>28.671182817450223</c:v>
                </c:pt>
                <c:pt idx="870">
                  <c:v>28.743471056998931</c:v>
                </c:pt>
                <c:pt idx="871">
                  <c:v>28.81657131146541</c:v>
                </c:pt>
                <c:pt idx="872">
                  <c:v>28.890452104375584</c:v>
                </c:pt>
                <c:pt idx="873">
                  <c:v>28.965081292716476</c:v>
                </c:pt>
                <c:pt idx="874">
                  <c:v>29.04042609143724</c:v>
                </c:pt>
                <c:pt idx="875">
                  <c:v>29.116453098489128</c:v>
                </c:pt>
                <c:pt idx="876">
                  <c:v>29.193128320384265</c:v>
                </c:pt>
                <c:pt idx="877">
                  <c:v>29.270417198252243</c:v>
                </c:pt>
                <c:pt idx="878">
                  <c:v>29.348284634373744</c:v>
                </c:pt>
                <c:pt idx="879">
                  <c:v>29.426695019169319</c:v>
                </c:pt>
                <c:pt idx="880">
                  <c:v>29.50561225862182</c:v>
                </c:pt>
                <c:pt idx="881">
                  <c:v>29.584999802109873</c:v>
                </c:pt>
                <c:pt idx="882">
                  <c:v>29.664820670630039</c:v>
                </c:pt>
                <c:pt idx="883">
                  <c:v>29.745037485384628</c:v>
                </c:pt>
                <c:pt idx="884">
                  <c:v>29.825612496712051</c:v>
                </c:pt>
                <c:pt idx="885">
                  <c:v>29.906507613336121</c:v>
                </c:pt>
                <c:pt idx="886">
                  <c:v>29.987684431910544</c:v>
                </c:pt>
                <c:pt idx="887">
                  <c:v>30.069104266834724</c:v>
                </c:pt>
                <c:pt idx="888">
                  <c:v>30.150728180316449</c:v>
                </c:pt>
                <c:pt idx="889">
                  <c:v>30.232517012657183</c:v>
                </c:pt>
                <c:pt idx="890">
                  <c:v>30.314431412735239</c:v>
                </c:pt>
                <c:pt idx="891">
                  <c:v>30.396431868662191</c:v>
                </c:pt>
                <c:pt idx="892">
                  <c:v>30.478478738587363</c:v>
                </c:pt>
                <c:pt idx="893">
                  <c:v>30.560532281625509</c:v>
                </c:pt>
                <c:pt idx="894">
                  <c:v>30.642552688882585</c:v>
                </c:pt>
                <c:pt idx="895">
                  <c:v>31.292748202333453</c:v>
                </c:pt>
                <c:pt idx="896">
                  <c:v>31.37268317374415</c:v>
                </c:pt>
                <c:pt idx="897">
                  <c:v>31.452190025010644</c:v>
                </c:pt>
                <c:pt idx="898">
                  <c:v>31.531230249532534</c:v>
                </c:pt>
                <c:pt idx="899">
                  <c:v>31.609765643443168</c:v>
                </c:pt>
                <c:pt idx="900">
                  <c:v>31.687758335610269</c:v>
                </c:pt>
                <c:pt idx="901">
                  <c:v>31.765170817383069</c:v>
                </c:pt>
                <c:pt idx="902">
                  <c:v>31.841965972061701</c:v>
                </c:pt>
                <c:pt idx="903">
                  <c:v>31.918107104064809</c:v>
                </c:pt>
                <c:pt idx="904">
                  <c:v>31.993557967771704</c:v>
                </c:pt>
                <c:pt idx="905">
                  <c:v>32.068282796015424</c:v>
                </c:pt>
                <c:pt idx="906">
                  <c:v>32.142246328203711</c:v>
                </c:pt>
                <c:pt idx="907">
                  <c:v>32.215413838044753</c:v>
                </c:pt>
                <c:pt idx="908">
                  <c:v>32.287751160855201</c:v>
                </c:pt>
                <c:pt idx="909">
                  <c:v>32.359224720428415</c:v>
                </c:pt>
                <c:pt idx="910">
                  <c:v>32.429801555440584</c:v>
                </c:pt>
                <c:pt idx="911">
                  <c:v>32.499449345373677</c:v>
                </c:pt>
                <c:pt idx="912">
                  <c:v>32.568136435933901</c:v>
                </c:pt>
                <c:pt idx="913">
                  <c:v>32.635831863944865</c:v>
                </c:pt>
                <c:pt idx="914">
                  <c:v>32.702505381695417</c:v>
                </c:pt>
                <c:pt idx="915">
                  <c:v>32.768127480722086</c:v>
                </c:pt>
                <c:pt idx="916">
                  <c:v>32.832669415006848</c:v>
                </c:pt>
                <c:pt idx="917">
                  <c:v>32.89610322357138</c:v>
                </c:pt>
                <c:pt idx="918">
                  <c:v>32.958401752449383</c:v>
                </c:pt>
                <c:pt idx="919">
                  <c:v>33.019538676018833</c:v>
                </c:pt>
                <c:pt idx="920">
                  <c:v>33.079488517677206</c:v>
                </c:pt>
                <c:pt idx="921">
                  <c:v>33.138226669842567</c:v>
                </c:pt>
                <c:pt idx="922">
                  <c:v>33.195729413264239</c:v>
                </c:pt>
                <c:pt idx="923">
                  <c:v>33.251973935627397</c:v>
                </c:pt>
                <c:pt idx="924">
                  <c:v>33.306938349436514</c:v>
                </c:pt>
                <c:pt idx="925">
                  <c:v>33.360601709162893</c:v>
                </c:pt>
                <c:pt idx="926">
                  <c:v>33.412944027642546</c:v>
                </c:pt>
                <c:pt idx="927">
                  <c:v>33.46394629171094</c:v>
                </c:pt>
                <c:pt idx="928">
                  <c:v>33.513590477061946</c:v>
                </c:pt>
                <c:pt idx="929">
                  <c:v>33.561859562318901</c:v>
                </c:pt>
                <c:pt idx="930">
                  <c:v>33.608737542306308</c:v>
                </c:pt>
                <c:pt idx="931">
                  <c:v>33.65420944051143</c:v>
                </c:pt>
                <c:pt idx="932">
                  <c:v>33.698261320725635</c:v>
                </c:pt>
                <c:pt idx="933">
                  <c:v>33.740880297855973</c:v>
                </c:pt>
                <c:pt idx="934">
                  <c:v>33.78205454789839</c:v>
                </c:pt>
                <c:pt idx="935">
                  <c:v>33.821773317064199</c:v>
                </c:pt>
                <c:pt idx="936">
                  <c:v>33.860026930052669</c:v>
                </c:pt>
                <c:pt idx="937">
                  <c:v>33.896806797462943</c:v>
                </c:pt>
                <c:pt idx="938">
                  <c:v>33.932105422339163</c:v>
                </c:pt>
                <c:pt idx="939">
                  <c:v>33.9659164058437</c:v>
                </c:pt>
                <c:pt idx="940">
                  <c:v>33.998234452053843</c:v>
                </c:pt>
                <c:pt idx="941">
                  <c:v>34.029055371877938</c:v>
                </c:pt>
                <c:pt idx="942">
                  <c:v>34.058376086088103</c:v>
                </c:pt>
                <c:pt idx="943">
                  <c:v>34.086194627466945</c:v>
                </c:pt>
                <c:pt idx="944">
                  <c:v>34.112510142066441</c:v>
                </c:pt>
                <c:pt idx="945">
                  <c:v>34.13732288957835</c:v>
                </c:pt>
                <c:pt idx="946">
                  <c:v>34.160634242815647</c:v>
                </c:pt>
                <c:pt idx="947">
                  <c:v>34.182446686305518</c:v>
                </c:pt>
                <c:pt idx="948">
                  <c:v>34.202763813995197</c:v>
                </c:pt>
                <c:pt idx="949">
                  <c:v>34.22159032607248</c:v>
                </c:pt>
                <c:pt idx="950">
                  <c:v>34.23893202490364</c:v>
                </c:pt>
                <c:pt idx="951">
                  <c:v>34.254795810092141</c:v>
                </c:pt>
                <c:pt idx="952">
                  <c:v>34.269189672662122</c:v>
                </c:pt>
                <c:pt idx="953">
                  <c:v>34.282122688371651</c:v>
                </c:pt>
                <c:pt idx="954">
                  <c:v>34.293605010161052</c:v>
                </c:pt>
                <c:pt idx="955">
                  <c:v>34.303647859742739</c:v>
                </c:pt>
                <c:pt idx="956">
                  <c:v>34.3122635183394</c:v>
                </c:pt>
                <c:pt idx="957">
                  <c:v>34.319465316578111</c:v>
                </c:pt>
                <c:pt idx="958">
                  <c:v>34.325267623548754</c:v>
                </c:pt>
                <c:pt idx="959">
                  <c:v>34.329685835035797</c:v>
                </c:pt>
                <c:pt idx="960">
                  <c:v>34.332736360932941</c:v>
                </c:pt>
                <c:pt idx="961">
                  <c:v>34.334436611851167</c:v>
                </c:pt>
                <c:pt idx="962">
                  <c:v>34.334804984931026</c:v>
                </c:pt>
                <c:pt idx="963">
                  <c:v>34.333860848870955</c:v>
                </c:pt>
                <c:pt idx="964">
                  <c:v>34.331624528183831</c:v>
                </c:pt>
                <c:pt idx="965">
                  <c:v>34.328117286694649</c:v>
                </c:pt>
                <c:pt idx="966">
                  <c:v>34.323361310293002</c:v>
                </c:pt>
                <c:pt idx="967">
                  <c:v>34.317379688954418</c:v>
                </c:pt>
                <c:pt idx="968">
                  <c:v>34.310196398045179</c:v>
                </c:pt>
                <c:pt idx="969">
                  <c:v>34.301836278926373</c:v>
                </c:pt>
                <c:pt idx="970">
                  <c:v>34.292325018872475</c:v>
                </c:pt>
                <c:pt idx="971">
                  <c:v>34.281689130321404</c:v>
                </c:pt>
                <c:pt idx="972">
                  <c:v>34.269955929472999</c:v>
                </c:pt>
                <c:pt idx="973">
                  <c:v>34.257153514253091</c:v>
                </c:pt>
                <c:pt idx="974">
                  <c:v>34.243310741661823</c:v>
                </c:pt>
                <c:pt idx="975">
                  <c:v>34.228457204524091</c:v>
                </c:pt>
                <c:pt idx="976">
                  <c:v>34.212623207661835</c:v>
                </c:pt>
                <c:pt idx="977">
                  <c:v>34.195839743507172</c:v>
                </c:pt>
                <c:pt idx="978">
                  <c:v>34.178138467176659</c:v>
                </c:pt>
                <c:pt idx="979">
                  <c:v>34.159551671026868</c:v>
                </c:pt>
                <c:pt idx="980">
                  <c:v>34.140112258712364</c:v>
                </c:pt>
                <c:pt idx="981">
                  <c:v>34.119853718767082</c:v>
                </c:pt>
                <c:pt idx="982">
                  <c:v>34.09881009773089</c:v>
                </c:pt>
                <c:pt idx="983">
                  <c:v>34.07701597284327</c:v>
                </c:pt>
                <c:pt idx="984">
                  <c:v>34.054506424326469</c:v>
                </c:pt>
                <c:pt idx="985">
                  <c:v>34.031317007280855</c:v>
                </c:pt>
                <c:pt idx="986">
                  <c:v>34.007483723215373</c:v>
                </c:pt>
                <c:pt idx="987">
                  <c:v>33.98304299123653</c:v>
                </c:pt>
                <c:pt idx="988">
                  <c:v>33.95803161891935</c:v>
                </c:pt>
                <c:pt idx="989">
                  <c:v>33.932486772884225</c:v>
                </c:pt>
                <c:pt idx="990">
                  <c:v>33.906445949103649</c:v>
                </c:pt>
                <c:pt idx="991">
                  <c:v>33.879946942963201</c:v>
                </c:pt>
                <c:pt idx="992">
                  <c:v>33.853027819101264</c:v>
                </c:pt>
                <c:pt idx="993">
                  <c:v>33.825726881051985</c:v>
                </c:pt>
                <c:pt idx="994">
                  <c:v>33.798082640716459</c:v>
                </c:pt>
                <c:pt idx="995">
                  <c:v>33.770133787687129</c:v>
                </c:pt>
                <c:pt idx="996">
                  <c:v>33.741919158450308</c:v>
                </c:pt>
                <c:pt idx="997">
                  <c:v>33.713477705492032</c:v>
                </c:pt>
                <c:pt idx="998">
                  <c:v>33.68484846633271</c:v>
                </c:pt>
                <c:pt idx="999">
                  <c:v>33.656070532515486</c:v>
                </c:pt>
                <c:pt idx="1000">
                  <c:v>33.627183018574058</c:v>
                </c:pt>
                <c:pt idx="1001">
                  <c:v>33.598225031005015</c:v>
                </c:pt>
                <c:pt idx="1002">
                  <c:v>33.569235637270125</c:v>
                </c:pt>
                <c:pt idx="1003">
                  <c:v>33.540253834853942</c:v>
                </c:pt>
                <c:pt idx="1004">
                  <c:v>33.511318520401886</c:v>
                </c:pt>
                <c:pt idx="1005">
                  <c:v>33.482468458964149</c:v>
                </c:pt>
                <c:pt idx="1006">
                  <c:v>33.453742253370393</c:v>
                </c:pt>
                <c:pt idx="1007">
                  <c:v>33.425178313760192</c:v>
                </c:pt>
                <c:pt idx="1008">
                  <c:v>33.396814827294442</c:v>
                </c:pt>
                <c:pt idx="1009">
                  <c:v>33.368689728071821</c:v>
                </c:pt>
                <c:pt idx="1010">
                  <c:v>33.340840667275508</c:v>
                </c:pt>
                <c:pt idx="1011">
                  <c:v>33.313304983574064</c:v>
                </c:pt>
                <c:pt idx="1012">
                  <c:v>33.286119673800755</c:v>
                </c:pt>
                <c:pt idx="1013">
                  <c:v>33.259321363935229</c:v>
                </c:pt>
                <c:pt idx="1014">
                  <c:v>33.232946280411262</c:v>
                </c:pt>
                <c:pt idx="1015">
                  <c:v>33.207030221773728</c:v>
                </c:pt>
                <c:pt idx="1016">
                  <c:v>33.181608530708118</c:v>
                </c:pt>
                <c:pt idx="1017">
                  <c:v>33.156716066465421</c:v>
                </c:pt>
                <c:pt idx="1018">
                  <c:v>33.132387177704466</c:v>
                </c:pt>
                <c:pt idx="1019">
                  <c:v>33.108655675774301</c:v>
                </c:pt>
                <c:pt idx="1020">
                  <c:v>33.085554808457985</c:v>
                </c:pt>
                <c:pt idx="1021">
                  <c:v>33.063117234199389</c:v>
                </c:pt>
                <c:pt idx="1022">
                  <c:v>33.041374996833767</c:v>
                </c:pt>
                <c:pt idx="1023">
                  <c:v>33.020359500842915</c:v>
                </c:pt>
                <c:pt idx="1024">
                  <c:v>33.000101487154751</c:v>
                </c:pt>
                <c:pt idx="1025">
                  <c:v>32.980631009507022</c:v>
                </c:pt>
                <c:pt idx="1026">
                  <c:v>32.961977411394649</c:v>
                </c:pt>
                <c:pt idx="1027">
                  <c:v>32.944169303618892</c:v>
                </c:pt>
                <c:pt idx="1028">
                  <c:v>32.927234542457036</c:v>
                </c:pt>
                <c:pt idx="1029">
                  <c:v>32.911200208470035</c:v>
                </c:pt>
                <c:pt idx="1030">
                  <c:v>32.896092585965313</c:v>
                </c:pt>
                <c:pt idx="1031">
                  <c:v>32.881937143131474</c:v>
                </c:pt>
                <c:pt idx="1032">
                  <c:v>32.868758512860857</c:v>
                </c:pt>
                <c:pt idx="1033">
                  <c:v>32.856580474275567</c:v>
                </c:pt>
                <c:pt idx="1034">
                  <c:v>32.845425934971871</c:v>
                </c:pt>
                <c:pt idx="1035">
                  <c:v>32.835316913997204</c:v>
                </c:pt>
                <c:pt idx="1036">
                  <c:v>32.826274525573737</c:v>
                </c:pt>
                <c:pt idx="1037">
                  <c:v>32.818318963581376</c:v>
                </c:pt>
                <c:pt idx="1038">
                  <c:v>32.811469486812882</c:v>
                </c:pt>
                <c:pt idx="1039">
                  <c:v>32.805744405012881</c:v>
                </c:pt>
                <c:pt idx="1040">
                  <c:v>32.801161065711966</c:v>
                </c:pt>
                <c:pt idx="1041">
                  <c:v>32.797735841866405</c:v>
                </c:pt>
                <c:pt idx="1042">
                  <c:v>32.79548412031351</c:v>
                </c:pt>
                <c:pt idx="1043">
                  <c:v>32.794420291051779</c:v>
                </c:pt>
                <c:pt idx="1044">
                  <c:v>32.79455773735414</c:v>
                </c:pt>
                <c:pt idx="1045">
                  <c:v>32.795908826722673</c:v>
                </c:pt>
                <c:pt idx="1046">
                  <c:v>32.798484902691307</c:v>
                </c:pt>
                <c:pt idx="1047">
                  <c:v>32.802296277483642</c:v>
                </c:pt>
                <c:pt idx="1048">
                  <c:v>32.807352225530941</c:v>
                </c:pt>
                <c:pt idx="1049">
                  <c:v>32.813660977855946</c:v>
                </c:pt>
                <c:pt idx="1050">
                  <c:v>36.324485264386233</c:v>
                </c:pt>
                <c:pt idx="1051">
                  <c:v>38.075018956370329</c:v>
                </c:pt>
                <c:pt idx="1052">
                  <c:v>38.178126931699843</c:v>
                </c:pt>
                <c:pt idx="1053">
                  <c:v>39.363469379688794</c:v>
                </c:pt>
                <c:pt idx="1054">
                  <c:v>43.913568390099989</c:v>
                </c:pt>
                <c:pt idx="1055">
                  <c:v>49.5168684276004</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2-D98B-4298-A437-8A26D8C8E7AC}"/>
            </c:ext>
          </c:extLst>
        </c:ser>
        <c:dLbls>
          <c:showLegendKey val="0"/>
          <c:showVal val="0"/>
          <c:showCatName val="0"/>
          <c:showSerName val="0"/>
          <c:showPercent val="0"/>
          <c:showBubbleSize val="0"/>
        </c:dLbls>
        <c:axId val="-515516160"/>
        <c:axId val="-515522144"/>
        <c:extLst xmlns:c16r2="http://schemas.microsoft.com/office/drawing/2015/06/chart">
          <c:ext xmlns:c15="http://schemas.microsoft.com/office/drawing/2012/chart" uri="{02D57815-91ED-43cb-92C2-25804820EDAC}">
            <c15:filteredScatterSeries>
              <c15:ser>
                <c:idx val="2"/>
                <c:order val="3"/>
                <c:tx>
                  <c:strRef>
                    <c:extLst xmlns:c16r2="http://schemas.microsoft.com/office/drawing/2015/06/chart">
                      <c:ext uri="{02D57815-91ED-43cb-92C2-25804820EDAC}">
                        <c15:formulaRef>
                          <c15:sqref>'[2]GUEC N'!$E$1</c15:sqref>
                        </c15:formulaRef>
                      </c:ext>
                    </c:extLst>
                    <c:strCache>
                      <c:ptCount val="1"/>
                      <c:pt idx="0">
                        <c:v>2 PERIODOS</c:v>
                      </c:pt>
                    </c:strCache>
                  </c:strRef>
                </c:tx>
                <c:spPr>
                  <a:ln w="28575">
                    <a:noFill/>
                  </a:ln>
                  <a:effectLst/>
                </c:spPr>
                <c:marker>
                  <c:symbol val="circle"/>
                  <c:size val="4"/>
                  <c:spPr>
                    <a:solidFill>
                      <a:schemeClr val="accent4"/>
                    </a:solidFill>
                    <a:ln w="9525" cap="flat" cmpd="sng" algn="ctr">
                      <a:solidFill>
                        <a:schemeClr val="accent4"/>
                      </a:solidFill>
                      <a:round/>
                    </a:ln>
                    <a:effectLst/>
                  </c:spPr>
                </c:marker>
                <c:xVal>
                  <c:numRef>
                    <c:extLst xmlns:c16r2="http://schemas.microsoft.com/office/drawing/2015/06/chart">
                      <c:ext uri="{02D57815-91ED-43cb-92C2-25804820EDAC}">
                        <c15:formulaRef>
                          <c15:sqref>'[2]GUEC N'!$A$2:$A$1057</c15:sqref>
                        </c15:formulaRef>
                      </c:ext>
                    </c:extLst>
                    <c:numCache>
                      <c:formatCode>General</c:formatCode>
                      <c:ptCount val="10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398</c:v>
                      </c:pt>
                      <c:pt idx="395">
                        <c:v>400</c:v>
                      </c:pt>
                      <c:pt idx="396">
                        <c:v>401</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421</c:v>
                      </c:pt>
                      <c:pt idx="415">
                        <c:v>422</c:v>
                      </c:pt>
                      <c:pt idx="416">
                        <c:v>424</c:v>
                      </c:pt>
                      <c:pt idx="417">
                        <c:v>425</c:v>
                      </c:pt>
                      <c:pt idx="418">
                        <c:v>426</c:v>
                      </c:pt>
                      <c:pt idx="419">
                        <c:v>427</c:v>
                      </c:pt>
                      <c:pt idx="420">
                        <c:v>428</c:v>
                      </c:pt>
                      <c:pt idx="421">
                        <c:v>431</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445</c:v>
                      </c:pt>
                      <c:pt idx="435">
                        <c:v>447</c:v>
                      </c:pt>
                      <c:pt idx="436">
                        <c:v>448</c:v>
                      </c:pt>
                      <c:pt idx="437">
                        <c:v>450</c:v>
                      </c:pt>
                      <c:pt idx="438">
                        <c:v>451</c:v>
                      </c:pt>
                      <c:pt idx="439">
                        <c:v>452</c:v>
                      </c:pt>
                      <c:pt idx="440">
                        <c:v>454</c:v>
                      </c:pt>
                      <c:pt idx="441">
                        <c:v>455</c:v>
                      </c:pt>
                      <c:pt idx="442">
                        <c:v>456</c:v>
                      </c:pt>
                      <c:pt idx="443">
                        <c:v>457</c:v>
                      </c:pt>
                      <c:pt idx="444">
                        <c:v>458</c:v>
                      </c:pt>
                      <c:pt idx="445">
                        <c:v>459</c:v>
                      </c:pt>
                      <c:pt idx="446">
                        <c:v>460</c:v>
                      </c:pt>
                      <c:pt idx="447">
                        <c:v>461</c:v>
                      </c:pt>
                      <c:pt idx="448">
                        <c:v>462</c:v>
                      </c:pt>
                      <c:pt idx="449">
                        <c:v>463</c:v>
                      </c:pt>
                      <c:pt idx="450">
                        <c:v>464</c:v>
                      </c:pt>
                      <c:pt idx="451">
                        <c:v>465</c:v>
                      </c:pt>
                      <c:pt idx="452">
                        <c:v>466</c:v>
                      </c:pt>
                      <c:pt idx="453">
                        <c:v>467</c:v>
                      </c:pt>
                      <c:pt idx="454">
                        <c:v>468</c:v>
                      </c:pt>
                      <c:pt idx="455">
                        <c:v>469</c:v>
                      </c:pt>
                      <c:pt idx="456">
                        <c:v>470</c:v>
                      </c:pt>
                      <c:pt idx="457">
                        <c:v>471</c:v>
                      </c:pt>
                      <c:pt idx="458">
                        <c:v>472</c:v>
                      </c:pt>
                      <c:pt idx="459">
                        <c:v>473</c:v>
                      </c:pt>
                      <c:pt idx="460">
                        <c:v>474</c:v>
                      </c:pt>
                      <c:pt idx="461">
                        <c:v>475</c:v>
                      </c:pt>
                      <c:pt idx="462">
                        <c:v>476</c:v>
                      </c:pt>
                      <c:pt idx="463">
                        <c:v>477</c:v>
                      </c:pt>
                      <c:pt idx="464">
                        <c:v>478</c:v>
                      </c:pt>
                      <c:pt idx="465">
                        <c:v>479</c:v>
                      </c:pt>
                      <c:pt idx="466">
                        <c:v>480</c:v>
                      </c:pt>
                      <c:pt idx="467">
                        <c:v>481</c:v>
                      </c:pt>
                      <c:pt idx="468">
                        <c:v>482</c:v>
                      </c:pt>
                      <c:pt idx="469">
                        <c:v>483</c:v>
                      </c:pt>
                      <c:pt idx="470">
                        <c:v>484</c:v>
                      </c:pt>
                      <c:pt idx="471">
                        <c:v>485</c:v>
                      </c:pt>
                      <c:pt idx="472">
                        <c:v>486</c:v>
                      </c:pt>
                      <c:pt idx="473">
                        <c:v>487</c:v>
                      </c:pt>
                      <c:pt idx="474">
                        <c:v>488</c:v>
                      </c:pt>
                      <c:pt idx="475">
                        <c:v>489</c:v>
                      </c:pt>
                      <c:pt idx="476">
                        <c:v>490</c:v>
                      </c:pt>
                      <c:pt idx="477">
                        <c:v>491</c:v>
                      </c:pt>
                      <c:pt idx="478">
                        <c:v>492</c:v>
                      </c:pt>
                      <c:pt idx="479">
                        <c:v>493</c:v>
                      </c:pt>
                      <c:pt idx="480">
                        <c:v>494</c:v>
                      </c:pt>
                      <c:pt idx="481">
                        <c:v>495</c:v>
                      </c:pt>
                      <c:pt idx="482">
                        <c:v>496</c:v>
                      </c:pt>
                      <c:pt idx="483">
                        <c:v>497</c:v>
                      </c:pt>
                      <c:pt idx="484">
                        <c:v>498</c:v>
                      </c:pt>
                      <c:pt idx="485">
                        <c:v>499</c:v>
                      </c:pt>
                      <c:pt idx="486">
                        <c:v>500</c:v>
                      </c:pt>
                      <c:pt idx="487">
                        <c:v>501</c:v>
                      </c:pt>
                      <c:pt idx="488">
                        <c:v>502</c:v>
                      </c:pt>
                      <c:pt idx="489">
                        <c:v>503</c:v>
                      </c:pt>
                      <c:pt idx="490">
                        <c:v>504</c:v>
                      </c:pt>
                      <c:pt idx="491">
                        <c:v>505</c:v>
                      </c:pt>
                      <c:pt idx="492">
                        <c:v>506</c:v>
                      </c:pt>
                      <c:pt idx="493">
                        <c:v>507</c:v>
                      </c:pt>
                      <c:pt idx="494">
                        <c:v>508</c:v>
                      </c:pt>
                      <c:pt idx="495">
                        <c:v>511</c:v>
                      </c:pt>
                      <c:pt idx="496">
                        <c:v>513</c:v>
                      </c:pt>
                      <c:pt idx="497">
                        <c:v>514</c:v>
                      </c:pt>
                      <c:pt idx="498">
                        <c:v>515</c:v>
                      </c:pt>
                      <c:pt idx="499">
                        <c:v>517</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546</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580</c:v>
                      </c:pt>
                      <c:pt idx="560">
                        <c:v>581</c:v>
                      </c:pt>
                      <c:pt idx="561">
                        <c:v>582</c:v>
                      </c:pt>
                      <c:pt idx="562">
                        <c:v>583</c:v>
                      </c:pt>
                      <c:pt idx="563">
                        <c:v>584</c:v>
                      </c:pt>
                      <c:pt idx="564">
                        <c:v>586</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608</c:v>
                      </c:pt>
                      <c:pt idx="586">
                        <c:v>609</c:v>
                      </c:pt>
                      <c:pt idx="587">
                        <c:v>610</c:v>
                      </c:pt>
                      <c:pt idx="588">
                        <c:v>611</c:v>
                      </c:pt>
                      <c:pt idx="589">
                        <c:v>612</c:v>
                      </c:pt>
                      <c:pt idx="590">
                        <c:v>613</c:v>
                      </c:pt>
                      <c:pt idx="591">
                        <c:v>614</c:v>
                      </c:pt>
                      <c:pt idx="592">
                        <c:v>615</c:v>
                      </c:pt>
                      <c:pt idx="593">
                        <c:v>616</c:v>
                      </c:pt>
                      <c:pt idx="594">
                        <c:v>618</c:v>
                      </c:pt>
                      <c:pt idx="595">
                        <c:v>619</c:v>
                      </c:pt>
                      <c:pt idx="596">
                        <c:v>620</c:v>
                      </c:pt>
                      <c:pt idx="597">
                        <c:v>621</c:v>
                      </c:pt>
                      <c:pt idx="598">
                        <c:v>622</c:v>
                      </c:pt>
                      <c:pt idx="599">
                        <c:v>623</c:v>
                      </c:pt>
                      <c:pt idx="600">
                        <c:v>624</c:v>
                      </c:pt>
                      <c:pt idx="601">
                        <c:v>625</c:v>
                      </c:pt>
                      <c:pt idx="602">
                        <c:v>626</c:v>
                      </c:pt>
                      <c:pt idx="603">
                        <c:v>627</c:v>
                      </c:pt>
                      <c:pt idx="604">
                        <c:v>628</c:v>
                      </c:pt>
                      <c:pt idx="605">
                        <c:v>629</c:v>
                      </c:pt>
                      <c:pt idx="606">
                        <c:v>630</c:v>
                      </c:pt>
                      <c:pt idx="607">
                        <c:v>631</c:v>
                      </c:pt>
                      <c:pt idx="608">
                        <c:v>632</c:v>
                      </c:pt>
                      <c:pt idx="609">
                        <c:v>633</c:v>
                      </c:pt>
                      <c:pt idx="610">
                        <c:v>634</c:v>
                      </c:pt>
                      <c:pt idx="611">
                        <c:v>635</c:v>
                      </c:pt>
                      <c:pt idx="612">
                        <c:v>636</c:v>
                      </c:pt>
                      <c:pt idx="613">
                        <c:v>637</c:v>
                      </c:pt>
                      <c:pt idx="614">
                        <c:v>638</c:v>
                      </c:pt>
                      <c:pt idx="615">
                        <c:v>639</c:v>
                      </c:pt>
                      <c:pt idx="616">
                        <c:v>640</c:v>
                      </c:pt>
                      <c:pt idx="617">
                        <c:v>641</c:v>
                      </c:pt>
                      <c:pt idx="618">
                        <c:v>642</c:v>
                      </c:pt>
                      <c:pt idx="619">
                        <c:v>643</c:v>
                      </c:pt>
                      <c:pt idx="620">
                        <c:v>646</c:v>
                      </c:pt>
                      <c:pt idx="621">
                        <c:v>647</c:v>
                      </c:pt>
                      <c:pt idx="622">
                        <c:v>648</c:v>
                      </c:pt>
                      <c:pt idx="623">
                        <c:v>649</c:v>
                      </c:pt>
                      <c:pt idx="624">
                        <c:v>650</c:v>
                      </c:pt>
                      <c:pt idx="625">
                        <c:v>651</c:v>
                      </c:pt>
                      <c:pt idx="626">
                        <c:v>652</c:v>
                      </c:pt>
                      <c:pt idx="627">
                        <c:v>653</c:v>
                      </c:pt>
                      <c:pt idx="628">
                        <c:v>654</c:v>
                      </c:pt>
                      <c:pt idx="629">
                        <c:v>655</c:v>
                      </c:pt>
                      <c:pt idx="630">
                        <c:v>656</c:v>
                      </c:pt>
                      <c:pt idx="631">
                        <c:v>657</c:v>
                      </c:pt>
                      <c:pt idx="632">
                        <c:v>658</c:v>
                      </c:pt>
                      <c:pt idx="633">
                        <c:v>659</c:v>
                      </c:pt>
                      <c:pt idx="634">
                        <c:v>660</c:v>
                      </c:pt>
                      <c:pt idx="635">
                        <c:v>661</c:v>
                      </c:pt>
                      <c:pt idx="636">
                        <c:v>662</c:v>
                      </c:pt>
                      <c:pt idx="637">
                        <c:v>663</c:v>
                      </c:pt>
                      <c:pt idx="638">
                        <c:v>664</c:v>
                      </c:pt>
                      <c:pt idx="639">
                        <c:v>665</c:v>
                      </c:pt>
                      <c:pt idx="640">
                        <c:v>666</c:v>
                      </c:pt>
                      <c:pt idx="641">
                        <c:v>667</c:v>
                      </c:pt>
                      <c:pt idx="642">
                        <c:v>668</c:v>
                      </c:pt>
                      <c:pt idx="643">
                        <c:v>669</c:v>
                      </c:pt>
                      <c:pt idx="644">
                        <c:v>670</c:v>
                      </c:pt>
                      <c:pt idx="645">
                        <c:v>671</c:v>
                      </c:pt>
                      <c:pt idx="646">
                        <c:v>672</c:v>
                      </c:pt>
                      <c:pt idx="647">
                        <c:v>673</c:v>
                      </c:pt>
                      <c:pt idx="648">
                        <c:v>674</c:v>
                      </c:pt>
                      <c:pt idx="649">
                        <c:v>675</c:v>
                      </c:pt>
                      <c:pt idx="650">
                        <c:v>676</c:v>
                      </c:pt>
                      <c:pt idx="651">
                        <c:v>677</c:v>
                      </c:pt>
                      <c:pt idx="652">
                        <c:v>678</c:v>
                      </c:pt>
                      <c:pt idx="653">
                        <c:v>679</c:v>
                      </c:pt>
                      <c:pt idx="654">
                        <c:v>680</c:v>
                      </c:pt>
                      <c:pt idx="655">
                        <c:v>682</c:v>
                      </c:pt>
                      <c:pt idx="656">
                        <c:v>683</c:v>
                      </c:pt>
                      <c:pt idx="657">
                        <c:v>684</c:v>
                      </c:pt>
                      <c:pt idx="658">
                        <c:v>685</c:v>
                      </c:pt>
                      <c:pt idx="659">
                        <c:v>686</c:v>
                      </c:pt>
                      <c:pt idx="660">
                        <c:v>687</c:v>
                      </c:pt>
                      <c:pt idx="661">
                        <c:v>688</c:v>
                      </c:pt>
                      <c:pt idx="662">
                        <c:v>689</c:v>
                      </c:pt>
                      <c:pt idx="663">
                        <c:v>690</c:v>
                      </c:pt>
                      <c:pt idx="664">
                        <c:v>691</c:v>
                      </c:pt>
                      <c:pt idx="665">
                        <c:v>692</c:v>
                      </c:pt>
                      <c:pt idx="666">
                        <c:v>693</c:v>
                      </c:pt>
                      <c:pt idx="667">
                        <c:v>694</c:v>
                      </c:pt>
                      <c:pt idx="668">
                        <c:v>695</c:v>
                      </c:pt>
                      <c:pt idx="669">
                        <c:v>696</c:v>
                      </c:pt>
                      <c:pt idx="670">
                        <c:v>697</c:v>
                      </c:pt>
                      <c:pt idx="671">
                        <c:v>698</c:v>
                      </c:pt>
                      <c:pt idx="672">
                        <c:v>699</c:v>
                      </c:pt>
                      <c:pt idx="673">
                        <c:v>700</c:v>
                      </c:pt>
                      <c:pt idx="674">
                        <c:v>701</c:v>
                      </c:pt>
                      <c:pt idx="675">
                        <c:v>702</c:v>
                      </c:pt>
                      <c:pt idx="676">
                        <c:v>703</c:v>
                      </c:pt>
                      <c:pt idx="677">
                        <c:v>704</c:v>
                      </c:pt>
                      <c:pt idx="678">
                        <c:v>705</c:v>
                      </c:pt>
                      <c:pt idx="679">
                        <c:v>706</c:v>
                      </c:pt>
                      <c:pt idx="680">
                        <c:v>707</c:v>
                      </c:pt>
                      <c:pt idx="681">
                        <c:v>708</c:v>
                      </c:pt>
                      <c:pt idx="682">
                        <c:v>709</c:v>
                      </c:pt>
                      <c:pt idx="683">
                        <c:v>710</c:v>
                      </c:pt>
                      <c:pt idx="684">
                        <c:v>711</c:v>
                      </c:pt>
                      <c:pt idx="685">
                        <c:v>712</c:v>
                      </c:pt>
                      <c:pt idx="686">
                        <c:v>713</c:v>
                      </c:pt>
                      <c:pt idx="687">
                        <c:v>714</c:v>
                      </c:pt>
                      <c:pt idx="688">
                        <c:v>715</c:v>
                      </c:pt>
                      <c:pt idx="689">
                        <c:v>716</c:v>
                      </c:pt>
                      <c:pt idx="690">
                        <c:v>717</c:v>
                      </c:pt>
                      <c:pt idx="691">
                        <c:v>718</c:v>
                      </c:pt>
                      <c:pt idx="692">
                        <c:v>719</c:v>
                      </c:pt>
                      <c:pt idx="693">
                        <c:v>720</c:v>
                      </c:pt>
                      <c:pt idx="694">
                        <c:v>721</c:v>
                      </c:pt>
                      <c:pt idx="695">
                        <c:v>722</c:v>
                      </c:pt>
                      <c:pt idx="696">
                        <c:v>723</c:v>
                      </c:pt>
                      <c:pt idx="697">
                        <c:v>725</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766</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810</c:v>
                      </c:pt>
                      <c:pt idx="781">
                        <c:v>811</c:v>
                      </c:pt>
                      <c:pt idx="782">
                        <c:v>812</c:v>
                      </c:pt>
                      <c:pt idx="783">
                        <c:v>813</c:v>
                      </c:pt>
                      <c:pt idx="784">
                        <c:v>814</c:v>
                      </c:pt>
                      <c:pt idx="785">
                        <c:v>815</c:v>
                      </c:pt>
                      <c:pt idx="786">
                        <c:v>816</c:v>
                      </c:pt>
                      <c:pt idx="787">
                        <c:v>817</c:v>
                      </c:pt>
                      <c:pt idx="788">
                        <c:v>818</c:v>
                      </c:pt>
                      <c:pt idx="789">
                        <c:v>819</c:v>
                      </c:pt>
                      <c:pt idx="790">
                        <c:v>820</c:v>
                      </c:pt>
                      <c:pt idx="791">
                        <c:v>821</c:v>
                      </c:pt>
                      <c:pt idx="792">
                        <c:v>822</c:v>
                      </c:pt>
                      <c:pt idx="793">
                        <c:v>823</c:v>
                      </c:pt>
                      <c:pt idx="794">
                        <c:v>824</c:v>
                      </c:pt>
                      <c:pt idx="795">
                        <c:v>825</c:v>
                      </c:pt>
                      <c:pt idx="796">
                        <c:v>826</c:v>
                      </c:pt>
                      <c:pt idx="797">
                        <c:v>827</c:v>
                      </c:pt>
                      <c:pt idx="798">
                        <c:v>828</c:v>
                      </c:pt>
                      <c:pt idx="799">
                        <c:v>836</c:v>
                      </c:pt>
                      <c:pt idx="800">
                        <c:v>837</c:v>
                      </c:pt>
                      <c:pt idx="801">
                        <c:v>838</c:v>
                      </c:pt>
                      <c:pt idx="802">
                        <c:v>839</c:v>
                      </c:pt>
                      <c:pt idx="803">
                        <c:v>840</c:v>
                      </c:pt>
                      <c:pt idx="804">
                        <c:v>841</c:v>
                      </c:pt>
                      <c:pt idx="805">
                        <c:v>842</c:v>
                      </c:pt>
                      <c:pt idx="806">
                        <c:v>843</c:v>
                      </c:pt>
                      <c:pt idx="807">
                        <c:v>844</c:v>
                      </c:pt>
                      <c:pt idx="808">
                        <c:v>845</c:v>
                      </c:pt>
                      <c:pt idx="809">
                        <c:v>846</c:v>
                      </c:pt>
                      <c:pt idx="810">
                        <c:v>847</c:v>
                      </c:pt>
                      <c:pt idx="811">
                        <c:v>848</c:v>
                      </c:pt>
                      <c:pt idx="812">
                        <c:v>849</c:v>
                      </c:pt>
                      <c:pt idx="813">
                        <c:v>850</c:v>
                      </c:pt>
                      <c:pt idx="814">
                        <c:v>851</c:v>
                      </c:pt>
                      <c:pt idx="815">
                        <c:v>852</c:v>
                      </c:pt>
                      <c:pt idx="816">
                        <c:v>854</c:v>
                      </c:pt>
                      <c:pt idx="817">
                        <c:v>855</c:v>
                      </c:pt>
                      <c:pt idx="818">
                        <c:v>856</c:v>
                      </c:pt>
                      <c:pt idx="819">
                        <c:v>857</c:v>
                      </c:pt>
                      <c:pt idx="820">
                        <c:v>858</c:v>
                      </c:pt>
                      <c:pt idx="821">
                        <c:v>859</c:v>
                      </c:pt>
                      <c:pt idx="822">
                        <c:v>860</c:v>
                      </c:pt>
                      <c:pt idx="823">
                        <c:v>861</c:v>
                      </c:pt>
                      <c:pt idx="824">
                        <c:v>862</c:v>
                      </c:pt>
                      <c:pt idx="825">
                        <c:v>864</c:v>
                      </c:pt>
                      <c:pt idx="826">
                        <c:v>865</c:v>
                      </c:pt>
                      <c:pt idx="827">
                        <c:v>866</c:v>
                      </c:pt>
                      <c:pt idx="828">
                        <c:v>867</c:v>
                      </c:pt>
                      <c:pt idx="829">
                        <c:v>868</c:v>
                      </c:pt>
                      <c:pt idx="830">
                        <c:v>869</c:v>
                      </c:pt>
                      <c:pt idx="831">
                        <c:v>870</c:v>
                      </c:pt>
                      <c:pt idx="832">
                        <c:v>871</c:v>
                      </c:pt>
                      <c:pt idx="833">
                        <c:v>872</c:v>
                      </c:pt>
                      <c:pt idx="834">
                        <c:v>873</c:v>
                      </c:pt>
                      <c:pt idx="835">
                        <c:v>874</c:v>
                      </c:pt>
                      <c:pt idx="836">
                        <c:v>875</c:v>
                      </c:pt>
                      <c:pt idx="837">
                        <c:v>876</c:v>
                      </c:pt>
                      <c:pt idx="838">
                        <c:v>877</c:v>
                      </c:pt>
                      <c:pt idx="839">
                        <c:v>878</c:v>
                      </c:pt>
                      <c:pt idx="840">
                        <c:v>879</c:v>
                      </c:pt>
                      <c:pt idx="841">
                        <c:v>880</c:v>
                      </c:pt>
                      <c:pt idx="842">
                        <c:v>881</c:v>
                      </c:pt>
                      <c:pt idx="843">
                        <c:v>882</c:v>
                      </c:pt>
                      <c:pt idx="844">
                        <c:v>883</c:v>
                      </c:pt>
                      <c:pt idx="845">
                        <c:v>884</c:v>
                      </c:pt>
                      <c:pt idx="846">
                        <c:v>885</c:v>
                      </c:pt>
                      <c:pt idx="847">
                        <c:v>886</c:v>
                      </c:pt>
                      <c:pt idx="848">
                        <c:v>887</c:v>
                      </c:pt>
                      <c:pt idx="849">
                        <c:v>888</c:v>
                      </c:pt>
                      <c:pt idx="850">
                        <c:v>889</c:v>
                      </c:pt>
                      <c:pt idx="851">
                        <c:v>890</c:v>
                      </c:pt>
                      <c:pt idx="852">
                        <c:v>891</c:v>
                      </c:pt>
                      <c:pt idx="853">
                        <c:v>892</c:v>
                      </c:pt>
                      <c:pt idx="854">
                        <c:v>893</c:v>
                      </c:pt>
                      <c:pt idx="855">
                        <c:v>894</c:v>
                      </c:pt>
                      <c:pt idx="856">
                        <c:v>895</c:v>
                      </c:pt>
                      <c:pt idx="857">
                        <c:v>896</c:v>
                      </c:pt>
                      <c:pt idx="858">
                        <c:v>897</c:v>
                      </c:pt>
                      <c:pt idx="859">
                        <c:v>898</c:v>
                      </c:pt>
                      <c:pt idx="860">
                        <c:v>899</c:v>
                      </c:pt>
                      <c:pt idx="861">
                        <c:v>900</c:v>
                      </c:pt>
                      <c:pt idx="862">
                        <c:v>901</c:v>
                      </c:pt>
                      <c:pt idx="863">
                        <c:v>902</c:v>
                      </c:pt>
                      <c:pt idx="864">
                        <c:v>903</c:v>
                      </c:pt>
                      <c:pt idx="865">
                        <c:v>904</c:v>
                      </c:pt>
                      <c:pt idx="866">
                        <c:v>905</c:v>
                      </c:pt>
                      <c:pt idx="867">
                        <c:v>906</c:v>
                      </c:pt>
                      <c:pt idx="868">
                        <c:v>907</c:v>
                      </c:pt>
                      <c:pt idx="869">
                        <c:v>908</c:v>
                      </c:pt>
                      <c:pt idx="870">
                        <c:v>909</c:v>
                      </c:pt>
                      <c:pt idx="871">
                        <c:v>910</c:v>
                      </c:pt>
                      <c:pt idx="872">
                        <c:v>911</c:v>
                      </c:pt>
                      <c:pt idx="873">
                        <c:v>912</c:v>
                      </c:pt>
                      <c:pt idx="874">
                        <c:v>913</c:v>
                      </c:pt>
                      <c:pt idx="875">
                        <c:v>914</c:v>
                      </c:pt>
                      <c:pt idx="876">
                        <c:v>915</c:v>
                      </c:pt>
                      <c:pt idx="877">
                        <c:v>916</c:v>
                      </c:pt>
                      <c:pt idx="878">
                        <c:v>917</c:v>
                      </c:pt>
                      <c:pt idx="879">
                        <c:v>918</c:v>
                      </c:pt>
                      <c:pt idx="880">
                        <c:v>919</c:v>
                      </c:pt>
                      <c:pt idx="881">
                        <c:v>920</c:v>
                      </c:pt>
                      <c:pt idx="882">
                        <c:v>921</c:v>
                      </c:pt>
                      <c:pt idx="883">
                        <c:v>922</c:v>
                      </c:pt>
                      <c:pt idx="884">
                        <c:v>923</c:v>
                      </c:pt>
                      <c:pt idx="885">
                        <c:v>924</c:v>
                      </c:pt>
                      <c:pt idx="886">
                        <c:v>925</c:v>
                      </c:pt>
                      <c:pt idx="887">
                        <c:v>926</c:v>
                      </c:pt>
                      <c:pt idx="888">
                        <c:v>927</c:v>
                      </c:pt>
                      <c:pt idx="889">
                        <c:v>928</c:v>
                      </c:pt>
                      <c:pt idx="890">
                        <c:v>929</c:v>
                      </c:pt>
                      <c:pt idx="891">
                        <c:v>930</c:v>
                      </c:pt>
                      <c:pt idx="892">
                        <c:v>931</c:v>
                      </c:pt>
                      <c:pt idx="893">
                        <c:v>932</c:v>
                      </c:pt>
                      <c:pt idx="894">
                        <c:v>933</c:v>
                      </c:pt>
                      <c:pt idx="895">
                        <c:v>941</c:v>
                      </c:pt>
                      <c:pt idx="896">
                        <c:v>942</c:v>
                      </c:pt>
                      <c:pt idx="897">
                        <c:v>943</c:v>
                      </c:pt>
                      <c:pt idx="898">
                        <c:v>944</c:v>
                      </c:pt>
                      <c:pt idx="899">
                        <c:v>945</c:v>
                      </c:pt>
                      <c:pt idx="900">
                        <c:v>946</c:v>
                      </c:pt>
                      <c:pt idx="901">
                        <c:v>947</c:v>
                      </c:pt>
                      <c:pt idx="902">
                        <c:v>948</c:v>
                      </c:pt>
                      <c:pt idx="903">
                        <c:v>949</c:v>
                      </c:pt>
                      <c:pt idx="904">
                        <c:v>950</c:v>
                      </c:pt>
                      <c:pt idx="905">
                        <c:v>951</c:v>
                      </c:pt>
                      <c:pt idx="906">
                        <c:v>952</c:v>
                      </c:pt>
                      <c:pt idx="907">
                        <c:v>953</c:v>
                      </c:pt>
                      <c:pt idx="908">
                        <c:v>954</c:v>
                      </c:pt>
                      <c:pt idx="909">
                        <c:v>955</c:v>
                      </c:pt>
                      <c:pt idx="910">
                        <c:v>956</c:v>
                      </c:pt>
                      <c:pt idx="911">
                        <c:v>957</c:v>
                      </c:pt>
                      <c:pt idx="912">
                        <c:v>958</c:v>
                      </c:pt>
                      <c:pt idx="913">
                        <c:v>959</c:v>
                      </c:pt>
                      <c:pt idx="914">
                        <c:v>960</c:v>
                      </c:pt>
                      <c:pt idx="915">
                        <c:v>961</c:v>
                      </c:pt>
                      <c:pt idx="916">
                        <c:v>962</c:v>
                      </c:pt>
                      <c:pt idx="917">
                        <c:v>963</c:v>
                      </c:pt>
                      <c:pt idx="918">
                        <c:v>964</c:v>
                      </c:pt>
                      <c:pt idx="919">
                        <c:v>965</c:v>
                      </c:pt>
                      <c:pt idx="920">
                        <c:v>966</c:v>
                      </c:pt>
                      <c:pt idx="921">
                        <c:v>967</c:v>
                      </c:pt>
                      <c:pt idx="922">
                        <c:v>968</c:v>
                      </c:pt>
                      <c:pt idx="923">
                        <c:v>969</c:v>
                      </c:pt>
                      <c:pt idx="924">
                        <c:v>970</c:v>
                      </c:pt>
                      <c:pt idx="925">
                        <c:v>971</c:v>
                      </c:pt>
                      <c:pt idx="926">
                        <c:v>972</c:v>
                      </c:pt>
                      <c:pt idx="927">
                        <c:v>973</c:v>
                      </c:pt>
                      <c:pt idx="928">
                        <c:v>974</c:v>
                      </c:pt>
                      <c:pt idx="929">
                        <c:v>975</c:v>
                      </c:pt>
                      <c:pt idx="930">
                        <c:v>976</c:v>
                      </c:pt>
                      <c:pt idx="931">
                        <c:v>977</c:v>
                      </c:pt>
                      <c:pt idx="932">
                        <c:v>978</c:v>
                      </c:pt>
                      <c:pt idx="933">
                        <c:v>979</c:v>
                      </c:pt>
                      <c:pt idx="934">
                        <c:v>980</c:v>
                      </c:pt>
                      <c:pt idx="935">
                        <c:v>981</c:v>
                      </c:pt>
                      <c:pt idx="936">
                        <c:v>982</c:v>
                      </c:pt>
                      <c:pt idx="937">
                        <c:v>983</c:v>
                      </c:pt>
                      <c:pt idx="938">
                        <c:v>984</c:v>
                      </c:pt>
                      <c:pt idx="939">
                        <c:v>985</c:v>
                      </c:pt>
                      <c:pt idx="940">
                        <c:v>986</c:v>
                      </c:pt>
                      <c:pt idx="941">
                        <c:v>987</c:v>
                      </c:pt>
                      <c:pt idx="942">
                        <c:v>988</c:v>
                      </c:pt>
                      <c:pt idx="943">
                        <c:v>989</c:v>
                      </c:pt>
                      <c:pt idx="944">
                        <c:v>990</c:v>
                      </c:pt>
                      <c:pt idx="945">
                        <c:v>991</c:v>
                      </c:pt>
                      <c:pt idx="946">
                        <c:v>992</c:v>
                      </c:pt>
                      <c:pt idx="947">
                        <c:v>993</c:v>
                      </c:pt>
                      <c:pt idx="948">
                        <c:v>994</c:v>
                      </c:pt>
                      <c:pt idx="949">
                        <c:v>995</c:v>
                      </c:pt>
                      <c:pt idx="950">
                        <c:v>996</c:v>
                      </c:pt>
                      <c:pt idx="951">
                        <c:v>997</c:v>
                      </c:pt>
                      <c:pt idx="952">
                        <c:v>998</c:v>
                      </c:pt>
                      <c:pt idx="953">
                        <c:v>999</c:v>
                      </c:pt>
                      <c:pt idx="954">
                        <c:v>1000</c:v>
                      </c:pt>
                      <c:pt idx="955">
                        <c:v>1001</c:v>
                      </c:pt>
                      <c:pt idx="956">
                        <c:v>1002</c:v>
                      </c:pt>
                      <c:pt idx="957">
                        <c:v>1003</c:v>
                      </c:pt>
                      <c:pt idx="958">
                        <c:v>1004</c:v>
                      </c:pt>
                      <c:pt idx="959">
                        <c:v>1005</c:v>
                      </c:pt>
                      <c:pt idx="960">
                        <c:v>1006</c:v>
                      </c:pt>
                      <c:pt idx="961">
                        <c:v>1007</c:v>
                      </c:pt>
                      <c:pt idx="962">
                        <c:v>1008</c:v>
                      </c:pt>
                      <c:pt idx="963">
                        <c:v>1009</c:v>
                      </c:pt>
                      <c:pt idx="964">
                        <c:v>1010</c:v>
                      </c:pt>
                      <c:pt idx="965">
                        <c:v>1011</c:v>
                      </c:pt>
                      <c:pt idx="966">
                        <c:v>1012</c:v>
                      </c:pt>
                      <c:pt idx="967">
                        <c:v>1013</c:v>
                      </c:pt>
                      <c:pt idx="968">
                        <c:v>1014</c:v>
                      </c:pt>
                      <c:pt idx="969">
                        <c:v>1015</c:v>
                      </c:pt>
                      <c:pt idx="970">
                        <c:v>1016</c:v>
                      </c:pt>
                      <c:pt idx="971">
                        <c:v>1017</c:v>
                      </c:pt>
                      <c:pt idx="972">
                        <c:v>1018</c:v>
                      </c:pt>
                      <c:pt idx="973">
                        <c:v>1019</c:v>
                      </c:pt>
                      <c:pt idx="974">
                        <c:v>1020</c:v>
                      </c:pt>
                      <c:pt idx="975">
                        <c:v>1021</c:v>
                      </c:pt>
                      <c:pt idx="976">
                        <c:v>1022</c:v>
                      </c:pt>
                      <c:pt idx="977">
                        <c:v>1023</c:v>
                      </c:pt>
                      <c:pt idx="978">
                        <c:v>1024</c:v>
                      </c:pt>
                      <c:pt idx="979">
                        <c:v>1025</c:v>
                      </c:pt>
                      <c:pt idx="980">
                        <c:v>1026</c:v>
                      </c:pt>
                      <c:pt idx="981">
                        <c:v>1027</c:v>
                      </c:pt>
                      <c:pt idx="982">
                        <c:v>1028</c:v>
                      </c:pt>
                      <c:pt idx="983">
                        <c:v>1029</c:v>
                      </c:pt>
                      <c:pt idx="984">
                        <c:v>1030</c:v>
                      </c:pt>
                      <c:pt idx="985">
                        <c:v>1031</c:v>
                      </c:pt>
                      <c:pt idx="986">
                        <c:v>1032</c:v>
                      </c:pt>
                      <c:pt idx="987">
                        <c:v>1033</c:v>
                      </c:pt>
                      <c:pt idx="988">
                        <c:v>1034</c:v>
                      </c:pt>
                      <c:pt idx="989">
                        <c:v>1035</c:v>
                      </c:pt>
                      <c:pt idx="990">
                        <c:v>1036</c:v>
                      </c:pt>
                      <c:pt idx="991">
                        <c:v>1037</c:v>
                      </c:pt>
                      <c:pt idx="992">
                        <c:v>1038</c:v>
                      </c:pt>
                      <c:pt idx="993">
                        <c:v>1039</c:v>
                      </c:pt>
                      <c:pt idx="994">
                        <c:v>1040</c:v>
                      </c:pt>
                      <c:pt idx="995">
                        <c:v>1041</c:v>
                      </c:pt>
                      <c:pt idx="996">
                        <c:v>1042</c:v>
                      </c:pt>
                      <c:pt idx="997">
                        <c:v>1043</c:v>
                      </c:pt>
                      <c:pt idx="998">
                        <c:v>1044</c:v>
                      </c:pt>
                      <c:pt idx="999">
                        <c:v>1045</c:v>
                      </c:pt>
                      <c:pt idx="1000">
                        <c:v>1046</c:v>
                      </c:pt>
                      <c:pt idx="1001">
                        <c:v>1047</c:v>
                      </c:pt>
                      <c:pt idx="1002">
                        <c:v>1048</c:v>
                      </c:pt>
                      <c:pt idx="1003">
                        <c:v>1049</c:v>
                      </c:pt>
                      <c:pt idx="1004">
                        <c:v>1050</c:v>
                      </c:pt>
                      <c:pt idx="1005">
                        <c:v>1051</c:v>
                      </c:pt>
                      <c:pt idx="1006">
                        <c:v>1052</c:v>
                      </c:pt>
                      <c:pt idx="1007">
                        <c:v>1053</c:v>
                      </c:pt>
                      <c:pt idx="1008">
                        <c:v>1054</c:v>
                      </c:pt>
                      <c:pt idx="1009">
                        <c:v>1055</c:v>
                      </c:pt>
                      <c:pt idx="1010">
                        <c:v>1056</c:v>
                      </c:pt>
                      <c:pt idx="1011">
                        <c:v>1057</c:v>
                      </c:pt>
                      <c:pt idx="1012">
                        <c:v>1058</c:v>
                      </c:pt>
                      <c:pt idx="1013">
                        <c:v>1059</c:v>
                      </c:pt>
                      <c:pt idx="1014">
                        <c:v>1060</c:v>
                      </c:pt>
                      <c:pt idx="1015">
                        <c:v>1061</c:v>
                      </c:pt>
                      <c:pt idx="1016">
                        <c:v>1062</c:v>
                      </c:pt>
                      <c:pt idx="1017">
                        <c:v>1063</c:v>
                      </c:pt>
                      <c:pt idx="1018">
                        <c:v>1064</c:v>
                      </c:pt>
                      <c:pt idx="1019">
                        <c:v>1065</c:v>
                      </c:pt>
                      <c:pt idx="1020">
                        <c:v>1066</c:v>
                      </c:pt>
                      <c:pt idx="1021">
                        <c:v>1067</c:v>
                      </c:pt>
                      <c:pt idx="1022">
                        <c:v>1068</c:v>
                      </c:pt>
                      <c:pt idx="1023">
                        <c:v>1069</c:v>
                      </c:pt>
                      <c:pt idx="1024">
                        <c:v>1070</c:v>
                      </c:pt>
                      <c:pt idx="1025">
                        <c:v>1071</c:v>
                      </c:pt>
                      <c:pt idx="1026">
                        <c:v>1072</c:v>
                      </c:pt>
                      <c:pt idx="1027">
                        <c:v>1073</c:v>
                      </c:pt>
                      <c:pt idx="1028">
                        <c:v>1074</c:v>
                      </c:pt>
                      <c:pt idx="1029">
                        <c:v>1075</c:v>
                      </c:pt>
                      <c:pt idx="1030">
                        <c:v>1076</c:v>
                      </c:pt>
                      <c:pt idx="1031">
                        <c:v>1077</c:v>
                      </c:pt>
                      <c:pt idx="1032">
                        <c:v>1078</c:v>
                      </c:pt>
                      <c:pt idx="1033">
                        <c:v>1079</c:v>
                      </c:pt>
                      <c:pt idx="1034">
                        <c:v>1080</c:v>
                      </c:pt>
                      <c:pt idx="1035">
                        <c:v>1081</c:v>
                      </c:pt>
                      <c:pt idx="1036">
                        <c:v>1082</c:v>
                      </c:pt>
                      <c:pt idx="1037">
                        <c:v>1083</c:v>
                      </c:pt>
                      <c:pt idx="1038">
                        <c:v>1084</c:v>
                      </c:pt>
                      <c:pt idx="1039">
                        <c:v>1085</c:v>
                      </c:pt>
                      <c:pt idx="1040">
                        <c:v>1086</c:v>
                      </c:pt>
                      <c:pt idx="1041">
                        <c:v>1087</c:v>
                      </c:pt>
                      <c:pt idx="1042">
                        <c:v>1088</c:v>
                      </c:pt>
                      <c:pt idx="1043">
                        <c:v>1089</c:v>
                      </c:pt>
                      <c:pt idx="1044">
                        <c:v>1090</c:v>
                      </c:pt>
                      <c:pt idx="1045">
                        <c:v>1091</c:v>
                      </c:pt>
                      <c:pt idx="1046">
                        <c:v>1092</c:v>
                      </c:pt>
                      <c:pt idx="1047">
                        <c:v>1093</c:v>
                      </c:pt>
                      <c:pt idx="1048">
                        <c:v>1094</c:v>
                      </c:pt>
                      <c:pt idx="1049">
                        <c:v>1095</c:v>
                      </c:pt>
                      <c:pt idx="1050">
                        <c:v>1174</c:v>
                      </c:pt>
                      <c:pt idx="1051">
                        <c:v>1223</c:v>
                      </c:pt>
                      <c:pt idx="1052">
                        <c:v>1272</c:v>
                      </c:pt>
                      <c:pt idx="1053">
                        <c:v>1314</c:v>
                      </c:pt>
                      <c:pt idx="1054">
                        <c:v>1363</c:v>
                      </c:pt>
                      <c:pt idx="1055">
                        <c:v>1412</c:v>
                      </c:pt>
                    </c:numCache>
                  </c:numRef>
                </c:xVal>
                <c:yVal>
                  <c:numRef>
                    <c:extLst xmlns:c16r2="http://schemas.microsoft.com/office/drawing/2015/06/chart">
                      <c:ext uri="{02D57815-91ED-43cb-92C2-25804820EDAC}">
                        <c15:formulaRef>
                          <c15:sqref>'[2]GUEC N'!$E$2:$E$1057</c15:sqref>
                        </c15:formulaRef>
                      </c:ext>
                    </c:extLst>
                    <c:numCache>
                      <c:formatCode>General</c:formatCode>
                      <c:ptCount val="1056"/>
                      <c:pt idx="0">
                        <c:v>3.4982966643049433</c:v>
                      </c:pt>
                      <c:pt idx="1">
                        <c:v>3.5096073380934789</c:v>
                      </c:pt>
                      <c:pt idx="2">
                        <c:v>3.5208844897629823</c:v>
                      </c:pt>
                      <c:pt idx="3">
                        <c:v>3.5321311651437322</c:v>
                      </c:pt>
                      <c:pt idx="4">
                        <c:v>3.5433504264866347</c:v>
                      </c:pt>
                      <c:pt idx="5">
                        <c:v>3.5545453520333385</c:v>
                      </c:pt>
                      <c:pt idx="6">
                        <c:v>3.5657190355838146</c:v>
                      </c:pt>
                      <c:pt idx="7">
                        <c:v>3.5768745860615199</c:v>
                      </c:pt>
                      <c:pt idx="8">
                        <c:v>3.5880151270761345</c:v>
                      </c:pt>
                      <c:pt idx="9">
                        <c:v>3.5991437964839825</c:v>
                      </c:pt>
                      <c:pt idx="10">
                        <c:v>3.6102637459461748</c:v>
                      </c:pt>
                      <c:pt idx="11">
                        <c:v>3.6213781404845249</c:v>
                      </c:pt>
                      <c:pt idx="12">
                        <c:v>3.6324901580353179</c:v>
                      </c:pt>
                      <c:pt idx="13">
                        <c:v>3.6436029890009829</c:v>
                      </c:pt>
                      <c:pt idx="14">
                        <c:v>3.6547198357997042</c:v>
                      </c:pt>
                      <c:pt idx="15">
                        <c:v>3.6658439124130964</c:v>
                      </c:pt>
                      <c:pt idx="16">
                        <c:v>3.676978443931914</c:v>
                      </c:pt>
                      <c:pt idx="17">
                        <c:v>3.6881266660999419</c:v>
                      </c:pt>
                      <c:pt idx="18">
                        <c:v>3.6992918248560702</c:v>
                      </c:pt>
                      <c:pt idx="19">
                        <c:v>3.710477175874642</c:v>
                      </c:pt>
                      <c:pt idx="20">
                        <c:v>3.7216859841041248</c:v>
                      </c:pt>
                      <c:pt idx="21">
                        <c:v>3.7329215233041753</c:v>
                      </c:pt>
                      <c:pt idx="22">
                        <c:v>3.7441870755811522</c:v>
                      </c:pt>
                      <c:pt idx="23">
                        <c:v>3.7554859309221307</c:v>
                      </c:pt>
                      <c:pt idx="24">
                        <c:v>3.7668213867275244</c:v>
                      </c:pt>
                      <c:pt idx="25">
                        <c:v>3.7781967473423026</c:v>
                      </c:pt>
                      <c:pt idx="26">
                        <c:v>3.7896153235859433</c:v>
                      </c:pt>
                      <c:pt idx="27">
                        <c:v>3.8010804322811311</c:v>
                      </c:pt>
                      <c:pt idx="28">
                        <c:v>3.8125953957812877</c:v>
                      </c:pt>
                      <c:pt idx="29">
                        <c:v>3.8241635414969952</c:v>
                      </c:pt>
                      <c:pt idx="30">
                        <c:v>3.8357882014213622</c:v>
                      </c:pt>
                      <c:pt idx="31">
                        <c:v>3.8474727116544223</c:v>
                      </c:pt>
                      <c:pt idx="32">
                        <c:v>3.859220411926604</c:v>
                      </c:pt>
                      <c:pt idx="33">
                        <c:v>3.8710346451213411</c:v>
                      </c:pt>
                      <c:pt idx="34">
                        <c:v>3.8829187567969119</c:v>
                      </c:pt>
                      <c:pt idx="35">
                        <c:v>3.8948760947075209</c:v>
                      </c:pt>
                      <c:pt idx="36">
                        <c:v>3.9069100083237456</c:v>
                      </c:pt>
                      <c:pt idx="37">
                        <c:v>3.9190238483523752</c:v>
                      </c:pt>
                      <c:pt idx="38">
                        <c:v>3.9312209662557027</c:v>
                      </c:pt>
                      <c:pt idx="39">
                        <c:v>3.9435047137703716</c:v>
                      </c:pt>
                      <c:pt idx="40">
                        <c:v>3.9558784424257984</c:v>
                      </c:pt>
                      <c:pt idx="41">
                        <c:v>3.9683455030622588</c:v>
                      </c:pt>
                      <c:pt idx="42">
                        <c:v>3.9809092453487089</c:v>
                      </c:pt>
                      <c:pt idx="43">
                        <c:v>3.9935730173003803</c:v>
                      </c:pt>
                      <c:pt idx="44">
                        <c:v>4.0063401647962396</c:v>
                      </c:pt>
                      <c:pt idx="45">
                        <c:v>4.0192140310963644</c:v>
                      </c:pt>
                      <c:pt idx="46">
                        <c:v>4.0321979563593056</c:v>
                      </c:pt>
                      <c:pt idx="47">
                        <c:v>4.0452952771594832</c:v>
                      </c:pt>
                      <c:pt idx="48">
                        <c:v>4.0585093260047227</c:v>
                      </c:pt>
                      <c:pt idx="49">
                        <c:v>4.0718434308539448</c:v>
                      </c:pt>
                      <c:pt idx="50">
                        <c:v>4.0853009146351091</c:v>
                      </c:pt>
                      <c:pt idx="51">
                        <c:v>4.098885094763471</c:v>
                      </c:pt>
                      <c:pt idx="52">
                        <c:v>4.1125992826601934</c:v>
                      </c:pt>
                      <c:pt idx="53">
                        <c:v>4.1264467832714242</c:v>
                      </c:pt>
                      <c:pt idx="54">
                        <c:v>4.140430894587845</c:v>
                      </c:pt>
                      <c:pt idx="55">
                        <c:v>4.1545549071648029</c:v>
                      </c:pt>
                      <c:pt idx="56">
                        <c:v>4.1688221036430884</c:v>
                      </c:pt>
                      <c:pt idx="57">
                        <c:v>4.1832357582703708</c:v>
                      </c:pt>
                      <c:pt idx="58">
                        <c:v>4.1977991364234333</c:v>
                      </c:pt>
                      <c:pt idx="59">
                        <c:v>4.2125154941312069</c:v>
                      </c:pt>
                      <c:pt idx="60">
                        <c:v>4.2273880775987189</c:v>
                      </c:pt>
                      <c:pt idx="61">
                        <c:v>4.24242012273195</c:v>
                      </c:pt>
                      <c:pt idx="62">
                        <c:v>4.2576148546637675</c:v>
                      </c:pt>
                      <c:pt idx="63">
                        <c:v>4.2729754872808998</c:v>
                      </c:pt>
                      <c:pt idx="64">
                        <c:v>4.2885052227520593</c:v>
                      </c:pt>
                      <c:pt idx="65">
                        <c:v>4.3042072510572913</c:v>
                      </c:pt>
                      <c:pt idx="66">
                        <c:v>4.3200847495185748</c:v>
                      </c:pt>
                      <c:pt idx="67">
                        <c:v>4.3361408823317849</c:v>
                      </c:pt>
                      <c:pt idx="68">
                        <c:v>4.3523788001000225</c:v>
                      </c:pt>
                      <c:pt idx="69">
                        <c:v>4.368801639368435</c:v>
                      </c:pt>
                      <c:pt idx="70">
                        <c:v>4.3854125221605358</c:v>
                      </c:pt>
                      <c:pt idx="71">
                        <c:v>4.4022145555161352</c:v>
                      </c:pt>
                      <c:pt idx="72">
                        <c:v>4.4192108310309015</c:v>
                      </c:pt>
                      <c:pt idx="73">
                        <c:v>4.4364044243976455</c:v>
                      </c:pt>
                      <c:pt idx="74">
                        <c:v>4.4537983949493825</c:v>
                      </c:pt>
                      <c:pt idx="75">
                        <c:v>4.4713957852042139</c:v>
                      </c:pt>
                      <c:pt idx="76">
                        <c:v>4.4891996204121147</c:v>
                      </c:pt>
                      <c:pt idx="77">
                        <c:v>4.5072129081036918</c:v>
                      </c:pt>
                      <c:pt idx="78">
                        <c:v>4.5254386376409421</c:v>
                      </c:pt>
                      <c:pt idx="79">
                        <c:v>4.5438797797701014</c:v>
                      </c:pt>
                      <c:pt idx="80">
                        <c:v>4.5625392861766336</c:v>
                      </c:pt>
                      <c:pt idx="81">
                        <c:v>4.5814200890424281</c:v>
                      </c:pt>
                      <c:pt idx="82">
                        <c:v>4.6005251006052408</c:v>
                      </c:pt>
                      <c:pt idx="83">
                        <c:v>4.6198572127204747</c:v>
                      </c:pt>
                      <c:pt idx="84">
                        <c:v>4.6394192964253271</c:v>
                      </c:pt>
                      <c:pt idx="85">
                        <c:v>4.6592142015053923</c:v>
                      </c:pt>
                      <c:pt idx="86">
                        <c:v>4.6792447560637482</c:v>
                      </c:pt>
                      <c:pt idx="87">
                        <c:v>4.6995137660926041</c:v>
                      </c:pt>
                      <c:pt idx="88">
                        <c:v>4.7200240150475645</c:v>
                      </c:pt>
                      <c:pt idx="89">
                        <c:v>4.7407782634245814</c:v>
                      </c:pt>
                      <c:pt idx="90">
                        <c:v>4.7617792483395949</c:v>
                      </c:pt>
                      <c:pt idx="91">
                        <c:v>4.783029683111014</c:v>
                      </c:pt>
                      <c:pt idx="92">
                        <c:v>4.8045322568450075</c:v>
                      </c:pt>
                      <c:pt idx="93">
                        <c:v>4.8262896340237011</c:v>
                      </c:pt>
                      <c:pt idx="94">
                        <c:v>4.848304454096346</c:v>
                      </c:pt>
                      <c:pt idx="95">
                        <c:v>4.8705793310734808</c:v>
                      </c:pt>
                      <c:pt idx="96">
                        <c:v>4.8931168531241758</c:v>
                      </c:pt>
                      <c:pt idx="97">
                        <c:v>4.915919582176393</c:v>
                      </c:pt>
                      <c:pt idx="98">
                        <c:v>4.9389900535205218</c:v>
                      </c:pt>
                      <c:pt idx="99">
                        <c:v>4.9623307754161567</c:v>
                      </c:pt>
                      <c:pt idx="100">
                        <c:v>4.9859442287021514</c:v>
                      </c:pt>
                      <c:pt idx="101">
                        <c:v>5.0098328664100071</c:v>
                      </c:pt>
                      <c:pt idx="102">
                        <c:v>5.0339991133806601</c:v>
                      </c:pt>
                      <c:pt idx="103">
                        <c:v>5.058445365884717</c:v>
                      </c:pt>
                      <c:pt idx="104">
                        <c:v>5.0831739912461655</c:v>
                      </c:pt>
                      <c:pt idx="105">
                        <c:v>5.1081873274696576</c:v>
                      </c:pt>
                      <c:pt idx="106">
                        <c:v>5.1334876828713787</c:v>
                      </c:pt>
                      <c:pt idx="107">
                        <c:v>5.1590773357135502</c:v>
                      </c:pt>
                      <c:pt idx="108">
                        <c:v>5.1849585338426616</c:v>
                      </c:pt>
                      <c:pt idx="109">
                        <c:v>5.2111334943314267</c:v>
                      </c:pt>
                      <c:pt idx="110">
                        <c:v>5.237604403124549</c:v>
                      </c:pt>
                      <c:pt idx="111">
                        <c:v>5.2643734146883192</c:v>
                      </c:pt>
                      <c:pt idx="112">
                        <c:v>5.291442651664136</c:v>
                      </c:pt>
                      <c:pt idx="113">
                        <c:v>5.318814204525923</c:v>
                      </c:pt>
                      <c:pt idx="114">
                        <c:v>5.3464901312415813</c:v>
                      </c:pt>
                      <c:pt idx="115">
                        <c:v>5.3744724569384568</c:v>
                      </c:pt>
                      <c:pt idx="116">
                        <c:v>5.4027631735728701</c:v>
                      </c:pt>
                      <c:pt idx="117">
                        <c:v>5.4313642396038126</c:v>
                      </c:pt>
                      <c:pt idx="118">
                        <c:v>5.4602775796707856</c:v>
                      </c:pt>
                      <c:pt idx="119">
                        <c:v>5.4895050842758613</c:v>
                      </c:pt>
                      <c:pt idx="120">
                        <c:v>5.5190486094700146</c:v>
                      </c:pt>
                      <c:pt idx="121">
                        <c:v>5.5489099765437491</c:v>
                      </c:pt>
                      <c:pt idx="122">
                        <c:v>5.5790909717220742</c:v>
                      </c:pt>
                      <c:pt idx="123">
                        <c:v>5.609593345863864</c:v>
                      </c:pt>
                      <c:pt idx="124">
                        <c:v>5.6404188141656588</c:v>
                      </c:pt>
                      <c:pt idx="125">
                        <c:v>5.6715690558699299</c:v>
                      </c:pt>
                      <c:pt idx="126">
                        <c:v>5.7030457139778568</c:v>
                      </c:pt>
                      <c:pt idx="127">
                        <c:v>5.7348503949666521</c:v>
                      </c:pt>
                      <c:pt idx="128">
                        <c:v>5.7669846685115065</c:v>
                      </c:pt>
                      <c:pt idx="129">
                        <c:v>5.799450067212117</c:v>
                      </c:pt>
                      <c:pt idx="130">
                        <c:v>5.8322480863239159</c:v>
                      </c:pt>
                      <c:pt idx="131">
                        <c:v>5.8653801834939996</c:v>
                      </c:pt>
                      <c:pt idx="132">
                        <c:v>5.8988477785018114</c:v>
                      </c:pt>
                      <c:pt idx="133">
                        <c:v>5.9326522530045649</c:v>
                      </c:pt>
                      <c:pt idx="134">
                        <c:v>5.9667949502875315</c:v>
                      </c:pt>
                      <c:pt idx="135">
                        <c:v>6.0012771750191432</c:v>
                      </c:pt>
                      <c:pt idx="136">
                        <c:v>6.0361001930109914</c:v>
                      </c:pt>
                      <c:pt idx="137">
                        <c:v>6.0712652309827533</c:v>
                      </c:pt>
                      <c:pt idx="138">
                        <c:v>6.1067734763320463</c:v>
                      </c:pt>
                      <c:pt idx="139">
                        <c:v>6.1426260769092975</c:v>
                      </c:pt>
                      <c:pt idx="140">
                        <c:v>6.1788241407976008</c:v>
                      </c:pt>
                      <c:pt idx="141">
                        <c:v>6.2153687360976289</c:v>
                      </c:pt>
                      <c:pt idx="142">
                        <c:v>6.2522608907176389</c:v>
                      </c:pt>
                      <c:pt idx="143">
                        <c:v>6.2895015921685573</c:v>
                      </c:pt>
                      <c:pt idx="144">
                        <c:v>6.3270917873642354</c:v>
                      </c:pt>
                      <c:pt idx="145">
                        <c:v>6.36503238242683</c:v>
                      </c:pt>
                      <c:pt idx="146">
                        <c:v>6.4033242424974235</c:v>
                      </c:pt>
                      <c:pt idx="147">
                        <c:v>6.441968191551811</c:v>
                      </c:pt>
                      <c:pt idx="148">
                        <c:v>6.4809650122215876</c:v>
                      </c:pt>
                      <c:pt idx="149">
                        <c:v>6.5203154456204748</c:v>
                      </c:pt>
                      <c:pt idx="150">
                        <c:v>6.5600201911759495</c:v>
                      </c:pt>
                      <c:pt idx="151">
                        <c:v>6.6000799064662052</c:v>
                      </c:pt>
                      <c:pt idx="152">
                        <c:v>6.6404952070624494</c:v>
                      </c:pt>
                      <c:pt idx="153">
                        <c:v>6.681266666376577</c:v>
                      </c:pt>
                      <c:pt idx="154">
                        <c:v>6.7223948155142352</c:v>
                      </c:pt>
                      <c:pt idx="155">
                        <c:v>6.7638801431332887</c:v>
                      </c:pt>
                      <c:pt idx="156">
                        <c:v>6.8057230953077434</c:v>
                      </c:pt>
                      <c:pt idx="157">
                        <c:v>6.8479240753971045</c:v>
                      </c:pt>
                      <c:pt idx="158">
                        <c:v>6.8904834439212079</c:v>
                      </c:pt>
                      <c:pt idx="159">
                        <c:v>6.9334015184405606</c:v>
                      </c:pt>
                      <c:pt idx="160">
                        <c:v>6.9766785734421743</c:v>
                      </c:pt>
                      <c:pt idx="161">
                        <c:v>7.0203148402309523</c:v>
                      </c:pt>
                      <c:pt idx="162">
                        <c:v>7.0643105068265788</c:v>
                      </c:pt>
                      <c:pt idx="163">
                        <c:v>7.1086657178660184</c:v>
                      </c:pt>
                      <c:pt idx="164">
                        <c:v>7.1533805745115489</c:v>
                      </c:pt>
                      <c:pt idx="165">
                        <c:v>7.1984551343644219</c:v>
                      </c:pt>
                      <c:pt idx="166">
                        <c:v>7.2438894113840986</c:v>
                      </c:pt>
                      <c:pt idx="167">
                        <c:v>7.2896833758131159</c:v>
                      </c:pt>
                      <c:pt idx="168">
                        <c:v>7.3358369541075765</c:v>
                      </c:pt>
                      <c:pt idx="169">
                        <c:v>7.3823500288732937</c:v>
                      </c:pt>
                      <c:pt idx="170">
                        <c:v>7.4292224388075754</c:v>
                      </c:pt>
                      <c:pt idx="171">
                        <c:v>7.4764539786466679</c:v>
                      </c:pt>
                      <c:pt idx="172">
                        <c:v>7.5240443991188855</c:v>
                      </c:pt>
                      <c:pt idx="173">
                        <c:v>7.5719934069033954</c:v>
                      </c:pt>
                      <c:pt idx="174">
                        <c:v>7.620300664594728</c:v>
                      </c:pt>
                      <c:pt idx="175">
                        <c:v>7.6689657906729494</c:v>
                      </c:pt>
                      <c:pt idx="176">
                        <c:v>7.7179883594795351</c:v>
                      </c:pt>
                      <c:pt idx="177">
                        <c:v>7.7673679011989831</c:v>
                      </c:pt>
                      <c:pt idx="178">
                        <c:v>7.8171039018461048</c:v>
                      </c:pt>
                      <c:pt idx="179">
                        <c:v>7.8671958032590457</c:v>
                      </c:pt>
                      <c:pt idx="180">
                        <c:v>7.9176430030980205</c:v>
                      </c:pt>
                      <c:pt idx="181">
                        <c:v>7.9684448548497908</c:v>
                      </c:pt>
                      <c:pt idx="182">
                        <c:v>8.0196006678378318</c:v>
                      </c:pt>
                      <c:pt idx="183">
                        <c:v>8.0711097072382394</c:v>
                      </c:pt>
                      <c:pt idx="184">
                        <c:v>8.1229711941013818</c:v>
                      </c:pt>
                      <c:pt idx="185">
                        <c:v>8.1751843053792523</c:v>
                      </c:pt>
                      <c:pt idx="186">
                        <c:v>8.2277481739585383</c:v>
                      </c:pt>
                      <c:pt idx="187">
                        <c:v>8.280661888699445</c:v>
                      </c:pt>
                      <c:pt idx="188">
                        <c:v>8.3339244944802147</c:v>
                      </c:pt>
                      <c:pt idx="189">
                        <c:v>8.387534992247355</c:v>
                      </c:pt>
                      <c:pt idx="190">
                        <c:v>8.4414923390716137</c:v>
                      </c:pt>
                      <c:pt idx="191">
                        <c:v>8.4957954482096127</c:v>
                      </c:pt>
                      <c:pt idx="192">
                        <c:v>8.5504431891712205</c:v>
                      </c:pt>
                      <c:pt idx="193">
                        <c:v>8.6054343877926165</c:v>
                      </c:pt>
                      <c:pt idx="194">
                        <c:v>8.660767826315011</c:v>
                      </c:pt>
                      <c:pt idx="195">
                        <c:v>8.7164422434690785</c:v>
                      </c:pt>
                      <c:pt idx="196">
                        <c:v>8.7724563345650637</c:v>
                      </c:pt>
                      <c:pt idx="197">
                        <c:v>8.8288087515885181</c:v>
                      </c:pt>
                      <c:pt idx="198">
                        <c:v>8.8854981033017033</c:v>
                      </c:pt>
                      <c:pt idx="199">
                        <c:v>8.9425229553506718</c:v>
                      </c:pt>
                      <c:pt idx="200">
                        <c:v>8.9998818303779089</c:v>
                      </c:pt>
                      <c:pt idx="201">
                        <c:v>9.0575732081406404</c:v>
                      </c:pt>
                      <c:pt idx="202">
                        <c:v>9.1155955256347401</c:v>
                      </c:pt>
                      <c:pt idx="203">
                        <c:v>9.1739471772242034</c:v>
                      </c:pt>
                      <c:pt idx="204">
                        <c:v>9.2326265147762303</c:v>
                      </c:pt>
                      <c:pt idx="205">
                        <c:v>9.2916318478018223</c:v>
                      </c:pt>
                      <c:pt idx="206">
                        <c:v>9.3509614436019817</c:v>
                      </c:pt>
                      <c:pt idx="207">
                        <c:v>9.4106135274193914</c:v>
                      </c:pt>
                      <c:pt idx="208">
                        <c:v>9.470586282595626</c:v>
                      </c:pt>
                      <c:pt idx="209">
                        <c:v>9.5308778507338534</c:v>
                      </c:pt>
                      <c:pt idx="210">
                        <c:v>9.5914863318670083</c:v>
                      </c:pt>
                      <c:pt idx="211">
                        <c:v>9.6524097846314039</c:v>
                      </c:pt>
                      <c:pt idx="212">
                        <c:v>9.7136462264458192</c:v>
                      </c:pt>
                      <c:pt idx="213">
                        <c:v>9.7751936336959471</c:v>
                      </c:pt>
                      <c:pt idx="214">
                        <c:v>9.8370499419242634</c:v>
                      </c:pt>
                      <c:pt idx="215">
                        <c:v>9.8992130460252721</c:v>
                      </c:pt>
                      <c:pt idx="216">
                        <c:v>9.9616808004460413</c:v>
                      </c:pt>
                      <c:pt idx="217">
                        <c:v>10.02445101939216</c:v>
                      </c:pt>
                      <c:pt idx="218">
                        <c:v>10.087521477038871</c:v>
                      </c:pt>
                      <c:pt idx="219">
                        <c:v>10.150889907747571</c:v>
                      </c:pt>
                      <c:pt idx="220">
                        <c:v>10.214554006287505</c:v>
                      </c:pt>
                      <c:pt idx="221">
                        <c:v>10.278511428062703</c:v>
                      </c:pt>
                      <c:pt idx="222">
                        <c:v>10.342759789344099</c:v>
                      </c:pt>
                      <c:pt idx="223">
                        <c:v>10.407296667506799</c:v>
                      </c:pt>
                      <c:pt idx="224">
                        <c:v>10.472119601272516</c:v>
                      </c:pt>
                      <c:pt idx="225">
                        <c:v>10.537226090957084</c:v>
                      </c:pt>
                      <c:pt idx="226">
                        <c:v>10.60261359872306</c:v>
                      </c:pt>
                      <c:pt idx="227">
                        <c:v>10.668279548837353</c:v>
                      </c:pt>
                      <c:pt idx="228">
                        <c:v>10.734221327933893</c:v>
                      </c:pt>
                      <c:pt idx="229">
                        <c:v>10.800436285281272</c:v>
                      </c:pt>
                      <c:pt idx="230">
                        <c:v>10.866921733055296</c:v>
                      </c:pt>
                      <c:pt idx="231">
                        <c:v>10.933674946616531</c:v>
                      </c:pt>
                      <c:pt idx="232">
                        <c:v>11.067973590165648</c:v>
                      </c:pt>
                      <c:pt idx="233">
                        <c:v>11.135513389363943</c:v>
                      </c:pt>
                      <c:pt idx="234">
                        <c:v>11.203309693359117</c:v>
                      </c:pt>
                      <c:pt idx="235">
                        <c:v>11.271359597767509</c:v>
                      </c:pt>
                      <c:pt idx="236">
                        <c:v>11.339660163156456</c:v>
                      </c:pt>
                      <c:pt idx="237">
                        <c:v>11.408208415355203</c:v>
                      </c:pt>
                      <c:pt idx="238">
                        <c:v>11.477001345770478</c:v>
                      </c:pt>
                      <c:pt idx="239">
                        <c:v>11.546035911706575</c:v>
                      </c:pt>
                      <c:pt idx="240">
                        <c:v>11.615309036690055</c:v>
                      </c:pt>
                      <c:pt idx="241">
                        <c:v>11.684817610798934</c:v>
                      </c:pt>
                      <c:pt idx="242">
                        <c:v>11.754558490996319</c:v>
                      </c:pt>
                      <c:pt idx="243">
                        <c:v>11.824528501468478</c:v>
                      </c:pt>
                      <c:pt idx="244">
                        <c:v>11.894724433967317</c:v>
                      </c:pt>
                      <c:pt idx="245">
                        <c:v>11.965143048157136</c:v>
                      </c:pt>
                      <c:pt idx="246">
                        <c:v>12.035781071965763</c:v>
                      </c:pt>
                      <c:pt idx="247">
                        <c:v>12.106635201939861</c:v>
                      </c:pt>
                      <c:pt idx="248">
                        <c:v>12.177702103604508</c:v>
                      </c:pt>
                      <c:pt idx="249">
                        <c:v>12.248978411826908</c:v>
                      </c:pt>
                      <c:pt idx="250">
                        <c:v>12.320460731184212</c:v>
                      </c:pt>
                      <c:pt idx="251">
                        <c:v>12.392145636335444</c:v>
                      </c:pt>
                      <c:pt idx="252">
                        <c:v>12.464029672397427</c:v>
                      </c:pt>
                      <c:pt idx="253">
                        <c:v>12.536109355324696</c:v>
                      </c:pt>
                      <c:pt idx="254">
                        <c:v>12.608381172293358</c:v>
                      </c:pt>
                      <c:pt idx="255">
                        <c:v>12.680841582088789</c:v>
                      </c:pt>
                      <c:pt idx="256">
                        <c:v>12.753487015497235</c:v>
                      </c:pt>
                      <c:pt idx="257">
                        <c:v>12.826313875701151</c:v>
                      </c:pt>
                      <c:pt idx="258">
                        <c:v>12.899318538678273</c:v>
                      </c:pt>
                      <c:pt idx="259">
                        <c:v>12.972497353604401</c:v>
                      </c:pt>
                      <c:pt idx="260">
                        <c:v>13.045846643259829</c:v>
                      </c:pt>
                      <c:pt idx="261">
                        <c:v>13.1193627044393</c:v>
                      </c:pt>
                      <c:pt idx="262">
                        <c:v>13.193041808365574</c:v>
                      </c:pt>
                      <c:pt idx="263">
                        <c:v>13.266880201106414</c:v>
                      </c:pt>
                      <c:pt idx="264">
                        <c:v>13.340874103995029</c:v>
                      </c:pt>
                      <c:pt idx="265">
                        <c:v>13.415019714053901</c:v>
                      </c:pt>
                      <c:pt idx="266">
                        <c:v>13.489313204421912</c:v>
                      </c:pt>
                      <c:pt idx="267">
                        <c:v>13.563750724784748</c:v>
                      </c:pt>
                      <c:pt idx="268">
                        <c:v>13.638328401808545</c:v>
                      </c:pt>
                      <c:pt idx="269">
                        <c:v>13.713042339576647</c:v>
                      </c:pt>
                      <c:pt idx="270">
                        <c:v>13.787888620029507</c:v>
                      </c:pt>
                      <c:pt idx="271">
                        <c:v>13.862863303407616</c:v>
                      </c:pt>
                      <c:pt idx="272">
                        <c:v>13.937962428697453</c:v>
                      </c:pt>
                      <c:pt idx="273">
                        <c:v>14.013182014080341</c:v>
                      </c:pt>
                      <c:pt idx="274">
                        <c:v>14.088518057384201</c:v>
                      </c:pt>
                      <c:pt idx="275">
                        <c:v>14.163966536538135</c:v>
                      </c:pt>
                      <c:pt idx="276">
                        <c:v>14.239523410029756</c:v>
                      </c:pt>
                      <c:pt idx="277">
                        <c:v>14.315184617365253</c:v>
                      </c:pt>
                      <c:pt idx="278">
                        <c:v>14.390946079532087</c:v>
                      </c:pt>
                      <c:pt idx="279">
                        <c:v>14.466803699464283</c:v>
                      </c:pt>
                      <c:pt idx="280">
                        <c:v>14.542753362510263</c:v>
                      </c:pt>
                      <c:pt idx="281">
                        <c:v>14.618790936903149</c:v>
                      </c:pt>
                      <c:pt idx="282">
                        <c:v>14.69491227423347</c:v>
                      </c:pt>
                      <c:pt idx="283">
                        <c:v>14.771113209924245</c:v>
                      </c:pt>
                      <c:pt idx="284">
                        <c:v>14.847389563708354</c:v>
                      </c:pt>
                      <c:pt idx="285">
                        <c:v>14.923737140108123</c:v>
                      </c:pt>
                      <c:pt idx="286">
                        <c:v>15.000151728917114</c:v>
                      </c:pt>
                      <c:pt idx="287">
                        <c:v>15.076629105684004</c:v>
                      </c:pt>
                      <c:pt idx="288">
                        <c:v>15.15316503219853</c:v>
                      </c:pt>
                      <c:pt idx="289">
                        <c:v>15.229755256979418</c:v>
                      </c:pt>
                      <c:pt idx="290">
                        <c:v>15.30639551576423</c:v>
                      </c:pt>
                      <c:pt idx="291">
                        <c:v>15.383081532001089</c:v>
                      </c:pt>
                      <c:pt idx="292">
                        <c:v>15.459809017342222</c:v>
                      </c:pt>
                      <c:pt idx="293">
                        <c:v>15.536573672139198</c:v>
                      </c:pt>
                      <c:pt idx="294">
                        <c:v>15.613371185939894</c:v>
                      </c:pt>
                      <c:pt idx="295">
                        <c:v>15.690197237987043</c:v>
                      </c:pt>
                      <c:pt idx="296">
                        <c:v>15.767047497718339</c:v>
                      </c:pt>
                      <c:pt idx="297">
                        <c:v>15.843917625268059</c:v>
                      </c:pt>
                      <c:pt idx="298">
                        <c:v>15.920803271970055</c:v>
                      </c:pt>
                      <c:pt idx="299">
                        <c:v>15.997700080862153</c:v>
                      </c:pt>
                      <c:pt idx="300">
                        <c:v>16.074603687191832</c:v>
                      </c:pt>
                      <c:pt idx="301">
                        <c:v>16.15150971892313</c:v>
                      </c:pt>
                      <c:pt idx="302">
                        <c:v>16.228413797244716</c:v>
                      </c:pt>
                      <c:pt idx="303">
                        <c:v>16.305311537079096</c:v>
                      </c:pt>
                      <c:pt idx="304">
                        <c:v>16.38219854759279</c:v>
                      </c:pt>
                      <c:pt idx="305">
                        <c:v>16.459070432707573</c:v>
                      </c:pt>
                      <c:pt idx="306">
                        <c:v>16.535922791612535</c:v>
                      </c:pt>
                      <c:pt idx="307">
                        <c:v>16.612751219277044</c:v>
                      </c:pt>
                      <c:pt idx="308">
                        <c:v>16.689551306964475</c:v>
                      </c:pt>
                      <c:pt idx="309">
                        <c:v>16.766318642746619</c:v>
                      </c:pt>
                      <c:pt idx="310">
                        <c:v>16.843048812018786</c:v>
                      </c:pt>
                      <c:pt idx="311">
                        <c:v>16.91973739801545</c:v>
                      </c:pt>
                      <c:pt idx="312">
                        <c:v>16.996379982326445</c:v>
                      </c:pt>
                      <c:pt idx="313">
                        <c:v>17.072972145413583</c:v>
                      </c:pt>
                      <c:pt idx="314">
                        <c:v>17.149509467127647</c:v>
                      </c:pt>
                      <c:pt idx="315">
                        <c:v>17.225987527225765</c:v>
                      </c:pt>
                      <c:pt idx="316">
                        <c:v>17.302401905888953</c:v>
                      </c:pt>
                      <c:pt idx="317">
                        <c:v>17.378748184239893</c:v>
                      </c:pt>
                      <c:pt idx="318">
                        <c:v>17.455021944860832</c:v>
                      </c:pt>
                      <c:pt idx="319">
                        <c:v>17.531218772311519</c:v>
                      </c:pt>
                      <c:pt idx="320">
                        <c:v>17.607334253647139</c:v>
                      </c:pt>
                      <c:pt idx="321">
                        <c:v>17.683363978936164</c:v>
                      </c:pt>
                      <c:pt idx="322">
                        <c:v>17.759303541778056</c:v>
                      </c:pt>
                      <c:pt idx="323">
                        <c:v>17.835148539820793</c:v>
                      </c:pt>
                      <c:pt idx="324">
                        <c:v>17.910894575278064</c:v>
                      </c:pt>
                      <c:pt idx="325">
                        <c:v>17.986537255446162</c:v>
                      </c:pt>
                      <c:pt idx="326">
                        <c:v>18.062072193220477</c:v>
                      </c:pt>
                      <c:pt idx="327">
                        <c:v>18.137495007611466</c:v>
                      </c:pt>
                      <c:pt idx="328">
                        <c:v>18.212801324260159</c:v>
                      </c:pt>
                      <c:pt idx="329">
                        <c:v>18.287986775952973</c:v>
                      </c:pt>
                      <c:pt idx="330">
                        <c:v>18.3630470031359</c:v>
                      </c:pt>
                      <c:pt idx="331">
                        <c:v>18.437977654428014</c:v>
                      </c:pt>
                      <c:pt idx="332">
                        <c:v>18.512774387134051</c:v>
                      </c:pt>
                      <c:pt idx="333">
                        <c:v>18.587432867756227</c:v>
                      </c:pt>
                      <c:pt idx="334">
                        <c:v>18.66194877250507</c:v>
                      </c:pt>
                      <c:pt idx="335">
                        <c:v>18.736317787809284</c:v>
                      </c:pt>
                      <c:pt idx="336">
                        <c:v>18.810535610824527</c:v>
                      </c:pt>
                      <c:pt idx="337">
                        <c:v>18.884597949941075</c:v>
                      </c:pt>
                      <c:pt idx="338">
                        <c:v>18.958500525290273</c:v>
                      </c:pt>
                      <c:pt idx="339">
                        <c:v>19.032239069249762</c:v>
                      </c:pt>
                      <c:pt idx="340">
                        <c:v>19.105809326947366</c:v>
                      </c:pt>
                      <c:pt idx="341">
                        <c:v>19.179207056763556</c:v>
                      </c:pt>
                      <c:pt idx="342">
                        <c:v>19.252428030832558</c:v>
                      </c:pt>
                      <c:pt idx="343">
                        <c:v>19.325468035541839</c:v>
                      </c:pt>
                      <c:pt idx="344">
                        <c:v>19.398322872030089</c:v>
                      </c:pt>
                      <c:pt idx="345">
                        <c:v>19.470988356683506</c:v>
                      </c:pt>
                      <c:pt idx="346">
                        <c:v>19.543460321630437</c:v>
                      </c:pt>
                      <c:pt idx="347">
                        <c:v>19.615734615234224</c:v>
                      </c:pt>
                      <c:pt idx="348">
                        <c:v>19.687807102584138</c:v>
                      </c:pt>
                      <c:pt idx="349">
                        <c:v>19.759673665984604</c:v>
                      </c:pt>
                      <c:pt idx="350">
                        <c:v>19.831330205442249</c:v>
                      </c:pt>
                      <c:pt idx="351">
                        <c:v>19.902772639151131</c:v>
                      </c:pt>
                      <c:pt idx="352">
                        <c:v>19.973996903975717</c:v>
                      </c:pt>
                      <c:pt idx="353">
                        <c:v>20.04499895593186</c:v>
                      </c:pt>
                      <c:pt idx="354">
                        <c:v>20.115774770665457</c:v>
                      </c:pt>
                      <c:pt idx="355">
                        <c:v>20.18632034392893</c:v>
                      </c:pt>
                      <c:pt idx="356">
                        <c:v>20.256631692055304</c:v>
                      </c:pt>
                      <c:pt idx="357">
                        <c:v>20.326704852429977</c:v>
                      </c:pt>
                      <c:pt idx="358">
                        <c:v>20.396535883959981</c:v>
                      </c:pt>
                      <c:pt idx="359">
                        <c:v>20.466120867540731</c:v>
                      </c:pt>
                      <c:pt idx="360">
                        <c:v>20.535455906520294</c:v>
                      </c:pt>
                      <c:pt idx="361">
                        <c:v>20.604537127160906</c:v>
                      </c:pt>
                      <c:pt idx="362">
                        <c:v>20.673360679097904</c:v>
                      </c:pt>
                      <c:pt idx="363">
                        <c:v>20.741922735795864</c:v>
                      </c:pt>
                      <c:pt idx="364">
                        <c:v>20.810219495001952</c:v>
                      </c:pt>
                      <c:pt idx="365">
                        <c:v>20.878247179196411</c:v>
                      </c:pt>
                      <c:pt idx="366">
                        <c:v>20.94600203604012</c:v>
                      </c:pt>
                      <c:pt idx="367">
                        <c:v>21.013480338819228</c:v>
                      </c:pt>
                      <c:pt idx="368">
                        <c:v>21.080678386886643</c:v>
                      </c:pt>
                      <c:pt idx="369">
                        <c:v>21.147592506100601</c:v>
                      </c:pt>
                      <c:pt idx="370">
                        <c:v>21.214219049259906</c:v>
                      </c:pt>
                      <c:pt idx="371">
                        <c:v>21.280554396536104</c:v>
                      </c:pt>
                      <c:pt idx="372">
                        <c:v>21.346594955902361</c:v>
                      </c:pt>
                      <c:pt idx="373">
                        <c:v>21.477777484355709</c:v>
                      </c:pt>
                      <c:pt idx="374">
                        <c:v>21.542912412210342</c:v>
                      </c:pt>
                      <c:pt idx="375">
                        <c:v>21.607738470524193</c:v>
                      </c:pt>
                      <c:pt idx="376">
                        <c:v>21.672252212593797</c:v>
                      </c:pt>
                      <c:pt idx="377">
                        <c:v>21.736450222019116</c:v>
                      </c:pt>
                      <c:pt idx="378">
                        <c:v>21.800329113108141</c:v>
                      </c:pt>
                      <c:pt idx="379">
                        <c:v>21.863885531277745</c:v>
                      </c:pt>
                      <c:pt idx="380">
                        <c:v>21.927116153450871</c:v>
                      </c:pt>
                      <c:pt idx="381">
                        <c:v>21.99001768844991</c:v>
                      </c:pt>
                      <c:pt idx="382">
                        <c:v>22.052586877386201</c:v>
                      </c:pt>
                      <c:pt idx="383">
                        <c:v>22.11482049404572</c:v>
                      </c:pt>
                      <c:pt idx="384">
                        <c:v>22.176715345270804</c:v>
                      </c:pt>
                      <c:pt idx="385">
                        <c:v>22.238268271337862</c:v>
                      </c:pt>
                      <c:pt idx="386">
                        <c:v>22.299476146331109</c:v>
                      </c:pt>
                      <c:pt idx="387">
                        <c:v>22.360335878512213</c:v>
                      </c:pt>
                      <c:pt idx="388">
                        <c:v>22.420844410685728</c:v>
                      </c:pt>
                      <c:pt idx="389">
                        <c:v>22.480998720560532</c:v>
                      </c:pt>
                      <c:pt idx="390">
                        <c:v>22.540795821106858</c:v>
                      </c:pt>
                      <c:pt idx="391">
                        <c:v>22.600232760909179</c:v>
                      </c:pt>
                      <c:pt idx="392">
                        <c:v>22.659306624514741</c:v>
                      </c:pt>
                      <c:pt idx="393">
                        <c:v>22.718014532777779</c:v>
                      </c:pt>
                      <c:pt idx="394">
                        <c:v>22.83432115026228</c:v>
                      </c:pt>
                      <c:pt idx="395">
                        <c:v>22.949130319136504</c:v>
                      </c:pt>
                      <c:pt idx="396">
                        <c:v>23.005966557779555</c:v>
                      </c:pt>
                      <c:pt idx="397">
                        <c:v>23.062420347366785</c:v>
                      </c:pt>
                      <c:pt idx="398">
                        <c:v>23.11848907216368</c:v>
                      </c:pt>
                      <c:pt idx="399">
                        <c:v>23.17417015533433</c:v>
                      </c:pt>
                      <c:pt idx="400">
                        <c:v>23.229461059244521</c:v>
                      </c:pt>
                      <c:pt idx="401">
                        <c:v>23.284359285760047</c:v>
                      </c:pt>
                      <c:pt idx="402">
                        <c:v>23.338862376540266</c:v>
                      </c:pt>
                      <c:pt idx="403">
                        <c:v>23.392967913326768</c:v>
                      </c:pt>
                      <c:pt idx="404">
                        <c:v>23.446673518227168</c:v>
                      </c:pt>
                      <c:pt idx="405">
                        <c:v>23.499976853994013</c:v>
                      </c:pt>
                      <c:pt idx="406">
                        <c:v>23.552875624298707</c:v>
                      </c:pt>
                      <c:pt idx="407">
                        <c:v>23.605367574000478</c:v>
                      </c:pt>
                      <c:pt idx="408">
                        <c:v>23.657450489410273</c:v>
                      </c:pt>
                      <c:pt idx="409">
                        <c:v>23.709122198549686</c:v>
                      </c:pt>
                      <c:pt idx="410">
                        <c:v>23.760380571404699</c:v>
                      </c:pt>
                      <c:pt idx="411">
                        <c:v>23.811223520174394</c:v>
                      </c:pt>
                      <c:pt idx="412">
                        <c:v>23.861648999514426</c:v>
                      </c:pt>
                      <c:pt idx="413">
                        <c:v>23.911655006775419</c:v>
                      </c:pt>
                      <c:pt idx="414">
                        <c:v>24.059136814873224</c:v>
                      </c:pt>
                      <c:pt idx="415">
                        <c:v>24.107445769272029</c:v>
                      </c:pt>
                      <c:pt idx="416">
                        <c:v>24.202775425521295</c:v>
                      </c:pt>
                      <c:pt idx="417">
                        <c:v>24.249792688050341</c:v>
                      </c:pt>
                      <c:pt idx="418">
                        <c:v>24.296376021190152</c:v>
                      </c:pt>
                      <c:pt idx="419">
                        <c:v>24.342523816401506</c:v>
                      </c:pt>
                      <c:pt idx="420">
                        <c:v>24.388234509932161</c:v>
                      </c:pt>
                      <c:pt idx="421">
                        <c:v>24.522729018452882</c:v>
                      </c:pt>
                      <c:pt idx="422">
                        <c:v>24.56667656964424</c:v>
                      </c:pt>
                      <c:pt idx="423">
                        <c:v>24.610179878287397</c:v>
                      </c:pt>
                      <c:pt idx="424">
                        <c:v>24.653237652927892</c:v>
                      </c:pt>
                      <c:pt idx="425">
                        <c:v>24.69584864803841</c:v>
                      </c:pt>
                      <c:pt idx="426">
                        <c:v>24.738011664159277</c:v>
                      </c:pt>
                      <c:pt idx="427">
                        <c:v>24.779725548033383</c:v>
                      </c:pt>
                      <c:pt idx="428">
                        <c:v>24.820989192735436</c:v>
                      </c:pt>
                      <c:pt idx="429">
                        <c:v>24.861801537795529</c:v>
                      </c:pt>
                      <c:pt idx="430">
                        <c:v>24.902161569317027</c:v>
                      </c:pt>
                      <c:pt idx="431">
                        <c:v>24.942068320088747</c:v>
                      </c:pt>
                      <c:pt idx="432">
                        <c:v>24.981520869691433</c:v>
                      </c:pt>
                      <c:pt idx="433">
                        <c:v>25.020518344598457</c:v>
                      </c:pt>
                      <c:pt idx="434">
                        <c:v>25.097144811246537</c:v>
                      </c:pt>
                      <c:pt idx="435">
                        <c:v>25.171941673138779</c:v>
                      </c:pt>
                      <c:pt idx="436">
                        <c:v>25.208652319237874</c:v>
                      </c:pt>
                      <c:pt idx="437">
                        <c:v>25.280695089913788</c:v>
                      </c:pt>
                      <c:pt idx="438">
                        <c:v>25.316026176098795</c:v>
                      </c:pt>
                      <c:pt idx="439">
                        <c:v>25.350896449787403</c:v>
                      </c:pt>
                      <c:pt idx="440">
                        <c:v>25.419253005980764</c:v>
                      </c:pt>
                      <c:pt idx="441">
                        <c:v>25.452738630717942</c:v>
                      </c:pt>
                      <c:pt idx="442">
                        <c:v>25.48576212748015</c:v>
                      </c:pt>
                      <c:pt idx="443">
                        <c:v>25.518323286580422</c:v>
                      </c:pt>
                      <c:pt idx="444">
                        <c:v>25.550421946040977</c:v>
                      </c:pt>
                      <c:pt idx="445">
                        <c:v>25.582057991601086</c:v>
                      </c:pt>
                      <c:pt idx="446">
                        <c:v>25.613231356719041</c:v>
                      </c:pt>
                      <c:pt idx="447">
                        <c:v>25.6439420225683</c:v>
                      </c:pt>
                      <c:pt idx="448">
                        <c:v>25.674190018027836</c:v>
                      </c:pt>
                      <c:pt idx="449">
                        <c:v>25.703975419666587</c:v>
                      </c:pt>
                      <c:pt idx="450">
                        <c:v>25.733298351722077</c:v>
                      </c:pt>
                      <c:pt idx="451">
                        <c:v>25.762158986073242</c:v>
                      </c:pt>
                      <c:pt idx="452">
                        <c:v>25.790557542207381</c:v>
                      </c:pt>
                      <c:pt idx="453">
                        <c:v>25.818494287181295</c:v>
                      </c:pt>
                      <c:pt idx="454">
                        <c:v>25.845969535576632</c:v>
                      </c:pt>
                      <c:pt idx="455">
                        <c:v>25.87298364944937</c:v>
                      </c:pt>
                      <c:pt idx="456">
                        <c:v>25.899537038273539</c:v>
                      </c:pt>
                      <c:pt idx="457">
                        <c:v>25.925630158879095</c:v>
                      </c:pt>
                      <c:pt idx="458">
                        <c:v>25.95126351538406</c:v>
                      </c:pt>
                      <c:pt idx="459">
                        <c:v>25.97643765912083</c:v>
                      </c:pt>
                      <c:pt idx="460">
                        <c:v>26.001153188556732</c:v>
                      </c:pt>
                      <c:pt idx="461">
                        <c:v>26.025410749208831</c:v>
                      </c:pt>
                      <c:pt idx="462">
                        <c:v>26.049211033552965</c:v>
                      </c:pt>
                      <c:pt idx="463">
                        <c:v>26.072554780927028</c:v>
                      </c:pt>
                      <c:pt idx="464">
                        <c:v>26.095442777428612</c:v>
                      </c:pt>
                      <c:pt idx="465">
                        <c:v>26.117875855806812</c:v>
                      </c:pt>
                      <c:pt idx="466">
                        <c:v>26.139854895348435</c:v>
                      </c:pt>
                      <c:pt idx="467">
                        <c:v>26.161380821758485</c:v>
                      </c:pt>
                      <c:pt idx="468">
                        <c:v>26.18245460703498</c:v>
                      </c:pt>
                      <c:pt idx="469">
                        <c:v>26.203077269338134</c:v>
                      </c:pt>
                      <c:pt idx="470">
                        <c:v>26.223249872853899</c:v>
                      </c:pt>
                      <c:pt idx="471">
                        <c:v>26.242973527651902</c:v>
                      </c:pt>
                      <c:pt idx="472">
                        <c:v>26.262249389537757</c:v>
                      </c:pt>
                      <c:pt idx="473">
                        <c:v>26.281078659899851</c:v>
                      </c:pt>
                      <c:pt idx="474">
                        <c:v>26.299462585550518</c:v>
                      </c:pt>
                      <c:pt idx="475">
                        <c:v>26.317402458561745</c:v>
                      </c:pt>
                      <c:pt idx="476">
                        <c:v>26.334899616095271</c:v>
                      </c:pt>
                      <c:pt idx="477">
                        <c:v>26.3519554402273</c:v>
                      </c:pt>
                      <c:pt idx="478">
                        <c:v>26.368571357767689</c:v>
                      </c:pt>
                      <c:pt idx="479">
                        <c:v>26.384748840073655</c:v>
                      </c:pt>
                      <c:pt idx="480">
                        <c:v>26.400489402858174</c:v>
                      </c:pt>
                      <c:pt idx="481">
                        <c:v>26.415794605992865</c:v>
                      </c:pt>
                      <c:pt idx="482">
                        <c:v>26.430666053305586</c:v>
                      </c:pt>
                      <c:pt idx="483">
                        <c:v>26.445105392372639</c:v>
                      </c:pt>
                      <c:pt idx="484">
                        <c:v>26.459114314305719</c:v>
                      </c:pt>
                      <c:pt idx="485">
                        <c:v>26.472694553533479</c:v>
                      </c:pt>
                      <c:pt idx="486">
                        <c:v>26.485847887577975</c:v>
                      </c:pt>
                      <c:pt idx="487">
                        <c:v>26.498576136825719</c:v>
                      </c:pt>
                      <c:pt idx="488">
                        <c:v>26.510881164293682</c:v>
                      </c:pt>
                      <c:pt idx="489">
                        <c:v>26.522764875390017</c:v>
                      </c:pt>
                      <c:pt idx="490">
                        <c:v>26.534229217669719</c:v>
                      </c:pt>
                      <c:pt idx="491">
                        <c:v>26.545276180585144</c:v>
                      </c:pt>
                      <c:pt idx="492">
                        <c:v>26.555907795231455</c:v>
                      </c:pt>
                      <c:pt idx="493">
                        <c:v>26.566126134087042</c:v>
                      </c:pt>
                      <c:pt idx="494">
                        <c:v>26.575933310748923</c:v>
                      </c:pt>
                      <c:pt idx="495">
                        <c:v>26.602909614626657</c:v>
                      </c:pt>
                      <c:pt idx="496">
                        <c:v>26.618878580974279</c:v>
                      </c:pt>
                      <c:pt idx="497">
                        <c:v>26.626265438070742</c:v>
                      </c:pt>
                      <c:pt idx="498">
                        <c:v>26.633257056213566</c:v>
                      </c:pt>
                      <c:pt idx="499">
                        <c:v>26.646064343883122</c:v>
                      </c:pt>
                      <c:pt idx="500">
                        <c:v>26.651884993514493</c:v>
                      </c:pt>
                      <c:pt idx="501">
                        <c:v>26.657320363771575</c:v>
                      </c:pt>
                      <c:pt idx="502">
                        <c:v>26.662373039263656</c:v>
                      </c:pt>
                      <c:pt idx="503">
                        <c:v>26.667045641839977</c:v>
                      </c:pt>
                      <c:pt idx="504">
                        <c:v>26.671340830258981</c:v>
                      </c:pt>
                      <c:pt idx="505">
                        <c:v>26.675261299853119</c:v>
                      </c:pt>
                      <c:pt idx="506">
                        <c:v>26.678809782189287</c:v>
                      </c:pt>
                      <c:pt idx="507">
                        <c:v>26.68198904472494</c:v>
                      </c:pt>
                      <c:pt idx="508">
                        <c:v>26.684801890459855</c:v>
                      </c:pt>
                      <c:pt idx="509">
                        <c:v>26.687251157583745</c:v>
                      </c:pt>
                      <c:pt idx="510">
                        <c:v>26.689339719119594</c:v>
                      </c:pt>
                      <c:pt idx="511">
                        <c:v>26.691070482562857</c:v>
                      </c:pt>
                      <c:pt idx="512">
                        <c:v>26.692446389516583</c:v>
                      </c:pt>
                      <c:pt idx="513">
                        <c:v>26.693470415322466</c:v>
                      </c:pt>
                      <c:pt idx="514">
                        <c:v>26.694145568687826</c:v>
                      </c:pt>
                      <c:pt idx="515">
                        <c:v>26.694474891308765</c:v>
                      </c:pt>
                      <c:pt idx="516">
                        <c:v>26.694461457489226</c:v>
                      </c:pt>
                      <c:pt idx="517">
                        <c:v>26.694108373756379</c:v>
                      </c:pt>
                      <c:pt idx="518">
                        <c:v>26.693418778472029</c:v>
                      </c:pt>
                      <c:pt idx="519">
                        <c:v>26.692395841440369</c:v>
                      </c:pt>
                      <c:pt idx="520">
                        <c:v>26.691042763511962</c:v>
                      </c:pt>
                      <c:pt idx="521">
                        <c:v>26.689362776184097</c:v>
                      </c:pt>
                      <c:pt idx="522">
                        <c:v>26.687359141197515</c:v>
                      </c:pt>
                      <c:pt idx="523">
                        <c:v>26.685035150129565</c:v>
                      </c:pt>
                      <c:pt idx="524">
                        <c:v>26.682394123983912</c:v>
                      </c:pt>
                      <c:pt idx="525">
                        <c:v>26.679439412776695</c:v>
                      </c:pt>
                      <c:pt idx="526">
                        <c:v>26.668727095350814</c:v>
                      </c:pt>
                      <c:pt idx="527">
                        <c:v>26.664551709638001</c:v>
                      </c:pt>
                      <c:pt idx="528">
                        <c:v>26.660079809414857</c:v>
                      </c:pt>
                      <c:pt idx="529">
                        <c:v>26.655314909896695</c:v>
                      </c:pt>
                      <c:pt idx="530">
                        <c:v>26.650260552322777</c:v>
                      </c:pt>
                      <c:pt idx="531">
                        <c:v>26.644920303516887</c:v>
                      </c:pt>
                      <c:pt idx="532">
                        <c:v>26.639297755444939</c:v>
                      </c:pt>
                      <c:pt idx="533">
                        <c:v>26.63339652476974</c:v>
                      </c:pt>
                      <c:pt idx="534">
                        <c:v>26.627220252402818</c:v>
                      </c:pt>
                      <c:pt idx="535">
                        <c:v>26.620772603053567</c:v>
                      </c:pt>
                      <c:pt idx="536">
                        <c:v>26.614057264775628</c:v>
                      </c:pt>
                      <c:pt idx="537">
                        <c:v>26.607077948510572</c:v>
                      </c:pt>
                      <c:pt idx="538">
                        <c:v>26.59983838762906</c:v>
                      </c:pt>
                      <c:pt idx="539">
                        <c:v>26.592342337469358</c:v>
                      </c:pt>
                      <c:pt idx="540">
                        <c:v>26.58459357487348</c:v>
                      </c:pt>
                      <c:pt idx="541">
                        <c:v>26.576595897720793</c:v>
                      </c:pt>
                      <c:pt idx="542">
                        <c:v>26.568353124459328</c:v>
                      </c:pt>
                      <c:pt idx="543">
                        <c:v>26.559869093634799</c:v>
                      </c:pt>
                      <c:pt idx="544">
                        <c:v>26.551147663417275</c:v>
                      </c:pt>
                      <c:pt idx="545">
                        <c:v>26.542192711125821</c:v>
                      </c:pt>
                      <c:pt idx="546">
                        <c:v>26.533008132750883</c:v>
                      </c:pt>
                      <c:pt idx="547">
                        <c:v>26.523597842474693</c:v>
                      </c:pt>
                      <c:pt idx="548">
                        <c:v>26.513965772189643</c:v>
                      </c:pt>
                      <c:pt idx="549">
                        <c:v>26.50411587101474</c:v>
                      </c:pt>
                      <c:pt idx="550">
                        <c:v>26.494052104810201</c:v>
                      </c:pt>
                      <c:pt idx="551">
                        <c:v>26.483778455690164</c:v>
                      </c:pt>
                      <c:pt idx="552">
                        <c:v>26.473298921533768</c:v>
                      </c:pt>
                      <c:pt idx="553">
                        <c:v>26.462617515494465</c:v>
                      </c:pt>
                      <c:pt idx="554">
                        <c:v>26.451738265507714</c:v>
                      </c:pt>
                      <c:pt idx="555">
                        <c:v>26.440665213797189</c:v>
                      </c:pt>
                      <c:pt idx="556">
                        <c:v>26.429402416379389</c:v>
                      </c:pt>
                      <c:pt idx="557">
                        <c:v>26.417953942566903</c:v>
                      </c:pt>
                      <c:pt idx="558">
                        <c:v>26.406323874470303</c:v>
                      </c:pt>
                      <c:pt idx="559">
                        <c:v>26.38253534485893</c:v>
                      </c:pt>
                      <c:pt idx="560">
                        <c:v>26.370385107054069</c:v>
                      </c:pt>
                      <c:pt idx="561">
                        <c:v>26.358069721380136</c:v>
                      </c:pt>
                      <c:pt idx="562">
                        <c:v>26.345593326422268</c:v>
                      </c:pt>
                      <c:pt idx="563">
                        <c:v>26.332960070549731</c:v>
                      </c:pt>
                      <c:pt idx="564">
                        <c:v>26.307239615422269</c:v>
                      </c:pt>
                      <c:pt idx="565">
                        <c:v>26.294160757269445</c:v>
                      </c:pt>
                      <c:pt idx="566">
                        <c:v>26.280941719390448</c:v>
                      </c:pt>
                      <c:pt idx="567">
                        <c:v>26.267586691471092</c:v>
                      </c:pt>
                      <c:pt idx="568">
                        <c:v>26.254099869934628</c:v>
                      </c:pt>
                      <c:pt idx="569">
                        <c:v>26.240485457431813</c:v>
                      </c:pt>
                      <c:pt idx="570">
                        <c:v>26.226747662330474</c:v>
                      </c:pt>
                      <c:pt idx="571">
                        <c:v>26.212890698204685</c:v>
                      </c:pt>
                      <c:pt idx="572">
                        <c:v>26.198918783323599</c:v>
                      </c:pt>
                      <c:pt idx="573">
                        <c:v>26.184836140140096</c:v>
                      </c:pt>
                      <c:pt idx="574">
                        <c:v>26.170646994779155</c:v>
                      </c:pt>
                      <c:pt idx="575">
                        <c:v>26.156355576526167</c:v>
                      </c:pt>
                      <c:pt idx="576">
                        <c:v>26.141966117315135</c:v>
                      </c:pt>
                      <c:pt idx="577">
                        <c:v>26.127482851216936</c:v>
                      </c:pt>
                      <c:pt idx="578">
                        <c:v>26.112910013927607</c:v>
                      </c:pt>
                      <c:pt idx="579">
                        <c:v>26.098251842256794</c:v>
                      </c:pt>
                      <c:pt idx="580">
                        <c:v>26.0835125736164</c:v>
                      </c:pt>
                      <c:pt idx="581">
                        <c:v>26.068696445509506</c:v>
                      </c:pt>
                      <c:pt idx="582">
                        <c:v>26.053807695019618</c:v>
                      </c:pt>
                      <c:pt idx="583">
                        <c:v>26.038850558300332</c:v>
                      </c:pt>
                      <c:pt idx="584">
                        <c:v>26.023829270065434</c:v>
                      </c:pt>
                      <c:pt idx="585">
                        <c:v>25.993611167649508</c:v>
                      </c:pt>
                      <c:pt idx="586">
                        <c:v>25.978422811116012</c:v>
                      </c:pt>
                      <c:pt idx="587">
                        <c:v>25.963187217346505</c:v>
                      </c:pt>
                      <c:pt idx="588">
                        <c:v>25.947908606228538</c:v>
                      </c:pt>
                      <c:pt idx="589">
                        <c:v>25.932591193164008</c:v>
                      </c:pt>
                      <c:pt idx="590">
                        <c:v>25.91723918856443</c:v>
                      </c:pt>
                      <c:pt idx="591">
                        <c:v>25.901856797347122</c:v>
                      </c:pt>
                      <c:pt idx="592">
                        <c:v>25.886448218432459</c:v>
                      </c:pt>
                      <c:pt idx="593">
                        <c:v>25.871017644242251</c:v>
                      </c:pt>
                      <c:pt idx="594">
                        <c:v>25.840107244228125</c:v>
                      </c:pt>
                      <c:pt idx="595">
                        <c:v>25.824635766257234</c:v>
                      </c:pt>
                      <c:pt idx="596">
                        <c:v>25.809158987722448</c:v>
                      </c:pt>
                      <c:pt idx="597">
                        <c:v>25.793681061071865</c:v>
                      </c:pt>
                      <c:pt idx="598">
                        <c:v>25.778206129272306</c:v>
                      </c:pt>
                      <c:pt idx="599">
                        <c:v>25.762738325317244</c:v>
                      </c:pt>
                      <c:pt idx="600">
                        <c:v>25.747281771736478</c:v>
                      </c:pt>
                      <c:pt idx="601">
                        <c:v>25.731840580107345</c:v>
                      </c:pt>
                      <c:pt idx="602">
                        <c:v>25.71641885056783</c:v>
                      </c:pt>
                      <c:pt idx="603">
                        <c:v>25.701020671331396</c:v>
                      </c:pt>
                      <c:pt idx="604">
                        <c:v>25.685650118203711</c:v>
                      </c:pt>
                      <c:pt idx="605">
                        <c:v>25.670311254101328</c:v>
                      </c:pt>
                      <c:pt idx="606">
                        <c:v>25.655008128572369</c:v>
                      </c:pt>
                      <c:pt idx="607">
                        <c:v>25.63974477731923</c:v>
                      </c:pt>
                      <c:pt idx="608">
                        <c:v>25.624525221723459</c:v>
                      </c:pt>
                      <c:pt idx="609">
                        <c:v>25.609353468372749</c:v>
                      </c:pt>
                      <c:pt idx="610">
                        <c:v>25.594233508590236</c:v>
                      </c:pt>
                      <c:pt idx="611">
                        <c:v>25.579169317966088</c:v>
                      </c:pt>
                      <c:pt idx="612">
                        <c:v>25.564164855891406</c:v>
                      </c:pt>
                      <c:pt idx="613">
                        <c:v>25.549224065094617</c:v>
                      </c:pt>
                      <c:pt idx="614">
                        <c:v>25.534350871180273</c:v>
                      </c:pt>
                      <c:pt idx="615">
                        <c:v>25.519549182170476</c:v>
                      </c:pt>
                      <c:pt idx="616">
                        <c:v>25.50482288804881</c:v>
                      </c:pt>
                      <c:pt idx="617">
                        <c:v>25.49017586030698</c:v>
                      </c:pt>
                      <c:pt idx="618">
                        <c:v>25.475611951494191</c:v>
                      </c:pt>
                      <c:pt idx="619">
                        <c:v>25.461134994769182</c:v>
                      </c:pt>
                      <c:pt idx="620">
                        <c:v>25.41826386852625</c:v>
                      </c:pt>
                      <c:pt idx="621">
                        <c:v>25.404172648415503</c:v>
                      </c:pt>
                      <c:pt idx="622">
                        <c:v>25.390187239855077</c:v>
                      </c:pt>
                      <c:pt idx="623">
                        <c:v>25.376311350417829</c:v>
                      </c:pt>
                      <c:pt idx="624">
                        <c:v>25.362548665233305</c:v>
                      </c:pt>
                      <c:pt idx="625">
                        <c:v>25.348902846564002</c:v>
                      </c:pt>
                      <c:pt idx="626">
                        <c:v>25.335377533384943</c:v>
                      </c:pt>
                      <c:pt idx="627">
                        <c:v>25.321976340966543</c:v>
                      </c:pt>
                      <c:pt idx="628">
                        <c:v>25.308702860460901</c:v>
                      </c:pt>
                      <c:pt idx="629">
                        <c:v>25.295560658491439</c:v>
                      </c:pt>
                      <c:pt idx="630">
                        <c:v>25.282553276746089</c:v>
                      </c:pt>
                      <c:pt idx="631">
                        <c:v>25.269684231573994</c:v>
                      </c:pt>
                      <c:pt idx="632">
                        <c:v>25.256957013585762</c:v>
                      </c:pt>
                      <c:pt idx="633">
                        <c:v>25.244375087257382</c:v>
                      </c:pt>
                      <c:pt idx="634">
                        <c:v>25.231941890537811</c:v>
                      </c:pt>
                      <c:pt idx="635">
                        <c:v>25.219660834460299</c:v>
                      </c:pt>
                      <c:pt idx="636">
                        <c:v>25.207535302757478</c:v>
                      </c:pt>
                      <c:pt idx="637">
                        <c:v>25.195568651480308</c:v>
                      </c:pt>
                      <c:pt idx="638">
                        <c:v>25.18376420862084</c:v>
                      </c:pt>
                      <c:pt idx="639">
                        <c:v>25.172125273739024</c:v>
                      </c:pt>
                      <c:pt idx="640">
                        <c:v>25.160655117593318</c:v>
                      </c:pt>
                      <c:pt idx="641">
                        <c:v>25.149356981775473</c:v>
                      </c:pt>
                      <c:pt idx="642">
                        <c:v>25.138234078349285</c:v>
                      </c:pt>
                      <c:pt idx="643">
                        <c:v>25.127289589493511</c:v>
                      </c:pt>
                      <c:pt idx="644">
                        <c:v>25.116526667148875</c:v>
                      </c:pt>
                      <c:pt idx="645">
                        <c:v>25.105948432669351</c:v>
                      </c:pt>
                      <c:pt idx="646">
                        <c:v>25.095557976477622</c:v>
                      </c:pt>
                      <c:pt idx="647">
                        <c:v>25.085358357724868</c:v>
                      </c:pt>
                      <c:pt idx="648">
                        <c:v>25.075352603954844</c:v>
                      </c:pt>
                      <c:pt idx="649">
                        <c:v>25.065543710772364</c:v>
                      </c:pt>
                      <c:pt idx="650">
                        <c:v>25.055934641516181</c:v>
                      </c:pt>
                      <c:pt idx="651">
                        <c:v>25.04652832693629</c:v>
                      </c:pt>
                      <c:pt idx="652">
                        <c:v>25.037327664875761</c:v>
                      </c:pt>
                      <c:pt idx="653">
                        <c:v>25.02833551995711</c:v>
                      </c:pt>
                      <c:pt idx="654">
                        <c:v>25.019554723273217</c:v>
                      </c:pt>
                      <c:pt idx="655">
                        <c:v>25.002638329510724</c:v>
                      </c:pt>
                      <c:pt idx="656">
                        <c:v>24.994508224252691</c:v>
                      </c:pt>
                      <c:pt idx="657">
                        <c:v>24.986600450284964</c:v>
                      </c:pt>
                      <c:pt idx="658">
                        <c:v>24.978917666578646</c:v>
                      </c:pt>
                      <c:pt idx="659">
                        <c:v>24.971462496818809</c:v>
                      </c:pt>
                      <c:pt idx="660">
                        <c:v>24.964237529128468</c:v>
                      </c:pt>
                      <c:pt idx="661">
                        <c:v>24.957245315797387</c:v>
                      </c:pt>
                      <c:pt idx="662">
                        <c:v>24.950488373015801</c:v>
                      </c:pt>
                      <c:pt idx="663">
                        <c:v>24.943969180613038</c:v>
                      </c:pt>
                      <c:pt idx="664">
                        <c:v>24.937690181801123</c:v>
                      </c:pt>
                      <c:pt idx="665">
                        <c:v>24.93165378292337</c:v>
                      </c:pt>
                      <c:pt idx="666">
                        <c:v>24.925862353207982</c:v>
                      </c:pt>
                      <c:pt idx="667">
                        <c:v>24.920318224526699</c:v>
                      </c:pt>
                      <c:pt idx="668">
                        <c:v>24.915023691158563</c:v>
                      </c:pt>
                      <c:pt idx="669">
                        <c:v>24.909981009558731</c:v>
                      </c:pt>
                      <c:pt idx="670">
                        <c:v>24.905192398132488</c:v>
                      </c:pt>
                      <c:pt idx="671">
                        <c:v>24.900660037014379</c:v>
                      </c:pt>
                      <c:pt idx="672">
                        <c:v>24.896386067852553</c:v>
                      </c:pt>
                      <c:pt idx="673">
                        <c:v>24.89237259359831</c:v>
                      </c:pt>
                      <c:pt idx="674">
                        <c:v>24.888621678300911</c:v>
                      </c:pt>
                      <c:pt idx="675">
                        <c:v>24.885135346907656</c:v>
                      </c:pt>
                      <c:pt idx="676">
                        <c:v>24.881915585069216</c:v>
                      </c:pt>
                      <c:pt idx="677">
                        <c:v>24.878964338950311</c:v>
                      </c:pt>
                      <c:pt idx="678">
                        <c:v>24.876283515045714</c:v>
                      </c:pt>
                      <c:pt idx="679">
                        <c:v>24.873874980001663</c:v>
                      </c:pt>
                      <c:pt idx="680">
                        <c:v>24.871740560442532</c:v>
                      </c:pt>
                      <c:pt idx="681">
                        <c:v>24.869882042803042</c:v>
                      </c:pt>
                      <c:pt idx="682">
                        <c:v>24.868301173165786</c:v>
                      </c:pt>
                      <c:pt idx="683">
                        <c:v>24.86699965710427</c:v>
                      </c:pt>
                      <c:pt idx="684">
                        <c:v>24.865979159531339</c:v>
                      </c:pt>
                      <c:pt idx="685">
                        <c:v>24.865241304553148</c:v>
                      </c:pt>
                      <c:pt idx="686">
                        <c:v>24.864787675328568</c:v>
                      </c:pt>
                      <c:pt idx="687">
                        <c:v>24.864619813934127</c:v>
                      </c:pt>
                      <c:pt idx="688">
                        <c:v>24.864739221234476</c:v>
                      </c:pt>
                      <c:pt idx="689">
                        <c:v>24.865147356758399</c:v>
                      </c:pt>
                      <c:pt idx="690">
                        <c:v>24.865845638580321</c:v>
                      </c:pt>
                      <c:pt idx="691">
                        <c:v>24.866835443207449</c:v>
                      </c:pt>
                      <c:pt idx="692">
                        <c:v>24.868118105472462</c:v>
                      </c:pt>
                      <c:pt idx="693">
                        <c:v>24.869694918431787</c:v>
                      </c:pt>
                      <c:pt idx="694">
                        <c:v>24.871567133269469</c:v>
                      </c:pt>
                      <c:pt idx="695">
                        <c:v>24.873735959206666</c:v>
                      </c:pt>
                      <c:pt idx="696">
                        <c:v>24.876202563416751</c:v>
                      </c:pt>
                      <c:pt idx="697">
                        <c:v>24.882033564640228</c:v>
                      </c:pt>
                      <c:pt idx="698">
                        <c:v>24.885400085076267</c:v>
                      </c:pt>
                      <c:pt idx="699">
                        <c:v>24.889068630500162</c:v>
                      </c:pt>
                      <c:pt idx="700">
                        <c:v>24.893040156770237</c:v>
                      </c:pt>
                      <c:pt idx="701">
                        <c:v>24.897315577306106</c:v>
                      </c:pt>
                      <c:pt idx="702">
                        <c:v>24.901895763043342</c:v>
                      </c:pt>
                      <c:pt idx="703">
                        <c:v>24.906781542393766</c:v>
                      </c:pt>
                      <c:pt idx="704">
                        <c:v>24.911973701211455</c:v>
                      </c:pt>
                      <c:pt idx="705">
                        <c:v>24.917472982764377</c:v>
                      </c:pt>
                      <c:pt idx="706">
                        <c:v>24.923280087711746</c:v>
                      </c:pt>
                      <c:pt idx="707">
                        <c:v>24.929395674087001</c:v>
                      </c:pt>
                      <c:pt idx="708">
                        <c:v>24.935820357286506</c:v>
                      </c:pt>
                      <c:pt idx="709">
                        <c:v>24.942554710063895</c:v>
                      </c:pt>
                      <c:pt idx="710">
                        <c:v>24.949599262530114</c:v>
                      </c:pt>
                      <c:pt idx="711">
                        <c:v>24.956954502159089</c:v>
                      </c:pt>
                      <c:pt idx="712">
                        <c:v>24.964620873799117</c:v>
                      </c:pt>
                      <c:pt idx="713">
                        <c:v>24.972598779689847</c:v>
                      </c:pt>
                      <c:pt idx="714">
                        <c:v>24.980888579485033</c:v>
                      </c:pt>
                      <c:pt idx="715">
                        <c:v>24.989490590280784</c:v>
                      </c:pt>
                      <c:pt idx="716">
                        <c:v>24.998405086649608</c:v>
                      </c:pt>
                      <c:pt idx="717">
                        <c:v>25.00763230067998</c:v>
                      </c:pt>
                      <c:pt idx="718">
                        <c:v>25.017172422021645</c:v>
                      </c:pt>
                      <c:pt idx="719">
                        <c:v>25.027025597936426</c:v>
                      </c:pt>
                      <c:pt idx="720">
                        <c:v>25.037191933354769</c:v>
                      </c:pt>
                      <c:pt idx="721">
                        <c:v>25.047671490937798</c:v>
                      </c:pt>
                      <c:pt idx="722">
                        <c:v>25.05846429114499</c:v>
                      </c:pt>
                      <c:pt idx="723">
                        <c:v>25.069570312307469</c:v>
                      </c:pt>
                      <c:pt idx="724">
                        <c:v>25.080989490706806</c:v>
                      </c:pt>
                      <c:pt idx="725">
                        <c:v>25.09272172065943</c:v>
                      </c:pt>
                      <c:pt idx="726">
                        <c:v>25.104766854606563</c:v>
                      </c:pt>
                      <c:pt idx="727">
                        <c:v>25.117124703209644</c:v>
                      </c:pt>
                      <c:pt idx="728">
                        <c:v>25.129795035451345</c:v>
                      </c:pt>
                      <c:pt idx="729">
                        <c:v>25.142777578742031</c:v>
                      </c:pt>
                      <c:pt idx="730">
                        <c:v>25.156072019031704</c:v>
                      </c:pt>
                      <c:pt idx="731">
                        <c:v>25.169678000927419</c:v>
                      </c:pt>
                      <c:pt idx="732">
                        <c:v>25.183595127816162</c:v>
                      </c:pt>
                      <c:pt idx="733">
                        <c:v>25.197822961993136</c:v>
                      </c:pt>
                      <c:pt idx="734">
                        <c:v>25.212361024795452</c:v>
                      </c:pt>
                      <c:pt idx="735">
                        <c:v>25.227208796741213</c:v>
                      </c:pt>
                      <c:pt idx="736">
                        <c:v>25.242365717673991</c:v>
                      </c:pt>
                      <c:pt idx="737">
                        <c:v>25.273604563406263</c:v>
                      </c:pt>
                      <c:pt idx="738">
                        <c:v>25.289685165894944</c:v>
                      </c:pt>
                      <c:pt idx="739">
                        <c:v>25.306072273075173</c:v>
                      </c:pt>
                      <c:pt idx="740">
                        <c:v>25.322765123770903</c:v>
                      </c:pt>
                      <c:pt idx="741">
                        <c:v>25.339762917109745</c:v>
                      </c:pt>
                      <c:pt idx="742">
                        <c:v>25.357064812704333</c:v>
                      </c:pt>
                      <c:pt idx="743">
                        <c:v>25.374669930838873</c:v>
                      </c:pt>
                      <c:pt idx="744">
                        <c:v>25.392577352660879</c:v>
                      </c:pt>
                      <c:pt idx="745">
                        <c:v>25.410786120377981</c:v>
                      </c:pt>
                      <c:pt idx="746">
                        <c:v>25.429295237459865</c:v>
                      </c:pt>
                      <c:pt idx="747">
                        <c:v>25.448103668845242</c:v>
                      </c:pt>
                      <c:pt idx="748">
                        <c:v>25.467210341153876</c:v>
                      </c:pt>
                      <c:pt idx="749">
                        <c:v>25.486614142903608</c:v>
                      </c:pt>
                      <c:pt idx="750">
                        <c:v>25.506313924732368</c:v>
                      </c:pt>
                      <c:pt idx="751">
                        <c:v>25.526308499625067</c:v>
                      </c:pt>
                      <c:pt idx="752">
                        <c:v>25.546596643145509</c:v>
                      </c:pt>
                      <c:pt idx="753">
                        <c:v>25.567177093673042</c:v>
                      </c:pt>
                      <c:pt idx="754">
                        <c:v>25.588048552644189</c:v>
                      </c:pt>
                      <c:pt idx="755">
                        <c:v>25.609209684798955</c:v>
                      </c:pt>
                      <c:pt idx="756">
                        <c:v>25.630659118432035</c:v>
                      </c:pt>
                      <c:pt idx="757">
                        <c:v>25.652395445648636</c:v>
                      </c:pt>
                      <c:pt idx="758">
                        <c:v>25.674417222625099</c:v>
                      </c:pt>
                      <c:pt idx="759">
                        <c:v>25.696722969874127</c:v>
                      </c:pt>
                      <c:pt idx="760">
                        <c:v>25.719311172514686</c:v>
                      </c:pt>
                      <c:pt idx="761">
                        <c:v>25.742180280546428</c:v>
                      </c:pt>
                      <c:pt idx="762">
                        <c:v>25.765328709128738</c:v>
                      </c:pt>
                      <c:pt idx="763">
                        <c:v>25.788754838864232</c:v>
                      </c:pt>
                      <c:pt idx="764">
                        <c:v>25.812457016086803</c:v>
                      </c:pt>
                      <c:pt idx="765">
                        <c:v>25.836433553153981</c:v>
                      </c:pt>
                      <c:pt idx="766">
                        <c:v>25.860682728743821</c:v>
                      </c:pt>
                      <c:pt idx="767">
                        <c:v>25.885202788156029</c:v>
                      </c:pt>
                      <c:pt idx="768">
                        <c:v>25.909991943617428</c:v>
                      </c:pt>
                      <c:pt idx="769">
                        <c:v>25.935048374591759</c:v>
                      </c:pt>
                      <c:pt idx="770">
                        <c:v>25.960370228093552</c:v>
                      </c:pt>
                      <c:pt idx="771">
                        <c:v>25.985955619006365</c:v>
                      </c:pt>
                      <c:pt idx="772">
                        <c:v>26.011802630404969</c:v>
                      </c:pt>
                      <c:pt idx="773">
                        <c:v>26.037909313881755</c:v>
                      </c:pt>
                      <c:pt idx="774">
                        <c:v>26.06427368987713</c:v>
                      </c:pt>
                      <c:pt idx="775">
                        <c:v>26.090893748013901</c:v>
                      </c:pt>
                      <c:pt idx="776">
                        <c:v>26.117767447435654</c:v>
                      </c:pt>
                      <c:pt idx="777">
                        <c:v>26.144892717148984</c:v>
                      </c:pt>
                      <c:pt idx="778">
                        <c:v>26.172267456369617</c:v>
                      </c:pt>
                      <c:pt idx="779">
                        <c:v>26.199889534872327</c:v>
                      </c:pt>
                      <c:pt idx="780">
                        <c:v>26.2558670437441</c:v>
                      </c:pt>
                      <c:pt idx="781">
                        <c:v>26.284218069659591</c:v>
                      </c:pt>
                      <c:pt idx="782">
                        <c:v>26.312807626675706</c:v>
                      </c:pt>
                      <c:pt idx="783">
                        <c:v>26.341633442741156</c:v>
                      </c:pt>
                      <c:pt idx="784">
                        <c:v>26.370693218540431</c:v>
                      </c:pt>
                      <c:pt idx="785">
                        <c:v>26.399984627869031</c:v>
                      </c:pt>
                      <c:pt idx="786">
                        <c:v>26.429505318012044</c:v>
                      </c:pt>
                      <c:pt idx="787">
                        <c:v>26.459252910126128</c:v>
                      </c:pt>
                      <c:pt idx="788">
                        <c:v>26.489224999624771</c:v>
                      </c:pt>
                      <c:pt idx="789">
                        <c:v>26.519419156566769</c:v>
                      </c:pt>
                      <c:pt idx="790">
                        <c:v>26.549832926047998</c:v>
                      </c:pt>
                      <c:pt idx="791">
                        <c:v>26.580463828596201</c:v>
                      </c:pt>
                      <c:pt idx="792">
                        <c:v>26.611309360568974</c:v>
                      </c:pt>
                      <c:pt idx="793">
                        <c:v>26.642366994554724</c:v>
                      </c:pt>
                      <c:pt idx="794">
                        <c:v>26.673634179776606</c:v>
                      </c:pt>
                      <c:pt idx="795">
                        <c:v>26.705108342499411</c:v>
                      </c:pt>
                      <c:pt idx="796">
                        <c:v>26.736786886439347</c:v>
                      </c:pt>
                      <c:pt idx="797">
                        <c:v>26.768667193176505</c:v>
                      </c:pt>
                      <c:pt idx="798">
                        <c:v>26.800746622570248</c:v>
                      </c:pt>
                      <c:pt idx="799">
                        <c:v>27.064226822083938</c:v>
                      </c:pt>
                      <c:pt idx="800">
                        <c:v>27.097976174083215</c:v>
                      </c:pt>
                      <c:pt idx="801">
                        <c:v>27.131897145913172</c:v>
                      </c:pt>
                      <c:pt idx="802">
                        <c:v>27.165986886645278</c:v>
                      </c:pt>
                      <c:pt idx="803">
                        <c:v>27.200242528807742</c:v>
                      </c:pt>
                      <c:pt idx="804">
                        <c:v>27.2346611888313</c:v>
                      </c:pt>
                      <c:pt idx="805">
                        <c:v>27.269239967497004</c:v>
                      </c:pt>
                      <c:pt idx="806">
                        <c:v>27.303975950385801</c:v>
                      </c:pt>
                      <c:pt idx="807">
                        <c:v>27.338866208329957</c:v>
                      </c:pt>
                      <c:pt idx="808">
                        <c:v>27.373907797866231</c:v>
                      </c:pt>
                      <c:pt idx="809">
                        <c:v>27.409097761690706</c:v>
                      </c:pt>
                      <c:pt idx="810">
                        <c:v>27.44443312911525</c:v>
                      </c:pt>
                      <c:pt idx="811">
                        <c:v>27.479910916525586</c:v>
                      </c:pt>
                      <c:pt idx="812">
                        <c:v>27.515528127840732</c:v>
                      </c:pt>
                      <c:pt idx="813">
                        <c:v>27.551281754974024</c:v>
                      </c:pt>
                      <c:pt idx="814">
                        <c:v>27.587168778295418</c:v>
                      </c:pt>
                      <c:pt idx="815">
                        <c:v>27.623186167095078</c:v>
                      </c:pt>
                      <c:pt idx="816">
                        <c:v>27.695599865681672</c:v>
                      </c:pt>
                      <c:pt idx="817">
                        <c:v>27.731990062839927</c:v>
                      </c:pt>
                      <c:pt idx="818">
                        <c:v>27.768498401154517</c:v>
                      </c:pt>
                      <c:pt idx="819">
                        <c:v>27.805121801512662</c:v>
                      </c:pt>
                      <c:pt idx="820">
                        <c:v>27.841857176527519</c:v>
                      </c:pt>
                      <c:pt idx="821">
                        <c:v>27.878701431009191</c:v>
                      </c:pt>
                      <c:pt idx="822">
                        <c:v>27.915651462436543</c:v>
                      </c:pt>
                      <c:pt idx="823">
                        <c:v>27.952704161429725</c:v>
                      </c:pt>
                      <c:pt idx="824">
                        <c:v>27.989856412223407</c:v>
                      </c:pt>
                      <c:pt idx="825">
                        <c:v>28.064447077066863</c:v>
                      </c:pt>
                      <c:pt idx="826">
                        <c:v>28.101879231925469</c:v>
                      </c:pt>
                      <c:pt idx="827">
                        <c:v>28.139398421152304</c:v>
                      </c:pt>
                      <c:pt idx="828">
                        <c:v>28.177001504171663</c:v>
                      </c:pt>
                      <c:pt idx="829">
                        <c:v>28.21468533687203</c:v>
                      </c:pt>
                      <c:pt idx="830">
                        <c:v>28.252446772082266</c:v>
                      </c:pt>
                      <c:pt idx="831">
                        <c:v>28.290282660047765</c:v>
                      </c:pt>
                      <c:pt idx="832">
                        <c:v>28.328189848906852</c:v>
                      </c:pt>
                      <c:pt idx="833">
                        <c:v>28.366165185167127</c:v>
                      </c:pt>
                      <c:pt idx="834">
                        <c:v>28.404205514181783</c:v>
                      </c:pt>
                      <c:pt idx="835">
                        <c:v>28.442307680625841</c:v>
                      </c:pt>
                      <c:pt idx="836">
                        <c:v>28.480468528972192</c:v>
                      </c:pt>
                      <c:pt idx="837">
                        <c:v>28.518684903967401</c:v>
                      </c:pt>
                      <c:pt idx="838">
                        <c:v>28.556953651107236</c:v>
                      </c:pt>
                      <c:pt idx="839">
                        <c:v>28.59527161711183</c:v>
                      </c:pt>
                      <c:pt idx="840">
                        <c:v>28.633635650400386</c:v>
                      </c:pt>
                      <c:pt idx="841">
                        <c:v>28.672042601565426</c:v>
                      </c:pt>
                      <c:pt idx="842">
                        <c:v>28.71048932384647</c:v>
                      </c:pt>
                      <c:pt idx="843">
                        <c:v>28.748972673603085</c:v>
                      </c:pt>
                      <c:pt idx="844">
                        <c:v>28.78748951078726</c:v>
                      </c:pt>
                      <c:pt idx="845">
                        <c:v>28.826036699415038</c:v>
                      </c:pt>
                      <c:pt idx="846">
                        <c:v>28.864611108037334</c:v>
                      </c:pt>
                      <c:pt idx="847">
                        <c:v>28.903209610209846</c:v>
                      </c:pt>
                      <c:pt idx="848">
                        <c:v>28.94182908496208</c:v>
                      </c:pt>
                      <c:pt idx="849">
                        <c:v>28.980466417265315</c:v>
                      </c:pt>
                      <c:pt idx="850">
                        <c:v>29.019118498499566</c:v>
                      </c:pt>
                      <c:pt idx="851">
                        <c:v>29.057782226919311</c:v>
                      </c:pt>
                      <c:pt idx="852">
                        <c:v>29.09645450811821</c:v>
                      </c:pt>
                      <c:pt idx="853">
                        <c:v>29.135132255492309</c:v>
                      </c:pt>
                      <c:pt idx="854">
                        <c:v>29.173812390702174</c:v>
                      </c:pt>
                      <c:pt idx="855">
                        <c:v>29.212491844133478</c:v>
                      </c:pt>
                      <c:pt idx="856">
                        <c:v>29.251167555356233</c:v>
                      </c:pt>
                      <c:pt idx="857">
                        <c:v>29.289836473582472</c:v>
                      </c:pt>
                      <c:pt idx="858">
                        <c:v>29.328495558122373</c:v>
                      </c:pt>
                      <c:pt idx="859">
                        <c:v>29.367141778838754</c:v>
                      </c:pt>
                      <c:pt idx="860">
                        <c:v>29.405772116599874</c:v>
                      </c:pt>
                      <c:pt idx="861">
                        <c:v>29.444383563730518</c:v>
                      </c:pt>
                      <c:pt idx="862">
                        <c:v>29.482973124461193</c:v>
                      </c:pt>
                      <c:pt idx="863">
                        <c:v>29.521537815375492</c:v>
                      </c:pt>
                      <c:pt idx="864">
                        <c:v>29.560074665855556</c:v>
                      </c:pt>
                      <c:pt idx="865">
                        <c:v>29.598580718525479</c:v>
                      </c:pt>
                      <c:pt idx="866">
                        <c:v>29.637053029692687</c:v>
                      </c:pt>
                      <c:pt idx="867">
                        <c:v>29.67548866978721</c:v>
                      </c:pt>
                      <c:pt idx="868">
                        <c:v>29.713884723798756</c:v>
                      </c:pt>
                      <c:pt idx="869">
                        <c:v>29.75223829171156</c:v>
                      </c:pt>
                      <c:pt idx="870">
                        <c:v>29.790546488936961</c:v>
                      </c:pt>
                      <c:pt idx="871">
                        <c:v>29.828806446743577</c:v>
                      </c:pt>
                      <c:pt idx="872">
                        <c:v>29.867015312685151</c:v>
                      </c:pt>
                      <c:pt idx="873">
                        <c:v>29.905170251025837</c:v>
                      </c:pt>
                      <c:pt idx="874">
                        <c:v>29.943268443163024</c:v>
                      </c:pt>
                      <c:pt idx="875">
                        <c:v>29.98130708804754</c:v>
                      </c:pt>
                      <c:pt idx="876">
                        <c:v>30.019283402601278</c:v>
                      </c:pt>
                      <c:pt idx="877">
                        <c:v>30.05719462213202</c:v>
                      </c:pt>
                      <c:pt idx="878">
                        <c:v>30.095038000745635</c:v>
                      </c:pt>
                      <c:pt idx="879">
                        <c:v>30.132810811755363</c:v>
                      </c:pt>
                      <c:pt idx="880">
                        <c:v>30.170510348088296</c:v>
                      </c:pt>
                      <c:pt idx="881">
                        <c:v>30.208133922688919</c:v>
                      </c:pt>
                      <c:pt idx="882">
                        <c:v>30.2456788689197</c:v>
                      </c:pt>
                      <c:pt idx="883">
                        <c:v>30.2831425409586</c:v>
                      </c:pt>
                      <c:pt idx="884">
                        <c:v>30.320522314193571</c:v>
                      </c:pt>
                      <c:pt idx="885">
                        <c:v>30.357815585613885</c:v>
                      </c:pt>
                      <c:pt idx="886">
                        <c:v>30.395019774198257</c:v>
                      </c:pt>
                      <c:pt idx="887">
                        <c:v>30.432132321299768</c:v>
                      </c:pt>
                      <c:pt idx="888">
                        <c:v>30.469150691027473</c:v>
                      </c:pt>
                      <c:pt idx="889">
                        <c:v>30.506072370624658</c:v>
                      </c:pt>
                      <c:pt idx="890">
                        <c:v>30.542894870843742</c:v>
                      </c:pt>
                      <c:pt idx="891">
                        <c:v>30.57961572631767</c:v>
                      </c:pt>
                      <c:pt idx="892">
                        <c:v>30.616232495927882</c:v>
                      </c:pt>
                      <c:pt idx="893">
                        <c:v>30.652742763168668</c:v>
                      </c:pt>
                      <c:pt idx="894">
                        <c:v>30.689144136507995</c:v>
                      </c:pt>
                      <c:pt idx="895">
                        <c:v>30.976156479645883</c:v>
                      </c:pt>
                      <c:pt idx="896">
                        <c:v>31.011474483405031</c:v>
                      </c:pt>
                      <c:pt idx="897">
                        <c:v>31.046661128201446</c:v>
                      </c:pt>
                      <c:pt idx="898">
                        <c:v>31.081714319949672</c:v>
                      </c:pt>
                      <c:pt idx="899">
                        <c:v>31.116631993569747</c:v>
                      </c:pt>
                      <c:pt idx="900">
                        <c:v>31.15141211329702</c:v>
                      </c:pt>
                      <c:pt idx="901">
                        <c:v>31.186052672987717</c:v>
                      </c:pt>
                      <c:pt idx="902">
                        <c:v>31.220551696420227</c:v>
                      </c:pt>
                      <c:pt idx="903">
                        <c:v>31.254907237592082</c:v>
                      </c:pt>
                      <c:pt idx="904">
                        <c:v>31.289117381012598</c:v>
                      </c:pt>
                      <c:pt idx="905">
                        <c:v>31.323180241991103</c:v>
                      </c:pt>
                      <c:pt idx="906">
                        <c:v>31.357093966920726</c:v>
                      </c:pt>
                      <c:pt idx="907">
                        <c:v>31.390856733557754</c:v>
                      </c:pt>
                      <c:pt idx="908">
                        <c:v>31.424466751296386</c:v>
                      </c:pt>
                      <c:pt idx="909">
                        <c:v>31.457922261439116</c:v>
                      </c:pt>
                      <c:pt idx="910">
                        <c:v>31.491221537462316</c:v>
                      </c:pt>
                      <c:pt idx="911">
                        <c:v>31.524362885277338</c:v>
                      </c:pt>
                      <c:pt idx="912">
                        <c:v>31.557344643486971</c:v>
                      </c:pt>
                      <c:pt idx="913">
                        <c:v>31.590165183637104</c:v>
                      </c:pt>
                      <c:pt idx="914">
                        <c:v>31.622822910463768</c:v>
                      </c:pt>
                      <c:pt idx="915">
                        <c:v>31.655316262135379</c:v>
                      </c:pt>
                      <c:pt idx="916">
                        <c:v>31.687643710490157</c:v>
                      </c:pt>
                      <c:pt idx="917">
                        <c:v>31.719803761268775</c:v>
                      </c:pt>
                      <c:pt idx="918">
                        <c:v>31.751794954342181</c:v>
                      </c:pt>
                      <c:pt idx="919">
                        <c:v>31.783615863934415</c:v>
                      </c:pt>
                      <c:pt idx="920">
                        <c:v>31.815265098840612</c:v>
                      </c:pt>
                      <c:pt idx="921">
                        <c:v>31.846741302640059</c:v>
                      </c:pt>
                      <c:pt idx="922">
                        <c:v>31.878043153904233</c:v>
                      </c:pt>
                      <c:pt idx="923">
                        <c:v>31.909169366399823</c:v>
                      </c:pt>
                      <c:pt idx="924">
                        <c:v>31.940118689286823</c:v>
                      </c:pt>
                      <c:pt idx="925">
                        <c:v>31.97088990731142</c:v>
                      </c:pt>
                      <c:pt idx="926">
                        <c:v>32.001481840993954</c:v>
                      </c:pt>
                      <c:pt idx="927">
                        <c:v>32.031893346811621</c:v>
                      </c:pt>
                      <c:pt idx="928">
                        <c:v>32.062123317376155</c:v>
                      </c:pt>
                      <c:pt idx="929">
                        <c:v>32.092170681606312</c:v>
                      </c:pt>
                      <c:pt idx="930">
                        <c:v>32.122034404895139</c:v>
                      </c:pt>
                      <c:pt idx="931">
                        <c:v>32.151713489272105</c:v>
                      </c:pt>
                      <c:pt idx="932">
                        <c:v>32.181206973559945</c:v>
                      </c:pt>
                      <c:pt idx="933">
                        <c:v>32.210513933526272</c:v>
                      </c:pt>
                      <c:pt idx="934">
                        <c:v>32.239633482029973</c:v>
                      </c:pt>
                      <c:pt idx="935">
                        <c:v>32.268564769162204</c:v>
                      </c:pt>
                      <c:pt idx="936">
                        <c:v>32.297306982382196</c:v>
                      </c:pt>
                      <c:pt idx="937">
                        <c:v>32.325859346647675</c:v>
                      </c:pt>
                      <c:pt idx="938">
                        <c:v>32.354221124539912</c:v>
                      </c:pt>
                      <c:pt idx="939">
                        <c:v>32.382391616383465</c:v>
                      </c:pt>
                      <c:pt idx="940">
                        <c:v>32.410370160360529</c:v>
                      </c:pt>
                      <c:pt idx="941">
                        <c:v>32.438156132619852</c:v>
                      </c:pt>
                      <c:pt idx="942">
                        <c:v>32.465748947380263</c:v>
                      </c:pt>
                      <c:pt idx="943">
                        <c:v>32.493148057028876</c:v>
                      </c:pt>
                      <c:pt idx="944">
                        <c:v>32.520352952213614</c:v>
                      </c:pt>
                      <c:pt idx="945">
                        <c:v>32.547363161930562</c:v>
                      </c:pt>
                      <c:pt idx="946">
                        <c:v>32.574178253605673</c:v>
                      </c:pt>
                      <c:pt idx="947">
                        <c:v>32.600797833171058</c:v>
                      </c:pt>
                      <c:pt idx="948">
                        <c:v>32.627221545135782</c:v>
                      </c:pt>
                      <c:pt idx="949">
                        <c:v>32.65344907265122</c:v>
                      </c:pt>
                      <c:pt idx="950">
                        <c:v>32.679480137570778</c:v>
                      </c:pt>
                      <c:pt idx="951">
                        <c:v>32.705314500504265</c:v>
                      </c:pt>
                      <c:pt idx="952">
                        <c:v>32.730951960866626</c:v>
                      </c:pt>
                      <c:pt idx="953">
                        <c:v>32.756392356921225</c:v>
                      </c:pt>
                      <c:pt idx="954">
                        <c:v>32.781635565817488</c:v>
                      </c:pt>
                      <c:pt idx="955">
                        <c:v>32.806681503623139</c:v>
                      </c:pt>
                      <c:pt idx="956">
                        <c:v>32.831530125350817</c:v>
                      </c:pt>
                      <c:pt idx="957">
                        <c:v>32.856181424979155</c:v>
                      </c:pt>
                      <c:pt idx="958">
                        <c:v>32.880635435468299</c:v>
                      </c:pt>
                      <c:pt idx="959">
                        <c:v>32.904892228769924</c:v>
                      </c:pt>
                      <c:pt idx="960">
                        <c:v>32.928951915831625</c:v>
                      </c:pt>
                      <c:pt idx="961">
                        <c:v>32.952814646595805</c:v>
                      </c:pt>
                      <c:pt idx="962">
                        <c:v>32.976480609992976</c:v>
                      </c:pt>
                      <c:pt idx="963">
                        <c:v>32.99995003392953</c:v>
                      </c:pt>
                      <c:pt idx="964">
                        <c:v>33.023223185269941</c:v>
                      </c:pt>
                      <c:pt idx="965">
                        <c:v>33.046300369813395</c:v>
                      </c:pt>
                      <c:pt idx="966">
                        <c:v>33.069181932264897</c:v>
                      </c:pt>
                      <c:pt idx="967">
                        <c:v>33.091868256200868</c:v>
                      </c:pt>
                      <c:pt idx="968">
                        <c:v>33.114359764029061</c:v>
                      </c:pt>
                      <c:pt idx="969">
                        <c:v>33.136656916943153</c:v>
                      </c:pt>
                      <c:pt idx="970">
                        <c:v>33.158760214871606</c:v>
                      </c:pt>
                      <c:pt idx="971">
                        <c:v>33.180670196421069</c:v>
                      </c:pt>
                      <c:pt idx="972">
                        <c:v>33.202387438814377</c:v>
                      </c:pt>
                      <c:pt idx="973">
                        <c:v>33.223912557822807</c:v>
                      </c:pt>
                      <c:pt idx="974">
                        <c:v>33.245246207693093</c:v>
                      </c:pt>
                      <c:pt idx="975">
                        <c:v>33.266389081068709</c:v>
                      </c:pt>
                      <c:pt idx="976">
                        <c:v>33.287341908905859</c:v>
                      </c:pt>
                      <c:pt idx="977">
                        <c:v>33.30810546038385</c:v>
                      </c:pt>
                      <c:pt idx="978">
                        <c:v>33.328680542810162</c:v>
                      </c:pt>
                      <c:pt idx="979">
                        <c:v>33.349068001519868</c:v>
                      </c:pt>
                      <c:pt idx="980">
                        <c:v>33.369268719769842</c:v>
                      </c:pt>
                      <c:pt idx="981">
                        <c:v>33.389283618627346</c:v>
                      </c:pt>
                      <c:pt idx="982">
                        <c:v>33.409113656853364</c:v>
                      </c:pt>
                      <c:pt idx="983">
                        <c:v>33.428759830780436</c:v>
                      </c:pt>
                      <c:pt idx="984">
                        <c:v>33.448223174185188</c:v>
                      </c:pt>
                      <c:pt idx="985">
                        <c:v>33.467504758155464</c:v>
                      </c:pt>
                      <c:pt idx="986">
                        <c:v>33.486605690952153</c:v>
                      </c:pt>
                      <c:pt idx="987">
                        <c:v>33.50552711786564</c:v>
                      </c:pt>
                      <c:pt idx="988">
                        <c:v>33.524270221066999</c:v>
                      </c:pt>
                      <c:pt idx="989">
                        <c:v>33.542836219453882</c:v>
                      </c:pt>
                      <c:pt idx="990">
                        <c:v>33.561226368491134</c:v>
                      </c:pt>
                      <c:pt idx="991">
                        <c:v>33.579441960046182</c:v>
                      </c:pt>
                      <c:pt idx="992">
                        <c:v>33.597484322219231</c:v>
                      </c:pt>
                      <c:pt idx="993">
                        <c:v>33.615354819168175</c:v>
                      </c:pt>
                      <c:pt idx="994">
                        <c:v>33.633054850928374</c:v>
                      </c:pt>
                      <c:pt idx="995">
                        <c:v>33.650585853227362</c:v>
                      </c:pt>
                      <c:pt idx="996">
                        <c:v>33.667949297294278</c:v>
                      </c:pt>
                      <c:pt idx="997">
                        <c:v>33.685146689664272</c:v>
                      </c:pt>
                      <c:pt idx="998">
                        <c:v>33.702179571977879</c:v>
                      </c:pt>
                      <c:pt idx="999">
                        <c:v>33.719049520775208</c:v>
                      </c:pt>
                      <c:pt idx="1000">
                        <c:v>33.735758147285246</c:v>
                      </c:pt>
                      <c:pt idx="1001">
                        <c:v>33.752307097210107</c:v>
                      </c:pt>
                      <c:pt idx="1002">
                        <c:v>33.768698050504298</c:v>
                      </c:pt>
                      <c:pt idx="1003">
                        <c:v>33.784932721149062</c:v>
                      </c:pt>
                      <c:pt idx="1004">
                        <c:v>33.801012856921787</c:v>
                      </c:pt>
                      <c:pt idx="1005">
                        <c:v>33.816940239160637</c:v>
                      </c:pt>
                      <c:pt idx="1006">
                        <c:v>33.832716682524193</c:v>
                      </c:pt>
                      <c:pt idx="1007">
                        <c:v>33.848344034746333</c:v>
                      </c:pt>
                      <c:pt idx="1008">
                        <c:v>33.863824176386444</c:v>
                      </c:pt>
                      <c:pt idx="1009">
                        <c:v>33.879159020574669</c:v>
                      </c:pt>
                      <c:pt idx="1010">
                        <c:v>33.894350512752602</c:v>
                      </c:pt>
                      <c:pt idx="1011">
                        <c:v>33.909400630409252</c:v>
                      </c:pt>
                      <c:pt idx="1012">
                        <c:v>33.924311382812363</c:v>
                      </c:pt>
                      <c:pt idx="1013">
                        <c:v>33.939084810735089</c:v>
                      </c:pt>
                      <c:pt idx="1014">
                        <c:v>33.95372298617815</c:v>
                      </c:pt>
                      <c:pt idx="1015">
                        <c:v>33.96822801208743</c:v>
                      </c:pt>
                      <c:pt idx="1016">
                        <c:v>33.982602022067006</c:v>
                      </c:pt>
                      <c:pt idx="1017">
                        <c:v>33.996847180087897</c:v>
                      </c:pt>
                      <c:pt idx="1018">
                        <c:v>34.010965680192129</c:v>
                      </c:pt>
                      <c:pt idx="1019">
                        <c:v>34.024959746192643</c:v>
                      </c:pt>
                      <c:pt idx="1020">
                        <c:v>34.038831631368758</c:v>
                      </c:pt>
                      <c:pt idx="1021">
                        <c:v>34.052583618157314</c:v>
                      </c:pt>
                      <c:pt idx="1022">
                        <c:v>34.06621801783956</c:v>
                      </c:pt>
                      <c:pt idx="1023">
                        <c:v>34.079737170223929</c:v>
                      </c:pt>
                      <c:pt idx="1024">
                        <c:v>34.093143443324472</c:v>
                      </c:pt>
                      <c:pt idx="1025">
                        <c:v>34.106439233035182</c:v>
                      </c:pt>
                      <c:pt idx="1026">
                        <c:v>34.119626962800403</c:v>
                      </c:pt>
                      <c:pt idx="1027">
                        <c:v>34.132709083280915</c:v>
                      </c:pt>
                      <c:pt idx="1028">
                        <c:v>34.145688072016235</c:v>
                      </c:pt>
                      <c:pt idx="1029">
                        <c:v>34.158566433082868</c:v>
                      </c:pt>
                      <c:pt idx="1030">
                        <c:v>34.171346696748614</c:v>
                      </c:pt>
                      <c:pt idx="1031">
                        <c:v>34.184031419123066</c:v>
                      </c:pt>
                      <c:pt idx="1032">
                        <c:v>34.196623181804263</c:v>
                      </c:pt>
                      <c:pt idx="1033">
                        <c:v>34.209124591521551</c:v>
                      </c:pt>
                      <c:pt idx="1034">
                        <c:v>34.221538279774769</c:v>
                      </c:pt>
                      <c:pt idx="1035">
                        <c:v>34.233866902469643</c:v>
                      </c:pt>
                      <c:pt idx="1036">
                        <c:v>34.246113139549713</c:v>
                      </c:pt>
                      <c:pt idx="1037">
                        <c:v>34.258279694624498</c:v>
                      </c:pt>
                      <c:pt idx="1038">
                        <c:v>34.270369294594289</c:v>
                      </c:pt>
                      <c:pt idx="1039">
                        <c:v>34.282384689271346</c:v>
                      </c:pt>
                      <c:pt idx="1040">
                        <c:v>34.29432865099772</c:v>
                      </c:pt>
                      <c:pt idx="1041">
                        <c:v>34.30620397425966</c:v>
                      </c:pt>
                      <c:pt idx="1042">
                        <c:v>34.318013475298706</c:v>
                      </c:pt>
                      <c:pt idx="1043">
                        <c:v>34.329759991719548</c:v>
                      </c:pt>
                      <c:pt idx="1044">
                        <c:v>34.341446382094546</c:v>
                      </c:pt>
                      <c:pt idx="1045">
                        <c:v>34.353075525565195</c:v>
                      </c:pt>
                      <c:pt idx="1046">
                        <c:v>34.364650321440386</c:v>
                      </c:pt>
                      <c:pt idx="1047">
                        <c:v>34.376173688791695</c:v>
                      </c:pt>
                      <c:pt idx="1048">
                        <c:v>34.387648566045527</c:v>
                      </c:pt>
                      <c:pt idx="1049">
                        <c:v>34.39907791057238</c:v>
                      </c:pt>
                      <c:pt idx="1050">
                        <c:v>35.430728166961906</c:v>
                      </c:pt>
                      <c:pt idx="1051">
                        <c:v>36.62656097283606</c:v>
                      </c:pt>
                      <c:pt idx="1052">
                        <c:v>38.592481049531166</c:v>
                      </c:pt>
                      <c:pt idx="1053">
                        <c:v>40.947966278250377</c:v>
                      </c:pt>
                      <c:pt idx="1054">
                        <c:v>44.338534972912107</c:v>
                      </c:pt>
                      <c:pt idx="1055">
                        <c:v>48.073024725985867</c:v>
                      </c:pt>
                    </c:numCache>
                  </c:numRef>
                </c:yVal>
                <c:smooth val="0"/>
                <c:extLst xmlns:c16r2="http://schemas.microsoft.com/office/drawing/2015/06/chart">
                  <c:ext xmlns:c16="http://schemas.microsoft.com/office/drawing/2014/chart" uri="{C3380CC4-5D6E-409C-BE32-E72D297353CC}">
                    <c16:uniqueId val="{00000003-D98B-4298-A437-8A26D8C8E7AC}"/>
                  </c:ext>
                </c:extLst>
              </c15:ser>
            </c15:filteredScatterSeries>
            <c15:filteredScatterSeries>
              <c15:ser>
                <c:idx val="3"/>
                <c:order val="4"/>
                <c:tx>
                  <c:strRef>
                    <c:extLst xmlns:c16r2="http://schemas.microsoft.com/office/drawing/2015/06/chart" xmlns:c15="http://schemas.microsoft.com/office/drawing/2012/chart">
                      <c:ext xmlns:c15="http://schemas.microsoft.com/office/drawing/2012/chart" uri="{02D57815-91ED-43cb-92C2-25804820EDAC}">
                        <c15:formulaRef>
                          <c15:sqref>'[2]GUEC N'!$F$1</c15:sqref>
                        </c15:formulaRef>
                      </c:ext>
                    </c:extLst>
                    <c:strCache>
                      <c:ptCount val="1"/>
                      <c:pt idx="0">
                        <c:v>1 PERIODOS</c:v>
                      </c:pt>
                    </c:strCache>
                  </c:strRef>
                </c:tx>
                <c:spPr>
                  <a:ln w="25400">
                    <a:noFill/>
                  </a:ln>
                  <a:effectLst/>
                </c:spPr>
                <c:marker>
                  <c:symbol val="circle"/>
                  <c:size val="4"/>
                  <c:spPr>
                    <a:solidFill>
                      <a:schemeClr val="accent6">
                        <a:lumMod val="60000"/>
                      </a:schemeClr>
                    </a:solidFill>
                    <a:ln w="9525" cap="flat" cmpd="sng" algn="ctr">
                      <a:solidFill>
                        <a:schemeClr val="accent6">
                          <a:lumMod val="60000"/>
                        </a:schemeClr>
                      </a:solidFill>
                      <a:round/>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'[2]GUEC N'!$A$2:$A$1057</c15:sqref>
                        </c15:formulaRef>
                      </c:ext>
                    </c:extLst>
                    <c:numCache>
                      <c:formatCode>General</c:formatCode>
                      <c:ptCount val="10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398</c:v>
                      </c:pt>
                      <c:pt idx="395">
                        <c:v>400</c:v>
                      </c:pt>
                      <c:pt idx="396">
                        <c:v>401</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421</c:v>
                      </c:pt>
                      <c:pt idx="415">
                        <c:v>422</c:v>
                      </c:pt>
                      <c:pt idx="416">
                        <c:v>424</c:v>
                      </c:pt>
                      <c:pt idx="417">
                        <c:v>425</c:v>
                      </c:pt>
                      <c:pt idx="418">
                        <c:v>426</c:v>
                      </c:pt>
                      <c:pt idx="419">
                        <c:v>427</c:v>
                      </c:pt>
                      <c:pt idx="420">
                        <c:v>428</c:v>
                      </c:pt>
                      <c:pt idx="421">
                        <c:v>431</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445</c:v>
                      </c:pt>
                      <c:pt idx="435">
                        <c:v>447</c:v>
                      </c:pt>
                      <c:pt idx="436">
                        <c:v>448</c:v>
                      </c:pt>
                      <c:pt idx="437">
                        <c:v>450</c:v>
                      </c:pt>
                      <c:pt idx="438">
                        <c:v>451</c:v>
                      </c:pt>
                      <c:pt idx="439">
                        <c:v>452</c:v>
                      </c:pt>
                      <c:pt idx="440">
                        <c:v>454</c:v>
                      </c:pt>
                      <c:pt idx="441">
                        <c:v>455</c:v>
                      </c:pt>
                      <c:pt idx="442">
                        <c:v>456</c:v>
                      </c:pt>
                      <c:pt idx="443">
                        <c:v>457</c:v>
                      </c:pt>
                      <c:pt idx="444">
                        <c:v>458</c:v>
                      </c:pt>
                      <c:pt idx="445">
                        <c:v>459</c:v>
                      </c:pt>
                      <c:pt idx="446">
                        <c:v>460</c:v>
                      </c:pt>
                      <c:pt idx="447">
                        <c:v>461</c:v>
                      </c:pt>
                      <c:pt idx="448">
                        <c:v>462</c:v>
                      </c:pt>
                      <c:pt idx="449">
                        <c:v>463</c:v>
                      </c:pt>
                      <c:pt idx="450">
                        <c:v>464</c:v>
                      </c:pt>
                      <c:pt idx="451">
                        <c:v>465</c:v>
                      </c:pt>
                      <c:pt idx="452">
                        <c:v>466</c:v>
                      </c:pt>
                      <c:pt idx="453">
                        <c:v>467</c:v>
                      </c:pt>
                      <c:pt idx="454">
                        <c:v>468</c:v>
                      </c:pt>
                      <c:pt idx="455">
                        <c:v>469</c:v>
                      </c:pt>
                      <c:pt idx="456">
                        <c:v>470</c:v>
                      </c:pt>
                      <c:pt idx="457">
                        <c:v>471</c:v>
                      </c:pt>
                      <c:pt idx="458">
                        <c:v>472</c:v>
                      </c:pt>
                      <c:pt idx="459">
                        <c:v>473</c:v>
                      </c:pt>
                      <c:pt idx="460">
                        <c:v>474</c:v>
                      </c:pt>
                      <c:pt idx="461">
                        <c:v>475</c:v>
                      </c:pt>
                      <c:pt idx="462">
                        <c:v>476</c:v>
                      </c:pt>
                      <c:pt idx="463">
                        <c:v>477</c:v>
                      </c:pt>
                      <c:pt idx="464">
                        <c:v>478</c:v>
                      </c:pt>
                      <c:pt idx="465">
                        <c:v>479</c:v>
                      </c:pt>
                      <c:pt idx="466">
                        <c:v>480</c:v>
                      </c:pt>
                      <c:pt idx="467">
                        <c:v>481</c:v>
                      </c:pt>
                      <c:pt idx="468">
                        <c:v>482</c:v>
                      </c:pt>
                      <c:pt idx="469">
                        <c:v>483</c:v>
                      </c:pt>
                      <c:pt idx="470">
                        <c:v>484</c:v>
                      </c:pt>
                      <c:pt idx="471">
                        <c:v>485</c:v>
                      </c:pt>
                      <c:pt idx="472">
                        <c:v>486</c:v>
                      </c:pt>
                      <c:pt idx="473">
                        <c:v>487</c:v>
                      </c:pt>
                      <c:pt idx="474">
                        <c:v>488</c:v>
                      </c:pt>
                      <c:pt idx="475">
                        <c:v>489</c:v>
                      </c:pt>
                      <c:pt idx="476">
                        <c:v>490</c:v>
                      </c:pt>
                      <c:pt idx="477">
                        <c:v>491</c:v>
                      </c:pt>
                      <c:pt idx="478">
                        <c:v>492</c:v>
                      </c:pt>
                      <c:pt idx="479">
                        <c:v>493</c:v>
                      </c:pt>
                      <c:pt idx="480">
                        <c:v>494</c:v>
                      </c:pt>
                      <c:pt idx="481">
                        <c:v>495</c:v>
                      </c:pt>
                      <c:pt idx="482">
                        <c:v>496</c:v>
                      </c:pt>
                      <c:pt idx="483">
                        <c:v>497</c:v>
                      </c:pt>
                      <c:pt idx="484">
                        <c:v>498</c:v>
                      </c:pt>
                      <c:pt idx="485">
                        <c:v>499</c:v>
                      </c:pt>
                      <c:pt idx="486">
                        <c:v>500</c:v>
                      </c:pt>
                      <c:pt idx="487">
                        <c:v>501</c:v>
                      </c:pt>
                      <c:pt idx="488">
                        <c:v>502</c:v>
                      </c:pt>
                      <c:pt idx="489">
                        <c:v>503</c:v>
                      </c:pt>
                      <c:pt idx="490">
                        <c:v>504</c:v>
                      </c:pt>
                      <c:pt idx="491">
                        <c:v>505</c:v>
                      </c:pt>
                      <c:pt idx="492">
                        <c:v>506</c:v>
                      </c:pt>
                      <c:pt idx="493">
                        <c:v>507</c:v>
                      </c:pt>
                      <c:pt idx="494">
                        <c:v>508</c:v>
                      </c:pt>
                      <c:pt idx="495">
                        <c:v>511</c:v>
                      </c:pt>
                      <c:pt idx="496">
                        <c:v>513</c:v>
                      </c:pt>
                      <c:pt idx="497">
                        <c:v>514</c:v>
                      </c:pt>
                      <c:pt idx="498">
                        <c:v>515</c:v>
                      </c:pt>
                      <c:pt idx="499">
                        <c:v>517</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546</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580</c:v>
                      </c:pt>
                      <c:pt idx="560">
                        <c:v>581</c:v>
                      </c:pt>
                      <c:pt idx="561">
                        <c:v>582</c:v>
                      </c:pt>
                      <c:pt idx="562">
                        <c:v>583</c:v>
                      </c:pt>
                      <c:pt idx="563">
                        <c:v>584</c:v>
                      </c:pt>
                      <c:pt idx="564">
                        <c:v>586</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608</c:v>
                      </c:pt>
                      <c:pt idx="586">
                        <c:v>609</c:v>
                      </c:pt>
                      <c:pt idx="587">
                        <c:v>610</c:v>
                      </c:pt>
                      <c:pt idx="588">
                        <c:v>611</c:v>
                      </c:pt>
                      <c:pt idx="589">
                        <c:v>612</c:v>
                      </c:pt>
                      <c:pt idx="590">
                        <c:v>613</c:v>
                      </c:pt>
                      <c:pt idx="591">
                        <c:v>614</c:v>
                      </c:pt>
                      <c:pt idx="592">
                        <c:v>615</c:v>
                      </c:pt>
                      <c:pt idx="593">
                        <c:v>616</c:v>
                      </c:pt>
                      <c:pt idx="594">
                        <c:v>618</c:v>
                      </c:pt>
                      <c:pt idx="595">
                        <c:v>619</c:v>
                      </c:pt>
                      <c:pt idx="596">
                        <c:v>620</c:v>
                      </c:pt>
                      <c:pt idx="597">
                        <c:v>621</c:v>
                      </c:pt>
                      <c:pt idx="598">
                        <c:v>622</c:v>
                      </c:pt>
                      <c:pt idx="599">
                        <c:v>623</c:v>
                      </c:pt>
                      <c:pt idx="600">
                        <c:v>624</c:v>
                      </c:pt>
                      <c:pt idx="601">
                        <c:v>625</c:v>
                      </c:pt>
                      <c:pt idx="602">
                        <c:v>626</c:v>
                      </c:pt>
                      <c:pt idx="603">
                        <c:v>627</c:v>
                      </c:pt>
                      <c:pt idx="604">
                        <c:v>628</c:v>
                      </c:pt>
                      <c:pt idx="605">
                        <c:v>629</c:v>
                      </c:pt>
                      <c:pt idx="606">
                        <c:v>630</c:v>
                      </c:pt>
                      <c:pt idx="607">
                        <c:v>631</c:v>
                      </c:pt>
                      <c:pt idx="608">
                        <c:v>632</c:v>
                      </c:pt>
                      <c:pt idx="609">
                        <c:v>633</c:v>
                      </c:pt>
                      <c:pt idx="610">
                        <c:v>634</c:v>
                      </c:pt>
                      <c:pt idx="611">
                        <c:v>635</c:v>
                      </c:pt>
                      <c:pt idx="612">
                        <c:v>636</c:v>
                      </c:pt>
                      <c:pt idx="613">
                        <c:v>637</c:v>
                      </c:pt>
                      <c:pt idx="614">
                        <c:v>638</c:v>
                      </c:pt>
                      <c:pt idx="615">
                        <c:v>639</c:v>
                      </c:pt>
                      <c:pt idx="616">
                        <c:v>640</c:v>
                      </c:pt>
                      <c:pt idx="617">
                        <c:v>641</c:v>
                      </c:pt>
                      <c:pt idx="618">
                        <c:v>642</c:v>
                      </c:pt>
                      <c:pt idx="619">
                        <c:v>643</c:v>
                      </c:pt>
                      <c:pt idx="620">
                        <c:v>646</c:v>
                      </c:pt>
                      <c:pt idx="621">
                        <c:v>647</c:v>
                      </c:pt>
                      <c:pt idx="622">
                        <c:v>648</c:v>
                      </c:pt>
                      <c:pt idx="623">
                        <c:v>649</c:v>
                      </c:pt>
                      <c:pt idx="624">
                        <c:v>650</c:v>
                      </c:pt>
                      <c:pt idx="625">
                        <c:v>651</c:v>
                      </c:pt>
                      <c:pt idx="626">
                        <c:v>652</c:v>
                      </c:pt>
                      <c:pt idx="627">
                        <c:v>653</c:v>
                      </c:pt>
                      <c:pt idx="628">
                        <c:v>654</c:v>
                      </c:pt>
                      <c:pt idx="629">
                        <c:v>655</c:v>
                      </c:pt>
                      <c:pt idx="630">
                        <c:v>656</c:v>
                      </c:pt>
                      <c:pt idx="631">
                        <c:v>657</c:v>
                      </c:pt>
                      <c:pt idx="632">
                        <c:v>658</c:v>
                      </c:pt>
                      <c:pt idx="633">
                        <c:v>659</c:v>
                      </c:pt>
                      <c:pt idx="634">
                        <c:v>660</c:v>
                      </c:pt>
                      <c:pt idx="635">
                        <c:v>661</c:v>
                      </c:pt>
                      <c:pt idx="636">
                        <c:v>662</c:v>
                      </c:pt>
                      <c:pt idx="637">
                        <c:v>663</c:v>
                      </c:pt>
                      <c:pt idx="638">
                        <c:v>664</c:v>
                      </c:pt>
                      <c:pt idx="639">
                        <c:v>665</c:v>
                      </c:pt>
                      <c:pt idx="640">
                        <c:v>666</c:v>
                      </c:pt>
                      <c:pt idx="641">
                        <c:v>667</c:v>
                      </c:pt>
                      <c:pt idx="642">
                        <c:v>668</c:v>
                      </c:pt>
                      <c:pt idx="643">
                        <c:v>669</c:v>
                      </c:pt>
                      <c:pt idx="644">
                        <c:v>670</c:v>
                      </c:pt>
                      <c:pt idx="645">
                        <c:v>671</c:v>
                      </c:pt>
                      <c:pt idx="646">
                        <c:v>672</c:v>
                      </c:pt>
                      <c:pt idx="647">
                        <c:v>673</c:v>
                      </c:pt>
                      <c:pt idx="648">
                        <c:v>674</c:v>
                      </c:pt>
                      <c:pt idx="649">
                        <c:v>675</c:v>
                      </c:pt>
                      <c:pt idx="650">
                        <c:v>676</c:v>
                      </c:pt>
                      <c:pt idx="651">
                        <c:v>677</c:v>
                      </c:pt>
                      <c:pt idx="652">
                        <c:v>678</c:v>
                      </c:pt>
                      <c:pt idx="653">
                        <c:v>679</c:v>
                      </c:pt>
                      <c:pt idx="654">
                        <c:v>680</c:v>
                      </c:pt>
                      <c:pt idx="655">
                        <c:v>682</c:v>
                      </c:pt>
                      <c:pt idx="656">
                        <c:v>683</c:v>
                      </c:pt>
                      <c:pt idx="657">
                        <c:v>684</c:v>
                      </c:pt>
                      <c:pt idx="658">
                        <c:v>685</c:v>
                      </c:pt>
                      <c:pt idx="659">
                        <c:v>686</c:v>
                      </c:pt>
                      <c:pt idx="660">
                        <c:v>687</c:v>
                      </c:pt>
                      <c:pt idx="661">
                        <c:v>688</c:v>
                      </c:pt>
                      <c:pt idx="662">
                        <c:v>689</c:v>
                      </c:pt>
                      <c:pt idx="663">
                        <c:v>690</c:v>
                      </c:pt>
                      <c:pt idx="664">
                        <c:v>691</c:v>
                      </c:pt>
                      <c:pt idx="665">
                        <c:v>692</c:v>
                      </c:pt>
                      <c:pt idx="666">
                        <c:v>693</c:v>
                      </c:pt>
                      <c:pt idx="667">
                        <c:v>694</c:v>
                      </c:pt>
                      <c:pt idx="668">
                        <c:v>695</c:v>
                      </c:pt>
                      <c:pt idx="669">
                        <c:v>696</c:v>
                      </c:pt>
                      <c:pt idx="670">
                        <c:v>697</c:v>
                      </c:pt>
                      <c:pt idx="671">
                        <c:v>698</c:v>
                      </c:pt>
                      <c:pt idx="672">
                        <c:v>699</c:v>
                      </c:pt>
                      <c:pt idx="673">
                        <c:v>700</c:v>
                      </c:pt>
                      <c:pt idx="674">
                        <c:v>701</c:v>
                      </c:pt>
                      <c:pt idx="675">
                        <c:v>702</c:v>
                      </c:pt>
                      <c:pt idx="676">
                        <c:v>703</c:v>
                      </c:pt>
                      <c:pt idx="677">
                        <c:v>704</c:v>
                      </c:pt>
                      <c:pt idx="678">
                        <c:v>705</c:v>
                      </c:pt>
                      <c:pt idx="679">
                        <c:v>706</c:v>
                      </c:pt>
                      <c:pt idx="680">
                        <c:v>707</c:v>
                      </c:pt>
                      <c:pt idx="681">
                        <c:v>708</c:v>
                      </c:pt>
                      <c:pt idx="682">
                        <c:v>709</c:v>
                      </c:pt>
                      <c:pt idx="683">
                        <c:v>710</c:v>
                      </c:pt>
                      <c:pt idx="684">
                        <c:v>711</c:v>
                      </c:pt>
                      <c:pt idx="685">
                        <c:v>712</c:v>
                      </c:pt>
                      <c:pt idx="686">
                        <c:v>713</c:v>
                      </c:pt>
                      <c:pt idx="687">
                        <c:v>714</c:v>
                      </c:pt>
                      <c:pt idx="688">
                        <c:v>715</c:v>
                      </c:pt>
                      <c:pt idx="689">
                        <c:v>716</c:v>
                      </c:pt>
                      <c:pt idx="690">
                        <c:v>717</c:v>
                      </c:pt>
                      <c:pt idx="691">
                        <c:v>718</c:v>
                      </c:pt>
                      <c:pt idx="692">
                        <c:v>719</c:v>
                      </c:pt>
                      <c:pt idx="693">
                        <c:v>720</c:v>
                      </c:pt>
                      <c:pt idx="694">
                        <c:v>721</c:v>
                      </c:pt>
                      <c:pt idx="695">
                        <c:v>722</c:v>
                      </c:pt>
                      <c:pt idx="696">
                        <c:v>723</c:v>
                      </c:pt>
                      <c:pt idx="697">
                        <c:v>725</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766</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810</c:v>
                      </c:pt>
                      <c:pt idx="781">
                        <c:v>811</c:v>
                      </c:pt>
                      <c:pt idx="782">
                        <c:v>812</c:v>
                      </c:pt>
                      <c:pt idx="783">
                        <c:v>813</c:v>
                      </c:pt>
                      <c:pt idx="784">
                        <c:v>814</c:v>
                      </c:pt>
                      <c:pt idx="785">
                        <c:v>815</c:v>
                      </c:pt>
                      <c:pt idx="786">
                        <c:v>816</c:v>
                      </c:pt>
                      <c:pt idx="787">
                        <c:v>817</c:v>
                      </c:pt>
                      <c:pt idx="788">
                        <c:v>818</c:v>
                      </c:pt>
                      <c:pt idx="789">
                        <c:v>819</c:v>
                      </c:pt>
                      <c:pt idx="790">
                        <c:v>820</c:v>
                      </c:pt>
                      <c:pt idx="791">
                        <c:v>821</c:v>
                      </c:pt>
                      <c:pt idx="792">
                        <c:v>822</c:v>
                      </c:pt>
                      <c:pt idx="793">
                        <c:v>823</c:v>
                      </c:pt>
                      <c:pt idx="794">
                        <c:v>824</c:v>
                      </c:pt>
                      <c:pt idx="795">
                        <c:v>825</c:v>
                      </c:pt>
                      <c:pt idx="796">
                        <c:v>826</c:v>
                      </c:pt>
                      <c:pt idx="797">
                        <c:v>827</c:v>
                      </c:pt>
                      <c:pt idx="798">
                        <c:v>828</c:v>
                      </c:pt>
                      <c:pt idx="799">
                        <c:v>836</c:v>
                      </c:pt>
                      <c:pt idx="800">
                        <c:v>837</c:v>
                      </c:pt>
                      <c:pt idx="801">
                        <c:v>838</c:v>
                      </c:pt>
                      <c:pt idx="802">
                        <c:v>839</c:v>
                      </c:pt>
                      <c:pt idx="803">
                        <c:v>840</c:v>
                      </c:pt>
                      <c:pt idx="804">
                        <c:v>841</c:v>
                      </c:pt>
                      <c:pt idx="805">
                        <c:v>842</c:v>
                      </c:pt>
                      <c:pt idx="806">
                        <c:v>843</c:v>
                      </c:pt>
                      <c:pt idx="807">
                        <c:v>844</c:v>
                      </c:pt>
                      <c:pt idx="808">
                        <c:v>845</c:v>
                      </c:pt>
                      <c:pt idx="809">
                        <c:v>846</c:v>
                      </c:pt>
                      <c:pt idx="810">
                        <c:v>847</c:v>
                      </c:pt>
                      <c:pt idx="811">
                        <c:v>848</c:v>
                      </c:pt>
                      <c:pt idx="812">
                        <c:v>849</c:v>
                      </c:pt>
                      <c:pt idx="813">
                        <c:v>850</c:v>
                      </c:pt>
                      <c:pt idx="814">
                        <c:v>851</c:v>
                      </c:pt>
                      <c:pt idx="815">
                        <c:v>852</c:v>
                      </c:pt>
                      <c:pt idx="816">
                        <c:v>854</c:v>
                      </c:pt>
                      <c:pt idx="817">
                        <c:v>855</c:v>
                      </c:pt>
                      <c:pt idx="818">
                        <c:v>856</c:v>
                      </c:pt>
                      <c:pt idx="819">
                        <c:v>857</c:v>
                      </c:pt>
                      <c:pt idx="820">
                        <c:v>858</c:v>
                      </c:pt>
                      <c:pt idx="821">
                        <c:v>859</c:v>
                      </c:pt>
                      <c:pt idx="822">
                        <c:v>860</c:v>
                      </c:pt>
                      <c:pt idx="823">
                        <c:v>861</c:v>
                      </c:pt>
                      <c:pt idx="824">
                        <c:v>862</c:v>
                      </c:pt>
                      <c:pt idx="825">
                        <c:v>864</c:v>
                      </c:pt>
                      <c:pt idx="826">
                        <c:v>865</c:v>
                      </c:pt>
                      <c:pt idx="827">
                        <c:v>866</c:v>
                      </c:pt>
                      <c:pt idx="828">
                        <c:v>867</c:v>
                      </c:pt>
                      <c:pt idx="829">
                        <c:v>868</c:v>
                      </c:pt>
                      <c:pt idx="830">
                        <c:v>869</c:v>
                      </c:pt>
                      <c:pt idx="831">
                        <c:v>870</c:v>
                      </c:pt>
                      <c:pt idx="832">
                        <c:v>871</c:v>
                      </c:pt>
                      <c:pt idx="833">
                        <c:v>872</c:v>
                      </c:pt>
                      <c:pt idx="834">
                        <c:v>873</c:v>
                      </c:pt>
                      <c:pt idx="835">
                        <c:v>874</c:v>
                      </c:pt>
                      <c:pt idx="836">
                        <c:v>875</c:v>
                      </c:pt>
                      <c:pt idx="837">
                        <c:v>876</c:v>
                      </c:pt>
                      <c:pt idx="838">
                        <c:v>877</c:v>
                      </c:pt>
                      <c:pt idx="839">
                        <c:v>878</c:v>
                      </c:pt>
                      <c:pt idx="840">
                        <c:v>879</c:v>
                      </c:pt>
                      <c:pt idx="841">
                        <c:v>880</c:v>
                      </c:pt>
                      <c:pt idx="842">
                        <c:v>881</c:v>
                      </c:pt>
                      <c:pt idx="843">
                        <c:v>882</c:v>
                      </c:pt>
                      <c:pt idx="844">
                        <c:v>883</c:v>
                      </c:pt>
                      <c:pt idx="845">
                        <c:v>884</c:v>
                      </c:pt>
                      <c:pt idx="846">
                        <c:v>885</c:v>
                      </c:pt>
                      <c:pt idx="847">
                        <c:v>886</c:v>
                      </c:pt>
                      <c:pt idx="848">
                        <c:v>887</c:v>
                      </c:pt>
                      <c:pt idx="849">
                        <c:v>888</c:v>
                      </c:pt>
                      <c:pt idx="850">
                        <c:v>889</c:v>
                      </c:pt>
                      <c:pt idx="851">
                        <c:v>890</c:v>
                      </c:pt>
                      <c:pt idx="852">
                        <c:v>891</c:v>
                      </c:pt>
                      <c:pt idx="853">
                        <c:v>892</c:v>
                      </c:pt>
                      <c:pt idx="854">
                        <c:v>893</c:v>
                      </c:pt>
                      <c:pt idx="855">
                        <c:v>894</c:v>
                      </c:pt>
                      <c:pt idx="856">
                        <c:v>895</c:v>
                      </c:pt>
                      <c:pt idx="857">
                        <c:v>896</c:v>
                      </c:pt>
                      <c:pt idx="858">
                        <c:v>897</c:v>
                      </c:pt>
                      <c:pt idx="859">
                        <c:v>898</c:v>
                      </c:pt>
                      <c:pt idx="860">
                        <c:v>899</c:v>
                      </c:pt>
                      <c:pt idx="861">
                        <c:v>900</c:v>
                      </c:pt>
                      <c:pt idx="862">
                        <c:v>901</c:v>
                      </c:pt>
                      <c:pt idx="863">
                        <c:v>902</c:v>
                      </c:pt>
                      <c:pt idx="864">
                        <c:v>903</c:v>
                      </c:pt>
                      <c:pt idx="865">
                        <c:v>904</c:v>
                      </c:pt>
                      <c:pt idx="866">
                        <c:v>905</c:v>
                      </c:pt>
                      <c:pt idx="867">
                        <c:v>906</c:v>
                      </c:pt>
                      <c:pt idx="868">
                        <c:v>907</c:v>
                      </c:pt>
                      <c:pt idx="869">
                        <c:v>908</c:v>
                      </c:pt>
                      <c:pt idx="870">
                        <c:v>909</c:v>
                      </c:pt>
                      <c:pt idx="871">
                        <c:v>910</c:v>
                      </c:pt>
                      <c:pt idx="872">
                        <c:v>911</c:v>
                      </c:pt>
                      <c:pt idx="873">
                        <c:v>912</c:v>
                      </c:pt>
                      <c:pt idx="874">
                        <c:v>913</c:v>
                      </c:pt>
                      <c:pt idx="875">
                        <c:v>914</c:v>
                      </c:pt>
                      <c:pt idx="876">
                        <c:v>915</c:v>
                      </c:pt>
                      <c:pt idx="877">
                        <c:v>916</c:v>
                      </c:pt>
                      <c:pt idx="878">
                        <c:v>917</c:v>
                      </c:pt>
                      <c:pt idx="879">
                        <c:v>918</c:v>
                      </c:pt>
                      <c:pt idx="880">
                        <c:v>919</c:v>
                      </c:pt>
                      <c:pt idx="881">
                        <c:v>920</c:v>
                      </c:pt>
                      <c:pt idx="882">
                        <c:v>921</c:v>
                      </c:pt>
                      <c:pt idx="883">
                        <c:v>922</c:v>
                      </c:pt>
                      <c:pt idx="884">
                        <c:v>923</c:v>
                      </c:pt>
                      <c:pt idx="885">
                        <c:v>924</c:v>
                      </c:pt>
                      <c:pt idx="886">
                        <c:v>925</c:v>
                      </c:pt>
                      <c:pt idx="887">
                        <c:v>926</c:v>
                      </c:pt>
                      <c:pt idx="888">
                        <c:v>927</c:v>
                      </c:pt>
                      <c:pt idx="889">
                        <c:v>928</c:v>
                      </c:pt>
                      <c:pt idx="890">
                        <c:v>929</c:v>
                      </c:pt>
                      <c:pt idx="891">
                        <c:v>930</c:v>
                      </c:pt>
                      <c:pt idx="892">
                        <c:v>931</c:v>
                      </c:pt>
                      <c:pt idx="893">
                        <c:v>932</c:v>
                      </c:pt>
                      <c:pt idx="894">
                        <c:v>933</c:v>
                      </c:pt>
                      <c:pt idx="895">
                        <c:v>941</c:v>
                      </c:pt>
                      <c:pt idx="896">
                        <c:v>942</c:v>
                      </c:pt>
                      <c:pt idx="897">
                        <c:v>943</c:v>
                      </c:pt>
                      <c:pt idx="898">
                        <c:v>944</c:v>
                      </c:pt>
                      <c:pt idx="899">
                        <c:v>945</c:v>
                      </c:pt>
                      <c:pt idx="900">
                        <c:v>946</c:v>
                      </c:pt>
                      <c:pt idx="901">
                        <c:v>947</c:v>
                      </c:pt>
                      <c:pt idx="902">
                        <c:v>948</c:v>
                      </c:pt>
                      <c:pt idx="903">
                        <c:v>949</c:v>
                      </c:pt>
                      <c:pt idx="904">
                        <c:v>950</c:v>
                      </c:pt>
                      <c:pt idx="905">
                        <c:v>951</c:v>
                      </c:pt>
                      <c:pt idx="906">
                        <c:v>952</c:v>
                      </c:pt>
                      <c:pt idx="907">
                        <c:v>953</c:v>
                      </c:pt>
                      <c:pt idx="908">
                        <c:v>954</c:v>
                      </c:pt>
                      <c:pt idx="909">
                        <c:v>955</c:v>
                      </c:pt>
                      <c:pt idx="910">
                        <c:v>956</c:v>
                      </c:pt>
                      <c:pt idx="911">
                        <c:v>957</c:v>
                      </c:pt>
                      <c:pt idx="912">
                        <c:v>958</c:v>
                      </c:pt>
                      <c:pt idx="913">
                        <c:v>959</c:v>
                      </c:pt>
                      <c:pt idx="914">
                        <c:v>960</c:v>
                      </c:pt>
                      <c:pt idx="915">
                        <c:v>961</c:v>
                      </c:pt>
                      <c:pt idx="916">
                        <c:v>962</c:v>
                      </c:pt>
                      <c:pt idx="917">
                        <c:v>963</c:v>
                      </c:pt>
                      <c:pt idx="918">
                        <c:v>964</c:v>
                      </c:pt>
                      <c:pt idx="919">
                        <c:v>965</c:v>
                      </c:pt>
                      <c:pt idx="920">
                        <c:v>966</c:v>
                      </c:pt>
                      <c:pt idx="921">
                        <c:v>967</c:v>
                      </c:pt>
                      <c:pt idx="922">
                        <c:v>968</c:v>
                      </c:pt>
                      <c:pt idx="923">
                        <c:v>969</c:v>
                      </c:pt>
                      <c:pt idx="924">
                        <c:v>970</c:v>
                      </c:pt>
                      <c:pt idx="925">
                        <c:v>971</c:v>
                      </c:pt>
                      <c:pt idx="926">
                        <c:v>972</c:v>
                      </c:pt>
                      <c:pt idx="927">
                        <c:v>973</c:v>
                      </c:pt>
                      <c:pt idx="928">
                        <c:v>974</c:v>
                      </c:pt>
                      <c:pt idx="929">
                        <c:v>975</c:v>
                      </c:pt>
                      <c:pt idx="930">
                        <c:v>976</c:v>
                      </c:pt>
                      <c:pt idx="931">
                        <c:v>977</c:v>
                      </c:pt>
                      <c:pt idx="932">
                        <c:v>978</c:v>
                      </c:pt>
                      <c:pt idx="933">
                        <c:v>979</c:v>
                      </c:pt>
                      <c:pt idx="934">
                        <c:v>980</c:v>
                      </c:pt>
                      <c:pt idx="935">
                        <c:v>981</c:v>
                      </c:pt>
                      <c:pt idx="936">
                        <c:v>982</c:v>
                      </c:pt>
                      <c:pt idx="937">
                        <c:v>983</c:v>
                      </c:pt>
                      <c:pt idx="938">
                        <c:v>984</c:v>
                      </c:pt>
                      <c:pt idx="939">
                        <c:v>985</c:v>
                      </c:pt>
                      <c:pt idx="940">
                        <c:v>986</c:v>
                      </c:pt>
                      <c:pt idx="941">
                        <c:v>987</c:v>
                      </c:pt>
                      <c:pt idx="942">
                        <c:v>988</c:v>
                      </c:pt>
                      <c:pt idx="943">
                        <c:v>989</c:v>
                      </c:pt>
                      <c:pt idx="944">
                        <c:v>990</c:v>
                      </c:pt>
                      <c:pt idx="945">
                        <c:v>991</c:v>
                      </c:pt>
                      <c:pt idx="946">
                        <c:v>992</c:v>
                      </c:pt>
                      <c:pt idx="947">
                        <c:v>993</c:v>
                      </c:pt>
                      <c:pt idx="948">
                        <c:v>994</c:v>
                      </c:pt>
                      <c:pt idx="949">
                        <c:v>995</c:v>
                      </c:pt>
                      <c:pt idx="950">
                        <c:v>996</c:v>
                      </c:pt>
                      <c:pt idx="951">
                        <c:v>997</c:v>
                      </c:pt>
                      <c:pt idx="952">
                        <c:v>998</c:v>
                      </c:pt>
                      <c:pt idx="953">
                        <c:v>999</c:v>
                      </c:pt>
                      <c:pt idx="954">
                        <c:v>1000</c:v>
                      </c:pt>
                      <c:pt idx="955">
                        <c:v>1001</c:v>
                      </c:pt>
                      <c:pt idx="956">
                        <c:v>1002</c:v>
                      </c:pt>
                      <c:pt idx="957">
                        <c:v>1003</c:v>
                      </c:pt>
                      <c:pt idx="958">
                        <c:v>1004</c:v>
                      </c:pt>
                      <c:pt idx="959">
                        <c:v>1005</c:v>
                      </c:pt>
                      <c:pt idx="960">
                        <c:v>1006</c:v>
                      </c:pt>
                      <c:pt idx="961">
                        <c:v>1007</c:v>
                      </c:pt>
                      <c:pt idx="962">
                        <c:v>1008</c:v>
                      </c:pt>
                      <c:pt idx="963">
                        <c:v>1009</c:v>
                      </c:pt>
                      <c:pt idx="964">
                        <c:v>1010</c:v>
                      </c:pt>
                      <c:pt idx="965">
                        <c:v>1011</c:v>
                      </c:pt>
                      <c:pt idx="966">
                        <c:v>1012</c:v>
                      </c:pt>
                      <c:pt idx="967">
                        <c:v>1013</c:v>
                      </c:pt>
                      <c:pt idx="968">
                        <c:v>1014</c:v>
                      </c:pt>
                      <c:pt idx="969">
                        <c:v>1015</c:v>
                      </c:pt>
                      <c:pt idx="970">
                        <c:v>1016</c:v>
                      </c:pt>
                      <c:pt idx="971">
                        <c:v>1017</c:v>
                      </c:pt>
                      <c:pt idx="972">
                        <c:v>1018</c:v>
                      </c:pt>
                      <c:pt idx="973">
                        <c:v>1019</c:v>
                      </c:pt>
                      <c:pt idx="974">
                        <c:v>1020</c:v>
                      </c:pt>
                      <c:pt idx="975">
                        <c:v>1021</c:v>
                      </c:pt>
                      <c:pt idx="976">
                        <c:v>1022</c:v>
                      </c:pt>
                      <c:pt idx="977">
                        <c:v>1023</c:v>
                      </c:pt>
                      <c:pt idx="978">
                        <c:v>1024</c:v>
                      </c:pt>
                      <c:pt idx="979">
                        <c:v>1025</c:v>
                      </c:pt>
                      <c:pt idx="980">
                        <c:v>1026</c:v>
                      </c:pt>
                      <c:pt idx="981">
                        <c:v>1027</c:v>
                      </c:pt>
                      <c:pt idx="982">
                        <c:v>1028</c:v>
                      </c:pt>
                      <c:pt idx="983">
                        <c:v>1029</c:v>
                      </c:pt>
                      <c:pt idx="984">
                        <c:v>1030</c:v>
                      </c:pt>
                      <c:pt idx="985">
                        <c:v>1031</c:v>
                      </c:pt>
                      <c:pt idx="986">
                        <c:v>1032</c:v>
                      </c:pt>
                      <c:pt idx="987">
                        <c:v>1033</c:v>
                      </c:pt>
                      <c:pt idx="988">
                        <c:v>1034</c:v>
                      </c:pt>
                      <c:pt idx="989">
                        <c:v>1035</c:v>
                      </c:pt>
                      <c:pt idx="990">
                        <c:v>1036</c:v>
                      </c:pt>
                      <c:pt idx="991">
                        <c:v>1037</c:v>
                      </c:pt>
                      <c:pt idx="992">
                        <c:v>1038</c:v>
                      </c:pt>
                      <c:pt idx="993">
                        <c:v>1039</c:v>
                      </c:pt>
                      <c:pt idx="994">
                        <c:v>1040</c:v>
                      </c:pt>
                      <c:pt idx="995">
                        <c:v>1041</c:v>
                      </c:pt>
                      <c:pt idx="996">
                        <c:v>1042</c:v>
                      </c:pt>
                      <c:pt idx="997">
                        <c:v>1043</c:v>
                      </c:pt>
                      <c:pt idx="998">
                        <c:v>1044</c:v>
                      </c:pt>
                      <c:pt idx="999">
                        <c:v>1045</c:v>
                      </c:pt>
                      <c:pt idx="1000">
                        <c:v>1046</c:v>
                      </c:pt>
                      <c:pt idx="1001">
                        <c:v>1047</c:v>
                      </c:pt>
                      <c:pt idx="1002">
                        <c:v>1048</c:v>
                      </c:pt>
                      <c:pt idx="1003">
                        <c:v>1049</c:v>
                      </c:pt>
                      <c:pt idx="1004">
                        <c:v>1050</c:v>
                      </c:pt>
                      <c:pt idx="1005">
                        <c:v>1051</c:v>
                      </c:pt>
                      <c:pt idx="1006">
                        <c:v>1052</c:v>
                      </c:pt>
                      <c:pt idx="1007">
                        <c:v>1053</c:v>
                      </c:pt>
                      <c:pt idx="1008">
                        <c:v>1054</c:v>
                      </c:pt>
                      <c:pt idx="1009">
                        <c:v>1055</c:v>
                      </c:pt>
                      <c:pt idx="1010">
                        <c:v>1056</c:v>
                      </c:pt>
                      <c:pt idx="1011">
                        <c:v>1057</c:v>
                      </c:pt>
                      <c:pt idx="1012">
                        <c:v>1058</c:v>
                      </c:pt>
                      <c:pt idx="1013">
                        <c:v>1059</c:v>
                      </c:pt>
                      <c:pt idx="1014">
                        <c:v>1060</c:v>
                      </c:pt>
                      <c:pt idx="1015">
                        <c:v>1061</c:v>
                      </c:pt>
                      <c:pt idx="1016">
                        <c:v>1062</c:v>
                      </c:pt>
                      <c:pt idx="1017">
                        <c:v>1063</c:v>
                      </c:pt>
                      <c:pt idx="1018">
                        <c:v>1064</c:v>
                      </c:pt>
                      <c:pt idx="1019">
                        <c:v>1065</c:v>
                      </c:pt>
                      <c:pt idx="1020">
                        <c:v>1066</c:v>
                      </c:pt>
                      <c:pt idx="1021">
                        <c:v>1067</c:v>
                      </c:pt>
                      <c:pt idx="1022">
                        <c:v>1068</c:v>
                      </c:pt>
                      <c:pt idx="1023">
                        <c:v>1069</c:v>
                      </c:pt>
                      <c:pt idx="1024">
                        <c:v>1070</c:v>
                      </c:pt>
                      <c:pt idx="1025">
                        <c:v>1071</c:v>
                      </c:pt>
                      <c:pt idx="1026">
                        <c:v>1072</c:v>
                      </c:pt>
                      <c:pt idx="1027">
                        <c:v>1073</c:v>
                      </c:pt>
                      <c:pt idx="1028">
                        <c:v>1074</c:v>
                      </c:pt>
                      <c:pt idx="1029">
                        <c:v>1075</c:v>
                      </c:pt>
                      <c:pt idx="1030">
                        <c:v>1076</c:v>
                      </c:pt>
                      <c:pt idx="1031">
                        <c:v>1077</c:v>
                      </c:pt>
                      <c:pt idx="1032">
                        <c:v>1078</c:v>
                      </c:pt>
                      <c:pt idx="1033">
                        <c:v>1079</c:v>
                      </c:pt>
                      <c:pt idx="1034">
                        <c:v>1080</c:v>
                      </c:pt>
                      <c:pt idx="1035">
                        <c:v>1081</c:v>
                      </c:pt>
                      <c:pt idx="1036">
                        <c:v>1082</c:v>
                      </c:pt>
                      <c:pt idx="1037">
                        <c:v>1083</c:v>
                      </c:pt>
                      <c:pt idx="1038">
                        <c:v>1084</c:v>
                      </c:pt>
                      <c:pt idx="1039">
                        <c:v>1085</c:v>
                      </c:pt>
                      <c:pt idx="1040">
                        <c:v>1086</c:v>
                      </c:pt>
                      <c:pt idx="1041">
                        <c:v>1087</c:v>
                      </c:pt>
                      <c:pt idx="1042">
                        <c:v>1088</c:v>
                      </c:pt>
                      <c:pt idx="1043">
                        <c:v>1089</c:v>
                      </c:pt>
                      <c:pt idx="1044">
                        <c:v>1090</c:v>
                      </c:pt>
                      <c:pt idx="1045">
                        <c:v>1091</c:v>
                      </c:pt>
                      <c:pt idx="1046">
                        <c:v>1092</c:v>
                      </c:pt>
                      <c:pt idx="1047">
                        <c:v>1093</c:v>
                      </c:pt>
                      <c:pt idx="1048">
                        <c:v>1094</c:v>
                      </c:pt>
                      <c:pt idx="1049">
                        <c:v>1095</c:v>
                      </c:pt>
                      <c:pt idx="1050">
                        <c:v>1174</c:v>
                      </c:pt>
                      <c:pt idx="1051">
                        <c:v>1223</c:v>
                      </c:pt>
                      <c:pt idx="1052">
                        <c:v>1272</c:v>
                      </c:pt>
                      <c:pt idx="1053">
                        <c:v>1314</c:v>
                      </c:pt>
                      <c:pt idx="1054">
                        <c:v>1363</c:v>
                      </c:pt>
                      <c:pt idx="1055">
                        <c:v>1412</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'[2]GUEC N'!$F$2:$F$1057</c15:sqref>
                        </c15:formulaRef>
                      </c:ext>
                    </c:extLst>
                    <c:numCache>
                      <c:formatCode>General</c:formatCode>
                      <c:ptCount val="1056"/>
                      <c:pt idx="0">
                        <c:v>2.2583416155560223</c:v>
                      </c:pt>
                      <c:pt idx="1">
                        <c:v>2.2947390174223385</c:v>
                      </c:pt>
                      <c:pt idx="2">
                        <c:v>2.3312626038451265</c:v>
                      </c:pt>
                      <c:pt idx="3">
                        <c:v>2.3679121017565636</c:v>
                      </c:pt>
                      <c:pt idx="4">
                        <c:v>2.4046872339507059</c:v>
                      </c:pt>
                      <c:pt idx="5">
                        <c:v>2.4415877190926087</c:v>
                      </c:pt>
                      <c:pt idx="6">
                        <c:v>2.4786132717275593</c:v>
                      </c:pt>
                      <c:pt idx="7">
                        <c:v>2.5157636022904715</c:v>
                      </c:pt>
                      <c:pt idx="8">
                        <c:v>2.5530384171153955</c:v>
                      </c:pt>
                      <c:pt idx="9">
                        <c:v>2.5904374184451675</c:v>
                      </c:pt>
                      <c:pt idx="10">
                        <c:v>2.6279603044412023</c:v>
                      </c:pt>
                      <c:pt idx="11">
                        <c:v>2.665606769193408</c:v>
                      </c:pt>
                      <c:pt idx="12">
                        <c:v>2.7033765027302388</c:v>
                      </c:pt>
                      <c:pt idx="13">
                        <c:v>2.7412691910288909</c:v>
                      </c:pt>
                      <c:pt idx="14">
                        <c:v>2.7792845160256081</c:v>
                      </c:pt>
                      <c:pt idx="15">
                        <c:v>2.8174221556261534</c:v>
                      </c:pt>
                      <c:pt idx="16">
                        <c:v>2.855681783716379</c:v>
                      </c:pt>
                      <c:pt idx="17">
                        <c:v>2.8940630701729515</c:v>
                      </c:pt>
                      <c:pt idx="18">
                        <c:v>2.9325656808742013</c:v>
                      </c:pt>
                      <c:pt idx="19">
                        <c:v>2.9711892777111015</c:v>
                      </c:pt>
                      <c:pt idx="20">
                        <c:v>3.0099335185983809</c:v>
                      </c:pt>
                      <c:pt idx="21">
                        <c:v>3.0487980574857678</c:v>
                      </c:pt>
                      <c:pt idx="22">
                        <c:v>3.0877825443693641</c:v>
                      </c:pt>
                      <c:pt idx="23">
                        <c:v>3.1268866253031393</c:v>
                      </c:pt>
                      <c:pt idx="24">
                        <c:v>3.1661099424105794</c:v>
                      </c:pt>
                      <c:pt idx="25">
                        <c:v>3.2054521338964315</c:v>
                      </c:pt>
                      <c:pt idx="26">
                        <c:v>3.2449128340586064</c:v>
                      </c:pt>
                      <c:pt idx="27">
                        <c:v>3.2844916733001916</c:v>
                      </c:pt>
                      <c:pt idx="28">
                        <c:v>3.3241882781415995</c:v>
                      </c:pt>
                      <c:pt idx="29">
                        <c:v>3.3640022712328439</c:v>
                      </c:pt>
                      <c:pt idx="30">
                        <c:v>3.4039332713659376</c:v>
                      </c:pt>
                      <c:pt idx="31">
                        <c:v>3.4439808934874243</c:v>
                      </c:pt>
                      <c:pt idx="32">
                        <c:v>3.4841447487110346</c:v>
                      </c:pt>
                      <c:pt idx="33">
                        <c:v>3.5244244443304593</c:v>
                      </c:pt>
                      <c:pt idx="34">
                        <c:v>3.5648195838322687</c:v>
                      </c:pt>
                      <c:pt idx="35">
                        <c:v>3.6053297669089308</c:v>
                      </c:pt>
                      <c:pt idx="36">
                        <c:v>3.645954589471974</c:v>
                      </c:pt>
                      <c:pt idx="37">
                        <c:v>3.6866936436652717</c:v>
                      </c:pt>
                      <c:pt idx="38">
                        <c:v>3.7275465178784355</c:v>
                      </c:pt>
                      <c:pt idx="39">
                        <c:v>3.768512796760354</c:v>
                      </c:pt>
                      <c:pt idx="40">
                        <c:v>3.8095920612328369</c:v>
                      </c:pt>
                      <c:pt idx="41">
                        <c:v>3.850783888504389</c:v>
                      </c:pt>
                      <c:pt idx="42">
                        <c:v>3.89208785208411</c:v>
                      </c:pt>
                      <c:pt idx="43">
                        <c:v>3.9335035217957031</c:v>
                      </c:pt>
                      <c:pt idx="44">
                        <c:v>3.9750304637916187</c:v>
                      </c:pt>
                      <c:pt idx="45">
                        <c:v>4.0166682405673129</c:v>
                      </c:pt>
                      <c:pt idx="46">
                        <c:v>4.0584164109756253</c:v>
                      </c:pt>
                      <c:pt idx="47">
                        <c:v>4.1002745302412738</c:v>
                      </c:pt>
                      <c:pt idx="48">
                        <c:v>4.1422421499754787</c:v>
                      </c:pt>
                      <c:pt idx="49">
                        <c:v>4.184318818190695</c:v>
                      </c:pt>
                      <c:pt idx="50">
                        <c:v>4.2265040793154665</c:v>
                      </c:pt>
                      <c:pt idx="51">
                        <c:v>4.2687974742094017</c:v>
                      </c:pt>
                      <c:pt idx="52">
                        <c:v>4.3111985401782587</c:v>
                      </c:pt>
                      <c:pt idx="53">
                        <c:v>4.353706810989161</c:v>
                      </c:pt>
                      <c:pt idx="54">
                        <c:v>4.3963218168859086</c:v>
                      </c:pt>
                      <c:pt idx="55">
                        <c:v>4.4390430846044193</c:v>
                      </c:pt>
                      <c:pt idx="56">
                        <c:v>4.481870137388297</c:v>
                      </c:pt>
                      <c:pt idx="57">
                        <c:v>4.5248024950044776</c:v>
                      </c:pt>
                      <c:pt idx="58">
                        <c:v>4.5678396737590283</c:v>
                      </c:pt>
                      <c:pt idx="59">
                        <c:v>4.6109811865130368</c:v>
                      </c:pt>
                      <c:pt idx="60">
                        <c:v>4.6542265426986322</c:v>
                      </c:pt>
                      <c:pt idx="61">
                        <c:v>4.6975752483350863</c:v>
                      </c:pt>
                      <c:pt idx="62">
                        <c:v>4.7410268060450695</c:v>
                      </c:pt>
                      <c:pt idx="63">
                        <c:v>4.7845807150709909</c:v>
                      </c:pt>
                      <c:pt idx="64">
                        <c:v>4.828236471291449</c:v>
                      </c:pt>
                      <c:pt idx="65">
                        <c:v>4.8719935672378085</c:v>
                      </c:pt>
                      <c:pt idx="66">
                        <c:v>4.9158514921108702</c:v>
                      </c:pt>
                      <c:pt idx="67">
                        <c:v>4.9598097317976695</c:v>
                      </c:pt>
                      <c:pt idx="68">
                        <c:v>5.0038677688883624</c:v>
                      </c:pt>
                      <c:pt idx="69">
                        <c:v>5.0480250826932362</c:v>
                      </c:pt>
                      <c:pt idx="70">
                        <c:v>5.0922811492598203</c:v>
                      </c:pt>
                      <c:pt idx="71">
                        <c:v>5.136635441390105</c:v>
                      </c:pt>
                      <c:pt idx="72">
                        <c:v>5.1810874286578699</c:v>
                      </c:pt>
                      <c:pt idx="73">
                        <c:v>5.2256365774261129</c:v>
                      </c:pt>
                      <c:pt idx="74">
                        <c:v>5.2702823508645977</c:v>
                      </c:pt>
                      <c:pt idx="75">
                        <c:v>5.315024208967488</c:v>
                      </c:pt>
                      <c:pt idx="76">
                        <c:v>5.3598616085710926</c:v>
                      </c:pt>
                      <c:pt idx="77">
                        <c:v>5.4047940033717277</c:v>
                      </c:pt>
                      <c:pt idx="78">
                        <c:v>5.4498208439436615</c:v>
                      </c:pt>
                      <c:pt idx="79">
                        <c:v>5.4949415777571762</c:v>
                      </c:pt>
                      <c:pt idx="80">
                        <c:v>5.5401556491967217</c:v>
                      </c:pt>
                      <c:pt idx="81">
                        <c:v>5.5854624995791875</c:v>
                      </c:pt>
                      <c:pt idx="82">
                        <c:v>5.6308615671722499</c:v>
                      </c:pt>
                      <c:pt idx="83">
                        <c:v>5.6763522872128434</c:v>
                      </c:pt>
                      <c:pt idx="84">
                        <c:v>5.7219340919257151</c:v>
                      </c:pt>
                      <c:pt idx="85">
                        <c:v>5.7676064105420917</c:v>
                      </c:pt>
                      <c:pt idx="86">
                        <c:v>5.8133686693184341</c:v>
                      </c:pt>
                      <c:pt idx="87">
                        <c:v>5.8592202915552924</c:v>
                      </c:pt>
                      <c:pt idx="88">
                        <c:v>5.9051606976162585</c:v>
                      </c:pt>
                      <c:pt idx="89">
                        <c:v>5.9511893049470279</c:v>
                      </c:pt>
                      <c:pt idx="90">
                        <c:v>5.9973055280945227</c:v>
                      </c:pt>
                      <c:pt idx="91">
                        <c:v>6.0435087787261557</c:v>
                      </c:pt>
                      <c:pt idx="92">
                        <c:v>6.0897984656491548</c:v>
                      </c:pt>
                      <c:pt idx="93">
                        <c:v>6.1361739948299885</c:v>
                      </c:pt>
                      <c:pt idx="94">
                        <c:v>6.1826347694139017</c:v>
                      </c:pt>
                      <c:pt idx="95">
                        <c:v>6.2291801897445236</c:v>
                      </c:pt>
                      <c:pt idx="96">
                        <c:v>6.2758096533835719</c:v>
                      </c:pt>
                      <c:pt idx="97">
                        <c:v>6.3225225551306634</c:v>
                      </c:pt>
                      <c:pt idx="98">
                        <c:v>6.3693182870431908</c:v>
                      </c:pt>
                      <c:pt idx="99">
                        <c:v>6.4161962384563118</c:v>
                      </c:pt>
                      <c:pt idx="100">
                        <c:v>6.4631557960030221</c:v>
                      </c:pt>
                      <c:pt idx="101">
                        <c:v>6.510196343634302</c:v>
                      </c:pt>
                      <c:pt idx="102">
                        <c:v>6.5573172626393692</c:v>
                      </c:pt>
                      <c:pt idx="103">
                        <c:v>6.6045179316660185</c:v>
                      </c:pt>
                      <c:pt idx="104">
                        <c:v>6.6517977267410293</c:v>
                      </c:pt>
                      <c:pt idx="105">
                        <c:v>6.6991560212906851</c:v>
                      </c:pt>
                      <c:pt idx="106">
                        <c:v>6.7465921861613669</c:v>
                      </c:pt>
                      <c:pt idx="107">
                        <c:v>6.7941055896402158</c:v>
                      </c:pt>
                      <c:pt idx="108">
                        <c:v>6.8416955974759084</c:v>
                      </c:pt>
                      <c:pt idx="109">
                        <c:v>6.8893615728994968</c:v>
                      </c:pt>
                      <c:pt idx="110">
                        <c:v>6.9371028766453389</c:v>
                      </c:pt>
                      <c:pt idx="111">
                        <c:v>6.984918866972099</c:v>
                      </c:pt>
                      <c:pt idx="112">
                        <c:v>7.0328088996838529</c:v>
                      </c:pt>
                      <c:pt idx="113">
                        <c:v>7.0807723281512462</c:v>
                      </c:pt>
                      <c:pt idx="114">
                        <c:v>7.1288085033327526</c:v>
                      </c:pt>
                      <c:pt idx="115">
                        <c:v>7.1769167737960107</c:v>
                      </c:pt>
                      <c:pt idx="116">
                        <c:v>7.2250964857392175</c:v>
                      </c:pt>
                      <c:pt idx="117">
                        <c:v>7.2733469830126314</c:v>
                      </c:pt>
                      <c:pt idx="118">
                        <c:v>7.3216676071401308</c:v>
                      </c:pt>
                      <c:pt idx="119">
                        <c:v>7.3700576973408509</c:v>
                      </c:pt>
                      <c:pt idx="120">
                        <c:v>7.4185165905509054</c:v>
                      </c:pt>
                      <c:pt idx="121">
                        <c:v>7.467043621445181</c:v>
                      </c:pt>
                      <c:pt idx="122">
                        <c:v>7.5156381224591957</c:v>
                      </c:pt>
                      <c:pt idx="123">
                        <c:v>7.5642994238110433</c:v>
                      </c:pt>
                      <c:pt idx="124">
                        <c:v>7.613026853523408</c:v>
                      </c:pt>
                      <c:pt idx="125">
                        <c:v>7.6618197374456436</c:v>
                      </c:pt>
                      <c:pt idx="126">
                        <c:v>7.7106773992759337</c:v>
                      </c:pt>
                      <c:pt idx="127">
                        <c:v>7.7595991605835124</c:v>
                      </c:pt>
                      <c:pt idx="128">
                        <c:v>7.8085843408309774</c:v>
                      </c:pt>
                      <c:pt idx="129">
                        <c:v>7.8576322573966362</c:v>
                      </c:pt>
                      <c:pt idx="130">
                        <c:v>7.9067422255969486</c:v>
                      </c:pt>
                      <c:pt idx="131">
                        <c:v>7.9559135587090291</c:v>
                      </c:pt>
                      <c:pt idx="132">
                        <c:v>8.0051455679932264</c:v>
                      </c:pt>
                      <c:pt idx="133">
                        <c:v>8.0544375627157372</c:v>
                      </c:pt>
                      <c:pt idx="134">
                        <c:v>8.1037888501713269</c:v>
                      </c:pt>
                      <c:pt idx="135">
                        <c:v>8.153198735706086</c:v>
                      </c:pt>
                      <c:pt idx="136">
                        <c:v>8.2026665227402606</c:v>
                      </c:pt>
                      <c:pt idx="137">
                        <c:v>8.2521915127911498</c:v>
                      </c:pt>
                      <c:pt idx="138">
                        <c:v>8.3017730054960559</c:v>
                      </c:pt>
                      <c:pt idx="139">
                        <c:v>8.3514102986353098</c:v>
                      </c:pt>
                      <c:pt idx="140">
                        <c:v>8.4011026881553441</c:v>
                      </c:pt>
                      <c:pt idx="141">
                        <c:v>8.45084946819183</c:v>
                      </c:pt>
                      <c:pt idx="142">
                        <c:v>8.500649931092882</c:v>
                      </c:pt>
                      <c:pt idx="143">
                        <c:v>8.5505033674423068</c:v>
                      </c:pt>
                      <c:pt idx="144">
                        <c:v>8.600409066082932</c:v>
                      </c:pt>
                      <c:pt idx="145">
                        <c:v>8.6503663141399585</c:v>
                      </c:pt>
                      <c:pt idx="146">
                        <c:v>8.7003743970444134</c:v>
                      </c:pt>
                      <c:pt idx="147">
                        <c:v>8.7504325985566123</c:v>
                      </c:pt>
                      <c:pt idx="148">
                        <c:v>8.80054020078971</c:v>
                      </c:pt>
                      <c:pt idx="149">
                        <c:v>8.8506964842332962</c:v>
                      </c:pt>
                      <c:pt idx="150">
                        <c:v>8.9009007277770387</c:v>
                      </c:pt>
                      <c:pt idx="151">
                        <c:v>8.9511522087343778</c:v>
                      </c:pt>
                      <c:pt idx="152">
                        <c:v>9.0014502028662875</c:v>
                      </c:pt>
                      <c:pt idx="153">
                        <c:v>9.0517939844050677</c:v>
                      </c:pt>
                      <c:pt idx="154">
                        <c:v>9.1021828260782094</c:v>
                      </c:pt>
                      <c:pt idx="155">
                        <c:v>9.15261599913228</c:v>
                      </c:pt>
                      <c:pt idx="156">
                        <c:v>9.2030927733568912</c:v>
                      </c:pt>
                      <c:pt idx="157">
                        <c:v>9.2536124171086893</c:v>
                      </c:pt>
                      <c:pt idx="158">
                        <c:v>9.3041741973353957</c:v>
                      </c:pt>
                      <c:pt idx="159">
                        <c:v>9.3547773795999074</c:v>
                      </c:pt>
                      <c:pt idx="160">
                        <c:v>9.40542122810443</c:v>
                      </c:pt>
                      <c:pt idx="161">
                        <c:v>9.4561050057146687</c:v>
                      </c:pt>
                      <c:pt idx="162">
                        <c:v>9.506827973984036</c:v>
                      </c:pt>
                      <c:pt idx="163">
                        <c:v>9.5575893931779419</c:v>
                      </c:pt>
                      <c:pt idx="164">
                        <c:v>9.6083885222980872</c:v>
                      </c:pt>
                      <c:pt idx="165">
                        <c:v>9.6592246191068334</c:v>
                      </c:pt>
                      <c:pt idx="166">
                        <c:v>9.7100969401515833</c:v>
                      </c:pt>
                      <c:pt idx="167">
                        <c:v>9.7610047407892218</c:v>
                      </c:pt>
                      <c:pt idx="168">
                        <c:v>9.8119472752105814</c:v>
                      </c:pt>
                      <c:pt idx="169">
                        <c:v>9.8629237964649654</c:v>
                      </c:pt>
                      <c:pt idx="170">
                        <c:v>9.9139335564846878</c:v>
                      </c:pt>
                      <c:pt idx="171">
                        <c:v>9.9649758061096598</c:v>
                      </c:pt>
                      <c:pt idx="172">
                        <c:v>10.016049795112018</c:v>
                      </c:pt>
                      <c:pt idx="173">
                        <c:v>10.067154772220764</c:v>
                      </c:pt>
                      <c:pt idx="174">
                        <c:v>10.118289985146477</c:v>
                      </c:pt>
                      <c:pt idx="175">
                        <c:v>10.169454680606027</c:v>
                      </c:pt>
                      <c:pt idx="176">
                        <c:v>10.220648104347323</c:v>
                      </c:pt>
                      <c:pt idx="177">
                        <c:v>10.271869501174118</c:v>
                      </c:pt>
                      <c:pt idx="178">
                        <c:v>10.323118114970821</c:v>
                      </c:pt>
                      <c:pt idx="179">
                        <c:v>10.374393188727344</c:v>
                      </c:pt>
                      <c:pt idx="180">
                        <c:v>10.425693964563987</c:v>
                      </c:pt>
                      <c:pt idx="181">
                        <c:v>10.477019683756344</c:v>
                      </c:pt>
                      <c:pt idx="182">
                        <c:v>10.528369586760242</c:v>
                      </c:pt>
                      <c:pt idx="183">
                        <c:v>10.579742913236691</c:v>
                      </c:pt>
                      <c:pt idx="184">
                        <c:v>10.63113890207689</c:v>
                      </c:pt>
                      <c:pt idx="185">
                        <c:v>10.682556791427231</c:v>
                      </c:pt>
                      <c:pt idx="186">
                        <c:v>10.733995818714337</c:v>
                      </c:pt>
                      <c:pt idx="187">
                        <c:v>10.785455220670128</c:v>
                      </c:pt>
                      <c:pt idx="188">
                        <c:v>10.836934233356905</c:v>
                      </c:pt>
                      <c:pt idx="189">
                        <c:v>10.888432092192456</c:v>
                      </c:pt>
                      <c:pt idx="190">
                        <c:v>10.939948031975186</c:v>
                      </c:pt>
                      <c:pt idx="191">
                        <c:v>10.991481286909265</c:v>
                      </c:pt>
                      <c:pt idx="192">
                        <c:v>11.043031090629789</c:v>
                      </c:pt>
                      <c:pt idx="193">
                        <c:v>11.094596676227985</c:v>
                      </c:pt>
                      <c:pt idx="194">
                        <c:v>11.146177276276395</c:v>
                      </c:pt>
                      <c:pt idx="195">
                        <c:v>11.197772122854108</c:v>
                      </c:pt>
                      <c:pt idx="196">
                        <c:v>11.249380447572001</c:v>
                      </c:pt>
                      <c:pt idx="197">
                        <c:v>11.301001481597989</c:v>
                      </c:pt>
                      <c:pt idx="198">
                        <c:v>11.35263445568228</c:v>
                      </c:pt>
                      <c:pt idx="199">
                        <c:v>11.404278600182682</c:v>
                      </c:pt>
                      <c:pt idx="200">
                        <c:v>11.455933145089876</c:v>
                      </c:pt>
                      <c:pt idx="201">
                        <c:v>11.507597320052735</c:v>
                      </c:pt>
                      <c:pt idx="202">
                        <c:v>11.559270354403637</c:v>
                      </c:pt>
                      <c:pt idx="203">
                        <c:v>11.610951477183789</c:v>
                      </c:pt>
                      <c:pt idx="204">
                        <c:v>11.662639917168578</c:v>
                      </c:pt>
                      <c:pt idx="205">
                        <c:v>11.714334902892901</c:v>
                      </c:pt>
                      <c:pt idx="206">
                        <c:v>11.766035662676529</c:v>
                      </c:pt>
                      <c:pt idx="207">
                        <c:v>11.817741424649473</c:v>
                      </c:pt>
                      <c:pt idx="208">
                        <c:v>11.869451416777336</c:v>
                      </c:pt>
                      <c:pt idx="209">
                        <c:v>11.921164866886704</c:v>
                      </c:pt>
                      <c:pt idx="210">
                        <c:v>11.972881002690514</c:v>
                      </c:pt>
                      <c:pt idx="211">
                        <c:v>12.024599051813427</c:v>
                      </c:pt>
                      <c:pt idx="212">
                        <c:v>12.076318241817237</c:v>
                      </c:pt>
                      <c:pt idx="213">
                        <c:v>12.128037800226233</c:v>
                      </c:pt>
                      <c:pt idx="214">
                        <c:v>12.179756954552598</c:v>
                      </c:pt>
                      <c:pt idx="215">
                        <c:v>12.231474932321802</c:v>
                      </c:pt>
                      <c:pt idx="216">
                        <c:v>12.283190961097969</c:v>
                      </c:pt>
                      <c:pt idx="217">
                        <c:v>12.334904268509293</c:v>
                      </c:pt>
                      <c:pt idx="218">
                        <c:v>12.386614082273397</c:v>
                      </c:pt>
                      <c:pt idx="219">
                        <c:v>12.438319630222722</c:v>
                      </c:pt>
                      <c:pt idx="220">
                        <c:v>12.490020140329912</c:v>
                      </c:pt>
                      <c:pt idx="221">
                        <c:v>12.54171484073318</c:v>
                      </c:pt>
                      <c:pt idx="222">
                        <c:v>12.593402959761676</c:v>
                      </c:pt>
                      <c:pt idx="223">
                        <c:v>12.645083725960845</c:v>
                      </c:pt>
                      <c:pt idx="224">
                        <c:v>12.696756368117791</c:v>
                      </c:pt>
                      <c:pt idx="225">
                        <c:v>12.748420115286612</c:v>
                      </c:pt>
                      <c:pt idx="226">
                        <c:v>12.80007419681375</c:v>
                      </c:pt>
                      <c:pt idx="227">
                        <c:v>12.851717842363296</c:v>
                      </c:pt>
                      <c:pt idx="228">
                        <c:v>12.903350281942339</c:v>
                      </c:pt>
                      <c:pt idx="229">
                        <c:v>12.95497074592625</c:v>
                      </c:pt>
                      <c:pt idx="230">
                        <c:v>13.006578465083976</c:v>
                      </c:pt>
                      <c:pt idx="231">
                        <c:v>13.05817267060333</c:v>
                      </c:pt>
                      <c:pt idx="232">
                        <c:v>13.16131746772408</c:v>
                      </c:pt>
                      <c:pt idx="233">
                        <c:v>13.212866524022745</c:v>
                      </c:pt>
                      <c:pt idx="234">
                        <c:v>13.264398996128035</c:v>
                      </c:pt>
                      <c:pt idx="235">
                        <c:v>13.315914117700782</c:v>
                      </c:pt>
                      <c:pt idx="236">
                        <c:v>13.367411122972046</c:v>
                      </c:pt>
                      <c:pt idx="237">
                        <c:v>13.418889246768277</c:v>
                      </c:pt>
                      <c:pt idx="238">
                        <c:v>13.470347724536488</c:v>
                      </c:pt>
                      <c:pt idx="239">
                        <c:v>13.521785792369348</c:v>
                      </c:pt>
                      <c:pt idx="240">
                        <c:v>13.573202687030308</c:v>
                      </c:pt>
                      <c:pt idx="241">
                        <c:v>13.624597645978684</c:v>
                      </c:pt>
                      <c:pt idx="242">
                        <c:v>13.675969907394718</c:v>
                      </c:pt>
                      <c:pt idx="243">
                        <c:v>13.727318710204603</c:v>
                      </c:pt>
                      <c:pt idx="244">
                        <c:v>13.778643294105521</c:v>
                      </c:pt>
                      <c:pt idx="245">
                        <c:v>13.829942899590598</c:v>
                      </c:pt>
                      <c:pt idx="246">
                        <c:v>13.881216767973902</c:v>
                      </c:pt>
                      <c:pt idx="247">
                        <c:v>13.932464141415338</c:v>
                      </c:pt>
                      <c:pt idx="248">
                        <c:v>13.983684262945589</c:v>
                      </c:pt>
                      <c:pt idx="249">
                        <c:v>14.034876376490978</c:v>
                      </c:pt>
                      <c:pt idx="250">
                        <c:v>14.086039726898315</c:v>
                      </c:pt>
                      <c:pt idx="251">
                        <c:v>14.137173559959718</c:v>
                      </c:pt>
                      <c:pt idx="252">
                        <c:v>14.188277122437405</c:v>
                      </c:pt>
                      <c:pt idx="253">
                        <c:v>14.239349662088443</c:v>
                      </c:pt>
                      <c:pt idx="254">
                        <c:v>14.290390427689477</c:v>
                      </c:pt>
                      <c:pt idx="255">
                        <c:v>14.341398669061405</c:v>
                      </c:pt>
                      <c:pt idx="256">
                        <c:v>14.392373637094051</c:v>
                      </c:pt>
                      <c:pt idx="257">
                        <c:v>14.443314583770784</c:v>
                      </c:pt>
                      <c:pt idx="258">
                        <c:v>14.494220762193081</c:v>
                      </c:pt>
                      <c:pt idx="259">
                        <c:v>14.54509142660509</c:v>
                      </c:pt>
                      <c:pt idx="260">
                        <c:v>14.59592583241815</c:v>
                      </c:pt>
                      <c:pt idx="261">
                        <c:v>14.646723236235232</c:v>
                      </c:pt>
                      <c:pt idx="262">
                        <c:v>14.697482895875398</c:v>
                      </c:pt>
                      <c:pt idx="263">
                        <c:v>14.748204070398183</c:v>
                      </c:pt>
                      <c:pt idx="264">
                        <c:v>14.798886020127943</c:v>
                      </c:pt>
                      <c:pt idx="265">
                        <c:v>14.84952800667817</c:v>
                      </c:pt>
                      <c:pt idx="266">
                        <c:v>14.900129292975759</c:v>
                      </c:pt>
                      <c:pt idx="267">
                        <c:v>14.950689143285222</c:v>
                      </c:pt>
                      <c:pt idx="268">
                        <c:v>15.001206823232893</c:v>
                      </c:pt>
                      <c:pt idx="269">
                        <c:v>15.051681599831033</c:v>
                      </c:pt>
                      <c:pt idx="270">
                        <c:v>15.102112741501939</c:v>
                      </c:pt>
                      <c:pt idx="271">
                        <c:v>15.152499518101981</c:v>
                      </c:pt>
                      <c:pt idx="272">
                        <c:v>15.202841200945603</c:v>
                      </c:pt>
                      <c:pt idx="273">
                        <c:v>15.253137062829262</c:v>
                      </c:pt>
                      <c:pt idx="274">
                        <c:v>15.303386378055341</c:v>
                      </c:pt>
                      <c:pt idx="275">
                        <c:v>15.35358842245599</c:v>
                      </c:pt>
                      <c:pt idx="276">
                        <c:v>15.403742473416925</c:v>
                      </c:pt>
                      <c:pt idx="277">
                        <c:v>15.453847809901182</c:v>
                      </c:pt>
                      <c:pt idx="278">
                        <c:v>15.503903712472818</c:v>
                      </c:pt>
                      <c:pt idx="279">
                        <c:v>15.55390946332054</c:v>
                      </c:pt>
                      <c:pt idx="280">
                        <c:v>15.603864346281313</c:v>
                      </c:pt>
                      <c:pt idx="281">
                        <c:v>15.653767646863889</c:v>
                      </c:pt>
                      <c:pt idx="282">
                        <c:v>15.703618652272285</c:v>
                      </c:pt>
                      <c:pt idx="283">
                        <c:v>15.753416651429218</c:v>
                      </c:pt>
                      <c:pt idx="284">
                        <c:v>15.803160934999472</c:v>
                      </c:pt>
                      <c:pt idx="285">
                        <c:v>15.852850795413202</c:v>
                      </c:pt>
                      <c:pt idx="286">
                        <c:v>15.902485526889205</c:v>
                      </c:pt>
                      <c:pt idx="287">
                        <c:v>15.952064425458101</c:v>
                      </c:pt>
                      <c:pt idx="288">
                        <c:v>16.001586788985474</c:v>
                      </c:pt>
                      <c:pt idx="289">
                        <c:v>16.051051917194954</c:v>
                      </c:pt>
                      <c:pt idx="290">
                        <c:v>16.100459111691219</c:v>
                      </c:pt>
                      <c:pt idx="291">
                        <c:v>16.149807675982959</c:v>
                      </c:pt>
                      <c:pt idx="292">
                        <c:v>16.199096915505763</c:v>
                      </c:pt>
                      <c:pt idx="293">
                        <c:v>16.248326137644941</c:v>
                      </c:pt>
                      <c:pt idx="294">
                        <c:v>16.297494651758303</c:v>
                      </c:pt>
                      <c:pt idx="295">
                        <c:v>16.346601769198831</c:v>
                      </c:pt>
                      <c:pt idx="296">
                        <c:v>16.395646803337332</c:v>
                      </c:pt>
                      <c:pt idx="297">
                        <c:v>16.444629069585005</c:v>
                      </c:pt>
                      <c:pt idx="298">
                        <c:v>16.493547885415925</c:v>
                      </c:pt>
                      <c:pt idx="299">
                        <c:v>16.542402570389491</c:v>
                      </c:pt>
                      <c:pt idx="300">
                        <c:v>16.591192446172773</c:v>
                      </c:pt>
                      <c:pt idx="301">
                        <c:v>16.639916836562819</c:v>
                      </c:pt>
                      <c:pt idx="302">
                        <c:v>16.688575067508868</c:v>
                      </c:pt>
                      <c:pt idx="303">
                        <c:v>16.737166467134518</c:v>
                      </c:pt>
                      <c:pt idx="304">
                        <c:v>16.785690365759788</c:v>
                      </c:pt>
                      <c:pt idx="305">
                        <c:v>16.834146095923142</c:v>
                      </c:pt>
                      <c:pt idx="306">
                        <c:v>16.882532992403416</c:v>
                      </c:pt>
                      <c:pt idx="307">
                        <c:v>16.930850392241688</c:v>
                      </c:pt>
                      <c:pt idx="308">
                        <c:v>16.979097634763065</c:v>
                      </c:pt>
                      <c:pt idx="309">
                        <c:v>17.027274061598391</c:v>
                      </c:pt>
                      <c:pt idx="310">
                        <c:v>17.075379016705892</c:v>
                      </c:pt>
                      <c:pt idx="311">
                        <c:v>17.123411846392717</c:v>
                      </c:pt>
                      <c:pt idx="312">
                        <c:v>17.171371899336464</c:v>
                      </c:pt>
                      <c:pt idx="313">
                        <c:v>17.219258526606545</c:v>
                      </c:pt>
                      <c:pt idx="314">
                        <c:v>17.267071081685518</c:v>
                      </c:pt>
                      <c:pt idx="315">
                        <c:v>17.314808920490364</c:v>
                      </c:pt>
                      <c:pt idx="316">
                        <c:v>17.362471401393631</c:v>
                      </c:pt>
                      <c:pt idx="317">
                        <c:v>17.410057885244512</c:v>
                      </c:pt>
                      <c:pt idx="318">
                        <c:v>17.457567735389883</c:v>
                      </c:pt>
                      <c:pt idx="319">
                        <c:v>17.505000317695199</c:v>
                      </c:pt>
                      <c:pt idx="320">
                        <c:v>17.552355000565349</c:v>
                      </c:pt>
                      <c:pt idx="321">
                        <c:v>17.599631154965408</c:v>
                      </c:pt>
                      <c:pt idx="322">
                        <c:v>17.646828154441305</c:v>
                      </c:pt>
                      <c:pt idx="323">
                        <c:v>17.693945375140437</c:v>
                      </c:pt>
                      <c:pt idx="324">
                        <c:v>17.740982195832132</c:v>
                      </c:pt>
                      <c:pt idx="325">
                        <c:v>17.787937997928097</c:v>
                      </c:pt>
                      <c:pt idx="326">
                        <c:v>17.83481216550274</c:v>
                      </c:pt>
                      <c:pt idx="327">
                        <c:v>17.881604085313406</c:v>
                      </c:pt>
                      <c:pt idx="328">
                        <c:v>17.928313146820546</c:v>
                      </c:pt>
                      <c:pt idx="329">
                        <c:v>17.974938742207762</c:v>
                      </c:pt>
                      <c:pt idx="330">
                        <c:v>18.021480266401795</c:v>
                      </c:pt>
                      <c:pt idx="331">
                        <c:v>18.06793711709242</c:v>
                      </c:pt>
                      <c:pt idx="332">
                        <c:v>18.114308694752221</c:v>
                      </c:pt>
                      <c:pt idx="333">
                        <c:v>18.160594402656315</c:v>
                      </c:pt>
                      <c:pt idx="334">
                        <c:v>18.206793646901936</c:v>
                      </c:pt>
                      <c:pt idx="335">
                        <c:v>18.252905836427985</c:v>
                      </c:pt>
                      <c:pt idx="336">
                        <c:v>18.298930383034438</c:v>
                      </c:pt>
                      <c:pt idx="337">
                        <c:v>18.344866701401685</c:v>
                      </c:pt>
                      <c:pt idx="338">
                        <c:v>18.390714209109756</c:v>
                      </c:pt>
                      <c:pt idx="339">
                        <c:v>18.436472326657466</c:v>
                      </c:pt>
                      <c:pt idx="340">
                        <c:v>18.482140477481479</c:v>
                      </c:pt>
                      <c:pt idx="341">
                        <c:v>18.527718087975217</c:v>
                      </c:pt>
                      <c:pt idx="342">
                        <c:v>18.573204587507757</c:v>
                      </c:pt>
                      <c:pt idx="343">
                        <c:v>18.618599408442556</c:v>
                      </c:pt>
                      <c:pt idx="344">
                        <c:v>18.66390198615612</c:v>
                      </c:pt>
                      <c:pt idx="345">
                        <c:v>18.709111759056537</c:v>
                      </c:pt>
                      <c:pt idx="346">
                        <c:v>18.754228168601973</c:v>
                      </c:pt>
                      <c:pt idx="347">
                        <c:v>18.799250659319007</c:v>
                      </c:pt>
                      <c:pt idx="348">
                        <c:v>18.844178678820864</c:v>
                      </c:pt>
                      <c:pt idx="349">
                        <c:v>18.889011677825625</c:v>
                      </c:pt>
                      <c:pt idx="350">
                        <c:v>18.933749110174219</c:v>
                      </c:pt>
                      <c:pt idx="351">
                        <c:v>18.978390432848411</c:v>
                      </c:pt>
                      <c:pt idx="352">
                        <c:v>19.022935105988644</c:v>
                      </c:pt>
                      <c:pt idx="353">
                        <c:v>19.067382592911773</c:v>
                      </c:pt>
                      <c:pt idx="354">
                        <c:v>19.111732360128698</c:v>
                      </c:pt>
                      <c:pt idx="355">
                        <c:v>19.155983877361919</c:v>
                      </c:pt>
                      <c:pt idx="356">
                        <c:v>19.200136617562936</c:v>
                      </c:pt>
                      <c:pt idx="357">
                        <c:v>19.24419005692959</c:v>
                      </c:pt>
                      <c:pt idx="358">
                        <c:v>19.28814367492328</c:v>
                      </c:pt>
                      <c:pt idx="359">
                        <c:v>19.331996954286044</c:v>
                      </c:pt>
                      <c:pt idx="360">
                        <c:v>19.375749381057606</c:v>
                      </c:pt>
                      <c:pt idx="361">
                        <c:v>19.419400444592213</c:v>
                      </c:pt>
                      <c:pt idx="362">
                        <c:v>19.462949637575459</c:v>
                      </c:pt>
                      <c:pt idx="363">
                        <c:v>19.506396456040935</c:v>
                      </c:pt>
                      <c:pt idx="364">
                        <c:v>19.54974039938681</c:v>
                      </c:pt>
                      <c:pt idx="365">
                        <c:v>19.592980970392261</c:v>
                      </c:pt>
                      <c:pt idx="366">
                        <c:v>19.636117675233834</c:v>
                      </c:pt>
                      <c:pt idx="367">
                        <c:v>19.67915002350167</c:v>
                      </c:pt>
                      <c:pt idx="368">
                        <c:v>19.722077528215603</c:v>
                      </c:pt>
                      <c:pt idx="369">
                        <c:v>19.764899705841206</c:v>
                      </c:pt>
                      <c:pt idx="370">
                        <c:v>19.807616076305635</c:v>
                      </c:pt>
                      <c:pt idx="371">
                        <c:v>19.850226163013435</c:v>
                      </c:pt>
                      <c:pt idx="372">
                        <c:v>19.892729492862205</c:v>
                      </c:pt>
                      <c:pt idx="373">
                        <c:v>19.977414007131415</c:v>
                      </c:pt>
                      <c:pt idx="374">
                        <c:v>20.019594262951632</c:v>
                      </c:pt>
                      <c:pt idx="375">
                        <c:v>20.061665904742892</c:v>
                      </c:pt>
                      <c:pt idx="376">
                        <c:v>20.103628477098933</c:v>
                      </c:pt>
                      <c:pt idx="377">
                        <c:v>20.14548152819809</c:v>
                      </c:pt>
                      <c:pt idx="378">
                        <c:v>20.187224609818152</c:v>
                      </c:pt>
                      <c:pt idx="379">
                        <c:v>20.228857277351079</c:v>
                      </c:pt>
                      <c:pt idx="380">
                        <c:v>20.270379089817627</c:v>
                      </c:pt>
                      <c:pt idx="381">
                        <c:v>20.311789609881842</c:v>
                      </c:pt>
                      <c:pt idx="382">
                        <c:v>20.35308840386541</c:v>
                      </c:pt>
                      <c:pt idx="383">
                        <c:v>20.39427504176194</c:v>
                      </c:pt>
                      <c:pt idx="384">
                        <c:v>20.435349097251084</c:v>
                      </c:pt>
                      <c:pt idx="385">
                        <c:v>20.476310147712535</c:v>
                      </c:pt>
                      <c:pt idx="386">
                        <c:v>20.517157774239941</c:v>
                      </c:pt>
                      <c:pt idx="387">
                        <c:v>20.557891561654657</c:v>
                      </c:pt>
                      <c:pt idx="388">
                        <c:v>20.598511098519381</c:v>
                      </c:pt>
                      <c:pt idx="389">
                        <c:v>20.639015977151715</c:v>
                      </c:pt>
                      <c:pt idx="390">
                        <c:v>20.679405793637514</c:v>
                      </c:pt>
                      <c:pt idx="391">
                        <c:v>20.719680147844191</c:v>
                      </c:pt>
                      <c:pt idx="392">
                        <c:v>20.759838643433852</c:v>
                      </c:pt>
                      <c:pt idx="393">
                        <c:v>20.799880887876348</c:v>
                      </c:pt>
                      <c:pt idx="394">
                        <c:v>20.879615072315101</c:v>
                      </c:pt>
                      <c:pt idx="395">
                        <c:v>20.958879637560791</c:v>
                      </c:pt>
                      <c:pt idx="396">
                        <c:v>20.998334872481479</c:v>
                      </c:pt>
                      <c:pt idx="397">
                        <c:v>21.037671581749926</c:v>
                      </c:pt>
                      <c:pt idx="398">
                        <c:v>21.076889399844212</c:v>
                      </c:pt>
                      <c:pt idx="399">
                        <c:v>21.115987965149813</c:v>
                      </c:pt>
                      <c:pt idx="400">
                        <c:v>21.154966919971486</c:v>
                      </c:pt>
                      <c:pt idx="401">
                        <c:v>21.193825910545019</c:v>
                      </c:pt>
                      <c:pt idx="402">
                        <c:v>21.232564587048852</c:v>
                      </c:pt>
                      <c:pt idx="403">
                        <c:v>21.271182603615596</c:v>
                      </c:pt>
                      <c:pt idx="404">
                        <c:v>21.309679618343374</c:v>
                      </c:pt>
                      <c:pt idx="405">
                        <c:v>21.34805529330707</c:v>
                      </c:pt>
                      <c:pt idx="406">
                        <c:v>21.38630929456944</c:v>
                      </c:pt>
                      <c:pt idx="407">
                        <c:v>21.424441292192082</c:v>
                      </c:pt>
                      <c:pt idx="408">
                        <c:v>21.462450960246265</c:v>
                      </c:pt>
                      <c:pt idx="409">
                        <c:v>21.500337976823673</c:v>
                      </c:pt>
                      <c:pt idx="410">
                        <c:v>21.538102024046957</c:v>
                      </c:pt>
                      <c:pt idx="411">
                        <c:v>21.575742788080191</c:v>
                      </c:pt>
                      <c:pt idx="412">
                        <c:v>21.613259959139182</c:v>
                      </c:pt>
                      <c:pt idx="413">
                        <c:v>21.650653231501668</c:v>
                      </c:pt>
                      <c:pt idx="414">
                        <c:v>21.762086660326233</c:v>
                      </c:pt>
                      <c:pt idx="415">
                        <c:v>21.798981362267227</c:v>
                      </c:pt>
                      <c:pt idx="416">
                        <c:v>21.872394386908475</c:v>
                      </c:pt>
                      <c:pt idx="417">
                        <c:v>21.908912151449254</c:v>
                      </c:pt>
                      <c:pt idx="418">
                        <c:v>21.945303718921981</c:v>
                      </c:pt>
                      <c:pt idx="419">
                        <c:v>21.981568820597669</c:v>
                      </c:pt>
                      <c:pt idx="420">
                        <c:v>22.017707191903671</c:v>
                      </c:pt>
                      <c:pt idx="421">
                        <c:v>22.125359340403733</c:v>
                      </c:pt>
                      <c:pt idx="422">
                        <c:v>22.160988227932656</c:v>
                      </c:pt>
                      <c:pt idx="423">
                        <c:v>22.196489124873207</c:v>
                      </c:pt>
                      <c:pt idx="424">
                        <c:v>22.231861791768544</c:v>
                      </c:pt>
                      <c:pt idx="425">
                        <c:v>22.267105993376155</c:v>
                      </c:pt>
                      <c:pt idx="426">
                        <c:v>22.302221498675561</c:v>
                      </c:pt>
                      <c:pt idx="427">
                        <c:v>22.337208080875925</c:v>
                      </c:pt>
                      <c:pt idx="428">
                        <c:v>22.372065517423511</c:v>
                      </c:pt>
                      <c:pt idx="429">
                        <c:v>22.406793590008991</c:v>
                      </c:pt>
                      <c:pt idx="430">
                        <c:v>22.441392084574616</c:v>
                      </c:pt>
                      <c:pt idx="431">
                        <c:v>22.475860791321264</c:v>
                      </c:pt>
                      <c:pt idx="432">
                        <c:v>22.510199504715327</c:v>
                      </c:pt>
                      <c:pt idx="433">
                        <c:v>22.544408023495453</c:v>
                      </c:pt>
                      <c:pt idx="434">
                        <c:v>22.612433693569425</c:v>
                      </c:pt>
                      <c:pt idx="435">
                        <c:v>22.679936277145647</c:v>
                      </c:pt>
                      <c:pt idx="436">
                        <c:v>22.713490953920505</c:v>
                      </c:pt>
                      <c:pt idx="437">
                        <c:v>22.780206199980711</c:v>
                      </c:pt>
                      <c:pt idx="438">
                        <c:v>22.813366431231007</c:v>
                      </c:pt>
                      <c:pt idx="439">
                        <c:v>22.84639484981227</c:v>
                      </c:pt>
                      <c:pt idx="440">
                        <c:v>22.912055620512465</c:v>
                      </c:pt>
                      <c:pt idx="441">
                        <c:v>22.944687669251977</c:v>
                      </c:pt>
                      <c:pt idx="442">
                        <c:v>22.977187298573597</c:v>
                      </c:pt>
                      <c:pt idx="443">
                        <c:v>23.009554367658009</c:v>
                      </c:pt>
                      <c:pt idx="444">
                        <c:v>23.041788740042527</c:v>
                      </c:pt>
                      <c:pt idx="445">
                        <c:v>23.07389028362558</c:v>
                      </c:pt>
                      <c:pt idx="446">
                        <c:v>23.105858870671064</c:v>
                      </c:pt>
                      <c:pt idx="447">
                        <c:v>23.137694377812501</c:v>
                      </c:pt>
                      <c:pt idx="448">
                        <c:v>23.169396686057155</c:v>
                      </c:pt>
                      <c:pt idx="449">
                        <c:v>23.200965680789896</c:v>
                      </c:pt>
                      <c:pt idx="450">
                        <c:v>23.232401251776977</c:v>
                      </c:pt>
                      <c:pt idx="451">
                        <c:v>23.263703293169669</c:v>
                      </c:pt>
                      <c:pt idx="452">
                        <c:v>23.294871703507727</c:v>
                      </c:pt>
                      <c:pt idx="453">
                        <c:v>23.325906385722728</c:v>
                      </c:pt>
                      <c:pt idx="454">
                        <c:v>23.356807247141262</c:v>
                      </c:pt>
                      <c:pt idx="455">
                        <c:v>23.387574199487986</c:v>
                      </c:pt>
                      <c:pt idx="456">
                        <c:v>23.41820715888851</c:v>
                      </c:pt>
                      <c:pt idx="457">
                        <c:v>23.448706045872157</c:v>
                      </c:pt>
                      <c:pt idx="458">
                        <c:v>23.479070785374589</c:v>
                      </c:pt>
                      <c:pt idx="459">
                        <c:v>23.509301306740255</c:v>
                      </c:pt>
                      <c:pt idx="460">
                        <c:v>23.539397543724725</c:v>
                      </c:pt>
                      <c:pt idx="461">
                        <c:v>23.569359434496864</c:v>
                      </c:pt>
                      <c:pt idx="462">
                        <c:v>23.599186921640868</c:v>
                      </c:pt>
                      <c:pt idx="463">
                        <c:v>23.62887995215813</c:v>
                      </c:pt>
                      <c:pt idx="464">
                        <c:v>23.658438477469026</c:v>
                      </c:pt>
                      <c:pt idx="465">
                        <c:v>23.687862453414461</c:v>
                      </c:pt>
                      <c:pt idx="466">
                        <c:v>23.717151840257358</c:v>
                      </c:pt>
                      <c:pt idx="467">
                        <c:v>23.746306602683937</c:v>
                      </c:pt>
                      <c:pt idx="468">
                        <c:v>23.775326709804897</c:v>
                      </c:pt>
                      <c:pt idx="469">
                        <c:v>23.804212135156423</c:v>
                      </c:pt>
                      <c:pt idx="470">
                        <c:v>23.832962856701048</c:v>
                      </c:pt>
                      <c:pt idx="471">
                        <c:v>23.861578856828395</c:v>
                      </c:pt>
                      <c:pt idx="472">
                        <c:v>23.890060122355735</c:v>
                      </c:pt>
                      <c:pt idx="473">
                        <c:v>23.918406644528432</c:v>
                      </c:pt>
                      <c:pt idx="474">
                        <c:v>23.946618419020233</c:v>
                      </c:pt>
                      <c:pt idx="475">
                        <c:v>23.974695445933406</c:v>
                      </c:pt>
                      <c:pt idx="476">
                        <c:v>24.002637729798739</c:v>
                      </c:pt>
                      <c:pt idx="477">
                        <c:v>24.030445279575375</c:v>
                      </c:pt>
                      <c:pt idx="478">
                        <c:v>24.058118108650554</c:v>
                      </c:pt>
                      <c:pt idx="479">
                        <c:v>24.085656234839131</c:v>
                      </c:pt>
                      <c:pt idx="480">
                        <c:v>24.113059680383024</c:v>
                      </c:pt>
                      <c:pt idx="481">
                        <c:v>24.140328471950458</c:v>
                      </c:pt>
                      <c:pt idx="482">
                        <c:v>24.167462640635108</c:v>
                      </c:pt>
                      <c:pt idx="483">
                        <c:v>24.194462221955064</c:v>
                      </c:pt>
                      <c:pt idx="484">
                        <c:v>24.221327255851673</c:v>
                      </c:pt>
                      <c:pt idx="485">
                        <c:v>24.248057786688207</c:v>
                      </c:pt>
                      <c:pt idx="486">
                        <c:v>24.274653863248449</c:v>
                      </c:pt>
                      <c:pt idx="487">
                        <c:v>24.301115538735033</c:v>
                      </c:pt>
                      <c:pt idx="488">
                        <c:v>24.32744287076774</c:v>
                      </c:pt>
                      <c:pt idx="489">
                        <c:v>24.353635921381571</c:v>
                      </c:pt>
                      <c:pt idx="490">
                        <c:v>24.379694757024737</c:v>
                      </c:pt>
                      <c:pt idx="491">
                        <c:v>24.405619448556465</c:v>
                      </c:pt>
                      <c:pt idx="492">
                        <c:v>24.431410071244656</c:v>
                      </c:pt>
                      <c:pt idx="493">
                        <c:v>24.457066704763427</c:v>
                      </c:pt>
                      <c:pt idx="494">
                        <c:v>24.482589433190491</c:v>
                      </c:pt>
                      <c:pt idx="495">
                        <c:v>24.558355094693383</c:v>
                      </c:pt>
                      <c:pt idx="496">
                        <c:v>24.608197749561207</c:v>
                      </c:pt>
                      <c:pt idx="497">
                        <c:v>24.632919059304733</c:v>
                      </c:pt>
                      <c:pt idx="498">
                        <c:v>24.657507175550791</c:v>
                      </c:pt>
                      <c:pt idx="499">
                        <c:v>24.706284308703374</c:v>
                      </c:pt>
                      <c:pt idx="500">
                        <c:v>24.730473577116094</c:v>
                      </c:pt>
                      <c:pt idx="501">
                        <c:v>24.754530155035454</c:v>
                      </c:pt>
                      <c:pt idx="502">
                        <c:v>24.778454179125454</c:v>
                      </c:pt>
                      <c:pt idx="503">
                        <c:v>24.802245790406516</c:v>
                      </c:pt>
                      <c:pt idx="504">
                        <c:v>24.825905134250842</c:v>
                      </c:pt>
                      <c:pt idx="505">
                        <c:v>24.849432360377641</c:v>
                      </c:pt>
                      <c:pt idx="506">
                        <c:v>24.872827622848209</c:v>
                      </c:pt>
                      <c:pt idx="507">
                        <c:v>24.89609108006087</c:v>
                      </c:pt>
                      <c:pt idx="508">
                        <c:v>24.919222894745751</c:v>
                      </c:pt>
                      <c:pt idx="509">
                        <c:v>24.942223233959471</c:v>
                      </c:pt>
                      <c:pt idx="510">
                        <c:v>24.965092269079612</c:v>
                      </c:pt>
                      <c:pt idx="511">
                        <c:v>24.987830175799107</c:v>
                      </c:pt>
                      <c:pt idx="512">
                        <c:v>25.010437134120462</c:v>
                      </c:pt>
                      <c:pt idx="513">
                        <c:v>25.032913328349846</c:v>
                      </c:pt>
                      <c:pt idx="514">
                        <c:v>25.055258947091012</c:v>
                      </c:pt>
                      <c:pt idx="515">
                        <c:v>25.077474183239129</c:v>
                      </c:pt>
                      <c:pt idx="516">
                        <c:v>25.099559233974418</c:v>
                      </c:pt>
                      <c:pt idx="517">
                        <c:v>25.121514300755692</c:v>
                      </c:pt>
                      <c:pt idx="518">
                        <c:v>25.143339589313708</c:v>
                      </c:pt>
                      <c:pt idx="519">
                        <c:v>25.165035309644438</c:v>
                      </c:pt>
                      <c:pt idx="520">
                        <c:v>25.186601676002137</c:v>
                      </c:pt>
                      <c:pt idx="521">
                        <c:v>25.208038906892327</c:v>
                      </c:pt>
                      <c:pt idx="522">
                        <c:v>25.2293472250646</c:v>
                      </c:pt>
                      <c:pt idx="523">
                        <c:v>25.250526857505296</c:v>
                      </c:pt>
                      <c:pt idx="524">
                        <c:v>25.271578035430061</c:v>
                      </c:pt>
                      <c:pt idx="525">
                        <c:v>25.292500994276221</c:v>
                      </c:pt>
                      <c:pt idx="526">
                        <c:v>25.354502973878382</c:v>
                      </c:pt>
                      <c:pt idx="527">
                        <c:v>25.374915494943636</c:v>
                      </c:pt>
                      <c:pt idx="528">
                        <c:v>25.395201037166707</c:v>
                      </c:pt>
                      <c:pt idx="529">
                        <c:v>25.415359861147774</c:v>
                      </c:pt>
                      <c:pt idx="530">
                        <c:v>25.435392231651637</c:v>
                      </c:pt>
                      <c:pt idx="531">
                        <c:v>25.455298417599028</c:v>
                      </c:pt>
                      <c:pt idx="532">
                        <c:v>25.475078692057771</c:v>
                      </c:pt>
                      <c:pt idx="533">
                        <c:v>25.49473333223381</c:v>
                      </c:pt>
                      <c:pt idx="534">
                        <c:v>25.514262619462087</c:v>
                      </c:pt>
                      <c:pt idx="535">
                        <c:v>25.533666839197313</c:v>
                      </c:pt>
                      <c:pt idx="536">
                        <c:v>25.55294628100458</c:v>
                      </c:pt>
                      <c:pt idx="537">
                        <c:v>25.572101238549834</c:v>
                      </c:pt>
                      <c:pt idx="538">
                        <c:v>25.591132009590243</c:v>
                      </c:pt>
                      <c:pt idx="539">
                        <c:v>25.610038895964387</c:v>
                      </c:pt>
                      <c:pt idx="540">
                        <c:v>25.628822203582363</c:v>
                      </c:pt>
                      <c:pt idx="541">
                        <c:v>25.647482242415713</c:v>
                      </c:pt>
                      <c:pt idx="542">
                        <c:v>25.666019326487238</c:v>
                      </c:pt>
                      <c:pt idx="543">
                        <c:v>25.6844337738607</c:v>
                      </c:pt>
                      <c:pt idx="544">
                        <c:v>25.702725906630331</c:v>
                      </c:pt>
                      <c:pt idx="545">
                        <c:v>25.720896050910284</c:v>
                      </c:pt>
                      <c:pt idx="546">
                        <c:v>25.738944536823894</c:v>
                      </c:pt>
                      <c:pt idx="547">
                        <c:v>25.756871698492823</c:v>
                      </c:pt>
                      <c:pt idx="548">
                        <c:v>25.7746778740261</c:v>
                      </c:pt>
                      <c:pt idx="549">
                        <c:v>25.792363405508997</c:v>
                      </c:pt>
                      <c:pt idx="550">
                        <c:v>25.809928638991792</c:v>
                      </c:pt>
                      <c:pt idx="551">
                        <c:v>25.827373924478376</c:v>
                      </c:pt>
                      <c:pt idx="552">
                        <c:v>25.844699615914777</c:v>
                      </c:pt>
                      <c:pt idx="553">
                        <c:v>25.861906071177518</c:v>
                      </c:pt>
                      <c:pt idx="554">
                        <c:v>25.878993652061844</c:v>
                      </c:pt>
                      <c:pt idx="555">
                        <c:v>25.89596272426985</c:v>
                      </c:pt>
                      <c:pt idx="556">
                        <c:v>25.912813657398445</c:v>
                      </c:pt>
                      <c:pt idx="557">
                        <c:v>25.929546824927215</c:v>
                      </c:pt>
                      <c:pt idx="558">
                        <c:v>25.946162604206151</c:v>
                      </c:pt>
                      <c:pt idx="559">
                        <c:v>25.979043526691932</c:v>
                      </c:pt>
                      <c:pt idx="560">
                        <c:v>25.995309443838501</c:v>
                      </c:pt>
                      <c:pt idx="561">
                        <c:v>26.011459520589256</c:v>
                      </c:pt>
                      <c:pt idx="562">
                        <c:v>26.027494153457624</c:v>
                      </c:pt>
                      <c:pt idx="563">
                        <c:v>26.043413742751142</c:v>
                      </c:pt>
                      <c:pt idx="564">
                        <c:v>26.074909410735163</c:v>
                      </c:pt>
                      <c:pt idx="565">
                        <c:v>26.090486308892174</c:v>
                      </c:pt>
                      <c:pt idx="566">
                        <c:v>26.10594980238043</c:v>
                      </c:pt>
                      <c:pt idx="567">
                        <c:v>26.12130031027813</c:v>
                      </c:pt>
                      <c:pt idx="568">
                        <c:v>26.136538255376756</c:v>
                      </c:pt>
                      <c:pt idx="569">
                        <c:v>26.151664064167214</c:v>
                      </c:pt>
                      <c:pt idx="570">
                        <c:v>26.166678166825797</c:v>
                      </c:pt>
                      <c:pt idx="571">
                        <c:v>26.181580997200065</c:v>
                      </c:pt>
                      <c:pt idx="572">
                        <c:v>26.196372992794547</c:v>
                      </c:pt>
                      <c:pt idx="573">
                        <c:v>26.211054594756416</c:v>
                      </c:pt>
                      <c:pt idx="574">
                        <c:v>26.225626247860944</c:v>
                      </c:pt>
                      <c:pt idx="575">
                        <c:v>26.240088400496923</c:v>
                      </c:pt>
                      <c:pt idx="576">
                        <c:v>26.254441504651886</c:v>
                      </c:pt>
                      <c:pt idx="577">
                        <c:v>26.268686015897295</c:v>
                      </c:pt>
                      <c:pt idx="578">
                        <c:v>26.282822393373536</c:v>
                      </c:pt>
                      <c:pt idx="579">
                        <c:v>26.296851099774859</c:v>
                      </c:pt>
                      <c:pt idx="580">
                        <c:v>26.310772601334136</c:v>
                      </c:pt>
                      <c:pt idx="581">
                        <c:v>26.32458736780757</c:v>
                      </c:pt>
                      <c:pt idx="582">
                        <c:v>26.338295872459234</c:v>
                      </c:pt>
                      <c:pt idx="583">
                        <c:v>26.35189859204554</c:v>
                      </c:pt>
                      <c:pt idx="584">
                        <c:v>26.365396006799539</c:v>
                      </c:pt>
                      <c:pt idx="585">
                        <c:v>26.392076860031338</c:v>
                      </c:pt>
                      <c:pt idx="586">
                        <c:v>26.405261276215924</c:v>
                      </c:pt>
                      <c:pt idx="587">
                        <c:v>26.418342342949639</c:v>
                      </c:pt>
                      <c:pt idx="588">
                        <c:v>26.431320557609837</c:v>
                      </c:pt>
                      <c:pt idx="589">
                        <c:v>26.444196420954096</c:v>
                      </c:pt>
                      <c:pt idx="590">
                        <c:v>26.456970437103816</c:v>
                      </c:pt>
                      <c:pt idx="591">
                        <c:v>26.469643113527638</c:v>
                      </c:pt>
                      <c:pt idx="592">
                        <c:v>26.482214961024756</c:v>
                      </c:pt>
                      <c:pt idx="593">
                        <c:v>26.494686493708134</c:v>
                      </c:pt>
                      <c:pt idx="594">
                        <c:v>26.519330687552927</c:v>
                      </c:pt>
                      <c:pt idx="595">
                        <c:v>26.531504393356521</c:v>
                      </c:pt>
                      <c:pt idx="596">
                        <c:v>26.543579873596418</c:v>
                      </c:pt>
                      <c:pt idx="597">
                        <c:v>26.555557658698834</c:v>
                      </c:pt>
                      <c:pt idx="598">
                        <c:v>26.56743828230077</c:v>
                      </c:pt>
                      <c:pt idx="599">
                        <c:v>26.579222281232461</c:v>
                      </c:pt>
                      <c:pt idx="600">
                        <c:v>26.590910195499752</c:v>
                      </c:pt>
                      <c:pt idx="601">
                        <c:v>26.602502568266324</c:v>
                      </c:pt>
                      <c:pt idx="602">
                        <c:v>26.613999945835868</c:v>
                      </c:pt>
                      <c:pt idx="603">
                        <c:v>26.625402877634116</c:v>
                      </c:pt>
                      <c:pt idx="604">
                        <c:v>26.636711916190784</c:v>
                      </c:pt>
                      <c:pt idx="605">
                        <c:v>26.647927617121415</c:v>
                      </c:pt>
                      <c:pt idx="606">
                        <c:v>26.659050539109128</c:v>
                      </c:pt>
                      <c:pt idx="607">
                        <c:v>26.670081243886241</c:v>
                      </c:pt>
                      <c:pt idx="608">
                        <c:v>26.681020296215827</c:v>
                      </c:pt>
                      <c:pt idx="609">
                        <c:v>26.691868263873136</c:v>
                      </c:pt>
                      <c:pt idx="610">
                        <c:v>26.702625717626937</c:v>
                      </c:pt>
                      <c:pt idx="611">
                        <c:v>26.713293231220774</c:v>
                      </c:pt>
                      <c:pt idx="612">
                        <c:v>26.723871381354094</c:v>
                      </c:pt>
                      <c:pt idx="613">
                        <c:v>26.73436074766331</c:v>
                      </c:pt>
                      <c:pt idx="614">
                        <c:v>26.744761912702717</c:v>
                      </c:pt>
                      <c:pt idx="615">
                        <c:v>26.755075461925404</c:v>
                      </c:pt>
                      <c:pt idx="616">
                        <c:v>26.765301983663949</c:v>
                      </c:pt>
                      <c:pt idx="617">
                        <c:v>26.775442069111129</c:v>
                      </c:pt>
                      <c:pt idx="618">
                        <c:v>26.785496312300477</c:v>
                      </c:pt>
                      <c:pt idx="619">
                        <c:v>26.79546531008674</c:v>
                      </c:pt>
                      <c:pt idx="620">
                        <c:v>26.824866841480521</c:v>
                      </c:pt>
                      <c:pt idx="621">
                        <c:v>26.834500881938173</c:v>
                      </c:pt>
                      <c:pt idx="622">
                        <c:v>26.844052702895233</c:v>
                      </c:pt>
                      <c:pt idx="623">
                        <c:v>26.853522917718699</c:v>
                      </c:pt>
                      <c:pt idx="624">
                        <c:v>26.862912142457599</c:v>
                      </c:pt>
                      <c:pt idx="625">
                        <c:v>26.872220995822712</c:v>
                      </c:pt>
                      <c:pt idx="626">
                        <c:v>26.881450099166244</c:v>
                      </c:pt>
                      <c:pt idx="627">
                        <c:v>26.890600076461407</c:v>
                      </c:pt>
                      <c:pt idx="628">
                        <c:v>26.899671554281927</c:v>
                      </c:pt>
                      <c:pt idx="629">
                        <c:v>26.908665161781428</c:v>
                      </c:pt>
                      <c:pt idx="630">
                        <c:v>26.917581530672756</c:v>
                      </c:pt>
                      <c:pt idx="631">
                        <c:v>26.926421295207241</c:v>
                      </c:pt>
                      <c:pt idx="632">
                        <c:v>26.93518509215383</c:v>
                      </c:pt>
                      <c:pt idx="633">
                        <c:v>26.943873560778172</c:v>
                      </c:pt>
                      <c:pt idx="634">
                        <c:v>26.952487342821591</c:v>
                      </c:pt>
                      <c:pt idx="635">
                        <c:v>26.961027082480019</c:v>
                      </c:pt>
                      <c:pt idx="636">
                        <c:v>26.969493426382805</c:v>
                      </c:pt>
                      <c:pt idx="637">
                        <c:v>26.977887023571476</c:v>
                      </c:pt>
                      <c:pt idx="638">
                        <c:v>26.986208525478396</c:v>
                      </c:pt>
                      <c:pt idx="639">
                        <c:v>26.99445858590537</c:v>
                      </c:pt>
                      <c:pt idx="640">
                        <c:v>27.002637861002135</c:v>
                      </c:pt>
                      <c:pt idx="641">
                        <c:v>27.010747009244817</c:v>
                      </c:pt>
                      <c:pt idx="642">
                        <c:v>27.018786691414274</c:v>
                      </c:pt>
                      <c:pt idx="643">
                        <c:v>27.0267575705744</c:v>
                      </c:pt>
                      <c:pt idx="644">
                        <c:v>27.034660312050306</c:v>
                      </c:pt>
                      <c:pt idx="645">
                        <c:v>27.04249558340647</c:v>
                      </c:pt>
                      <c:pt idx="646">
                        <c:v>27.050264054424801</c:v>
                      </c:pt>
                      <c:pt idx="647">
                        <c:v>27.057966397082616</c:v>
                      </c:pt>
                      <c:pt idx="648">
                        <c:v>27.065603285530557</c:v>
                      </c:pt>
                      <c:pt idx="649">
                        <c:v>27.07317539607044</c:v>
                      </c:pt>
                      <c:pt idx="650">
                        <c:v>27.080683407133041</c:v>
                      </c:pt>
                      <c:pt idx="651">
                        <c:v>27.088127999255757</c:v>
                      </c:pt>
                      <c:pt idx="652">
                        <c:v>27.095509855060282</c:v>
                      </c:pt>
                      <c:pt idx="653">
                        <c:v>27.102829659230146</c:v>
                      </c:pt>
                      <c:pt idx="654">
                        <c:v>27.110088098488244</c:v>
                      </c:pt>
                      <c:pt idx="655">
                        <c:v>27.124423639221895</c:v>
                      </c:pt>
                      <c:pt idx="656">
                        <c:v>27.131502124136485</c:v>
                      </c:pt>
                      <c:pt idx="657">
                        <c:v>27.138522010971908</c:v>
                      </c:pt>
                      <c:pt idx="658">
                        <c:v>27.145483996307917</c:v>
                      </c:pt>
                      <c:pt idx="659">
                        <c:v>27.152388778627206</c:v>
                      </c:pt>
                      <c:pt idx="660">
                        <c:v>27.159237058292476</c:v>
                      </c:pt>
                      <c:pt idx="661">
                        <c:v>27.1660295375234</c:v>
                      </c:pt>
                      <c:pt idx="662">
                        <c:v>27.172766920373544</c:v>
                      </c:pt>
                      <c:pt idx="663">
                        <c:v>27.179449912707238</c:v>
                      </c:pt>
                      <c:pt idx="664">
                        <c:v>27.186079222176367</c:v>
                      </c:pt>
                      <c:pt idx="665">
                        <c:v>27.192655558197121</c:v>
                      </c:pt>
                      <c:pt idx="666">
                        <c:v>27.199179631926675</c:v>
                      </c:pt>
                      <c:pt idx="667">
                        <c:v>27.205652156239829</c:v>
                      </c:pt>
                      <c:pt idx="668">
                        <c:v>27.212073845705554</c:v>
                      </c:pt>
                      <c:pt idx="669">
                        <c:v>27.218445416563529</c:v>
                      </c:pt>
                      <c:pt idx="670">
                        <c:v>27.224767586700608</c:v>
                      </c:pt>
                      <c:pt idx="671">
                        <c:v>27.2310410756272</c:v>
                      </c:pt>
                      <c:pt idx="672">
                        <c:v>27.237266604453641</c:v>
                      </c:pt>
                      <c:pt idx="673">
                        <c:v>27.243444895866482</c:v>
                      </c:pt>
                      <c:pt idx="674">
                        <c:v>27.249576674104748</c:v>
                      </c:pt>
                      <c:pt idx="675">
                        <c:v>27.255662664936146</c:v>
                      </c:pt>
                      <c:pt idx="676">
                        <c:v>27.26170359563319</c:v>
                      </c:pt>
                      <c:pt idx="677">
                        <c:v>27.267700194949299</c:v>
                      </c:pt>
                      <c:pt idx="678">
                        <c:v>27.273653193094862</c:v>
                      </c:pt>
                      <c:pt idx="679">
                        <c:v>27.279563321713248</c:v>
                      </c:pt>
                      <c:pt idx="680">
                        <c:v>27.285431313856719</c:v>
                      </c:pt>
                      <c:pt idx="681">
                        <c:v>27.291257903962389</c:v>
                      </c:pt>
                      <c:pt idx="682">
                        <c:v>27.297043827828041</c:v>
                      </c:pt>
                      <c:pt idx="683">
                        <c:v>27.302789822587986</c:v>
                      </c:pt>
                      <c:pt idx="684">
                        <c:v>27.308496626688797</c:v>
                      </c:pt>
                      <c:pt idx="685">
                        <c:v>27.314164979865069</c:v>
                      </c:pt>
                      <c:pt idx="686">
                        <c:v>27.319795623115105</c:v>
                      </c:pt>
                      <c:pt idx="687">
                        <c:v>27.325389298676537</c:v>
                      </c:pt>
                      <c:pt idx="688">
                        <c:v>27.330946750001964</c:v>
                      </c:pt>
                      <c:pt idx="689">
                        <c:v>27.336468721734505</c:v>
                      </c:pt>
                      <c:pt idx="690">
                        <c:v>27.341955959683325</c:v>
                      </c:pt>
                      <c:pt idx="691">
                        <c:v>27.347409210799121</c:v>
                      </c:pt>
                      <c:pt idx="692">
                        <c:v>27.352829223149573</c:v>
                      </c:pt>
                      <c:pt idx="693">
                        <c:v>27.358216745894779</c:v>
                      </c:pt>
                      <c:pt idx="694">
                        <c:v>27.363572529262605</c:v>
                      </c:pt>
                      <c:pt idx="695">
                        <c:v>27.368897324524035</c:v>
                      </c:pt>
                      <c:pt idx="696">
                        <c:v>27.3741918839685</c:v>
                      </c:pt>
                      <c:pt idx="697">
                        <c:v>27.384693309508016</c:v>
                      </c:pt>
                      <c:pt idx="698">
                        <c:v>27.389901685051399</c:v>
                      </c:pt>
                      <c:pt idx="699">
                        <c:v>27.395082843624877</c:v>
                      </c:pt>
                      <c:pt idx="700">
                        <c:v>27.400237542238536</c:v>
                      </c:pt>
                      <c:pt idx="701">
                        <c:v>27.405366538772071</c:v>
                      </c:pt>
                      <c:pt idx="702">
                        <c:v>27.410470591949892</c:v>
                      </c:pt>
                      <c:pt idx="703">
                        <c:v>27.415550461316176</c:v>
                      </c:pt>
                      <c:pt idx="704">
                        <c:v>27.420606907209905</c:v>
                      </c:pt>
                      <c:pt idx="705">
                        <c:v>27.425640690739883</c:v>
                      </c:pt>
                      <c:pt idx="706">
                        <c:v>27.430652573759726</c:v>
                      </c:pt>
                      <c:pt idx="707">
                        <c:v>27.4356433188428</c:v>
                      </c:pt>
                      <c:pt idx="708">
                        <c:v>27.440613689257187</c:v>
                      </c:pt>
                      <c:pt idx="709">
                        <c:v>27.445564448940587</c:v>
                      </c:pt>
                      <c:pt idx="710">
                        <c:v>27.450496362475214</c:v>
                      </c:pt>
                      <c:pt idx="711">
                        <c:v>27.455410195062662</c:v>
                      </c:pt>
                      <c:pt idx="712">
                        <c:v>27.460306712498767</c:v>
                      </c:pt>
                      <c:pt idx="713">
                        <c:v>27.465186681148413</c:v>
                      </c:pt>
                      <c:pt idx="714">
                        <c:v>27.470050867920399</c:v>
                      </c:pt>
                      <c:pt idx="715">
                        <c:v>27.474900040242172</c:v>
                      </c:pt>
                      <c:pt idx="716">
                        <c:v>27.479734966034638</c:v>
                      </c:pt>
                      <c:pt idx="717">
                        <c:v>27.484556413686917</c:v>
                      </c:pt>
                      <c:pt idx="718">
                        <c:v>27.489365152031116</c:v>
                      </c:pt>
                      <c:pt idx="719">
                        <c:v>27.494161950317004</c:v>
                      </c:pt>
                      <c:pt idx="720">
                        <c:v>27.49894757818678</c:v>
                      </c:pt>
                      <c:pt idx="721">
                        <c:v>27.503722805649765</c:v>
                      </c:pt>
                      <c:pt idx="722">
                        <c:v>27.508488403057086</c:v>
                      </c:pt>
                      <c:pt idx="723">
                        <c:v>27.513245141076364</c:v>
                      </c:pt>
                      <c:pt idx="724">
                        <c:v>27.517993790666388</c:v>
                      </c:pt>
                      <c:pt idx="725">
                        <c:v>27.522735123051781</c:v>
                      </c:pt>
                      <c:pt idx="726">
                        <c:v>27.52746990969764</c:v>
                      </c:pt>
                      <c:pt idx="727">
                        <c:v>27.532198922284191</c:v>
                      </c:pt>
                      <c:pt idx="728">
                        <c:v>27.536922932681424</c:v>
                      </c:pt>
                      <c:pt idx="729">
                        <c:v>27.541642712923743</c:v>
                      </c:pt>
                      <c:pt idx="730">
                        <c:v>27.546359035184555</c:v>
                      </c:pt>
                      <c:pt idx="731">
                        <c:v>27.551072671750923</c:v>
                      </c:pt>
                      <c:pt idx="732">
                        <c:v>27.555784394998184</c:v>
                      </c:pt>
                      <c:pt idx="733">
                        <c:v>27.560494977364556</c:v>
                      </c:pt>
                      <c:pt idx="734">
                        <c:v>27.565205191325738</c:v>
                      </c:pt>
                      <c:pt idx="735">
                        <c:v>27.569915809369547</c:v>
                      </c:pt>
                      <c:pt idx="736">
                        <c:v>27.574627603970523</c:v>
                      </c:pt>
                      <c:pt idx="737">
                        <c:v>27.584057812523394</c:v>
                      </c:pt>
                      <c:pt idx="738">
                        <c:v>27.588777771129468</c:v>
                      </c:pt>
                      <c:pt idx="739">
                        <c:v>27.593501995550323</c:v>
                      </c:pt>
                      <c:pt idx="740">
                        <c:v>27.598231257813314</c:v>
                      </c:pt>
                      <c:pt idx="741">
                        <c:v>27.602966329780223</c:v>
                      </c:pt>
                      <c:pt idx="742">
                        <c:v>27.607707983121909</c:v>
                      </c:pt>
                      <c:pt idx="743">
                        <c:v>27.612456989292919</c:v>
                      </c:pt>
                      <c:pt idx="744">
                        <c:v>27.617214119506151</c:v>
                      </c:pt>
                      <c:pt idx="745">
                        <c:v>27.621980144707511</c:v>
                      </c:pt>
                      <c:pt idx="746">
                        <c:v>27.626755835550554</c:v>
                      </c:pt>
                      <c:pt idx="747">
                        <c:v>27.631541962371184</c:v>
                      </c:pt>
                      <c:pt idx="748">
                        <c:v>27.636339295162323</c:v>
                      </c:pt>
                      <c:pt idx="749">
                        <c:v>27.64114860354859</c:v>
                      </c:pt>
                      <c:pt idx="750">
                        <c:v>27.645970656761047</c:v>
                      </c:pt>
                      <c:pt idx="751">
                        <c:v>27.65080622361187</c:v>
                      </c:pt>
                      <c:pt idx="752">
                        <c:v>27.655656072469121</c:v>
                      </c:pt>
                      <c:pt idx="753">
                        <c:v>27.660520971231474</c:v>
                      </c:pt>
                      <c:pt idx="754">
                        <c:v>27.665401687302989</c:v>
                      </c:pt>
                      <c:pt idx="755">
                        <c:v>27.670298987567875</c:v>
                      </c:pt>
                      <c:pt idx="756">
                        <c:v>27.675213638365307</c:v>
                      </c:pt>
                      <c:pt idx="757">
                        <c:v>27.680146405464228</c:v>
                      </c:pt>
                      <c:pt idx="758">
                        <c:v>27.685098054038171</c:v>
                      </c:pt>
                      <c:pt idx="759">
                        <c:v>27.69006934864014</c:v>
                      </c:pt>
                      <c:pt idx="760">
                        <c:v>27.695061053177458</c:v>
                      </c:pt>
                      <c:pt idx="761">
                        <c:v>27.700073930886681</c:v>
                      </c:pt>
                      <c:pt idx="762">
                        <c:v>27.70510874430849</c:v>
                      </c:pt>
                      <c:pt idx="763">
                        <c:v>27.710166255262632</c:v>
                      </c:pt>
                      <c:pt idx="764">
                        <c:v>27.715247224822924</c:v>
                      </c:pt>
                      <c:pt idx="765">
                        <c:v>27.720352413292186</c:v>
                      </c:pt>
                      <c:pt idx="766">
                        <c:v>27.725482580177289</c:v>
                      </c:pt>
                      <c:pt idx="767">
                        <c:v>27.730638484164167</c:v>
                      </c:pt>
                      <c:pt idx="768">
                        <c:v>27.735820883092906</c:v>
                      </c:pt>
                      <c:pt idx="769">
                        <c:v>27.741030533932836</c:v>
                      </c:pt>
                      <c:pt idx="770">
                        <c:v>27.746268192757622</c:v>
                      </c:pt>
                      <c:pt idx="771">
                        <c:v>27.75153461472047</c:v>
                      </c:pt>
                      <c:pt idx="772">
                        <c:v>27.756830554029243</c:v>
                      </c:pt>
                      <c:pt idx="773">
                        <c:v>27.762156763921737</c:v>
                      </c:pt>
                      <c:pt idx="774">
                        <c:v>27.767513996640876</c:v>
                      </c:pt>
                      <c:pt idx="775">
                        <c:v>27.772903003410022</c:v>
                      </c:pt>
                      <c:pt idx="776">
                        <c:v>27.77832453440827</c:v>
                      </c:pt>
                      <c:pt idx="777">
                        <c:v>27.783779338745802</c:v>
                      </c:pt>
                      <c:pt idx="778">
                        <c:v>27.78926816443925</c:v>
                      </c:pt>
                      <c:pt idx="779">
                        <c:v>27.794791758387134</c:v>
                      </c:pt>
                      <c:pt idx="780">
                        <c:v>27.805946232902425</c:v>
                      </c:pt>
                      <c:pt idx="781">
                        <c:v>27.811578601455519</c:v>
                      </c:pt>
                      <c:pt idx="782">
                        <c:v>27.817248714185531</c:v>
                      </c:pt>
                      <c:pt idx="783">
                        <c:v>27.82295731203293</c:v>
                      </c:pt>
                      <c:pt idx="784">
                        <c:v>27.828705134673346</c:v>
                      </c:pt>
                      <c:pt idx="785">
                        <c:v>27.8344929204933</c:v>
                      </c:pt>
                      <c:pt idx="786">
                        <c:v>27.840321406565891</c:v>
                      </c:pt>
                      <c:pt idx="787">
                        <c:v>27.846191328626606</c:v>
                      </c:pt>
                      <c:pt idx="788">
                        <c:v>27.852103421049115</c:v>
                      </c:pt>
                      <c:pt idx="789">
                        <c:v>27.858058416821155</c:v>
                      </c:pt>
                      <c:pt idx="790">
                        <c:v>27.864057047520429</c:v>
                      </c:pt>
                      <c:pt idx="791">
                        <c:v>27.87010004329057</c:v>
                      </c:pt>
                      <c:pt idx="792">
                        <c:v>27.876188132817123</c:v>
                      </c:pt>
                      <c:pt idx="793">
                        <c:v>27.882322043303645</c:v>
                      </c:pt>
                      <c:pt idx="794">
                        <c:v>27.888502500447746</c:v>
                      </c:pt>
                      <c:pt idx="795">
                        <c:v>27.894730228417266</c:v>
                      </c:pt>
                      <c:pt idx="796">
                        <c:v>27.901005949826516</c:v>
                      </c:pt>
                      <c:pt idx="797">
                        <c:v>27.907330385712434</c:v>
                      </c:pt>
                      <c:pt idx="798">
                        <c:v>27.913704255510979</c:v>
                      </c:pt>
                      <c:pt idx="799">
                        <c:v>27.966560620056029</c:v>
                      </c:pt>
                      <c:pt idx="800">
                        <c:v>27.973411493857313</c:v>
                      </c:pt>
                      <c:pt idx="801">
                        <c:v>27.980318902700116</c:v>
                      </c:pt>
                      <c:pt idx="802">
                        <c:v>27.987283546860819</c:v>
                      </c:pt>
                      <c:pt idx="803">
                        <c:v>27.994306124734731</c:v>
                      </c:pt>
                      <c:pt idx="804">
                        <c:v>28.00138733281317</c:v>
                      </c:pt>
                      <c:pt idx="805">
                        <c:v>28.008527865660547</c:v>
                      </c:pt>
                      <c:pt idx="806">
                        <c:v>28.015728415891545</c:v>
                      </c:pt>
                      <c:pt idx="807">
                        <c:v>28.022989674148366</c:v>
                      </c:pt>
                      <c:pt idx="808">
                        <c:v>28.030312329078019</c:v>
                      </c:pt>
                      <c:pt idx="809">
                        <c:v>28.037697067309697</c:v>
                      </c:pt>
                      <c:pt idx="810">
                        <c:v>28.045144573432196</c:v>
                      </c:pt>
                      <c:pt idx="811">
                        <c:v>28.052655529971457</c:v>
                      </c:pt>
                      <c:pt idx="812">
                        <c:v>28.06023061736807</c:v>
                      </c:pt>
                      <c:pt idx="813">
                        <c:v>28.067870513954968</c:v>
                      </c:pt>
                      <c:pt idx="814">
                        <c:v>28.075575895935103</c:v>
                      </c:pt>
                      <c:pt idx="815">
                        <c:v>28.083347437359233</c:v>
                      </c:pt>
                      <c:pt idx="816">
                        <c:v>28.09909168384867</c:v>
                      </c:pt>
                      <c:pt idx="817">
                        <c:v>28.107065726055495</c:v>
                      </c:pt>
                      <c:pt idx="818">
                        <c:v>28.115108601945401</c:v>
                      </c:pt>
                      <c:pt idx="819">
                        <c:v>28.123220974477309</c:v>
                      </c:pt>
                      <c:pt idx="820">
                        <c:v>28.131403504326109</c:v>
                      </c:pt>
                      <c:pt idx="821">
                        <c:v>28.139656849860962</c:v>
                      </c:pt>
                      <c:pt idx="822">
                        <c:v>28.147981667123645</c:v>
                      </c:pt>
                      <c:pt idx="823">
                        <c:v>28.156378609806996</c:v>
                      </c:pt>
                      <c:pt idx="824">
                        <c:v>28.164848329233426</c:v>
                      </c:pt>
                      <c:pt idx="825">
                        <c:v>28.182008691624734</c:v>
                      </c:pt>
                      <c:pt idx="826">
                        <c:v>28.190700625190068</c:v>
                      </c:pt>
                      <c:pt idx="827">
                        <c:v>28.199467916656982</c:v>
                      </c:pt>
                      <c:pt idx="828">
                        <c:v>28.208311205176283</c:v>
                      </c:pt>
                      <c:pt idx="829">
                        <c:v>28.217231127401082</c:v>
                      </c:pt>
                      <c:pt idx="830">
                        <c:v>28.226228317465946</c:v>
                      </c:pt>
                      <c:pt idx="831">
                        <c:v>28.235303406965976</c:v>
                      </c:pt>
                      <c:pt idx="832">
                        <c:v>28.244457024936096</c:v>
                      </c:pt>
                      <c:pt idx="833">
                        <c:v>28.253689797830376</c:v>
                      </c:pt>
                      <c:pt idx="834">
                        <c:v>28.263002349501424</c:v>
                      </c:pt>
                      <c:pt idx="835">
                        <c:v>28.272395301179913</c:v>
                      </c:pt>
                      <c:pt idx="836">
                        <c:v>28.281869271454127</c:v>
                      </c:pt>
                      <c:pt idx="837">
                        <c:v>28.291424876249661</c:v>
                      </c:pt>
                      <c:pt idx="838">
                        <c:v>28.301062728809171</c:v>
                      </c:pt>
                      <c:pt idx="839">
                        <c:v>28.310783439672218</c:v>
                      </c:pt>
                      <c:pt idx="840">
                        <c:v>28.320587616655182</c:v>
                      </c:pt>
                      <c:pt idx="841">
                        <c:v>28.330475864831321</c:v>
                      </c:pt>
                      <c:pt idx="842">
                        <c:v>28.340448786510876</c:v>
                      </c:pt>
                      <c:pt idx="843">
                        <c:v>28.350506981221258</c:v>
                      </c:pt>
                      <c:pt idx="844">
                        <c:v>28.360651045687348</c:v>
                      </c:pt>
                      <c:pt idx="845">
                        <c:v>28.370881573811904</c:v>
                      </c:pt>
                      <c:pt idx="846">
                        <c:v>28.381199156656031</c:v>
                      </c:pt>
                      <c:pt idx="847">
                        <c:v>28.391604382419757</c:v>
                      </c:pt>
                      <c:pt idx="848">
                        <c:v>28.402097836422691</c:v>
                      </c:pt>
                      <c:pt idx="849">
                        <c:v>28.412680101084799</c:v>
                      </c:pt>
                      <c:pt idx="850">
                        <c:v>28.423351755907269</c:v>
                      </c:pt>
                      <c:pt idx="851">
                        <c:v>28.434113377453428</c:v>
                      </c:pt>
                      <c:pt idx="852">
                        <c:v>28.444965539329871</c:v>
                      </c:pt>
                      <c:pt idx="853">
                        <c:v>28.455908812167507</c:v>
                      </c:pt>
                      <c:pt idx="854">
                        <c:v>28.466943763602892</c:v>
                      </c:pt>
                      <c:pt idx="855">
                        <c:v>28.478070958259508</c:v>
                      </c:pt>
                      <c:pt idx="856">
                        <c:v>28.489290957729267</c:v>
                      </c:pt>
                      <c:pt idx="857">
                        <c:v>28.500604320554007</c:v>
                      </c:pt>
                      <c:pt idx="858">
                        <c:v>28.51201160220716</c:v>
                      </c:pt>
                      <c:pt idx="859">
                        <c:v>28.523513355075476</c:v>
                      </c:pt>
                      <c:pt idx="860">
                        <c:v>28.535110128440895</c:v>
                      </c:pt>
                      <c:pt idx="861">
                        <c:v>28.546802468462488</c:v>
                      </c:pt>
                      <c:pt idx="862">
                        <c:v>28.558590918158473</c:v>
                      </c:pt>
                      <c:pt idx="863">
                        <c:v>28.570476017388415</c:v>
                      </c:pt>
                      <c:pt idx="864">
                        <c:v>28.582458302835466</c:v>
                      </c:pt>
                      <c:pt idx="865">
                        <c:v>28.594538307988724</c:v>
                      </c:pt>
                      <c:pt idx="866">
                        <c:v>28.606716563125683</c:v>
                      </c:pt>
                      <c:pt idx="867">
                        <c:v>28.618993595294842</c:v>
                      </c:pt>
                      <c:pt idx="868">
                        <c:v>28.631369928298369</c:v>
                      </c:pt>
                      <c:pt idx="869">
                        <c:v>28.643846082674859</c:v>
                      </c:pt>
                      <c:pt idx="870">
                        <c:v>28.656422575682274</c:v>
                      </c:pt>
                      <c:pt idx="871">
                        <c:v>28.669099921280889</c:v>
                      </c:pt>
                      <c:pt idx="872">
                        <c:v>28.681878630116458</c:v>
                      </c:pt>
                      <c:pt idx="873">
                        <c:v>28.694759209503392</c:v>
                      </c:pt>
                      <c:pt idx="874">
                        <c:v>28.707742163408096</c:v>
                      </c:pt>
                      <c:pt idx="875">
                        <c:v>28.720827992432401</c:v>
                      </c:pt>
                      <c:pt idx="876">
                        <c:v>28.734017193797129</c:v>
                      </c:pt>
                      <c:pt idx="877">
                        <c:v>28.747310261325737</c:v>
                      </c:pt>
                      <c:pt idx="878">
                        <c:v>28.760707685428081</c:v>
                      </c:pt>
                      <c:pt idx="879">
                        <c:v>28.774209953084323</c:v>
                      </c:pt>
                      <c:pt idx="880">
                        <c:v>28.787817547828901</c:v>
                      </c:pt>
                      <c:pt idx="881">
                        <c:v>28.801530949734648</c:v>
                      </c:pt>
                      <c:pt idx="882">
                        <c:v>28.815350635397031</c:v>
                      </c:pt>
                      <c:pt idx="883">
                        <c:v>28.829277077918444</c:v>
                      </c:pt>
                      <c:pt idx="884">
                        <c:v>28.843310746892701</c:v>
                      </c:pt>
                      <c:pt idx="885">
                        <c:v>28.857452108389591</c:v>
                      </c:pt>
                      <c:pt idx="886">
                        <c:v>28.871701624939547</c:v>
                      </c:pt>
                      <c:pt idx="887">
                        <c:v>28.88605975551847</c:v>
                      </c:pt>
                      <c:pt idx="888">
                        <c:v>28.900526955532612</c:v>
                      </c:pt>
                      <c:pt idx="889">
                        <c:v>28.915103676803632</c:v>
                      </c:pt>
                      <c:pt idx="890">
                        <c:v>28.929790367553753</c:v>
                      </c:pt>
                      <c:pt idx="891">
                        <c:v>28.944587472391007</c:v>
                      </c:pt>
                      <c:pt idx="892">
                        <c:v>28.959495432294634</c:v>
                      </c:pt>
                      <c:pt idx="893">
                        <c:v>28.974514684600599</c:v>
                      </c:pt>
                      <c:pt idx="894">
                        <c:v>28.989645662987204</c:v>
                      </c:pt>
                      <c:pt idx="895">
                        <c:v>29.114766452176539</c:v>
                      </c:pt>
                      <c:pt idx="896">
                        <c:v>29.130921870340043</c:v>
                      </c:pt>
                      <c:pt idx="897">
                        <c:v>29.147193147120557</c:v>
                      </c:pt>
                      <c:pt idx="898">
                        <c:v>29.163580675048241</c:v>
                      </c:pt>
                      <c:pt idx="899">
                        <c:v>29.180084842832628</c:v>
                      </c:pt>
                      <c:pt idx="900">
                        <c:v>29.196706035349841</c:v>
                      </c:pt>
                      <c:pt idx="901">
                        <c:v>29.213444633629969</c:v>
                      </c:pt>
                      <c:pt idx="902">
                        <c:v>29.230301014844514</c:v>
                      </c:pt>
                      <c:pt idx="903">
                        <c:v>29.247275552294006</c:v>
                      </c:pt>
                      <c:pt idx="904">
                        <c:v>29.264368615395739</c:v>
                      </c:pt>
                      <c:pt idx="905">
                        <c:v>29.281580569671632</c:v>
                      </c:pt>
                      <c:pt idx="906">
                        <c:v>29.298911776736212</c:v>
                      </c:pt>
                      <c:pt idx="907">
                        <c:v>29.316362594284719</c:v>
                      </c:pt>
                      <c:pt idx="908">
                        <c:v>29.333933376081358</c:v>
                      </c:pt>
                      <c:pt idx="909">
                        <c:v>29.351624471947702</c:v>
                      </c:pt>
                      <c:pt idx="910">
                        <c:v>29.369436227751144</c:v>
                      </c:pt>
                      <c:pt idx="911">
                        <c:v>29.387368985393543</c:v>
                      </c:pt>
                      <c:pt idx="912">
                        <c:v>29.405423082800027</c:v>
                      </c:pt>
                      <c:pt idx="913">
                        <c:v>29.423598853907833</c:v>
                      </c:pt>
                      <c:pt idx="914">
                        <c:v>29.441896628655371</c:v>
                      </c:pt>
                      <c:pt idx="915">
                        <c:v>29.460316732971371</c:v>
                      </c:pt>
                      <c:pt idx="916">
                        <c:v>29.478859488764144</c:v>
                      </c:pt>
                      <c:pt idx="917">
                        <c:v>29.497525213911032</c:v>
                      </c:pt>
                      <c:pt idx="918">
                        <c:v>29.516314222247981</c:v>
                      </c:pt>
                      <c:pt idx="919">
                        <c:v>29.535226823559171</c:v>
                      </c:pt>
                      <c:pt idx="920">
                        <c:v>29.554263323566861</c:v>
                      </c:pt>
                      <c:pt idx="921">
                        <c:v>29.573424023921362</c:v>
                      </c:pt>
                      <c:pt idx="922">
                        <c:v>29.592709222191104</c:v>
                      </c:pt>
                      <c:pt idx="923">
                        <c:v>29.612119211852836</c:v>
                      </c:pt>
                      <c:pt idx="924">
                        <c:v>29.631654282282025</c:v>
                      </c:pt>
                      <c:pt idx="925">
                        <c:v>29.651314718743301</c:v>
                      </c:pt>
                      <c:pt idx="926">
                        <c:v>29.671100802381133</c:v>
                      </c:pt>
                      <c:pt idx="927">
                        <c:v>29.69101281021053</c:v>
                      </c:pt>
                      <c:pt idx="928">
                        <c:v>29.711051015107987</c:v>
                      </c:pt>
                      <c:pt idx="929">
                        <c:v>29.731215685802475</c:v>
                      </c:pt>
                      <c:pt idx="930">
                        <c:v>29.751507086866649</c:v>
                      </c:pt>
                      <c:pt idx="931">
                        <c:v>29.77192547870813</c:v>
                      </c:pt>
                      <c:pt idx="932">
                        <c:v>29.792471117560954</c:v>
                      </c:pt>
                      <c:pt idx="933">
                        <c:v>29.813144255477127</c:v>
                      </c:pt>
                      <c:pt idx="934">
                        <c:v>29.833945140318388</c:v>
                      </c:pt>
                      <c:pt idx="935">
                        <c:v>29.854874015748013</c:v>
                      </c:pt>
                      <c:pt idx="936">
                        <c:v>29.875931121222848</c:v>
                      </c:pt>
                      <c:pt idx="937">
                        <c:v>29.897116691985421</c:v>
                      </c:pt>
                      <c:pt idx="938">
                        <c:v>29.918430959056195</c:v>
                      </c:pt>
                      <c:pt idx="939">
                        <c:v>29.939874149226011</c:v>
                      </c:pt>
                      <c:pt idx="940">
                        <c:v>29.961446485048604</c:v>
                      </c:pt>
                      <c:pt idx="941">
                        <c:v>29.983148184833308</c:v>
                      </c:pt>
                      <c:pt idx="942">
                        <c:v>30.004979462637852</c:v>
                      </c:pt>
                      <c:pt idx="943">
                        <c:v>30.026940528261388</c:v>
                      </c:pt>
                      <c:pt idx="944">
                        <c:v>30.049031587237508</c:v>
                      </c:pt>
                      <c:pt idx="945">
                        <c:v>30.071252840827555</c:v>
                      </c:pt>
                      <c:pt idx="946">
                        <c:v>30.093604486014005</c:v>
                      </c:pt>
                      <c:pt idx="947">
                        <c:v>30.116086715493942</c:v>
                      </c:pt>
                      <c:pt idx="948">
                        <c:v>30.138699717672797</c:v>
                      </c:pt>
                      <c:pt idx="949">
                        <c:v>30.161443676658084</c:v>
                      </c:pt>
                      <c:pt idx="950">
                        <c:v>30.184318772253405</c:v>
                      </c:pt>
                      <c:pt idx="951">
                        <c:v>30.207325179952516</c:v>
                      </c:pt>
                      <c:pt idx="952">
                        <c:v>30.230463070933553</c:v>
                      </c:pt>
                      <c:pt idx="953">
                        <c:v>30.253732612053437</c:v>
                      </c:pt>
                      <c:pt idx="954">
                        <c:v>30.277133965842353</c:v>
                      </c:pt>
                      <c:pt idx="955">
                        <c:v>30.300667290498428</c:v>
                      </c:pt>
                      <c:pt idx="956">
                        <c:v>30.324332739882518</c:v>
                      </c:pt>
                      <c:pt idx="957">
                        <c:v>30.348130463513186</c:v>
                      </c:pt>
                      <c:pt idx="958">
                        <c:v>30.372060606561746</c:v>
                      </c:pt>
                      <c:pt idx="959">
                        <c:v>30.396123309847514</c:v>
                      </c:pt>
                      <c:pt idx="960">
                        <c:v>30.420318709833172</c:v>
                      </c:pt>
                      <c:pt idx="961">
                        <c:v>30.444646938620298</c:v>
                      </c:pt>
                      <c:pt idx="962">
                        <c:v>30.469108123944995</c:v>
                      </c:pt>
                      <c:pt idx="963">
                        <c:v>30.49370238917373</c:v>
                      </c:pt>
                      <c:pt idx="964">
                        <c:v>30.518429853299256</c:v>
                      </c:pt>
                      <c:pt idx="965">
                        <c:v>30.543290630936703</c:v>
                      </c:pt>
                      <c:pt idx="966">
                        <c:v>30.568284832319794</c:v>
                      </c:pt>
                      <c:pt idx="967">
                        <c:v>30.593412563297289</c:v>
                      </c:pt>
                      <c:pt idx="968">
                        <c:v>30.618673925329407</c:v>
                      </c:pt>
                      <c:pt idx="969">
                        <c:v>30.644069015484586</c:v>
                      </c:pt>
                      <c:pt idx="970">
                        <c:v>30.669597926436232</c:v>
                      </c:pt>
                      <c:pt idx="971">
                        <c:v>30.695260746459684</c:v>
                      </c:pt>
                      <c:pt idx="972">
                        <c:v>30.721057559429344</c:v>
                      </c:pt>
                      <c:pt idx="973">
                        <c:v>30.746988444815869</c:v>
                      </c:pt>
                      <c:pt idx="974">
                        <c:v>30.773053477683618</c:v>
                      </c:pt>
                      <c:pt idx="975">
                        <c:v>30.799252728688135</c:v>
                      </c:pt>
                      <c:pt idx="976">
                        <c:v>30.825586264073845</c:v>
                      </c:pt>
                      <c:pt idx="977">
                        <c:v>30.852054145671879</c:v>
                      </c:pt>
                      <c:pt idx="978">
                        <c:v>30.878656430898062</c:v>
                      </c:pt>
                      <c:pt idx="979">
                        <c:v>30.905393172750973</c:v>
                      </c:pt>
                      <c:pt idx="980">
                        <c:v>30.932264419810256</c:v>
                      </c:pt>
                      <c:pt idx="981">
                        <c:v>30.959270216235002</c:v>
                      </c:pt>
                      <c:pt idx="982">
                        <c:v>30.986410601762287</c:v>
                      </c:pt>
                      <c:pt idx="983">
                        <c:v>31.013685611705885</c:v>
                      </c:pt>
                      <c:pt idx="984">
                        <c:v>31.041095276955101</c:v>
                      </c:pt>
                      <c:pt idx="985">
                        <c:v>31.068639623973752</c:v>
                      </c:pt>
                      <c:pt idx="986">
                        <c:v>31.096318674799306</c:v>
                      </c:pt>
                      <c:pt idx="987">
                        <c:v>31.12413244704214</c:v>
                      </c:pt>
                      <c:pt idx="988">
                        <c:v>31.152080953884983</c:v>
                      </c:pt>
                      <c:pt idx="989">
                        <c:v>31.180164204082466</c:v>
                      </c:pt>
                      <c:pt idx="990">
                        <c:v>31.208382201960845</c:v>
                      </c:pt>
                      <c:pt idx="991">
                        <c:v>31.236734947417851</c:v>
                      </c:pt>
                      <c:pt idx="992">
                        <c:v>31.265222435922698</c:v>
                      </c:pt>
                      <c:pt idx="993">
                        <c:v>31.293844658516242</c:v>
                      </c:pt>
                      <c:pt idx="994">
                        <c:v>31.32260160181124</c:v>
                      </c:pt>
                      <c:pt idx="995">
                        <c:v>31.351493247992838</c:v>
                      </c:pt>
                      <c:pt idx="996">
                        <c:v>31.380519574819125</c:v>
                      </c:pt>
                      <c:pt idx="997">
                        <c:v>31.409680555621868</c:v>
                      </c:pt>
                      <c:pt idx="998">
                        <c:v>31.438976159307398</c:v>
                      </c:pt>
                      <c:pt idx="999">
                        <c:v>31.468406350357625</c:v>
                      </c:pt>
                      <c:pt idx="1000">
                        <c:v>31.497971088831196</c:v>
                      </c:pt>
                      <c:pt idx="1001">
                        <c:v>31.527670330364835</c:v>
                      </c:pt>
                      <c:pt idx="1002">
                        <c:v>31.557504026174776</c:v>
                      </c:pt>
                      <c:pt idx="1003">
                        <c:v>31.587472123058372</c:v>
                      </c:pt>
                      <c:pt idx="1004">
                        <c:v>31.617574563395845</c:v>
                      </c:pt>
                      <c:pt idx="1005">
                        <c:v>31.647811285152191</c:v>
                      </c:pt>
                      <c:pt idx="1006">
                        <c:v>31.678182221879208</c:v>
                      </c:pt>
                      <c:pt idx="1007">
                        <c:v>31.708687302717653</c:v>
                      </c:pt>
                      <c:pt idx="1008">
                        <c:v>31.739326452399645</c:v>
                      </c:pt>
                      <c:pt idx="1009">
                        <c:v>31.770099591251054</c:v>
                      </c:pt>
                      <c:pt idx="1010">
                        <c:v>31.80100663519417</c:v>
                      </c:pt>
                      <c:pt idx="1011">
                        <c:v>31.832047495750452</c:v>
                      </c:pt>
                      <c:pt idx="1012">
                        <c:v>31.863222080043442</c:v>
                      </c:pt>
                      <c:pt idx="1013">
                        <c:v>31.894530290801818</c:v>
                      </c:pt>
                      <c:pt idx="1014">
                        <c:v>31.925972026362562</c:v>
                      </c:pt>
                      <c:pt idx="1015">
                        <c:v>31.957547180674354</c:v>
                      </c:pt>
                      <c:pt idx="1016">
                        <c:v>31.989255643301</c:v>
                      </c:pt>
                      <c:pt idx="1017">
                        <c:v>32.021097299425122</c:v>
                      </c:pt>
                      <c:pt idx="1018">
                        <c:v>32.053072029851876</c:v>
                      </c:pt>
                      <c:pt idx="1019">
                        <c:v>32.085179711012891</c:v>
                      </c:pt>
                      <c:pt idx="1020">
                        <c:v>32.117420214970359</c:v>
                      </c:pt>
                      <c:pt idx="1021">
                        <c:v>32.149793409421186</c:v>
                      </c:pt>
                      <c:pt idx="1022">
                        <c:v>32.182299157701358</c:v>
                      </c:pt>
                      <c:pt idx="1023">
                        <c:v>32.214937318790469</c:v>
                      </c:pt>
                      <c:pt idx="1024">
                        <c:v>32.247707747316326</c:v>
                      </c:pt>
                      <c:pt idx="1025">
                        <c:v>32.280610293559704</c:v>
                      </c:pt>
                      <c:pt idx="1026">
                        <c:v>32.313644803459319</c:v>
                      </c:pt>
                      <c:pt idx="1027">
                        <c:v>32.346811118616841</c:v>
                      </c:pt>
                      <c:pt idx="1028">
                        <c:v>32.380109076302134</c:v>
                      </c:pt>
                      <c:pt idx="1029">
                        <c:v>32.41353850945859</c:v>
                      </c:pt>
                      <c:pt idx="1030">
                        <c:v>32.447099246708632</c:v>
                      </c:pt>
                      <c:pt idx="1031">
                        <c:v>32.48079111235932</c:v>
                      </c:pt>
                      <c:pt idx="1032">
                        <c:v>32.514613926408138</c:v>
                      </c:pt>
                      <c:pt idx="1033">
                        <c:v>32.548567504548934</c:v>
                      </c:pt>
                      <c:pt idx="1034">
                        <c:v>32.582651658177952</c:v>
                      </c:pt>
                      <c:pt idx="1035">
                        <c:v>32.616866194400018</c:v>
                      </c:pt>
                      <c:pt idx="1036">
                        <c:v>32.651210916034906</c:v>
                      </c:pt>
                      <c:pt idx="1037">
                        <c:v>32.685685621623811</c:v>
                      </c:pt>
                      <c:pt idx="1038">
                        <c:v>32.720290105435971</c:v>
                      </c:pt>
                      <c:pt idx="1039">
                        <c:v>32.755024157475418</c:v>
                      </c:pt>
                      <c:pt idx="1040">
                        <c:v>32.789887563487895</c:v>
                      </c:pt>
                      <c:pt idx="1041">
                        <c:v>32.824880104967882</c:v>
                      </c:pt>
                      <c:pt idx="1042">
                        <c:v>32.860001559165795</c:v>
                      </c:pt>
                      <c:pt idx="1043">
                        <c:v>32.895251699095276</c:v>
                      </c:pt>
                      <c:pt idx="1044">
                        <c:v>32.930630293540695</c:v>
                      </c:pt>
                      <c:pt idx="1045">
                        <c:v>32.966137107064718</c:v>
                      </c:pt>
                      <c:pt idx="1046">
                        <c:v>33.001771900016038</c:v>
                      </c:pt>
                      <c:pt idx="1047">
                        <c:v>33.037534428537313</c:v>
                      </c:pt>
                      <c:pt idx="1048">
                        <c:v>33.073424444573092</c:v>
                      </c:pt>
                      <c:pt idx="1049">
                        <c:v>33.109441695878019</c:v>
                      </c:pt>
                      <c:pt idx="1050">
                        <c:v>36.328309262229943</c:v>
                      </c:pt>
                      <c:pt idx="1051">
                        <c:v>38.63419265813414</c:v>
                      </c:pt>
                      <c:pt idx="1052">
                        <c:v>41.09296993946424</c:v>
                      </c:pt>
                      <c:pt idx="1053">
                        <c:v>43.258419527367508</c:v>
                      </c:pt>
                      <c:pt idx="1054">
                        <c:v>45.77304326553638</c:v>
                      </c:pt>
                      <c:pt idx="1055">
                        <c:v>48.190586340543732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4-D98B-4298-A437-8A26D8C8E7AC}"/>
                  </c:ext>
                </c:extLst>
              </c15:ser>
            </c15:filteredScatterSeries>
          </c:ext>
        </c:extLst>
      </c:scatterChart>
      <c:valAx>
        <c:axId val="-515516160"/>
        <c:scaling>
          <c:orientation val="minMax"/>
        </c:scaling>
        <c:delete val="0"/>
        <c:axPos val="b"/>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Días (N)</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22144"/>
        <c:crosses val="autoZero"/>
        <c:crossBetween val="midCat"/>
      </c:valAx>
      <c:valAx>
        <c:axId val="-515522144"/>
        <c:scaling>
          <c:orientation val="minMax"/>
        </c:scaling>
        <c:delete val="0"/>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r>
                  <a:rPr lang="es-EC"/>
                  <a:t>Observaciones (mm)</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50000"/>
                      <a:lumOff val="50000"/>
                    </a:schemeClr>
                  </a:solidFill>
                  <a:latin typeface="+mn-lt"/>
                  <a:ea typeface="+mn-ea"/>
                  <a:cs typeface="+mn-cs"/>
                </a:defRPr>
              </a:pPr>
              <a:endParaRPr lang="es-EC"/>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51551616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legend>
    <c:plotVisOnly val="1"/>
    <c:dispBlanksAs val="gap"/>
    <c:showDLblsOverMax val="0"/>
    <c:extLst xmlns:c16r2="http://schemas.microsoft.com/office/drawing/2015/06/chart"/>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BAE6D-7320-4EDE-A347-6660849560B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C"/>
        </a:p>
      </dgm:t>
    </dgm:pt>
    <dgm:pt modelId="{7A5A91B0-431E-4981-A2DD-8AA9D7A0DAD5}">
      <dgm:prSet phldrT="[Texto]"/>
      <dgm:spPr/>
      <dgm:t>
        <a:bodyPr/>
        <a:lstStyle/>
        <a:p>
          <a:r>
            <a:rPr lang="es-EC" dirty="0"/>
            <a:t>Preprocesamiento</a:t>
          </a:r>
        </a:p>
      </dgm:t>
    </dgm:pt>
    <dgm:pt modelId="{45F8E23A-8B47-4F59-BAC8-8386729B8A75}" type="parTrans" cxnId="{F75CC467-9001-4DE3-BE5B-1BE6EAB177FC}">
      <dgm:prSet/>
      <dgm:spPr/>
      <dgm:t>
        <a:bodyPr/>
        <a:lstStyle/>
        <a:p>
          <a:endParaRPr lang="es-EC"/>
        </a:p>
      </dgm:t>
    </dgm:pt>
    <dgm:pt modelId="{B901EAF9-573B-4D0D-B87B-3D25B5EE08E9}" type="sibTrans" cxnId="{F75CC467-9001-4DE3-BE5B-1BE6EAB177FC}">
      <dgm:prSet/>
      <dgm:spPr/>
      <dgm:t>
        <a:bodyPr/>
        <a:lstStyle/>
        <a:p>
          <a:endParaRPr lang="es-EC"/>
        </a:p>
      </dgm:t>
    </dgm:pt>
    <dgm:pt modelId="{2614FF75-0880-4403-B7CB-F894B77C543A}">
      <dgm:prSet phldrT="[Texto]"/>
      <dgm:spPr/>
      <dgm:t>
        <a:bodyPr/>
        <a:lstStyle/>
        <a:p>
          <a:r>
            <a:rPr lang="es-EC" dirty="0"/>
            <a:t>Procesamiento</a:t>
          </a:r>
        </a:p>
      </dgm:t>
    </dgm:pt>
    <dgm:pt modelId="{40F35D4C-505D-43CB-9ADD-37A0D835753D}" type="parTrans" cxnId="{24DCE8D4-8038-4D59-8CF0-1717D30A610E}">
      <dgm:prSet/>
      <dgm:spPr/>
      <dgm:t>
        <a:bodyPr/>
        <a:lstStyle/>
        <a:p>
          <a:endParaRPr lang="es-EC"/>
        </a:p>
      </dgm:t>
    </dgm:pt>
    <dgm:pt modelId="{89ECC6F4-9682-41A0-B4CD-B3ABCEC60FD9}" type="sibTrans" cxnId="{24DCE8D4-8038-4D59-8CF0-1717D30A610E}">
      <dgm:prSet/>
      <dgm:spPr/>
      <dgm:t>
        <a:bodyPr/>
        <a:lstStyle/>
        <a:p>
          <a:endParaRPr lang="es-EC"/>
        </a:p>
      </dgm:t>
    </dgm:pt>
    <dgm:pt modelId="{0428D67E-2475-4F31-B94E-0A731E4E7564}">
      <dgm:prSet phldrT="[Texto]"/>
      <dgm:spPr/>
      <dgm:t>
        <a:bodyPr/>
        <a:lstStyle/>
        <a:p>
          <a:r>
            <a:rPr lang="es-EC" dirty="0"/>
            <a:t>Transformación de Coordenadas</a:t>
          </a:r>
        </a:p>
      </dgm:t>
    </dgm:pt>
    <dgm:pt modelId="{8FB47A86-080A-446A-B564-5795F306D6CD}" type="parTrans" cxnId="{C6B8C956-6814-4E7F-8DDB-DC90856DAD54}">
      <dgm:prSet/>
      <dgm:spPr/>
      <dgm:t>
        <a:bodyPr/>
        <a:lstStyle/>
        <a:p>
          <a:endParaRPr lang="es-EC"/>
        </a:p>
      </dgm:t>
    </dgm:pt>
    <dgm:pt modelId="{D3C98396-0B55-45A8-A326-1E1005277568}" type="sibTrans" cxnId="{C6B8C956-6814-4E7F-8DDB-DC90856DAD54}">
      <dgm:prSet/>
      <dgm:spPr/>
      <dgm:t>
        <a:bodyPr/>
        <a:lstStyle/>
        <a:p>
          <a:endParaRPr lang="es-EC"/>
        </a:p>
      </dgm:t>
    </dgm:pt>
    <dgm:pt modelId="{D510F01C-DF14-4340-A045-84EC46A58258}">
      <dgm:prSet phldrT="[Texto]"/>
      <dgm:spPr/>
      <dgm:t>
        <a:bodyPr/>
        <a:lstStyle/>
        <a:p>
          <a:r>
            <a:rPr lang="es-EC" dirty="0"/>
            <a:t>Análisis de Series Temporales</a:t>
          </a:r>
        </a:p>
      </dgm:t>
    </dgm:pt>
    <dgm:pt modelId="{0BFE346C-C58A-455F-A206-FFA8CDB7EA2B}" type="parTrans" cxnId="{FF606397-E22F-4118-9645-22D238440113}">
      <dgm:prSet/>
      <dgm:spPr/>
      <dgm:t>
        <a:bodyPr/>
        <a:lstStyle/>
        <a:p>
          <a:endParaRPr lang="es-EC"/>
        </a:p>
      </dgm:t>
    </dgm:pt>
    <dgm:pt modelId="{D8246A0A-9A61-4FCA-AAE0-16AEF5BD5BB8}" type="sibTrans" cxnId="{FF606397-E22F-4118-9645-22D238440113}">
      <dgm:prSet/>
      <dgm:spPr/>
      <dgm:t>
        <a:bodyPr/>
        <a:lstStyle/>
        <a:p>
          <a:endParaRPr lang="es-EC"/>
        </a:p>
      </dgm:t>
    </dgm:pt>
    <dgm:pt modelId="{04A259F8-F49D-463D-9A60-04E3578F06BE}">
      <dgm:prSet phldrT="[Texto]"/>
      <dgm:spPr/>
      <dgm:t>
        <a:bodyPr/>
        <a:lstStyle/>
        <a:p>
          <a:r>
            <a:rPr lang="es-EC" dirty="0"/>
            <a:t>Obtención de Velocidades</a:t>
          </a:r>
        </a:p>
      </dgm:t>
    </dgm:pt>
    <dgm:pt modelId="{0E885A8A-2C6A-4096-B692-D3BFD29CE603}" type="parTrans" cxnId="{C5ADC404-7775-465F-8807-743D69D1877B}">
      <dgm:prSet/>
      <dgm:spPr/>
      <dgm:t>
        <a:bodyPr/>
        <a:lstStyle/>
        <a:p>
          <a:endParaRPr lang="es-EC"/>
        </a:p>
      </dgm:t>
    </dgm:pt>
    <dgm:pt modelId="{BE5B8643-84F3-4FA1-8FE3-26C5849B97C0}" type="sibTrans" cxnId="{C5ADC404-7775-465F-8807-743D69D1877B}">
      <dgm:prSet/>
      <dgm:spPr/>
      <dgm:t>
        <a:bodyPr/>
        <a:lstStyle/>
        <a:p>
          <a:endParaRPr lang="es-EC"/>
        </a:p>
      </dgm:t>
    </dgm:pt>
    <dgm:pt modelId="{6CEA3C45-3E57-4B2D-B0FA-7AC79D9FA196}" type="pres">
      <dgm:prSet presAssocID="{775BAE6D-7320-4EDE-A347-6660849560BD}" presName="Name0" presStyleCnt="0">
        <dgm:presLayoutVars>
          <dgm:chMax val="7"/>
          <dgm:chPref val="5"/>
        </dgm:presLayoutVars>
      </dgm:prSet>
      <dgm:spPr/>
      <dgm:t>
        <a:bodyPr/>
        <a:lstStyle/>
        <a:p>
          <a:endParaRPr lang="es-EC"/>
        </a:p>
      </dgm:t>
    </dgm:pt>
    <dgm:pt modelId="{D9B49E59-3EB7-4FCE-8E56-0F16A0B3DF05}" type="pres">
      <dgm:prSet presAssocID="{775BAE6D-7320-4EDE-A347-6660849560BD}" presName="arrowNode" presStyleLbl="node1" presStyleIdx="0" presStyleCnt="1"/>
      <dgm:spPr/>
    </dgm:pt>
    <dgm:pt modelId="{DE260071-D72B-4845-AA6F-D794748E98DB}" type="pres">
      <dgm:prSet presAssocID="{7A5A91B0-431E-4981-A2DD-8AA9D7A0DAD5}" presName="txNode1" presStyleLbl="revTx" presStyleIdx="0" presStyleCnt="5">
        <dgm:presLayoutVars>
          <dgm:bulletEnabled val="1"/>
        </dgm:presLayoutVars>
      </dgm:prSet>
      <dgm:spPr/>
      <dgm:t>
        <a:bodyPr/>
        <a:lstStyle/>
        <a:p>
          <a:endParaRPr lang="es-EC"/>
        </a:p>
      </dgm:t>
    </dgm:pt>
    <dgm:pt modelId="{E012D8A2-129D-4637-B532-7028857AB4FC}" type="pres">
      <dgm:prSet presAssocID="{2614FF75-0880-4403-B7CB-F894B77C543A}" presName="txNode2" presStyleLbl="revTx" presStyleIdx="1" presStyleCnt="5">
        <dgm:presLayoutVars>
          <dgm:bulletEnabled val="1"/>
        </dgm:presLayoutVars>
      </dgm:prSet>
      <dgm:spPr/>
      <dgm:t>
        <a:bodyPr/>
        <a:lstStyle/>
        <a:p>
          <a:endParaRPr lang="es-EC"/>
        </a:p>
      </dgm:t>
    </dgm:pt>
    <dgm:pt modelId="{716F3A7A-C800-42F3-84BA-04B7425ABA29}" type="pres">
      <dgm:prSet presAssocID="{89ECC6F4-9682-41A0-B4CD-B3ABCEC60FD9}" presName="dotNode2" presStyleCnt="0"/>
      <dgm:spPr/>
    </dgm:pt>
    <dgm:pt modelId="{3F63ACCA-1C67-4FBA-A26E-463783213E1E}" type="pres">
      <dgm:prSet presAssocID="{89ECC6F4-9682-41A0-B4CD-B3ABCEC60FD9}" presName="dotRepeatNode" presStyleLbl="fgShp" presStyleIdx="0" presStyleCnt="3"/>
      <dgm:spPr/>
      <dgm:t>
        <a:bodyPr/>
        <a:lstStyle/>
        <a:p>
          <a:endParaRPr lang="es-EC"/>
        </a:p>
      </dgm:t>
    </dgm:pt>
    <dgm:pt modelId="{2E7B4177-4F06-47A3-8138-4DE69330F0AA}" type="pres">
      <dgm:prSet presAssocID="{0428D67E-2475-4F31-B94E-0A731E4E7564}" presName="txNode3" presStyleLbl="revTx" presStyleIdx="2" presStyleCnt="5">
        <dgm:presLayoutVars>
          <dgm:bulletEnabled val="1"/>
        </dgm:presLayoutVars>
      </dgm:prSet>
      <dgm:spPr/>
      <dgm:t>
        <a:bodyPr/>
        <a:lstStyle/>
        <a:p>
          <a:endParaRPr lang="es-EC"/>
        </a:p>
      </dgm:t>
    </dgm:pt>
    <dgm:pt modelId="{81B90409-A5B1-40BA-B4B5-46FBCFDAA142}" type="pres">
      <dgm:prSet presAssocID="{D3C98396-0B55-45A8-A326-1E1005277568}" presName="dotNode3" presStyleCnt="0"/>
      <dgm:spPr/>
    </dgm:pt>
    <dgm:pt modelId="{87A933EB-86EA-4DB9-9140-CB0078400DED}" type="pres">
      <dgm:prSet presAssocID="{D3C98396-0B55-45A8-A326-1E1005277568}" presName="dotRepeatNode" presStyleLbl="fgShp" presStyleIdx="1" presStyleCnt="3"/>
      <dgm:spPr/>
      <dgm:t>
        <a:bodyPr/>
        <a:lstStyle/>
        <a:p>
          <a:endParaRPr lang="es-EC"/>
        </a:p>
      </dgm:t>
    </dgm:pt>
    <dgm:pt modelId="{639B934C-29EE-4CF9-B9A4-AD4D95C5E2DF}" type="pres">
      <dgm:prSet presAssocID="{D510F01C-DF14-4340-A045-84EC46A58258}" presName="txNode4" presStyleLbl="revTx" presStyleIdx="3" presStyleCnt="5">
        <dgm:presLayoutVars>
          <dgm:bulletEnabled val="1"/>
        </dgm:presLayoutVars>
      </dgm:prSet>
      <dgm:spPr/>
      <dgm:t>
        <a:bodyPr/>
        <a:lstStyle/>
        <a:p>
          <a:endParaRPr lang="es-EC"/>
        </a:p>
      </dgm:t>
    </dgm:pt>
    <dgm:pt modelId="{829FDA8A-27D8-4DC5-8A0F-34BA39851A3B}" type="pres">
      <dgm:prSet presAssocID="{D8246A0A-9A61-4FCA-AAE0-16AEF5BD5BB8}" presName="dotNode4" presStyleCnt="0"/>
      <dgm:spPr/>
    </dgm:pt>
    <dgm:pt modelId="{F68D3557-BC3A-4EBA-B590-BC6A3C945216}" type="pres">
      <dgm:prSet presAssocID="{D8246A0A-9A61-4FCA-AAE0-16AEF5BD5BB8}" presName="dotRepeatNode" presStyleLbl="fgShp" presStyleIdx="2" presStyleCnt="3"/>
      <dgm:spPr/>
      <dgm:t>
        <a:bodyPr/>
        <a:lstStyle/>
        <a:p>
          <a:endParaRPr lang="es-EC"/>
        </a:p>
      </dgm:t>
    </dgm:pt>
    <dgm:pt modelId="{A439AF47-7E11-4703-8957-4CACEEAB0241}" type="pres">
      <dgm:prSet presAssocID="{04A259F8-F49D-463D-9A60-04E3578F06BE}" presName="txNode5" presStyleLbl="revTx" presStyleIdx="4" presStyleCnt="5">
        <dgm:presLayoutVars>
          <dgm:bulletEnabled val="1"/>
        </dgm:presLayoutVars>
      </dgm:prSet>
      <dgm:spPr/>
      <dgm:t>
        <a:bodyPr/>
        <a:lstStyle/>
        <a:p>
          <a:endParaRPr lang="es-EC"/>
        </a:p>
      </dgm:t>
    </dgm:pt>
  </dgm:ptLst>
  <dgm:cxnLst>
    <dgm:cxn modelId="{F6583FD2-B610-449E-9A0B-449F934E265A}" type="presOf" srcId="{7A5A91B0-431E-4981-A2DD-8AA9D7A0DAD5}" destId="{DE260071-D72B-4845-AA6F-D794748E98DB}" srcOrd="0" destOrd="0" presId="urn:microsoft.com/office/officeart/2009/3/layout/DescendingProcess"/>
    <dgm:cxn modelId="{C6B8C956-6814-4E7F-8DDB-DC90856DAD54}" srcId="{775BAE6D-7320-4EDE-A347-6660849560BD}" destId="{0428D67E-2475-4F31-B94E-0A731E4E7564}" srcOrd="2" destOrd="0" parTransId="{8FB47A86-080A-446A-B564-5795F306D6CD}" sibTransId="{D3C98396-0B55-45A8-A326-1E1005277568}"/>
    <dgm:cxn modelId="{FF606397-E22F-4118-9645-22D238440113}" srcId="{775BAE6D-7320-4EDE-A347-6660849560BD}" destId="{D510F01C-DF14-4340-A045-84EC46A58258}" srcOrd="3" destOrd="0" parTransId="{0BFE346C-C58A-455F-A206-FFA8CDB7EA2B}" sibTransId="{D8246A0A-9A61-4FCA-AAE0-16AEF5BD5BB8}"/>
    <dgm:cxn modelId="{0859B780-7BD5-4DEE-965E-3A0018F8B991}" type="presOf" srcId="{04A259F8-F49D-463D-9A60-04E3578F06BE}" destId="{A439AF47-7E11-4703-8957-4CACEEAB0241}" srcOrd="0" destOrd="0" presId="urn:microsoft.com/office/officeart/2009/3/layout/DescendingProcess"/>
    <dgm:cxn modelId="{3C3ABC64-AA66-4A6B-8937-36D7B8404B88}" type="presOf" srcId="{D510F01C-DF14-4340-A045-84EC46A58258}" destId="{639B934C-29EE-4CF9-B9A4-AD4D95C5E2DF}" srcOrd="0" destOrd="0" presId="urn:microsoft.com/office/officeart/2009/3/layout/DescendingProcess"/>
    <dgm:cxn modelId="{9FC6A69C-D4BC-4176-A981-BAC8F43D4588}" type="presOf" srcId="{2614FF75-0880-4403-B7CB-F894B77C543A}" destId="{E012D8A2-129D-4637-B532-7028857AB4FC}" srcOrd="0" destOrd="0" presId="urn:microsoft.com/office/officeart/2009/3/layout/DescendingProcess"/>
    <dgm:cxn modelId="{40F220E6-08AB-4F9E-87D0-289A088F6EEE}" type="presOf" srcId="{0428D67E-2475-4F31-B94E-0A731E4E7564}" destId="{2E7B4177-4F06-47A3-8138-4DE69330F0AA}" srcOrd="0" destOrd="0" presId="urn:microsoft.com/office/officeart/2009/3/layout/DescendingProcess"/>
    <dgm:cxn modelId="{27F6B949-8DFE-46AE-AA2A-B6DB3CAF0760}" type="presOf" srcId="{775BAE6D-7320-4EDE-A347-6660849560BD}" destId="{6CEA3C45-3E57-4B2D-B0FA-7AC79D9FA196}" srcOrd="0" destOrd="0" presId="urn:microsoft.com/office/officeart/2009/3/layout/DescendingProcess"/>
    <dgm:cxn modelId="{C5ADC404-7775-465F-8807-743D69D1877B}" srcId="{775BAE6D-7320-4EDE-A347-6660849560BD}" destId="{04A259F8-F49D-463D-9A60-04E3578F06BE}" srcOrd="4" destOrd="0" parTransId="{0E885A8A-2C6A-4096-B692-D3BFD29CE603}" sibTransId="{BE5B8643-84F3-4FA1-8FE3-26C5849B97C0}"/>
    <dgm:cxn modelId="{62C8FE67-CCE9-4DB7-90D8-E7EB36C0C9DF}" type="presOf" srcId="{89ECC6F4-9682-41A0-B4CD-B3ABCEC60FD9}" destId="{3F63ACCA-1C67-4FBA-A26E-463783213E1E}" srcOrd="0" destOrd="0" presId="urn:microsoft.com/office/officeart/2009/3/layout/DescendingProcess"/>
    <dgm:cxn modelId="{4A7EFA7C-8713-46A0-AD88-478764C99E0F}" type="presOf" srcId="{D8246A0A-9A61-4FCA-AAE0-16AEF5BD5BB8}" destId="{F68D3557-BC3A-4EBA-B590-BC6A3C945216}" srcOrd="0" destOrd="0" presId="urn:microsoft.com/office/officeart/2009/3/layout/DescendingProcess"/>
    <dgm:cxn modelId="{24DCE8D4-8038-4D59-8CF0-1717D30A610E}" srcId="{775BAE6D-7320-4EDE-A347-6660849560BD}" destId="{2614FF75-0880-4403-B7CB-F894B77C543A}" srcOrd="1" destOrd="0" parTransId="{40F35D4C-505D-43CB-9ADD-37A0D835753D}" sibTransId="{89ECC6F4-9682-41A0-B4CD-B3ABCEC60FD9}"/>
    <dgm:cxn modelId="{15CBF77B-116F-4ED3-9887-7D2C59526BAB}" type="presOf" srcId="{D3C98396-0B55-45A8-A326-1E1005277568}" destId="{87A933EB-86EA-4DB9-9140-CB0078400DED}" srcOrd="0" destOrd="0" presId="urn:microsoft.com/office/officeart/2009/3/layout/DescendingProcess"/>
    <dgm:cxn modelId="{F75CC467-9001-4DE3-BE5B-1BE6EAB177FC}" srcId="{775BAE6D-7320-4EDE-A347-6660849560BD}" destId="{7A5A91B0-431E-4981-A2DD-8AA9D7A0DAD5}" srcOrd="0" destOrd="0" parTransId="{45F8E23A-8B47-4F59-BAC8-8386729B8A75}" sibTransId="{B901EAF9-573B-4D0D-B87B-3D25B5EE08E9}"/>
    <dgm:cxn modelId="{7635C81F-A944-42B4-95DE-92AE709CB680}" type="presParOf" srcId="{6CEA3C45-3E57-4B2D-B0FA-7AC79D9FA196}" destId="{D9B49E59-3EB7-4FCE-8E56-0F16A0B3DF05}" srcOrd="0" destOrd="0" presId="urn:microsoft.com/office/officeart/2009/3/layout/DescendingProcess"/>
    <dgm:cxn modelId="{EA343A5C-C173-44AC-A299-B51FB50E63C2}" type="presParOf" srcId="{6CEA3C45-3E57-4B2D-B0FA-7AC79D9FA196}" destId="{DE260071-D72B-4845-AA6F-D794748E98DB}" srcOrd="1" destOrd="0" presId="urn:microsoft.com/office/officeart/2009/3/layout/DescendingProcess"/>
    <dgm:cxn modelId="{5BB64536-5B54-4E99-9D5F-6C87092BDDC5}" type="presParOf" srcId="{6CEA3C45-3E57-4B2D-B0FA-7AC79D9FA196}" destId="{E012D8A2-129D-4637-B532-7028857AB4FC}" srcOrd="2" destOrd="0" presId="urn:microsoft.com/office/officeart/2009/3/layout/DescendingProcess"/>
    <dgm:cxn modelId="{3D4F5111-D540-4E14-943C-0628ADD1EAAB}" type="presParOf" srcId="{6CEA3C45-3E57-4B2D-B0FA-7AC79D9FA196}" destId="{716F3A7A-C800-42F3-84BA-04B7425ABA29}" srcOrd="3" destOrd="0" presId="urn:microsoft.com/office/officeart/2009/3/layout/DescendingProcess"/>
    <dgm:cxn modelId="{F9419F60-E711-439F-A2BC-BE7C294A9944}" type="presParOf" srcId="{716F3A7A-C800-42F3-84BA-04B7425ABA29}" destId="{3F63ACCA-1C67-4FBA-A26E-463783213E1E}" srcOrd="0" destOrd="0" presId="urn:microsoft.com/office/officeart/2009/3/layout/DescendingProcess"/>
    <dgm:cxn modelId="{5DB637CD-28D2-4A7C-BB95-940C0785A140}" type="presParOf" srcId="{6CEA3C45-3E57-4B2D-B0FA-7AC79D9FA196}" destId="{2E7B4177-4F06-47A3-8138-4DE69330F0AA}" srcOrd="4" destOrd="0" presId="urn:microsoft.com/office/officeart/2009/3/layout/DescendingProcess"/>
    <dgm:cxn modelId="{01E8AC8E-59F2-4BC1-BD18-ECD479D5F668}" type="presParOf" srcId="{6CEA3C45-3E57-4B2D-B0FA-7AC79D9FA196}" destId="{81B90409-A5B1-40BA-B4B5-46FBCFDAA142}" srcOrd="5" destOrd="0" presId="urn:microsoft.com/office/officeart/2009/3/layout/DescendingProcess"/>
    <dgm:cxn modelId="{5E75E2DD-4DDB-4CEC-9B69-BD168699F7C2}" type="presParOf" srcId="{81B90409-A5B1-40BA-B4B5-46FBCFDAA142}" destId="{87A933EB-86EA-4DB9-9140-CB0078400DED}" srcOrd="0" destOrd="0" presId="urn:microsoft.com/office/officeart/2009/3/layout/DescendingProcess"/>
    <dgm:cxn modelId="{E0386249-6565-430C-8748-6121DA889BAF}" type="presParOf" srcId="{6CEA3C45-3E57-4B2D-B0FA-7AC79D9FA196}" destId="{639B934C-29EE-4CF9-B9A4-AD4D95C5E2DF}" srcOrd="6" destOrd="0" presId="urn:microsoft.com/office/officeart/2009/3/layout/DescendingProcess"/>
    <dgm:cxn modelId="{47695746-FD85-4F8C-9EED-4708D2465163}" type="presParOf" srcId="{6CEA3C45-3E57-4B2D-B0FA-7AC79D9FA196}" destId="{829FDA8A-27D8-4DC5-8A0F-34BA39851A3B}" srcOrd="7" destOrd="0" presId="urn:microsoft.com/office/officeart/2009/3/layout/DescendingProcess"/>
    <dgm:cxn modelId="{F6A37CD5-E28E-47F7-B86B-9E873B9481C1}" type="presParOf" srcId="{829FDA8A-27D8-4DC5-8A0F-34BA39851A3B}" destId="{F68D3557-BC3A-4EBA-B590-BC6A3C945216}" srcOrd="0" destOrd="0" presId="urn:microsoft.com/office/officeart/2009/3/layout/DescendingProcess"/>
    <dgm:cxn modelId="{0C9EA467-51C0-48F4-A2D2-BF95412EEB60}" type="presParOf" srcId="{6CEA3C45-3E57-4B2D-B0FA-7AC79D9FA196}" destId="{A439AF47-7E11-4703-8957-4CACEEAB0241}"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70716-B7D3-45EB-AFBE-F1ABB7DFC77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C"/>
        </a:p>
      </dgm:t>
    </dgm:pt>
    <dgm:pt modelId="{7EA80780-20FC-4E38-A542-B1C695A6BA81}">
      <dgm:prSet phldrT="[Texto]"/>
      <dgm:spPr/>
      <dgm:t>
        <a:bodyPr/>
        <a:lstStyle/>
        <a:p>
          <a:r>
            <a:rPr lang="es-EC" dirty="0"/>
            <a:t>Transformación Extensión .T02 a .TGD</a:t>
          </a:r>
        </a:p>
      </dgm:t>
    </dgm:pt>
    <dgm:pt modelId="{64AE1258-0742-41C5-AB23-897DE0F0FAD3}" type="parTrans" cxnId="{B3630B5C-2BEF-4409-99A7-E469E44821FA}">
      <dgm:prSet/>
      <dgm:spPr/>
      <dgm:t>
        <a:bodyPr/>
        <a:lstStyle/>
        <a:p>
          <a:endParaRPr lang="es-EC"/>
        </a:p>
      </dgm:t>
    </dgm:pt>
    <dgm:pt modelId="{7054DD6F-B4C5-40A9-B91A-69031CD7D294}" type="sibTrans" cxnId="{B3630B5C-2BEF-4409-99A7-E469E44821FA}">
      <dgm:prSet/>
      <dgm:spPr/>
      <dgm:t>
        <a:bodyPr/>
        <a:lstStyle/>
        <a:p>
          <a:r>
            <a:rPr lang="es-EC" dirty="0"/>
            <a:t>runpkr00</a:t>
          </a:r>
        </a:p>
      </dgm:t>
    </dgm:pt>
    <dgm:pt modelId="{431B21C7-E4B4-4461-9888-139488EA942E}">
      <dgm:prSet phldrT="[Texto]"/>
      <dgm:spPr/>
      <dgm:t>
        <a:bodyPr/>
        <a:lstStyle/>
        <a:p>
          <a:r>
            <a:rPr lang="es-EC" dirty="0"/>
            <a:t>Transformación Extensión .TGD a RINEX</a:t>
          </a:r>
        </a:p>
      </dgm:t>
    </dgm:pt>
    <dgm:pt modelId="{9057FBE0-761A-4B6F-9A35-7733331497AF}" type="parTrans" cxnId="{DD4866F7-0585-466F-BCAA-2D551B6453EE}">
      <dgm:prSet/>
      <dgm:spPr/>
      <dgm:t>
        <a:bodyPr/>
        <a:lstStyle/>
        <a:p>
          <a:endParaRPr lang="es-EC"/>
        </a:p>
      </dgm:t>
    </dgm:pt>
    <dgm:pt modelId="{B9237F82-5FC6-4044-BCDB-2C8CC7336DC9}" type="sibTrans" cxnId="{DD4866F7-0585-466F-BCAA-2D551B6453EE}">
      <dgm:prSet/>
      <dgm:spPr/>
      <dgm:t>
        <a:bodyPr/>
        <a:lstStyle/>
        <a:p>
          <a:r>
            <a:rPr lang="es-EC" dirty="0" err="1"/>
            <a:t>teqc</a:t>
          </a:r>
          <a:endParaRPr lang="es-EC" dirty="0"/>
        </a:p>
      </dgm:t>
    </dgm:pt>
    <dgm:pt modelId="{DD27BBF8-7B84-41E8-9BD3-3E3A150C3653}">
      <dgm:prSet phldrT="[Texto]"/>
      <dgm:spPr/>
      <dgm:t>
        <a:bodyPr/>
        <a:lstStyle/>
        <a:p>
          <a:r>
            <a:rPr lang="es-EC" dirty="0"/>
            <a:t>Edición del encabezado</a:t>
          </a:r>
        </a:p>
      </dgm:t>
    </dgm:pt>
    <dgm:pt modelId="{BA490D10-DE15-44CA-83AA-532BBF2F35AF}" type="parTrans" cxnId="{D2D49B8F-B89C-434C-AFCF-729B8739E7F0}">
      <dgm:prSet/>
      <dgm:spPr/>
      <dgm:t>
        <a:bodyPr/>
        <a:lstStyle/>
        <a:p>
          <a:endParaRPr lang="es-EC"/>
        </a:p>
      </dgm:t>
    </dgm:pt>
    <dgm:pt modelId="{DD3953CA-8451-4643-AF3D-33766706EC55}" type="sibTrans" cxnId="{D2D49B8F-B89C-434C-AFCF-729B8739E7F0}">
      <dgm:prSet/>
      <dgm:spPr/>
      <dgm:t>
        <a:bodyPr/>
        <a:lstStyle/>
        <a:p>
          <a:r>
            <a:rPr lang="es-EC" dirty="0" err="1"/>
            <a:t>teqc</a:t>
          </a:r>
          <a:endParaRPr lang="es-EC" dirty="0"/>
        </a:p>
      </dgm:t>
    </dgm:pt>
    <dgm:pt modelId="{D2282F9D-CD58-4DBC-B6B2-12EAD458E8DE}">
      <dgm:prSet phldrT="[Texto]"/>
      <dgm:spPr/>
      <dgm:t>
        <a:bodyPr/>
        <a:lstStyle/>
        <a:p>
          <a:r>
            <a:rPr lang="es-EC" dirty="0"/>
            <a:t>Control de calidad</a:t>
          </a:r>
        </a:p>
      </dgm:t>
    </dgm:pt>
    <dgm:pt modelId="{B26863ED-64B6-4E4C-9CBB-9A4765680D53}" type="parTrans" cxnId="{15D492CC-666C-478B-B3F7-54291807B477}">
      <dgm:prSet/>
      <dgm:spPr/>
      <dgm:t>
        <a:bodyPr/>
        <a:lstStyle/>
        <a:p>
          <a:endParaRPr lang="es-EC"/>
        </a:p>
      </dgm:t>
    </dgm:pt>
    <dgm:pt modelId="{F0946D7A-8F3F-4E23-B013-AB77E10662EC}" type="sibTrans" cxnId="{15D492CC-666C-478B-B3F7-54291807B477}">
      <dgm:prSet/>
      <dgm:spPr/>
      <dgm:t>
        <a:bodyPr/>
        <a:lstStyle/>
        <a:p>
          <a:r>
            <a:rPr lang="es-EC" dirty="0" err="1"/>
            <a:t>teqc</a:t>
          </a:r>
          <a:endParaRPr lang="es-EC" dirty="0"/>
        </a:p>
      </dgm:t>
    </dgm:pt>
    <dgm:pt modelId="{3183BD1E-1D43-4C87-90B3-9EB9A397C548}" type="pres">
      <dgm:prSet presAssocID="{67070716-B7D3-45EB-AFBE-F1ABB7DFC770}" presName="hierChild1" presStyleCnt="0">
        <dgm:presLayoutVars>
          <dgm:orgChart val="1"/>
          <dgm:chPref val="1"/>
          <dgm:dir/>
          <dgm:animOne val="branch"/>
          <dgm:animLvl val="lvl"/>
          <dgm:resizeHandles/>
        </dgm:presLayoutVars>
      </dgm:prSet>
      <dgm:spPr/>
      <dgm:t>
        <a:bodyPr/>
        <a:lstStyle/>
        <a:p>
          <a:endParaRPr lang="es-EC"/>
        </a:p>
      </dgm:t>
    </dgm:pt>
    <dgm:pt modelId="{20A91BDA-AA61-4A1F-817B-2589CA18F39F}" type="pres">
      <dgm:prSet presAssocID="{7EA80780-20FC-4E38-A542-B1C695A6BA81}" presName="hierRoot1" presStyleCnt="0">
        <dgm:presLayoutVars>
          <dgm:hierBranch val="init"/>
        </dgm:presLayoutVars>
      </dgm:prSet>
      <dgm:spPr/>
    </dgm:pt>
    <dgm:pt modelId="{A5F50FE6-D0C5-4591-ABC7-02E4D534E0AB}" type="pres">
      <dgm:prSet presAssocID="{7EA80780-20FC-4E38-A542-B1C695A6BA81}" presName="rootComposite1" presStyleCnt="0"/>
      <dgm:spPr/>
    </dgm:pt>
    <dgm:pt modelId="{6FDC019B-676F-4D64-B897-D4DB2E8AAA63}" type="pres">
      <dgm:prSet presAssocID="{7EA80780-20FC-4E38-A542-B1C695A6BA81}" presName="rootText1" presStyleLbl="node0" presStyleIdx="0" presStyleCnt="1">
        <dgm:presLayoutVars>
          <dgm:chMax/>
          <dgm:chPref val="3"/>
        </dgm:presLayoutVars>
      </dgm:prSet>
      <dgm:spPr/>
      <dgm:t>
        <a:bodyPr/>
        <a:lstStyle/>
        <a:p>
          <a:endParaRPr lang="es-EC"/>
        </a:p>
      </dgm:t>
    </dgm:pt>
    <dgm:pt modelId="{CBCA2597-208E-4042-9CD9-4F30015594D3}" type="pres">
      <dgm:prSet presAssocID="{7EA80780-20FC-4E38-A542-B1C695A6BA81}" presName="titleText1" presStyleLbl="fgAcc0" presStyleIdx="0" presStyleCnt="1">
        <dgm:presLayoutVars>
          <dgm:chMax val="0"/>
          <dgm:chPref val="0"/>
        </dgm:presLayoutVars>
      </dgm:prSet>
      <dgm:spPr/>
      <dgm:t>
        <a:bodyPr/>
        <a:lstStyle/>
        <a:p>
          <a:endParaRPr lang="es-EC"/>
        </a:p>
      </dgm:t>
    </dgm:pt>
    <dgm:pt modelId="{FDA4C79C-F4C2-4558-A6BC-07765376F03C}" type="pres">
      <dgm:prSet presAssocID="{7EA80780-20FC-4E38-A542-B1C695A6BA81}" presName="rootConnector1" presStyleLbl="node1" presStyleIdx="0" presStyleCnt="3"/>
      <dgm:spPr/>
      <dgm:t>
        <a:bodyPr/>
        <a:lstStyle/>
        <a:p>
          <a:endParaRPr lang="es-EC"/>
        </a:p>
      </dgm:t>
    </dgm:pt>
    <dgm:pt modelId="{8B181CE6-D9A5-4489-88E2-4171C2674F6A}" type="pres">
      <dgm:prSet presAssocID="{7EA80780-20FC-4E38-A542-B1C695A6BA81}" presName="hierChild2" presStyleCnt="0"/>
      <dgm:spPr/>
    </dgm:pt>
    <dgm:pt modelId="{AFC3076E-E211-4DD8-9DA1-9B19DC97676D}" type="pres">
      <dgm:prSet presAssocID="{9057FBE0-761A-4B6F-9A35-7733331497AF}" presName="Name37" presStyleLbl="parChTrans1D2" presStyleIdx="0" presStyleCnt="1"/>
      <dgm:spPr/>
      <dgm:t>
        <a:bodyPr/>
        <a:lstStyle/>
        <a:p>
          <a:endParaRPr lang="es-EC"/>
        </a:p>
      </dgm:t>
    </dgm:pt>
    <dgm:pt modelId="{A0989F23-56E6-4FA5-B839-69DC0E848196}" type="pres">
      <dgm:prSet presAssocID="{431B21C7-E4B4-4461-9888-139488EA942E}" presName="hierRoot2" presStyleCnt="0">
        <dgm:presLayoutVars>
          <dgm:hierBranch val="init"/>
        </dgm:presLayoutVars>
      </dgm:prSet>
      <dgm:spPr/>
    </dgm:pt>
    <dgm:pt modelId="{C3107611-B6DC-45A7-A298-32BB8A2E375E}" type="pres">
      <dgm:prSet presAssocID="{431B21C7-E4B4-4461-9888-139488EA942E}" presName="rootComposite" presStyleCnt="0"/>
      <dgm:spPr/>
    </dgm:pt>
    <dgm:pt modelId="{55F6E894-6982-4414-9B15-FAD9B6AF471D}" type="pres">
      <dgm:prSet presAssocID="{431B21C7-E4B4-4461-9888-139488EA942E}" presName="rootText" presStyleLbl="node1" presStyleIdx="0" presStyleCnt="3">
        <dgm:presLayoutVars>
          <dgm:chMax/>
          <dgm:chPref val="3"/>
        </dgm:presLayoutVars>
      </dgm:prSet>
      <dgm:spPr/>
      <dgm:t>
        <a:bodyPr/>
        <a:lstStyle/>
        <a:p>
          <a:endParaRPr lang="es-EC"/>
        </a:p>
      </dgm:t>
    </dgm:pt>
    <dgm:pt modelId="{9ABF8BF2-224F-476A-9242-5306C9983BCE}" type="pres">
      <dgm:prSet presAssocID="{431B21C7-E4B4-4461-9888-139488EA942E}" presName="titleText2" presStyleLbl="fgAcc1" presStyleIdx="0" presStyleCnt="3">
        <dgm:presLayoutVars>
          <dgm:chMax val="0"/>
          <dgm:chPref val="0"/>
        </dgm:presLayoutVars>
      </dgm:prSet>
      <dgm:spPr/>
      <dgm:t>
        <a:bodyPr/>
        <a:lstStyle/>
        <a:p>
          <a:endParaRPr lang="es-EC"/>
        </a:p>
      </dgm:t>
    </dgm:pt>
    <dgm:pt modelId="{C3369ACE-9E1E-4D36-9E03-03AD47F4D4CF}" type="pres">
      <dgm:prSet presAssocID="{431B21C7-E4B4-4461-9888-139488EA942E}" presName="rootConnector" presStyleLbl="node2" presStyleIdx="0" presStyleCnt="0"/>
      <dgm:spPr/>
      <dgm:t>
        <a:bodyPr/>
        <a:lstStyle/>
        <a:p>
          <a:endParaRPr lang="es-EC"/>
        </a:p>
      </dgm:t>
    </dgm:pt>
    <dgm:pt modelId="{8AA819F2-5A7D-479F-B7CE-C275FD4FAE48}" type="pres">
      <dgm:prSet presAssocID="{431B21C7-E4B4-4461-9888-139488EA942E}" presName="hierChild4" presStyleCnt="0"/>
      <dgm:spPr/>
    </dgm:pt>
    <dgm:pt modelId="{B5C87D1C-A5B7-4E5F-BF76-417FBD6510D8}" type="pres">
      <dgm:prSet presAssocID="{BA490D10-DE15-44CA-83AA-532BBF2F35AF}" presName="Name37" presStyleLbl="parChTrans1D3" presStyleIdx="0" presStyleCnt="2"/>
      <dgm:spPr/>
      <dgm:t>
        <a:bodyPr/>
        <a:lstStyle/>
        <a:p>
          <a:endParaRPr lang="es-EC"/>
        </a:p>
      </dgm:t>
    </dgm:pt>
    <dgm:pt modelId="{A7C835F4-6A90-4B3F-93EE-21862B865852}" type="pres">
      <dgm:prSet presAssocID="{DD27BBF8-7B84-41E8-9BD3-3E3A150C3653}" presName="hierRoot2" presStyleCnt="0">
        <dgm:presLayoutVars>
          <dgm:hierBranch val="init"/>
        </dgm:presLayoutVars>
      </dgm:prSet>
      <dgm:spPr/>
    </dgm:pt>
    <dgm:pt modelId="{9EEC7867-AF7F-4DAD-9BF0-557704A7B9C8}" type="pres">
      <dgm:prSet presAssocID="{DD27BBF8-7B84-41E8-9BD3-3E3A150C3653}" presName="rootComposite" presStyleCnt="0"/>
      <dgm:spPr/>
    </dgm:pt>
    <dgm:pt modelId="{E6E01BE8-28C2-4F36-B056-EA4C5BAD2B5E}" type="pres">
      <dgm:prSet presAssocID="{DD27BBF8-7B84-41E8-9BD3-3E3A150C3653}" presName="rootText" presStyleLbl="node1" presStyleIdx="1" presStyleCnt="3">
        <dgm:presLayoutVars>
          <dgm:chMax/>
          <dgm:chPref val="3"/>
        </dgm:presLayoutVars>
      </dgm:prSet>
      <dgm:spPr/>
      <dgm:t>
        <a:bodyPr/>
        <a:lstStyle/>
        <a:p>
          <a:endParaRPr lang="es-EC"/>
        </a:p>
      </dgm:t>
    </dgm:pt>
    <dgm:pt modelId="{29CED645-6C66-4F39-BB79-53BFE77F5A00}" type="pres">
      <dgm:prSet presAssocID="{DD27BBF8-7B84-41E8-9BD3-3E3A150C3653}" presName="titleText2" presStyleLbl="fgAcc1" presStyleIdx="1" presStyleCnt="3">
        <dgm:presLayoutVars>
          <dgm:chMax val="0"/>
          <dgm:chPref val="0"/>
        </dgm:presLayoutVars>
      </dgm:prSet>
      <dgm:spPr/>
      <dgm:t>
        <a:bodyPr/>
        <a:lstStyle/>
        <a:p>
          <a:endParaRPr lang="es-EC"/>
        </a:p>
      </dgm:t>
    </dgm:pt>
    <dgm:pt modelId="{E6DA2A74-14C6-49D8-93D3-622711C350BA}" type="pres">
      <dgm:prSet presAssocID="{DD27BBF8-7B84-41E8-9BD3-3E3A150C3653}" presName="rootConnector" presStyleLbl="node3" presStyleIdx="0" presStyleCnt="0"/>
      <dgm:spPr/>
      <dgm:t>
        <a:bodyPr/>
        <a:lstStyle/>
        <a:p>
          <a:endParaRPr lang="es-EC"/>
        </a:p>
      </dgm:t>
    </dgm:pt>
    <dgm:pt modelId="{1AFABFF7-E676-4753-91B2-5134F14452EC}" type="pres">
      <dgm:prSet presAssocID="{DD27BBF8-7B84-41E8-9BD3-3E3A150C3653}" presName="hierChild4" presStyleCnt="0"/>
      <dgm:spPr/>
    </dgm:pt>
    <dgm:pt modelId="{675646EC-2626-4360-A355-7EB43482BB14}" type="pres">
      <dgm:prSet presAssocID="{DD27BBF8-7B84-41E8-9BD3-3E3A150C3653}" presName="hierChild5" presStyleCnt="0"/>
      <dgm:spPr/>
    </dgm:pt>
    <dgm:pt modelId="{D4624BE4-683B-4204-8F89-C47816F676BF}" type="pres">
      <dgm:prSet presAssocID="{B26863ED-64B6-4E4C-9CBB-9A4765680D53}" presName="Name37" presStyleLbl="parChTrans1D3" presStyleIdx="1" presStyleCnt="2"/>
      <dgm:spPr/>
      <dgm:t>
        <a:bodyPr/>
        <a:lstStyle/>
        <a:p>
          <a:endParaRPr lang="es-EC"/>
        </a:p>
      </dgm:t>
    </dgm:pt>
    <dgm:pt modelId="{4D2786FF-CEAE-45CA-92A3-EC6CA752DD03}" type="pres">
      <dgm:prSet presAssocID="{D2282F9D-CD58-4DBC-B6B2-12EAD458E8DE}" presName="hierRoot2" presStyleCnt="0">
        <dgm:presLayoutVars>
          <dgm:hierBranch val="init"/>
        </dgm:presLayoutVars>
      </dgm:prSet>
      <dgm:spPr/>
    </dgm:pt>
    <dgm:pt modelId="{088A2D86-B0FE-4266-8089-6AADF0D8AA9D}" type="pres">
      <dgm:prSet presAssocID="{D2282F9D-CD58-4DBC-B6B2-12EAD458E8DE}" presName="rootComposite" presStyleCnt="0"/>
      <dgm:spPr/>
    </dgm:pt>
    <dgm:pt modelId="{CA5627AE-10C0-4F44-A19C-BEAE27EC39E5}" type="pres">
      <dgm:prSet presAssocID="{D2282F9D-CD58-4DBC-B6B2-12EAD458E8DE}" presName="rootText" presStyleLbl="node1" presStyleIdx="2" presStyleCnt="3">
        <dgm:presLayoutVars>
          <dgm:chMax/>
          <dgm:chPref val="3"/>
        </dgm:presLayoutVars>
      </dgm:prSet>
      <dgm:spPr/>
      <dgm:t>
        <a:bodyPr/>
        <a:lstStyle/>
        <a:p>
          <a:endParaRPr lang="es-EC"/>
        </a:p>
      </dgm:t>
    </dgm:pt>
    <dgm:pt modelId="{ECC36202-3BAF-46BD-9DE7-46B7417DAFBE}" type="pres">
      <dgm:prSet presAssocID="{D2282F9D-CD58-4DBC-B6B2-12EAD458E8DE}" presName="titleText2" presStyleLbl="fgAcc1" presStyleIdx="2" presStyleCnt="3">
        <dgm:presLayoutVars>
          <dgm:chMax val="0"/>
          <dgm:chPref val="0"/>
        </dgm:presLayoutVars>
      </dgm:prSet>
      <dgm:spPr/>
      <dgm:t>
        <a:bodyPr/>
        <a:lstStyle/>
        <a:p>
          <a:endParaRPr lang="es-EC"/>
        </a:p>
      </dgm:t>
    </dgm:pt>
    <dgm:pt modelId="{8579AA72-3558-477F-8F2A-7F224599278D}" type="pres">
      <dgm:prSet presAssocID="{D2282F9D-CD58-4DBC-B6B2-12EAD458E8DE}" presName="rootConnector" presStyleLbl="node3" presStyleIdx="0" presStyleCnt="0"/>
      <dgm:spPr/>
      <dgm:t>
        <a:bodyPr/>
        <a:lstStyle/>
        <a:p>
          <a:endParaRPr lang="es-EC"/>
        </a:p>
      </dgm:t>
    </dgm:pt>
    <dgm:pt modelId="{5D5B9AAF-92B2-4286-9BAE-9E5C4534D581}" type="pres">
      <dgm:prSet presAssocID="{D2282F9D-CD58-4DBC-B6B2-12EAD458E8DE}" presName="hierChild4" presStyleCnt="0"/>
      <dgm:spPr/>
    </dgm:pt>
    <dgm:pt modelId="{7ECEFE60-9AA5-494D-A42C-72546349CCB1}" type="pres">
      <dgm:prSet presAssocID="{D2282F9D-CD58-4DBC-B6B2-12EAD458E8DE}" presName="hierChild5" presStyleCnt="0"/>
      <dgm:spPr/>
    </dgm:pt>
    <dgm:pt modelId="{051EEF9E-B1E5-406E-A01B-BAB288C0B0B9}" type="pres">
      <dgm:prSet presAssocID="{431B21C7-E4B4-4461-9888-139488EA942E}" presName="hierChild5" presStyleCnt="0"/>
      <dgm:spPr/>
    </dgm:pt>
    <dgm:pt modelId="{1474FC46-2416-4EAA-B03A-2179152EEA77}" type="pres">
      <dgm:prSet presAssocID="{7EA80780-20FC-4E38-A542-B1C695A6BA81}" presName="hierChild3" presStyleCnt="0"/>
      <dgm:spPr/>
    </dgm:pt>
  </dgm:ptLst>
  <dgm:cxnLst>
    <dgm:cxn modelId="{BAC14052-4040-415B-A46E-72FCF8C56D35}" type="presOf" srcId="{BA490D10-DE15-44CA-83AA-532BBF2F35AF}" destId="{B5C87D1C-A5B7-4E5F-BF76-417FBD6510D8}" srcOrd="0" destOrd="0" presId="urn:microsoft.com/office/officeart/2008/layout/NameandTitleOrganizationalChart"/>
    <dgm:cxn modelId="{DA1315B1-5DAE-4448-B253-7126F18A1FFC}" type="presOf" srcId="{B26863ED-64B6-4E4C-9CBB-9A4765680D53}" destId="{D4624BE4-683B-4204-8F89-C47816F676BF}" srcOrd="0" destOrd="0" presId="urn:microsoft.com/office/officeart/2008/layout/NameandTitleOrganizationalChart"/>
    <dgm:cxn modelId="{27702C85-C1CD-4E0B-8408-13AEE6265C9C}" type="presOf" srcId="{DD27BBF8-7B84-41E8-9BD3-3E3A150C3653}" destId="{E6DA2A74-14C6-49D8-93D3-622711C350BA}" srcOrd="1" destOrd="0" presId="urn:microsoft.com/office/officeart/2008/layout/NameandTitleOrganizationalChart"/>
    <dgm:cxn modelId="{1EA0435A-E780-462C-A540-A65361C68A27}" type="presOf" srcId="{7EA80780-20FC-4E38-A542-B1C695A6BA81}" destId="{FDA4C79C-F4C2-4558-A6BC-07765376F03C}" srcOrd="1" destOrd="0" presId="urn:microsoft.com/office/officeart/2008/layout/NameandTitleOrganizationalChart"/>
    <dgm:cxn modelId="{3105A048-3306-4F78-A2DF-33B16C355F95}" type="presOf" srcId="{B9237F82-5FC6-4044-BCDB-2C8CC7336DC9}" destId="{9ABF8BF2-224F-476A-9242-5306C9983BCE}" srcOrd="0" destOrd="0" presId="urn:microsoft.com/office/officeart/2008/layout/NameandTitleOrganizationalChart"/>
    <dgm:cxn modelId="{965A395D-BC5B-4D8E-83C9-351B0D4D441E}" type="presOf" srcId="{67070716-B7D3-45EB-AFBE-F1ABB7DFC770}" destId="{3183BD1E-1D43-4C87-90B3-9EB9A397C548}" srcOrd="0" destOrd="0" presId="urn:microsoft.com/office/officeart/2008/layout/NameandTitleOrganizationalChart"/>
    <dgm:cxn modelId="{B3630B5C-2BEF-4409-99A7-E469E44821FA}" srcId="{67070716-B7D3-45EB-AFBE-F1ABB7DFC770}" destId="{7EA80780-20FC-4E38-A542-B1C695A6BA81}" srcOrd="0" destOrd="0" parTransId="{64AE1258-0742-41C5-AB23-897DE0F0FAD3}" sibTransId="{7054DD6F-B4C5-40A9-B91A-69031CD7D294}"/>
    <dgm:cxn modelId="{BC0A9C41-A892-4609-9DCF-C8F154B882CB}" type="presOf" srcId="{431B21C7-E4B4-4461-9888-139488EA942E}" destId="{55F6E894-6982-4414-9B15-FAD9B6AF471D}" srcOrd="0" destOrd="0" presId="urn:microsoft.com/office/officeart/2008/layout/NameandTitleOrganizationalChart"/>
    <dgm:cxn modelId="{D2D49B8F-B89C-434C-AFCF-729B8739E7F0}" srcId="{431B21C7-E4B4-4461-9888-139488EA942E}" destId="{DD27BBF8-7B84-41E8-9BD3-3E3A150C3653}" srcOrd="0" destOrd="0" parTransId="{BA490D10-DE15-44CA-83AA-532BBF2F35AF}" sibTransId="{DD3953CA-8451-4643-AF3D-33766706EC55}"/>
    <dgm:cxn modelId="{15D492CC-666C-478B-B3F7-54291807B477}" srcId="{431B21C7-E4B4-4461-9888-139488EA942E}" destId="{D2282F9D-CD58-4DBC-B6B2-12EAD458E8DE}" srcOrd="1" destOrd="0" parTransId="{B26863ED-64B6-4E4C-9CBB-9A4765680D53}" sibTransId="{F0946D7A-8F3F-4E23-B013-AB77E10662EC}"/>
    <dgm:cxn modelId="{F15FD571-15B5-4C84-A5C0-DB38DEF327F7}" type="presOf" srcId="{7054DD6F-B4C5-40A9-B91A-69031CD7D294}" destId="{CBCA2597-208E-4042-9CD9-4F30015594D3}" srcOrd="0" destOrd="0" presId="urn:microsoft.com/office/officeart/2008/layout/NameandTitleOrganizationalChart"/>
    <dgm:cxn modelId="{418CEB51-5925-42DA-A963-6EFBA9AAB43F}" type="presOf" srcId="{7EA80780-20FC-4E38-A542-B1C695A6BA81}" destId="{6FDC019B-676F-4D64-B897-D4DB2E8AAA63}" srcOrd="0" destOrd="0" presId="urn:microsoft.com/office/officeart/2008/layout/NameandTitleOrganizationalChart"/>
    <dgm:cxn modelId="{A8830B4F-BC97-4692-84F8-4ED297F9E8C0}" type="presOf" srcId="{D2282F9D-CD58-4DBC-B6B2-12EAD458E8DE}" destId="{8579AA72-3558-477F-8F2A-7F224599278D}" srcOrd="1" destOrd="0" presId="urn:microsoft.com/office/officeart/2008/layout/NameandTitleOrganizationalChart"/>
    <dgm:cxn modelId="{7E9EE4CD-8F6F-4F62-A74E-C411624DB7D1}" type="presOf" srcId="{431B21C7-E4B4-4461-9888-139488EA942E}" destId="{C3369ACE-9E1E-4D36-9E03-03AD47F4D4CF}" srcOrd="1" destOrd="0" presId="urn:microsoft.com/office/officeart/2008/layout/NameandTitleOrganizationalChart"/>
    <dgm:cxn modelId="{4B3C2D2B-84F9-499C-91C8-26232793C6CB}" type="presOf" srcId="{9057FBE0-761A-4B6F-9A35-7733331497AF}" destId="{AFC3076E-E211-4DD8-9DA1-9B19DC97676D}" srcOrd="0" destOrd="0" presId="urn:microsoft.com/office/officeart/2008/layout/NameandTitleOrganizationalChart"/>
    <dgm:cxn modelId="{8ECBAF0A-F7B8-480A-9266-28CFD6E16603}" type="presOf" srcId="{F0946D7A-8F3F-4E23-B013-AB77E10662EC}" destId="{ECC36202-3BAF-46BD-9DE7-46B7417DAFBE}" srcOrd="0" destOrd="0" presId="urn:microsoft.com/office/officeart/2008/layout/NameandTitleOrganizationalChart"/>
    <dgm:cxn modelId="{DD4866F7-0585-466F-BCAA-2D551B6453EE}" srcId="{7EA80780-20FC-4E38-A542-B1C695A6BA81}" destId="{431B21C7-E4B4-4461-9888-139488EA942E}" srcOrd="0" destOrd="0" parTransId="{9057FBE0-761A-4B6F-9A35-7733331497AF}" sibTransId="{B9237F82-5FC6-4044-BCDB-2C8CC7336DC9}"/>
    <dgm:cxn modelId="{F937D28A-FE64-4591-B444-5642D2955BF7}" type="presOf" srcId="{DD3953CA-8451-4643-AF3D-33766706EC55}" destId="{29CED645-6C66-4F39-BB79-53BFE77F5A00}" srcOrd="0" destOrd="0" presId="urn:microsoft.com/office/officeart/2008/layout/NameandTitleOrganizationalChart"/>
    <dgm:cxn modelId="{9EF2C8AD-77A6-4B2E-86BD-B035E045D6EF}" type="presOf" srcId="{D2282F9D-CD58-4DBC-B6B2-12EAD458E8DE}" destId="{CA5627AE-10C0-4F44-A19C-BEAE27EC39E5}" srcOrd="0" destOrd="0" presId="urn:microsoft.com/office/officeart/2008/layout/NameandTitleOrganizationalChart"/>
    <dgm:cxn modelId="{B8F4BABF-EEDB-4133-8FB3-D54E8700E86B}" type="presOf" srcId="{DD27BBF8-7B84-41E8-9BD3-3E3A150C3653}" destId="{E6E01BE8-28C2-4F36-B056-EA4C5BAD2B5E}" srcOrd="0" destOrd="0" presId="urn:microsoft.com/office/officeart/2008/layout/NameandTitleOrganizationalChart"/>
    <dgm:cxn modelId="{5242EE4C-3D53-43D4-8F45-FD3F2D1CB14D}" type="presParOf" srcId="{3183BD1E-1D43-4C87-90B3-9EB9A397C548}" destId="{20A91BDA-AA61-4A1F-817B-2589CA18F39F}" srcOrd="0" destOrd="0" presId="urn:microsoft.com/office/officeart/2008/layout/NameandTitleOrganizationalChart"/>
    <dgm:cxn modelId="{A5ABE565-8EAA-4888-9A1F-8A6C35CDACE7}" type="presParOf" srcId="{20A91BDA-AA61-4A1F-817B-2589CA18F39F}" destId="{A5F50FE6-D0C5-4591-ABC7-02E4D534E0AB}" srcOrd="0" destOrd="0" presId="urn:microsoft.com/office/officeart/2008/layout/NameandTitleOrganizationalChart"/>
    <dgm:cxn modelId="{5F84036A-3336-49A2-8551-D310716F4A98}" type="presParOf" srcId="{A5F50FE6-D0C5-4591-ABC7-02E4D534E0AB}" destId="{6FDC019B-676F-4D64-B897-D4DB2E8AAA63}" srcOrd="0" destOrd="0" presId="urn:microsoft.com/office/officeart/2008/layout/NameandTitleOrganizationalChart"/>
    <dgm:cxn modelId="{7EED3527-6BCA-4D4E-AABA-5E762B3687FF}" type="presParOf" srcId="{A5F50FE6-D0C5-4591-ABC7-02E4D534E0AB}" destId="{CBCA2597-208E-4042-9CD9-4F30015594D3}" srcOrd="1" destOrd="0" presId="urn:microsoft.com/office/officeart/2008/layout/NameandTitleOrganizationalChart"/>
    <dgm:cxn modelId="{4D48FE04-D555-4CA8-8996-743569339144}" type="presParOf" srcId="{A5F50FE6-D0C5-4591-ABC7-02E4D534E0AB}" destId="{FDA4C79C-F4C2-4558-A6BC-07765376F03C}" srcOrd="2" destOrd="0" presId="urn:microsoft.com/office/officeart/2008/layout/NameandTitleOrganizationalChart"/>
    <dgm:cxn modelId="{1B8E2B2E-D1FA-4D23-BDA2-7172D9B852F9}" type="presParOf" srcId="{20A91BDA-AA61-4A1F-817B-2589CA18F39F}" destId="{8B181CE6-D9A5-4489-88E2-4171C2674F6A}" srcOrd="1" destOrd="0" presId="urn:microsoft.com/office/officeart/2008/layout/NameandTitleOrganizationalChart"/>
    <dgm:cxn modelId="{A9E96362-8DC7-44AC-8BC6-F42E861D3084}" type="presParOf" srcId="{8B181CE6-D9A5-4489-88E2-4171C2674F6A}" destId="{AFC3076E-E211-4DD8-9DA1-9B19DC97676D}" srcOrd="0" destOrd="0" presId="urn:microsoft.com/office/officeart/2008/layout/NameandTitleOrganizationalChart"/>
    <dgm:cxn modelId="{07FE53DC-4878-4E2A-ADB6-41D4EF5251AD}" type="presParOf" srcId="{8B181CE6-D9A5-4489-88E2-4171C2674F6A}" destId="{A0989F23-56E6-4FA5-B839-69DC0E848196}" srcOrd="1" destOrd="0" presId="urn:microsoft.com/office/officeart/2008/layout/NameandTitleOrganizationalChart"/>
    <dgm:cxn modelId="{47CBC338-D8C9-4A6A-94FD-3EB681DAB0F4}" type="presParOf" srcId="{A0989F23-56E6-4FA5-B839-69DC0E848196}" destId="{C3107611-B6DC-45A7-A298-32BB8A2E375E}" srcOrd="0" destOrd="0" presId="urn:microsoft.com/office/officeart/2008/layout/NameandTitleOrganizationalChart"/>
    <dgm:cxn modelId="{C0A3C252-B0BB-4617-90A8-FCA90C4C8372}" type="presParOf" srcId="{C3107611-B6DC-45A7-A298-32BB8A2E375E}" destId="{55F6E894-6982-4414-9B15-FAD9B6AF471D}" srcOrd="0" destOrd="0" presId="urn:microsoft.com/office/officeart/2008/layout/NameandTitleOrganizationalChart"/>
    <dgm:cxn modelId="{2B08B6F5-C36C-4D23-AF10-F7C8AB348D1D}" type="presParOf" srcId="{C3107611-B6DC-45A7-A298-32BB8A2E375E}" destId="{9ABF8BF2-224F-476A-9242-5306C9983BCE}" srcOrd="1" destOrd="0" presId="urn:microsoft.com/office/officeart/2008/layout/NameandTitleOrganizationalChart"/>
    <dgm:cxn modelId="{2146F9B3-2D3F-4062-BD16-C03AEB180800}" type="presParOf" srcId="{C3107611-B6DC-45A7-A298-32BB8A2E375E}" destId="{C3369ACE-9E1E-4D36-9E03-03AD47F4D4CF}" srcOrd="2" destOrd="0" presId="urn:microsoft.com/office/officeart/2008/layout/NameandTitleOrganizationalChart"/>
    <dgm:cxn modelId="{F09581F2-2E0E-44F5-9B41-341930D6C2DD}" type="presParOf" srcId="{A0989F23-56E6-4FA5-B839-69DC0E848196}" destId="{8AA819F2-5A7D-479F-B7CE-C275FD4FAE48}" srcOrd="1" destOrd="0" presId="urn:microsoft.com/office/officeart/2008/layout/NameandTitleOrganizationalChart"/>
    <dgm:cxn modelId="{464FBF11-26CC-405E-9AC1-AAC02D00E005}" type="presParOf" srcId="{8AA819F2-5A7D-479F-B7CE-C275FD4FAE48}" destId="{B5C87D1C-A5B7-4E5F-BF76-417FBD6510D8}" srcOrd="0" destOrd="0" presId="urn:microsoft.com/office/officeart/2008/layout/NameandTitleOrganizationalChart"/>
    <dgm:cxn modelId="{C5417C91-7C5A-484D-80D4-5ABC71580B8A}" type="presParOf" srcId="{8AA819F2-5A7D-479F-B7CE-C275FD4FAE48}" destId="{A7C835F4-6A90-4B3F-93EE-21862B865852}" srcOrd="1" destOrd="0" presId="urn:microsoft.com/office/officeart/2008/layout/NameandTitleOrganizationalChart"/>
    <dgm:cxn modelId="{9527C15D-A5AE-44E2-AF8E-F17B9564B277}" type="presParOf" srcId="{A7C835F4-6A90-4B3F-93EE-21862B865852}" destId="{9EEC7867-AF7F-4DAD-9BF0-557704A7B9C8}" srcOrd="0" destOrd="0" presId="urn:microsoft.com/office/officeart/2008/layout/NameandTitleOrganizationalChart"/>
    <dgm:cxn modelId="{93D11281-9D6B-4186-BB63-250DD08E8EC2}" type="presParOf" srcId="{9EEC7867-AF7F-4DAD-9BF0-557704A7B9C8}" destId="{E6E01BE8-28C2-4F36-B056-EA4C5BAD2B5E}" srcOrd="0" destOrd="0" presId="urn:microsoft.com/office/officeart/2008/layout/NameandTitleOrganizationalChart"/>
    <dgm:cxn modelId="{6F424234-CB71-42DC-87F4-217732192688}" type="presParOf" srcId="{9EEC7867-AF7F-4DAD-9BF0-557704A7B9C8}" destId="{29CED645-6C66-4F39-BB79-53BFE77F5A00}" srcOrd="1" destOrd="0" presId="urn:microsoft.com/office/officeart/2008/layout/NameandTitleOrganizationalChart"/>
    <dgm:cxn modelId="{AC46BDE5-B724-48AE-B8B7-66561C32BC06}" type="presParOf" srcId="{9EEC7867-AF7F-4DAD-9BF0-557704A7B9C8}" destId="{E6DA2A74-14C6-49D8-93D3-622711C350BA}" srcOrd="2" destOrd="0" presId="urn:microsoft.com/office/officeart/2008/layout/NameandTitleOrganizationalChart"/>
    <dgm:cxn modelId="{99224F5A-0FDA-4F52-8434-C45EAB13ED52}" type="presParOf" srcId="{A7C835F4-6A90-4B3F-93EE-21862B865852}" destId="{1AFABFF7-E676-4753-91B2-5134F14452EC}" srcOrd="1" destOrd="0" presId="urn:microsoft.com/office/officeart/2008/layout/NameandTitleOrganizationalChart"/>
    <dgm:cxn modelId="{07F0FCAF-EC72-4605-96A8-9C0EEB17F4DE}" type="presParOf" srcId="{A7C835F4-6A90-4B3F-93EE-21862B865852}" destId="{675646EC-2626-4360-A355-7EB43482BB14}" srcOrd="2" destOrd="0" presId="urn:microsoft.com/office/officeart/2008/layout/NameandTitleOrganizationalChart"/>
    <dgm:cxn modelId="{F1C09B6A-5259-425E-A6D2-87F73BDA44FA}" type="presParOf" srcId="{8AA819F2-5A7D-479F-B7CE-C275FD4FAE48}" destId="{D4624BE4-683B-4204-8F89-C47816F676BF}" srcOrd="2" destOrd="0" presId="urn:microsoft.com/office/officeart/2008/layout/NameandTitleOrganizationalChart"/>
    <dgm:cxn modelId="{689A6CCE-46D7-4FD3-8EAC-45C6FE81C69A}" type="presParOf" srcId="{8AA819F2-5A7D-479F-B7CE-C275FD4FAE48}" destId="{4D2786FF-CEAE-45CA-92A3-EC6CA752DD03}" srcOrd="3" destOrd="0" presId="urn:microsoft.com/office/officeart/2008/layout/NameandTitleOrganizationalChart"/>
    <dgm:cxn modelId="{4F81337B-E90C-4B41-95F1-0CA9BD66CEF3}" type="presParOf" srcId="{4D2786FF-CEAE-45CA-92A3-EC6CA752DD03}" destId="{088A2D86-B0FE-4266-8089-6AADF0D8AA9D}" srcOrd="0" destOrd="0" presId="urn:microsoft.com/office/officeart/2008/layout/NameandTitleOrganizationalChart"/>
    <dgm:cxn modelId="{82DA91B7-BE33-4451-8C68-48988D176FF5}" type="presParOf" srcId="{088A2D86-B0FE-4266-8089-6AADF0D8AA9D}" destId="{CA5627AE-10C0-4F44-A19C-BEAE27EC39E5}" srcOrd="0" destOrd="0" presId="urn:microsoft.com/office/officeart/2008/layout/NameandTitleOrganizationalChart"/>
    <dgm:cxn modelId="{D433D1A5-5458-4B1D-85E6-304D7A872FA0}" type="presParOf" srcId="{088A2D86-B0FE-4266-8089-6AADF0D8AA9D}" destId="{ECC36202-3BAF-46BD-9DE7-46B7417DAFBE}" srcOrd="1" destOrd="0" presId="urn:microsoft.com/office/officeart/2008/layout/NameandTitleOrganizationalChart"/>
    <dgm:cxn modelId="{4CC2F625-45FB-4D98-B007-DA5A461AEC76}" type="presParOf" srcId="{088A2D86-B0FE-4266-8089-6AADF0D8AA9D}" destId="{8579AA72-3558-477F-8F2A-7F224599278D}" srcOrd="2" destOrd="0" presId="urn:microsoft.com/office/officeart/2008/layout/NameandTitleOrganizationalChart"/>
    <dgm:cxn modelId="{A6478F4C-DF73-4358-A423-493B99513C4D}" type="presParOf" srcId="{4D2786FF-CEAE-45CA-92A3-EC6CA752DD03}" destId="{5D5B9AAF-92B2-4286-9BAE-9E5C4534D581}" srcOrd="1" destOrd="0" presId="urn:microsoft.com/office/officeart/2008/layout/NameandTitleOrganizationalChart"/>
    <dgm:cxn modelId="{EC6404CF-70A2-4CB2-A7EF-E7159592B8EA}" type="presParOf" srcId="{4D2786FF-CEAE-45CA-92A3-EC6CA752DD03}" destId="{7ECEFE60-9AA5-494D-A42C-72546349CCB1}" srcOrd="2" destOrd="0" presId="urn:microsoft.com/office/officeart/2008/layout/NameandTitleOrganizationalChart"/>
    <dgm:cxn modelId="{84784674-6605-4DC0-A8C5-9DFA3BE70D67}" type="presParOf" srcId="{A0989F23-56E6-4FA5-B839-69DC0E848196}" destId="{051EEF9E-B1E5-406E-A01B-BAB288C0B0B9}" srcOrd="2" destOrd="0" presId="urn:microsoft.com/office/officeart/2008/layout/NameandTitleOrganizationalChart"/>
    <dgm:cxn modelId="{3E67B63A-5874-4A9C-97CD-407B925A4024}" type="presParOf" srcId="{20A91BDA-AA61-4A1F-817B-2589CA18F39F}" destId="{1474FC46-2416-4EAA-B03A-2179152EEA77}"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34FB9-EDF8-4850-A7EC-F1263800A2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6E017D45-1B12-49BC-BFA6-8719118BA2B4}">
      <dgm:prSet phldrT="[Texto]"/>
      <dgm:spPr/>
      <dgm:t>
        <a:bodyPr/>
        <a:lstStyle/>
        <a:p>
          <a:r>
            <a:rPr lang="es-EC" dirty="0"/>
            <a:t>PPP</a:t>
          </a:r>
        </a:p>
      </dgm:t>
    </dgm:pt>
    <dgm:pt modelId="{3E32F261-225F-475F-88A9-1E3001F1D696}" type="parTrans" cxnId="{DAA4A16A-2716-4920-BDE6-0CDE72498C19}">
      <dgm:prSet/>
      <dgm:spPr/>
      <dgm:t>
        <a:bodyPr/>
        <a:lstStyle/>
        <a:p>
          <a:endParaRPr lang="es-EC"/>
        </a:p>
      </dgm:t>
    </dgm:pt>
    <dgm:pt modelId="{AEF9BD52-DB3A-487C-A4B5-C3B725CD6202}" type="sibTrans" cxnId="{DAA4A16A-2716-4920-BDE6-0CDE72498C19}">
      <dgm:prSet/>
      <dgm:spPr/>
      <dgm:t>
        <a:bodyPr/>
        <a:lstStyle/>
        <a:p>
          <a:endParaRPr lang="es-EC"/>
        </a:p>
      </dgm:t>
    </dgm:pt>
    <dgm:pt modelId="{6BB075B4-6CA1-4C0D-98A0-0015C0B1AC7F}">
      <dgm:prSet phldrT="[Texto]"/>
      <dgm:spPr/>
      <dgm:t>
        <a:bodyPr/>
        <a:lstStyle/>
        <a:p>
          <a:r>
            <a:rPr lang="es-EC" dirty="0"/>
            <a:t>Posicionamiento Puntual Preciso</a:t>
          </a:r>
        </a:p>
      </dgm:t>
    </dgm:pt>
    <dgm:pt modelId="{EAF840AB-10B6-4635-AC6F-EA66413EEF5C}" type="parTrans" cxnId="{8A807A6F-84F2-47B5-A09A-35C09DDF52DC}">
      <dgm:prSet/>
      <dgm:spPr/>
      <dgm:t>
        <a:bodyPr/>
        <a:lstStyle/>
        <a:p>
          <a:endParaRPr lang="es-EC"/>
        </a:p>
      </dgm:t>
    </dgm:pt>
    <dgm:pt modelId="{3ECD60D4-F42F-4E73-A81E-6ED608AC1AD1}" type="sibTrans" cxnId="{8A807A6F-84F2-47B5-A09A-35C09DDF52DC}">
      <dgm:prSet/>
      <dgm:spPr/>
      <dgm:t>
        <a:bodyPr/>
        <a:lstStyle/>
        <a:p>
          <a:endParaRPr lang="es-EC"/>
        </a:p>
      </dgm:t>
    </dgm:pt>
    <dgm:pt modelId="{6908B9EC-034E-454D-A5DF-47087D88B610}">
      <dgm:prSet phldrT="[Texto]"/>
      <dgm:spPr/>
      <dgm:t>
        <a:bodyPr/>
        <a:lstStyle/>
        <a:p>
          <a:r>
            <a:rPr lang="es-EC" dirty="0"/>
            <a:t>Coordenadas </a:t>
          </a:r>
          <a:r>
            <a:rPr lang="es-EC" dirty="0" err="1"/>
            <a:t>apriori</a:t>
          </a:r>
          <a:endParaRPr lang="es-EC" dirty="0"/>
        </a:p>
      </dgm:t>
    </dgm:pt>
    <dgm:pt modelId="{0CF9844F-858F-4D34-B40D-5DB02A946B63}" type="parTrans" cxnId="{C11287DB-D367-4243-B616-63B6A00E8E3D}">
      <dgm:prSet/>
      <dgm:spPr/>
      <dgm:t>
        <a:bodyPr/>
        <a:lstStyle/>
        <a:p>
          <a:endParaRPr lang="es-EC"/>
        </a:p>
      </dgm:t>
    </dgm:pt>
    <dgm:pt modelId="{E5BC71DF-5F4A-481D-A5AA-13F217DE8508}" type="sibTrans" cxnId="{C11287DB-D367-4243-B616-63B6A00E8E3D}">
      <dgm:prSet/>
      <dgm:spPr/>
      <dgm:t>
        <a:bodyPr/>
        <a:lstStyle/>
        <a:p>
          <a:endParaRPr lang="es-EC"/>
        </a:p>
      </dgm:t>
    </dgm:pt>
    <dgm:pt modelId="{EDBD7ECB-1401-40CB-A4AE-E59F9C544D62}">
      <dgm:prSet phldrT="[Texto]"/>
      <dgm:spPr/>
      <dgm:t>
        <a:bodyPr/>
        <a:lstStyle/>
        <a:p>
          <a:r>
            <a:rPr lang="es-EC" dirty="0"/>
            <a:t>RNX2SNX</a:t>
          </a:r>
        </a:p>
      </dgm:t>
    </dgm:pt>
    <dgm:pt modelId="{FB888D22-C5D6-401C-87AE-DE5274888B12}" type="parTrans" cxnId="{123716ED-C0FC-469D-AA6B-01FC606E90F1}">
      <dgm:prSet/>
      <dgm:spPr/>
      <dgm:t>
        <a:bodyPr/>
        <a:lstStyle/>
        <a:p>
          <a:endParaRPr lang="es-EC"/>
        </a:p>
      </dgm:t>
    </dgm:pt>
    <dgm:pt modelId="{4EABB017-1077-4C64-BB4C-8DDFB0880A51}" type="sibTrans" cxnId="{123716ED-C0FC-469D-AA6B-01FC606E90F1}">
      <dgm:prSet/>
      <dgm:spPr/>
      <dgm:t>
        <a:bodyPr/>
        <a:lstStyle/>
        <a:p>
          <a:endParaRPr lang="es-EC"/>
        </a:p>
      </dgm:t>
    </dgm:pt>
    <dgm:pt modelId="{CDBBB1CB-4470-4B05-81B9-DA2F96BB5BF8}">
      <dgm:prSet phldrT="[Texto]"/>
      <dgm:spPr/>
      <dgm:t>
        <a:bodyPr/>
        <a:lstStyle/>
        <a:p>
          <a:r>
            <a:rPr lang="es-EC" dirty="0"/>
            <a:t>Doble diferencia de fase cero</a:t>
          </a:r>
        </a:p>
      </dgm:t>
    </dgm:pt>
    <dgm:pt modelId="{CC564B52-0914-4ABE-8694-4A19BB840E65}" type="parTrans" cxnId="{5BD82BAF-5DAB-4BF3-B5E3-7A5F700A3879}">
      <dgm:prSet/>
      <dgm:spPr/>
      <dgm:t>
        <a:bodyPr/>
        <a:lstStyle/>
        <a:p>
          <a:endParaRPr lang="es-EC"/>
        </a:p>
      </dgm:t>
    </dgm:pt>
    <dgm:pt modelId="{00215190-8DA5-46F5-A285-C00EB5138C04}" type="sibTrans" cxnId="{5BD82BAF-5DAB-4BF3-B5E3-7A5F700A3879}">
      <dgm:prSet/>
      <dgm:spPr/>
      <dgm:t>
        <a:bodyPr/>
        <a:lstStyle/>
        <a:p>
          <a:endParaRPr lang="es-EC"/>
        </a:p>
      </dgm:t>
    </dgm:pt>
    <dgm:pt modelId="{C33FC342-3AAB-4AEB-A9C2-54D48ACC2C29}">
      <dgm:prSet phldrT="[Texto]"/>
      <dgm:spPr/>
      <dgm:t>
        <a:bodyPr/>
        <a:lstStyle/>
        <a:p>
          <a:r>
            <a:rPr lang="es-EC" dirty="0"/>
            <a:t>Coordenadas cartesianas (X,Y, Z) ajustadas y referidas </a:t>
          </a:r>
        </a:p>
      </dgm:t>
    </dgm:pt>
    <dgm:pt modelId="{32109C88-33FD-43BF-8D1A-BA10114DFC38}" type="parTrans" cxnId="{A1F39168-4C32-4706-83D4-28F26A3DA75C}">
      <dgm:prSet/>
      <dgm:spPr/>
      <dgm:t>
        <a:bodyPr/>
        <a:lstStyle/>
        <a:p>
          <a:endParaRPr lang="es-EC"/>
        </a:p>
      </dgm:t>
    </dgm:pt>
    <dgm:pt modelId="{341F1FCB-A772-46C3-83E4-C5A08C65BCD8}" type="sibTrans" cxnId="{A1F39168-4C32-4706-83D4-28F26A3DA75C}">
      <dgm:prSet/>
      <dgm:spPr/>
      <dgm:t>
        <a:bodyPr/>
        <a:lstStyle/>
        <a:p>
          <a:endParaRPr lang="es-EC"/>
        </a:p>
      </dgm:t>
    </dgm:pt>
    <dgm:pt modelId="{83E2CBFF-CE54-45FB-B66B-067EEC789E16}" type="pres">
      <dgm:prSet presAssocID="{66434FB9-EDF8-4850-A7EC-F1263800A269}" presName="linearFlow" presStyleCnt="0">
        <dgm:presLayoutVars>
          <dgm:dir/>
          <dgm:animLvl val="lvl"/>
          <dgm:resizeHandles val="exact"/>
        </dgm:presLayoutVars>
      </dgm:prSet>
      <dgm:spPr/>
      <dgm:t>
        <a:bodyPr/>
        <a:lstStyle/>
        <a:p>
          <a:endParaRPr lang="es-EC"/>
        </a:p>
      </dgm:t>
    </dgm:pt>
    <dgm:pt modelId="{20D5A442-F77D-42C6-A82D-6D51C2D23B4F}" type="pres">
      <dgm:prSet presAssocID="{6E017D45-1B12-49BC-BFA6-8719118BA2B4}" presName="composite" presStyleCnt="0"/>
      <dgm:spPr/>
    </dgm:pt>
    <dgm:pt modelId="{1491C843-509D-4AD4-9850-2EA09DEEC4DB}" type="pres">
      <dgm:prSet presAssocID="{6E017D45-1B12-49BC-BFA6-8719118BA2B4}" presName="parentText" presStyleLbl="alignNode1" presStyleIdx="0" presStyleCnt="2">
        <dgm:presLayoutVars>
          <dgm:chMax val="1"/>
          <dgm:bulletEnabled val="1"/>
        </dgm:presLayoutVars>
      </dgm:prSet>
      <dgm:spPr/>
      <dgm:t>
        <a:bodyPr/>
        <a:lstStyle/>
        <a:p>
          <a:endParaRPr lang="es-EC"/>
        </a:p>
      </dgm:t>
    </dgm:pt>
    <dgm:pt modelId="{B56F6795-A803-4430-BFC4-5C117D90CDA1}" type="pres">
      <dgm:prSet presAssocID="{6E017D45-1B12-49BC-BFA6-8719118BA2B4}" presName="descendantText" presStyleLbl="alignAcc1" presStyleIdx="0" presStyleCnt="2">
        <dgm:presLayoutVars>
          <dgm:bulletEnabled val="1"/>
        </dgm:presLayoutVars>
      </dgm:prSet>
      <dgm:spPr/>
      <dgm:t>
        <a:bodyPr/>
        <a:lstStyle/>
        <a:p>
          <a:endParaRPr lang="es-EC"/>
        </a:p>
      </dgm:t>
    </dgm:pt>
    <dgm:pt modelId="{71A2AAF3-0983-407C-B61F-80295353F042}" type="pres">
      <dgm:prSet presAssocID="{AEF9BD52-DB3A-487C-A4B5-C3B725CD6202}" presName="sp" presStyleCnt="0"/>
      <dgm:spPr/>
    </dgm:pt>
    <dgm:pt modelId="{8969D082-D009-4C95-9A17-3C02D36E9E3D}" type="pres">
      <dgm:prSet presAssocID="{EDBD7ECB-1401-40CB-A4AE-E59F9C544D62}" presName="composite" presStyleCnt="0"/>
      <dgm:spPr/>
    </dgm:pt>
    <dgm:pt modelId="{42059DA9-14AA-4C5C-9A15-3D6FB11EECA8}" type="pres">
      <dgm:prSet presAssocID="{EDBD7ECB-1401-40CB-A4AE-E59F9C544D62}" presName="parentText" presStyleLbl="alignNode1" presStyleIdx="1" presStyleCnt="2">
        <dgm:presLayoutVars>
          <dgm:chMax val="1"/>
          <dgm:bulletEnabled val="1"/>
        </dgm:presLayoutVars>
      </dgm:prSet>
      <dgm:spPr/>
      <dgm:t>
        <a:bodyPr/>
        <a:lstStyle/>
        <a:p>
          <a:endParaRPr lang="es-EC"/>
        </a:p>
      </dgm:t>
    </dgm:pt>
    <dgm:pt modelId="{337A3A96-0E3D-4AE0-8206-B506D0A20AC0}" type="pres">
      <dgm:prSet presAssocID="{EDBD7ECB-1401-40CB-A4AE-E59F9C544D62}" presName="descendantText" presStyleLbl="alignAcc1" presStyleIdx="1" presStyleCnt="2">
        <dgm:presLayoutVars>
          <dgm:bulletEnabled val="1"/>
        </dgm:presLayoutVars>
      </dgm:prSet>
      <dgm:spPr/>
      <dgm:t>
        <a:bodyPr/>
        <a:lstStyle/>
        <a:p>
          <a:endParaRPr lang="es-EC"/>
        </a:p>
      </dgm:t>
    </dgm:pt>
  </dgm:ptLst>
  <dgm:cxnLst>
    <dgm:cxn modelId="{B785D000-9ECF-42AA-88D8-C11E351F15A2}" type="presOf" srcId="{6E017D45-1B12-49BC-BFA6-8719118BA2B4}" destId="{1491C843-509D-4AD4-9850-2EA09DEEC4DB}" srcOrd="0" destOrd="0" presId="urn:microsoft.com/office/officeart/2005/8/layout/chevron2"/>
    <dgm:cxn modelId="{A1F39168-4C32-4706-83D4-28F26A3DA75C}" srcId="{EDBD7ECB-1401-40CB-A4AE-E59F9C544D62}" destId="{C33FC342-3AAB-4AEB-A9C2-54D48ACC2C29}" srcOrd="1" destOrd="0" parTransId="{32109C88-33FD-43BF-8D1A-BA10114DFC38}" sibTransId="{341F1FCB-A772-46C3-83E4-C5A08C65BCD8}"/>
    <dgm:cxn modelId="{84EBFCCA-4B52-41CC-9B59-4C4888866618}" type="presOf" srcId="{CDBBB1CB-4470-4B05-81B9-DA2F96BB5BF8}" destId="{337A3A96-0E3D-4AE0-8206-B506D0A20AC0}" srcOrd="0" destOrd="0" presId="urn:microsoft.com/office/officeart/2005/8/layout/chevron2"/>
    <dgm:cxn modelId="{123716ED-C0FC-469D-AA6B-01FC606E90F1}" srcId="{66434FB9-EDF8-4850-A7EC-F1263800A269}" destId="{EDBD7ECB-1401-40CB-A4AE-E59F9C544D62}" srcOrd="1" destOrd="0" parTransId="{FB888D22-C5D6-401C-87AE-DE5274888B12}" sibTransId="{4EABB017-1077-4C64-BB4C-8DDFB0880A51}"/>
    <dgm:cxn modelId="{7445830B-2339-403B-88B4-0FF8AB65AFF0}" type="presOf" srcId="{C33FC342-3AAB-4AEB-A9C2-54D48ACC2C29}" destId="{337A3A96-0E3D-4AE0-8206-B506D0A20AC0}" srcOrd="0" destOrd="1" presId="urn:microsoft.com/office/officeart/2005/8/layout/chevron2"/>
    <dgm:cxn modelId="{8A807A6F-84F2-47B5-A09A-35C09DDF52DC}" srcId="{6E017D45-1B12-49BC-BFA6-8719118BA2B4}" destId="{6BB075B4-6CA1-4C0D-98A0-0015C0B1AC7F}" srcOrd="0" destOrd="0" parTransId="{EAF840AB-10B6-4635-AC6F-EA66413EEF5C}" sibTransId="{3ECD60D4-F42F-4E73-A81E-6ED608AC1AD1}"/>
    <dgm:cxn modelId="{5BD82BAF-5DAB-4BF3-B5E3-7A5F700A3879}" srcId="{EDBD7ECB-1401-40CB-A4AE-E59F9C544D62}" destId="{CDBBB1CB-4470-4B05-81B9-DA2F96BB5BF8}" srcOrd="0" destOrd="0" parTransId="{CC564B52-0914-4ABE-8694-4A19BB840E65}" sibTransId="{00215190-8DA5-46F5-A285-C00EB5138C04}"/>
    <dgm:cxn modelId="{DAA4A16A-2716-4920-BDE6-0CDE72498C19}" srcId="{66434FB9-EDF8-4850-A7EC-F1263800A269}" destId="{6E017D45-1B12-49BC-BFA6-8719118BA2B4}" srcOrd="0" destOrd="0" parTransId="{3E32F261-225F-475F-88A9-1E3001F1D696}" sibTransId="{AEF9BD52-DB3A-487C-A4B5-C3B725CD6202}"/>
    <dgm:cxn modelId="{E4A02D7B-4F88-4D78-84CC-D06F0256B4D2}" type="presOf" srcId="{6908B9EC-034E-454D-A5DF-47087D88B610}" destId="{B56F6795-A803-4430-BFC4-5C117D90CDA1}" srcOrd="0" destOrd="1" presId="urn:microsoft.com/office/officeart/2005/8/layout/chevron2"/>
    <dgm:cxn modelId="{A62D1932-747D-48A2-9835-2D35732F9447}" type="presOf" srcId="{66434FB9-EDF8-4850-A7EC-F1263800A269}" destId="{83E2CBFF-CE54-45FB-B66B-067EEC789E16}" srcOrd="0" destOrd="0" presId="urn:microsoft.com/office/officeart/2005/8/layout/chevron2"/>
    <dgm:cxn modelId="{D064D720-77EE-479E-BC33-A86771B172D2}" type="presOf" srcId="{6BB075B4-6CA1-4C0D-98A0-0015C0B1AC7F}" destId="{B56F6795-A803-4430-BFC4-5C117D90CDA1}" srcOrd="0" destOrd="0" presId="urn:microsoft.com/office/officeart/2005/8/layout/chevron2"/>
    <dgm:cxn modelId="{2351AB43-D058-4EC4-8ED0-A18A62743431}" type="presOf" srcId="{EDBD7ECB-1401-40CB-A4AE-E59F9C544D62}" destId="{42059DA9-14AA-4C5C-9A15-3D6FB11EECA8}" srcOrd="0" destOrd="0" presId="urn:microsoft.com/office/officeart/2005/8/layout/chevron2"/>
    <dgm:cxn modelId="{C11287DB-D367-4243-B616-63B6A00E8E3D}" srcId="{6E017D45-1B12-49BC-BFA6-8719118BA2B4}" destId="{6908B9EC-034E-454D-A5DF-47087D88B610}" srcOrd="1" destOrd="0" parTransId="{0CF9844F-858F-4D34-B40D-5DB02A946B63}" sibTransId="{E5BC71DF-5F4A-481D-A5AA-13F217DE8508}"/>
    <dgm:cxn modelId="{CB5596A7-730F-44A0-A992-300EDC5AAE2A}" type="presParOf" srcId="{83E2CBFF-CE54-45FB-B66B-067EEC789E16}" destId="{20D5A442-F77D-42C6-A82D-6D51C2D23B4F}" srcOrd="0" destOrd="0" presId="urn:microsoft.com/office/officeart/2005/8/layout/chevron2"/>
    <dgm:cxn modelId="{E6A2BE13-F3CC-442F-982F-56CD577F6A42}" type="presParOf" srcId="{20D5A442-F77D-42C6-A82D-6D51C2D23B4F}" destId="{1491C843-509D-4AD4-9850-2EA09DEEC4DB}" srcOrd="0" destOrd="0" presId="urn:microsoft.com/office/officeart/2005/8/layout/chevron2"/>
    <dgm:cxn modelId="{EB31D072-FD12-4C2D-B147-A229826A80AA}" type="presParOf" srcId="{20D5A442-F77D-42C6-A82D-6D51C2D23B4F}" destId="{B56F6795-A803-4430-BFC4-5C117D90CDA1}" srcOrd="1" destOrd="0" presId="urn:microsoft.com/office/officeart/2005/8/layout/chevron2"/>
    <dgm:cxn modelId="{37C5DB1A-FEDF-48A5-A056-4AC61519CCA2}" type="presParOf" srcId="{83E2CBFF-CE54-45FB-B66B-067EEC789E16}" destId="{71A2AAF3-0983-407C-B61F-80295353F042}" srcOrd="1" destOrd="0" presId="urn:microsoft.com/office/officeart/2005/8/layout/chevron2"/>
    <dgm:cxn modelId="{CF2E1C5B-9F31-42A8-AD4C-11821E9A736A}" type="presParOf" srcId="{83E2CBFF-CE54-45FB-B66B-067EEC789E16}" destId="{8969D082-D009-4C95-9A17-3C02D36E9E3D}" srcOrd="2" destOrd="0" presId="urn:microsoft.com/office/officeart/2005/8/layout/chevron2"/>
    <dgm:cxn modelId="{B2060199-247A-438B-9EB8-D984CB45E9C1}" type="presParOf" srcId="{8969D082-D009-4C95-9A17-3C02D36E9E3D}" destId="{42059DA9-14AA-4C5C-9A15-3D6FB11EECA8}" srcOrd="0" destOrd="0" presId="urn:microsoft.com/office/officeart/2005/8/layout/chevron2"/>
    <dgm:cxn modelId="{16BDB03C-61F3-4A39-9CEA-22AF67B5240F}" type="presParOf" srcId="{8969D082-D009-4C95-9A17-3C02D36E9E3D}" destId="{337A3A96-0E3D-4AE0-8206-B506D0A20A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49E59-3EB7-4FCE-8E56-0F16A0B3DF05}">
      <dsp:nvSpPr>
        <dsp:cNvPr id="0" name=""/>
        <dsp:cNvSpPr/>
      </dsp:nvSpPr>
      <dsp:spPr>
        <a:xfrm rot="4396374">
          <a:off x="1047985" y="808704"/>
          <a:ext cx="3508285" cy="2446591"/>
        </a:xfrm>
        <a:prstGeom prst="swooshArrow">
          <a:avLst>
            <a:gd name="adj1" fmla="val 16310"/>
            <a:gd name="adj2" fmla="val 313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3ACCA-1C67-4FBA-A26E-463783213E1E}">
      <dsp:nvSpPr>
        <dsp:cNvPr id="0" name=""/>
        <dsp:cNvSpPr/>
      </dsp:nvSpPr>
      <dsp:spPr>
        <a:xfrm>
          <a:off x="2362199" y="1128166"/>
          <a:ext cx="88595" cy="88595"/>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933EB-86EA-4DB9-9140-CB0078400DED}">
      <dsp:nvSpPr>
        <dsp:cNvPr id="0" name=""/>
        <dsp:cNvSpPr/>
      </dsp:nvSpPr>
      <dsp:spPr>
        <a:xfrm>
          <a:off x="2968833" y="1617472"/>
          <a:ext cx="88595" cy="88595"/>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D3557-BC3A-4EBA-B590-BC6A3C945216}">
      <dsp:nvSpPr>
        <dsp:cNvPr id="0" name=""/>
        <dsp:cNvSpPr/>
      </dsp:nvSpPr>
      <dsp:spPr>
        <a:xfrm>
          <a:off x="3423472" y="2189683"/>
          <a:ext cx="88595" cy="88595"/>
        </a:xfrm>
        <a:prstGeom prst="ellipse">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60071-D72B-4845-AA6F-D794748E98DB}">
      <dsp:nvSpPr>
        <dsp:cNvPr id="0" name=""/>
        <dsp:cNvSpPr/>
      </dsp:nvSpPr>
      <dsp:spPr>
        <a:xfrm>
          <a:off x="812799"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es-EC" sz="1500" kern="1200" dirty="0"/>
            <a:t>Preprocesamiento</a:t>
          </a:r>
        </a:p>
      </dsp:txBody>
      <dsp:txXfrm>
        <a:off x="812799" y="0"/>
        <a:ext cx="1654048" cy="650240"/>
      </dsp:txXfrm>
    </dsp:sp>
    <dsp:sp modelId="{E012D8A2-129D-4637-B532-7028857AB4FC}">
      <dsp:nvSpPr>
        <dsp:cNvPr id="0" name=""/>
        <dsp:cNvSpPr/>
      </dsp:nvSpPr>
      <dsp:spPr>
        <a:xfrm>
          <a:off x="2869183" y="847344"/>
          <a:ext cx="24140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es-EC" sz="1500" kern="1200" dirty="0"/>
            <a:t>Procesamiento</a:t>
          </a:r>
        </a:p>
      </dsp:txBody>
      <dsp:txXfrm>
        <a:off x="2869183" y="847344"/>
        <a:ext cx="2414016" cy="650240"/>
      </dsp:txXfrm>
    </dsp:sp>
    <dsp:sp modelId="{2E7B4177-4F06-47A3-8138-4DE69330F0AA}">
      <dsp:nvSpPr>
        <dsp:cNvPr id="0" name=""/>
        <dsp:cNvSpPr/>
      </dsp:nvSpPr>
      <dsp:spPr>
        <a:xfrm>
          <a:off x="812799" y="1336649"/>
          <a:ext cx="1922272"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es-EC" sz="1500" kern="1200" dirty="0"/>
            <a:t>Transformación de Coordenadas</a:t>
          </a:r>
        </a:p>
      </dsp:txBody>
      <dsp:txXfrm>
        <a:off x="812799" y="1336649"/>
        <a:ext cx="1922272" cy="650240"/>
      </dsp:txXfrm>
    </dsp:sp>
    <dsp:sp modelId="{639B934C-29EE-4CF9-B9A4-AD4D95C5E2DF}">
      <dsp:nvSpPr>
        <dsp:cNvPr id="0" name=""/>
        <dsp:cNvSpPr/>
      </dsp:nvSpPr>
      <dsp:spPr>
        <a:xfrm>
          <a:off x="3807968" y="1908860"/>
          <a:ext cx="1475231"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es-EC" sz="1500" kern="1200" dirty="0"/>
            <a:t>Análisis de Series Temporales</a:t>
          </a:r>
        </a:p>
      </dsp:txBody>
      <dsp:txXfrm>
        <a:off x="3807968" y="1908860"/>
        <a:ext cx="1475231" cy="650240"/>
      </dsp:txXfrm>
    </dsp:sp>
    <dsp:sp modelId="{A439AF47-7E11-4703-8957-4CACEEAB0241}">
      <dsp:nvSpPr>
        <dsp:cNvPr id="0" name=""/>
        <dsp:cNvSpPr/>
      </dsp:nvSpPr>
      <dsp:spPr>
        <a:xfrm>
          <a:off x="3047999"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ctr" defTabSz="666750">
            <a:lnSpc>
              <a:spcPct val="90000"/>
            </a:lnSpc>
            <a:spcBef>
              <a:spcPct val="0"/>
            </a:spcBef>
            <a:spcAft>
              <a:spcPct val="35000"/>
            </a:spcAft>
          </a:pPr>
          <a:r>
            <a:rPr lang="es-EC" sz="1500" kern="1200" dirty="0"/>
            <a:t>Obtención de Velocidades</a:t>
          </a:r>
        </a:p>
      </dsp:txBody>
      <dsp:txXfrm>
        <a:off x="3047999" y="3413759"/>
        <a:ext cx="2235200" cy="65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4BE4-683B-4204-8F89-C47816F676BF}">
      <dsp:nvSpPr>
        <dsp:cNvPr id="0" name=""/>
        <dsp:cNvSpPr/>
      </dsp:nvSpPr>
      <dsp:spPr>
        <a:xfrm>
          <a:off x="2956160" y="2454671"/>
          <a:ext cx="1232140" cy="549473"/>
        </a:xfrm>
        <a:custGeom>
          <a:avLst/>
          <a:gdLst/>
          <a:ahLst/>
          <a:cxnLst/>
          <a:rect l="0" t="0" r="0" b="0"/>
          <a:pathLst>
            <a:path>
              <a:moveTo>
                <a:pt x="0" y="0"/>
              </a:moveTo>
              <a:lnTo>
                <a:pt x="0" y="327570"/>
              </a:lnTo>
              <a:lnTo>
                <a:pt x="1232140" y="327570"/>
              </a:lnTo>
              <a:lnTo>
                <a:pt x="1232140" y="54947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87D1C-A5B7-4E5F-BF76-417FBD6510D8}">
      <dsp:nvSpPr>
        <dsp:cNvPr id="0" name=""/>
        <dsp:cNvSpPr/>
      </dsp:nvSpPr>
      <dsp:spPr>
        <a:xfrm>
          <a:off x="1724019" y="2454671"/>
          <a:ext cx="1232140" cy="549473"/>
        </a:xfrm>
        <a:custGeom>
          <a:avLst/>
          <a:gdLst/>
          <a:ahLst/>
          <a:cxnLst/>
          <a:rect l="0" t="0" r="0" b="0"/>
          <a:pathLst>
            <a:path>
              <a:moveTo>
                <a:pt x="1232140" y="0"/>
              </a:moveTo>
              <a:lnTo>
                <a:pt x="1232140" y="327570"/>
              </a:lnTo>
              <a:lnTo>
                <a:pt x="0" y="327570"/>
              </a:lnTo>
              <a:lnTo>
                <a:pt x="0" y="54947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3076E-E211-4DD8-9DA1-9B19DC97676D}">
      <dsp:nvSpPr>
        <dsp:cNvPr id="0" name=""/>
        <dsp:cNvSpPr/>
      </dsp:nvSpPr>
      <dsp:spPr>
        <a:xfrm>
          <a:off x="2910440" y="954186"/>
          <a:ext cx="91440" cy="549473"/>
        </a:xfrm>
        <a:custGeom>
          <a:avLst/>
          <a:gdLst/>
          <a:ahLst/>
          <a:cxnLst/>
          <a:rect l="0" t="0" r="0" b="0"/>
          <a:pathLst>
            <a:path>
              <a:moveTo>
                <a:pt x="45720" y="0"/>
              </a:moveTo>
              <a:lnTo>
                <a:pt x="45720" y="549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C019B-676F-4D64-B897-D4DB2E8AAA63}">
      <dsp:nvSpPr>
        <dsp:cNvPr id="0" name=""/>
        <dsp:cNvSpPr/>
      </dsp:nvSpPr>
      <dsp:spPr>
        <a:xfrm>
          <a:off x="2037762" y="3174"/>
          <a:ext cx="1836796" cy="95101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198" numCol="1" spcCol="1270" anchor="ctr" anchorCtr="0">
          <a:noAutofit/>
        </a:bodyPr>
        <a:lstStyle/>
        <a:p>
          <a:pPr lvl="0" algn="ctr" defTabSz="889000">
            <a:lnSpc>
              <a:spcPct val="90000"/>
            </a:lnSpc>
            <a:spcBef>
              <a:spcPct val="0"/>
            </a:spcBef>
            <a:spcAft>
              <a:spcPct val="35000"/>
            </a:spcAft>
          </a:pPr>
          <a:r>
            <a:rPr lang="es-EC" sz="2000" kern="1200" dirty="0"/>
            <a:t>Transformación Extensión .T02 a .TGD</a:t>
          </a:r>
        </a:p>
      </dsp:txBody>
      <dsp:txXfrm>
        <a:off x="2037762" y="3174"/>
        <a:ext cx="1836796" cy="951011"/>
      </dsp:txXfrm>
    </dsp:sp>
    <dsp:sp modelId="{CBCA2597-208E-4042-9CD9-4F30015594D3}">
      <dsp:nvSpPr>
        <dsp:cNvPr id="0" name=""/>
        <dsp:cNvSpPr/>
      </dsp:nvSpPr>
      <dsp:spPr>
        <a:xfrm>
          <a:off x="2405121" y="742850"/>
          <a:ext cx="1653116" cy="317003"/>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r" defTabSz="889000">
            <a:lnSpc>
              <a:spcPct val="90000"/>
            </a:lnSpc>
            <a:spcBef>
              <a:spcPct val="0"/>
            </a:spcBef>
            <a:spcAft>
              <a:spcPct val="35000"/>
            </a:spcAft>
          </a:pPr>
          <a:r>
            <a:rPr lang="es-EC" sz="2000" kern="1200" dirty="0"/>
            <a:t>runpkr00</a:t>
          </a:r>
        </a:p>
      </dsp:txBody>
      <dsp:txXfrm>
        <a:off x="2405121" y="742850"/>
        <a:ext cx="1653116" cy="317003"/>
      </dsp:txXfrm>
    </dsp:sp>
    <dsp:sp modelId="{55F6E894-6982-4414-9B15-FAD9B6AF471D}">
      <dsp:nvSpPr>
        <dsp:cNvPr id="0" name=""/>
        <dsp:cNvSpPr/>
      </dsp:nvSpPr>
      <dsp:spPr>
        <a:xfrm>
          <a:off x="2037762" y="1503660"/>
          <a:ext cx="1836796" cy="95101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198" numCol="1" spcCol="1270" anchor="ctr" anchorCtr="0">
          <a:noAutofit/>
        </a:bodyPr>
        <a:lstStyle/>
        <a:p>
          <a:pPr lvl="0" algn="ctr" defTabSz="889000">
            <a:lnSpc>
              <a:spcPct val="90000"/>
            </a:lnSpc>
            <a:spcBef>
              <a:spcPct val="0"/>
            </a:spcBef>
            <a:spcAft>
              <a:spcPct val="35000"/>
            </a:spcAft>
          </a:pPr>
          <a:r>
            <a:rPr lang="es-EC" sz="2000" kern="1200" dirty="0"/>
            <a:t>Transformación Extensión .TGD a RINEX</a:t>
          </a:r>
        </a:p>
      </dsp:txBody>
      <dsp:txXfrm>
        <a:off x="2037762" y="1503660"/>
        <a:ext cx="1836796" cy="951011"/>
      </dsp:txXfrm>
    </dsp:sp>
    <dsp:sp modelId="{9ABF8BF2-224F-476A-9242-5306C9983BCE}">
      <dsp:nvSpPr>
        <dsp:cNvPr id="0" name=""/>
        <dsp:cNvSpPr/>
      </dsp:nvSpPr>
      <dsp:spPr>
        <a:xfrm>
          <a:off x="2405121" y="2243335"/>
          <a:ext cx="1653116" cy="317003"/>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r>
            <a:rPr lang="es-EC" sz="2100" kern="1200" dirty="0" err="1"/>
            <a:t>teqc</a:t>
          </a:r>
          <a:endParaRPr lang="es-EC" sz="2100" kern="1200" dirty="0"/>
        </a:p>
      </dsp:txBody>
      <dsp:txXfrm>
        <a:off x="2405121" y="2243335"/>
        <a:ext cx="1653116" cy="317003"/>
      </dsp:txXfrm>
    </dsp:sp>
    <dsp:sp modelId="{E6E01BE8-28C2-4F36-B056-EA4C5BAD2B5E}">
      <dsp:nvSpPr>
        <dsp:cNvPr id="0" name=""/>
        <dsp:cNvSpPr/>
      </dsp:nvSpPr>
      <dsp:spPr>
        <a:xfrm>
          <a:off x="805621" y="3004145"/>
          <a:ext cx="1836796" cy="95101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198" numCol="1" spcCol="1270" anchor="ctr" anchorCtr="0">
          <a:noAutofit/>
        </a:bodyPr>
        <a:lstStyle/>
        <a:p>
          <a:pPr lvl="0" algn="ctr" defTabSz="889000">
            <a:lnSpc>
              <a:spcPct val="90000"/>
            </a:lnSpc>
            <a:spcBef>
              <a:spcPct val="0"/>
            </a:spcBef>
            <a:spcAft>
              <a:spcPct val="35000"/>
            </a:spcAft>
          </a:pPr>
          <a:r>
            <a:rPr lang="es-EC" sz="2000" kern="1200" dirty="0"/>
            <a:t>Edición del encabezado</a:t>
          </a:r>
        </a:p>
      </dsp:txBody>
      <dsp:txXfrm>
        <a:off x="805621" y="3004145"/>
        <a:ext cx="1836796" cy="951011"/>
      </dsp:txXfrm>
    </dsp:sp>
    <dsp:sp modelId="{29CED645-6C66-4F39-BB79-53BFE77F5A00}">
      <dsp:nvSpPr>
        <dsp:cNvPr id="0" name=""/>
        <dsp:cNvSpPr/>
      </dsp:nvSpPr>
      <dsp:spPr>
        <a:xfrm>
          <a:off x="1172980" y="3743821"/>
          <a:ext cx="1653116" cy="317003"/>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r>
            <a:rPr lang="es-EC" sz="2100" kern="1200" dirty="0" err="1"/>
            <a:t>teqc</a:t>
          </a:r>
          <a:endParaRPr lang="es-EC" sz="2100" kern="1200" dirty="0"/>
        </a:p>
      </dsp:txBody>
      <dsp:txXfrm>
        <a:off x="1172980" y="3743821"/>
        <a:ext cx="1653116" cy="317003"/>
      </dsp:txXfrm>
    </dsp:sp>
    <dsp:sp modelId="{CA5627AE-10C0-4F44-A19C-BEAE27EC39E5}">
      <dsp:nvSpPr>
        <dsp:cNvPr id="0" name=""/>
        <dsp:cNvSpPr/>
      </dsp:nvSpPr>
      <dsp:spPr>
        <a:xfrm>
          <a:off x="3269902" y="3004145"/>
          <a:ext cx="1836796" cy="95101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4198" numCol="1" spcCol="1270" anchor="ctr" anchorCtr="0">
          <a:noAutofit/>
        </a:bodyPr>
        <a:lstStyle/>
        <a:p>
          <a:pPr lvl="0" algn="ctr" defTabSz="889000">
            <a:lnSpc>
              <a:spcPct val="90000"/>
            </a:lnSpc>
            <a:spcBef>
              <a:spcPct val="0"/>
            </a:spcBef>
            <a:spcAft>
              <a:spcPct val="35000"/>
            </a:spcAft>
          </a:pPr>
          <a:r>
            <a:rPr lang="es-EC" sz="2000" kern="1200" dirty="0"/>
            <a:t>Control de calidad</a:t>
          </a:r>
        </a:p>
      </dsp:txBody>
      <dsp:txXfrm>
        <a:off x="3269902" y="3004145"/>
        <a:ext cx="1836796" cy="951011"/>
      </dsp:txXfrm>
    </dsp:sp>
    <dsp:sp modelId="{ECC36202-3BAF-46BD-9DE7-46B7417DAFBE}">
      <dsp:nvSpPr>
        <dsp:cNvPr id="0" name=""/>
        <dsp:cNvSpPr/>
      </dsp:nvSpPr>
      <dsp:spPr>
        <a:xfrm>
          <a:off x="3637261" y="3743821"/>
          <a:ext cx="1653116" cy="317003"/>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r>
            <a:rPr lang="es-EC" sz="2100" kern="1200" dirty="0" err="1"/>
            <a:t>teqc</a:t>
          </a:r>
          <a:endParaRPr lang="es-EC" sz="2100" kern="1200" dirty="0"/>
        </a:p>
      </dsp:txBody>
      <dsp:txXfrm>
        <a:off x="3637261" y="3743821"/>
        <a:ext cx="1653116" cy="31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1C843-509D-4AD4-9850-2EA09DEEC4DB}">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a:t>PPP</a:t>
          </a:r>
        </a:p>
      </dsp:txBody>
      <dsp:txXfrm rot="-5400000">
        <a:off x="0" y="761667"/>
        <a:ext cx="1522412" cy="652462"/>
      </dsp:txXfrm>
    </dsp:sp>
    <dsp:sp modelId="{B56F6795-A803-4430-BFC4-5C117D90CDA1}">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a:t>Posicionamiento Puntual Preciso</a:t>
          </a:r>
        </a:p>
        <a:p>
          <a:pPr marL="228600" lvl="1" indent="-228600" algn="l" defTabSz="1155700">
            <a:lnSpc>
              <a:spcPct val="90000"/>
            </a:lnSpc>
            <a:spcBef>
              <a:spcPct val="0"/>
            </a:spcBef>
            <a:spcAft>
              <a:spcPct val="15000"/>
            </a:spcAft>
            <a:buChar char="••"/>
          </a:pPr>
          <a:r>
            <a:rPr lang="es-EC" sz="2600" kern="1200" dirty="0"/>
            <a:t>Coordenadas </a:t>
          </a:r>
          <a:r>
            <a:rPr lang="es-EC" sz="2600" kern="1200" dirty="0" err="1"/>
            <a:t>apriori</a:t>
          </a:r>
          <a:endParaRPr lang="es-EC" sz="2600" kern="1200" dirty="0"/>
        </a:p>
      </dsp:txBody>
      <dsp:txXfrm rot="-5400000">
        <a:off x="1522412" y="69471"/>
        <a:ext cx="4504577" cy="1275648"/>
      </dsp:txXfrm>
    </dsp:sp>
    <dsp:sp modelId="{42059DA9-14AA-4C5C-9A15-3D6FB11EECA8}">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a:t>RNX2SNX</a:t>
          </a:r>
        </a:p>
      </dsp:txBody>
      <dsp:txXfrm rot="-5400000">
        <a:off x="0" y="2649870"/>
        <a:ext cx="1522412" cy="652462"/>
      </dsp:txXfrm>
    </dsp:sp>
    <dsp:sp modelId="{337A3A96-0E3D-4AE0-8206-B506D0A20AC0}">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a:t>Doble diferencia de fase cero</a:t>
          </a:r>
        </a:p>
        <a:p>
          <a:pPr marL="228600" lvl="1" indent="-228600" algn="l" defTabSz="1155700">
            <a:lnSpc>
              <a:spcPct val="90000"/>
            </a:lnSpc>
            <a:spcBef>
              <a:spcPct val="0"/>
            </a:spcBef>
            <a:spcAft>
              <a:spcPct val="15000"/>
            </a:spcAft>
            <a:buChar char="••"/>
          </a:pPr>
          <a:r>
            <a:rPr lang="es-EC" sz="2600" kern="1200" dirty="0"/>
            <a:t>Coordenadas cartesianas (X,Y, Z) ajustadas y referidas </a:t>
          </a:r>
        </a:p>
      </dsp:txBody>
      <dsp:txXfrm rot="-5400000">
        <a:off x="1522412" y="1957673"/>
        <a:ext cx="4504577" cy="1275648"/>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B757D-188C-498A-A10E-A2A98768113B}" type="datetimeFigureOut">
              <a:rPr lang="es-EC" smtClean="0"/>
              <a:t>05/02/2019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C8BA3-9C8D-4C1B-8536-12C33BBE4330}" type="slidenum">
              <a:rPr lang="es-EC" smtClean="0"/>
              <a:t>‹Nº›</a:t>
            </a:fld>
            <a:endParaRPr lang="es-EC"/>
          </a:p>
        </p:txBody>
      </p:sp>
    </p:spTree>
    <p:extLst>
      <p:ext uri="{BB962C8B-B14F-4D97-AF65-F5344CB8AC3E}">
        <p14:creationId xmlns:p14="http://schemas.microsoft.com/office/powerpoint/2010/main" val="35412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REGME 1825-1982, 1096 días y 157 semanas de observación</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9</a:t>
            </a:fld>
            <a:endParaRPr lang="es-EC"/>
          </a:p>
        </p:txBody>
      </p:sp>
    </p:spTree>
    <p:extLst>
      <p:ext uri="{BB962C8B-B14F-4D97-AF65-F5344CB8AC3E}">
        <p14:creationId xmlns:p14="http://schemas.microsoft.com/office/powerpoint/2010/main" val="56564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Semanas 1993, 2000, 2007, 2014, 2020 y 2027, casi 2 meses de diferencia entre observaciones. Fue necesario migrar de época ITRF2014-08 y </a:t>
            </a:r>
            <a:r>
              <a:rPr lang="es-EC" dirty="0" err="1"/>
              <a:t>transforamarlo</a:t>
            </a:r>
            <a:r>
              <a:rPr lang="es-EC" dirty="0"/>
              <a:t> a nuestro sistema local</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18</a:t>
            </a:fld>
            <a:endParaRPr lang="es-EC"/>
          </a:p>
        </p:txBody>
      </p:sp>
    </p:spTree>
    <p:extLst>
      <p:ext uri="{BB962C8B-B14F-4D97-AF65-F5344CB8AC3E}">
        <p14:creationId xmlns:p14="http://schemas.microsoft.com/office/powerpoint/2010/main" val="321315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Semanas 1993, 2000, 2007, 2014, 2020 y 2027, casi 2 meses de diferencia entre observaciones. Fue necesario migrar de época ITRF2014-08 y </a:t>
            </a:r>
            <a:r>
              <a:rPr lang="es-EC" dirty="0" err="1"/>
              <a:t>transforamarlo</a:t>
            </a:r>
            <a:r>
              <a:rPr lang="es-EC" dirty="0"/>
              <a:t> a nuestro sistema local</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19</a:t>
            </a:fld>
            <a:endParaRPr lang="es-EC"/>
          </a:p>
        </p:txBody>
      </p:sp>
    </p:spTree>
    <p:extLst>
      <p:ext uri="{BB962C8B-B14F-4D97-AF65-F5344CB8AC3E}">
        <p14:creationId xmlns:p14="http://schemas.microsoft.com/office/powerpoint/2010/main" val="40834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 semanas 1944 1953 y </a:t>
            </a:r>
            <a:r>
              <a:rPr lang="es-EC" dirty="0" err="1"/>
              <a:t>dia</a:t>
            </a:r>
            <a:r>
              <a:rPr lang="es-EC" dirty="0"/>
              <a:t> 243/20116, 18 estaciones superaban el 75% del periodo de observación 4 menores al 50% y </a:t>
            </a:r>
            <a:r>
              <a:rPr lang="es-EC" dirty="0" err="1"/>
              <a:t>pvec</a:t>
            </a:r>
            <a:r>
              <a:rPr lang="es-EC" dirty="0"/>
              <a:t> solo 7,21%, 21 estaciones mas de 98% y solo PVEC se pudo procesar menos del 90%</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20</a:t>
            </a:fld>
            <a:endParaRPr lang="es-EC"/>
          </a:p>
        </p:txBody>
      </p:sp>
    </p:spTree>
    <p:extLst>
      <p:ext uri="{BB962C8B-B14F-4D97-AF65-F5344CB8AC3E}">
        <p14:creationId xmlns:p14="http://schemas.microsoft.com/office/powerpoint/2010/main" val="181394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 observa que para la componente X la diferencia entre soluciones es menor a 2 mm para 25 estaciones y que las 2 estaciones restantes se encuentran entre 2 a 5 mm de diferencia. Para la componente Y la diferencia es menor a 2 mm para 7 estaciones, 13 se encuentran entre 2 a 5 mm de diferencia y 7 estaciones tienen diferencias entre 5 a 6.5 mm de precisión. Para la componente Z, 1 estación posee diferencias menores a 2 mm, 25 estaciones difieren entre 2 a 5 mm y 1 estación tiene una diferencia de 5.2 </a:t>
            </a:r>
            <a:r>
              <a:rPr lang="es-EC" sz="1200" kern="1200" dirty="0" err="1">
                <a:solidFill>
                  <a:schemeClr val="tx1"/>
                </a:solidFill>
                <a:effectLst/>
                <a:latin typeface="+mn-lt"/>
                <a:ea typeface="+mn-ea"/>
                <a:cs typeface="+mn-cs"/>
              </a:rPr>
              <a:t>mm.</a:t>
            </a:r>
            <a:r>
              <a:rPr lang="es-EC" sz="1200" kern="1200" dirty="0">
                <a:solidFill>
                  <a:schemeClr val="tx1"/>
                </a:solidFill>
                <a:effectLst/>
                <a:latin typeface="+mn-lt"/>
                <a:ea typeface="+mn-ea"/>
                <a:cs typeface="+mn-cs"/>
              </a:rPr>
              <a:t> La mayor diferencia registrada entre soluciones fue de 6.49 </a:t>
            </a:r>
            <a:r>
              <a:rPr lang="es-EC" sz="1200" kern="1200" dirty="0" err="1">
                <a:solidFill>
                  <a:schemeClr val="tx1"/>
                </a:solidFill>
                <a:effectLst/>
                <a:latin typeface="+mn-lt"/>
                <a:ea typeface="+mn-ea"/>
                <a:cs typeface="+mn-cs"/>
              </a:rPr>
              <a:t>mm.</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21</a:t>
            </a:fld>
            <a:endParaRPr lang="es-EC"/>
          </a:p>
        </p:txBody>
      </p:sp>
    </p:spTree>
    <p:extLst>
      <p:ext uri="{BB962C8B-B14F-4D97-AF65-F5344CB8AC3E}">
        <p14:creationId xmlns:p14="http://schemas.microsoft.com/office/powerpoint/2010/main" val="373866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15 estaciones se obtuvo un mejor ajuste. para las estaciones CXEC, ECEC, EPEC, ONEC y QVEC un desplazamiento abrupto por terremoto. E no existe una periodicidad estacional predominante, N de 3 años y anual para U</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22</a:t>
            </a:fld>
            <a:endParaRPr lang="es-EC"/>
          </a:p>
        </p:txBody>
      </p:sp>
    </p:spTree>
    <p:extLst>
      <p:ext uri="{BB962C8B-B14F-4D97-AF65-F5344CB8AC3E}">
        <p14:creationId xmlns:p14="http://schemas.microsoft.com/office/powerpoint/2010/main" val="341693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23</a:t>
            </a:fld>
            <a:endParaRPr lang="es-EC"/>
          </a:p>
        </p:txBody>
      </p:sp>
    </p:spTree>
    <p:extLst>
      <p:ext uri="{BB962C8B-B14F-4D97-AF65-F5344CB8AC3E}">
        <p14:creationId xmlns:p14="http://schemas.microsoft.com/office/powerpoint/2010/main" val="157681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24</a:t>
            </a:fld>
            <a:endParaRPr lang="es-EC"/>
          </a:p>
        </p:txBody>
      </p:sp>
    </p:spTree>
    <p:extLst>
      <p:ext uri="{BB962C8B-B14F-4D97-AF65-F5344CB8AC3E}">
        <p14:creationId xmlns:p14="http://schemas.microsoft.com/office/powerpoint/2010/main" val="260862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25</a:t>
            </a:fld>
            <a:endParaRPr lang="es-EC"/>
          </a:p>
        </p:txBody>
      </p:sp>
    </p:spTree>
    <p:extLst>
      <p:ext uri="{BB962C8B-B14F-4D97-AF65-F5344CB8AC3E}">
        <p14:creationId xmlns:p14="http://schemas.microsoft.com/office/powerpoint/2010/main" val="202261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C6C8BA3-9C8D-4C1B-8536-12C33BBE4330}" type="slidenum">
              <a:rPr lang="es-EC" smtClean="0"/>
              <a:t>26</a:t>
            </a:fld>
            <a:endParaRPr lang="es-EC"/>
          </a:p>
        </p:txBody>
      </p:sp>
    </p:spTree>
    <p:extLst>
      <p:ext uri="{BB962C8B-B14F-4D97-AF65-F5344CB8AC3E}">
        <p14:creationId xmlns:p14="http://schemas.microsoft.com/office/powerpoint/2010/main" val="18708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IGS 20 estaciones, enlazar las coordenadas semilibres al marco de referencia global IGb08</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10</a:t>
            </a:fld>
            <a:endParaRPr lang="es-EC"/>
          </a:p>
        </p:txBody>
      </p:sp>
    </p:spTree>
    <p:extLst>
      <p:ext uri="{BB962C8B-B14F-4D97-AF65-F5344CB8AC3E}">
        <p14:creationId xmlns:p14="http://schemas.microsoft.com/office/powerpoint/2010/main" val="400824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C6C8BA3-9C8D-4C1B-8536-12C33BBE4330}" type="slidenum">
              <a:rPr lang="es-EC" smtClean="0"/>
              <a:t>11</a:t>
            </a:fld>
            <a:endParaRPr lang="es-EC"/>
          </a:p>
        </p:txBody>
      </p:sp>
    </p:spTree>
    <p:extLst>
      <p:ext uri="{BB962C8B-B14F-4D97-AF65-F5344CB8AC3E}">
        <p14:creationId xmlns:p14="http://schemas.microsoft.com/office/powerpoint/2010/main" val="67319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C6C8BA3-9C8D-4C1B-8536-12C33BBE4330}" type="slidenum">
              <a:rPr lang="es-EC" smtClean="0"/>
              <a:t>12</a:t>
            </a:fld>
            <a:endParaRPr lang="es-EC"/>
          </a:p>
        </p:txBody>
      </p:sp>
    </p:spTree>
    <p:extLst>
      <p:ext uri="{BB962C8B-B14F-4D97-AF65-F5344CB8AC3E}">
        <p14:creationId xmlns:p14="http://schemas.microsoft.com/office/powerpoint/2010/main" val="169880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C6C8BA3-9C8D-4C1B-8536-12C33BBE4330}" type="slidenum">
              <a:rPr lang="es-EC" smtClean="0"/>
              <a:t>13</a:t>
            </a:fld>
            <a:endParaRPr lang="es-EC"/>
          </a:p>
        </p:txBody>
      </p:sp>
    </p:spTree>
    <p:extLst>
      <p:ext uri="{BB962C8B-B14F-4D97-AF65-F5344CB8AC3E}">
        <p14:creationId xmlns:p14="http://schemas.microsoft.com/office/powerpoint/2010/main" val="265157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C6C8BA3-9C8D-4C1B-8536-12C33BBE4330}" type="slidenum">
              <a:rPr lang="es-EC" smtClean="0"/>
              <a:t>14</a:t>
            </a:fld>
            <a:endParaRPr lang="es-EC"/>
          </a:p>
        </p:txBody>
      </p:sp>
    </p:spTree>
    <p:extLst>
      <p:ext uri="{BB962C8B-B14F-4D97-AF65-F5344CB8AC3E}">
        <p14:creationId xmlns:p14="http://schemas.microsoft.com/office/powerpoint/2010/main" val="75734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 Método de la media e </a:t>
            </a:r>
            <a:r>
              <a:rPr lang="es-EC" dirty="0" err="1"/>
              <a:t>intercuartiles</a:t>
            </a:r>
            <a:r>
              <a:rPr lang="es-EC" dirty="0"/>
              <a:t>, </a:t>
            </a:r>
            <a:r>
              <a:rPr lang="es-EC" dirty="0" err="1"/>
              <a:t>Nickolaidis</a:t>
            </a:r>
            <a:r>
              <a:rPr lang="es-EC" dirty="0"/>
              <a:t> 2002 4% Componentes horizontales E y N, U no </a:t>
            </a:r>
            <a:r>
              <a:rPr lang="es-EC" dirty="0" err="1"/>
              <a:t>porq</a:t>
            </a:r>
            <a:r>
              <a:rPr lang="es-EC" dirty="0"/>
              <a:t> según Mao presenta mayor variabilidad</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15</a:t>
            </a:fld>
            <a:endParaRPr lang="es-EC"/>
          </a:p>
        </p:txBody>
      </p:sp>
    </p:spTree>
    <p:extLst>
      <p:ext uri="{BB962C8B-B14F-4D97-AF65-F5344CB8AC3E}">
        <p14:creationId xmlns:p14="http://schemas.microsoft.com/office/powerpoint/2010/main" val="394218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C6C8BA3-9C8D-4C1B-8536-12C33BBE4330}" type="slidenum">
              <a:rPr lang="es-EC" smtClean="0"/>
              <a:t>16</a:t>
            </a:fld>
            <a:endParaRPr lang="es-EC"/>
          </a:p>
        </p:txBody>
      </p:sp>
    </p:spTree>
    <p:extLst>
      <p:ext uri="{BB962C8B-B14F-4D97-AF65-F5344CB8AC3E}">
        <p14:creationId xmlns:p14="http://schemas.microsoft.com/office/powerpoint/2010/main" val="324360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Variaciones estacionales en función del espectro de potencia, </a:t>
            </a:r>
            <a:r>
              <a:rPr lang="es-EC" dirty="0" err="1"/>
              <a:t>Lomb</a:t>
            </a:r>
            <a:r>
              <a:rPr lang="es-EC" dirty="0"/>
              <a:t> series no igualmente espaciadas,</a:t>
            </a:r>
          </a:p>
        </p:txBody>
      </p:sp>
      <p:sp>
        <p:nvSpPr>
          <p:cNvPr id="4" name="Marcador de número de diapositiva 3"/>
          <p:cNvSpPr>
            <a:spLocks noGrp="1"/>
          </p:cNvSpPr>
          <p:nvPr>
            <p:ph type="sldNum" sz="quarter" idx="5"/>
          </p:nvPr>
        </p:nvSpPr>
        <p:spPr/>
        <p:txBody>
          <a:bodyPr/>
          <a:lstStyle/>
          <a:p>
            <a:fld id="{AC6C8BA3-9C8D-4C1B-8536-12C33BBE4330}" type="slidenum">
              <a:rPr lang="es-EC" smtClean="0"/>
              <a:t>17</a:t>
            </a:fld>
            <a:endParaRPr lang="es-EC"/>
          </a:p>
        </p:txBody>
      </p:sp>
    </p:spTree>
    <p:extLst>
      <p:ext uri="{BB962C8B-B14F-4D97-AF65-F5344CB8AC3E}">
        <p14:creationId xmlns:p14="http://schemas.microsoft.com/office/powerpoint/2010/main" val="422076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22BF97-F170-4A53-94FA-928D5B4E71DE}"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38426940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21858188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19558147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5859971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124179771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E22BF97-F170-4A53-94FA-928D5B4E71DE}" type="datetimeFigureOut">
              <a:rPr lang="es-EC" smtClean="0"/>
              <a:t>05/02/2019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142980646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E22BF97-F170-4A53-94FA-928D5B4E71DE}" type="datetimeFigureOut">
              <a:rPr lang="es-EC" smtClean="0"/>
              <a:t>05/02/2019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98827308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22BF97-F170-4A53-94FA-928D5B4E71DE}"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218966576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22BF97-F170-4A53-94FA-928D5B4E71DE}"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6819366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22BF97-F170-4A53-94FA-928D5B4E71DE}"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68481643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E22BF97-F170-4A53-94FA-928D5B4E71DE}"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4797815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35829373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22BF97-F170-4A53-94FA-928D5B4E71DE}" type="datetimeFigureOut">
              <a:rPr lang="es-EC" smtClean="0"/>
              <a:t>05/02/2019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33944573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22BF97-F170-4A53-94FA-928D5B4E71DE}" type="datetimeFigureOut">
              <a:rPr lang="es-EC" smtClean="0"/>
              <a:t>05/02/2019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9966005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2BF97-F170-4A53-94FA-928D5B4E71DE}" type="datetimeFigureOut">
              <a:rPr lang="es-EC" smtClean="0"/>
              <a:t>05/02/2019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266128308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2449749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22BF97-F170-4A53-94FA-928D5B4E71DE}"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5CE2BD-3C9B-4807-9D9E-BD465F546170}" type="slidenum">
              <a:rPr lang="es-EC" smtClean="0"/>
              <a:t>‹Nº›</a:t>
            </a:fld>
            <a:endParaRPr lang="es-EC"/>
          </a:p>
        </p:txBody>
      </p:sp>
    </p:spTree>
    <p:extLst>
      <p:ext uri="{BB962C8B-B14F-4D97-AF65-F5344CB8AC3E}">
        <p14:creationId xmlns:p14="http://schemas.microsoft.com/office/powerpoint/2010/main" val="1039452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22BF97-F170-4A53-94FA-928D5B4E71DE}" type="datetimeFigureOut">
              <a:rPr lang="es-EC" smtClean="0"/>
              <a:t>05/02/2019</a:t>
            </a:fld>
            <a:endParaRPr lang="es-EC"/>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C"/>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B5CE2BD-3C9B-4807-9D9E-BD465F546170}" type="slidenum">
              <a:rPr lang="es-EC" smtClean="0"/>
              <a:t>‹Nº›</a:t>
            </a:fld>
            <a:endParaRPr lang="es-EC"/>
          </a:p>
        </p:txBody>
      </p:sp>
    </p:spTree>
    <p:extLst>
      <p:ext uri="{BB962C8B-B14F-4D97-AF65-F5344CB8AC3E}">
        <p14:creationId xmlns:p14="http://schemas.microsoft.com/office/powerpoint/2010/main" val="40273567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push dir="u"/>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8BC5302-E399-4820-8A77-7486206C109C}"/>
              </a:ext>
            </a:extLst>
          </p:cNvPr>
          <p:cNvPicPr>
            <a:picLocks noChangeAspect="1"/>
          </p:cNvPicPr>
          <p:nvPr/>
        </p:nvPicPr>
        <p:blipFill>
          <a:blip r:embed="rId2"/>
          <a:stretch>
            <a:fillRect/>
          </a:stretch>
        </p:blipFill>
        <p:spPr>
          <a:xfrm>
            <a:off x="4307018" y="319257"/>
            <a:ext cx="976599" cy="978913"/>
          </a:xfrm>
          <a:prstGeom prst="rect">
            <a:avLst/>
          </a:prstGeom>
        </p:spPr>
      </p:pic>
      <p:pic>
        <p:nvPicPr>
          <p:cNvPr id="5" name="Imagen 4" descr="Imagen que contiene imágenes prediseñadas&#10;&#10;Descripción generada con confianza alta">
            <a:extLst>
              <a:ext uri="{FF2B5EF4-FFF2-40B4-BE49-F238E27FC236}">
                <a16:creationId xmlns:a16="http://schemas.microsoft.com/office/drawing/2014/main" xmlns="" id="{B09D7518-11FF-41C1-B554-53DD14BFE614}"/>
              </a:ext>
            </a:extLst>
          </p:cNvPr>
          <p:cNvPicPr>
            <a:picLocks noChangeAspect="1"/>
          </p:cNvPicPr>
          <p:nvPr/>
        </p:nvPicPr>
        <p:blipFill rotWithShape="1">
          <a:blip r:embed="rId3"/>
          <a:srcRect l="9550" t="10903" r="9302" b="6763"/>
          <a:stretch/>
        </p:blipFill>
        <p:spPr>
          <a:xfrm>
            <a:off x="138404" y="319257"/>
            <a:ext cx="3503136" cy="978913"/>
          </a:xfrm>
          <a:prstGeom prst="rect">
            <a:avLst/>
          </a:prstGeom>
        </p:spPr>
      </p:pic>
      <p:sp>
        <p:nvSpPr>
          <p:cNvPr id="6" name="CuadroTexto 5">
            <a:extLst>
              <a:ext uri="{FF2B5EF4-FFF2-40B4-BE49-F238E27FC236}">
                <a16:creationId xmlns:a16="http://schemas.microsoft.com/office/drawing/2014/main" xmlns="" id="{1D84E4FB-F0CB-4175-976A-47F8ECC53F91}"/>
              </a:ext>
            </a:extLst>
          </p:cNvPr>
          <p:cNvSpPr txBox="1"/>
          <p:nvPr/>
        </p:nvSpPr>
        <p:spPr>
          <a:xfrm>
            <a:off x="1606235" y="1688523"/>
            <a:ext cx="4738605" cy="1231106"/>
          </a:xfrm>
          <a:prstGeom prst="rect">
            <a:avLst/>
          </a:prstGeom>
          <a:noFill/>
        </p:spPr>
        <p:txBody>
          <a:bodyPr wrap="none" rtlCol="0">
            <a:spAutoFit/>
          </a:bodyPr>
          <a:lstStyle/>
          <a:p>
            <a:pPr algn="ctr"/>
            <a:r>
              <a:rPr lang="es-419"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TIERRA</a:t>
            </a:r>
          </a:p>
          <a:p>
            <a:pPr algn="ctr"/>
            <a:r>
              <a:rPr lang="es-419"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LA CONSTRUCCIÓN</a:t>
            </a:r>
          </a:p>
          <a:p>
            <a:pPr algn="ctr"/>
            <a:r>
              <a:rPr lang="es-419"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s-419"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INGENIERÍA GEOGRÁFICA</a:t>
            </a:r>
          </a:p>
          <a:p>
            <a:pPr algn="ctr"/>
            <a:r>
              <a:rPr lang="es-419"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DEL MEDIO AMBIENTE</a:t>
            </a:r>
            <a:endPar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3">
            <a:extLst>
              <a:ext uri="{FF2B5EF4-FFF2-40B4-BE49-F238E27FC236}">
                <a16:creationId xmlns:a16="http://schemas.microsoft.com/office/drawing/2014/main" xmlns="" id="{63571515-F4B4-4468-807B-7696597B5A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259" y="319257"/>
            <a:ext cx="976599" cy="9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n 14">
            <a:extLst>
              <a:ext uri="{FF2B5EF4-FFF2-40B4-BE49-F238E27FC236}">
                <a16:creationId xmlns:a16="http://schemas.microsoft.com/office/drawing/2014/main" xmlns="" id="{BC4CEA6D-7A17-4E0A-A6AD-9B649F090054}"/>
              </a:ext>
            </a:extLst>
          </p:cNvPr>
          <p:cNvPicPr/>
          <p:nvPr/>
        </p:nvPicPr>
        <p:blipFill rotWithShape="1">
          <a:blip r:embed="rId5" cstate="print">
            <a:extLst>
              <a:ext uri="{28A0092B-C50C-407E-A947-70E740481C1C}">
                <a14:useLocalDpi xmlns:a14="http://schemas.microsoft.com/office/drawing/2010/main" val="0"/>
              </a:ext>
            </a:extLst>
          </a:blip>
          <a:srcRect l="58191"/>
          <a:stretch/>
        </p:blipFill>
        <p:spPr bwMode="auto">
          <a:xfrm>
            <a:off x="7245087" y="3433447"/>
            <a:ext cx="1898913" cy="3424558"/>
          </a:xfrm>
          <a:prstGeom prst="rect">
            <a:avLst/>
          </a:prstGeom>
          <a:noFill/>
        </p:spPr>
      </p:pic>
      <p:pic>
        <p:nvPicPr>
          <p:cNvPr id="16" name="Imagen 15">
            <a:extLst>
              <a:ext uri="{FF2B5EF4-FFF2-40B4-BE49-F238E27FC236}">
                <a16:creationId xmlns:a16="http://schemas.microsoft.com/office/drawing/2014/main" xmlns="" id="{1D78C9A6-76F7-43C2-8AA1-D6DB08C1BB4A}"/>
              </a:ext>
            </a:extLst>
          </p:cNvPr>
          <p:cNvPicPr/>
          <p:nvPr/>
        </p:nvPicPr>
        <p:blipFill rotWithShape="1">
          <a:blip r:embed="rId5" cstate="print">
            <a:extLst>
              <a:ext uri="{28A0092B-C50C-407E-A947-70E740481C1C}">
                <a14:useLocalDpi xmlns:a14="http://schemas.microsoft.com/office/drawing/2010/main" val="0"/>
              </a:ext>
            </a:extLst>
          </a:blip>
          <a:srcRect l="-1" r="58461"/>
          <a:stretch/>
        </p:blipFill>
        <p:spPr bwMode="auto">
          <a:xfrm>
            <a:off x="7245087" y="0"/>
            <a:ext cx="1898913" cy="3424555"/>
          </a:xfrm>
          <a:prstGeom prst="rect">
            <a:avLst/>
          </a:prstGeom>
          <a:noFill/>
        </p:spPr>
      </p:pic>
      <p:sp>
        <p:nvSpPr>
          <p:cNvPr id="17" name="CuadroTexto 16">
            <a:extLst>
              <a:ext uri="{FF2B5EF4-FFF2-40B4-BE49-F238E27FC236}">
                <a16:creationId xmlns:a16="http://schemas.microsoft.com/office/drawing/2014/main" xmlns="" id="{408E7433-4985-4099-80E1-BE1B02B72EF9}"/>
              </a:ext>
            </a:extLst>
          </p:cNvPr>
          <p:cNvSpPr txBox="1"/>
          <p:nvPr/>
        </p:nvSpPr>
        <p:spPr>
          <a:xfrm>
            <a:off x="320165" y="4999289"/>
            <a:ext cx="2985605" cy="1323439"/>
          </a:xfrm>
          <a:prstGeom prst="rect">
            <a:avLst/>
          </a:prstGeom>
          <a:noFill/>
        </p:spPr>
        <p:txBody>
          <a:bodyPr wrap="square" rtlCol="0">
            <a:spAutoFit/>
          </a:bodyPr>
          <a:lstStyle/>
          <a:p>
            <a:pPr algn="ctr"/>
            <a:r>
              <a:rPr lang="es-419" sz="1600" b="1" dirty="0">
                <a:latin typeface="Quicksand" panose="020B0604020202020204" charset="0"/>
              </a:rPr>
              <a:t>Director del </a:t>
            </a:r>
            <a:r>
              <a:rPr lang="es-419" sz="1600" b="1" dirty="0">
                <a:latin typeface="Arial" panose="020B0604020202020204" pitchFamily="34" charset="0"/>
                <a:cs typeface="Arial" panose="020B0604020202020204" pitchFamily="34" charset="0"/>
              </a:rPr>
              <a:t>proyecto</a:t>
            </a:r>
            <a:r>
              <a:rPr lang="es-419" sz="1600" b="1" dirty="0">
                <a:latin typeface="Quicksand" panose="020B0604020202020204" charset="0"/>
              </a:rPr>
              <a:t>:</a:t>
            </a:r>
          </a:p>
          <a:p>
            <a:pPr algn="ctr"/>
            <a:r>
              <a:rPr lang="es-419" sz="1600" dirty="0">
                <a:latin typeface="Quicksand" panose="020B0604020202020204" charset="0"/>
              </a:rPr>
              <a:t>Ing. Marco Luna Ludeña PhD.</a:t>
            </a:r>
          </a:p>
          <a:p>
            <a:pPr algn="ctr"/>
            <a:endParaRPr lang="es-419" sz="1600" dirty="0">
              <a:latin typeface="Quicksand" panose="020B0604020202020204" charset="0"/>
            </a:endParaRPr>
          </a:p>
          <a:p>
            <a:pPr algn="ctr"/>
            <a:r>
              <a:rPr lang="es-419" sz="1600" b="1" dirty="0">
                <a:latin typeface="Quicksand" panose="020B0604020202020204" charset="0"/>
              </a:rPr>
              <a:t>Oponente designado:</a:t>
            </a:r>
          </a:p>
          <a:p>
            <a:pPr algn="ctr"/>
            <a:r>
              <a:rPr lang="es-419" sz="1600" dirty="0">
                <a:latin typeface="Quicksand" panose="020B0604020202020204" charset="0"/>
              </a:rPr>
              <a:t>Ing. Alfonso Tierra Criollo PhD.</a:t>
            </a:r>
            <a:endParaRPr lang="es-ES" sz="1600" dirty="0">
              <a:latin typeface="Quicksand" panose="020B0604020202020204" charset="0"/>
            </a:endParaRPr>
          </a:p>
        </p:txBody>
      </p:sp>
      <p:sp>
        <p:nvSpPr>
          <p:cNvPr id="18" name="CuadroTexto 17">
            <a:extLst>
              <a:ext uri="{FF2B5EF4-FFF2-40B4-BE49-F238E27FC236}">
                <a16:creationId xmlns:a16="http://schemas.microsoft.com/office/drawing/2014/main" xmlns="" id="{64F5FD43-5829-4015-AE8D-7384F1C0A4DF}"/>
              </a:ext>
            </a:extLst>
          </p:cNvPr>
          <p:cNvSpPr txBox="1"/>
          <p:nvPr/>
        </p:nvSpPr>
        <p:spPr>
          <a:xfrm>
            <a:off x="4572000" y="4999290"/>
            <a:ext cx="2487171" cy="1323439"/>
          </a:xfrm>
          <a:prstGeom prst="rect">
            <a:avLst/>
          </a:prstGeom>
          <a:noFill/>
        </p:spPr>
        <p:txBody>
          <a:bodyPr wrap="square" rtlCol="0">
            <a:spAutoFit/>
          </a:bodyPr>
          <a:lstStyle/>
          <a:p>
            <a:pPr algn="ctr"/>
            <a:r>
              <a:rPr lang="es-419" sz="1600" b="1" dirty="0">
                <a:latin typeface="Quicksand" panose="020B0604020202020204" charset="0"/>
              </a:rPr>
              <a:t>Director de carrera:</a:t>
            </a:r>
          </a:p>
          <a:p>
            <a:pPr algn="ctr"/>
            <a:r>
              <a:rPr lang="es-419" sz="1600" dirty="0">
                <a:latin typeface="Quicksand" panose="020B0604020202020204" charset="0"/>
              </a:rPr>
              <a:t>Ing. Wilson Jácome Mg.</a:t>
            </a:r>
          </a:p>
          <a:p>
            <a:pPr algn="ctr"/>
            <a:endParaRPr lang="es-419" sz="1600" dirty="0">
              <a:latin typeface="Arial" panose="020B0604020202020204" pitchFamily="34" charset="0"/>
              <a:cs typeface="Arial" panose="020B0604020202020204" pitchFamily="34" charset="0"/>
            </a:endParaRPr>
          </a:p>
          <a:p>
            <a:pPr algn="ctr"/>
            <a:r>
              <a:rPr lang="es-419" sz="1600" b="1" dirty="0">
                <a:latin typeface="Quicksand" panose="020B0604020202020204" charset="0"/>
              </a:rPr>
              <a:t>Secretario Académico:</a:t>
            </a:r>
          </a:p>
          <a:p>
            <a:pPr algn="ctr"/>
            <a:r>
              <a:rPr lang="es-419" sz="1600" dirty="0">
                <a:latin typeface="Quicksand" panose="020B0604020202020204" charset="0"/>
              </a:rPr>
              <a:t>Dr. Carlos Orozco</a:t>
            </a:r>
            <a:endParaRPr lang="es-ES" sz="1600" dirty="0">
              <a:latin typeface="Quicksand" panose="020B0604020202020204" charset="0"/>
            </a:endParaRPr>
          </a:p>
        </p:txBody>
      </p:sp>
      <p:sp>
        <p:nvSpPr>
          <p:cNvPr id="19" name="Título 1">
            <a:extLst>
              <a:ext uri="{FF2B5EF4-FFF2-40B4-BE49-F238E27FC236}">
                <a16:creationId xmlns:a16="http://schemas.microsoft.com/office/drawing/2014/main" xmlns="" id="{1D8477B1-C7E5-4D03-B1CA-36F607EE5350}"/>
              </a:ext>
            </a:extLst>
          </p:cNvPr>
          <p:cNvSpPr>
            <a:spLocks noGrp="1"/>
          </p:cNvSpPr>
          <p:nvPr/>
        </p:nvSpPr>
        <p:spPr>
          <a:xfrm>
            <a:off x="197888" y="3106189"/>
            <a:ext cx="6932133" cy="87263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b="1" dirty="0">
                <a:latin typeface="Arial" panose="020B0604020202020204" pitchFamily="34" charset="0"/>
                <a:ea typeface="Times New Roman" panose="02020603050405020304" pitchFamily="18" charset="0"/>
                <a:cs typeface="Arial" panose="020B0604020202020204" pitchFamily="34" charset="0"/>
              </a:rPr>
              <a:t>“</a:t>
            </a:r>
            <a:r>
              <a:rPr lang="es-EC" sz="1600" b="1" dirty="0">
                <a:latin typeface="Arial" panose="020B0604020202020204" pitchFamily="34" charset="0"/>
                <a:cs typeface="Arial" panose="020B0604020202020204" pitchFamily="34" charset="0"/>
              </a:rPr>
              <a:t>DETERMINACIÓN DEL CAMPO DE VELOCIDADES NO LINEALES PARA EL ECUADOR CONTINENTAL, A PARTIR DE DATOS GPS+GLONASS EN EL PERIODO 2015-2017</a:t>
            </a:r>
            <a:r>
              <a:rPr lang="es-ES" sz="1600" b="1" dirty="0">
                <a:latin typeface="Arial" panose="020B0604020202020204" pitchFamily="34" charset="0"/>
                <a:ea typeface="Times New Roman" panose="02020603050405020304" pitchFamily="18" charset="0"/>
                <a:cs typeface="Arial" panose="020B0604020202020204" pitchFamily="34" charset="0"/>
              </a:rPr>
              <a:t>”</a:t>
            </a:r>
            <a:endParaRPr lang="es-EC" sz="1600" b="1" i="1"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xmlns="" id="{057356A9-63F1-4E24-817D-120842DF03E5}"/>
              </a:ext>
            </a:extLst>
          </p:cNvPr>
          <p:cNvSpPr txBox="1"/>
          <p:nvPr/>
        </p:nvSpPr>
        <p:spPr>
          <a:xfrm>
            <a:off x="689091" y="4169593"/>
            <a:ext cx="800219" cy="338554"/>
          </a:xfrm>
          <a:prstGeom prst="rect">
            <a:avLst/>
          </a:prstGeom>
          <a:noFill/>
        </p:spPr>
        <p:txBody>
          <a:bodyPr wrap="none" rtlCol="0">
            <a:spAutoFit/>
          </a:bodyPr>
          <a:lstStyle/>
          <a:p>
            <a:r>
              <a:rPr lang="es-419" sz="1600" b="1" dirty="0">
                <a:latin typeface="Arial" panose="020B0604020202020204" pitchFamily="34" charset="0"/>
                <a:cs typeface="Arial" panose="020B0604020202020204" pitchFamily="34" charset="0"/>
              </a:rPr>
              <a:t>Autor</a:t>
            </a:r>
            <a:r>
              <a:rPr lang="es-419" sz="1600" b="1" dirty="0">
                <a:latin typeface="Quicksand" panose="020B0604020202020204" charset="0"/>
              </a:rPr>
              <a:t>:</a:t>
            </a:r>
            <a:endParaRPr lang="es-ES" sz="1600" b="1" dirty="0">
              <a:latin typeface="Quicksand" panose="020B0604020202020204" charset="0"/>
            </a:endParaRPr>
          </a:p>
        </p:txBody>
      </p:sp>
      <p:sp>
        <p:nvSpPr>
          <p:cNvPr id="21" name="Shape 61">
            <a:extLst>
              <a:ext uri="{FF2B5EF4-FFF2-40B4-BE49-F238E27FC236}">
                <a16:creationId xmlns:a16="http://schemas.microsoft.com/office/drawing/2014/main" xmlns="" id="{BF8C3B35-8630-4A35-AF42-51FDA095030A}"/>
              </a:ext>
            </a:extLst>
          </p:cNvPr>
          <p:cNvSpPr txBox="1">
            <a:spLocks/>
          </p:cNvSpPr>
          <p:nvPr/>
        </p:nvSpPr>
        <p:spPr>
          <a:xfrm>
            <a:off x="2039540" y="4237885"/>
            <a:ext cx="3817247" cy="76140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ct val="100000"/>
              <a:buFont typeface="Quicksand"/>
              <a:buNone/>
              <a:defRPr sz="6000" b="0" i="0" u="none" strike="noStrike" cap="none">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60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60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60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60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60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60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60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6000">
                <a:solidFill>
                  <a:srgbClr val="39C0BA"/>
                </a:solidFill>
                <a:latin typeface="Quicksand"/>
                <a:ea typeface="Quicksand"/>
                <a:cs typeface="Quicksand"/>
                <a:sym typeface="Quicksand"/>
              </a:defRPr>
            </a:lvl9pPr>
          </a:lstStyle>
          <a:p>
            <a:pPr algn="ctr"/>
            <a:r>
              <a:rPr lang="es-EC" sz="1800" dirty="0">
                <a:solidFill>
                  <a:schemeClr val="tx1"/>
                </a:solidFill>
                <a:latin typeface="Arial" panose="020B0604020202020204" pitchFamily="34" charset="0"/>
                <a:cs typeface="Arial" panose="020B0604020202020204" pitchFamily="34" charset="0"/>
              </a:rPr>
              <a:t>Kerby Renato Harnisth Mosquera</a:t>
            </a:r>
            <a:endParaRPr lang="en"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8594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185390"/>
            <a:ext cx="6262028" cy="970450"/>
          </a:xfrm>
        </p:spPr>
        <p:txBody>
          <a:bodyPr>
            <a:normAutofit fontScale="90000"/>
          </a:bodyPr>
          <a:lstStyle/>
          <a:p>
            <a:r>
              <a:rPr lang="es-EC" dirty="0"/>
              <a:t>Recopilación de Información</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a:t>
            </a:r>
            <a:r>
              <a:rPr lang="es-ES" sz="1200" b="1" dirty="0">
                <a:ln/>
                <a:latin typeface="Arial" panose="020B0604020202020204" pitchFamily="34" charset="0"/>
                <a:cs typeface="Arial" panose="020B0604020202020204" pitchFamily="34" charset="0"/>
              </a:rPr>
              <a:t>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3" name="Tabla 2">
            <a:extLst>
              <a:ext uri="{FF2B5EF4-FFF2-40B4-BE49-F238E27FC236}">
                <a16:creationId xmlns:a16="http://schemas.microsoft.com/office/drawing/2014/main" xmlns="" id="{4A4E376A-754C-4509-9246-F72E8DD5C6D8}"/>
              </a:ext>
            </a:extLst>
          </p:cNvPr>
          <p:cNvGraphicFramePr>
            <a:graphicFrameLocks noGrp="1"/>
          </p:cNvGraphicFramePr>
          <p:nvPr>
            <p:extLst>
              <p:ext uri="{D42A27DB-BD31-4B8C-83A1-F6EECF244321}">
                <p14:modId xmlns:p14="http://schemas.microsoft.com/office/powerpoint/2010/main" val="2574389991"/>
              </p:ext>
            </p:extLst>
          </p:nvPr>
        </p:nvGraphicFramePr>
        <p:xfrm>
          <a:off x="2860564" y="1155840"/>
          <a:ext cx="5787053" cy="5831376"/>
        </p:xfrm>
        <a:graphic>
          <a:graphicData uri="http://schemas.openxmlformats.org/drawingml/2006/table">
            <a:tbl>
              <a:tblPr firstRow="1" firstCol="1" bandRow="1">
                <a:tableStyleId>{2D5ABB26-0587-4C30-8999-92F81FD0307C}</a:tableStyleId>
              </a:tblPr>
              <a:tblGrid>
                <a:gridCol w="524582">
                  <a:extLst>
                    <a:ext uri="{9D8B030D-6E8A-4147-A177-3AD203B41FA5}">
                      <a16:colId xmlns:a16="http://schemas.microsoft.com/office/drawing/2014/main" xmlns="" val="3614374774"/>
                    </a:ext>
                  </a:extLst>
                </a:gridCol>
                <a:gridCol w="1535370">
                  <a:extLst>
                    <a:ext uri="{9D8B030D-6E8A-4147-A177-3AD203B41FA5}">
                      <a16:colId xmlns:a16="http://schemas.microsoft.com/office/drawing/2014/main" xmlns="" val="2621253381"/>
                    </a:ext>
                  </a:extLst>
                </a:gridCol>
                <a:gridCol w="2038199">
                  <a:extLst>
                    <a:ext uri="{9D8B030D-6E8A-4147-A177-3AD203B41FA5}">
                      <a16:colId xmlns:a16="http://schemas.microsoft.com/office/drawing/2014/main" xmlns="" val="970426321"/>
                    </a:ext>
                  </a:extLst>
                </a:gridCol>
                <a:gridCol w="1688902">
                  <a:extLst>
                    <a:ext uri="{9D8B030D-6E8A-4147-A177-3AD203B41FA5}">
                      <a16:colId xmlns:a16="http://schemas.microsoft.com/office/drawing/2014/main" xmlns="" val="489972458"/>
                    </a:ext>
                  </a:extLst>
                </a:gridCol>
              </a:tblGrid>
              <a:tr h="344976">
                <a:tc>
                  <a:txBody>
                    <a:bodyPr/>
                    <a:lstStyle/>
                    <a:p>
                      <a:pPr algn="ctr">
                        <a:lnSpc>
                          <a:spcPct val="150000"/>
                        </a:lnSpc>
                        <a:spcAft>
                          <a:spcPts val="0"/>
                        </a:spcAft>
                      </a:pPr>
                      <a:r>
                        <a:rPr lang="es-EC" sz="1200">
                          <a:effectLst/>
                        </a:rPr>
                        <a:t>N°</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Estación</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Ciudad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País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2391441448"/>
                  </a:ext>
                </a:extLst>
              </a:tr>
              <a:tr h="161687">
                <a:tc>
                  <a:txBody>
                    <a:bodyPr/>
                    <a:lstStyle/>
                    <a:p>
                      <a:pPr algn="ctr">
                        <a:lnSpc>
                          <a:spcPct val="150000"/>
                        </a:lnSpc>
                        <a:spcAft>
                          <a:spcPts val="0"/>
                        </a:spcAft>
                      </a:pPr>
                      <a:r>
                        <a:rPr lang="es-EC" sz="1200">
                          <a:effectLst/>
                        </a:rPr>
                        <a:t>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BOGT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Bogotá</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Colombia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3800742854"/>
                  </a:ext>
                </a:extLst>
              </a:tr>
              <a:tr h="161687">
                <a:tc>
                  <a:txBody>
                    <a:bodyPr/>
                    <a:lstStyle/>
                    <a:p>
                      <a:pPr algn="ctr">
                        <a:lnSpc>
                          <a:spcPct val="150000"/>
                        </a:lnSpc>
                        <a:spcAft>
                          <a:spcPts val="0"/>
                        </a:spcAft>
                      </a:pPr>
                      <a:r>
                        <a:rPr lang="es-EC" sz="1200">
                          <a:effectLst/>
                        </a:rPr>
                        <a:t>2</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BRAZ</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Brasilia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Brasil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4064543755"/>
                  </a:ext>
                </a:extLst>
              </a:tr>
              <a:tr h="161687">
                <a:tc>
                  <a:txBody>
                    <a:bodyPr/>
                    <a:lstStyle/>
                    <a:p>
                      <a:pPr algn="ctr">
                        <a:lnSpc>
                          <a:spcPct val="150000"/>
                        </a:lnSpc>
                        <a:spcAft>
                          <a:spcPts val="0"/>
                        </a:spcAft>
                      </a:pPr>
                      <a:r>
                        <a:rPr lang="es-EC" sz="1200">
                          <a:effectLst/>
                        </a:rPr>
                        <a:t>3</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BRFT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Eusebio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Brasil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703737759"/>
                  </a:ext>
                </a:extLst>
              </a:tr>
              <a:tr h="187823">
                <a:tc>
                  <a:txBody>
                    <a:bodyPr/>
                    <a:lstStyle/>
                    <a:p>
                      <a:pPr algn="ctr">
                        <a:lnSpc>
                          <a:spcPct val="150000"/>
                        </a:lnSpc>
                        <a:spcAft>
                          <a:spcPts val="0"/>
                        </a:spcAft>
                      </a:pPr>
                      <a:r>
                        <a:rPr lang="es-EC" sz="1200">
                          <a:effectLst/>
                        </a:rPr>
                        <a:t>4</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BRMU</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Bermuda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Reino Unido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59699118"/>
                  </a:ext>
                </a:extLst>
              </a:tr>
              <a:tr h="195944">
                <a:tc>
                  <a:txBody>
                    <a:bodyPr/>
                    <a:lstStyle/>
                    <a:p>
                      <a:pPr algn="ctr">
                        <a:lnSpc>
                          <a:spcPct val="150000"/>
                        </a:lnSpc>
                        <a:spcAft>
                          <a:spcPts val="0"/>
                        </a:spcAft>
                      </a:pPr>
                      <a:r>
                        <a:rPr lang="es-EC" sz="1200">
                          <a:effectLst/>
                        </a:rPr>
                        <a:t>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CRO1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Christiansted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dirty="0">
                          <a:effectLst/>
                        </a:rPr>
                        <a:t>Islas Vírgenes (E.E.U.U)</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356286323"/>
                  </a:ext>
                </a:extLst>
              </a:tr>
              <a:tr h="161687">
                <a:tc>
                  <a:txBody>
                    <a:bodyPr/>
                    <a:lstStyle/>
                    <a:p>
                      <a:pPr algn="ctr">
                        <a:lnSpc>
                          <a:spcPct val="150000"/>
                        </a:lnSpc>
                        <a:spcAft>
                          <a:spcPts val="0"/>
                        </a:spcAft>
                      </a:pPr>
                      <a:r>
                        <a:rPr lang="es-EC" sz="1200">
                          <a:effectLst/>
                        </a:rPr>
                        <a:t>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GLPS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Pto. Ayora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Ecuador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4105511401"/>
                  </a:ext>
                </a:extLst>
              </a:tr>
              <a:tr h="161687">
                <a:tc>
                  <a:txBody>
                    <a:bodyPr/>
                    <a:lstStyle/>
                    <a:p>
                      <a:pPr algn="ctr">
                        <a:lnSpc>
                          <a:spcPct val="150000"/>
                        </a:lnSpc>
                        <a:spcAft>
                          <a:spcPts val="0"/>
                        </a:spcAft>
                      </a:pPr>
                      <a:r>
                        <a:rPr lang="es-EC" sz="1200">
                          <a:effectLst/>
                        </a:rPr>
                        <a:t>7</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GODE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Greenbelt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E.E.U.U.</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001658964"/>
                  </a:ext>
                </a:extLst>
              </a:tr>
              <a:tr h="161687">
                <a:tc>
                  <a:txBody>
                    <a:bodyPr/>
                    <a:lstStyle/>
                    <a:p>
                      <a:pPr algn="ctr">
                        <a:lnSpc>
                          <a:spcPct val="150000"/>
                        </a:lnSpc>
                        <a:spcAft>
                          <a:spcPts val="0"/>
                        </a:spcAft>
                      </a:pPr>
                      <a:r>
                        <a:rPr lang="es-EC" sz="1200">
                          <a:effectLst/>
                        </a:rPr>
                        <a:t>8</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GOLD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Goldstone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E.E.U.U.</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3497726676"/>
                  </a:ext>
                </a:extLst>
              </a:tr>
              <a:tr h="207273">
                <a:tc>
                  <a:txBody>
                    <a:bodyPr/>
                    <a:lstStyle/>
                    <a:p>
                      <a:pPr algn="ctr">
                        <a:lnSpc>
                          <a:spcPct val="150000"/>
                        </a:lnSpc>
                        <a:spcAft>
                          <a:spcPts val="0"/>
                        </a:spcAft>
                      </a:pPr>
                      <a:r>
                        <a:rPr lang="es-EC" sz="1200">
                          <a:effectLst/>
                        </a:rPr>
                        <a:t>9</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GUAT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Ciudad de Guatemala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Guatemala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715500874"/>
                  </a:ext>
                </a:extLst>
              </a:tr>
              <a:tr h="169818">
                <a:tc>
                  <a:txBody>
                    <a:bodyPr/>
                    <a:lstStyle/>
                    <a:p>
                      <a:pPr algn="ctr">
                        <a:lnSpc>
                          <a:spcPct val="150000"/>
                        </a:lnSpc>
                        <a:spcAft>
                          <a:spcPts val="0"/>
                        </a:spcAft>
                      </a:pPr>
                      <a:r>
                        <a:rPr lang="es-EC" sz="1200">
                          <a:effectLst/>
                        </a:rPr>
                        <a:t>10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INEG</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Aguascalientes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México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543030899"/>
                  </a:ext>
                </a:extLst>
              </a:tr>
              <a:tr h="209006">
                <a:tc>
                  <a:txBody>
                    <a:bodyPr/>
                    <a:lstStyle/>
                    <a:p>
                      <a:pPr algn="ctr">
                        <a:lnSpc>
                          <a:spcPct val="150000"/>
                        </a:lnSpc>
                        <a:spcAft>
                          <a:spcPts val="0"/>
                        </a:spcAft>
                      </a:pPr>
                      <a:r>
                        <a:rPr lang="es-EC" sz="1200">
                          <a:effectLst/>
                        </a:rPr>
                        <a:t>11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ISPA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dirty="0">
                          <a:effectLst/>
                        </a:rPr>
                        <a:t>Isla de Pascua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Chile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2963310044"/>
                  </a:ext>
                </a:extLst>
              </a:tr>
              <a:tr h="156756">
                <a:tc>
                  <a:txBody>
                    <a:bodyPr/>
                    <a:lstStyle/>
                    <a:p>
                      <a:pPr algn="ctr">
                        <a:lnSpc>
                          <a:spcPct val="150000"/>
                        </a:lnSpc>
                        <a:spcAft>
                          <a:spcPts val="0"/>
                        </a:spcAft>
                      </a:pPr>
                      <a:r>
                        <a:rPr lang="es-EC" sz="1200">
                          <a:effectLst/>
                        </a:rPr>
                        <a:t>12</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KOUR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Kouru</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Guyana Francesa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3483175939"/>
                  </a:ext>
                </a:extLst>
              </a:tr>
              <a:tr h="161687">
                <a:tc>
                  <a:txBody>
                    <a:bodyPr/>
                    <a:lstStyle/>
                    <a:p>
                      <a:pPr algn="ctr">
                        <a:lnSpc>
                          <a:spcPct val="150000"/>
                        </a:lnSpc>
                        <a:spcAft>
                          <a:spcPts val="0"/>
                        </a:spcAft>
                      </a:pPr>
                      <a:r>
                        <a:rPr lang="es-EC" sz="1200">
                          <a:effectLst/>
                        </a:rPr>
                        <a:t>13</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LPGS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La Plata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Argentina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451967211"/>
                  </a:ext>
                </a:extLst>
              </a:tr>
              <a:tr h="161687">
                <a:tc>
                  <a:txBody>
                    <a:bodyPr/>
                    <a:lstStyle/>
                    <a:p>
                      <a:pPr algn="ctr">
                        <a:lnSpc>
                          <a:spcPct val="150000"/>
                        </a:lnSpc>
                        <a:spcAft>
                          <a:spcPts val="0"/>
                        </a:spcAft>
                      </a:pPr>
                      <a:r>
                        <a:rPr lang="es-EC" sz="1200">
                          <a:effectLst/>
                        </a:rPr>
                        <a:t>14</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MANA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Managua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Nicaragua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083658906"/>
                  </a:ext>
                </a:extLst>
              </a:tr>
              <a:tr h="161687">
                <a:tc>
                  <a:txBody>
                    <a:bodyPr/>
                    <a:lstStyle/>
                    <a:p>
                      <a:pPr algn="ctr">
                        <a:lnSpc>
                          <a:spcPct val="150000"/>
                        </a:lnSpc>
                        <a:spcAft>
                          <a:spcPts val="0"/>
                        </a:spcAft>
                      </a:pPr>
                      <a:r>
                        <a:rPr lang="es-EC" sz="1200">
                          <a:effectLst/>
                        </a:rPr>
                        <a:t>15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PARC</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Punta Arenas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Chile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1755169266"/>
                  </a:ext>
                </a:extLst>
              </a:tr>
              <a:tr h="161687">
                <a:tc>
                  <a:txBody>
                    <a:bodyPr/>
                    <a:lstStyle/>
                    <a:p>
                      <a:pPr algn="ctr">
                        <a:lnSpc>
                          <a:spcPct val="150000"/>
                        </a:lnSpc>
                        <a:spcAft>
                          <a:spcPts val="0"/>
                        </a:spcAft>
                      </a:pPr>
                      <a:r>
                        <a:rPr lang="es-EC" sz="1200">
                          <a:effectLst/>
                        </a:rPr>
                        <a:t>16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PIE1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Pie Town</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E.E.U.U.</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3187066467"/>
                  </a:ext>
                </a:extLst>
              </a:tr>
              <a:tr h="161687">
                <a:tc>
                  <a:txBody>
                    <a:bodyPr/>
                    <a:lstStyle/>
                    <a:p>
                      <a:pPr algn="ctr">
                        <a:lnSpc>
                          <a:spcPct val="150000"/>
                        </a:lnSpc>
                        <a:spcAft>
                          <a:spcPts val="0"/>
                        </a:spcAft>
                      </a:pPr>
                      <a:r>
                        <a:rPr lang="es-EC" sz="1200">
                          <a:effectLst/>
                        </a:rPr>
                        <a:t>17</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RIOP</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Riobamba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Ecuador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4233045115"/>
                  </a:ext>
                </a:extLst>
              </a:tr>
              <a:tr h="171282">
                <a:tc>
                  <a:txBody>
                    <a:bodyPr/>
                    <a:lstStyle/>
                    <a:p>
                      <a:pPr algn="ctr">
                        <a:lnSpc>
                          <a:spcPct val="150000"/>
                        </a:lnSpc>
                        <a:spcAft>
                          <a:spcPts val="0"/>
                        </a:spcAft>
                      </a:pPr>
                      <a:r>
                        <a:rPr lang="es-EC" sz="1200">
                          <a:effectLst/>
                        </a:rPr>
                        <a:t>18</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SCUB</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Santiago de Cuba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Cuba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2562140450"/>
                  </a:ext>
                </a:extLst>
              </a:tr>
              <a:tr h="143692">
                <a:tc>
                  <a:txBody>
                    <a:bodyPr/>
                    <a:lstStyle/>
                    <a:p>
                      <a:pPr algn="ctr">
                        <a:lnSpc>
                          <a:spcPct val="150000"/>
                        </a:lnSpc>
                        <a:spcAft>
                          <a:spcPts val="0"/>
                        </a:spcAft>
                      </a:pPr>
                      <a:r>
                        <a:rPr lang="es-EC" sz="1200">
                          <a:effectLst/>
                        </a:rPr>
                        <a:t>19</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SSIA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San Salvador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EL Salvador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2315863348"/>
                  </a:ext>
                </a:extLst>
              </a:tr>
              <a:tr h="161687">
                <a:tc>
                  <a:txBody>
                    <a:bodyPr/>
                    <a:lstStyle/>
                    <a:p>
                      <a:pPr algn="ctr">
                        <a:lnSpc>
                          <a:spcPct val="150000"/>
                        </a:lnSpc>
                        <a:spcAft>
                          <a:spcPts val="0"/>
                        </a:spcAft>
                      </a:pPr>
                      <a:r>
                        <a:rPr lang="es-EC" sz="1200">
                          <a:effectLst/>
                        </a:rPr>
                        <a:t>20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dirty="0">
                          <a:effectLst/>
                        </a:rPr>
                        <a:t>UNSA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a:effectLst/>
                        </a:rPr>
                        <a:t>Salta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tc>
                  <a:txBody>
                    <a:bodyPr/>
                    <a:lstStyle/>
                    <a:p>
                      <a:pPr algn="ctr">
                        <a:lnSpc>
                          <a:spcPct val="150000"/>
                        </a:lnSpc>
                        <a:spcAft>
                          <a:spcPts val="0"/>
                        </a:spcAft>
                      </a:pPr>
                      <a:r>
                        <a:rPr lang="es-EC" sz="1200" dirty="0">
                          <a:effectLst/>
                        </a:rPr>
                        <a:t>Argentina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838" marR="24838" marT="0" marB="0" anchor="ctr"/>
                </a:tc>
                <a:extLst>
                  <a:ext uri="{0D108BD9-81ED-4DB2-BD59-A6C34878D82A}">
                    <a16:rowId xmlns:a16="http://schemas.microsoft.com/office/drawing/2014/main" xmlns="" val="2358136441"/>
                  </a:ext>
                </a:extLst>
              </a:tr>
            </a:tbl>
          </a:graphicData>
        </a:graphic>
      </p:graphicFrame>
    </p:spTree>
    <p:extLst>
      <p:ext uri="{BB962C8B-B14F-4D97-AF65-F5344CB8AC3E}">
        <p14:creationId xmlns:p14="http://schemas.microsoft.com/office/powerpoint/2010/main" val="333403367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185390"/>
            <a:ext cx="6262028" cy="970450"/>
          </a:xfrm>
        </p:spPr>
        <p:txBody>
          <a:bodyPr>
            <a:normAutofit fontScale="90000"/>
          </a:bodyPr>
          <a:lstStyle/>
          <a:p>
            <a:r>
              <a:rPr lang="es-EC" dirty="0"/>
              <a:t>Preparación Archivos RINEX</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a:t>
            </a:r>
            <a:r>
              <a:rPr lang="es-ES" sz="1200" b="1" dirty="0">
                <a:ln/>
                <a:latin typeface="Arial" panose="020B0604020202020204" pitchFamily="34" charset="0"/>
                <a:cs typeface="Arial" panose="020B0604020202020204" pitchFamily="34" charset="0"/>
              </a:rPr>
              <a:t>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7" name="Diagrama 6">
            <a:extLst>
              <a:ext uri="{FF2B5EF4-FFF2-40B4-BE49-F238E27FC236}">
                <a16:creationId xmlns:a16="http://schemas.microsoft.com/office/drawing/2014/main" xmlns="" id="{937F563D-673F-49AB-A9C7-879C41B06917}"/>
              </a:ext>
            </a:extLst>
          </p:cNvPr>
          <p:cNvGraphicFramePr/>
          <p:nvPr>
            <p:extLst>
              <p:ext uri="{D42A27DB-BD31-4B8C-83A1-F6EECF244321}">
                <p14:modId xmlns:p14="http://schemas.microsoft.com/office/powerpoint/2010/main" val="3213896941"/>
              </p:ext>
            </p:extLst>
          </p:nvPr>
        </p:nvGraphicFramePr>
        <p:xfrm>
          <a:off x="2188637"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24655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185390"/>
            <a:ext cx="6262028" cy="970450"/>
          </a:xfrm>
        </p:spPr>
        <p:txBody>
          <a:bodyPr>
            <a:normAutofit/>
          </a:bodyPr>
          <a:lstStyle/>
          <a:p>
            <a:r>
              <a:rPr lang="es-EC" dirty="0"/>
              <a:t>Preparación Insumos</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a:t>
            </a:r>
            <a:r>
              <a:rPr lang="es-ES" sz="1200" b="1" dirty="0">
                <a:ln/>
                <a:latin typeface="Arial" panose="020B0604020202020204" pitchFamily="34" charset="0"/>
                <a:cs typeface="Arial" panose="020B0604020202020204" pitchFamily="34" charset="0"/>
              </a:rPr>
              <a:t>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
        <p:nvSpPr>
          <p:cNvPr id="4" name="Rectángulo 3">
            <a:extLst>
              <a:ext uri="{FF2B5EF4-FFF2-40B4-BE49-F238E27FC236}">
                <a16:creationId xmlns:a16="http://schemas.microsoft.com/office/drawing/2014/main" xmlns="" id="{948FF8CD-90E7-487F-BE76-598C77D15446}"/>
              </a:ext>
            </a:extLst>
          </p:cNvPr>
          <p:cNvSpPr/>
          <p:nvPr/>
        </p:nvSpPr>
        <p:spPr>
          <a:xfrm>
            <a:off x="2989384" y="1049305"/>
            <a:ext cx="4572000" cy="5322098"/>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sz="1200" dirty="0">
                <a:latin typeface="Times New Roman" panose="02020603050405020304" pitchFamily="18" charset="0"/>
                <a:ea typeface="Calibri" panose="020F0502020204030204" pitchFamily="34" charset="0"/>
              </a:rPr>
              <a:t>BSW52</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Modelos Ionosféricos *.ION </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Información DCB *.DCB</a:t>
            </a:r>
          </a:p>
          <a:p>
            <a:pPr marL="342900" lvl="0" indent="-342900" algn="just">
              <a:lnSpc>
                <a:spcPct val="150000"/>
              </a:lnSpc>
              <a:spcAft>
                <a:spcPts val="0"/>
              </a:spcAft>
              <a:buFont typeface="Symbol" panose="05050102010706020507" pitchFamily="18" charset="2"/>
              <a:buChar char=""/>
            </a:pPr>
            <a:r>
              <a:rPr lang="es-EC" sz="1200" dirty="0">
                <a:latin typeface="Times New Roman" panose="02020603050405020304" pitchFamily="18" charset="0"/>
                <a:ea typeface="Calibri" panose="020F0502020204030204" pitchFamily="34" charset="0"/>
              </a:rPr>
              <a:t>COD</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Parámetros de Rotación Terrestre *.ERP</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Correcciones de reloj *.CLK</a:t>
            </a:r>
          </a:p>
          <a:p>
            <a:pPr marL="342900" lvl="0" indent="-342900" algn="just">
              <a:lnSpc>
                <a:spcPct val="150000"/>
              </a:lnSpc>
              <a:spcAft>
                <a:spcPts val="0"/>
              </a:spcAft>
              <a:buFont typeface="Symbol" panose="05050102010706020507" pitchFamily="18" charset="2"/>
              <a:buChar char=""/>
            </a:pPr>
            <a:r>
              <a:rPr lang="es-EC" sz="1200" dirty="0">
                <a:latin typeface="Times New Roman" panose="02020603050405020304" pitchFamily="18" charset="0"/>
                <a:ea typeface="Calibri" panose="020F0502020204030204" pitchFamily="34" charset="0"/>
              </a:rPr>
              <a:t>REF 52</a:t>
            </a:r>
          </a:p>
          <a:p>
            <a:pPr marL="742950" lvl="1" indent="-285750" algn="just">
              <a:lnSpc>
                <a:spcPct val="150000"/>
              </a:lnSpc>
              <a:spcAft>
                <a:spcPts val="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Archivo de Abreviaciones *.ABB</a:t>
            </a:r>
          </a:p>
          <a:p>
            <a:pPr marL="742950" lvl="1" indent="-285750" algn="just">
              <a:lnSpc>
                <a:spcPct val="150000"/>
              </a:lnSpc>
              <a:spcAft>
                <a:spcPts val="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Archivo de </a:t>
            </a:r>
            <a:r>
              <a:rPr lang="es-EC" sz="1200" dirty="0" err="1">
                <a:latin typeface="Times New Roman" panose="02020603050405020304" pitchFamily="18" charset="0"/>
                <a:ea typeface="Calibri" panose="020F0502020204030204" pitchFamily="34" charset="0"/>
              </a:rPr>
              <a:t>Clusters</a:t>
            </a:r>
            <a:r>
              <a:rPr lang="es-EC" sz="1200" dirty="0">
                <a:latin typeface="Times New Roman" panose="02020603050405020304" pitchFamily="18" charset="0"/>
                <a:ea typeface="Calibri" panose="020F0502020204030204" pitchFamily="34" charset="0"/>
              </a:rPr>
              <a:t> *.CLU</a:t>
            </a:r>
          </a:p>
          <a:p>
            <a:pPr marL="742950" lvl="1" indent="-285750" algn="just">
              <a:lnSpc>
                <a:spcPct val="150000"/>
              </a:lnSpc>
              <a:spcAft>
                <a:spcPts val="0"/>
              </a:spcAft>
              <a:buFont typeface="Courier New" panose="02070309020205020404" pitchFamily="49" charset="0"/>
              <a:buChar char="o"/>
            </a:pPr>
            <a:r>
              <a:rPr lang="es-EC" sz="1200" dirty="0">
                <a:solidFill>
                  <a:srgbClr val="92D050"/>
                </a:solidFill>
                <a:latin typeface="Times New Roman" panose="02020603050405020304" pitchFamily="18" charset="0"/>
                <a:ea typeface="Calibri" panose="020F0502020204030204" pitchFamily="34" charset="0"/>
              </a:rPr>
              <a:t>Archivo de Coordenadas a priori *.CRD</a:t>
            </a:r>
          </a:p>
          <a:p>
            <a:pPr marL="742950" lvl="1" indent="-285750" algn="just">
              <a:lnSpc>
                <a:spcPct val="150000"/>
              </a:lnSpc>
              <a:spcAft>
                <a:spcPts val="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Archivo de información de estaciones *.STA</a:t>
            </a:r>
          </a:p>
          <a:p>
            <a:pPr marL="742950" lvl="1" indent="-285750" algn="just">
              <a:lnSpc>
                <a:spcPct val="150000"/>
              </a:lnSpc>
              <a:spcAft>
                <a:spcPts val="0"/>
              </a:spcAft>
              <a:buFont typeface="Courier New" panose="02070309020205020404" pitchFamily="49" charset="0"/>
              <a:buChar char="o"/>
            </a:pPr>
            <a:r>
              <a:rPr lang="es-EC" sz="1200" dirty="0">
                <a:solidFill>
                  <a:srgbClr val="92D050"/>
                </a:solidFill>
                <a:latin typeface="Times New Roman" panose="02020603050405020304" pitchFamily="18" charset="0"/>
                <a:ea typeface="Calibri" panose="020F0502020204030204" pitchFamily="34" charset="0"/>
              </a:rPr>
              <a:t>Archivo de velocidades *.VEL</a:t>
            </a:r>
          </a:p>
          <a:p>
            <a:pPr marL="742950" lvl="1" indent="-285750" algn="just">
              <a:lnSpc>
                <a:spcPct val="150000"/>
              </a:lnSpc>
              <a:spcAft>
                <a:spcPts val="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Archivo de cargas atmosféricas *.ATL</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Modelo de cargas oceánicas FES2004.BLQ</a:t>
            </a:r>
          </a:p>
          <a:p>
            <a:pPr marL="742950" lvl="1" indent="-285750" algn="just">
              <a:lnSpc>
                <a:spcPct val="150000"/>
              </a:lnSpc>
              <a:spcAft>
                <a:spcPts val="0"/>
              </a:spcAft>
              <a:buFont typeface="Courier New" panose="02070309020205020404" pitchFamily="49" charset="0"/>
              <a:buChar char="o"/>
            </a:pPr>
            <a:r>
              <a:rPr lang="es-EC" sz="1200" dirty="0">
                <a:solidFill>
                  <a:srgbClr val="00B0F0"/>
                </a:solidFill>
                <a:latin typeface="Times New Roman" panose="02020603050405020304" pitchFamily="18" charset="0"/>
                <a:ea typeface="Calibri" panose="020F0502020204030204" pitchFamily="34" charset="0"/>
              </a:rPr>
              <a:t>Estaciones de referencia IGS08. FIX e IGS08.SIG</a:t>
            </a:r>
          </a:p>
          <a:p>
            <a:pPr marL="342900" lvl="0" indent="-342900" algn="just">
              <a:lnSpc>
                <a:spcPct val="150000"/>
              </a:lnSpc>
              <a:spcAft>
                <a:spcPts val="0"/>
              </a:spcAft>
              <a:buFont typeface="Symbol" panose="05050102010706020507" pitchFamily="18" charset="2"/>
              <a:buChar char=""/>
            </a:pPr>
            <a:r>
              <a:rPr lang="es-EC" sz="1200" dirty="0">
                <a:latin typeface="Times New Roman" panose="02020603050405020304" pitchFamily="18" charset="0"/>
                <a:ea typeface="Calibri" panose="020F0502020204030204" pitchFamily="34" charset="0"/>
              </a:rPr>
              <a:t>RINEX</a:t>
            </a:r>
          </a:p>
          <a:p>
            <a:pPr marL="742950" lvl="1" indent="-285750" algn="just">
              <a:lnSpc>
                <a:spcPct val="150000"/>
              </a:lnSpc>
              <a:spcAft>
                <a:spcPts val="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Observaciones Diarias de la REGME formato RINEX</a:t>
            </a:r>
          </a:p>
          <a:p>
            <a:pPr marL="742950" lvl="1" indent="-285750" algn="just">
              <a:lnSpc>
                <a:spcPct val="150000"/>
              </a:lnSpc>
              <a:spcAft>
                <a:spcPts val="1000"/>
              </a:spcAft>
              <a:buFont typeface="Courier New" panose="02070309020205020404" pitchFamily="49" charset="0"/>
              <a:buChar char="o"/>
            </a:pPr>
            <a:r>
              <a:rPr lang="es-EC" sz="1200" dirty="0">
                <a:latin typeface="Times New Roman" panose="02020603050405020304" pitchFamily="18" charset="0"/>
                <a:ea typeface="Calibri" panose="020F0502020204030204" pitchFamily="34" charset="0"/>
              </a:rPr>
              <a:t>Observaciones diarias de las estaciones fiduciales IGS en formato RINEX</a:t>
            </a:r>
            <a:endParaRPr lang="es-EC" sz="1200" dirty="0">
              <a:effectLst/>
              <a:latin typeface="Times New Roman" panose="02020603050405020304" pitchFamily="18" charset="0"/>
              <a:ea typeface="Calibri" panose="020F0502020204030204" pitchFamily="34" charset="0"/>
            </a:endParaRPr>
          </a:p>
        </p:txBody>
      </p:sp>
      <p:sp>
        <p:nvSpPr>
          <p:cNvPr id="5" name="CuadroTexto 4">
            <a:extLst>
              <a:ext uri="{FF2B5EF4-FFF2-40B4-BE49-F238E27FC236}">
                <a16:creationId xmlns:a16="http://schemas.microsoft.com/office/drawing/2014/main" xmlns="" id="{35CB6B36-97C4-4A5B-97E9-3F431F38A7B9}"/>
              </a:ext>
            </a:extLst>
          </p:cNvPr>
          <p:cNvSpPr txBox="1"/>
          <p:nvPr/>
        </p:nvSpPr>
        <p:spPr>
          <a:xfrm>
            <a:off x="6793217" y="1347074"/>
            <a:ext cx="2005677" cy="861774"/>
          </a:xfrm>
          <a:prstGeom prst="rect">
            <a:avLst/>
          </a:prstGeom>
          <a:noFill/>
        </p:spPr>
        <p:txBody>
          <a:bodyPr wrap="none" rtlCol="0">
            <a:spAutoFit/>
          </a:bodyPr>
          <a:lstStyle/>
          <a:p>
            <a:r>
              <a:rPr lang="es-EC" sz="1000" dirty="0">
                <a:solidFill>
                  <a:srgbClr val="00B0F0"/>
                </a:solidFill>
              </a:rPr>
              <a:t>Descarga del servidor de la AIUB</a:t>
            </a:r>
          </a:p>
          <a:p>
            <a:endParaRPr lang="es-EC" sz="1000" dirty="0"/>
          </a:p>
          <a:p>
            <a:r>
              <a:rPr lang="es-EC" sz="1000" dirty="0">
                <a:solidFill>
                  <a:srgbClr val="92D050"/>
                </a:solidFill>
              </a:rPr>
              <a:t>Proporcionado por el IGM</a:t>
            </a:r>
          </a:p>
          <a:p>
            <a:endParaRPr lang="es-EC" sz="1000" dirty="0"/>
          </a:p>
          <a:p>
            <a:r>
              <a:rPr lang="es-EC" sz="1000" dirty="0"/>
              <a:t>Autor</a:t>
            </a:r>
          </a:p>
        </p:txBody>
      </p:sp>
    </p:spTree>
    <p:extLst>
      <p:ext uri="{BB962C8B-B14F-4D97-AF65-F5344CB8AC3E}">
        <p14:creationId xmlns:p14="http://schemas.microsoft.com/office/powerpoint/2010/main" val="2608853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185390"/>
            <a:ext cx="6262028" cy="970450"/>
          </a:xfrm>
        </p:spPr>
        <p:txBody>
          <a:bodyPr>
            <a:normAutofit fontScale="90000"/>
          </a:bodyPr>
          <a:lstStyle/>
          <a:p>
            <a:r>
              <a:rPr lang="es-EC" dirty="0"/>
              <a:t>Campañas de procesamiento</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a:t>
            </a:r>
            <a:r>
              <a:rPr lang="es-ES" sz="1200" b="1" dirty="0">
                <a:ln/>
                <a:latin typeface="Arial" panose="020B0604020202020204" pitchFamily="34" charset="0"/>
                <a:cs typeface="Arial" panose="020B0604020202020204" pitchFamily="34" charset="0"/>
              </a:rPr>
              <a:t>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3" name="Diagrama 2">
            <a:extLst>
              <a:ext uri="{FF2B5EF4-FFF2-40B4-BE49-F238E27FC236}">
                <a16:creationId xmlns:a16="http://schemas.microsoft.com/office/drawing/2014/main" xmlns="" id="{69305518-1FF1-45F7-8209-B0F260F5148A}"/>
              </a:ext>
            </a:extLst>
          </p:cNvPr>
          <p:cNvGraphicFramePr/>
          <p:nvPr>
            <p:extLst>
              <p:ext uri="{D42A27DB-BD31-4B8C-83A1-F6EECF244321}">
                <p14:modId xmlns:p14="http://schemas.microsoft.com/office/powerpoint/2010/main" val="1501947675"/>
              </p:ext>
            </p:extLst>
          </p:nvPr>
        </p:nvGraphicFramePr>
        <p:xfrm>
          <a:off x="2370127" y="18190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Resultado de imagen para Bernese 5.2">
            <a:extLst>
              <a:ext uri="{FF2B5EF4-FFF2-40B4-BE49-F238E27FC236}">
                <a16:creationId xmlns:a16="http://schemas.microsoft.com/office/drawing/2014/main" xmlns="" id="{B87B7918-B6E4-4E16-B179-DA3F5FA995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7069" y="5460372"/>
            <a:ext cx="4200525"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776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970450"/>
          </a:xfrm>
        </p:spPr>
        <p:txBody>
          <a:bodyPr>
            <a:normAutofit fontScale="90000"/>
          </a:bodyPr>
          <a:lstStyle/>
          <a:p>
            <a:r>
              <a:rPr lang="es-EC" dirty="0"/>
              <a:t>Transformación a un sistema local-topocéntrico</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a:t>
            </a:r>
            <a:r>
              <a:rPr lang="es-ES" sz="1200" b="1" dirty="0">
                <a:ln/>
                <a:latin typeface="Arial" panose="020B0604020202020204" pitchFamily="34" charset="0"/>
                <a:cs typeface="Arial" panose="020B0604020202020204" pitchFamily="34" charset="0"/>
              </a:rPr>
              <a:t>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6" name="Imagen 5">
            <a:extLst>
              <a:ext uri="{FF2B5EF4-FFF2-40B4-BE49-F238E27FC236}">
                <a16:creationId xmlns:a16="http://schemas.microsoft.com/office/drawing/2014/main" xmlns="" id="{565BC965-0B53-4084-9A91-FCB86556FDDB}"/>
              </a:ext>
            </a:extLst>
          </p:cNvPr>
          <p:cNvPicPr/>
          <p:nvPr/>
        </p:nvPicPr>
        <p:blipFill>
          <a:blip r:embed="rId3"/>
          <a:stretch>
            <a:fillRect/>
          </a:stretch>
        </p:blipFill>
        <p:spPr>
          <a:xfrm>
            <a:off x="3103879" y="2782022"/>
            <a:ext cx="5083518" cy="3063459"/>
          </a:xfrm>
          <a:prstGeom prst="rect">
            <a:avLst/>
          </a:prstGeom>
        </p:spPr>
      </p:pic>
      <p:sp>
        <p:nvSpPr>
          <p:cNvPr id="4" name="Rectángulo 3">
            <a:extLst>
              <a:ext uri="{FF2B5EF4-FFF2-40B4-BE49-F238E27FC236}">
                <a16:creationId xmlns:a16="http://schemas.microsoft.com/office/drawing/2014/main" xmlns="" id="{1BD88709-953B-4B6C-A828-65D956D99023}"/>
              </a:ext>
            </a:extLst>
          </p:cNvPr>
          <p:cNvSpPr/>
          <p:nvPr/>
        </p:nvSpPr>
        <p:spPr>
          <a:xfrm>
            <a:off x="3397348" y="5845481"/>
            <a:ext cx="7406640" cy="276999"/>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rPr>
              <a:t>Modificada de International </a:t>
            </a:r>
            <a:r>
              <a:rPr lang="es-EC" sz="1200" b="1" dirty="0" err="1">
                <a:latin typeface="Times New Roman" panose="02020603050405020304" pitchFamily="18" charset="0"/>
                <a:ea typeface="Calibri" panose="020F0502020204030204" pitchFamily="34" charset="0"/>
              </a:rPr>
              <a:t>Association</a:t>
            </a:r>
            <a:r>
              <a:rPr lang="es-EC" sz="1200" b="1" dirty="0">
                <a:latin typeface="Times New Roman" panose="02020603050405020304" pitchFamily="18" charset="0"/>
                <a:ea typeface="Calibri" panose="020F0502020204030204" pitchFamily="34" charset="0"/>
              </a:rPr>
              <a:t> </a:t>
            </a:r>
            <a:r>
              <a:rPr lang="es-EC" sz="1200" b="1" dirty="0" err="1">
                <a:latin typeface="Times New Roman" panose="02020603050405020304" pitchFamily="18" charset="0"/>
                <a:ea typeface="Calibri" panose="020F0502020204030204" pitchFamily="34" charset="0"/>
              </a:rPr>
              <a:t>of</a:t>
            </a:r>
            <a:r>
              <a:rPr lang="es-EC" sz="1200" b="1" dirty="0">
                <a:latin typeface="Times New Roman" panose="02020603050405020304" pitchFamily="18" charset="0"/>
                <a:ea typeface="Calibri" panose="020F0502020204030204" pitchFamily="34" charset="0"/>
              </a:rPr>
              <a:t> </a:t>
            </a:r>
            <a:r>
              <a:rPr lang="es-EC" sz="1200" b="1" dirty="0" err="1">
                <a:latin typeface="Times New Roman" panose="02020603050405020304" pitchFamily="18" charset="0"/>
                <a:ea typeface="Calibri" panose="020F0502020204030204" pitchFamily="34" charset="0"/>
              </a:rPr>
              <a:t>Oil</a:t>
            </a:r>
            <a:r>
              <a:rPr lang="es-EC" sz="1200" b="1" dirty="0">
                <a:latin typeface="Times New Roman" panose="02020603050405020304" pitchFamily="18" charset="0"/>
                <a:ea typeface="Calibri" panose="020F0502020204030204" pitchFamily="34" charset="0"/>
              </a:rPr>
              <a:t> &amp; Gas </a:t>
            </a:r>
            <a:r>
              <a:rPr lang="es-EC" sz="1200" b="1" dirty="0" err="1">
                <a:latin typeface="Times New Roman" panose="02020603050405020304" pitchFamily="18" charset="0"/>
                <a:ea typeface="Calibri" panose="020F0502020204030204" pitchFamily="34" charset="0"/>
              </a:rPr>
              <a:t>Producers</a:t>
            </a:r>
            <a:r>
              <a:rPr lang="es-EC" sz="1200" b="1" dirty="0">
                <a:latin typeface="Times New Roman" panose="02020603050405020304" pitchFamily="18" charset="0"/>
                <a:ea typeface="Calibri" panose="020F0502020204030204" pitchFamily="34" charset="0"/>
              </a:rPr>
              <a:t> </a:t>
            </a:r>
            <a:r>
              <a:rPr lang="es-EC" sz="1200" dirty="0">
                <a:latin typeface="Times New Roman" panose="02020603050405020304" pitchFamily="18" charset="0"/>
                <a:ea typeface="Calibri" panose="020F0502020204030204" pitchFamily="34" charset="0"/>
              </a:rPr>
              <a:t>(2018)</a:t>
            </a:r>
            <a:endParaRPr lang="es-EC" sz="1200" dirty="0"/>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C47149F2-3737-4C66-B1B0-202C718CE9A4}"/>
                  </a:ext>
                </a:extLst>
              </p:cNvPr>
              <p:cNvSpPr/>
              <p:nvPr/>
            </p:nvSpPr>
            <p:spPr>
              <a:xfrm>
                <a:off x="2830340" y="1641068"/>
                <a:ext cx="5507502"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C">
                                  <a:latin typeface="Cambria Math" panose="02040503050406030204" pitchFamily="18" charset="0"/>
                                </a:rPr>
                                <m:t>&amp;</m:t>
                              </m:r>
                              <m:sSub>
                                <m:sSubPr>
                                  <m:ctrlPr>
                                    <a:rPr lang="es-EC"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𝑖</m:t>
                                  </m:r>
                                </m:sub>
                              </m:sSub>
                            </m:e>
                            <m:e>
                              <m:r>
                                <a:rPr lang="es-EC" i="0">
                                  <a:latin typeface="Cambria Math" panose="02040503050406030204" pitchFamily="18" charset="0"/>
                                </a:rPr>
                                <m:t>&amp;</m:t>
                              </m:r>
                              <m:sSub>
                                <m:sSubPr>
                                  <m:ctrlPr>
                                    <a:rPr lang="es-EC"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𝑖</m:t>
                                  </m:r>
                                </m:sub>
                              </m:sSub>
                            </m:e>
                            <m:e>
                              <m:r>
                                <a:rPr lang="es-EC" i="0">
                                  <a:latin typeface="Cambria Math" panose="02040503050406030204" pitchFamily="18" charset="0"/>
                                </a:rPr>
                                <m:t>&amp;</m:t>
                              </m:r>
                              <m:sSub>
                                <m:sSubPr>
                                  <m:ctrlPr>
                                    <a:rPr lang="es-EC" i="1">
                                      <a:latin typeface="Cambria Math" panose="02040503050406030204" pitchFamily="18" charset="0"/>
                                    </a:rPr>
                                  </m:ctrlPr>
                                </m:sSubPr>
                                <m:e>
                                  <m:r>
                                    <a:rPr lang="es-EC" i="1">
                                      <a:latin typeface="Cambria Math" panose="02040503050406030204" pitchFamily="18" charset="0"/>
                                    </a:rPr>
                                    <m:t>𝑢</m:t>
                                  </m:r>
                                </m:e>
                                <m:sub>
                                  <m:r>
                                    <a:rPr lang="es-EC" i="1">
                                      <a:latin typeface="Cambria Math" panose="02040503050406030204" pitchFamily="18" charset="0"/>
                                    </a:rPr>
                                    <m:t>𝑖</m:t>
                                  </m:r>
                                </m:sub>
                              </m:sSub>
                            </m:e>
                          </m:eqArr>
                        </m:e>
                      </m:d>
                      <m:r>
                        <a:rPr lang="es-EC" i="0">
                          <a:latin typeface="Cambria Math" panose="02040503050406030204" pitchFamily="18" charset="0"/>
                        </a:rPr>
                        <m:t>=</m:t>
                      </m:r>
                      <m:d>
                        <m:dPr>
                          <m:ctrlPr>
                            <a:rPr lang="es-EC" i="1">
                              <a:latin typeface="Cambria Math" panose="02040503050406030204" pitchFamily="18" charset="0"/>
                            </a:rPr>
                          </m:ctrlPr>
                        </m:dPr>
                        <m:e>
                          <m:m>
                            <m:mPr>
                              <m:plcHide m:val="on"/>
                              <m:mcs>
                                <m:mc>
                                  <m:mcPr>
                                    <m:count m:val="3"/>
                                    <m:mcJc m:val="center"/>
                                  </m:mcPr>
                                </m:mc>
                              </m:mcs>
                              <m:ctrlPr>
                                <a:rPr lang="es-EC" i="1">
                                  <a:latin typeface="Cambria Math" panose="02040503050406030204" pitchFamily="18" charset="0"/>
                                </a:rPr>
                              </m:ctrlPr>
                            </m:mPr>
                            <m:mr>
                              <m:e>
                                <m:r>
                                  <a:rPr lang="es-EC" i="0">
                                    <a:latin typeface="Cambria Math" panose="02040503050406030204" pitchFamily="18" charset="0"/>
                                  </a:rPr>
                                  <m:t>−</m:t>
                                </m:r>
                                <m:r>
                                  <a:rPr lang="es-EC" i="1">
                                    <a:latin typeface="Cambria Math" panose="02040503050406030204" pitchFamily="18" charset="0"/>
                                  </a:rPr>
                                  <m:t>𝑠𝑖𝑛</m:t>
                                </m:r>
                                <m:r>
                                  <a:rPr lang="es-EC" i="1">
                                    <a:latin typeface="Cambria Math" panose="02040503050406030204" pitchFamily="18" charset="0"/>
                                  </a:rPr>
                                  <m:t>𝜆</m:t>
                                </m:r>
                              </m:e>
                              <m:e>
                                <m:r>
                                  <a:rPr lang="es-EC" i="1">
                                    <a:latin typeface="Cambria Math" panose="02040503050406030204" pitchFamily="18" charset="0"/>
                                  </a:rPr>
                                  <m:t>𝑐𝑜𝑠</m:t>
                                </m:r>
                                <m:r>
                                  <a:rPr lang="es-EC" i="1">
                                    <a:latin typeface="Cambria Math" panose="02040503050406030204" pitchFamily="18" charset="0"/>
                                  </a:rPr>
                                  <m:t>𝜆</m:t>
                                </m:r>
                              </m:e>
                              <m:e>
                                <m:r>
                                  <a:rPr lang="es-EC" i="0">
                                    <a:latin typeface="Cambria Math" panose="02040503050406030204" pitchFamily="18" charset="0"/>
                                  </a:rPr>
                                  <m:t>0</m:t>
                                </m:r>
                              </m:e>
                            </m:mr>
                            <m:mr>
                              <m:e>
                                <m:r>
                                  <a:rPr lang="es-EC" i="0">
                                    <a:latin typeface="Cambria Math" panose="02040503050406030204" pitchFamily="18" charset="0"/>
                                  </a:rPr>
                                  <m:t>−</m:t>
                                </m:r>
                                <m:r>
                                  <a:rPr lang="es-EC" i="1">
                                    <a:latin typeface="Cambria Math" panose="02040503050406030204" pitchFamily="18" charset="0"/>
                                  </a:rPr>
                                  <m:t>𝑠𝑖𝑛</m:t>
                                </m:r>
                                <m:r>
                                  <a:rPr lang="es-EC" i="1">
                                    <a:latin typeface="Cambria Math" panose="02040503050406030204" pitchFamily="18" charset="0"/>
                                  </a:rPr>
                                  <m:t>𝜑</m:t>
                                </m:r>
                                <m:r>
                                  <a:rPr lang="es-EC" i="1">
                                    <a:latin typeface="Cambria Math" panose="02040503050406030204" pitchFamily="18" charset="0"/>
                                  </a:rPr>
                                  <m:t>𝑐𝑜𝑠</m:t>
                                </m:r>
                                <m:r>
                                  <a:rPr lang="es-EC" i="1">
                                    <a:latin typeface="Cambria Math" panose="02040503050406030204" pitchFamily="18" charset="0"/>
                                  </a:rPr>
                                  <m:t>𝜆</m:t>
                                </m:r>
                              </m:e>
                              <m:e>
                                <m:r>
                                  <a:rPr lang="es-EC" i="0">
                                    <a:latin typeface="Cambria Math" panose="02040503050406030204" pitchFamily="18" charset="0"/>
                                  </a:rPr>
                                  <m:t>−</m:t>
                                </m:r>
                                <m:r>
                                  <a:rPr lang="es-EC" i="1">
                                    <a:latin typeface="Cambria Math" panose="02040503050406030204" pitchFamily="18" charset="0"/>
                                  </a:rPr>
                                  <m:t>𝑠𝑖𝑛</m:t>
                                </m:r>
                                <m:r>
                                  <a:rPr lang="es-EC" i="1">
                                    <a:latin typeface="Cambria Math" panose="02040503050406030204" pitchFamily="18" charset="0"/>
                                  </a:rPr>
                                  <m:t>𝜑</m:t>
                                </m:r>
                                <m:r>
                                  <a:rPr lang="es-EC" i="1">
                                    <a:latin typeface="Cambria Math" panose="02040503050406030204" pitchFamily="18" charset="0"/>
                                  </a:rPr>
                                  <m:t>𝑠𝑖𝑛</m:t>
                                </m:r>
                                <m:r>
                                  <a:rPr lang="es-EC" i="1">
                                    <a:latin typeface="Cambria Math" panose="02040503050406030204" pitchFamily="18" charset="0"/>
                                  </a:rPr>
                                  <m:t>𝜆</m:t>
                                </m:r>
                              </m:e>
                              <m:e>
                                <m:r>
                                  <a:rPr lang="es-EC" i="1">
                                    <a:latin typeface="Cambria Math" panose="02040503050406030204" pitchFamily="18" charset="0"/>
                                  </a:rPr>
                                  <m:t>𝑐𝑜𝑠</m:t>
                                </m:r>
                                <m:r>
                                  <a:rPr lang="es-EC" i="1">
                                    <a:latin typeface="Cambria Math" panose="02040503050406030204" pitchFamily="18" charset="0"/>
                                  </a:rPr>
                                  <m:t>𝜑</m:t>
                                </m:r>
                              </m:e>
                            </m:mr>
                            <m:mr>
                              <m:e>
                                <m:r>
                                  <a:rPr lang="es-EC" i="1">
                                    <a:latin typeface="Cambria Math" panose="02040503050406030204" pitchFamily="18" charset="0"/>
                                  </a:rPr>
                                  <m:t>𝑐𝑜𝑠</m:t>
                                </m:r>
                                <m:r>
                                  <a:rPr lang="es-EC" i="1">
                                    <a:latin typeface="Cambria Math" panose="02040503050406030204" pitchFamily="18" charset="0"/>
                                  </a:rPr>
                                  <m:t>𝜑</m:t>
                                </m:r>
                                <m:r>
                                  <a:rPr lang="es-EC" i="1">
                                    <a:latin typeface="Cambria Math" panose="02040503050406030204" pitchFamily="18" charset="0"/>
                                  </a:rPr>
                                  <m:t>𝑐𝑜𝑠</m:t>
                                </m:r>
                                <m:r>
                                  <a:rPr lang="es-EC" i="1">
                                    <a:latin typeface="Cambria Math" panose="02040503050406030204" pitchFamily="18" charset="0"/>
                                  </a:rPr>
                                  <m:t>𝜆</m:t>
                                </m:r>
                              </m:e>
                              <m:e>
                                <m:r>
                                  <a:rPr lang="es-EC" i="1">
                                    <a:latin typeface="Cambria Math" panose="02040503050406030204" pitchFamily="18" charset="0"/>
                                  </a:rPr>
                                  <m:t>𝑐𝑜𝑠</m:t>
                                </m:r>
                                <m:r>
                                  <a:rPr lang="es-EC" i="1">
                                    <a:latin typeface="Cambria Math" panose="02040503050406030204" pitchFamily="18" charset="0"/>
                                  </a:rPr>
                                  <m:t>𝜑</m:t>
                                </m:r>
                                <m:r>
                                  <a:rPr lang="es-EC" i="1">
                                    <a:latin typeface="Cambria Math" panose="02040503050406030204" pitchFamily="18" charset="0"/>
                                  </a:rPr>
                                  <m:t>𝑠𝑖𝑛</m:t>
                                </m:r>
                                <m:r>
                                  <a:rPr lang="es-EC" i="1">
                                    <a:latin typeface="Cambria Math" panose="02040503050406030204" pitchFamily="18" charset="0"/>
                                  </a:rPr>
                                  <m:t>𝜆</m:t>
                                </m:r>
                              </m:e>
                              <m:e>
                                <m:r>
                                  <a:rPr lang="es-EC" i="1">
                                    <a:latin typeface="Cambria Math" panose="02040503050406030204" pitchFamily="18" charset="0"/>
                                  </a:rPr>
                                  <m:t>𝑠𝑖𝑛</m:t>
                                </m:r>
                                <m:r>
                                  <a:rPr lang="es-EC" i="1">
                                    <a:latin typeface="Cambria Math" panose="02040503050406030204" pitchFamily="18" charset="0"/>
                                  </a:rPr>
                                  <m:t>𝜑</m:t>
                                </m:r>
                              </m:e>
                            </m:mr>
                          </m:m>
                        </m:e>
                      </m:d>
                      <m:d>
                        <m:dPr>
                          <m:ctrlPr>
                            <a:rPr lang="es-EC" i="1">
                              <a:latin typeface="Cambria Math" panose="02040503050406030204" pitchFamily="18" charset="0"/>
                            </a:rPr>
                          </m:ctrlPr>
                        </m:dPr>
                        <m:e>
                          <m:m>
                            <m:mPr>
                              <m:plcHide m:val="on"/>
                              <m:mcs>
                                <m:mc>
                                  <m:mcPr>
                                    <m:count m:val="1"/>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0">
                                        <a:latin typeface="Cambria Math" panose="02040503050406030204" pitchFamily="18" charset="0"/>
                                      </a:rPr>
                                      <m:t>0</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𝑌</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𝑌</m:t>
                                    </m:r>
                                  </m:e>
                                  <m:sub>
                                    <m:r>
                                      <a:rPr lang="es-EC" i="0">
                                        <a:latin typeface="Cambria Math" panose="02040503050406030204" pitchFamily="18" charset="0"/>
                                      </a:rPr>
                                      <m:t>0</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0">
                                        <a:latin typeface="Cambria Math" panose="02040503050406030204" pitchFamily="18" charset="0"/>
                                      </a:rPr>
                                      <m:t>0</m:t>
                                    </m:r>
                                  </m:sub>
                                </m:sSub>
                              </m:e>
                            </m:mr>
                          </m:m>
                        </m:e>
                      </m:d>
                    </m:oMath>
                  </m:oMathPara>
                </a14:m>
                <a:endParaRPr lang="es-EC" dirty="0"/>
              </a:p>
            </p:txBody>
          </p:sp>
        </mc:Choice>
        <mc:Fallback xmlns="">
          <p:sp>
            <p:nvSpPr>
              <p:cNvPr id="5" name="Rectángulo 4">
                <a:extLst>
                  <a:ext uri="{FF2B5EF4-FFF2-40B4-BE49-F238E27FC236}">
                    <a16:creationId xmlns:a16="http://schemas.microsoft.com/office/drawing/2014/main" id="{C47149F2-3737-4C66-B1B0-202C718CE9A4}"/>
                  </a:ext>
                </a:extLst>
              </p:cNvPr>
              <p:cNvSpPr>
                <a:spLocks noRot="1" noChangeAspect="1" noMove="1" noResize="1" noEditPoints="1" noAdjustHandles="1" noChangeArrowheads="1" noChangeShapeType="1" noTextEdit="1"/>
              </p:cNvSpPr>
              <p:nvPr/>
            </p:nvSpPr>
            <p:spPr>
              <a:xfrm>
                <a:off x="2830340" y="1641068"/>
                <a:ext cx="5507502" cy="984052"/>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914433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1115892"/>
          </a:xfrm>
        </p:spPr>
        <p:txBody>
          <a:bodyPr>
            <a:normAutofit/>
          </a:bodyPr>
          <a:lstStyle/>
          <a:p>
            <a:r>
              <a:rPr lang="es-EC" dirty="0"/>
              <a:t>Corrección de Outliers</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t>
            </a:r>
            <a:r>
              <a:rPr lang="es-ES" sz="1200" b="1" dirty="0">
                <a:ln/>
                <a:latin typeface="Arial" panose="020B0604020202020204" pitchFamily="34" charset="0"/>
                <a:cs typeface="Arial" panose="020B0604020202020204" pitchFamily="34" charset="0"/>
              </a:rPr>
              <a:t>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7" name="Imagen 6">
            <a:extLst>
              <a:ext uri="{FF2B5EF4-FFF2-40B4-BE49-F238E27FC236}">
                <a16:creationId xmlns:a16="http://schemas.microsoft.com/office/drawing/2014/main" xmlns="" id="{55606FE4-0755-4255-B3AE-14EE7F1759BA}"/>
              </a:ext>
            </a:extLst>
          </p:cNvPr>
          <p:cNvPicPr/>
          <p:nvPr/>
        </p:nvPicPr>
        <p:blipFill>
          <a:blip r:embed="rId3"/>
          <a:stretch>
            <a:fillRect/>
          </a:stretch>
        </p:blipFill>
        <p:spPr>
          <a:xfrm>
            <a:off x="2699531" y="3648766"/>
            <a:ext cx="5849610" cy="1809506"/>
          </a:xfrm>
          <a:prstGeom prst="rect">
            <a:avLst/>
          </a:prstGeom>
        </p:spPr>
      </p:pic>
      <p:sp>
        <p:nvSpPr>
          <p:cNvPr id="8" name="CuadroTexto 7">
            <a:extLst>
              <a:ext uri="{FF2B5EF4-FFF2-40B4-BE49-F238E27FC236}">
                <a16:creationId xmlns:a16="http://schemas.microsoft.com/office/drawing/2014/main" xmlns="" id="{B1E4A98C-E706-4628-906F-730828EC4FC2}"/>
              </a:ext>
            </a:extLst>
          </p:cNvPr>
          <p:cNvSpPr txBox="1"/>
          <p:nvPr/>
        </p:nvSpPr>
        <p:spPr>
          <a:xfrm>
            <a:off x="2699531" y="1589649"/>
            <a:ext cx="3230500" cy="369332"/>
          </a:xfrm>
          <a:prstGeom prst="rect">
            <a:avLst/>
          </a:prstGeom>
          <a:noFill/>
        </p:spPr>
        <p:txBody>
          <a:bodyPr wrap="none" rtlCol="0">
            <a:spAutoFit/>
          </a:bodyPr>
          <a:lstStyle/>
          <a:p>
            <a:r>
              <a:rPr lang="es-EC" dirty="0"/>
              <a:t>Procesos Integrados de grado 1</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xmlns="" id="{F1556947-2460-45EB-8F8A-4711EE5AEA81}"/>
                  </a:ext>
                </a:extLst>
              </p:cNvPr>
              <p:cNvSpPr/>
              <p:nvPr/>
            </p:nvSpPr>
            <p:spPr>
              <a:xfrm>
                <a:off x="3440492" y="2211560"/>
                <a:ext cx="35291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a:latin typeface="Cambria Math" panose="02040503050406030204" pitchFamily="18" charset="0"/>
                            </a:rPr>
                            <m:t>∆</m:t>
                          </m:r>
                          <m:r>
                            <a:rPr lang="es-EC" i="1">
                              <a:latin typeface="Cambria Math" panose="02040503050406030204" pitchFamily="18" charset="0"/>
                            </a:rPr>
                            <m:t>𝑦</m:t>
                          </m:r>
                        </m:e>
                        <m:sub>
                          <m:r>
                            <a:rPr lang="es-EC" i="1">
                              <a:latin typeface="Cambria Math" panose="02040503050406030204" pitchFamily="18" charset="0"/>
                            </a:rPr>
                            <m:t>𝑖</m:t>
                          </m:r>
                        </m:sub>
                      </m:sSub>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2</m:t>
                          </m:r>
                        </m:sub>
                      </m:sSub>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2</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0">
                              <a:latin typeface="Cambria Math" panose="02040503050406030204" pitchFamily="18" charset="0"/>
                            </a:rPr>
                            <m:t>3</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𝑁</m:t>
                          </m:r>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𝑁</m:t>
                          </m:r>
                        </m:sub>
                      </m:sSub>
                    </m:oMath>
                  </m:oMathPara>
                </a14:m>
                <a:endParaRPr lang="es-EC" dirty="0"/>
              </a:p>
            </p:txBody>
          </p:sp>
        </mc:Choice>
        <mc:Fallback xmlns="">
          <p:sp>
            <p:nvSpPr>
              <p:cNvPr id="11" name="Rectángulo 10">
                <a:extLst>
                  <a:ext uri="{FF2B5EF4-FFF2-40B4-BE49-F238E27FC236}">
                    <a16:creationId xmlns:a16="http://schemas.microsoft.com/office/drawing/2014/main" id="{F1556947-2460-45EB-8F8A-4711EE5AEA81}"/>
                  </a:ext>
                </a:extLst>
              </p:cNvPr>
              <p:cNvSpPr>
                <a:spLocks noRot="1" noChangeAspect="1" noMove="1" noResize="1" noEditPoints="1" noAdjustHandles="1" noChangeArrowheads="1" noChangeShapeType="1" noTextEdit="1"/>
              </p:cNvSpPr>
              <p:nvPr/>
            </p:nvSpPr>
            <p:spPr>
              <a:xfrm>
                <a:off x="3440492" y="2211560"/>
                <a:ext cx="3529107" cy="369332"/>
              </a:xfrm>
              <a:prstGeom prst="rect">
                <a:avLst/>
              </a:prstGeom>
              <a:blipFill>
                <a:blip r:embed="rId4"/>
                <a:stretch>
                  <a:fillRect b="-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xmlns="" id="{51927761-1B0D-498C-861C-42DC34D6FFAC}"/>
                  </a:ext>
                </a:extLst>
              </p:cNvPr>
              <p:cNvSpPr/>
              <p:nvPr/>
            </p:nvSpPr>
            <p:spPr>
              <a:xfrm>
                <a:off x="4314781" y="2811049"/>
                <a:ext cx="1590307" cy="398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𝑖</m:t>
                              </m:r>
                            </m:sub>
                          </m:sSub>
                        </m:e>
                      </m:acc>
                      <m:r>
                        <a:rPr lang="es-EC" i="0">
                          <a:latin typeface="Cambria Math" panose="02040503050406030204" pitchFamily="18" charset="0"/>
                        </a:rPr>
                        <m:t>±3∗ </m:t>
                      </m:r>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0">
                              <a:latin typeface="Cambria Math" panose="02040503050406030204" pitchFamily="18" charset="0"/>
                            </a:rPr>
                            <m:t>∆</m:t>
                          </m:r>
                          <m:r>
                            <a:rPr lang="es-EC" i="1">
                              <a:latin typeface="Cambria Math" panose="02040503050406030204" pitchFamily="18" charset="0"/>
                            </a:rPr>
                            <m:t>𝑦</m:t>
                          </m:r>
                        </m:sub>
                      </m:sSub>
                    </m:oMath>
                  </m:oMathPara>
                </a14:m>
                <a:endParaRPr lang="es-EC" dirty="0"/>
              </a:p>
            </p:txBody>
          </p:sp>
        </mc:Choice>
        <mc:Fallback xmlns="">
          <p:sp>
            <p:nvSpPr>
              <p:cNvPr id="12" name="Rectángulo 11">
                <a:extLst>
                  <a:ext uri="{FF2B5EF4-FFF2-40B4-BE49-F238E27FC236}">
                    <a16:creationId xmlns:a16="http://schemas.microsoft.com/office/drawing/2014/main" id="{51927761-1B0D-498C-861C-42DC34D6FFAC}"/>
                  </a:ext>
                </a:extLst>
              </p:cNvPr>
              <p:cNvSpPr>
                <a:spLocks noRot="1" noChangeAspect="1" noMove="1" noResize="1" noEditPoints="1" noAdjustHandles="1" noChangeArrowheads="1" noChangeShapeType="1" noTextEdit="1"/>
              </p:cNvSpPr>
              <p:nvPr/>
            </p:nvSpPr>
            <p:spPr>
              <a:xfrm>
                <a:off x="4314781" y="2811049"/>
                <a:ext cx="1590307" cy="398186"/>
              </a:xfrm>
              <a:prstGeom prst="rect">
                <a:avLst/>
              </a:prstGeom>
              <a:blipFill>
                <a:blip r:embed="rId5"/>
                <a:stretch>
                  <a:fillRect b="-4615"/>
                </a:stretch>
              </a:blipFill>
            </p:spPr>
            <p:txBody>
              <a:bodyPr/>
              <a:lstStyle/>
              <a:p>
                <a:r>
                  <a:rPr lang="es-EC">
                    <a:noFill/>
                  </a:rPr>
                  <a:t> </a:t>
                </a:r>
              </a:p>
            </p:txBody>
          </p:sp>
        </mc:Fallback>
      </mc:AlternateContent>
    </p:spTree>
    <p:extLst>
      <p:ext uri="{BB962C8B-B14F-4D97-AF65-F5344CB8AC3E}">
        <p14:creationId xmlns:p14="http://schemas.microsoft.com/office/powerpoint/2010/main" val="120656728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1115892"/>
          </a:xfrm>
        </p:spPr>
        <p:txBody>
          <a:bodyPr>
            <a:normAutofit/>
          </a:bodyPr>
          <a:lstStyle/>
          <a:p>
            <a:r>
              <a:rPr lang="es-EC" dirty="0"/>
              <a:t>Tendencia</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t>
            </a:r>
            <a:r>
              <a:rPr lang="es-ES" sz="1200" b="1" dirty="0">
                <a:ln/>
                <a:latin typeface="Arial" panose="020B0604020202020204" pitchFamily="34" charset="0"/>
                <a:cs typeface="Arial" panose="020B0604020202020204" pitchFamily="34" charset="0"/>
              </a:rPr>
              <a:t>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
        <p:nvSpPr>
          <p:cNvPr id="8" name="CuadroTexto 7">
            <a:extLst>
              <a:ext uri="{FF2B5EF4-FFF2-40B4-BE49-F238E27FC236}">
                <a16:creationId xmlns:a16="http://schemas.microsoft.com/office/drawing/2014/main" xmlns="" id="{B1E4A98C-E706-4628-906F-730828EC4FC2}"/>
              </a:ext>
            </a:extLst>
          </p:cNvPr>
          <p:cNvSpPr txBox="1"/>
          <p:nvPr/>
        </p:nvSpPr>
        <p:spPr>
          <a:xfrm>
            <a:off x="2699531" y="1589649"/>
            <a:ext cx="2577757" cy="369332"/>
          </a:xfrm>
          <a:prstGeom prst="rect">
            <a:avLst/>
          </a:prstGeom>
          <a:noFill/>
        </p:spPr>
        <p:txBody>
          <a:bodyPr wrap="none" rtlCol="0">
            <a:spAutoFit/>
          </a:bodyPr>
          <a:lstStyle/>
          <a:p>
            <a:r>
              <a:rPr lang="es-EC" dirty="0"/>
              <a:t>Regresión Lineal Simple</a:t>
            </a:r>
          </a:p>
        </p:txBody>
      </p:sp>
      <p:graphicFrame>
        <p:nvGraphicFramePr>
          <p:cNvPr id="10" name="Gráfico 9">
            <a:extLst>
              <a:ext uri="{FF2B5EF4-FFF2-40B4-BE49-F238E27FC236}">
                <a16:creationId xmlns:a16="http://schemas.microsoft.com/office/drawing/2014/main" xmlns="" id="{A66AC9BA-A7B1-4601-8A47-61B63324BF35}"/>
              </a:ext>
            </a:extLst>
          </p:cNvPr>
          <p:cNvGraphicFramePr>
            <a:graphicFrameLocks/>
          </p:cNvGraphicFramePr>
          <p:nvPr>
            <p:extLst>
              <p:ext uri="{D42A27DB-BD31-4B8C-83A1-F6EECF244321}">
                <p14:modId xmlns:p14="http://schemas.microsoft.com/office/powerpoint/2010/main" val="469843870"/>
              </p:ext>
            </p:extLst>
          </p:nvPr>
        </p:nvGraphicFramePr>
        <p:xfrm>
          <a:off x="2718127" y="2478489"/>
          <a:ext cx="540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86032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1115892"/>
          </a:xfrm>
        </p:spPr>
        <p:txBody>
          <a:bodyPr>
            <a:normAutofit/>
          </a:bodyPr>
          <a:lstStyle/>
          <a:p>
            <a:r>
              <a:rPr lang="es-EC" dirty="0"/>
              <a:t>Estacionalidad</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t>
            </a:r>
            <a:r>
              <a:rPr lang="es-ES" sz="1200" b="1" dirty="0">
                <a:ln/>
                <a:latin typeface="Arial" panose="020B0604020202020204" pitchFamily="34" charset="0"/>
                <a:cs typeface="Arial" panose="020B0604020202020204" pitchFamily="34" charset="0"/>
              </a:rPr>
              <a:t>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
        <p:nvSpPr>
          <p:cNvPr id="8" name="CuadroTexto 7">
            <a:extLst>
              <a:ext uri="{FF2B5EF4-FFF2-40B4-BE49-F238E27FC236}">
                <a16:creationId xmlns:a16="http://schemas.microsoft.com/office/drawing/2014/main" xmlns="" id="{B1E4A98C-E706-4628-906F-730828EC4FC2}"/>
              </a:ext>
            </a:extLst>
          </p:cNvPr>
          <p:cNvSpPr txBox="1"/>
          <p:nvPr/>
        </p:nvSpPr>
        <p:spPr>
          <a:xfrm>
            <a:off x="2699531" y="1589649"/>
            <a:ext cx="3451586" cy="369332"/>
          </a:xfrm>
          <a:prstGeom prst="rect">
            <a:avLst/>
          </a:prstGeom>
          <a:noFill/>
        </p:spPr>
        <p:txBody>
          <a:bodyPr wrap="none" rtlCol="0">
            <a:spAutoFit/>
          </a:bodyPr>
          <a:lstStyle/>
          <a:p>
            <a:r>
              <a:rPr lang="es-EC" dirty="0"/>
              <a:t>Análisis del espectro de potencias</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xmlns="" id="{E8BB3D53-5AC8-4154-9F38-EEAC4712EED1}"/>
                  </a:ext>
                </a:extLst>
              </p:cNvPr>
              <p:cNvSpPr/>
              <p:nvPr/>
            </p:nvSpPr>
            <p:spPr>
              <a:xfrm>
                <a:off x="2699531" y="2064464"/>
                <a:ext cx="5662246" cy="8485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𝑆</m:t>
                      </m:r>
                      <m:d>
                        <m:dPr>
                          <m:ctrlPr>
                            <a:rPr lang="es-EC" i="1">
                              <a:latin typeface="Cambria Math" panose="02040503050406030204" pitchFamily="18" charset="0"/>
                            </a:rPr>
                          </m:ctrlPr>
                        </m:dPr>
                        <m:e>
                          <m:r>
                            <a:rPr lang="es-EC" i="1">
                              <a:latin typeface="Cambria Math" panose="02040503050406030204" pitchFamily="18" charset="0"/>
                            </a:rPr>
                            <m:t>𝑡</m:t>
                          </m:r>
                        </m:e>
                      </m:d>
                      <m:r>
                        <a:rPr lang="es-EC" i="0">
                          <a:latin typeface="Cambria Math" panose="02040503050406030204" pitchFamily="18" charset="0"/>
                        </a:rPr>
                        <m:t>=</m:t>
                      </m:r>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𝑘</m:t>
                          </m:r>
                          <m:r>
                            <a:rPr lang="es-EC" i="0">
                              <a:latin typeface="Cambria Math" panose="02040503050406030204" pitchFamily="18" charset="0"/>
                            </a:rPr>
                            <m:t>=1</m:t>
                          </m:r>
                        </m:sub>
                        <m:sup>
                          <m:r>
                            <a:rPr lang="es-EC" i="1">
                              <a:latin typeface="Cambria Math" panose="02040503050406030204" pitchFamily="18" charset="0"/>
                            </a:rPr>
                            <m:t>𝑝</m:t>
                          </m:r>
                        </m:sup>
                        <m:e>
                          <m:d>
                            <m:dPr>
                              <m:ctrlPr>
                                <a:rPr lang="es-EC" i="1">
                                  <a:latin typeface="Cambria Math" panose="02040503050406030204" pitchFamily="18" charset="0"/>
                                </a:rPr>
                              </m:ctrlPr>
                            </m:dPr>
                            <m:e>
                              <m:d>
                                <m:dPr>
                                  <m:beg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𝑘</m:t>
                                      </m:r>
                                    </m:sub>
                                  </m:sSub>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0">
                                              <a:latin typeface="Cambria Math" panose="02040503050406030204" pitchFamily="18" charset="0"/>
                                            </a:rPr>
                                            <m:t>2</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𝑘</m:t>
                                              </m:r>
                                            </m:sub>
                                          </m:sSub>
                                          <m:r>
                                            <a:rPr lang="es-EC" i="1">
                                              <a:latin typeface="Cambria Math" panose="02040503050406030204" pitchFamily="18" charset="0"/>
                                            </a:rPr>
                                            <m:t>𝑡</m:t>
                                          </m:r>
                                        </m:e>
                                      </m:d>
                                    </m:e>
                                  </m:func>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1">
                                          <a:latin typeface="Cambria Math" panose="02040503050406030204" pitchFamily="18" charset="0"/>
                                        </a:rPr>
                                        <m:t>𝑘</m:t>
                                      </m:r>
                                    </m:sub>
                                  </m:sSub>
                                  <m:r>
                                    <a:rPr lang="es-EC" i="0">
                                      <a:latin typeface="Cambria Math" panose="02040503050406030204" pitchFamily="18" charset="0"/>
                                    </a:rPr>
                                    <m:t>.</m:t>
                                  </m:r>
                                  <m:r>
                                    <m:rPr>
                                      <m:sty m:val="p"/>
                                    </m:rPr>
                                    <a:rPr lang="es-EC" i="0">
                                      <a:latin typeface="Cambria Math" panose="02040503050406030204" pitchFamily="18" charset="0"/>
                                    </a:rPr>
                                    <m:t>co</m:t>
                                  </m:r>
                                  <m:func>
                                    <m:funcPr>
                                      <m:ctrlPr>
                                        <a:rPr lang="es-EC" i="1">
                                          <a:latin typeface="Cambria Math" panose="02040503050406030204" pitchFamily="18" charset="0"/>
                                        </a:rPr>
                                      </m:ctrlPr>
                                    </m:funcPr>
                                    <m:fName>
                                      <m:r>
                                        <m:rPr>
                                          <m:sty m:val="p"/>
                                        </m:rPr>
                                        <a:rPr lang="es-EC" i="0">
                                          <a:latin typeface="Cambria Math" panose="02040503050406030204" pitchFamily="18" charset="0"/>
                                        </a:rPr>
                                        <m:t>s</m:t>
                                      </m:r>
                                    </m:fName>
                                    <m:e>
                                      <m:r>
                                        <a:rPr lang="es-EC" i="0">
                                          <a:latin typeface="Cambria Math" panose="02040503050406030204" pitchFamily="18" charset="0"/>
                                        </a:rPr>
                                        <m:t>(</m:t>
                                      </m:r>
                                    </m:e>
                                  </m:func>
                                  <m:r>
                                    <a:rPr lang="es-EC" i="0">
                                      <a:latin typeface="Cambria Math" panose="02040503050406030204" pitchFamily="18" charset="0"/>
                                    </a:rPr>
                                    <m:t>2</m:t>
                                  </m:r>
                                  <m:r>
                                    <a:rPr lang="es-EC" i="1">
                                      <a:latin typeface="Cambria Math" panose="02040503050406030204" pitchFamily="18" charset="0"/>
                                    </a:rPr>
                                    <m:t>𝜋</m:t>
                                  </m:r>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𝑘</m:t>
                                      </m:r>
                                    </m:sub>
                                  </m:sSub>
                                  <m:r>
                                    <a:rPr lang="es-EC" i="1">
                                      <a:latin typeface="Cambria Math" panose="02040503050406030204" pitchFamily="18" charset="0"/>
                                    </a:rPr>
                                    <m:t>𝑡</m:t>
                                  </m:r>
                                </m:e>
                              </m:d>
                            </m:e>
                          </m:d>
                        </m:e>
                      </m:nary>
                      <m:r>
                        <a:rPr lang="es-EC" i="0">
                          <a:latin typeface="Cambria Math" panose="02040503050406030204" pitchFamily="18" charset="0"/>
                        </a:rPr>
                        <m:t>+</m:t>
                      </m:r>
                      <m:r>
                        <a:rPr lang="es-EC" i="1">
                          <a:latin typeface="Cambria Math" panose="02040503050406030204" pitchFamily="18" charset="0"/>
                        </a:rPr>
                        <m:t>𝜀</m:t>
                      </m:r>
                    </m:oMath>
                  </m:oMathPara>
                </a14:m>
                <a:endParaRPr lang="es-EC" dirty="0"/>
              </a:p>
            </p:txBody>
          </p:sp>
        </mc:Choice>
        <mc:Fallback xmlns="">
          <p:sp>
            <p:nvSpPr>
              <p:cNvPr id="3" name="Rectángulo 2">
                <a:extLst>
                  <a:ext uri="{FF2B5EF4-FFF2-40B4-BE49-F238E27FC236}">
                    <a16:creationId xmlns:a16="http://schemas.microsoft.com/office/drawing/2014/main" id="{E8BB3D53-5AC8-4154-9F38-EEAC4712EED1}"/>
                  </a:ext>
                </a:extLst>
              </p:cNvPr>
              <p:cNvSpPr>
                <a:spLocks noRot="1" noChangeAspect="1" noMove="1" noResize="1" noEditPoints="1" noAdjustHandles="1" noChangeArrowheads="1" noChangeShapeType="1" noTextEdit="1"/>
              </p:cNvSpPr>
              <p:nvPr/>
            </p:nvSpPr>
            <p:spPr>
              <a:xfrm>
                <a:off x="2699531" y="2064464"/>
                <a:ext cx="5662246" cy="848502"/>
              </a:xfrm>
              <a:prstGeom prst="rect">
                <a:avLst/>
              </a:prstGeom>
              <a:blipFill>
                <a:blip r:embed="rId3"/>
                <a:stretch>
                  <a:fillRect/>
                </a:stretch>
              </a:blipFill>
            </p:spPr>
            <p:txBody>
              <a:bodyPr/>
              <a:lstStyle/>
              <a:p>
                <a:r>
                  <a:rPr lang="es-EC">
                    <a:noFill/>
                  </a:rPr>
                  <a:t> </a:t>
                </a:r>
              </a:p>
            </p:txBody>
          </p:sp>
        </mc:Fallback>
      </mc:AlternateContent>
      <p:graphicFrame>
        <p:nvGraphicFramePr>
          <p:cNvPr id="7" name="Gráfico 6">
            <a:extLst>
              <a:ext uri="{FF2B5EF4-FFF2-40B4-BE49-F238E27FC236}">
                <a16:creationId xmlns:a16="http://schemas.microsoft.com/office/drawing/2014/main" xmlns="" id="{A66AC9BA-A7B1-4601-8A47-61B63324BF35}"/>
              </a:ext>
            </a:extLst>
          </p:cNvPr>
          <p:cNvGraphicFramePr>
            <a:graphicFrameLocks/>
          </p:cNvGraphicFramePr>
          <p:nvPr>
            <p:extLst>
              <p:ext uri="{D42A27DB-BD31-4B8C-83A1-F6EECF244321}">
                <p14:modId xmlns:p14="http://schemas.microsoft.com/office/powerpoint/2010/main" val="2544872385"/>
              </p:ext>
            </p:extLst>
          </p:nvPr>
        </p:nvGraphicFramePr>
        <p:xfrm>
          <a:off x="2718127" y="3945035"/>
          <a:ext cx="54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a:extLst>
              <a:ext uri="{FF2B5EF4-FFF2-40B4-BE49-F238E27FC236}">
                <a16:creationId xmlns:a16="http://schemas.microsoft.com/office/drawing/2014/main" xmlns="" id="{5727A028-683F-420B-8EB1-319658AF838E}"/>
              </a:ext>
            </a:extLst>
          </p:cNvPr>
          <p:cNvSpPr txBox="1"/>
          <p:nvPr/>
        </p:nvSpPr>
        <p:spPr>
          <a:xfrm>
            <a:off x="2896603" y="3181958"/>
            <a:ext cx="2521524" cy="369332"/>
          </a:xfrm>
          <a:prstGeom prst="rect">
            <a:avLst/>
          </a:prstGeom>
          <a:noFill/>
        </p:spPr>
        <p:txBody>
          <a:bodyPr wrap="none" rtlCol="0">
            <a:spAutoFit/>
          </a:bodyPr>
          <a:lstStyle/>
          <a:p>
            <a:r>
              <a:rPr lang="es-EC" dirty="0"/>
              <a:t>Periodos fundamentales</a:t>
            </a:r>
          </a:p>
        </p:txBody>
      </p:sp>
    </p:spTree>
    <p:extLst>
      <p:ext uri="{BB962C8B-B14F-4D97-AF65-F5344CB8AC3E}">
        <p14:creationId xmlns:p14="http://schemas.microsoft.com/office/powerpoint/2010/main" val="270481633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1115892"/>
          </a:xfrm>
        </p:spPr>
        <p:txBody>
          <a:bodyPr>
            <a:normAutofit fontScale="90000"/>
          </a:bodyPr>
          <a:lstStyle/>
          <a:p>
            <a:r>
              <a:rPr lang="es-EC" dirty="0"/>
              <a:t>Extrapolación de coordenadas </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t>
            </a:r>
            <a:r>
              <a:rPr lang="es-ES" sz="1200" b="1" dirty="0">
                <a:ln/>
                <a:latin typeface="Arial" panose="020B0604020202020204" pitchFamily="34" charset="0"/>
                <a:cs typeface="Arial" panose="020B0604020202020204" pitchFamily="34" charset="0"/>
              </a:rPr>
              <a:t>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11" name="Gráfico 10">
            <a:extLst>
              <a:ext uri="{FF2B5EF4-FFF2-40B4-BE49-F238E27FC236}">
                <a16:creationId xmlns:a16="http://schemas.microsoft.com/office/drawing/2014/main" xmlns="" id="{5E0AAB54-9EEB-4764-9C1A-C83E435E31BB}"/>
              </a:ext>
            </a:extLst>
          </p:cNvPr>
          <p:cNvGraphicFramePr>
            <a:graphicFrameLocks/>
          </p:cNvGraphicFramePr>
          <p:nvPr>
            <p:extLst>
              <p:ext uri="{D42A27DB-BD31-4B8C-83A1-F6EECF244321}">
                <p14:modId xmlns:p14="http://schemas.microsoft.com/office/powerpoint/2010/main" val="819419248"/>
              </p:ext>
            </p:extLst>
          </p:nvPr>
        </p:nvGraphicFramePr>
        <p:xfrm>
          <a:off x="2971301" y="2762884"/>
          <a:ext cx="5577840" cy="334459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xmlns="" id="{0D321E30-2D32-4F87-99AA-E11A9208293F}"/>
                  </a:ext>
                </a:extLst>
              </p:cNvPr>
              <p:cNvSpPr/>
              <p:nvPr/>
            </p:nvSpPr>
            <p:spPr>
              <a:xfrm>
                <a:off x="301786" y="1857930"/>
                <a:ext cx="10916870" cy="4726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𝑆</m:t>
                      </m:r>
                      <m:d>
                        <m:dPr>
                          <m:ctrlPr>
                            <a:rPr lang="es-EC" sz="1100" i="1">
                              <a:latin typeface="Cambria Math" panose="02040503050406030204" pitchFamily="18" charset="0"/>
                            </a:rPr>
                          </m:ctrlPr>
                        </m:dPr>
                        <m:e>
                          <m:r>
                            <a:rPr lang="es-EC" sz="1100" i="1">
                              <a:latin typeface="Cambria Math" panose="02040503050406030204" pitchFamily="18" charset="0"/>
                            </a:rPr>
                            <m:t>𝑡</m:t>
                          </m:r>
                        </m:e>
                      </m:d>
                      <m:r>
                        <a:rPr lang="es-EC" sz="1100" i="0">
                          <a:latin typeface="Cambria Math" panose="02040503050406030204" pitchFamily="18" charset="0"/>
                        </a:rPr>
                        <m:t>=</m:t>
                      </m:r>
                      <m:r>
                        <a:rPr lang="es-EC" sz="1100" i="1">
                          <a:latin typeface="Cambria Math" panose="02040503050406030204" pitchFamily="18" charset="0"/>
                        </a:rPr>
                        <m:t>𝑚𝑡</m:t>
                      </m:r>
                      <m:r>
                        <a:rPr lang="es-EC" sz="1100" i="0">
                          <a:latin typeface="Cambria Math" panose="02040503050406030204" pitchFamily="18" charset="0"/>
                        </a:rPr>
                        <m:t>+</m:t>
                      </m:r>
                      <m:r>
                        <a:rPr lang="es-EC" sz="1100" i="1">
                          <a:latin typeface="Cambria Math" panose="02040503050406030204" pitchFamily="18" charset="0"/>
                        </a:rPr>
                        <m:t>𝑏</m:t>
                      </m:r>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oMath>
                  </m:oMathPara>
                </a14:m>
                <a:endParaRPr lang="es-EC" sz="1100" dirty="0"/>
              </a:p>
            </p:txBody>
          </p:sp>
        </mc:Choice>
        <mc:Fallback xmlns="">
          <p:sp>
            <p:nvSpPr>
              <p:cNvPr id="4" name="Rectángulo 3">
                <a:extLst>
                  <a:ext uri="{FF2B5EF4-FFF2-40B4-BE49-F238E27FC236}">
                    <a16:creationId xmlns:a16="http://schemas.microsoft.com/office/drawing/2014/main" id="{0D321E30-2D32-4F87-99AA-E11A9208293F}"/>
                  </a:ext>
                </a:extLst>
              </p:cNvPr>
              <p:cNvSpPr>
                <a:spLocks noRot="1" noChangeAspect="1" noMove="1" noResize="1" noEditPoints="1" noAdjustHandles="1" noChangeArrowheads="1" noChangeShapeType="1" noTextEdit="1"/>
              </p:cNvSpPr>
              <p:nvPr/>
            </p:nvSpPr>
            <p:spPr>
              <a:xfrm>
                <a:off x="301786" y="1857930"/>
                <a:ext cx="10916870" cy="472694"/>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82866761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368274"/>
            <a:ext cx="6262028" cy="1115892"/>
          </a:xfrm>
        </p:spPr>
        <p:txBody>
          <a:bodyPr>
            <a:normAutofit/>
          </a:bodyPr>
          <a:lstStyle/>
          <a:p>
            <a:r>
              <a:rPr lang="es-EC" dirty="0"/>
              <a:t>Velocidades</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a:t>
            </a:r>
            <a:r>
              <a:rPr lang="es-ES" sz="1200" b="1" dirty="0">
                <a:ln/>
                <a:latin typeface="Arial" panose="020B0604020202020204" pitchFamily="34" charset="0"/>
                <a:cs typeface="Arial" panose="020B0604020202020204" pitchFamily="34" charset="0"/>
              </a:rPr>
              <a:t>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xmlns="" id="{BDCE0047-7C78-4214-8B15-C3A312BB7B56}"/>
                  </a:ext>
                </a:extLst>
              </p:cNvPr>
              <p:cNvSpPr/>
              <p:nvPr/>
            </p:nvSpPr>
            <p:spPr>
              <a:xfrm>
                <a:off x="3356860" y="3119877"/>
                <a:ext cx="3904484"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𝑣</m:t>
                      </m:r>
                      <m:r>
                        <a:rPr lang="es-EC" i="0">
                          <a:latin typeface="Cambria Math" panose="02040503050406030204" pitchFamily="18" charset="0"/>
                        </a:rPr>
                        <m:t>=</m:t>
                      </m:r>
                      <m:func>
                        <m:funcPr>
                          <m:ctrlPr>
                            <a:rPr lang="es-EC" i="1">
                              <a:latin typeface="Cambria Math" panose="02040503050406030204" pitchFamily="18" charset="0"/>
                            </a:rPr>
                          </m:ctrlPr>
                        </m:funcPr>
                        <m:fName>
                          <m:limLow>
                            <m:limLowPr>
                              <m:ctrlPr>
                                <a:rPr lang="es-EC" i="1">
                                  <a:latin typeface="Cambria Math" panose="02040503050406030204" pitchFamily="18" charset="0"/>
                                </a:rPr>
                              </m:ctrlPr>
                            </m:limLowPr>
                            <m:e>
                              <m:r>
                                <m:rPr>
                                  <m:sty m:val="p"/>
                                </m:rPr>
                                <a:rPr lang="es-EC" i="0">
                                  <a:latin typeface="Cambria Math" panose="02040503050406030204" pitchFamily="18" charset="0"/>
                                </a:rPr>
                                <m:t>lim</m:t>
                              </m:r>
                            </m:e>
                            <m:lim>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→0</m:t>
                              </m:r>
                            </m:lim>
                          </m:limLow>
                        </m:fName>
                        <m:e>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𝑥</m:t>
                              </m:r>
                            </m:num>
                            <m:den>
                              <m:r>
                                <a:rPr lang="es-EC" i="0">
                                  <a:latin typeface="Cambria Math" panose="02040503050406030204" pitchFamily="18" charset="0"/>
                                </a:rPr>
                                <m:t>∆</m:t>
                              </m:r>
                              <m:r>
                                <a:rPr lang="es-EC" i="1">
                                  <a:latin typeface="Cambria Math" panose="02040503050406030204" pitchFamily="18" charset="0"/>
                                </a:rPr>
                                <m:t>𝑡</m:t>
                              </m:r>
                            </m:den>
                          </m:f>
                        </m:e>
                      </m:func>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𝑑𝑥</m:t>
                          </m:r>
                        </m:num>
                        <m:den>
                          <m:r>
                            <a:rPr lang="es-EC" i="1">
                              <a:latin typeface="Cambria Math" panose="02040503050406030204" pitchFamily="18" charset="0"/>
                            </a:rPr>
                            <m:t>𝑑𝑡</m:t>
                          </m:r>
                        </m:den>
                      </m:f>
                      <m:r>
                        <a:rPr lang="es-EC" i="0">
                          <a:latin typeface="Cambria Math" panose="02040503050406030204" pitchFamily="18" charset="0"/>
                        </a:rPr>
                        <m:t> </m:t>
                      </m:r>
                    </m:oMath>
                  </m:oMathPara>
                </a14:m>
                <a:endParaRPr lang="es-EC" dirty="0"/>
              </a:p>
            </p:txBody>
          </p:sp>
        </mc:Choice>
        <mc:Fallback xmlns="">
          <p:sp>
            <p:nvSpPr>
              <p:cNvPr id="3" name="Rectángulo 2">
                <a:extLst>
                  <a:ext uri="{FF2B5EF4-FFF2-40B4-BE49-F238E27FC236}">
                    <a16:creationId xmlns:a16="http://schemas.microsoft.com/office/drawing/2014/main" id="{BDCE0047-7C78-4214-8B15-C3A312BB7B56}"/>
                  </a:ext>
                </a:extLst>
              </p:cNvPr>
              <p:cNvSpPr>
                <a:spLocks noRot="1" noChangeAspect="1" noMove="1" noResize="1" noEditPoints="1" noAdjustHandles="1" noChangeArrowheads="1" noChangeShapeType="1" noTextEdit="1"/>
              </p:cNvSpPr>
              <p:nvPr/>
            </p:nvSpPr>
            <p:spPr>
              <a:xfrm>
                <a:off x="3356860" y="3119877"/>
                <a:ext cx="3904484" cy="618246"/>
              </a:xfrm>
              <a:prstGeom prst="rect">
                <a:avLst/>
              </a:prstGeom>
              <a:blipFill>
                <a:blip r:embed="rId3"/>
                <a:stretch>
                  <a:fillRect/>
                </a:stretch>
              </a:blipFill>
            </p:spPr>
            <p:txBody>
              <a:bodyPr/>
              <a:lstStyle/>
              <a:p>
                <a:r>
                  <a:rPr lang="es-EC">
                    <a:noFill/>
                  </a:rPr>
                  <a:t> </a:t>
                </a:r>
              </a:p>
            </p:txBody>
          </p:sp>
        </mc:Fallback>
      </mc:AlternateContent>
      <p:sp>
        <p:nvSpPr>
          <p:cNvPr id="4" name="Rectángulo 3">
            <a:extLst>
              <a:ext uri="{FF2B5EF4-FFF2-40B4-BE49-F238E27FC236}">
                <a16:creationId xmlns:a16="http://schemas.microsoft.com/office/drawing/2014/main" xmlns="" id="{984EE919-9845-4CD9-AFA0-ABCC714AD8D5}"/>
              </a:ext>
            </a:extLst>
          </p:cNvPr>
          <p:cNvSpPr/>
          <p:nvPr/>
        </p:nvSpPr>
        <p:spPr>
          <a:xfrm>
            <a:off x="2383022" y="1616027"/>
            <a:ext cx="6070209" cy="874342"/>
          </a:xfrm>
          <a:prstGeom prst="rect">
            <a:avLst/>
          </a:prstGeom>
        </p:spPr>
        <p:txBody>
          <a:bodyPr wrap="square">
            <a:spAutoFit/>
          </a:bodyPr>
          <a:lstStyle/>
          <a:p>
            <a:pPr algn="just">
              <a:lnSpc>
                <a:spcPct val="150000"/>
              </a:lnSpc>
              <a:spcAft>
                <a:spcPts val="1000"/>
              </a:spcAft>
            </a:pPr>
            <a:r>
              <a:rPr lang="es-EC" dirty="0">
                <a:latin typeface="Times New Roman" panose="02020603050405020304" pitchFamily="18" charset="0"/>
                <a:ea typeface="Calibri" panose="020F0502020204030204" pitchFamily="34" charset="0"/>
              </a:rPr>
              <a:t>El desplazamiento que realiza un cuerpo en un intervalo de tiempo específico es denominado velocidad</a:t>
            </a:r>
            <a:endParaRPr lang="es-EC" dirty="0"/>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28F2FDD5-7D87-47C3-9857-D69654B6593C}"/>
                  </a:ext>
                </a:extLst>
              </p:cNvPr>
              <p:cNvSpPr/>
              <p:nvPr/>
            </p:nvSpPr>
            <p:spPr>
              <a:xfrm>
                <a:off x="1524893" y="4367632"/>
                <a:ext cx="8055206" cy="4937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d>
                            <m:dPr>
                              <m:begChr m:val=""/>
                              <m:endChr m:val="|"/>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a:latin typeface="Cambria Math" panose="02040503050406030204" pitchFamily="18" charset="0"/>
                                    </a:rPr>
                                    <m:t>𝜕</m:t>
                                  </m:r>
                                  <m:r>
                                    <a:rPr lang="es-EC" sz="1100" i="1">
                                      <a:latin typeface="Cambria Math" panose="02040503050406030204" pitchFamily="18" charset="0"/>
                                    </a:rPr>
                                    <m:t>𝑆</m:t>
                                  </m:r>
                                  <m:d>
                                    <m:dPr>
                                      <m:ctrlPr>
                                        <a:rPr lang="es-EC" sz="1100" i="1">
                                          <a:latin typeface="Cambria Math" panose="02040503050406030204" pitchFamily="18" charset="0"/>
                                        </a:rPr>
                                      </m:ctrlPr>
                                    </m:dPr>
                                    <m:e>
                                      <m:r>
                                        <a:rPr lang="es-EC" sz="1100" i="1">
                                          <a:latin typeface="Cambria Math" panose="02040503050406030204" pitchFamily="18" charset="0"/>
                                        </a:rPr>
                                        <m:t>𝑡</m:t>
                                      </m:r>
                                    </m:e>
                                  </m:d>
                                </m:num>
                                <m:den>
                                  <m:r>
                                    <a:rPr lang="es-EC" sz="1100" i="0">
                                      <a:latin typeface="Cambria Math" panose="02040503050406030204" pitchFamily="18" charset="0"/>
                                    </a:rPr>
                                    <m:t>𝜕</m:t>
                                  </m:r>
                                  <m:r>
                                    <a:rPr lang="es-EC" sz="1100" i="1">
                                      <a:latin typeface="Cambria Math" panose="02040503050406030204" pitchFamily="18" charset="0"/>
                                    </a:rPr>
                                    <m:t>𝑡</m:t>
                                  </m:r>
                                </m:den>
                              </m:f>
                            </m:e>
                          </m:d>
                        </m:e>
                        <m:sub>
                          <m:r>
                            <a:rPr lang="es-EC" sz="1100" i="1">
                              <a:latin typeface="Cambria Math" panose="02040503050406030204" pitchFamily="18" charset="0"/>
                            </a:rPr>
                            <m:t>𝑡</m:t>
                          </m:r>
                        </m:sub>
                      </m:sSub>
                      <m:r>
                        <a:rPr lang="es-EC" sz="1100" i="0">
                          <a:latin typeface="Cambria Math" panose="02040503050406030204" pitchFamily="18" charset="0"/>
                        </a:rPr>
                        <m:t>=</m:t>
                      </m:r>
                      <m:r>
                        <a:rPr lang="es-EC" sz="1100" i="1">
                          <a:latin typeface="Cambria Math" panose="02040503050406030204" pitchFamily="18" charset="0"/>
                        </a:rPr>
                        <m:t>𝑀</m:t>
                      </m:r>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oMath>
                  </m:oMathPara>
                </a14:m>
                <a:endParaRPr lang="es-EC" sz="1100" dirty="0"/>
              </a:p>
            </p:txBody>
          </p:sp>
        </mc:Choice>
        <mc:Fallback xmlns="">
          <p:sp>
            <p:nvSpPr>
              <p:cNvPr id="5" name="Rectángulo 4">
                <a:extLst>
                  <a:ext uri="{FF2B5EF4-FFF2-40B4-BE49-F238E27FC236}">
                    <a16:creationId xmlns:a16="http://schemas.microsoft.com/office/drawing/2014/main" id="{28F2FDD5-7D87-47C3-9857-D69654B6593C}"/>
                  </a:ext>
                </a:extLst>
              </p:cNvPr>
              <p:cNvSpPr>
                <a:spLocks noRot="1" noChangeAspect="1" noMove="1" noResize="1" noEditPoints="1" noAdjustHandles="1" noChangeArrowheads="1" noChangeShapeType="1" noTextEdit="1"/>
              </p:cNvSpPr>
              <p:nvPr/>
            </p:nvSpPr>
            <p:spPr>
              <a:xfrm>
                <a:off x="1524893" y="4367632"/>
                <a:ext cx="8055206" cy="493790"/>
              </a:xfrm>
              <a:prstGeom prst="rect">
                <a:avLst/>
              </a:prstGeom>
              <a:blipFill>
                <a:blip r:embed="rId4"/>
                <a:stretch>
                  <a:fillRect t="-166667" b="-235802"/>
                </a:stretch>
              </a:blipFill>
            </p:spPr>
            <p:txBody>
              <a:bodyPr/>
              <a:lstStyle/>
              <a:p>
                <a:r>
                  <a:rPr lang="es-EC">
                    <a:noFill/>
                  </a:rPr>
                  <a:t> </a:t>
                </a:r>
              </a:p>
            </p:txBody>
          </p:sp>
        </mc:Fallback>
      </mc:AlternateContent>
    </p:spTree>
    <p:extLst>
      <p:ext uri="{BB962C8B-B14F-4D97-AF65-F5344CB8AC3E}">
        <p14:creationId xmlns:p14="http://schemas.microsoft.com/office/powerpoint/2010/main" val="4376364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38" y="160809"/>
            <a:ext cx="6262028" cy="970450"/>
          </a:xfrm>
        </p:spPr>
        <p:txBody>
          <a:bodyPr/>
          <a:lstStyle/>
          <a:p>
            <a:r>
              <a:rPr lang="es-EC" dirty="0"/>
              <a:t>Antecedentes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188637" y="1361213"/>
            <a:ext cx="6262029" cy="4058751"/>
          </a:xfrm>
        </p:spPr>
        <p:txBody>
          <a:bodyPr>
            <a:normAutofit/>
          </a:bodyPr>
          <a:lstStyle/>
          <a:p>
            <a:r>
              <a:rPr lang="es-EC" dirty="0">
                <a:effectLst/>
              </a:rPr>
              <a:t>Las estaciones permanentes GNSS permiten cuantificar las variaciones en los movimientos horizontales y verticales en fallas y regiones activas tectónicamente como efecto de la geodinámica y las deformaciones de la corteza terrestre</a:t>
            </a:r>
          </a:p>
          <a:p>
            <a:r>
              <a:rPr lang="es-EC" dirty="0">
                <a:effectLst/>
              </a:rPr>
              <a:t>Las observaciones de dichas estaciones permiten la actualización de coordenadas a partir de las velocidades para cada componente y son denominadas como series de tiempo</a:t>
            </a:r>
          </a:p>
        </p:txBody>
      </p:sp>
      <p:sp>
        <p:nvSpPr>
          <p:cNvPr id="4" name="CuadroTexto 3">
            <a:extLst>
              <a:ext uri="{FF2B5EF4-FFF2-40B4-BE49-F238E27FC236}">
                <a16:creationId xmlns:a16="http://schemas.microsoft.com/office/drawing/2014/main" xmlns="" id="{7E177A7A-634A-4B6C-B1A4-2D13E07C76F6}"/>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t>
            </a:r>
            <a:r>
              <a:rPr lang="es-ES" sz="1200" b="1" dirty="0">
                <a:ln/>
                <a:latin typeface="Arial" panose="020B0604020202020204" pitchFamily="34" charset="0"/>
                <a:cs typeface="Arial" panose="020B0604020202020204" pitchFamily="34" charset="0"/>
              </a:rPr>
              <a:t>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5" name="Imagen 4" descr="C:\Users\Pancho\Pictures\placas.JPG">
            <a:extLst>
              <a:ext uri="{FF2B5EF4-FFF2-40B4-BE49-F238E27FC236}">
                <a16:creationId xmlns:a16="http://schemas.microsoft.com/office/drawing/2014/main" xmlns="" id="{EE467D8E-50DB-4DA5-AB6A-D4A1EBDE4616}"/>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07"/>
          <a:stretch/>
        </p:blipFill>
        <p:spPr bwMode="auto">
          <a:xfrm>
            <a:off x="3790122" y="4774386"/>
            <a:ext cx="2796209" cy="1904710"/>
          </a:xfrm>
          <a:prstGeom prst="rect">
            <a:avLst/>
          </a:prstGeom>
          <a:noFill/>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xmlns="" id="{86B86B72-6E45-4CCA-B180-59F0277FBD00}"/>
              </a:ext>
            </a:extLst>
          </p:cNvPr>
          <p:cNvSpPr/>
          <p:nvPr/>
        </p:nvSpPr>
        <p:spPr>
          <a:xfrm>
            <a:off x="6706094" y="6248400"/>
            <a:ext cx="1916358" cy="276999"/>
          </a:xfrm>
          <a:prstGeom prst="rect">
            <a:avLst/>
          </a:prstGeom>
        </p:spPr>
        <p:txBody>
          <a:bodyPr wrap="none">
            <a:spAutoFit/>
          </a:bodyPr>
          <a:lstStyle/>
          <a:p>
            <a:r>
              <a:rPr lang="es-ES" sz="1200" b="1" dirty="0">
                <a:latin typeface="Times New Roman" panose="02020603050405020304" pitchFamily="18" charset="0"/>
                <a:cs typeface="Times New Roman" panose="02020603050405020304" pitchFamily="18" charset="0"/>
              </a:rPr>
              <a:t>Fuente: </a:t>
            </a:r>
            <a:r>
              <a:rPr lang="es-EC" sz="1200" dirty="0">
                <a:latin typeface="Times New Roman" panose="02020603050405020304" pitchFamily="18" charset="0"/>
                <a:cs typeface="Times New Roman" panose="02020603050405020304" pitchFamily="18" charset="0"/>
              </a:rPr>
              <a:t>(</a:t>
            </a:r>
            <a:r>
              <a:rPr lang="es-EC" sz="1200" dirty="0" err="1">
                <a:latin typeface="Times New Roman" panose="02020603050405020304" pitchFamily="18" charset="0"/>
                <a:cs typeface="Times New Roman" panose="02020603050405020304" pitchFamily="18" charset="0"/>
              </a:rPr>
              <a:t>Toulkeridis</a:t>
            </a:r>
            <a:r>
              <a:rPr lang="es-EC" sz="1200" dirty="0">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22810620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01180" y="88088"/>
            <a:ext cx="6262028" cy="1115892"/>
          </a:xfrm>
        </p:spPr>
        <p:txBody>
          <a:bodyPr>
            <a:normAutofit/>
          </a:bodyPr>
          <a:lstStyle/>
          <a:p>
            <a:r>
              <a:rPr lang="es-EC" dirty="0"/>
              <a:t>Procesamiento</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a:t>
            </a:r>
            <a:r>
              <a:rPr lang="es-ES" sz="1200" b="1" dirty="0">
                <a:ln/>
                <a:latin typeface="Arial" panose="020B0604020202020204" pitchFamily="34" charset="0"/>
                <a:cs typeface="Arial" panose="020B0604020202020204" pitchFamily="34" charset="0"/>
              </a:rPr>
              <a:t>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6" name="Tabla 5">
            <a:extLst>
              <a:ext uri="{FF2B5EF4-FFF2-40B4-BE49-F238E27FC236}">
                <a16:creationId xmlns:a16="http://schemas.microsoft.com/office/drawing/2014/main" xmlns="" id="{E7C4F52A-D001-4ADF-A9B1-77D9B7AC7245}"/>
              </a:ext>
            </a:extLst>
          </p:cNvPr>
          <p:cNvGraphicFramePr>
            <a:graphicFrameLocks noGrp="1"/>
          </p:cNvGraphicFramePr>
          <p:nvPr>
            <p:extLst>
              <p:ext uri="{D42A27DB-BD31-4B8C-83A1-F6EECF244321}">
                <p14:modId xmlns:p14="http://schemas.microsoft.com/office/powerpoint/2010/main" val="3325024090"/>
              </p:ext>
            </p:extLst>
          </p:nvPr>
        </p:nvGraphicFramePr>
        <p:xfrm>
          <a:off x="3375646" y="1029245"/>
          <a:ext cx="4783615" cy="6247253"/>
        </p:xfrm>
        <a:graphic>
          <a:graphicData uri="http://schemas.openxmlformats.org/drawingml/2006/table">
            <a:tbl>
              <a:tblPr firstRow="1" firstCol="1" bandRow="1">
                <a:tableStyleId>{2D5ABB26-0587-4C30-8999-92F81FD0307C}</a:tableStyleId>
              </a:tblPr>
              <a:tblGrid>
                <a:gridCol w="775721">
                  <a:extLst>
                    <a:ext uri="{9D8B030D-6E8A-4147-A177-3AD203B41FA5}">
                      <a16:colId xmlns:a16="http://schemas.microsoft.com/office/drawing/2014/main" xmlns="" val="545806453"/>
                    </a:ext>
                  </a:extLst>
                </a:gridCol>
                <a:gridCol w="943795">
                  <a:extLst>
                    <a:ext uri="{9D8B030D-6E8A-4147-A177-3AD203B41FA5}">
                      <a16:colId xmlns:a16="http://schemas.microsoft.com/office/drawing/2014/main" xmlns="" val="3048027835"/>
                    </a:ext>
                  </a:extLst>
                </a:gridCol>
                <a:gridCol w="943795">
                  <a:extLst>
                    <a:ext uri="{9D8B030D-6E8A-4147-A177-3AD203B41FA5}">
                      <a16:colId xmlns:a16="http://schemas.microsoft.com/office/drawing/2014/main" xmlns="" val="1577889703"/>
                    </a:ext>
                  </a:extLst>
                </a:gridCol>
                <a:gridCol w="995508">
                  <a:extLst>
                    <a:ext uri="{9D8B030D-6E8A-4147-A177-3AD203B41FA5}">
                      <a16:colId xmlns:a16="http://schemas.microsoft.com/office/drawing/2014/main" xmlns="" val="1540922709"/>
                    </a:ext>
                  </a:extLst>
                </a:gridCol>
                <a:gridCol w="1124796">
                  <a:extLst>
                    <a:ext uri="{9D8B030D-6E8A-4147-A177-3AD203B41FA5}">
                      <a16:colId xmlns:a16="http://schemas.microsoft.com/office/drawing/2014/main" xmlns="" val="4073637877"/>
                    </a:ext>
                  </a:extLst>
                </a:gridCol>
              </a:tblGrid>
              <a:tr h="692273">
                <a:tc>
                  <a:txBody>
                    <a:bodyPr/>
                    <a:lstStyle/>
                    <a:p>
                      <a:pPr algn="ctr">
                        <a:lnSpc>
                          <a:spcPct val="150000"/>
                        </a:lnSpc>
                        <a:spcAft>
                          <a:spcPts val="0"/>
                        </a:spcAft>
                      </a:pPr>
                      <a:r>
                        <a:rPr lang="es-EC" sz="900" dirty="0">
                          <a:effectLst/>
                        </a:rPr>
                        <a:t>Estación</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Observaciones obtenidas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Porcentaje de Observación</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Observaciones Procesadas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Porcentaje de Procesamiento</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752102168"/>
                  </a:ext>
                </a:extLst>
              </a:tr>
              <a:tr h="157322">
                <a:tc>
                  <a:txBody>
                    <a:bodyPr/>
                    <a:lstStyle/>
                    <a:p>
                      <a:pPr algn="ctr">
                        <a:lnSpc>
                          <a:spcPct val="150000"/>
                        </a:lnSpc>
                        <a:spcAft>
                          <a:spcPts val="0"/>
                        </a:spcAft>
                      </a:pPr>
                      <a:r>
                        <a:rPr lang="es-EC" sz="900">
                          <a:effectLst/>
                        </a:rPr>
                        <a:t>ALEC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96.90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98.49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723609400"/>
                  </a:ext>
                </a:extLst>
              </a:tr>
              <a:tr h="157322">
                <a:tc>
                  <a:txBody>
                    <a:bodyPr/>
                    <a:lstStyle/>
                    <a:p>
                      <a:pPr algn="ctr">
                        <a:lnSpc>
                          <a:spcPct val="150000"/>
                        </a:lnSpc>
                        <a:spcAft>
                          <a:spcPts val="0"/>
                        </a:spcAft>
                      </a:pPr>
                      <a:r>
                        <a:rPr lang="es-EC" sz="900">
                          <a:effectLst/>
                        </a:rPr>
                        <a:t>BHEC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80.29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97.95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2938016011"/>
                  </a:ext>
                </a:extLst>
              </a:tr>
              <a:tr h="157322">
                <a:tc>
                  <a:txBody>
                    <a:bodyPr/>
                    <a:lstStyle/>
                    <a:p>
                      <a:pPr algn="ctr">
                        <a:lnSpc>
                          <a:spcPct val="150000"/>
                        </a:lnSpc>
                        <a:spcAft>
                          <a:spcPts val="0"/>
                        </a:spcAft>
                      </a:pPr>
                      <a:r>
                        <a:rPr lang="es-EC" sz="900">
                          <a:effectLst/>
                        </a:rPr>
                        <a:t>CHEC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713</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65.05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672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94.25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2304045739"/>
                  </a:ext>
                </a:extLst>
              </a:tr>
              <a:tr h="157322">
                <a:tc>
                  <a:txBody>
                    <a:bodyPr/>
                    <a:lstStyle/>
                    <a:p>
                      <a:pPr algn="ctr">
                        <a:lnSpc>
                          <a:spcPct val="150000"/>
                        </a:lnSpc>
                        <a:spcAft>
                          <a:spcPts val="0"/>
                        </a:spcAft>
                      </a:pPr>
                      <a:r>
                        <a:rPr lang="es-EC" sz="900">
                          <a:effectLst/>
                        </a:rPr>
                        <a:t>CLEC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904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82.48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888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98.23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657872855"/>
                  </a:ext>
                </a:extLst>
              </a:tr>
              <a:tr h="157322">
                <a:tc>
                  <a:txBody>
                    <a:bodyPr/>
                    <a:lstStyle/>
                    <a:p>
                      <a:pPr algn="ctr">
                        <a:lnSpc>
                          <a:spcPct val="150000"/>
                        </a:lnSpc>
                        <a:spcAft>
                          <a:spcPts val="0"/>
                        </a:spcAft>
                      </a:pPr>
                      <a:r>
                        <a:rPr lang="es-EC" sz="900">
                          <a:effectLst/>
                        </a:rPr>
                        <a:t>CUEC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74.00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99.88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404859786"/>
                  </a:ext>
                </a:extLst>
              </a:tr>
              <a:tr h="157322">
                <a:tc>
                  <a:txBody>
                    <a:bodyPr/>
                    <a:lstStyle/>
                    <a:p>
                      <a:pPr algn="ctr">
                        <a:lnSpc>
                          <a:spcPct val="150000"/>
                        </a:lnSpc>
                        <a:spcAft>
                          <a:spcPts val="0"/>
                        </a:spcAft>
                      </a:pPr>
                      <a:r>
                        <a:rPr lang="es-EC" sz="900">
                          <a:effectLst/>
                        </a:rPr>
                        <a:t>CXEC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100.00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693202055"/>
                  </a:ext>
                </a:extLst>
              </a:tr>
              <a:tr h="157322">
                <a:tc>
                  <a:txBody>
                    <a:bodyPr/>
                    <a:lstStyle/>
                    <a:p>
                      <a:pPr algn="ctr">
                        <a:lnSpc>
                          <a:spcPct val="150000"/>
                        </a:lnSpc>
                        <a:spcAft>
                          <a:spcPts val="0"/>
                        </a:spcAft>
                      </a:pPr>
                      <a:r>
                        <a:rPr lang="es-EC" sz="900">
                          <a:effectLst/>
                        </a:rPr>
                        <a:t>ECEC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97.99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061060927"/>
                  </a:ext>
                </a:extLst>
              </a:tr>
              <a:tr h="157322">
                <a:tc>
                  <a:txBody>
                    <a:bodyPr/>
                    <a:lstStyle/>
                    <a:p>
                      <a:pPr algn="ctr">
                        <a:lnSpc>
                          <a:spcPct val="150000"/>
                        </a:lnSpc>
                        <a:spcAft>
                          <a:spcPts val="0"/>
                        </a:spcAft>
                      </a:pPr>
                      <a:r>
                        <a:rPr lang="es-EC" sz="900">
                          <a:effectLst/>
                        </a:rPr>
                        <a:t>EPEC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99.00</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480270742"/>
                  </a:ext>
                </a:extLst>
              </a:tr>
              <a:tr h="157322">
                <a:tc>
                  <a:txBody>
                    <a:bodyPr/>
                    <a:lstStyle/>
                    <a:p>
                      <a:pPr algn="ctr">
                        <a:lnSpc>
                          <a:spcPct val="150000"/>
                        </a:lnSpc>
                        <a:spcAft>
                          <a:spcPts val="0"/>
                        </a:spcAft>
                      </a:pPr>
                      <a:r>
                        <a:rPr lang="es-EC" sz="900">
                          <a:effectLst/>
                        </a:rPr>
                        <a:t>FOEC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82.30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893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902611223"/>
                  </a:ext>
                </a:extLst>
              </a:tr>
              <a:tr h="157322">
                <a:tc>
                  <a:txBody>
                    <a:bodyPr/>
                    <a:lstStyle/>
                    <a:p>
                      <a:pPr algn="ctr">
                        <a:lnSpc>
                          <a:spcPct val="150000"/>
                        </a:lnSpc>
                        <a:spcAft>
                          <a:spcPts val="0"/>
                        </a:spcAft>
                      </a:pPr>
                      <a:r>
                        <a:rPr lang="es-EC" sz="900">
                          <a:effectLst/>
                        </a:rPr>
                        <a:t>GLPS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100.00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51119952"/>
                  </a:ext>
                </a:extLst>
              </a:tr>
              <a:tr h="157322">
                <a:tc>
                  <a:txBody>
                    <a:bodyPr/>
                    <a:lstStyle/>
                    <a:p>
                      <a:pPr algn="ctr">
                        <a:lnSpc>
                          <a:spcPct val="150000"/>
                        </a:lnSpc>
                        <a:spcAft>
                          <a:spcPts val="0"/>
                        </a:spcAft>
                      </a:pPr>
                      <a:r>
                        <a:rPr lang="es-EC" sz="900">
                          <a:effectLst/>
                        </a:rPr>
                        <a:t>GUEC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100.00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32847050"/>
                  </a:ext>
                </a:extLst>
              </a:tr>
              <a:tr h="157322">
                <a:tc>
                  <a:txBody>
                    <a:bodyPr/>
                    <a:lstStyle/>
                    <a:p>
                      <a:pPr algn="ctr">
                        <a:lnSpc>
                          <a:spcPct val="150000"/>
                        </a:lnSpc>
                        <a:spcAft>
                          <a:spcPts val="0"/>
                        </a:spcAft>
                      </a:pPr>
                      <a:r>
                        <a:rPr lang="es-EC" sz="900">
                          <a:effectLst/>
                        </a:rPr>
                        <a:t>GZEC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84.95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867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93.13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2529046456"/>
                  </a:ext>
                </a:extLst>
              </a:tr>
              <a:tr h="157322">
                <a:tc>
                  <a:txBody>
                    <a:bodyPr/>
                    <a:lstStyle/>
                    <a:p>
                      <a:pPr algn="ctr">
                        <a:lnSpc>
                          <a:spcPct val="150000"/>
                        </a:lnSpc>
                        <a:spcAft>
                          <a:spcPts val="0"/>
                        </a:spcAft>
                      </a:pPr>
                      <a:r>
                        <a:rPr lang="es-EC" sz="900">
                          <a:effectLst/>
                        </a:rPr>
                        <a:t>LJEC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1026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93.61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1010</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265029854"/>
                  </a:ext>
                </a:extLst>
              </a:tr>
              <a:tr h="157322">
                <a:tc>
                  <a:txBody>
                    <a:bodyPr/>
                    <a:lstStyle/>
                    <a:p>
                      <a:pPr algn="ctr">
                        <a:lnSpc>
                          <a:spcPct val="150000"/>
                        </a:lnSpc>
                        <a:spcAft>
                          <a:spcPts val="0"/>
                        </a:spcAft>
                      </a:pPr>
                      <a:r>
                        <a:rPr lang="es-EC" sz="900">
                          <a:effectLst/>
                        </a:rPr>
                        <a:t>LPEC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75.18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98.06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713923037"/>
                  </a:ext>
                </a:extLst>
              </a:tr>
              <a:tr h="157322">
                <a:tc>
                  <a:txBody>
                    <a:bodyPr/>
                    <a:lstStyle/>
                    <a:p>
                      <a:pPr algn="ctr">
                        <a:lnSpc>
                          <a:spcPct val="150000"/>
                        </a:lnSpc>
                        <a:spcAft>
                          <a:spcPts val="0"/>
                        </a:spcAft>
                      </a:pPr>
                      <a:r>
                        <a:rPr lang="es-EC" sz="900">
                          <a:effectLst/>
                        </a:rPr>
                        <a:t>MAEC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94.62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1021</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419956545"/>
                  </a:ext>
                </a:extLst>
              </a:tr>
              <a:tr h="157322">
                <a:tc>
                  <a:txBody>
                    <a:bodyPr/>
                    <a:lstStyle/>
                    <a:p>
                      <a:pPr algn="ctr">
                        <a:lnSpc>
                          <a:spcPct val="150000"/>
                        </a:lnSpc>
                        <a:spcAft>
                          <a:spcPts val="0"/>
                        </a:spcAft>
                      </a:pPr>
                      <a:r>
                        <a:rPr lang="es-EC" sz="900">
                          <a:effectLst/>
                        </a:rPr>
                        <a:t>NJEC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86.86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96.53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29176612"/>
                  </a:ext>
                </a:extLst>
              </a:tr>
              <a:tr h="157322">
                <a:tc>
                  <a:txBody>
                    <a:bodyPr/>
                    <a:lstStyle/>
                    <a:p>
                      <a:pPr algn="ctr">
                        <a:lnSpc>
                          <a:spcPct val="150000"/>
                        </a:lnSpc>
                        <a:spcAft>
                          <a:spcPts val="0"/>
                        </a:spcAft>
                      </a:pPr>
                      <a:r>
                        <a:rPr lang="es-EC" sz="900">
                          <a:effectLst/>
                        </a:rPr>
                        <a:t>ONEC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72.81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98.87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083908503"/>
                  </a:ext>
                </a:extLst>
              </a:tr>
              <a:tr h="157322">
                <a:tc>
                  <a:txBody>
                    <a:bodyPr/>
                    <a:lstStyle/>
                    <a:p>
                      <a:pPr algn="ctr">
                        <a:lnSpc>
                          <a:spcPct val="150000"/>
                        </a:lnSpc>
                        <a:spcAft>
                          <a:spcPts val="0"/>
                        </a:spcAft>
                      </a:pPr>
                      <a:r>
                        <a:rPr lang="es-EC" sz="900">
                          <a:effectLst/>
                        </a:rPr>
                        <a:t>PDEC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412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37.59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410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678044591"/>
                  </a:ext>
                </a:extLst>
              </a:tr>
              <a:tr h="157322">
                <a:tc>
                  <a:txBody>
                    <a:bodyPr/>
                    <a:lstStyle/>
                    <a:p>
                      <a:pPr algn="ctr">
                        <a:lnSpc>
                          <a:spcPct val="150000"/>
                        </a:lnSpc>
                        <a:spcAft>
                          <a:spcPts val="0"/>
                        </a:spcAft>
                      </a:pPr>
                      <a:r>
                        <a:rPr lang="es-EC" sz="900">
                          <a:effectLst/>
                        </a:rPr>
                        <a:t>PEEC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33.67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357</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96.75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669599823"/>
                  </a:ext>
                </a:extLst>
              </a:tr>
              <a:tr h="157322">
                <a:tc>
                  <a:txBody>
                    <a:bodyPr/>
                    <a:lstStyle/>
                    <a:p>
                      <a:pPr algn="ctr">
                        <a:lnSpc>
                          <a:spcPct val="150000"/>
                        </a:lnSpc>
                        <a:spcAft>
                          <a:spcPts val="0"/>
                        </a:spcAft>
                      </a:pPr>
                      <a:r>
                        <a:rPr lang="es-EC" sz="900">
                          <a:effectLst/>
                        </a:rPr>
                        <a:t>PJEC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618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56.39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617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99.84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648575264"/>
                  </a:ext>
                </a:extLst>
              </a:tr>
              <a:tr h="157322">
                <a:tc>
                  <a:txBody>
                    <a:bodyPr/>
                    <a:lstStyle/>
                    <a:p>
                      <a:pPr algn="ctr">
                        <a:lnSpc>
                          <a:spcPct val="150000"/>
                        </a:lnSpc>
                        <a:spcAft>
                          <a:spcPts val="0"/>
                        </a:spcAft>
                      </a:pPr>
                      <a:r>
                        <a:rPr lang="es-EC" sz="900">
                          <a:effectLst/>
                        </a:rPr>
                        <a:t>PREC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90.69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979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98.49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140857918"/>
                  </a:ext>
                </a:extLst>
              </a:tr>
              <a:tr h="157322">
                <a:tc>
                  <a:txBody>
                    <a:bodyPr/>
                    <a:lstStyle/>
                    <a:p>
                      <a:pPr algn="ctr">
                        <a:lnSpc>
                          <a:spcPct val="150000"/>
                        </a:lnSpc>
                        <a:spcAft>
                          <a:spcPts val="0"/>
                        </a:spcAft>
                      </a:pPr>
                      <a:r>
                        <a:rPr lang="es-EC" sz="900">
                          <a:effectLst/>
                        </a:rPr>
                        <a:t>PTEC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34.95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382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99.74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2980031627"/>
                  </a:ext>
                </a:extLst>
              </a:tr>
              <a:tr h="157322">
                <a:tc>
                  <a:txBody>
                    <a:bodyPr/>
                    <a:lstStyle/>
                    <a:p>
                      <a:pPr algn="ctr">
                        <a:lnSpc>
                          <a:spcPct val="150000"/>
                        </a:lnSpc>
                        <a:spcAft>
                          <a:spcPts val="0"/>
                        </a:spcAft>
                      </a:pPr>
                      <a:r>
                        <a:rPr lang="es-EC" sz="900">
                          <a:effectLst/>
                        </a:rPr>
                        <a:t>PVEC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7.21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68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86.08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61944981"/>
                  </a:ext>
                </a:extLst>
              </a:tr>
              <a:tr h="157322">
                <a:tc>
                  <a:txBody>
                    <a:bodyPr/>
                    <a:lstStyle/>
                    <a:p>
                      <a:pPr algn="ctr">
                        <a:lnSpc>
                          <a:spcPct val="150000"/>
                        </a:lnSpc>
                        <a:spcAft>
                          <a:spcPts val="0"/>
                        </a:spcAft>
                      </a:pPr>
                      <a:r>
                        <a:rPr lang="es-EC" sz="900">
                          <a:effectLst/>
                        </a:rPr>
                        <a:t>QVEC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585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53.38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584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99.83</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580099397"/>
                  </a:ext>
                </a:extLst>
              </a:tr>
              <a:tr h="157322">
                <a:tc>
                  <a:txBody>
                    <a:bodyPr/>
                    <a:lstStyle/>
                    <a:p>
                      <a:pPr algn="ctr">
                        <a:lnSpc>
                          <a:spcPct val="150000"/>
                        </a:lnSpc>
                        <a:spcAft>
                          <a:spcPts val="0"/>
                        </a:spcAft>
                      </a:pPr>
                      <a:r>
                        <a:rPr lang="es-EC" sz="900">
                          <a:effectLst/>
                        </a:rPr>
                        <a:t>RIOP</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96.17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98.58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3764254352"/>
                  </a:ext>
                </a:extLst>
              </a:tr>
              <a:tr h="157322">
                <a:tc>
                  <a:txBody>
                    <a:bodyPr/>
                    <a:lstStyle/>
                    <a:p>
                      <a:pPr algn="ctr">
                        <a:lnSpc>
                          <a:spcPct val="150000"/>
                        </a:lnSpc>
                        <a:spcAft>
                          <a:spcPts val="0"/>
                        </a:spcAft>
                      </a:pPr>
                      <a:r>
                        <a:rPr lang="es-EC" sz="900">
                          <a:effectLst/>
                        </a:rPr>
                        <a:t>SEEC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888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81.02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880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99.10</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1337084610"/>
                  </a:ext>
                </a:extLst>
              </a:tr>
              <a:tr h="157322">
                <a:tc>
                  <a:txBody>
                    <a:bodyPr/>
                    <a:lstStyle/>
                    <a:p>
                      <a:pPr algn="ctr">
                        <a:lnSpc>
                          <a:spcPct val="150000"/>
                        </a:lnSpc>
                        <a:spcAft>
                          <a:spcPts val="0"/>
                        </a:spcAft>
                      </a:pPr>
                      <a:r>
                        <a:rPr lang="es-EC" sz="900">
                          <a:effectLst/>
                        </a:rPr>
                        <a:t>SIEC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100.00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a:effectLst/>
                        </a:rPr>
                        <a:t>1080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tc>
                  <a:txBody>
                    <a:bodyPr/>
                    <a:lstStyle/>
                    <a:p>
                      <a:pPr algn="ctr">
                        <a:lnSpc>
                          <a:spcPct val="150000"/>
                        </a:lnSpc>
                        <a:spcAft>
                          <a:spcPts val="0"/>
                        </a:spcAft>
                      </a:pPr>
                      <a:r>
                        <a:rPr lang="es-EC" sz="900" dirty="0">
                          <a:effectLst/>
                        </a:rPr>
                        <a:t>98.54</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b"/>
                </a:tc>
                <a:extLst>
                  <a:ext uri="{0D108BD9-81ED-4DB2-BD59-A6C34878D82A}">
                    <a16:rowId xmlns:a16="http://schemas.microsoft.com/office/drawing/2014/main" xmlns="" val="50700832"/>
                  </a:ext>
                </a:extLst>
              </a:tr>
            </a:tbl>
          </a:graphicData>
        </a:graphic>
      </p:graphicFrame>
    </p:spTree>
    <p:extLst>
      <p:ext uri="{BB962C8B-B14F-4D97-AF65-F5344CB8AC3E}">
        <p14:creationId xmlns:p14="http://schemas.microsoft.com/office/powerpoint/2010/main" val="419979003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01180" y="88088"/>
            <a:ext cx="6262028" cy="1115892"/>
          </a:xfrm>
        </p:spPr>
        <p:txBody>
          <a:bodyPr>
            <a:normAutofit fontScale="90000"/>
          </a:bodyPr>
          <a:lstStyle/>
          <a:p>
            <a:r>
              <a:rPr lang="es-EC" dirty="0"/>
              <a:t>Comparación entre soluciones semilibres y SIRGAS</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a:t>
            </a:r>
            <a:r>
              <a:rPr lang="es-ES" sz="1200" b="1" dirty="0">
                <a:ln/>
                <a:latin typeface="Arial" panose="020B0604020202020204" pitchFamily="34" charset="0"/>
                <a:cs typeface="Arial" panose="020B0604020202020204" pitchFamily="34" charset="0"/>
              </a:rPr>
              <a:t>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xmlns="" id="{19F1DF8A-3171-4ACC-AA08-342F17C95FC4}"/>
                  </a:ext>
                </a:extLst>
              </p:cNvPr>
              <p:cNvGraphicFramePr>
                <a:graphicFrameLocks noGrp="1"/>
              </p:cNvGraphicFramePr>
              <p:nvPr>
                <p:extLst>
                  <p:ext uri="{D42A27DB-BD31-4B8C-83A1-F6EECF244321}">
                    <p14:modId xmlns:p14="http://schemas.microsoft.com/office/powerpoint/2010/main" val="472159157"/>
                  </p:ext>
                </p:extLst>
              </p:nvPr>
            </p:nvGraphicFramePr>
            <p:xfrm>
              <a:off x="3019050" y="1203980"/>
              <a:ext cx="5544158" cy="6172200"/>
            </p:xfrm>
            <a:graphic>
              <a:graphicData uri="http://schemas.openxmlformats.org/drawingml/2006/table">
                <a:tbl>
                  <a:tblPr firstRow="1" firstCol="1" bandRow="1">
                    <a:tableStyleId>{2D5ABB26-0587-4C30-8999-92F81FD0307C}</a:tableStyleId>
                  </a:tblPr>
                  <a:tblGrid>
                    <a:gridCol w="802212">
                      <a:extLst>
                        <a:ext uri="{9D8B030D-6E8A-4147-A177-3AD203B41FA5}">
                          <a16:colId xmlns:a16="http://schemas.microsoft.com/office/drawing/2014/main" xmlns="" val="1358621271"/>
                        </a:ext>
                      </a:extLst>
                    </a:gridCol>
                    <a:gridCol w="963159">
                      <a:extLst>
                        <a:ext uri="{9D8B030D-6E8A-4147-A177-3AD203B41FA5}">
                          <a16:colId xmlns:a16="http://schemas.microsoft.com/office/drawing/2014/main" xmlns="" val="778300714"/>
                        </a:ext>
                      </a:extLst>
                    </a:gridCol>
                    <a:gridCol w="647575">
                      <a:extLst>
                        <a:ext uri="{9D8B030D-6E8A-4147-A177-3AD203B41FA5}">
                          <a16:colId xmlns:a16="http://schemas.microsoft.com/office/drawing/2014/main" xmlns="" val="3460728009"/>
                        </a:ext>
                      </a:extLst>
                    </a:gridCol>
                    <a:gridCol w="645682">
                      <a:extLst>
                        <a:ext uri="{9D8B030D-6E8A-4147-A177-3AD203B41FA5}">
                          <a16:colId xmlns:a16="http://schemas.microsoft.com/office/drawing/2014/main" xmlns="" val="3823081178"/>
                        </a:ext>
                      </a:extLst>
                    </a:gridCol>
                    <a:gridCol w="606550">
                      <a:extLst>
                        <a:ext uri="{9D8B030D-6E8A-4147-A177-3AD203B41FA5}">
                          <a16:colId xmlns:a16="http://schemas.microsoft.com/office/drawing/2014/main" xmlns="" val="3334199030"/>
                        </a:ext>
                      </a:extLst>
                    </a:gridCol>
                    <a:gridCol w="626116">
                      <a:extLst>
                        <a:ext uri="{9D8B030D-6E8A-4147-A177-3AD203B41FA5}">
                          <a16:colId xmlns:a16="http://schemas.microsoft.com/office/drawing/2014/main" xmlns="" val="2389784884"/>
                        </a:ext>
                      </a:extLst>
                    </a:gridCol>
                    <a:gridCol w="626748">
                      <a:extLst>
                        <a:ext uri="{9D8B030D-6E8A-4147-A177-3AD203B41FA5}">
                          <a16:colId xmlns:a16="http://schemas.microsoft.com/office/drawing/2014/main" xmlns="" val="1221593512"/>
                        </a:ext>
                      </a:extLst>
                    </a:gridCol>
                    <a:gridCol w="626116">
                      <a:extLst>
                        <a:ext uri="{9D8B030D-6E8A-4147-A177-3AD203B41FA5}">
                          <a16:colId xmlns:a16="http://schemas.microsoft.com/office/drawing/2014/main" xmlns="" val="236546613"/>
                        </a:ext>
                      </a:extLst>
                    </a:gridCol>
                  </a:tblGrid>
                  <a:tr h="525049">
                    <a:tc>
                      <a:txBody>
                        <a:bodyPr/>
                        <a:lstStyle/>
                        <a:p>
                          <a:pPr algn="ctr">
                            <a:lnSpc>
                              <a:spcPct val="150000"/>
                            </a:lnSpc>
                            <a:spcAft>
                              <a:spcPts val="0"/>
                            </a:spcAft>
                          </a:pPr>
                          <a:r>
                            <a:rPr lang="es-EC" sz="900">
                              <a:effectLst/>
                            </a:rPr>
                            <a:t>Estación</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Numero de semanas procesadas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r>
                                <a:rPr lang="es-EC" sz="900">
                                  <a:effectLst/>
                                  <a:latin typeface="Cambria Math" panose="02040503050406030204" pitchFamily="18" charset="0"/>
                                </a:rPr>
                                <m:t>∆</m:t>
                              </m:r>
                              <m:r>
                                <a:rPr lang="es-EC" sz="900">
                                  <a:effectLst/>
                                  <a:latin typeface="Cambria Math" panose="02040503050406030204" pitchFamily="18" charset="0"/>
                                </a:rPr>
                                <m:t>𝑿</m:t>
                              </m:r>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sSub>
                                <m:sSubPr>
                                  <m:ctrlPr>
                                    <a:rPr lang="es-EC" sz="900" i="1">
                                      <a:effectLst/>
                                      <a:latin typeface="Cambria Math" panose="02040503050406030204" pitchFamily="18" charset="0"/>
                                    </a:rPr>
                                  </m:ctrlPr>
                                </m:sSubPr>
                                <m:e>
                                  <m:r>
                                    <a:rPr lang="es-EC" sz="900">
                                      <a:effectLst/>
                                      <a:latin typeface="Cambria Math" panose="02040503050406030204" pitchFamily="18" charset="0"/>
                                    </a:rPr>
                                    <m:t>𝝈</m:t>
                                  </m:r>
                                </m:e>
                                <m:sub>
                                  <m:r>
                                    <a:rPr lang="es-EC" sz="900">
                                      <a:effectLst/>
                                      <a:latin typeface="Cambria Math" panose="02040503050406030204" pitchFamily="18" charset="0"/>
                                    </a:rPr>
                                    <m:t>∆</m:t>
                                  </m:r>
                                  <m:r>
                                    <a:rPr lang="es-EC" sz="900">
                                      <a:effectLst/>
                                      <a:latin typeface="Cambria Math" panose="02040503050406030204" pitchFamily="18" charset="0"/>
                                    </a:rPr>
                                    <m:t>𝑿</m:t>
                                  </m:r>
                                </m:sub>
                              </m:sSub>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r>
                                <a:rPr lang="es-EC" sz="900">
                                  <a:effectLst/>
                                  <a:latin typeface="Cambria Math" panose="02040503050406030204" pitchFamily="18" charset="0"/>
                                </a:rPr>
                                <m:t>∆</m:t>
                              </m:r>
                              <m:r>
                                <a:rPr lang="es-EC" sz="900">
                                  <a:effectLst/>
                                  <a:latin typeface="Cambria Math" panose="02040503050406030204" pitchFamily="18" charset="0"/>
                                </a:rPr>
                                <m:t>𝒀</m:t>
                              </m:r>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sSub>
                                <m:sSubPr>
                                  <m:ctrlPr>
                                    <a:rPr lang="es-EC" sz="900" i="1">
                                      <a:effectLst/>
                                      <a:latin typeface="Cambria Math" panose="02040503050406030204" pitchFamily="18" charset="0"/>
                                    </a:rPr>
                                  </m:ctrlPr>
                                </m:sSubPr>
                                <m:e>
                                  <m:r>
                                    <a:rPr lang="es-EC" sz="900">
                                      <a:effectLst/>
                                      <a:latin typeface="Cambria Math" panose="02040503050406030204" pitchFamily="18" charset="0"/>
                                    </a:rPr>
                                    <m:t>𝝈</m:t>
                                  </m:r>
                                </m:e>
                                <m:sub>
                                  <m:r>
                                    <a:rPr lang="es-EC" sz="900">
                                      <a:effectLst/>
                                      <a:latin typeface="Cambria Math" panose="02040503050406030204" pitchFamily="18" charset="0"/>
                                    </a:rPr>
                                    <m:t>∆</m:t>
                                  </m:r>
                                  <m:r>
                                    <a:rPr lang="es-EC" sz="900">
                                      <a:effectLst/>
                                      <a:latin typeface="Cambria Math" panose="02040503050406030204" pitchFamily="18" charset="0"/>
                                    </a:rPr>
                                    <m:t>𝒀</m:t>
                                  </m:r>
                                </m:sub>
                              </m:sSub>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r>
                                <a:rPr lang="es-EC" sz="900">
                                  <a:effectLst/>
                                  <a:latin typeface="Cambria Math" panose="02040503050406030204" pitchFamily="18" charset="0"/>
                                </a:rPr>
                                <m:t>∆</m:t>
                              </m:r>
                              <m:r>
                                <a:rPr lang="es-EC" sz="900">
                                  <a:effectLst/>
                                  <a:latin typeface="Cambria Math" panose="02040503050406030204" pitchFamily="18" charset="0"/>
                                </a:rPr>
                                <m:t>𝒁</m:t>
                              </m:r>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14:m>
                            <m:oMath xmlns:m="http://schemas.openxmlformats.org/officeDocument/2006/math">
                              <m:sSub>
                                <m:sSubPr>
                                  <m:ctrlPr>
                                    <a:rPr lang="es-EC" sz="900" i="1">
                                      <a:effectLst/>
                                      <a:latin typeface="Cambria Math" panose="02040503050406030204" pitchFamily="18" charset="0"/>
                                    </a:rPr>
                                  </m:ctrlPr>
                                </m:sSubPr>
                                <m:e>
                                  <m:r>
                                    <a:rPr lang="es-EC" sz="900">
                                      <a:effectLst/>
                                      <a:latin typeface="Cambria Math" panose="02040503050406030204" pitchFamily="18" charset="0"/>
                                    </a:rPr>
                                    <m:t>𝝈</m:t>
                                  </m:r>
                                </m:e>
                                <m:sub>
                                  <m:r>
                                    <a:rPr lang="es-EC" sz="900">
                                      <a:effectLst/>
                                      <a:latin typeface="Cambria Math" panose="02040503050406030204" pitchFamily="18" charset="0"/>
                                    </a:rPr>
                                    <m:t>∆</m:t>
                                  </m:r>
                                  <m:r>
                                    <a:rPr lang="es-EC" sz="900">
                                      <a:effectLst/>
                                      <a:latin typeface="Cambria Math" panose="02040503050406030204" pitchFamily="18" charset="0"/>
                                    </a:rPr>
                                    <m:t>𝒁</m:t>
                                  </m:r>
                                </m:sub>
                              </m:sSub>
                            </m:oMath>
                          </a14:m>
                          <a:r>
                            <a:rPr lang="es-EC" sz="900">
                              <a:effectLst/>
                            </a:rPr>
                            <a:t> [mm]</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709194526"/>
                      </a:ext>
                    </a:extLst>
                  </a:tr>
                  <a:tr h="160703">
                    <a:tc>
                      <a:txBody>
                        <a:bodyPr/>
                        <a:lstStyle/>
                        <a:p>
                          <a:pPr algn="ctr">
                            <a:lnSpc>
                              <a:spcPct val="150000"/>
                            </a:lnSpc>
                            <a:spcAft>
                              <a:spcPts val="0"/>
                            </a:spcAft>
                          </a:pPr>
                          <a:r>
                            <a:rPr lang="es-EC" sz="900">
                              <a:effectLst/>
                            </a:rPr>
                            <a:t>ALEC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5.307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447515853"/>
                      </a:ext>
                    </a:extLst>
                  </a:tr>
                  <a:tr h="160703">
                    <a:tc>
                      <a:txBody>
                        <a:bodyPr/>
                        <a:lstStyle/>
                        <a:p>
                          <a:pPr algn="ctr">
                            <a:lnSpc>
                              <a:spcPct val="150000"/>
                            </a:lnSpc>
                            <a:spcAft>
                              <a:spcPts val="0"/>
                            </a:spcAft>
                          </a:pPr>
                          <a:r>
                            <a:rPr lang="es-EC" sz="900">
                              <a:effectLst/>
                            </a:rPr>
                            <a:t>BHEC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3.592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3.178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5.747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503104780"/>
                      </a:ext>
                    </a:extLst>
                  </a:tr>
                  <a:tr h="160703">
                    <a:tc>
                      <a:txBody>
                        <a:bodyPr/>
                        <a:lstStyle/>
                        <a:p>
                          <a:pPr algn="ctr">
                            <a:lnSpc>
                              <a:spcPct val="150000"/>
                            </a:lnSpc>
                            <a:spcAft>
                              <a:spcPts val="0"/>
                            </a:spcAft>
                          </a:pPr>
                          <a:r>
                            <a:rPr lang="es-EC" sz="900">
                              <a:effectLst/>
                            </a:rPr>
                            <a:t>CHEC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4.959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943155139"/>
                      </a:ext>
                    </a:extLst>
                  </a:tr>
                  <a:tr h="160703">
                    <a:tc>
                      <a:txBody>
                        <a:bodyPr/>
                        <a:lstStyle/>
                        <a:p>
                          <a:pPr algn="ctr">
                            <a:lnSpc>
                              <a:spcPct val="150000"/>
                            </a:lnSpc>
                            <a:spcAft>
                              <a:spcPts val="0"/>
                            </a:spcAft>
                          </a:pPr>
                          <a:r>
                            <a:rPr lang="es-EC" sz="900">
                              <a:effectLst/>
                            </a:rPr>
                            <a:t>CLEC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3.343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0.777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5.451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-2.565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3.938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031385623"/>
                      </a:ext>
                    </a:extLst>
                  </a:tr>
                  <a:tr h="160703">
                    <a:tc>
                      <a:txBody>
                        <a:bodyPr/>
                        <a:lstStyle/>
                        <a:p>
                          <a:pPr algn="ctr">
                            <a:lnSpc>
                              <a:spcPct val="150000"/>
                            </a:lnSpc>
                            <a:spcAft>
                              <a:spcPts val="0"/>
                            </a:spcAft>
                          </a:pPr>
                          <a:r>
                            <a:rPr lang="es-EC" sz="900">
                              <a:effectLst/>
                            </a:rPr>
                            <a:t>CUEC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-1.314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3.464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3.792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4.743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173424326"/>
                      </a:ext>
                    </a:extLst>
                  </a:tr>
                  <a:tr h="160703">
                    <a:tc>
                      <a:txBody>
                        <a:bodyPr/>
                        <a:lstStyle/>
                        <a:p>
                          <a:pPr algn="ctr">
                            <a:lnSpc>
                              <a:spcPct val="150000"/>
                            </a:lnSpc>
                            <a:spcAft>
                              <a:spcPts val="0"/>
                            </a:spcAft>
                          </a:pPr>
                          <a:r>
                            <a:rPr lang="es-EC" sz="900">
                              <a:effectLst/>
                            </a:rPr>
                            <a:t>CXEC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3.176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764488558"/>
                      </a:ext>
                    </a:extLst>
                  </a:tr>
                  <a:tr h="160703">
                    <a:tc>
                      <a:txBody>
                        <a:bodyPr/>
                        <a:lstStyle/>
                        <a:p>
                          <a:pPr algn="ctr">
                            <a:lnSpc>
                              <a:spcPct val="150000"/>
                            </a:lnSpc>
                            <a:spcAft>
                              <a:spcPts val="0"/>
                            </a:spcAft>
                          </a:pPr>
                          <a:r>
                            <a:rPr lang="es-EC" sz="900">
                              <a:effectLst/>
                            </a:rPr>
                            <a:t>ECEC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-0.817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12.009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-2.768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431542481"/>
                      </a:ext>
                    </a:extLst>
                  </a:tr>
                  <a:tr h="160703">
                    <a:tc>
                      <a:txBody>
                        <a:bodyPr/>
                        <a:lstStyle/>
                        <a:p>
                          <a:pPr algn="ctr">
                            <a:lnSpc>
                              <a:spcPct val="150000"/>
                            </a:lnSpc>
                            <a:spcAft>
                              <a:spcPts val="0"/>
                            </a:spcAft>
                          </a:pPr>
                          <a:r>
                            <a:rPr lang="es-EC" sz="900">
                              <a:effectLst/>
                            </a:rPr>
                            <a:t>EPEC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3.559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4.349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105929857"/>
                      </a:ext>
                    </a:extLst>
                  </a:tr>
                  <a:tr h="160703">
                    <a:tc>
                      <a:txBody>
                        <a:bodyPr/>
                        <a:lstStyle/>
                        <a:p>
                          <a:pPr algn="ctr">
                            <a:lnSpc>
                              <a:spcPct val="150000"/>
                            </a:lnSpc>
                            <a:spcAft>
                              <a:spcPts val="0"/>
                            </a:spcAft>
                          </a:pPr>
                          <a:r>
                            <a:rPr lang="es-EC" sz="900">
                              <a:effectLst/>
                            </a:rPr>
                            <a:t>FOEC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-0.773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4.393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-3.635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3.941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766597649"/>
                      </a:ext>
                    </a:extLst>
                  </a:tr>
                  <a:tr h="160703">
                    <a:tc>
                      <a:txBody>
                        <a:bodyPr/>
                        <a:lstStyle/>
                        <a:p>
                          <a:pPr algn="ctr">
                            <a:lnSpc>
                              <a:spcPct val="150000"/>
                            </a:lnSpc>
                            <a:spcAft>
                              <a:spcPts val="0"/>
                            </a:spcAft>
                          </a:pPr>
                          <a:r>
                            <a:rPr lang="es-EC" sz="900">
                              <a:effectLst/>
                            </a:rPr>
                            <a:t>GLPS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4.223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4017830282"/>
                      </a:ext>
                    </a:extLst>
                  </a:tr>
                  <a:tr h="160703">
                    <a:tc>
                      <a:txBody>
                        <a:bodyPr/>
                        <a:lstStyle/>
                        <a:p>
                          <a:pPr algn="ctr">
                            <a:lnSpc>
                              <a:spcPct val="150000"/>
                            </a:lnSpc>
                            <a:spcAft>
                              <a:spcPts val="0"/>
                            </a:spcAft>
                          </a:pPr>
                          <a:r>
                            <a:rPr lang="es-EC" sz="900">
                              <a:effectLst/>
                            </a:rPr>
                            <a:t>GUEC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3.558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3.656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4.473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-3.904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08798043"/>
                      </a:ext>
                    </a:extLst>
                  </a:tr>
                  <a:tr h="160703">
                    <a:tc>
                      <a:txBody>
                        <a:bodyPr/>
                        <a:lstStyle/>
                        <a:p>
                          <a:pPr algn="ctr">
                            <a:lnSpc>
                              <a:spcPct val="150000"/>
                            </a:lnSpc>
                            <a:spcAft>
                              <a:spcPts val="0"/>
                            </a:spcAft>
                          </a:pPr>
                          <a:r>
                            <a:rPr lang="es-EC" sz="900">
                              <a:effectLst/>
                            </a:rPr>
                            <a:t>GZEC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3.826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8.350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-2.103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4058541965"/>
                      </a:ext>
                    </a:extLst>
                  </a:tr>
                  <a:tr h="160703">
                    <a:tc>
                      <a:txBody>
                        <a:bodyPr/>
                        <a:lstStyle/>
                        <a:p>
                          <a:pPr algn="ctr">
                            <a:lnSpc>
                              <a:spcPct val="150000"/>
                            </a:lnSpc>
                            <a:spcAft>
                              <a:spcPts val="0"/>
                            </a:spcAft>
                          </a:pPr>
                          <a:r>
                            <a:rPr lang="es-EC" sz="900">
                              <a:effectLst/>
                            </a:rPr>
                            <a:t>LJEC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3.521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6.119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275449181"/>
                      </a:ext>
                    </a:extLst>
                  </a:tr>
                  <a:tr h="160703">
                    <a:tc>
                      <a:txBody>
                        <a:bodyPr/>
                        <a:lstStyle/>
                        <a:p>
                          <a:pPr algn="ctr">
                            <a:lnSpc>
                              <a:spcPct val="150000"/>
                            </a:lnSpc>
                            <a:spcAft>
                              <a:spcPts val="0"/>
                            </a:spcAft>
                          </a:pPr>
                          <a:r>
                            <a:rPr lang="es-EC" sz="900">
                              <a:effectLst/>
                            </a:rPr>
                            <a:t>LPEC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4.995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-4.405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453366664"/>
                      </a:ext>
                    </a:extLst>
                  </a:tr>
                  <a:tr h="160703">
                    <a:tc>
                      <a:txBody>
                        <a:bodyPr/>
                        <a:lstStyle/>
                        <a:p>
                          <a:pPr algn="ctr">
                            <a:lnSpc>
                              <a:spcPct val="150000"/>
                            </a:lnSpc>
                            <a:spcAft>
                              <a:spcPts val="0"/>
                            </a:spcAft>
                          </a:pPr>
                          <a:r>
                            <a:rPr lang="es-EC" sz="900">
                              <a:effectLst/>
                            </a:rPr>
                            <a:t>MAEC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4.889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558522561"/>
                      </a:ext>
                    </a:extLst>
                  </a:tr>
                  <a:tr h="160703">
                    <a:tc>
                      <a:txBody>
                        <a:bodyPr/>
                        <a:lstStyle/>
                        <a:p>
                          <a:pPr algn="ctr">
                            <a:lnSpc>
                              <a:spcPct val="150000"/>
                            </a:lnSpc>
                            <a:spcAft>
                              <a:spcPts val="0"/>
                            </a:spcAft>
                          </a:pPr>
                          <a:r>
                            <a:rPr lang="es-EC" sz="900">
                              <a:effectLst/>
                            </a:rPr>
                            <a:t>NJEC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-1.828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7.669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391602054"/>
                      </a:ext>
                    </a:extLst>
                  </a:tr>
                  <a:tr h="160703">
                    <a:tc>
                      <a:txBody>
                        <a:bodyPr/>
                        <a:lstStyle/>
                        <a:p>
                          <a:pPr algn="ctr">
                            <a:lnSpc>
                              <a:spcPct val="150000"/>
                            </a:lnSpc>
                            <a:spcAft>
                              <a:spcPts val="0"/>
                            </a:spcAft>
                          </a:pPr>
                          <a:r>
                            <a:rPr lang="es-EC" sz="900">
                              <a:effectLst/>
                            </a:rPr>
                            <a:t>ONEC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3.075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5.432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2.740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467635647"/>
                      </a:ext>
                    </a:extLst>
                  </a:tr>
                  <a:tr h="160703">
                    <a:tc>
                      <a:txBody>
                        <a:bodyPr/>
                        <a:lstStyle/>
                        <a:p>
                          <a:pPr algn="ctr">
                            <a:lnSpc>
                              <a:spcPct val="150000"/>
                            </a:lnSpc>
                            <a:spcAft>
                              <a:spcPts val="0"/>
                            </a:spcAft>
                          </a:pPr>
                          <a:r>
                            <a:rPr lang="es-EC" sz="900">
                              <a:effectLst/>
                            </a:rPr>
                            <a:t>PDEC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-0.894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5.184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4.556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-1.778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836172304"/>
                      </a:ext>
                    </a:extLst>
                  </a:tr>
                  <a:tr h="160703">
                    <a:tc>
                      <a:txBody>
                        <a:bodyPr/>
                        <a:lstStyle/>
                        <a:p>
                          <a:pPr algn="ctr">
                            <a:lnSpc>
                              <a:spcPct val="150000"/>
                            </a:lnSpc>
                            <a:spcAft>
                              <a:spcPts val="0"/>
                            </a:spcAft>
                          </a:pPr>
                          <a:r>
                            <a:rPr lang="es-EC" sz="900">
                              <a:effectLst/>
                            </a:rPr>
                            <a:t>PEEC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-0.632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2.337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6.129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2.311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3515856308"/>
                      </a:ext>
                    </a:extLst>
                  </a:tr>
                  <a:tr h="160703">
                    <a:tc>
                      <a:txBody>
                        <a:bodyPr/>
                        <a:lstStyle/>
                        <a:p>
                          <a:pPr algn="ctr">
                            <a:lnSpc>
                              <a:spcPct val="150000"/>
                            </a:lnSpc>
                            <a:spcAft>
                              <a:spcPts val="0"/>
                            </a:spcAft>
                          </a:pPr>
                          <a:r>
                            <a:rPr lang="es-EC" sz="900">
                              <a:effectLst/>
                            </a:rPr>
                            <a:t>PJEC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-1.697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3.035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6.499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899940851"/>
                      </a:ext>
                    </a:extLst>
                  </a:tr>
                  <a:tr h="160703">
                    <a:tc>
                      <a:txBody>
                        <a:bodyPr/>
                        <a:lstStyle/>
                        <a:p>
                          <a:pPr algn="ctr">
                            <a:lnSpc>
                              <a:spcPct val="150000"/>
                            </a:lnSpc>
                            <a:spcAft>
                              <a:spcPts val="0"/>
                            </a:spcAft>
                          </a:pPr>
                          <a:r>
                            <a:rPr lang="es-EC" sz="900">
                              <a:effectLst/>
                            </a:rPr>
                            <a:t>PREC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2.967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-3.238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002754269"/>
                      </a:ext>
                    </a:extLst>
                  </a:tr>
                  <a:tr h="160703">
                    <a:tc>
                      <a:txBody>
                        <a:bodyPr/>
                        <a:lstStyle/>
                        <a:p>
                          <a:pPr algn="ctr">
                            <a:lnSpc>
                              <a:spcPct val="150000"/>
                            </a:lnSpc>
                            <a:spcAft>
                              <a:spcPts val="0"/>
                            </a:spcAft>
                          </a:pPr>
                          <a:r>
                            <a:rPr lang="es-EC" sz="900">
                              <a:effectLst/>
                            </a:rPr>
                            <a:t>PTEC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-0.434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840116603"/>
                      </a:ext>
                    </a:extLst>
                  </a:tr>
                  <a:tr h="160703">
                    <a:tc>
                      <a:txBody>
                        <a:bodyPr/>
                        <a:lstStyle/>
                        <a:p>
                          <a:pPr algn="ctr">
                            <a:lnSpc>
                              <a:spcPct val="150000"/>
                            </a:lnSpc>
                            <a:spcAft>
                              <a:spcPts val="0"/>
                            </a:spcAft>
                          </a:pPr>
                          <a:r>
                            <a:rPr lang="es-EC" sz="900">
                              <a:effectLst/>
                            </a:rPr>
                            <a:t>PVEC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1.058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6.385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4.596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951575643"/>
                      </a:ext>
                    </a:extLst>
                  </a:tr>
                  <a:tr h="160703">
                    <a:tc>
                      <a:txBody>
                        <a:bodyPr/>
                        <a:lstStyle/>
                        <a:p>
                          <a:pPr algn="ctr">
                            <a:lnSpc>
                              <a:spcPct val="150000"/>
                            </a:lnSpc>
                            <a:spcAft>
                              <a:spcPts val="0"/>
                            </a:spcAft>
                          </a:pPr>
                          <a:r>
                            <a:rPr lang="es-EC" sz="900">
                              <a:effectLst/>
                            </a:rPr>
                            <a:t>QVEC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6.380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7.328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2697494945"/>
                      </a:ext>
                    </a:extLst>
                  </a:tr>
                  <a:tr h="160703">
                    <a:tc>
                      <a:txBody>
                        <a:bodyPr/>
                        <a:lstStyle/>
                        <a:p>
                          <a:pPr algn="ctr">
                            <a:lnSpc>
                              <a:spcPct val="150000"/>
                            </a:lnSpc>
                            <a:spcAft>
                              <a:spcPts val="0"/>
                            </a:spcAft>
                          </a:pPr>
                          <a:r>
                            <a:rPr lang="es-EC" sz="900">
                              <a:effectLst/>
                            </a:rPr>
                            <a:t>RIOP</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-1.022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-0.354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6.590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915236809"/>
                      </a:ext>
                    </a:extLst>
                  </a:tr>
                  <a:tr h="160703">
                    <a:tc>
                      <a:txBody>
                        <a:bodyPr/>
                        <a:lstStyle/>
                        <a:p>
                          <a:pPr algn="ctr">
                            <a:lnSpc>
                              <a:spcPct val="150000"/>
                            </a:lnSpc>
                            <a:spcAft>
                              <a:spcPts val="0"/>
                            </a:spcAft>
                          </a:pPr>
                          <a:r>
                            <a:rPr lang="es-EC" sz="900">
                              <a:effectLst/>
                            </a:rPr>
                            <a:t>SEEC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5.333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4.752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-2.631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1890980302"/>
                      </a:ext>
                    </a:extLst>
                  </a:tr>
                  <a:tr h="160703">
                    <a:tc>
                      <a:txBody>
                        <a:bodyPr/>
                        <a:lstStyle/>
                        <a:p>
                          <a:pPr algn="ctr">
                            <a:lnSpc>
                              <a:spcPct val="150000"/>
                            </a:lnSpc>
                            <a:spcAft>
                              <a:spcPts val="0"/>
                            </a:spcAft>
                          </a:pPr>
                          <a:r>
                            <a:rPr lang="es-EC" sz="900">
                              <a:effectLst/>
                            </a:rPr>
                            <a:t>SIEC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-0.374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4.899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dirty="0">
                              <a:effectLst/>
                            </a:rPr>
                            <a:t>3.759</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xmlns="" val="4178201543"/>
                      </a:ext>
                    </a:extLst>
                  </a:tr>
                </a:tbl>
              </a:graphicData>
            </a:graphic>
          </p:graphicFrame>
        </mc:Choice>
        <mc:Fallback xmlns="">
          <p:graphicFrame>
            <p:nvGraphicFramePr>
              <p:cNvPr id="3" name="Tabla 2">
                <a:extLst>
                  <a:ext uri="{FF2B5EF4-FFF2-40B4-BE49-F238E27FC236}">
                    <a16:creationId xmlns:a16="http://schemas.microsoft.com/office/drawing/2014/main" id="{19F1DF8A-3171-4ACC-AA08-342F17C95FC4}"/>
                  </a:ext>
                </a:extLst>
              </p:cNvPr>
              <p:cNvGraphicFramePr>
                <a:graphicFrameLocks noGrp="1"/>
              </p:cNvGraphicFramePr>
              <p:nvPr>
                <p:extLst>
                  <p:ext uri="{D42A27DB-BD31-4B8C-83A1-F6EECF244321}">
                    <p14:modId xmlns:p14="http://schemas.microsoft.com/office/powerpoint/2010/main" val="472159157"/>
                  </p:ext>
                </p:extLst>
              </p:nvPr>
            </p:nvGraphicFramePr>
            <p:xfrm>
              <a:off x="3019050" y="1203980"/>
              <a:ext cx="5544158" cy="5493004"/>
            </p:xfrm>
            <a:graphic>
              <a:graphicData uri="http://schemas.openxmlformats.org/drawingml/2006/table">
                <a:tbl>
                  <a:tblPr firstRow="1" firstCol="1" bandRow="1">
                    <a:tableStyleId>{2D5ABB26-0587-4C30-8999-92F81FD0307C}</a:tableStyleId>
                  </a:tblPr>
                  <a:tblGrid>
                    <a:gridCol w="802212">
                      <a:extLst>
                        <a:ext uri="{9D8B030D-6E8A-4147-A177-3AD203B41FA5}">
                          <a16:colId xmlns:a16="http://schemas.microsoft.com/office/drawing/2014/main" val="1358621271"/>
                        </a:ext>
                      </a:extLst>
                    </a:gridCol>
                    <a:gridCol w="963159">
                      <a:extLst>
                        <a:ext uri="{9D8B030D-6E8A-4147-A177-3AD203B41FA5}">
                          <a16:colId xmlns:a16="http://schemas.microsoft.com/office/drawing/2014/main" val="778300714"/>
                        </a:ext>
                      </a:extLst>
                    </a:gridCol>
                    <a:gridCol w="647575">
                      <a:extLst>
                        <a:ext uri="{9D8B030D-6E8A-4147-A177-3AD203B41FA5}">
                          <a16:colId xmlns:a16="http://schemas.microsoft.com/office/drawing/2014/main" val="3460728009"/>
                        </a:ext>
                      </a:extLst>
                    </a:gridCol>
                    <a:gridCol w="645682">
                      <a:extLst>
                        <a:ext uri="{9D8B030D-6E8A-4147-A177-3AD203B41FA5}">
                          <a16:colId xmlns:a16="http://schemas.microsoft.com/office/drawing/2014/main" val="3823081178"/>
                        </a:ext>
                      </a:extLst>
                    </a:gridCol>
                    <a:gridCol w="606550">
                      <a:extLst>
                        <a:ext uri="{9D8B030D-6E8A-4147-A177-3AD203B41FA5}">
                          <a16:colId xmlns:a16="http://schemas.microsoft.com/office/drawing/2014/main" val="3334199030"/>
                        </a:ext>
                      </a:extLst>
                    </a:gridCol>
                    <a:gridCol w="626116">
                      <a:extLst>
                        <a:ext uri="{9D8B030D-6E8A-4147-A177-3AD203B41FA5}">
                          <a16:colId xmlns:a16="http://schemas.microsoft.com/office/drawing/2014/main" val="2389784884"/>
                        </a:ext>
                      </a:extLst>
                    </a:gridCol>
                    <a:gridCol w="626748">
                      <a:extLst>
                        <a:ext uri="{9D8B030D-6E8A-4147-A177-3AD203B41FA5}">
                          <a16:colId xmlns:a16="http://schemas.microsoft.com/office/drawing/2014/main" val="1221593512"/>
                        </a:ext>
                      </a:extLst>
                    </a:gridCol>
                    <a:gridCol w="626116">
                      <a:extLst>
                        <a:ext uri="{9D8B030D-6E8A-4147-A177-3AD203B41FA5}">
                          <a16:colId xmlns:a16="http://schemas.microsoft.com/office/drawing/2014/main" val="236546613"/>
                        </a:ext>
                      </a:extLst>
                    </a:gridCol>
                  </a:tblGrid>
                  <a:tr h="592963">
                    <a:tc>
                      <a:txBody>
                        <a:bodyPr/>
                        <a:lstStyle/>
                        <a:p>
                          <a:pPr algn="ctr">
                            <a:lnSpc>
                              <a:spcPct val="150000"/>
                            </a:lnSpc>
                            <a:spcAft>
                              <a:spcPts val="0"/>
                            </a:spcAft>
                          </a:pPr>
                          <a:r>
                            <a:rPr lang="es-EC" sz="900">
                              <a:effectLst/>
                            </a:rPr>
                            <a:t>Estación</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Numero de semanas procesadas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endParaRPr lang="es-EC"/>
                        </a:p>
                      </a:txBody>
                      <a:tcPr marL="24688" marR="24688" marT="0" marB="0" anchor="ctr">
                        <a:blipFill>
                          <a:blip r:embed="rId3"/>
                          <a:stretch>
                            <a:fillRect l="-273585" r="-484906" b="-841237"/>
                          </a:stretch>
                        </a:blipFill>
                      </a:tcPr>
                    </a:tc>
                    <a:tc>
                      <a:txBody>
                        <a:bodyPr/>
                        <a:lstStyle/>
                        <a:p>
                          <a:endParaRPr lang="es-EC"/>
                        </a:p>
                      </a:txBody>
                      <a:tcPr marL="24688" marR="24688" marT="0" marB="0" anchor="ctr">
                        <a:blipFill>
                          <a:blip r:embed="rId3"/>
                          <a:stretch>
                            <a:fillRect l="-373585" r="-384906" b="-841237"/>
                          </a:stretch>
                        </a:blipFill>
                      </a:tcPr>
                    </a:tc>
                    <a:tc>
                      <a:txBody>
                        <a:bodyPr/>
                        <a:lstStyle/>
                        <a:p>
                          <a:endParaRPr lang="es-EC"/>
                        </a:p>
                      </a:txBody>
                      <a:tcPr marL="24688" marR="24688" marT="0" marB="0" anchor="ctr">
                        <a:blipFill>
                          <a:blip r:embed="rId3"/>
                          <a:stretch>
                            <a:fillRect l="-502000" r="-308000" b="-841237"/>
                          </a:stretch>
                        </a:blipFill>
                      </a:tcPr>
                    </a:tc>
                    <a:tc>
                      <a:txBody>
                        <a:bodyPr/>
                        <a:lstStyle/>
                        <a:p>
                          <a:endParaRPr lang="es-EC"/>
                        </a:p>
                      </a:txBody>
                      <a:tcPr marL="24688" marR="24688" marT="0" marB="0" anchor="ctr">
                        <a:blipFill>
                          <a:blip r:embed="rId3"/>
                          <a:stretch>
                            <a:fillRect l="-590196" r="-201961" b="-841237"/>
                          </a:stretch>
                        </a:blipFill>
                      </a:tcPr>
                    </a:tc>
                    <a:tc>
                      <a:txBody>
                        <a:bodyPr/>
                        <a:lstStyle/>
                        <a:p>
                          <a:endParaRPr lang="es-EC"/>
                        </a:p>
                      </a:txBody>
                      <a:tcPr marL="24688" marR="24688" marT="0" marB="0" anchor="ctr">
                        <a:blipFill>
                          <a:blip r:embed="rId3"/>
                          <a:stretch>
                            <a:fillRect l="-683495" r="-100000" b="-841237"/>
                          </a:stretch>
                        </a:blipFill>
                      </a:tcPr>
                    </a:tc>
                    <a:tc>
                      <a:txBody>
                        <a:bodyPr/>
                        <a:lstStyle/>
                        <a:p>
                          <a:endParaRPr lang="es-EC"/>
                        </a:p>
                      </a:txBody>
                      <a:tcPr marL="24688" marR="24688" marT="0" marB="0" anchor="ctr">
                        <a:blipFill>
                          <a:blip r:embed="rId3"/>
                          <a:stretch>
                            <a:fillRect l="-783495" b="-841237"/>
                          </a:stretch>
                        </a:blipFill>
                      </a:tcPr>
                    </a:tc>
                    <a:extLst>
                      <a:ext uri="{0D108BD9-81ED-4DB2-BD59-A6C34878D82A}">
                        <a16:rowId xmlns:a16="http://schemas.microsoft.com/office/drawing/2014/main" val="3709194526"/>
                      </a:ext>
                    </a:extLst>
                  </a:tr>
                  <a:tr h="181483">
                    <a:tc>
                      <a:txBody>
                        <a:bodyPr/>
                        <a:lstStyle/>
                        <a:p>
                          <a:pPr algn="ctr">
                            <a:lnSpc>
                              <a:spcPct val="150000"/>
                            </a:lnSpc>
                            <a:spcAft>
                              <a:spcPts val="0"/>
                            </a:spcAft>
                          </a:pPr>
                          <a:r>
                            <a:rPr lang="es-EC" sz="900">
                              <a:effectLst/>
                            </a:rPr>
                            <a:t>ALEC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5.307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447515853"/>
                      </a:ext>
                    </a:extLst>
                  </a:tr>
                  <a:tr h="181483">
                    <a:tc>
                      <a:txBody>
                        <a:bodyPr/>
                        <a:lstStyle/>
                        <a:p>
                          <a:pPr algn="ctr">
                            <a:lnSpc>
                              <a:spcPct val="150000"/>
                            </a:lnSpc>
                            <a:spcAft>
                              <a:spcPts val="0"/>
                            </a:spcAft>
                          </a:pPr>
                          <a:r>
                            <a:rPr lang="es-EC" sz="900">
                              <a:effectLst/>
                            </a:rPr>
                            <a:t>BHEC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3.592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3.178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5.747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503104780"/>
                      </a:ext>
                    </a:extLst>
                  </a:tr>
                  <a:tr h="181483">
                    <a:tc>
                      <a:txBody>
                        <a:bodyPr/>
                        <a:lstStyle/>
                        <a:p>
                          <a:pPr algn="ctr">
                            <a:lnSpc>
                              <a:spcPct val="150000"/>
                            </a:lnSpc>
                            <a:spcAft>
                              <a:spcPts val="0"/>
                            </a:spcAft>
                          </a:pPr>
                          <a:r>
                            <a:rPr lang="es-EC" sz="900">
                              <a:effectLst/>
                            </a:rPr>
                            <a:t>CHEC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4.959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943155139"/>
                      </a:ext>
                    </a:extLst>
                  </a:tr>
                  <a:tr h="181483">
                    <a:tc>
                      <a:txBody>
                        <a:bodyPr/>
                        <a:lstStyle/>
                        <a:p>
                          <a:pPr algn="ctr">
                            <a:lnSpc>
                              <a:spcPct val="150000"/>
                            </a:lnSpc>
                            <a:spcAft>
                              <a:spcPts val="0"/>
                            </a:spcAft>
                          </a:pPr>
                          <a:r>
                            <a:rPr lang="es-EC" sz="900">
                              <a:effectLst/>
                            </a:rPr>
                            <a:t>CLEC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3.343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0.777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5.451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-2.565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3.938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031385623"/>
                      </a:ext>
                    </a:extLst>
                  </a:tr>
                  <a:tr h="181483">
                    <a:tc>
                      <a:txBody>
                        <a:bodyPr/>
                        <a:lstStyle/>
                        <a:p>
                          <a:pPr algn="ctr">
                            <a:lnSpc>
                              <a:spcPct val="150000"/>
                            </a:lnSpc>
                            <a:spcAft>
                              <a:spcPts val="0"/>
                            </a:spcAft>
                          </a:pPr>
                          <a:r>
                            <a:rPr lang="es-EC" sz="900">
                              <a:effectLst/>
                            </a:rPr>
                            <a:t>CUEC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-1.314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3.464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3.792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4.743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173424326"/>
                      </a:ext>
                    </a:extLst>
                  </a:tr>
                  <a:tr h="181483">
                    <a:tc>
                      <a:txBody>
                        <a:bodyPr/>
                        <a:lstStyle/>
                        <a:p>
                          <a:pPr algn="ctr">
                            <a:lnSpc>
                              <a:spcPct val="150000"/>
                            </a:lnSpc>
                            <a:spcAft>
                              <a:spcPts val="0"/>
                            </a:spcAft>
                          </a:pPr>
                          <a:r>
                            <a:rPr lang="es-EC" sz="900">
                              <a:effectLst/>
                            </a:rPr>
                            <a:t>CXEC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3.176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764488558"/>
                      </a:ext>
                    </a:extLst>
                  </a:tr>
                  <a:tr h="181483">
                    <a:tc>
                      <a:txBody>
                        <a:bodyPr/>
                        <a:lstStyle/>
                        <a:p>
                          <a:pPr algn="ctr">
                            <a:lnSpc>
                              <a:spcPct val="150000"/>
                            </a:lnSpc>
                            <a:spcAft>
                              <a:spcPts val="0"/>
                            </a:spcAft>
                          </a:pPr>
                          <a:r>
                            <a:rPr lang="es-EC" sz="900">
                              <a:effectLst/>
                            </a:rPr>
                            <a:t>ECEC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-0.817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12.009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-2.768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431542481"/>
                      </a:ext>
                    </a:extLst>
                  </a:tr>
                  <a:tr h="181483">
                    <a:tc>
                      <a:txBody>
                        <a:bodyPr/>
                        <a:lstStyle/>
                        <a:p>
                          <a:pPr algn="ctr">
                            <a:lnSpc>
                              <a:spcPct val="150000"/>
                            </a:lnSpc>
                            <a:spcAft>
                              <a:spcPts val="0"/>
                            </a:spcAft>
                          </a:pPr>
                          <a:r>
                            <a:rPr lang="es-EC" sz="900">
                              <a:effectLst/>
                            </a:rPr>
                            <a:t>EPEC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155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3.559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4.349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3105929857"/>
                      </a:ext>
                    </a:extLst>
                  </a:tr>
                  <a:tr h="181483">
                    <a:tc>
                      <a:txBody>
                        <a:bodyPr/>
                        <a:lstStyle/>
                        <a:p>
                          <a:pPr algn="ctr">
                            <a:lnSpc>
                              <a:spcPct val="150000"/>
                            </a:lnSpc>
                            <a:spcAft>
                              <a:spcPts val="0"/>
                            </a:spcAft>
                          </a:pPr>
                          <a:r>
                            <a:rPr lang="es-EC" sz="900">
                              <a:effectLst/>
                            </a:rPr>
                            <a:t>FOEC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-0.773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2.898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4.393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-3.635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3.941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766597649"/>
                      </a:ext>
                    </a:extLst>
                  </a:tr>
                  <a:tr h="181483">
                    <a:tc>
                      <a:txBody>
                        <a:bodyPr/>
                        <a:lstStyle/>
                        <a:p>
                          <a:pPr algn="ctr">
                            <a:lnSpc>
                              <a:spcPct val="150000"/>
                            </a:lnSpc>
                            <a:spcAft>
                              <a:spcPts val="0"/>
                            </a:spcAft>
                          </a:pPr>
                          <a:r>
                            <a:rPr lang="es-EC" sz="900">
                              <a:effectLst/>
                            </a:rPr>
                            <a:t>GLPS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4.223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4017830282"/>
                      </a:ext>
                    </a:extLst>
                  </a:tr>
                  <a:tr h="181483">
                    <a:tc>
                      <a:txBody>
                        <a:bodyPr/>
                        <a:lstStyle/>
                        <a:p>
                          <a:pPr algn="ctr">
                            <a:lnSpc>
                              <a:spcPct val="150000"/>
                            </a:lnSpc>
                            <a:spcAft>
                              <a:spcPts val="0"/>
                            </a:spcAft>
                          </a:pPr>
                          <a:r>
                            <a:rPr lang="es-EC" sz="900">
                              <a:effectLst/>
                            </a:rPr>
                            <a:t>GUEC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3.558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3.656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4.473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-3.904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08798043"/>
                      </a:ext>
                    </a:extLst>
                  </a:tr>
                  <a:tr h="181483">
                    <a:tc>
                      <a:txBody>
                        <a:bodyPr/>
                        <a:lstStyle/>
                        <a:p>
                          <a:pPr algn="ctr">
                            <a:lnSpc>
                              <a:spcPct val="150000"/>
                            </a:lnSpc>
                            <a:spcAft>
                              <a:spcPts val="0"/>
                            </a:spcAft>
                          </a:pPr>
                          <a:r>
                            <a:rPr lang="es-EC" sz="900">
                              <a:effectLst/>
                            </a:rPr>
                            <a:t>GZEC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3.826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8.350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-2.103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4058541965"/>
                      </a:ext>
                    </a:extLst>
                  </a:tr>
                  <a:tr h="181483">
                    <a:tc>
                      <a:txBody>
                        <a:bodyPr/>
                        <a:lstStyle/>
                        <a:p>
                          <a:pPr algn="ctr">
                            <a:lnSpc>
                              <a:spcPct val="150000"/>
                            </a:lnSpc>
                            <a:spcAft>
                              <a:spcPts val="0"/>
                            </a:spcAft>
                          </a:pPr>
                          <a:r>
                            <a:rPr lang="es-EC" sz="900">
                              <a:effectLst/>
                            </a:rPr>
                            <a:t>LJEC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3.521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6.119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-3.781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275449181"/>
                      </a:ext>
                    </a:extLst>
                  </a:tr>
                  <a:tr h="181483">
                    <a:tc>
                      <a:txBody>
                        <a:bodyPr/>
                        <a:lstStyle/>
                        <a:p>
                          <a:pPr algn="ctr">
                            <a:lnSpc>
                              <a:spcPct val="150000"/>
                            </a:lnSpc>
                            <a:spcAft>
                              <a:spcPts val="0"/>
                            </a:spcAft>
                          </a:pPr>
                          <a:r>
                            <a:rPr lang="es-EC" sz="900">
                              <a:effectLst/>
                            </a:rPr>
                            <a:t>LPEC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0.253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3.450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4.995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-4.405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3.051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3453366664"/>
                      </a:ext>
                    </a:extLst>
                  </a:tr>
                  <a:tr h="181483">
                    <a:tc>
                      <a:txBody>
                        <a:bodyPr/>
                        <a:lstStyle/>
                        <a:p>
                          <a:pPr algn="ctr">
                            <a:lnSpc>
                              <a:spcPct val="150000"/>
                            </a:lnSpc>
                            <a:spcAft>
                              <a:spcPts val="0"/>
                            </a:spcAft>
                          </a:pPr>
                          <a:r>
                            <a:rPr lang="es-EC" sz="900">
                              <a:effectLst/>
                            </a:rPr>
                            <a:t>MAEC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-1.322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4.889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3558522561"/>
                      </a:ext>
                    </a:extLst>
                  </a:tr>
                  <a:tr h="181483">
                    <a:tc>
                      <a:txBody>
                        <a:bodyPr/>
                        <a:lstStyle/>
                        <a:p>
                          <a:pPr algn="ctr">
                            <a:lnSpc>
                              <a:spcPct val="150000"/>
                            </a:lnSpc>
                            <a:spcAft>
                              <a:spcPts val="0"/>
                            </a:spcAft>
                          </a:pPr>
                          <a:r>
                            <a:rPr lang="es-EC" sz="900">
                              <a:effectLst/>
                            </a:rPr>
                            <a:t>NJEC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-1.828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3.500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7.669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391602054"/>
                      </a:ext>
                    </a:extLst>
                  </a:tr>
                  <a:tr h="181483">
                    <a:tc>
                      <a:txBody>
                        <a:bodyPr/>
                        <a:lstStyle/>
                        <a:p>
                          <a:pPr algn="ctr">
                            <a:lnSpc>
                              <a:spcPct val="150000"/>
                            </a:lnSpc>
                            <a:spcAft>
                              <a:spcPts val="0"/>
                            </a:spcAft>
                          </a:pPr>
                          <a:r>
                            <a:rPr lang="es-EC" sz="900">
                              <a:effectLst/>
                            </a:rPr>
                            <a:t>ONEC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3.075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5.432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-3.883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2.740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3467635647"/>
                      </a:ext>
                    </a:extLst>
                  </a:tr>
                  <a:tr h="181483">
                    <a:tc>
                      <a:txBody>
                        <a:bodyPr/>
                        <a:lstStyle/>
                        <a:p>
                          <a:pPr algn="ctr">
                            <a:lnSpc>
                              <a:spcPct val="150000"/>
                            </a:lnSpc>
                            <a:spcAft>
                              <a:spcPts val="0"/>
                            </a:spcAft>
                          </a:pPr>
                          <a:r>
                            <a:rPr lang="es-EC" sz="900">
                              <a:effectLst/>
                            </a:rPr>
                            <a:t>PDEC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-0.894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5.184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4.556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-1.778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836172304"/>
                      </a:ext>
                    </a:extLst>
                  </a:tr>
                  <a:tr h="181483">
                    <a:tc>
                      <a:txBody>
                        <a:bodyPr/>
                        <a:lstStyle/>
                        <a:p>
                          <a:pPr algn="ctr">
                            <a:lnSpc>
                              <a:spcPct val="150000"/>
                            </a:lnSpc>
                            <a:spcAft>
                              <a:spcPts val="0"/>
                            </a:spcAft>
                          </a:pPr>
                          <a:r>
                            <a:rPr lang="es-EC" sz="900">
                              <a:effectLst/>
                            </a:rPr>
                            <a:t>PEEC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-0.632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2.337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6.129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2.311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3515856308"/>
                      </a:ext>
                    </a:extLst>
                  </a:tr>
                  <a:tr h="181483">
                    <a:tc>
                      <a:txBody>
                        <a:bodyPr/>
                        <a:lstStyle/>
                        <a:p>
                          <a:pPr algn="ctr">
                            <a:lnSpc>
                              <a:spcPct val="150000"/>
                            </a:lnSpc>
                            <a:spcAft>
                              <a:spcPts val="0"/>
                            </a:spcAft>
                          </a:pPr>
                          <a:r>
                            <a:rPr lang="es-EC" sz="900">
                              <a:effectLst/>
                            </a:rPr>
                            <a:t>PJEC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-1.697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3.035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6.499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5.245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4.289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899940851"/>
                      </a:ext>
                    </a:extLst>
                  </a:tr>
                  <a:tr h="181483">
                    <a:tc>
                      <a:txBody>
                        <a:bodyPr/>
                        <a:lstStyle/>
                        <a:p>
                          <a:pPr algn="ctr">
                            <a:lnSpc>
                              <a:spcPct val="150000"/>
                            </a:lnSpc>
                            <a:spcAft>
                              <a:spcPts val="0"/>
                            </a:spcAft>
                          </a:pPr>
                          <a:r>
                            <a:rPr lang="es-EC" sz="900">
                              <a:effectLst/>
                            </a:rPr>
                            <a:t>PREC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2.967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5.170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-3.238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002754269"/>
                      </a:ext>
                    </a:extLst>
                  </a:tr>
                  <a:tr h="181483">
                    <a:tc>
                      <a:txBody>
                        <a:bodyPr/>
                        <a:lstStyle/>
                        <a:p>
                          <a:pPr algn="ctr">
                            <a:lnSpc>
                              <a:spcPct val="150000"/>
                            </a:lnSpc>
                            <a:spcAft>
                              <a:spcPts val="0"/>
                            </a:spcAft>
                          </a:pPr>
                          <a:r>
                            <a:rPr lang="es-EC" sz="900">
                              <a:effectLst/>
                            </a:rPr>
                            <a:t>PTEC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-0.434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5.083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4.116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2.439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840116603"/>
                      </a:ext>
                    </a:extLst>
                  </a:tr>
                  <a:tr h="181483">
                    <a:tc>
                      <a:txBody>
                        <a:bodyPr/>
                        <a:lstStyle/>
                        <a:p>
                          <a:pPr algn="ctr">
                            <a:lnSpc>
                              <a:spcPct val="150000"/>
                            </a:lnSpc>
                            <a:spcAft>
                              <a:spcPts val="0"/>
                            </a:spcAft>
                          </a:pPr>
                          <a:r>
                            <a:rPr lang="es-EC" sz="900">
                              <a:effectLst/>
                            </a:rPr>
                            <a:t>PVEC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1.058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6.385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4.596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-5.286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951575643"/>
                      </a:ext>
                    </a:extLst>
                  </a:tr>
                  <a:tr h="181483">
                    <a:tc>
                      <a:txBody>
                        <a:bodyPr/>
                        <a:lstStyle/>
                        <a:p>
                          <a:pPr algn="ctr">
                            <a:lnSpc>
                              <a:spcPct val="150000"/>
                            </a:lnSpc>
                            <a:spcAft>
                              <a:spcPts val="0"/>
                            </a:spcAft>
                          </a:pPr>
                          <a:r>
                            <a:rPr lang="es-EC" sz="900">
                              <a:effectLst/>
                            </a:rPr>
                            <a:t>QVEC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86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-1.708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3.327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6.380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7.328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-2.919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4.337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2697494945"/>
                      </a:ext>
                    </a:extLst>
                  </a:tr>
                  <a:tr h="181483">
                    <a:tc>
                      <a:txBody>
                        <a:bodyPr/>
                        <a:lstStyle/>
                        <a:p>
                          <a:pPr algn="ctr">
                            <a:lnSpc>
                              <a:spcPct val="150000"/>
                            </a:lnSpc>
                            <a:spcAft>
                              <a:spcPts val="0"/>
                            </a:spcAft>
                          </a:pPr>
                          <a:r>
                            <a:rPr lang="es-EC" sz="900">
                              <a:effectLst/>
                            </a:rPr>
                            <a:t>RIOP</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-1.022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3.516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-0.354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6.590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-3.031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3.912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915236809"/>
                      </a:ext>
                    </a:extLst>
                  </a:tr>
                  <a:tr h="181483">
                    <a:tc>
                      <a:txBody>
                        <a:bodyPr/>
                        <a:lstStyle/>
                        <a:p>
                          <a:pPr algn="ctr">
                            <a:lnSpc>
                              <a:spcPct val="150000"/>
                            </a:lnSpc>
                            <a:spcAft>
                              <a:spcPts val="0"/>
                            </a:spcAft>
                          </a:pPr>
                          <a:r>
                            <a:rPr lang="es-EC" sz="900">
                              <a:effectLst/>
                            </a:rPr>
                            <a:t>SEEC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-1.490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3.218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5.333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4.752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-2.631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4.285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1890980302"/>
                      </a:ext>
                    </a:extLst>
                  </a:tr>
                  <a:tr h="181483">
                    <a:tc>
                      <a:txBody>
                        <a:bodyPr/>
                        <a:lstStyle/>
                        <a:p>
                          <a:pPr algn="ctr">
                            <a:lnSpc>
                              <a:spcPct val="150000"/>
                            </a:lnSpc>
                            <a:spcAft>
                              <a:spcPts val="0"/>
                            </a:spcAft>
                          </a:pPr>
                          <a:r>
                            <a:rPr lang="es-EC" sz="900">
                              <a:effectLst/>
                            </a:rPr>
                            <a:t>SIEC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128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-0.374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3.447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1.763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4.899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a:effectLst/>
                            </a:rPr>
                            <a:t>-4.012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tc>
                      <a:txBody>
                        <a:bodyPr/>
                        <a:lstStyle/>
                        <a:p>
                          <a:pPr algn="ctr">
                            <a:lnSpc>
                              <a:spcPct val="150000"/>
                            </a:lnSpc>
                            <a:spcAft>
                              <a:spcPts val="0"/>
                            </a:spcAft>
                          </a:pPr>
                          <a:r>
                            <a:rPr lang="es-EC" sz="900" dirty="0">
                              <a:effectLst/>
                            </a:rPr>
                            <a:t>3.759</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88" marR="24688" marT="0" marB="0" anchor="ctr"/>
                    </a:tc>
                    <a:extLst>
                      <a:ext uri="{0D108BD9-81ED-4DB2-BD59-A6C34878D82A}">
                        <a16:rowId xmlns:a16="http://schemas.microsoft.com/office/drawing/2014/main" val="4178201543"/>
                      </a:ext>
                    </a:extLst>
                  </a:tr>
                </a:tbl>
              </a:graphicData>
            </a:graphic>
          </p:graphicFrame>
        </mc:Fallback>
      </mc:AlternateContent>
    </p:spTree>
    <p:extLst>
      <p:ext uri="{BB962C8B-B14F-4D97-AF65-F5344CB8AC3E}">
        <p14:creationId xmlns:p14="http://schemas.microsoft.com/office/powerpoint/2010/main" val="127241646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29315" y="313171"/>
            <a:ext cx="6262028" cy="1115892"/>
          </a:xfrm>
        </p:spPr>
        <p:txBody>
          <a:bodyPr>
            <a:normAutofit/>
          </a:bodyPr>
          <a:lstStyle/>
          <a:p>
            <a:r>
              <a:rPr lang="es-EC" dirty="0"/>
              <a:t>Series Temporales</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a:t>
            </a:r>
            <a:r>
              <a:rPr lang="es-ES" sz="1200" b="1" dirty="0">
                <a:ln/>
                <a:latin typeface="Arial" panose="020B0604020202020204" pitchFamily="34" charset="0"/>
                <a:cs typeface="Arial" panose="020B0604020202020204" pitchFamily="34" charset="0"/>
              </a:rPr>
              <a:t>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4" name="Imagen 3">
            <a:extLst>
              <a:ext uri="{FF2B5EF4-FFF2-40B4-BE49-F238E27FC236}">
                <a16:creationId xmlns:a16="http://schemas.microsoft.com/office/drawing/2014/main" xmlns="" id="{40C42BAB-3C9C-466E-B9E6-9309CCFD6983}"/>
              </a:ext>
            </a:extLst>
          </p:cNvPr>
          <p:cNvPicPr>
            <a:picLocks noChangeAspect="1"/>
          </p:cNvPicPr>
          <p:nvPr/>
        </p:nvPicPr>
        <p:blipFill>
          <a:blip r:embed="rId3"/>
          <a:stretch>
            <a:fillRect/>
          </a:stretch>
        </p:blipFill>
        <p:spPr>
          <a:xfrm>
            <a:off x="2713756" y="1429063"/>
            <a:ext cx="2935851" cy="5036234"/>
          </a:xfrm>
          <a:prstGeom prst="rect">
            <a:avLst/>
          </a:prstGeom>
        </p:spPr>
      </p:pic>
      <p:pic>
        <p:nvPicPr>
          <p:cNvPr id="8" name="Imagen 7">
            <a:extLst>
              <a:ext uri="{FF2B5EF4-FFF2-40B4-BE49-F238E27FC236}">
                <a16:creationId xmlns:a16="http://schemas.microsoft.com/office/drawing/2014/main" xmlns="" id="{71EAD336-DDDB-43CD-8D3A-005CAA0659AE}"/>
              </a:ext>
            </a:extLst>
          </p:cNvPr>
          <p:cNvPicPr>
            <a:picLocks noChangeAspect="1"/>
          </p:cNvPicPr>
          <p:nvPr/>
        </p:nvPicPr>
        <p:blipFill>
          <a:blip r:embed="rId4"/>
          <a:stretch>
            <a:fillRect/>
          </a:stretch>
        </p:blipFill>
        <p:spPr>
          <a:xfrm>
            <a:off x="6024524" y="1429063"/>
            <a:ext cx="2951260" cy="5062668"/>
          </a:xfrm>
          <a:prstGeom prst="rect">
            <a:avLst/>
          </a:prstGeom>
        </p:spPr>
      </p:pic>
    </p:spTree>
    <p:extLst>
      <p:ext uri="{BB962C8B-B14F-4D97-AF65-F5344CB8AC3E}">
        <p14:creationId xmlns:p14="http://schemas.microsoft.com/office/powerpoint/2010/main" val="271122073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29315" y="313171"/>
            <a:ext cx="6262028" cy="1115892"/>
          </a:xfrm>
        </p:spPr>
        <p:txBody>
          <a:bodyPr>
            <a:normAutofit/>
          </a:bodyPr>
          <a:lstStyle/>
          <a:p>
            <a:r>
              <a:rPr lang="es-EC" dirty="0"/>
              <a:t>Modelamiento Matemático</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a:t>
            </a:r>
            <a:r>
              <a:rPr lang="es-ES" sz="1200" b="1" dirty="0">
                <a:ln/>
                <a:latin typeface="Arial" panose="020B0604020202020204" pitchFamily="34" charset="0"/>
                <a:cs typeface="Arial" panose="020B0604020202020204" pitchFamily="34" charset="0"/>
              </a:rPr>
              <a:t>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xmlns="" id="{E44F6349-EF54-4EBB-9C89-C96341F33AF7}"/>
                  </a:ext>
                </a:extLst>
              </p:cNvPr>
              <p:cNvSpPr/>
              <p:nvPr/>
            </p:nvSpPr>
            <p:spPr>
              <a:xfrm>
                <a:off x="301786" y="1857930"/>
                <a:ext cx="10916870" cy="4726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rPr>
                        <m:t>𝑆</m:t>
                      </m:r>
                      <m:d>
                        <m:dPr>
                          <m:ctrlPr>
                            <a:rPr lang="es-EC" sz="1100" i="1">
                              <a:latin typeface="Cambria Math" panose="02040503050406030204" pitchFamily="18" charset="0"/>
                            </a:rPr>
                          </m:ctrlPr>
                        </m:dPr>
                        <m:e>
                          <m:r>
                            <a:rPr lang="es-EC" sz="1100" i="1">
                              <a:latin typeface="Cambria Math" panose="02040503050406030204" pitchFamily="18" charset="0"/>
                            </a:rPr>
                            <m:t>𝑡</m:t>
                          </m:r>
                        </m:e>
                      </m:d>
                      <m:r>
                        <a:rPr lang="es-EC" sz="1100" i="0">
                          <a:latin typeface="Cambria Math" panose="02040503050406030204" pitchFamily="18" charset="0"/>
                        </a:rPr>
                        <m:t>=</m:t>
                      </m:r>
                      <m:r>
                        <a:rPr lang="es-EC" sz="1100" i="1">
                          <a:latin typeface="Cambria Math" panose="02040503050406030204" pitchFamily="18" charset="0"/>
                        </a:rPr>
                        <m:t>𝑚𝑡</m:t>
                      </m:r>
                      <m:r>
                        <a:rPr lang="es-EC" sz="1100" i="0">
                          <a:latin typeface="Cambria Math" panose="02040503050406030204" pitchFamily="18" charset="0"/>
                        </a:rPr>
                        <m:t>+</m:t>
                      </m:r>
                      <m:r>
                        <a:rPr lang="es-EC" sz="1100" i="1">
                          <a:latin typeface="Cambria Math" panose="02040503050406030204" pitchFamily="18" charset="0"/>
                        </a:rPr>
                        <m:t>𝑏</m:t>
                      </m:r>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𝐴</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r>
                        <a:rPr lang="es-EC" sz="1100" i="0">
                          <a:latin typeface="Cambria Math" panose="02040503050406030204" pitchFamily="18" charset="0"/>
                        </a:rPr>
                        <m:t>+</m:t>
                      </m:r>
                      <m:r>
                        <a:rPr lang="es-EC" sz="1100" i="1">
                          <a:latin typeface="Cambria Math" panose="02040503050406030204" pitchFamily="18" charset="0"/>
                        </a:rPr>
                        <m:t>𝐵</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oMath>
                  </m:oMathPara>
                </a14:m>
                <a:endParaRPr lang="es-EC" sz="1100" dirty="0"/>
              </a:p>
            </p:txBody>
          </p:sp>
        </mc:Choice>
        <mc:Fallback xmlns="">
          <p:sp>
            <p:nvSpPr>
              <p:cNvPr id="6" name="Rectángulo 5">
                <a:extLst>
                  <a:ext uri="{FF2B5EF4-FFF2-40B4-BE49-F238E27FC236}">
                    <a16:creationId xmlns:a16="http://schemas.microsoft.com/office/drawing/2014/main" id="{E44F6349-EF54-4EBB-9C89-C96341F33AF7}"/>
                  </a:ext>
                </a:extLst>
              </p:cNvPr>
              <p:cNvSpPr>
                <a:spLocks noRot="1" noChangeAspect="1" noMove="1" noResize="1" noEditPoints="1" noAdjustHandles="1" noChangeArrowheads="1" noChangeShapeType="1" noTextEdit="1"/>
              </p:cNvSpPr>
              <p:nvPr/>
            </p:nvSpPr>
            <p:spPr>
              <a:xfrm>
                <a:off x="301786" y="1857930"/>
                <a:ext cx="10916870" cy="472694"/>
              </a:xfrm>
              <a:prstGeom prst="rect">
                <a:avLst/>
              </a:prstGeom>
              <a:blipFill>
                <a:blip r:embed="rId3"/>
                <a:stretch>
                  <a:fillRect/>
                </a:stretch>
              </a:blipFill>
            </p:spPr>
            <p:txBody>
              <a:bodyPr/>
              <a:lstStyle/>
              <a:p>
                <a:r>
                  <a:rPr lang="es-EC">
                    <a:noFill/>
                  </a:rPr>
                  <a:t> </a:t>
                </a:r>
              </a:p>
            </p:txBody>
          </p:sp>
        </mc:Fallback>
      </mc:AlternateContent>
      <p:pic>
        <p:nvPicPr>
          <p:cNvPr id="7" name="Imagen 6">
            <a:extLst>
              <a:ext uri="{FF2B5EF4-FFF2-40B4-BE49-F238E27FC236}">
                <a16:creationId xmlns:a16="http://schemas.microsoft.com/office/drawing/2014/main" xmlns="" id="{305A0DA2-92DB-4570-A06A-6B3A8A490218}"/>
              </a:ext>
            </a:extLst>
          </p:cNvPr>
          <p:cNvPicPr>
            <a:picLocks noChangeAspect="1"/>
          </p:cNvPicPr>
          <p:nvPr/>
        </p:nvPicPr>
        <p:blipFill>
          <a:blip r:embed="rId4"/>
          <a:stretch>
            <a:fillRect/>
          </a:stretch>
        </p:blipFill>
        <p:spPr>
          <a:xfrm>
            <a:off x="2700996" y="2759491"/>
            <a:ext cx="6131316" cy="3019508"/>
          </a:xfrm>
          <a:prstGeom prst="rect">
            <a:avLst/>
          </a:prstGeom>
        </p:spPr>
      </p:pic>
    </p:spTree>
    <p:extLst>
      <p:ext uri="{BB962C8B-B14F-4D97-AF65-F5344CB8AC3E}">
        <p14:creationId xmlns:p14="http://schemas.microsoft.com/office/powerpoint/2010/main" val="427704059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29315" y="313171"/>
            <a:ext cx="6262028" cy="1115892"/>
          </a:xfrm>
        </p:spPr>
        <p:txBody>
          <a:bodyPr>
            <a:normAutofit/>
          </a:bodyPr>
          <a:lstStyle/>
          <a:p>
            <a:r>
              <a:rPr lang="es-EC" dirty="0"/>
              <a:t>Extrapolación</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a:t>
            </a:r>
            <a:r>
              <a:rPr lang="es-ES" sz="1200" b="1" dirty="0">
                <a:ln/>
                <a:latin typeface="Arial" panose="020B0604020202020204" pitchFamily="34" charset="0"/>
                <a:cs typeface="Arial" panose="020B0604020202020204" pitchFamily="34" charset="0"/>
              </a:rPr>
              <a:t>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3" name="Imagen 2">
            <a:extLst>
              <a:ext uri="{FF2B5EF4-FFF2-40B4-BE49-F238E27FC236}">
                <a16:creationId xmlns:a16="http://schemas.microsoft.com/office/drawing/2014/main" xmlns="" id="{8FA2028C-D889-4AE2-B28D-657534AE9FDD}"/>
              </a:ext>
            </a:extLst>
          </p:cNvPr>
          <p:cNvPicPr>
            <a:picLocks noChangeAspect="1"/>
          </p:cNvPicPr>
          <p:nvPr/>
        </p:nvPicPr>
        <p:blipFill>
          <a:blip r:embed="rId3"/>
          <a:stretch>
            <a:fillRect/>
          </a:stretch>
        </p:blipFill>
        <p:spPr>
          <a:xfrm>
            <a:off x="5783841" y="1288385"/>
            <a:ext cx="2939208" cy="5428937"/>
          </a:xfrm>
          <a:prstGeom prst="rect">
            <a:avLst/>
          </a:prstGeom>
        </p:spPr>
      </p:pic>
      <p:pic>
        <p:nvPicPr>
          <p:cNvPr id="5" name="Imagen 4">
            <a:extLst>
              <a:ext uri="{FF2B5EF4-FFF2-40B4-BE49-F238E27FC236}">
                <a16:creationId xmlns:a16="http://schemas.microsoft.com/office/drawing/2014/main" xmlns="" id="{4A40CEB5-9FC0-4F8E-9287-824658555082}"/>
              </a:ext>
            </a:extLst>
          </p:cNvPr>
          <p:cNvPicPr>
            <a:picLocks noChangeAspect="1"/>
          </p:cNvPicPr>
          <p:nvPr/>
        </p:nvPicPr>
        <p:blipFill>
          <a:blip r:embed="rId4"/>
          <a:stretch>
            <a:fillRect/>
          </a:stretch>
        </p:blipFill>
        <p:spPr>
          <a:xfrm>
            <a:off x="2516634" y="1288385"/>
            <a:ext cx="2939209" cy="5432847"/>
          </a:xfrm>
          <a:prstGeom prst="rect">
            <a:avLst/>
          </a:prstGeom>
        </p:spPr>
      </p:pic>
    </p:spTree>
    <p:extLst>
      <p:ext uri="{BB962C8B-B14F-4D97-AF65-F5344CB8AC3E}">
        <p14:creationId xmlns:p14="http://schemas.microsoft.com/office/powerpoint/2010/main" val="63682371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29315" y="313171"/>
            <a:ext cx="6262028" cy="1115892"/>
          </a:xfrm>
        </p:spPr>
        <p:txBody>
          <a:bodyPr>
            <a:normAutofit/>
          </a:bodyPr>
          <a:lstStyle/>
          <a:p>
            <a:r>
              <a:rPr lang="es-EC" dirty="0"/>
              <a:t>Velocidades </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a:t>
            </a:r>
            <a:r>
              <a:rPr lang="es-ES" sz="1200" b="1" dirty="0">
                <a:ln/>
                <a:latin typeface="Arial" panose="020B0604020202020204" pitchFamily="34" charset="0"/>
                <a:cs typeface="Arial" panose="020B0604020202020204" pitchFamily="34" charset="0"/>
              </a:rPr>
              <a:t>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xmlns="" id="{69A71A01-EF1F-4268-A50B-2F9D3FF94220}"/>
                  </a:ext>
                </a:extLst>
              </p:cNvPr>
              <p:cNvSpPr/>
              <p:nvPr/>
            </p:nvSpPr>
            <p:spPr>
              <a:xfrm>
                <a:off x="1665570" y="1429063"/>
                <a:ext cx="8055206" cy="4937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100" i="1">
                              <a:latin typeface="Cambria Math" panose="02040503050406030204" pitchFamily="18" charset="0"/>
                            </a:rPr>
                          </m:ctrlPr>
                        </m:sSubPr>
                        <m:e>
                          <m:d>
                            <m:dPr>
                              <m:begChr m:val=""/>
                              <m:endChr m:val="|"/>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a:latin typeface="Cambria Math" panose="02040503050406030204" pitchFamily="18" charset="0"/>
                                    </a:rPr>
                                    <m:t>𝜕</m:t>
                                  </m:r>
                                  <m:r>
                                    <a:rPr lang="es-EC" sz="1100" i="1">
                                      <a:latin typeface="Cambria Math" panose="02040503050406030204" pitchFamily="18" charset="0"/>
                                    </a:rPr>
                                    <m:t>𝑆</m:t>
                                  </m:r>
                                  <m:d>
                                    <m:dPr>
                                      <m:ctrlPr>
                                        <a:rPr lang="es-EC" sz="1100" i="1">
                                          <a:latin typeface="Cambria Math" panose="02040503050406030204" pitchFamily="18" charset="0"/>
                                        </a:rPr>
                                      </m:ctrlPr>
                                    </m:dPr>
                                    <m:e>
                                      <m:r>
                                        <a:rPr lang="es-EC" sz="1100" i="1">
                                          <a:latin typeface="Cambria Math" panose="02040503050406030204" pitchFamily="18" charset="0"/>
                                        </a:rPr>
                                        <m:t>𝑡</m:t>
                                      </m:r>
                                    </m:e>
                                  </m:d>
                                </m:num>
                                <m:den>
                                  <m:r>
                                    <a:rPr lang="es-EC" sz="1100" i="0">
                                      <a:latin typeface="Cambria Math" panose="02040503050406030204" pitchFamily="18" charset="0"/>
                                    </a:rPr>
                                    <m:t>𝜕</m:t>
                                  </m:r>
                                  <m:r>
                                    <a:rPr lang="es-EC" sz="1100" i="1">
                                      <a:latin typeface="Cambria Math" panose="02040503050406030204" pitchFamily="18" charset="0"/>
                                    </a:rPr>
                                    <m:t>𝑡</m:t>
                                  </m:r>
                                </m:den>
                              </m:f>
                            </m:e>
                          </m:d>
                        </m:e>
                        <m:sub>
                          <m:r>
                            <a:rPr lang="es-EC" sz="1100" i="1">
                              <a:latin typeface="Cambria Math" panose="02040503050406030204" pitchFamily="18" charset="0"/>
                            </a:rPr>
                            <m:t>𝑡</m:t>
                          </m:r>
                        </m:sub>
                      </m:sSub>
                      <m:r>
                        <a:rPr lang="es-EC" sz="1100" i="0">
                          <a:latin typeface="Cambria Math" panose="02040503050406030204" pitchFamily="18" charset="0"/>
                        </a:rPr>
                        <m:t>=</m:t>
                      </m:r>
                      <m:r>
                        <a:rPr lang="es-EC" sz="1100" i="1">
                          <a:latin typeface="Cambria Math" panose="02040503050406030204" pitchFamily="18" charset="0"/>
                        </a:rPr>
                        <m:t>𝑀</m:t>
                      </m:r>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1</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1</m:t>
                                  </m:r>
                                </m:den>
                              </m:f>
                            </m:e>
                          </m:d>
                        </m:e>
                      </m:func>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2</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2</m:t>
                                  </m:r>
                                </m:den>
                              </m:f>
                            </m:e>
                          </m:d>
                        </m:e>
                      </m:func>
                      <m:r>
                        <a:rPr lang="es-EC" sz="1100" i="0">
                          <a:latin typeface="Cambria Math" panose="02040503050406030204" pitchFamily="18" charset="0"/>
                        </a:rPr>
                        <m:t>+</m:t>
                      </m:r>
                      <m:r>
                        <a:rPr lang="es-EC" sz="1100" i="1">
                          <a:latin typeface="Cambria Math" panose="02040503050406030204" pitchFamily="18" charset="0"/>
                        </a:rPr>
                        <m:t>𝑁</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cos</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r>
                        <a:rPr lang="es-EC" sz="1100" i="0">
                          <a:latin typeface="Cambria Math" panose="02040503050406030204" pitchFamily="18" charset="0"/>
                        </a:rPr>
                        <m:t>−</m:t>
                      </m:r>
                      <m:r>
                        <a:rPr lang="es-EC" sz="1100" i="1">
                          <a:latin typeface="Cambria Math" panose="02040503050406030204" pitchFamily="18" charset="0"/>
                        </a:rPr>
                        <m:t>𝑂</m:t>
                      </m:r>
                      <m:r>
                        <a:rPr lang="es-EC" sz="1100" i="0">
                          <a:latin typeface="Cambria Math" panose="02040503050406030204" pitchFamily="18" charset="0"/>
                        </a:rPr>
                        <m:t>3</m:t>
                      </m:r>
                      <m:func>
                        <m:funcPr>
                          <m:ctrlPr>
                            <a:rPr lang="es-EC" sz="1100" i="1">
                              <a:latin typeface="Cambria Math" panose="02040503050406030204" pitchFamily="18" charset="0"/>
                            </a:rPr>
                          </m:ctrlPr>
                        </m:funcPr>
                        <m:fName>
                          <m:r>
                            <m:rPr>
                              <m:sty m:val="p"/>
                            </m:rPr>
                            <a:rPr lang="es-EC" sz="1100" i="0">
                              <a:latin typeface="Cambria Math" panose="02040503050406030204" pitchFamily="18" charset="0"/>
                            </a:rPr>
                            <m:t>sin</m:t>
                          </m:r>
                        </m:fName>
                        <m:e>
                          <m:d>
                            <m:dPr>
                              <m:ctrlPr>
                                <a:rPr lang="es-EC" sz="1100" i="1">
                                  <a:latin typeface="Cambria Math" panose="02040503050406030204" pitchFamily="18" charset="0"/>
                                </a:rPr>
                              </m:ctrlPr>
                            </m:dPr>
                            <m:e>
                              <m:f>
                                <m:fPr>
                                  <m:ctrlPr>
                                    <a:rPr lang="es-EC" sz="1100" i="1">
                                      <a:latin typeface="Cambria Math" panose="02040503050406030204" pitchFamily="18" charset="0"/>
                                    </a:rPr>
                                  </m:ctrlPr>
                                </m:fPr>
                                <m:num>
                                  <m:r>
                                    <a:rPr lang="es-EC" sz="1100" i="0">
                                      <a:latin typeface="Cambria Math" panose="02040503050406030204" pitchFamily="18" charset="0"/>
                                    </a:rPr>
                                    <m:t>2</m:t>
                                  </m:r>
                                  <m:r>
                                    <a:rPr lang="es-EC" sz="1100" i="1">
                                      <a:latin typeface="Cambria Math" panose="02040503050406030204" pitchFamily="18" charset="0"/>
                                    </a:rPr>
                                    <m:t>𝜋</m:t>
                                  </m:r>
                                  <m:r>
                                    <a:rPr lang="es-EC" sz="1100" i="1">
                                      <a:latin typeface="Cambria Math" panose="02040503050406030204" pitchFamily="18" charset="0"/>
                                    </a:rPr>
                                    <m:t>𝑡</m:t>
                                  </m:r>
                                </m:num>
                                <m:den>
                                  <m:r>
                                    <a:rPr lang="es-EC" sz="1100" i="1">
                                      <a:latin typeface="Cambria Math" panose="02040503050406030204" pitchFamily="18" charset="0"/>
                                    </a:rPr>
                                    <m:t>𝑇</m:t>
                                  </m:r>
                                  <m:r>
                                    <a:rPr lang="es-EC" sz="1100" i="0">
                                      <a:latin typeface="Cambria Math" panose="02040503050406030204" pitchFamily="18" charset="0"/>
                                    </a:rPr>
                                    <m:t>3</m:t>
                                  </m:r>
                                </m:den>
                              </m:f>
                            </m:e>
                          </m:d>
                        </m:e>
                      </m:func>
                    </m:oMath>
                  </m:oMathPara>
                </a14:m>
                <a:endParaRPr lang="es-EC" sz="1100" dirty="0"/>
              </a:p>
            </p:txBody>
          </p:sp>
        </mc:Choice>
        <mc:Fallback xmlns="">
          <p:sp>
            <p:nvSpPr>
              <p:cNvPr id="7" name="Rectángulo 6">
                <a:extLst>
                  <a:ext uri="{FF2B5EF4-FFF2-40B4-BE49-F238E27FC236}">
                    <a16:creationId xmlns:a16="http://schemas.microsoft.com/office/drawing/2014/main" id="{69A71A01-EF1F-4268-A50B-2F9D3FF94220}"/>
                  </a:ext>
                </a:extLst>
              </p:cNvPr>
              <p:cNvSpPr>
                <a:spLocks noRot="1" noChangeAspect="1" noMove="1" noResize="1" noEditPoints="1" noAdjustHandles="1" noChangeArrowheads="1" noChangeShapeType="1" noTextEdit="1"/>
              </p:cNvSpPr>
              <p:nvPr/>
            </p:nvSpPr>
            <p:spPr>
              <a:xfrm>
                <a:off x="1665570" y="1429063"/>
                <a:ext cx="8055206" cy="493790"/>
              </a:xfrm>
              <a:prstGeom prst="rect">
                <a:avLst/>
              </a:prstGeom>
              <a:blipFill>
                <a:blip r:embed="rId3"/>
                <a:stretch>
                  <a:fillRect t="-166667" b="-235802"/>
                </a:stretch>
              </a:blipFill>
            </p:spPr>
            <p:txBody>
              <a:bodyPr/>
              <a:lstStyle/>
              <a:p>
                <a:r>
                  <a:rPr lang="es-EC">
                    <a:noFill/>
                  </a:rPr>
                  <a:t> </a:t>
                </a:r>
              </a:p>
            </p:txBody>
          </p:sp>
        </mc:Fallback>
      </mc:AlternateContent>
      <p:pic>
        <p:nvPicPr>
          <p:cNvPr id="6" name="Imagen 5">
            <a:extLst>
              <a:ext uri="{FF2B5EF4-FFF2-40B4-BE49-F238E27FC236}">
                <a16:creationId xmlns:a16="http://schemas.microsoft.com/office/drawing/2014/main" xmlns="" id="{0EA22EF5-FA67-40EE-A5D4-ED88E7891E64}"/>
              </a:ext>
            </a:extLst>
          </p:cNvPr>
          <p:cNvPicPr>
            <a:picLocks noChangeAspect="1"/>
          </p:cNvPicPr>
          <p:nvPr/>
        </p:nvPicPr>
        <p:blipFill>
          <a:blip r:embed="rId4"/>
          <a:stretch>
            <a:fillRect/>
          </a:stretch>
        </p:blipFill>
        <p:spPr>
          <a:xfrm>
            <a:off x="2473451" y="2377440"/>
            <a:ext cx="6470523" cy="3242310"/>
          </a:xfrm>
          <a:prstGeom prst="rect">
            <a:avLst/>
          </a:prstGeom>
        </p:spPr>
      </p:pic>
    </p:spTree>
    <p:extLst>
      <p:ext uri="{BB962C8B-B14F-4D97-AF65-F5344CB8AC3E}">
        <p14:creationId xmlns:p14="http://schemas.microsoft.com/office/powerpoint/2010/main" val="43257226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329315" y="313171"/>
            <a:ext cx="6262028" cy="1115892"/>
          </a:xfrm>
        </p:spPr>
        <p:txBody>
          <a:bodyPr>
            <a:normAutofit/>
          </a:bodyPr>
          <a:lstStyle/>
          <a:p>
            <a:r>
              <a:rPr lang="es-EC" dirty="0"/>
              <a:t>Velocidades </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a:t>
            </a:r>
            <a:r>
              <a:rPr lang="es-ES" sz="1200" b="1" dirty="0">
                <a:ln/>
                <a:latin typeface="Arial" panose="020B0604020202020204" pitchFamily="34" charset="0"/>
                <a:cs typeface="Arial" panose="020B0604020202020204" pitchFamily="34" charset="0"/>
              </a:rPr>
              <a:t>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a:t>
            </a:r>
            <a:r>
              <a:rPr lang="es-ES" sz="1200" b="1" dirty="0">
                <a:ln/>
                <a:latin typeface="Arial" panose="020B0604020202020204" pitchFamily="34" charset="0"/>
                <a:cs typeface="Arial" panose="020B0604020202020204" pitchFamily="34" charset="0"/>
              </a:rPr>
              <a:t>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4" name="Tabla 3">
            <a:extLst>
              <a:ext uri="{FF2B5EF4-FFF2-40B4-BE49-F238E27FC236}">
                <a16:creationId xmlns:a16="http://schemas.microsoft.com/office/drawing/2014/main" xmlns="" id="{34775F42-6EC0-4961-9EA6-2F45426B7782}"/>
              </a:ext>
            </a:extLst>
          </p:cNvPr>
          <p:cNvGraphicFramePr>
            <a:graphicFrameLocks noGrp="1"/>
          </p:cNvGraphicFramePr>
          <p:nvPr>
            <p:extLst>
              <p:ext uri="{D42A27DB-BD31-4B8C-83A1-F6EECF244321}">
                <p14:modId xmlns:p14="http://schemas.microsoft.com/office/powerpoint/2010/main" val="3477654846"/>
              </p:ext>
            </p:extLst>
          </p:nvPr>
        </p:nvGraphicFramePr>
        <p:xfrm>
          <a:off x="3706178" y="2078868"/>
          <a:ext cx="3791902" cy="4059242"/>
        </p:xfrm>
        <a:graphic>
          <a:graphicData uri="http://schemas.openxmlformats.org/drawingml/2006/table">
            <a:tbl>
              <a:tblPr>
                <a:tableStyleId>{5C22544A-7EE6-4342-B048-85BDC9FD1C3A}</a:tableStyleId>
              </a:tblPr>
              <a:tblGrid>
                <a:gridCol w="988118">
                  <a:extLst>
                    <a:ext uri="{9D8B030D-6E8A-4147-A177-3AD203B41FA5}">
                      <a16:colId xmlns:a16="http://schemas.microsoft.com/office/drawing/2014/main" xmlns="" val="3517500255"/>
                    </a:ext>
                  </a:extLst>
                </a:gridCol>
                <a:gridCol w="1185741">
                  <a:extLst>
                    <a:ext uri="{9D8B030D-6E8A-4147-A177-3AD203B41FA5}">
                      <a16:colId xmlns:a16="http://schemas.microsoft.com/office/drawing/2014/main" xmlns="" val="511680766"/>
                    </a:ext>
                  </a:extLst>
                </a:gridCol>
                <a:gridCol w="1618043">
                  <a:extLst>
                    <a:ext uri="{9D8B030D-6E8A-4147-A177-3AD203B41FA5}">
                      <a16:colId xmlns:a16="http://schemas.microsoft.com/office/drawing/2014/main" xmlns="" val="1935131983"/>
                    </a:ext>
                  </a:extLst>
                </a:gridCol>
              </a:tblGrid>
              <a:tr h="184511">
                <a:tc>
                  <a:txBody>
                    <a:bodyPr/>
                    <a:lstStyle/>
                    <a:p>
                      <a:pPr algn="ctr" fontAlgn="ctr"/>
                      <a:r>
                        <a:rPr lang="es-EC" sz="1100" u="none" strike="noStrike">
                          <a:effectLst/>
                        </a:rPr>
                        <a:t>ESTACIÓN</a:t>
                      </a:r>
                      <a:endParaRPr lang="es-EC" sz="1100" b="1"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COMPONENTE</a:t>
                      </a:r>
                      <a:endParaRPr lang="es-EC" sz="1100" b="1"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Velocidad [mm/día]</a:t>
                      </a:r>
                      <a:endParaRPr lang="es-EC" sz="1100" b="1"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1867306987"/>
                  </a:ext>
                </a:extLst>
              </a:tr>
              <a:tr h="184511">
                <a:tc rowSpan="3">
                  <a:txBody>
                    <a:bodyPr/>
                    <a:lstStyle/>
                    <a:p>
                      <a:pPr algn="ctr" fontAlgn="ctr"/>
                      <a:r>
                        <a:rPr lang="es-EC" sz="1100" u="none" strike="noStrike">
                          <a:effectLst/>
                        </a:rPr>
                        <a:t>ALEC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-0.091</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1291075420"/>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0.077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516473028"/>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-0.127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786800790"/>
                  </a:ext>
                </a:extLst>
              </a:tr>
              <a:tr h="184511">
                <a:tc rowSpan="3">
                  <a:txBody>
                    <a:bodyPr/>
                    <a:lstStyle/>
                    <a:p>
                      <a:pPr algn="ctr" fontAlgn="ctr"/>
                      <a:r>
                        <a:rPr lang="es-EC" sz="1100" u="none" strike="noStrike">
                          <a:effectLst/>
                        </a:rPr>
                        <a:t>BHEC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-0.147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62516900"/>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-0.008</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402734708"/>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-0.190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48377589"/>
                  </a:ext>
                </a:extLst>
              </a:tr>
              <a:tr h="184511">
                <a:tc rowSpan="3">
                  <a:txBody>
                    <a:bodyPr/>
                    <a:lstStyle/>
                    <a:p>
                      <a:pPr algn="ctr" fontAlgn="ctr"/>
                      <a:r>
                        <a:rPr lang="es-EC" sz="1100" u="none" strike="noStrike">
                          <a:effectLst/>
                        </a:rPr>
                        <a:t>CHEC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0.157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487759006"/>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-0.120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893557032"/>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-0.070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442314576"/>
                  </a:ext>
                </a:extLst>
              </a:tr>
              <a:tr h="184511">
                <a:tc rowSpan="3">
                  <a:txBody>
                    <a:bodyPr/>
                    <a:lstStyle/>
                    <a:p>
                      <a:pPr algn="ctr" fontAlgn="ctr"/>
                      <a:r>
                        <a:rPr lang="es-EC" sz="1100" u="none" strike="noStrike">
                          <a:effectLst/>
                        </a:rPr>
                        <a:t>CLEC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-0.046</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386376215"/>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0.060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985771902"/>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-0.152</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788556581"/>
                  </a:ext>
                </a:extLst>
              </a:tr>
              <a:tr h="184511">
                <a:tc rowSpan="3">
                  <a:txBody>
                    <a:bodyPr/>
                    <a:lstStyle/>
                    <a:p>
                      <a:pPr algn="ctr" fontAlgn="ctr"/>
                      <a:r>
                        <a:rPr lang="es-EC" sz="1100" u="none" strike="noStrike">
                          <a:effectLst/>
                        </a:rPr>
                        <a:t>CUEC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-0.107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362249951"/>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0.064</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902976649"/>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-0.075</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697411032"/>
                  </a:ext>
                </a:extLst>
              </a:tr>
              <a:tr h="184511">
                <a:tc rowSpan="3">
                  <a:txBody>
                    <a:bodyPr/>
                    <a:lstStyle/>
                    <a:p>
                      <a:pPr algn="ctr" fontAlgn="ctr"/>
                      <a:r>
                        <a:rPr lang="es-EC" sz="1100" u="none" strike="noStrike">
                          <a:effectLst/>
                        </a:rPr>
                        <a:t>CXEC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-0.374</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111158844"/>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0.160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647136901"/>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-0.037</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1324839354"/>
                  </a:ext>
                </a:extLst>
              </a:tr>
              <a:tr h="184511">
                <a:tc rowSpan="3">
                  <a:txBody>
                    <a:bodyPr/>
                    <a:lstStyle/>
                    <a:p>
                      <a:pPr algn="ctr" fontAlgn="ctr"/>
                      <a:r>
                        <a:rPr lang="es-EC" sz="1100" u="none" strike="noStrike">
                          <a:effectLst/>
                        </a:rPr>
                        <a:t>ECEC</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E</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-1.174</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3176324256"/>
                  </a:ext>
                </a:extLst>
              </a:tr>
              <a:tr h="184511">
                <a:tc vMerge="1">
                  <a:txBody>
                    <a:bodyPr/>
                    <a:lstStyle/>
                    <a:p>
                      <a:endParaRPr lang="es-EC"/>
                    </a:p>
                  </a:txBody>
                  <a:tcPr/>
                </a:tc>
                <a:tc>
                  <a:txBody>
                    <a:bodyPr/>
                    <a:lstStyle/>
                    <a:p>
                      <a:pPr algn="ctr" fontAlgn="ctr"/>
                      <a:r>
                        <a:rPr lang="es-EC" sz="1100" u="none" strike="noStrike">
                          <a:effectLst/>
                        </a:rPr>
                        <a:t>N</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a:effectLst/>
                        </a:rPr>
                        <a:t>0.290</a:t>
                      </a:r>
                      <a:endParaRPr lang="es-EC" sz="1100" b="0" i="0" u="none" strike="noStrike">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005924052"/>
                  </a:ext>
                </a:extLst>
              </a:tr>
              <a:tr h="184511">
                <a:tc vMerge="1">
                  <a:txBody>
                    <a:bodyPr/>
                    <a:lstStyle/>
                    <a:p>
                      <a:endParaRPr lang="es-EC"/>
                    </a:p>
                  </a:txBody>
                  <a:tcPr/>
                </a:tc>
                <a:tc>
                  <a:txBody>
                    <a:bodyPr/>
                    <a:lstStyle/>
                    <a:p>
                      <a:pPr algn="ctr" fontAlgn="ctr"/>
                      <a:r>
                        <a:rPr lang="es-EC" sz="1100" u="none" strike="noStrike">
                          <a:effectLst/>
                        </a:rPr>
                        <a:t>U</a:t>
                      </a:r>
                      <a:endParaRPr lang="es-EC" sz="1100" b="0" i="0" u="none" strike="noStrike">
                        <a:solidFill>
                          <a:srgbClr val="000000"/>
                        </a:solidFill>
                        <a:effectLst/>
                        <a:latin typeface="Calibri" panose="020F0502020204030204" pitchFamily="34" charset="0"/>
                      </a:endParaRPr>
                    </a:p>
                  </a:txBody>
                  <a:tcPr marL="9226" marR="9226" marT="9226" marB="0" anchor="ctr"/>
                </a:tc>
                <a:tc>
                  <a:txBody>
                    <a:bodyPr/>
                    <a:lstStyle/>
                    <a:p>
                      <a:pPr algn="ctr" fontAlgn="ctr"/>
                      <a:r>
                        <a:rPr lang="es-EC" sz="1100" u="none" strike="noStrike" dirty="0">
                          <a:effectLst/>
                        </a:rPr>
                        <a:t>-0.267</a:t>
                      </a:r>
                      <a:endParaRPr lang="es-EC" sz="1100" b="0" i="0" u="none" strike="noStrike" dirty="0">
                        <a:solidFill>
                          <a:srgbClr val="000000"/>
                        </a:solidFill>
                        <a:effectLst/>
                        <a:latin typeface="Calibri" panose="020F0502020204030204" pitchFamily="34" charset="0"/>
                      </a:endParaRPr>
                    </a:p>
                  </a:txBody>
                  <a:tcPr marL="9226" marR="9226" marT="9226" marB="0" anchor="ctr"/>
                </a:tc>
                <a:extLst>
                  <a:ext uri="{0D108BD9-81ED-4DB2-BD59-A6C34878D82A}">
                    <a16:rowId xmlns:a16="http://schemas.microsoft.com/office/drawing/2014/main" xmlns="" val="2818071997"/>
                  </a:ext>
                </a:extLst>
              </a:tr>
            </a:tbl>
          </a:graphicData>
        </a:graphic>
      </p:graphicFrame>
      <p:sp>
        <p:nvSpPr>
          <p:cNvPr id="5" name="CuadroTexto 4">
            <a:extLst>
              <a:ext uri="{FF2B5EF4-FFF2-40B4-BE49-F238E27FC236}">
                <a16:creationId xmlns:a16="http://schemas.microsoft.com/office/drawing/2014/main" xmlns="" id="{BFF0DB2B-8DB6-4F35-B0AE-9C7D51DF9C85}"/>
              </a:ext>
            </a:extLst>
          </p:cNvPr>
          <p:cNvSpPr txBox="1"/>
          <p:nvPr/>
        </p:nvSpPr>
        <p:spPr>
          <a:xfrm>
            <a:off x="4540011" y="1384633"/>
            <a:ext cx="2124236" cy="369332"/>
          </a:xfrm>
          <a:prstGeom prst="rect">
            <a:avLst/>
          </a:prstGeom>
          <a:noFill/>
        </p:spPr>
        <p:txBody>
          <a:bodyPr wrap="none" rtlCol="0">
            <a:spAutoFit/>
          </a:bodyPr>
          <a:lstStyle/>
          <a:p>
            <a:r>
              <a:rPr lang="es-EC" dirty="0"/>
              <a:t>20 de Junio de 2016</a:t>
            </a:r>
          </a:p>
        </p:txBody>
      </p:sp>
    </p:spTree>
    <p:extLst>
      <p:ext uri="{BB962C8B-B14F-4D97-AF65-F5344CB8AC3E}">
        <p14:creationId xmlns:p14="http://schemas.microsoft.com/office/powerpoint/2010/main" val="283831132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Conclusiones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357450" y="1580050"/>
            <a:ext cx="6262029" cy="4515950"/>
          </a:xfrm>
        </p:spPr>
        <p:txBody>
          <a:bodyPr>
            <a:noAutofit/>
          </a:bodyPr>
          <a:lstStyle/>
          <a:p>
            <a:r>
              <a:rPr lang="es-EC" sz="1400" dirty="0">
                <a:effectLst/>
              </a:rPr>
              <a:t>Se procesaron observaciones diarias para 27 estaciones </a:t>
            </a:r>
            <a:r>
              <a:rPr lang="es-EC" sz="1400" dirty="0" smtClean="0">
                <a:effectLst/>
              </a:rPr>
              <a:t>del Ecuador para </a:t>
            </a:r>
            <a:r>
              <a:rPr lang="es-EC" sz="1400" dirty="0">
                <a:effectLst/>
              </a:rPr>
              <a:t>un periodo de estudio de 3 años (2015-2017) mediante el software Bernese 5.2 mediante 2 campañas de procesamiento: PPP y Doble Diferencia de Fase.  Para 21 estaciones se procesó al menos el 98% de las observaciones disponibles para dicho periodo, seis estaciones del 90% al 98% y solo una estación con el 86.08% influidas por el número total de rastreos realizados en dichos periodos, con precisiones comparadas con las soluciones semanales finales de SIRGAS, cuya mayor diferencia registrada fue de 6.49 mm dentro de las tres componentes (X, Y, Z).</a:t>
            </a:r>
          </a:p>
          <a:p>
            <a:r>
              <a:rPr lang="es-EC" sz="1400" dirty="0">
                <a:effectLst/>
              </a:rPr>
              <a:t>Se analizaron las series temporales obtenidas para un sistema topocéntrico local (E, N, U), eliminando un porcentaje máximo de 4% de las observaciones procesadas identificadas como datos anómalos para 26 estaciones y una estación con un porcentaje de eliminación de 4.2%. En su tendencia se identificó que el 30% de la totalidad de series analizadas presentan estacionariedad y el 70% restante son no estacionarias.</a:t>
            </a:r>
          </a:p>
          <a:p>
            <a:r>
              <a:rPr lang="es-EC" sz="1400" dirty="0">
                <a:effectLst/>
              </a:rPr>
              <a:t>El cálculo de la estacionalidad se lo realizo para tres periodos fundamentales ya que se ajusta de mejor manera al comportamiento de las series, cuya periodicidad estacional varían para cada componente, en la componente E no se observa una periodicidad estacional predominante, para la componente N se observa una periodicidad de tres años y para la componente U se observa una periodicidad de un año.</a:t>
            </a:r>
          </a:p>
        </p:txBody>
      </p:sp>
      <p:sp>
        <p:nvSpPr>
          <p:cNvPr id="4" name="CuadroTexto 3">
            <a:extLst>
              <a:ext uri="{FF2B5EF4-FFF2-40B4-BE49-F238E27FC236}">
                <a16:creationId xmlns:a16="http://schemas.microsoft.com/office/drawing/2014/main" xmlns="" id="{6059F244-D51D-43F2-85A0-DDEF75F70E00}"/>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a:t>
            </a:r>
            <a:r>
              <a:rPr lang="es-ES" sz="1200" b="1" dirty="0">
                <a:ln/>
                <a:latin typeface="Arial" panose="020B0604020202020204" pitchFamily="34" charset="0"/>
                <a:cs typeface="Arial" panose="020B0604020202020204" pitchFamily="34" charset="0"/>
              </a:rPr>
              <a:t>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138287591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Conclusiones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357451" y="1580050"/>
            <a:ext cx="6262029" cy="4515950"/>
          </a:xfrm>
        </p:spPr>
        <p:txBody>
          <a:bodyPr>
            <a:noAutofit/>
          </a:bodyPr>
          <a:lstStyle/>
          <a:p>
            <a:r>
              <a:rPr lang="es-EC" sz="1600" dirty="0">
                <a:effectLst/>
              </a:rPr>
              <a:t>La extrapolación del modelo para el año 2018 se ajustó para las estaciones CHEC, CXEC, GLPS, GUEC, GZEC, LJEC, NJEC, PREC, RIOP y SIEC cuya amplitud entre las observaciones obtenidas de las soluciones finales semanales de SIRGAS y el modelo generado son menores a 1 cm y concuerdan con la periodicidad obtenida. </a:t>
            </a:r>
          </a:p>
          <a:p>
            <a:r>
              <a:rPr lang="es-EC" sz="1600" dirty="0">
                <a:effectLst/>
              </a:rPr>
              <a:t>Se obtuvo velocidades no lineales para cada serie temporal mediante la derivada del modelo matemático de la estacionalidad obtenida, evaluada para un día específico en el periodo de estudio, con un mejor ajuste para las estaciones ALEC, BHEC, CUEC, CXEC, FOEC, GLPS, GUEC, LJEC, MAEC, NJEC, PJEC, PREC, PTEC, RIOP, SEEC Y SIEC, que no presentaban vacíos considerables ni saltos por el terremoto de abril del 2016</a:t>
            </a:r>
          </a:p>
          <a:p>
            <a:endParaRPr lang="es-EC" sz="1400" dirty="0">
              <a:effectLst/>
            </a:endParaRPr>
          </a:p>
        </p:txBody>
      </p:sp>
      <p:sp>
        <p:nvSpPr>
          <p:cNvPr id="4" name="CuadroTexto 3">
            <a:extLst>
              <a:ext uri="{FF2B5EF4-FFF2-40B4-BE49-F238E27FC236}">
                <a16:creationId xmlns:a16="http://schemas.microsoft.com/office/drawing/2014/main" xmlns="" id="{6059F244-D51D-43F2-85A0-DDEF75F70E00}"/>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a:t>
            </a:r>
            <a:r>
              <a:rPr lang="es-ES" sz="1200" b="1" dirty="0">
                <a:ln/>
                <a:latin typeface="Arial" panose="020B0604020202020204" pitchFamily="34" charset="0"/>
                <a:cs typeface="Arial" panose="020B0604020202020204" pitchFamily="34" charset="0"/>
              </a:rPr>
              <a:t>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397687501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Recomendaciones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357451" y="1580050"/>
            <a:ext cx="6262029" cy="4515950"/>
          </a:xfrm>
        </p:spPr>
        <p:txBody>
          <a:bodyPr>
            <a:noAutofit/>
          </a:bodyPr>
          <a:lstStyle/>
          <a:p>
            <a:r>
              <a:rPr lang="es-EC" sz="1600" dirty="0">
                <a:effectLst/>
              </a:rPr>
              <a:t>Se propone la creación de una campaña de procesamiento en el software Bernese 5.2 que no sea la predeterminada por el programa, que se parezca o sea provista por cualquiera de los centros de procesamiento de SIRGAS, para poder tener un mejor control de los insumos y resultados generados, que permitan calcular las coordenadas procesadas con mayor similitud a las provistas por estos centros.</a:t>
            </a:r>
          </a:p>
          <a:p>
            <a:r>
              <a:rPr lang="es-EC" sz="1600" dirty="0">
                <a:effectLst/>
              </a:rPr>
              <a:t>Para la corrección de datos anómalos se podría utilizar otros métodos de eliminación para comparar con los obtenidos en este estudio y determinar cuál es el método que provee de un mejor ajuste al modelo de estacionalidad a ser calculado.</a:t>
            </a:r>
          </a:p>
          <a:p>
            <a:r>
              <a:rPr lang="es-EC" sz="1600" dirty="0">
                <a:effectLst/>
              </a:rPr>
              <a:t>Se recomienda realizar un estudio que comprenda un mayor periodo de tiempo para el análisis de series temporales, que genere un modelo estacional más real sobre el comportamiento de la geodinámica terrestre, mejore la estimación del cálculo de las velocidades no lineales obtenidas y a su vez provea de mayor precisión en las extrapolaciones generadas hacia años futuros.</a:t>
            </a:r>
          </a:p>
          <a:p>
            <a:endParaRPr lang="es-EC" sz="1400" dirty="0">
              <a:effectLst/>
            </a:endParaRPr>
          </a:p>
        </p:txBody>
      </p:sp>
      <p:sp>
        <p:nvSpPr>
          <p:cNvPr id="4" name="CuadroTexto 3">
            <a:extLst>
              <a:ext uri="{FF2B5EF4-FFF2-40B4-BE49-F238E27FC236}">
                <a16:creationId xmlns:a16="http://schemas.microsoft.com/office/drawing/2014/main" xmlns="" id="{6059F244-D51D-43F2-85A0-DDEF75F70E00}"/>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a:t>
            </a:r>
            <a:r>
              <a:rPr lang="es-ES" sz="1200" b="1" dirty="0">
                <a:ln/>
                <a:latin typeface="Arial" panose="020B0604020202020204" pitchFamily="34" charset="0"/>
                <a:cs typeface="Arial" panose="020B0604020202020204" pitchFamily="34" charset="0"/>
              </a:rPr>
              <a:t>RECOMENDACIONES</a:t>
            </a:r>
          </a:p>
          <a:p>
            <a:endParaRPr lang="es-ES" sz="1400" b="1" dirty="0">
              <a:ln/>
              <a:solidFill>
                <a:schemeClr val="accent3"/>
              </a:solidFill>
            </a:endParaRPr>
          </a:p>
        </p:txBody>
      </p:sp>
    </p:spTree>
    <p:extLst>
      <p:ext uri="{BB962C8B-B14F-4D97-AF65-F5344CB8AC3E}">
        <p14:creationId xmlns:p14="http://schemas.microsoft.com/office/powerpoint/2010/main" val="16970380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Problema</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188638" y="1732450"/>
            <a:ext cx="6262029" cy="4058751"/>
          </a:xfrm>
        </p:spPr>
        <p:txBody>
          <a:bodyPr/>
          <a:lstStyle/>
          <a:p>
            <a:r>
              <a:rPr lang="es-EC" dirty="0">
                <a:effectLst/>
              </a:rPr>
              <a:t>Según </a:t>
            </a:r>
            <a:r>
              <a:rPr lang="es-EC" dirty="0" err="1">
                <a:effectLst/>
              </a:rPr>
              <a:t>Drewes</a:t>
            </a:r>
            <a:r>
              <a:rPr lang="es-EC" dirty="0">
                <a:effectLst/>
              </a:rPr>
              <a:t> (2017), las series de tiempo obtenidas de cada estación permanente, demuestran que no poseen velocidades constantes debido a:</a:t>
            </a:r>
          </a:p>
          <a:p>
            <a:pPr lvl="3"/>
            <a:r>
              <a:rPr lang="es-EC" dirty="0">
                <a:effectLst/>
              </a:rPr>
              <a:t>Dislocaciones co-sísimicas abruptas (momento del terremoto)</a:t>
            </a:r>
          </a:p>
          <a:p>
            <a:pPr lvl="3"/>
            <a:r>
              <a:rPr lang="es-EC" dirty="0">
                <a:effectLst/>
              </a:rPr>
              <a:t>Velocidades </a:t>
            </a:r>
            <a:r>
              <a:rPr lang="es-EC" dirty="0" err="1">
                <a:effectLst/>
              </a:rPr>
              <a:t>post-sísmicas</a:t>
            </a:r>
            <a:r>
              <a:rPr lang="es-EC" dirty="0">
                <a:effectLst/>
              </a:rPr>
              <a:t> anormales (después de un terremoto)</a:t>
            </a:r>
          </a:p>
          <a:p>
            <a:pPr lvl="3"/>
            <a:r>
              <a:rPr lang="es-EC" dirty="0">
                <a:effectLst/>
              </a:rPr>
              <a:t>Efectos ambientales no lineales (cualquier momento)</a:t>
            </a:r>
          </a:p>
          <a:p>
            <a:pPr lvl="3"/>
            <a:r>
              <a:rPr lang="es-EC" dirty="0">
                <a:effectLst/>
              </a:rPr>
              <a:t>Cambios de antena de las estaciones</a:t>
            </a:r>
          </a:p>
          <a:p>
            <a:r>
              <a:rPr lang="es-EC" dirty="0">
                <a:effectLst/>
              </a:rPr>
              <a:t>En el Ecuador o en la Región, no se tienen estudios sobre velocidades no lineales, ni metodologías que permitan la obtención de un campo que aporte a estudios geodésicos y geotectónicos</a:t>
            </a:r>
          </a:p>
        </p:txBody>
      </p:sp>
      <p:sp>
        <p:nvSpPr>
          <p:cNvPr id="5" name="CuadroTexto 4">
            <a:extLst>
              <a:ext uri="{FF2B5EF4-FFF2-40B4-BE49-F238E27FC236}">
                <a16:creationId xmlns:a16="http://schemas.microsoft.com/office/drawing/2014/main" xmlns="" id="{254231E1-79B3-4B05-9411-14A6A8F8332A}"/>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a:t>
            </a:r>
            <a:r>
              <a:rPr lang="es-ES" sz="1200" b="1" dirty="0">
                <a:ln/>
                <a:latin typeface="Arial" panose="020B0604020202020204" pitchFamily="34" charset="0"/>
                <a:cs typeface="Arial" panose="020B0604020202020204" pitchFamily="34" charset="0"/>
              </a:rPr>
              <a:t>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23567224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62C429-F3E7-48F9-B0B1-95BA3ADC3BB9}"/>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xmlns="" id="{0FAE4BBE-6A61-424E-B518-FE2D79264863}"/>
              </a:ext>
            </a:extLst>
          </p:cNvPr>
          <p:cNvSpPr>
            <a:spLocks noGrp="1"/>
          </p:cNvSpPr>
          <p:nvPr>
            <p:ph idx="1"/>
          </p:nvPr>
        </p:nvSpPr>
        <p:spPr/>
        <p:txBody>
          <a:bodyPr/>
          <a:lstStyle/>
          <a:p>
            <a:endParaRPr lang="es-EC"/>
          </a:p>
        </p:txBody>
      </p:sp>
      <p:pic>
        <p:nvPicPr>
          <p:cNvPr id="19460" name="Picture 4" descr="gracias">
            <a:extLst>
              <a:ext uri="{FF2B5EF4-FFF2-40B4-BE49-F238E27FC236}">
                <a16:creationId xmlns:a16="http://schemas.microsoft.com/office/drawing/2014/main" xmlns="" id="{795E9620-27B2-44A0-88D6-10C04F2E4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5085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Importancia</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188638" y="1732450"/>
            <a:ext cx="6262029" cy="4058751"/>
          </a:xfrm>
        </p:spPr>
        <p:txBody>
          <a:bodyPr/>
          <a:lstStyle/>
          <a:p>
            <a:r>
              <a:rPr lang="es-EC" dirty="0">
                <a:effectLst/>
              </a:rPr>
              <a:t>Conocer la dinámica de los movimientos de la corteza terrestre</a:t>
            </a:r>
          </a:p>
          <a:p>
            <a:endParaRPr lang="es-EC" dirty="0">
              <a:effectLst/>
            </a:endParaRPr>
          </a:p>
          <a:p>
            <a:r>
              <a:rPr lang="es-EC" dirty="0">
                <a:effectLst/>
              </a:rPr>
              <a:t>Migración de coordenadas con altas precisiones y exactitudes</a:t>
            </a:r>
          </a:p>
          <a:p>
            <a:pPr marL="36900" indent="0">
              <a:buNone/>
            </a:pPr>
            <a:endParaRPr lang="es-EC" dirty="0">
              <a:effectLst/>
            </a:endParaRPr>
          </a:p>
          <a:p>
            <a:r>
              <a:rPr lang="es-EC" dirty="0">
                <a:effectLst/>
              </a:rPr>
              <a:t>Contribuye a la actualización de los marcos de referencia</a:t>
            </a:r>
          </a:p>
          <a:p>
            <a:endParaRPr lang="es-EC" dirty="0">
              <a:effectLst/>
            </a:endParaRPr>
          </a:p>
          <a:p>
            <a:endParaRPr lang="es-EC" dirty="0">
              <a:effectLst/>
            </a:endParaRPr>
          </a:p>
          <a:p>
            <a:pPr marL="36900" indent="0">
              <a:buNone/>
            </a:pPr>
            <a:endParaRPr lang="es-EC" dirty="0">
              <a:effectLst/>
            </a:endParaRPr>
          </a:p>
        </p:txBody>
      </p:sp>
      <p:sp>
        <p:nvSpPr>
          <p:cNvPr id="5" name="CuadroTexto 4">
            <a:extLst>
              <a:ext uri="{FF2B5EF4-FFF2-40B4-BE49-F238E27FC236}">
                <a16:creationId xmlns:a16="http://schemas.microsoft.com/office/drawing/2014/main" xmlns="" id="{B17A2E8A-2569-4B46-AD19-8C884C086D29}"/>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a:t>
            </a:r>
            <a:r>
              <a:rPr lang="es-ES" sz="1200" b="1" dirty="0">
                <a:ln/>
                <a:latin typeface="Arial" panose="020B0604020202020204" pitchFamily="34" charset="0"/>
                <a:cs typeface="Arial" panose="020B0604020202020204" pitchFamily="34" charset="0"/>
              </a:rPr>
              <a:t>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415166216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Área de estudio</a:t>
            </a:r>
          </a:p>
        </p:txBody>
      </p:sp>
      <p:sp>
        <p:nvSpPr>
          <p:cNvPr id="8" name="CuadroTexto 7">
            <a:extLst>
              <a:ext uri="{FF2B5EF4-FFF2-40B4-BE49-F238E27FC236}">
                <a16:creationId xmlns:a16="http://schemas.microsoft.com/office/drawing/2014/main" xmlns="" id="{CC683985-9B42-4ED2-8EDC-BC87A4B587E6}"/>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a:t>
            </a:r>
            <a:r>
              <a:rPr lang="es-ES" sz="1200" b="1" dirty="0">
                <a:ln/>
                <a:latin typeface="Arial" panose="020B0604020202020204" pitchFamily="34" charset="0"/>
                <a:cs typeface="Arial" panose="020B0604020202020204" pitchFamily="34" charset="0"/>
              </a:rPr>
              <a:t>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pic>
        <p:nvPicPr>
          <p:cNvPr id="5" name="Imagen 4"/>
          <p:cNvPicPr/>
          <p:nvPr/>
        </p:nvPicPr>
        <p:blipFill>
          <a:blip r:embed="rId2"/>
          <a:stretch>
            <a:fillRect/>
          </a:stretch>
        </p:blipFill>
        <p:spPr>
          <a:xfrm>
            <a:off x="3050628" y="1680082"/>
            <a:ext cx="5400040" cy="4234815"/>
          </a:xfrm>
          <a:prstGeom prst="rect">
            <a:avLst/>
          </a:prstGeom>
        </p:spPr>
      </p:pic>
    </p:spTree>
    <p:extLst>
      <p:ext uri="{BB962C8B-B14F-4D97-AF65-F5344CB8AC3E}">
        <p14:creationId xmlns:p14="http://schemas.microsoft.com/office/powerpoint/2010/main" val="23320538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Objetivos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188638" y="1732450"/>
            <a:ext cx="6262029" cy="4058751"/>
          </a:xfrm>
        </p:spPr>
        <p:txBody>
          <a:bodyPr/>
          <a:lstStyle/>
          <a:p>
            <a:r>
              <a:rPr lang="es-EC" dirty="0">
                <a:effectLst/>
              </a:rPr>
              <a:t>Determinar el campo de velocidades no lineales para el Ecuador Continental, a partir de datos GPS+GLONASS en el periodo 2015-2017 mediante el análisis de series temporales obtenidas del procesamiento en el software científico Bernese 5.2.</a:t>
            </a:r>
          </a:p>
          <a:p>
            <a:endParaRPr lang="es-EC" dirty="0">
              <a:effectLst/>
            </a:endParaRPr>
          </a:p>
          <a:p>
            <a:endParaRPr lang="es-EC" dirty="0">
              <a:effectLst/>
            </a:endParaRPr>
          </a:p>
          <a:p>
            <a:pPr marL="36900" indent="0">
              <a:buNone/>
            </a:pPr>
            <a:endParaRPr lang="es-EC" dirty="0">
              <a:effectLst/>
            </a:endParaRPr>
          </a:p>
        </p:txBody>
      </p:sp>
      <p:sp>
        <p:nvSpPr>
          <p:cNvPr id="4" name="CuadroTexto 3">
            <a:extLst>
              <a:ext uri="{FF2B5EF4-FFF2-40B4-BE49-F238E27FC236}">
                <a16:creationId xmlns:a16="http://schemas.microsoft.com/office/drawing/2014/main" xmlns="" id="{9577D6D5-80D2-4B36-9940-12E468F72D4D}"/>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a:t>
            </a:r>
            <a:r>
              <a:rPr lang="es-ES" sz="1200" b="1" dirty="0">
                <a:ln/>
                <a:latin typeface="Arial" panose="020B0604020202020204" pitchFamily="34" charset="0"/>
                <a:cs typeface="Arial" panose="020B0604020202020204" pitchFamily="34" charset="0"/>
              </a:rPr>
              <a:t>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23653902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Objetivos Específicos</a:t>
            </a:r>
          </a:p>
        </p:txBody>
      </p:sp>
      <p:sp>
        <p:nvSpPr>
          <p:cNvPr id="3" name="Marcador de contenido 2">
            <a:extLst>
              <a:ext uri="{FF2B5EF4-FFF2-40B4-BE49-F238E27FC236}">
                <a16:creationId xmlns:a16="http://schemas.microsoft.com/office/drawing/2014/main" xmlns="" id="{1F46B9A2-431A-4326-9A56-655131E82113}"/>
              </a:ext>
            </a:extLst>
          </p:cNvPr>
          <p:cNvSpPr>
            <a:spLocks noGrp="1"/>
          </p:cNvSpPr>
          <p:nvPr>
            <p:ph idx="1"/>
          </p:nvPr>
        </p:nvSpPr>
        <p:spPr>
          <a:xfrm>
            <a:off x="2188638" y="1732450"/>
            <a:ext cx="6262029" cy="4058751"/>
          </a:xfrm>
        </p:spPr>
        <p:txBody>
          <a:bodyPr>
            <a:normAutofit fontScale="85000" lnSpcReduction="10000"/>
          </a:bodyPr>
          <a:lstStyle/>
          <a:p>
            <a:r>
              <a:rPr lang="es-EC" dirty="0">
                <a:effectLst/>
              </a:rPr>
              <a:t>Procesar las observaciones de las estaciones GNSS pertenecientes a la REGME en el software científico Bernese 5.2, mediante la recopilación de información existente, creación y preparación de datos para el procesamiento de una campaña para la obtención de series temporales.</a:t>
            </a:r>
          </a:p>
          <a:p>
            <a:r>
              <a:rPr lang="es-EC" dirty="0">
                <a:effectLst/>
              </a:rPr>
              <a:t>Analizar exhaustivamente las series temporales obtenidas mediante la detección y corrección de valores atípicos, y la descomposición de la misma en tendencia y estacionalidad para encontrar un modelo óptimo que describa el comportamiento de la serie y poder determinar un campo de velocidades no lineales para el Ecuador.</a:t>
            </a:r>
          </a:p>
          <a:p>
            <a:r>
              <a:rPr lang="es-EC" dirty="0">
                <a:effectLst/>
              </a:rPr>
              <a:t>Obtener velocidades no lineales a partir de la derivación de las ecuaciones obtenidas por el análisis de la estacionalidad, para cada una de las estaciones en el periodo 2015-2017.</a:t>
            </a:r>
          </a:p>
        </p:txBody>
      </p:sp>
      <p:sp>
        <p:nvSpPr>
          <p:cNvPr id="4" name="CuadroTexto 3">
            <a:extLst>
              <a:ext uri="{FF2B5EF4-FFF2-40B4-BE49-F238E27FC236}">
                <a16:creationId xmlns:a16="http://schemas.microsoft.com/office/drawing/2014/main" xmlns="" id="{6059F244-D51D-43F2-85A0-DDEF75F70E00}"/>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a:t>
            </a:r>
            <a:r>
              <a:rPr lang="es-ES" sz="1200" b="1" dirty="0">
                <a:ln/>
                <a:latin typeface="Arial" panose="020B0604020202020204" pitchFamily="34" charset="0"/>
                <a:cs typeface="Arial" panose="020B0604020202020204" pitchFamily="34" charset="0"/>
              </a:rPr>
              <a:t>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27216197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188640" y="609600"/>
            <a:ext cx="6262028" cy="970450"/>
          </a:xfrm>
        </p:spPr>
        <p:txBody>
          <a:bodyPr/>
          <a:lstStyle/>
          <a:p>
            <a:r>
              <a:rPr lang="es-EC" dirty="0"/>
              <a:t>Metodología</a:t>
            </a:r>
          </a:p>
        </p:txBody>
      </p:sp>
      <p:graphicFrame>
        <p:nvGraphicFramePr>
          <p:cNvPr id="6" name="Diagrama 5">
            <a:extLst>
              <a:ext uri="{FF2B5EF4-FFF2-40B4-BE49-F238E27FC236}">
                <a16:creationId xmlns:a16="http://schemas.microsoft.com/office/drawing/2014/main" xmlns="" id="{2D5F0D7D-FB20-4360-8400-FF7D8AC86F37}"/>
              </a:ext>
            </a:extLst>
          </p:cNvPr>
          <p:cNvGraphicFramePr/>
          <p:nvPr>
            <p:extLst>
              <p:ext uri="{D42A27DB-BD31-4B8C-83A1-F6EECF244321}">
                <p14:modId xmlns:p14="http://schemas.microsoft.com/office/powerpoint/2010/main" val="3366304529"/>
              </p:ext>
            </p:extLst>
          </p:nvPr>
        </p:nvGraphicFramePr>
        <p:xfrm>
          <a:off x="2531165" y="15800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spTree>
    <p:extLst>
      <p:ext uri="{BB962C8B-B14F-4D97-AF65-F5344CB8AC3E}">
        <p14:creationId xmlns:p14="http://schemas.microsoft.com/office/powerpoint/2010/main" val="340106162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8F286-A06B-480D-A2D8-FE0EEF914935}"/>
              </a:ext>
            </a:extLst>
          </p:cNvPr>
          <p:cNvSpPr>
            <a:spLocks noGrp="1"/>
          </p:cNvSpPr>
          <p:nvPr>
            <p:ph type="title"/>
          </p:nvPr>
        </p:nvSpPr>
        <p:spPr>
          <a:xfrm>
            <a:off x="2287113" y="185390"/>
            <a:ext cx="6262028" cy="970450"/>
          </a:xfrm>
        </p:spPr>
        <p:txBody>
          <a:bodyPr>
            <a:normAutofit fontScale="90000"/>
          </a:bodyPr>
          <a:lstStyle/>
          <a:p>
            <a:r>
              <a:rPr lang="es-EC" dirty="0"/>
              <a:t>Recopilación de Información</a:t>
            </a:r>
          </a:p>
        </p:txBody>
      </p:sp>
      <p:sp>
        <p:nvSpPr>
          <p:cNvPr id="9" name="CuadroTexto 8">
            <a:extLst>
              <a:ext uri="{FF2B5EF4-FFF2-40B4-BE49-F238E27FC236}">
                <a16:creationId xmlns:a16="http://schemas.microsoft.com/office/drawing/2014/main" xmlns="" id="{D7726752-192D-49DC-8889-A37C5A54FD35}"/>
              </a:ext>
            </a:extLst>
          </p:cNvPr>
          <p:cNvSpPr txBox="1"/>
          <p:nvPr/>
        </p:nvSpPr>
        <p:spPr>
          <a:xfrm>
            <a:off x="126268" y="646034"/>
            <a:ext cx="2062369"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1200" b="1" dirty="0">
                <a:ln/>
                <a:latin typeface="Arial" panose="020B0604020202020204" pitchFamily="34" charset="0"/>
                <a:cs typeface="Arial" panose="020B0604020202020204" pitchFamily="34" charset="0"/>
              </a:rPr>
              <a:t>CONTENIDO: </a:t>
            </a:r>
          </a:p>
          <a:p>
            <a:endParaRPr lang="es-ES" sz="1200" b="1" dirty="0">
              <a:ln/>
              <a:latin typeface="Arial" panose="020B0604020202020204" pitchFamily="34" charset="0"/>
              <a:cs typeface="Arial" panose="020B0604020202020204" pitchFamily="34" charset="0"/>
            </a:endParaRPr>
          </a:p>
          <a:p>
            <a:r>
              <a:rPr lang="es-ES" sz="1200" b="1" dirty="0">
                <a:ln/>
                <a:latin typeface="Arial" panose="020B0604020202020204" pitchFamily="34" charset="0"/>
                <a:cs typeface="Arial" panose="020B0604020202020204" pitchFamily="34" charset="0"/>
              </a:rPr>
              <a:t>1. </a:t>
            </a:r>
            <a:r>
              <a:rPr lang="es-ES" sz="1200" b="1" dirty="0">
                <a:ln/>
                <a:solidFill>
                  <a:schemeClr val="accent3"/>
                </a:solidFill>
                <a:latin typeface="Arial" panose="020B0604020202020204" pitchFamily="34" charset="0"/>
                <a:cs typeface="Arial" panose="020B0604020202020204" pitchFamily="34" charset="0"/>
              </a:rPr>
              <a:t>INTRODUCCIÓN</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1.1 Antecedentes</a:t>
            </a:r>
          </a:p>
          <a:p>
            <a:r>
              <a:rPr lang="es-ES" sz="1200" b="1" dirty="0">
                <a:ln/>
                <a:latin typeface="Arial" panose="020B0604020202020204" pitchFamily="34" charset="0"/>
                <a:cs typeface="Arial" panose="020B0604020202020204" pitchFamily="34" charset="0"/>
              </a:rPr>
              <a:t>     </a:t>
            </a:r>
            <a:r>
              <a:rPr lang="es-ES" sz="1200" b="1" dirty="0">
                <a:ln/>
                <a:solidFill>
                  <a:schemeClr val="accent3"/>
                </a:solidFill>
                <a:latin typeface="Arial" panose="020B0604020202020204" pitchFamily="34" charset="0"/>
                <a:cs typeface="Arial" panose="020B0604020202020204" pitchFamily="34" charset="0"/>
              </a:rPr>
              <a:t>1.2 Problema</a:t>
            </a:r>
          </a:p>
          <a:p>
            <a:r>
              <a:rPr lang="es-ES" sz="1200" b="1" dirty="0">
                <a:ln/>
                <a:solidFill>
                  <a:schemeClr val="accent3"/>
                </a:solidFill>
                <a:latin typeface="Arial" panose="020B0604020202020204" pitchFamily="34" charset="0"/>
                <a:cs typeface="Arial" panose="020B0604020202020204" pitchFamily="34" charset="0"/>
              </a:rPr>
              <a:t>     1.3 Importancia</a:t>
            </a:r>
          </a:p>
          <a:p>
            <a:r>
              <a:rPr lang="es-ES" sz="1200" b="1" dirty="0">
                <a:ln/>
                <a:solidFill>
                  <a:schemeClr val="accent3"/>
                </a:solidFill>
                <a:latin typeface="Arial" panose="020B0604020202020204" pitchFamily="34" charset="0"/>
                <a:cs typeface="Arial" panose="020B0604020202020204" pitchFamily="34" charset="0"/>
              </a:rPr>
              <a:t>     1.4 Área de Estudio</a:t>
            </a:r>
          </a:p>
          <a:p>
            <a:r>
              <a:rPr lang="es-ES" sz="1200" b="1" dirty="0">
                <a:ln/>
                <a:solidFill>
                  <a:schemeClr val="accent3"/>
                </a:solidFill>
                <a:latin typeface="Arial" panose="020B0604020202020204" pitchFamily="34" charset="0"/>
                <a:cs typeface="Arial" panose="020B0604020202020204" pitchFamily="34" charset="0"/>
              </a:rPr>
              <a:t>     1.5 Objetivos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2. </a:t>
            </a:r>
            <a:r>
              <a:rPr lang="es-ES" sz="1200" b="1" dirty="0">
                <a:ln/>
                <a:latin typeface="Arial" panose="020B0604020202020204" pitchFamily="34" charset="0"/>
                <a:cs typeface="Arial" panose="020B0604020202020204" pitchFamily="34" charset="0"/>
              </a:rPr>
              <a:t>METODOLOGÍA</a:t>
            </a:r>
          </a:p>
          <a:p>
            <a:r>
              <a:rPr lang="es-ES" sz="1200" b="1" dirty="0">
                <a:ln/>
                <a:solidFill>
                  <a:schemeClr val="accent3"/>
                </a:solidFill>
                <a:latin typeface="Arial" panose="020B0604020202020204" pitchFamily="34" charset="0"/>
                <a:cs typeface="Arial" panose="020B0604020202020204" pitchFamily="34" charset="0"/>
              </a:rPr>
              <a:t>     2.1 </a:t>
            </a:r>
            <a:r>
              <a:rPr lang="es-ES" sz="1200" b="1" dirty="0">
                <a:ln/>
                <a:latin typeface="Arial" panose="020B0604020202020204" pitchFamily="34" charset="0"/>
                <a:cs typeface="Arial" panose="020B0604020202020204" pitchFamily="34" charset="0"/>
              </a:rPr>
              <a:t>Preprocesamiento</a:t>
            </a:r>
          </a:p>
          <a:p>
            <a:r>
              <a:rPr lang="es-ES" sz="1200" b="1" dirty="0">
                <a:ln/>
                <a:solidFill>
                  <a:schemeClr val="accent3"/>
                </a:solidFill>
                <a:latin typeface="Arial" panose="020B0604020202020204" pitchFamily="34" charset="0"/>
                <a:cs typeface="Arial" panose="020B0604020202020204" pitchFamily="34" charset="0"/>
              </a:rPr>
              <a:t>     2.2 Procesamiento</a:t>
            </a:r>
          </a:p>
          <a:p>
            <a:r>
              <a:rPr lang="es-ES" sz="1200" b="1" dirty="0">
                <a:ln/>
                <a:solidFill>
                  <a:schemeClr val="accent3"/>
                </a:solidFill>
                <a:latin typeface="Arial" panose="020B0604020202020204" pitchFamily="34" charset="0"/>
                <a:cs typeface="Arial" panose="020B0604020202020204" pitchFamily="34" charset="0"/>
              </a:rPr>
              <a:t>     2.3 Transformación de coordenadas</a:t>
            </a:r>
          </a:p>
          <a:p>
            <a:r>
              <a:rPr lang="es-ES" sz="1200" b="1" dirty="0">
                <a:ln/>
                <a:solidFill>
                  <a:schemeClr val="accent3"/>
                </a:solidFill>
                <a:latin typeface="Arial" panose="020B0604020202020204" pitchFamily="34" charset="0"/>
                <a:cs typeface="Arial" panose="020B0604020202020204" pitchFamily="34" charset="0"/>
              </a:rPr>
              <a:t>     2.4 Análisis de series temporales</a:t>
            </a:r>
          </a:p>
          <a:p>
            <a:r>
              <a:rPr lang="es-ES" sz="1200" b="1" dirty="0">
                <a:ln/>
                <a:solidFill>
                  <a:schemeClr val="accent3"/>
                </a:solidFill>
                <a:latin typeface="Arial" panose="020B0604020202020204" pitchFamily="34" charset="0"/>
                <a:cs typeface="Arial" panose="020B0604020202020204" pitchFamily="34" charset="0"/>
              </a:rPr>
              <a:t>     2.5 Obtención de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3. RESULTADOS</a:t>
            </a:r>
          </a:p>
          <a:p>
            <a:r>
              <a:rPr lang="es-ES" sz="1200" b="1" dirty="0">
                <a:ln/>
                <a:solidFill>
                  <a:schemeClr val="accent3"/>
                </a:solidFill>
                <a:latin typeface="Arial" panose="020B0604020202020204" pitchFamily="34" charset="0"/>
                <a:cs typeface="Arial" panose="020B0604020202020204" pitchFamily="34" charset="0"/>
              </a:rPr>
              <a:t>     3.1 Procesamiento</a:t>
            </a:r>
          </a:p>
          <a:p>
            <a:r>
              <a:rPr lang="es-ES" sz="1200" b="1" dirty="0">
                <a:ln/>
                <a:solidFill>
                  <a:schemeClr val="accent3"/>
                </a:solidFill>
                <a:latin typeface="Arial" panose="020B0604020202020204" pitchFamily="34" charset="0"/>
                <a:cs typeface="Arial" panose="020B0604020202020204" pitchFamily="34" charset="0"/>
              </a:rPr>
              <a:t>     3.2 Comparación SIRGAS</a:t>
            </a:r>
          </a:p>
          <a:p>
            <a:r>
              <a:rPr lang="es-ES" sz="1200" b="1" dirty="0">
                <a:ln/>
                <a:solidFill>
                  <a:schemeClr val="accent3"/>
                </a:solidFill>
                <a:latin typeface="Arial" panose="020B0604020202020204" pitchFamily="34" charset="0"/>
                <a:cs typeface="Arial" panose="020B0604020202020204" pitchFamily="34" charset="0"/>
              </a:rPr>
              <a:t>     3.3 Series Temporales</a:t>
            </a:r>
          </a:p>
          <a:p>
            <a:r>
              <a:rPr lang="es-ES" sz="1200" b="1" dirty="0">
                <a:ln/>
                <a:solidFill>
                  <a:schemeClr val="accent3"/>
                </a:solidFill>
                <a:latin typeface="Arial" panose="020B0604020202020204" pitchFamily="34" charset="0"/>
                <a:cs typeface="Arial" panose="020B0604020202020204" pitchFamily="34" charset="0"/>
              </a:rPr>
              <a:t>     3.4 Extrapolación</a:t>
            </a:r>
          </a:p>
          <a:p>
            <a:r>
              <a:rPr lang="es-ES" sz="1200" b="1" dirty="0">
                <a:ln/>
                <a:solidFill>
                  <a:schemeClr val="accent3"/>
                </a:solidFill>
                <a:latin typeface="Arial" panose="020B0604020202020204" pitchFamily="34" charset="0"/>
                <a:cs typeface="Arial" panose="020B0604020202020204" pitchFamily="34" charset="0"/>
              </a:rPr>
              <a:t>     3.5 Velocidades</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4. CONCLUSIONES </a:t>
            </a:r>
          </a:p>
          <a:p>
            <a:endParaRPr lang="es-ES" sz="1200" b="1" dirty="0">
              <a:ln/>
              <a:solidFill>
                <a:schemeClr val="accent3"/>
              </a:solidFill>
              <a:latin typeface="Arial" panose="020B0604020202020204" pitchFamily="34" charset="0"/>
              <a:cs typeface="Arial" panose="020B0604020202020204" pitchFamily="34" charset="0"/>
            </a:endParaRPr>
          </a:p>
          <a:p>
            <a:r>
              <a:rPr lang="es-ES" sz="1200" b="1" dirty="0">
                <a:ln/>
                <a:solidFill>
                  <a:schemeClr val="accent3"/>
                </a:solidFill>
                <a:latin typeface="Arial" panose="020B0604020202020204" pitchFamily="34" charset="0"/>
                <a:cs typeface="Arial" panose="020B0604020202020204" pitchFamily="34" charset="0"/>
              </a:rPr>
              <a:t>5. RECOMENDACIONES</a:t>
            </a:r>
          </a:p>
          <a:p>
            <a:endParaRPr lang="es-ES" sz="1400" b="1" dirty="0">
              <a:ln/>
              <a:solidFill>
                <a:schemeClr val="accent3"/>
              </a:solidFill>
            </a:endParaRPr>
          </a:p>
        </p:txBody>
      </p:sp>
      <p:graphicFrame>
        <p:nvGraphicFramePr>
          <p:cNvPr id="4" name="Tabla 3">
            <a:extLst>
              <a:ext uri="{FF2B5EF4-FFF2-40B4-BE49-F238E27FC236}">
                <a16:creationId xmlns:a16="http://schemas.microsoft.com/office/drawing/2014/main" xmlns="" id="{F0D25D87-ECA6-4172-915E-F8932E472554}"/>
              </a:ext>
            </a:extLst>
          </p:cNvPr>
          <p:cNvGraphicFramePr>
            <a:graphicFrameLocks noGrp="1"/>
          </p:cNvGraphicFramePr>
          <p:nvPr>
            <p:extLst>
              <p:ext uri="{D42A27DB-BD31-4B8C-83A1-F6EECF244321}">
                <p14:modId xmlns:p14="http://schemas.microsoft.com/office/powerpoint/2010/main" val="577037224"/>
              </p:ext>
            </p:extLst>
          </p:nvPr>
        </p:nvGraphicFramePr>
        <p:xfrm>
          <a:off x="3313354" y="835800"/>
          <a:ext cx="5235787" cy="6022200"/>
        </p:xfrm>
        <a:graphic>
          <a:graphicData uri="http://schemas.openxmlformats.org/drawingml/2006/table">
            <a:tbl>
              <a:tblPr firstRow="1" firstCol="1" bandRow="1">
                <a:tableStyleId>{2D5ABB26-0587-4C30-8999-92F81FD0307C}</a:tableStyleId>
              </a:tblPr>
              <a:tblGrid>
                <a:gridCol w="846758">
                  <a:extLst>
                    <a:ext uri="{9D8B030D-6E8A-4147-A177-3AD203B41FA5}">
                      <a16:colId xmlns:a16="http://schemas.microsoft.com/office/drawing/2014/main" xmlns="" val="2464484587"/>
                    </a:ext>
                  </a:extLst>
                </a:gridCol>
                <a:gridCol w="846758">
                  <a:extLst>
                    <a:ext uri="{9D8B030D-6E8A-4147-A177-3AD203B41FA5}">
                      <a16:colId xmlns:a16="http://schemas.microsoft.com/office/drawing/2014/main" xmlns="" val="1211032210"/>
                    </a:ext>
                  </a:extLst>
                </a:gridCol>
                <a:gridCol w="846758">
                  <a:extLst>
                    <a:ext uri="{9D8B030D-6E8A-4147-A177-3AD203B41FA5}">
                      <a16:colId xmlns:a16="http://schemas.microsoft.com/office/drawing/2014/main" xmlns="" val="2248966551"/>
                    </a:ext>
                  </a:extLst>
                </a:gridCol>
                <a:gridCol w="846758">
                  <a:extLst>
                    <a:ext uri="{9D8B030D-6E8A-4147-A177-3AD203B41FA5}">
                      <a16:colId xmlns:a16="http://schemas.microsoft.com/office/drawing/2014/main" xmlns="" val="236406992"/>
                    </a:ext>
                  </a:extLst>
                </a:gridCol>
                <a:gridCol w="846758">
                  <a:extLst>
                    <a:ext uri="{9D8B030D-6E8A-4147-A177-3AD203B41FA5}">
                      <a16:colId xmlns:a16="http://schemas.microsoft.com/office/drawing/2014/main" xmlns="" val="1548606993"/>
                    </a:ext>
                  </a:extLst>
                </a:gridCol>
                <a:gridCol w="1001997">
                  <a:extLst>
                    <a:ext uri="{9D8B030D-6E8A-4147-A177-3AD203B41FA5}">
                      <a16:colId xmlns:a16="http://schemas.microsoft.com/office/drawing/2014/main" xmlns="" val="708308680"/>
                    </a:ext>
                  </a:extLst>
                </a:gridCol>
              </a:tblGrid>
              <a:tr h="163788">
                <a:tc>
                  <a:txBody>
                    <a:bodyPr/>
                    <a:lstStyle/>
                    <a:p>
                      <a:pPr>
                        <a:lnSpc>
                          <a:spcPct val="107000"/>
                        </a:lnSpc>
                      </a:pPr>
                      <a:endParaRPr lang="es-EC" sz="900">
                        <a:effectLst/>
                        <a:latin typeface="Calibri" panose="020F0502020204030204" pitchFamily="34" charset="0"/>
                        <a:cs typeface="Times New Roman" panose="02020603050405020304" pitchFamily="18" charset="0"/>
                      </a:endParaRPr>
                    </a:p>
                  </a:txBody>
                  <a:tcPr marL="25531" marR="25531" marT="0" marB="0" anchor="b"/>
                </a:tc>
                <a:tc>
                  <a:txBody>
                    <a:bodyPr/>
                    <a:lstStyle/>
                    <a:p>
                      <a:pPr>
                        <a:lnSpc>
                          <a:spcPct val="107000"/>
                        </a:lnSpc>
                      </a:pPr>
                      <a:endParaRPr lang="es-EC" sz="900">
                        <a:effectLst/>
                        <a:latin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2015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2016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2017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rowSpan="2">
                  <a:txBody>
                    <a:bodyPr/>
                    <a:lstStyle/>
                    <a:p>
                      <a:pPr algn="ctr">
                        <a:lnSpc>
                          <a:spcPct val="150000"/>
                        </a:lnSpc>
                        <a:spcAft>
                          <a:spcPts val="0"/>
                        </a:spcAft>
                      </a:pPr>
                      <a:r>
                        <a:rPr lang="es-EC" sz="900">
                          <a:effectLst/>
                        </a:rPr>
                        <a:t>Total de observaciones</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822958067"/>
                  </a:ext>
                </a:extLst>
              </a:tr>
              <a:tr h="467220">
                <a:tc>
                  <a:txBody>
                    <a:bodyPr/>
                    <a:lstStyle/>
                    <a:p>
                      <a:pPr algn="ctr">
                        <a:lnSpc>
                          <a:spcPct val="150000"/>
                        </a:lnSpc>
                        <a:spcAft>
                          <a:spcPts val="0"/>
                        </a:spcAft>
                      </a:pPr>
                      <a:r>
                        <a:rPr lang="es-EC" sz="900">
                          <a:effectLst/>
                        </a:rPr>
                        <a:t>N°</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Estación</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Total</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Total</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Total</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vMerge="1">
                  <a:txBody>
                    <a:bodyPr/>
                    <a:lstStyle/>
                    <a:p>
                      <a:endParaRPr lang="es-EC"/>
                    </a:p>
                  </a:txBody>
                  <a:tcPr/>
                </a:tc>
                <a:extLst>
                  <a:ext uri="{0D108BD9-81ED-4DB2-BD59-A6C34878D82A}">
                    <a16:rowId xmlns:a16="http://schemas.microsoft.com/office/drawing/2014/main" xmlns="" val="2415262804"/>
                  </a:ext>
                </a:extLst>
              </a:tr>
              <a:tr h="163788">
                <a:tc>
                  <a:txBody>
                    <a:bodyPr/>
                    <a:lstStyle/>
                    <a:p>
                      <a:pPr algn="ctr">
                        <a:lnSpc>
                          <a:spcPct val="150000"/>
                        </a:lnSpc>
                        <a:spcAft>
                          <a:spcPts val="0"/>
                        </a:spcAft>
                      </a:pPr>
                      <a:r>
                        <a:rPr lang="es-EC" sz="900">
                          <a:effectLst/>
                        </a:rPr>
                        <a:t>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ALEC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970266707"/>
                  </a:ext>
                </a:extLst>
              </a:tr>
              <a:tr h="163788">
                <a:tc>
                  <a:txBody>
                    <a:bodyPr/>
                    <a:lstStyle/>
                    <a:p>
                      <a:pPr algn="ctr">
                        <a:lnSpc>
                          <a:spcPct val="150000"/>
                        </a:lnSpc>
                        <a:spcAft>
                          <a:spcPts val="0"/>
                        </a:spcAft>
                      </a:pPr>
                      <a:r>
                        <a:rPr lang="es-EC" sz="900">
                          <a:effectLst/>
                        </a:rPr>
                        <a:t>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BHEC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287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346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dirty="0">
                          <a:effectLst/>
                        </a:rPr>
                        <a:t>247</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657155379"/>
                  </a:ext>
                </a:extLst>
              </a:tr>
              <a:tr h="163788">
                <a:tc>
                  <a:txBody>
                    <a:bodyPr/>
                    <a:lstStyle/>
                    <a:p>
                      <a:pPr algn="ctr">
                        <a:lnSpc>
                          <a:spcPct val="150000"/>
                        </a:lnSpc>
                        <a:spcAft>
                          <a:spcPts val="0"/>
                        </a:spcAft>
                      </a:pPr>
                      <a:r>
                        <a:rPr lang="es-EC" sz="900">
                          <a:effectLst/>
                        </a:rPr>
                        <a:t>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CHEC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168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279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713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4182472422"/>
                  </a:ext>
                </a:extLst>
              </a:tr>
              <a:tr h="163788">
                <a:tc>
                  <a:txBody>
                    <a:bodyPr/>
                    <a:lstStyle/>
                    <a:p>
                      <a:pPr algn="ctr">
                        <a:lnSpc>
                          <a:spcPct val="150000"/>
                        </a:lnSpc>
                        <a:spcAft>
                          <a:spcPts val="0"/>
                        </a:spcAft>
                      </a:pPr>
                      <a:r>
                        <a:rPr lang="es-EC" sz="900">
                          <a:effectLst/>
                        </a:rPr>
                        <a:t>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CLEC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177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904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925185057"/>
                  </a:ext>
                </a:extLst>
              </a:tr>
              <a:tr h="163788">
                <a:tc>
                  <a:txBody>
                    <a:bodyPr/>
                    <a:lstStyle/>
                    <a:p>
                      <a:pPr algn="ctr">
                        <a:lnSpc>
                          <a:spcPct val="150000"/>
                        </a:lnSpc>
                        <a:spcAft>
                          <a:spcPts val="0"/>
                        </a:spcAft>
                      </a:pPr>
                      <a:r>
                        <a:rPr lang="es-EC" sz="900">
                          <a:effectLst/>
                        </a:rPr>
                        <a:t>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CUEC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083772384"/>
                  </a:ext>
                </a:extLst>
              </a:tr>
              <a:tr h="163788">
                <a:tc>
                  <a:txBody>
                    <a:bodyPr/>
                    <a:lstStyle/>
                    <a:p>
                      <a:pPr algn="ctr">
                        <a:lnSpc>
                          <a:spcPct val="150000"/>
                        </a:lnSpc>
                        <a:spcAft>
                          <a:spcPts val="0"/>
                        </a:spcAft>
                      </a:pPr>
                      <a:r>
                        <a:rPr lang="es-EC" sz="900">
                          <a:effectLst/>
                        </a:rPr>
                        <a:t>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CXEC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937579853"/>
                  </a:ext>
                </a:extLst>
              </a:tr>
              <a:tr h="163788">
                <a:tc>
                  <a:txBody>
                    <a:bodyPr/>
                    <a:lstStyle/>
                    <a:p>
                      <a:pPr algn="ctr">
                        <a:lnSpc>
                          <a:spcPct val="150000"/>
                        </a:lnSpc>
                        <a:spcAft>
                          <a:spcPts val="0"/>
                        </a:spcAft>
                      </a:pPr>
                      <a:r>
                        <a:rPr lang="es-EC" sz="900">
                          <a:effectLst/>
                        </a:rPr>
                        <a:t>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ECEC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344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1074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660657883"/>
                  </a:ext>
                </a:extLst>
              </a:tr>
              <a:tr h="163788">
                <a:tc>
                  <a:txBody>
                    <a:bodyPr/>
                    <a:lstStyle/>
                    <a:p>
                      <a:pPr algn="ctr">
                        <a:lnSpc>
                          <a:spcPct val="150000"/>
                        </a:lnSpc>
                        <a:spcAft>
                          <a:spcPts val="0"/>
                        </a:spcAft>
                      </a:pPr>
                      <a:r>
                        <a:rPr lang="es-EC" sz="900">
                          <a:effectLst/>
                        </a:rPr>
                        <a:t>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EPEC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848901821"/>
                  </a:ext>
                </a:extLst>
              </a:tr>
              <a:tr h="163788">
                <a:tc>
                  <a:txBody>
                    <a:bodyPr/>
                    <a:lstStyle/>
                    <a:p>
                      <a:pPr algn="ctr">
                        <a:lnSpc>
                          <a:spcPct val="150000"/>
                        </a:lnSpc>
                        <a:spcAft>
                          <a:spcPts val="0"/>
                        </a:spcAft>
                      </a:pPr>
                      <a:r>
                        <a:rPr lang="es-EC" sz="900">
                          <a:effectLst/>
                        </a:rPr>
                        <a:t>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FOEC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171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902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717887730"/>
                  </a:ext>
                </a:extLst>
              </a:tr>
              <a:tr h="163788">
                <a:tc>
                  <a:txBody>
                    <a:bodyPr/>
                    <a:lstStyle/>
                    <a:p>
                      <a:pPr algn="ctr">
                        <a:lnSpc>
                          <a:spcPct val="150000"/>
                        </a:lnSpc>
                        <a:spcAft>
                          <a:spcPts val="0"/>
                        </a:spcAft>
                      </a:pPr>
                      <a:r>
                        <a:rPr lang="es-EC" sz="900">
                          <a:effectLst/>
                        </a:rPr>
                        <a:t>10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GUEC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2259068780"/>
                  </a:ext>
                </a:extLst>
              </a:tr>
              <a:tr h="163788">
                <a:tc>
                  <a:txBody>
                    <a:bodyPr/>
                    <a:lstStyle/>
                    <a:p>
                      <a:pPr algn="ctr">
                        <a:lnSpc>
                          <a:spcPct val="150000"/>
                        </a:lnSpc>
                        <a:spcAft>
                          <a:spcPts val="0"/>
                        </a:spcAft>
                      </a:pPr>
                      <a:r>
                        <a:rPr lang="es-EC" sz="900">
                          <a:effectLst/>
                        </a:rPr>
                        <a:t>11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GZEC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201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931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2774776987"/>
                  </a:ext>
                </a:extLst>
              </a:tr>
              <a:tr h="163788">
                <a:tc>
                  <a:txBody>
                    <a:bodyPr/>
                    <a:lstStyle/>
                    <a:p>
                      <a:pPr algn="ctr">
                        <a:lnSpc>
                          <a:spcPct val="150000"/>
                        </a:lnSpc>
                        <a:spcAft>
                          <a:spcPts val="0"/>
                        </a:spcAft>
                      </a:pPr>
                      <a:r>
                        <a:rPr lang="es-EC" sz="900">
                          <a:effectLst/>
                        </a:rPr>
                        <a:t>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LJEC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1026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954955368"/>
                  </a:ext>
                </a:extLst>
              </a:tr>
              <a:tr h="163788">
                <a:tc>
                  <a:txBody>
                    <a:bodyPr/>
                    <a:lstStyle/>
                    <a:p>
                      <a:pPr algn="ctr">
                        <a:lnSpc>
                          <a:spcPct val="150000"/>
                        </a:lnSpc>
                        <a:spcAft>
                          <a:spcPts val="0"/>
                        </a:spcAft>
                      </a:pPr>
                      <a:r>
                        <a:rPr lang="es-EC" sz="900">
                          <a:effectLst/>
                        </a:rPr>
                        <a:t>13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LPEC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161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812628787"/>
                  </a:ext>
                </a:extLst>
              </a:tr>
              <a:tr h="163788">
                <a:tc>
                  <a:txBody>
                    <a:bodyPr/>
                    <a:lstStyle/>
                    <a:p>
                      <a:pPr algn="ctr">
                        <a:lnSpc>
                          <a:spcPct val="150000"/>
                        </a:lnSpc>
                        <a:spcAft>
                          <a:spcPts val="0"/>
                        </a:spcAft>
                      </a:pPr>
                      <a:r>
                        <a:rPr lang="es-EC" sz="900">
                          <a:effectLst/>
                        </a:rPr>
                        <a:t>14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MAEC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356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4045217053"/>
                  </a:ext>
                </a:extLst>
              </a:tr>
              <a:tr h="163788">
                <a:tc>
                  <a:txBody>
                    <a:bodyPr/>
                    <a:lstStyle/>
                    <a:p>
                      <a:pPr algn="ctr">
                        <a:lnSpc>
                          <a:spcPct val="150000"/>
                        </a:lnSpc>
                        <a:spcAft>
                          <a:spcPts val="0"/>
                        </a:spcAft>
                      </a:pPr>
                      <a:r>
                        <a:rPr lang="es-EC" sz="900">
                          <a:effectLst/>
                        </a:rPr>
                        <a:t>15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NJEC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341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952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287767254"/>
                  </a:ext>
                </a:extLst>
              </a:tr>
              <a:tr h="163788">
                <a:tc>
                  <a:txBody>
                    <a:bodyPr/>
                    <a:lstStyle/>
                    <a:p>
                      <a:pPr algn="ctr">
                        <a:lnSpc>
                          <a:spcPct val="150000"/>
                        </a:lnSpc>
                        <a:spcAft>
                          <a:spcPts val="0"/>
                        </a:spcAft>
                      </a:pPr>
                      <a:r>
                        <a:rPr lang="es-EC" sz="900">
                          <a:effectLst/>
                        </a:rPr>
                        <a:t>16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ONEC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354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260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184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798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751109550"/>
                  </a:ext>
                </a:extLst>
              </a:tr>
              <a:tr h="163788">
                <a:tc>
                  <a:txBody>
                    <a:bodyPr/>
                    <a:lstStyle/>
                    <a:p>
                      <a:pPr algn="ctr">
                        <a:lnSpc>
                          <a:spcPct val="150000"/>
                        </a:lnSpc>
                        <a:spcAft>
                          <a:spcPts val="0"/>
                        </a:spcAft>
                      </a:pPr>
                      <a:r>
                        <a:rPr lang="es-EC" sz="900">
                          <a:effectLst/>
                        </a:rPr>
                        <a:t>17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PDEC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307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412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634868904"/>
                  </a:ext>
                </a:extLst>
              </a:tr>
              <a:tr h="163788">
                <a:tc>
                  <a:txBody>
                    <a:bodyPr/>
                    <a:lstStyle/>
                    <a:p>
                      <a:pPr algn="ctr">
                        <a:lnSpc>
                          <a:spcPct val="150000"/>
                        </a:lnSpc>
                        <a:spcAft>
                          <a:spcPts val="0"/>
                        </a:spcAft>
                      </a:pPr>
                      <a:r>
                        <a:rPr lang="es-EC" sz="900">
                          <a:effectLst/>
                        </a:rPr>
                        <a:t>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262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86269484"/>
                  </a:ext>
                </a:extLst>
              </a:tr>
              <a:tr h="163788">
                <a:tc>
                  <a:txBody>
                    <a:bodyPr/>
                    <a:lstStyle/>
                    <a:p>
                      <a:pPr algn="ctr">
                        <a:lnSpc>
                          <a:spcPct val="150000"/>
                        </a:lnSpc>
                        <a:spcAft>
                          <a:spcPts val="0"/>
                        </a:spcAft>
                      </a:pPr>
                      <a:r>
                        <a:rPr lang="es-EC" sz="900">
                          <a:effectLst/>
                        </a:rPr>
                        <a:t>19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PJEC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253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618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2787877722"/>
                  </a:ext>
                </a:extLst>
              </a:tr>
              <a:tr h="163788">
                <a:tc>
                  <a:txBody>
                    <a:bodyPr/>
                    <a:lstStyle/>
                    <a:p>
                      <a:pPr algn="ctr">
                        <a:lnSpc>
                          <a:spcPct val="150000"/>
                        </a:lnSpc>
                        <a:spcAft>
                          <a:spcPts val="0"/>
                        </a:spcAft>
                      </a:pPr>
                      <a:r>
                        <a:rPr lang="es-EC" sz="900">
                          <a:effectLst/>
                        </a:rPr>
                        <a:t>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PREC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263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994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72832503"/>
                  </a:ext>
                </a:extLst>
              </a:tr>
              <a:tr h="163788">
                <a:tc>
                  <a:txBody>
                    <a:bodyPr/>
                    <a:lstStyle/>
                    <a:p>
                      <a:pPr algn="ctr">
                        <a:lnSpc>
                          <a:spcPct val="150000"/>
                        </a:lnSpc>
                        <a:spcAft>
                          <a:spcPts val="0"/>
                        </a:spcAft>
                      </a:pPr>
                      <a:r>
                        <a:rPr lang="es-EC" sz="900">
                          <a:effectLst/>
                        </a:rPr>
                        <a:t>21</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PTEC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354921816"/>
                  </a:ext>
                </a:extLst>
              </a:tr>
              <a:tr h="163788">
                <a:tc>
                  <a:txBody>
                    <a:bodyPr/>
                    <a:lstStyle/>
                    <a:p>
                      <a:pPr algn="ctr">
                        <a:lnSpc>
                          <a:spcPct val="150000"/>
                        </a:lnSpc>
                        <a:spcAft>
                          <a:spcPts val="0"/>
                        </a:spcAft>
                      </a:pPr>
                      <a:r>
                        <a:rPr lang="es-EC" sz="900">
                          <a:effectLst/>
                        </a:rPr>
                        <a:t>22</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PVEC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79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79</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370902852"/>
                  </a:ext>
                </a:extLst>
              </a:tr>
              <a:tr h="163788">
                <a:tc>
                  <a:txBody>
                    <a:bodyPr/>
                    <a:lstStyle/>
                    <a:p>
                      <a:pPr algn="ctr">
                        <a:lnSpc>
                          <a:spcPct val="150000"/>
                        </a:lnSpc>
                        <a:spcAft>
                          <a:spcPts val="0"/>
                        </a:spcAft>
                      </a:pPr>
                      <a:r>
                        <a:rPr lang="es-EC" sz="900">
                          <a:effectLst/>
                        </a:rPr>
                        <a:t>23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QVEC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220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0</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585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417165580"/>
                  </a:ext>
                </a:extLst>
              </a:tr>
              <a:tr h="163788">
                <a:tc>
                  <a:txBody>
                    <a:bodyPr/>
                    <a:lstStyle/>
                    <a:p>
                      <a:pPr algn="ctr">
                        <a:lnSpc>
                          <a:spcPct val="150000"/>
                        </a:lnSpc>
                        <a:spcAft>
                          <a:spcPts val="0"/>
                        </a:spcAft>
                      </a:pPr>
                      <a:r>
                        <a:rPr lang="es-EC" sz="900">
                          <a:effectLst/>
                        </a:rPr>
                        <a:t>24</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SEEC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157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888</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1583110334"/>
                  </a:ext>
                </a:extLst>
              </a:tr>
              <a:tr h="163788">
                <a:tc>
                  <a:txBody>
                    <a:bodyPr/>
                    <a:lstStyle/>
                    <a:p>
                      <a:pPr algn="ctr">
                        <a:lnSpc>
                          <a:spcPct val="150000"/>
                        </a:lnSpc>
                        <a:spcAft>
                          <a:spcPts val="0"/>
                        </a:spcAft>
                      </a:pPr>
                      <a:r>
                        <a:rPr lang="es-EC" sz="900">
                          <a:effectLst/>
                        </a:rPr>
                        <a:t>25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SIEC</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365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1096</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987881188"/>
                  </a:ext>
                </a:extLst>
              </a:tr>
              <a:tr h="163788">
                <a:tc>
                  <a:txBody>
                    <a:bodyPr/>
                    <a:lstStyle/>
                    <a:p>
                      <a:pPr>
                        <a:lnSpc>
                          <a:spcPct val="107000"/>
                        </a:lnSpc>
                      </a:pPr>
                      <a:endParaRPr lang="es-EC" sz="900">
                        <a:effectLst/>
                        <a:latin typeface="Calibri" panose="020F0502020204030204" pitchFamily="34" charset="0"/>
                        <a:cs typeface="Times New Roman" panose="02020603050405020304" pitchFamily="18" charset="0"/>
                      </a:endParaRPr>
                    </a:p>
                  </a:txBody>
                  <a:tcPr marL="25531" marR="25531" marT="0" marB="0" anchor="b"/>
                </a:tc>
                <a:tc>
                  <a:txBody>
                    <a:bodyPr/>
                    <a:lstStyle/>
                    <a:p>
                      <a:pPr>
                        <a:lnSpc>
                          <a:spcPct val="107000"/>
                        </a:lnSpc>
                      </a:pPr>
                      <a:endParaRPr lang="es-EC" sz="900">
                        <a:effectLst/>
                        <a:latin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8183</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6895</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a:effectLst/>
                        </a:rPr>
                        <a:t>5537</a:t>
                      </a:r>
                      <a:endPar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tc>
                  <a:txBody>
                    <a:bodyPr/>
                    <a:lstStyle/>
                    <a:p>
                      <a:pPr algn="ctr">
                        <a:lnSpc>
                          <a:spcPct val="150000"/>
                        </a:lnSpc>
                        <a:spcAft>
                          <a:spcPts val="0"/>
                        </a:spcAft>
                      </a:pPr>
                      <a:r>
                        <a:rPr lang="es-EC" sz="900" dirty="0">
                          <a:effectLst/>
                        </a:rPr>
                        <a:t>20615</a:t>
                      </a:r>
                      <a:endPar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531" marR="25531" marT="0" marB="0" anchor="b"/>
                </a:tc>
                <a:extLst>
                  <a:ext uri="{0D108BD9-81ED-4DB2-BD59-A6C34878D82A}">
                    <a16:rowId xmlns:a16="http://schemas.microsoft.com/office/drawing/2014/main" xmlns="" val="3313110727"/>
                  </a:ext>
                </a:extLst>
              </a:tr>
            </a:tbl>
          </a:graphicData>
        </a:graphic>
      </p:graphicFrame>
    </p:spTree>
    <p:extLst>
      <p:ext uri="{BB962C8B-B14F-4D97-AF65-F5344CB8AC3E}">
        <p14:creationId xmlns:p14="http://schemas.microsoft.com/office/powerpoint/2010/main" val="23476077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Pizarra</Template>
  <TotalTime>1062</TotalTime>
  <Words>4471</Words>
  <Application>Microsoft Office PowerPoint</Application>
  <PresentationFormat>Presentación en pantalla (4:3)</PresentationFormat>
  <Paragraphs>1559</Paragraphs>
  <Slides>30</Slides>
  <Notes>18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Calibri</vt:lpstr>
      <vt:lpstr>Calisto MT</vt:lpstr>
      <vt:lpstr>Cambria Math</vt:lpstr>
      <vt:lpstr>Courier New</vt:lpstr>
      <vt:lpstr>Quicksand</vt:lpstr>
      <vt:lpstr>Symbol</vt:lpstr>
      <vt:lpstr>Times New Roman</vt:lpstr>
      <vt:lpstr>Trebuchet MS</vt:lpstr>
      <vt:lpstr>Wingdings 2</vt:lpstr>
      <vt:lpstr>Pizarra</vt:lpstr>
      <vt:lpstr>Presentación de PowerPoint</vt:lpstr>
      <vt:lpstr>Antecedentes</vt:lpstr>
      <vt:lpstr>Problema</vt:lpstr>
      <vt:lpstr>Importancia</vt:lpstr>
      <vt:lpstr>Área de estudio</vt:lpstr>
      <vt:lpstr>Objetivos</vt:lpstr>
      <vt:lpstr>Objetivos Específicos</vt:lpstr>
      <vt:lpstr>Metodología</vt:lpstr>
      <vt:lpstr>Recopilación de Información</vt:lpstr>
      <vt:lpstr>Recopilación de Información</vt:lpstr>
      <vt:lpstr>Preparación Archivos RINEX</vt:lpstr>
      <vt:lpstr>Preparación Insumos</vt:lpstr>
      <vt:lpstr>Campañas de procesamiento</vt:lpstr>
      <vt:lpstr>Transformación a un sistema local-topocéntrico</vt:lpstr>
      <vt:lpstr>Corrección de Outliers</vt:lpstr>
      <vt:lpstr>Tendencia</vt:lpstr>
      <vt:lpstr>Estacionalidad</vt:lpstr>
      <vt:lpstr>Extrapolación de coordenadas </vt:lpstr>
      <vt:lpstr>Velocidades</vt:lpstr>
      <vt:lpstr>Procesamiento</vt:lpstr>
      <vt:lpstr>Comparación entre soluciones semilibres y SIRGAS</vt:lpstr>
      <vt:lpstr>Series Temporales</vt:lpstr>
      <vt:lpstr>Modelamiento Matemático</vt:lpstr>
      <vt:lpstr>Extrapolación</vt:lpstr>
      <vt:lpstr>Velocidades </vt:lpstr>
      <vt:lpstr>Velocidades </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Kerby Harnisth</dc:creator>
  <cp:lastModifiedBy>Darío Echeverría</cp:lastModifiedBy>
  <cp:revision>30</cp:revision>
  <dcterms:created xsi:type="dcterms:W3CDTF">2019-01-25T13:49:39Z</dcterms:created>
  <dcterms:modified xsi:type="dcterms:W3CDTF">2019-02-05T13:46:21Z</dcterms:modified>
</cp:coreProperties>
</file>