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7"/>
  </p:notesMasterIdLst>
  <p:sldIdLst>
    <p:sldId id="257" r:id="rId2"/>
    <p:sldId id="259" r:id="rId3"/>
    <p:sldId id="258" r:id="rId4"/>
    <p:sldId id="261" r:id="rId5"/>
    <p:sldId id="260" r:id="rId6"/>
    <p:sldId id="263" r:id="rId7"/>
    <p:sldId id="265" r:id="rId8"/>
    <p:sldId id="264" r:id="rId9"/>
    <p:sldId id="266" r:id="rId10"/>
    <p:sldId id="278" r:id="rId11"/>
    <p:sldId id="268" r:id="rId12"/>
    <p:sldId id="283" r:id="rId13"/>
    <p:sldId id="286" r:id="rId14"/>
    <p:sldId id="287" r:id="rId15"/>
    <p:sldId id="288" r:id="rId16"/>
    <p:sldId id="290" r:id="rId17"/>
    <p:sldId id="282" r:id="rId18"/>
    <p:sldId id="269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284" r:id="rId31"/>
    <p:sldId id="289" r:id="rId32"/>
    <p:sldId id="291" r:id="rId33"/>
    <p:sldId id="277" r:id="rId34"/>
    <p:sldId id="279" r:id="rId35"/>
    <p:sldId id="280" r:id="rId36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 autoAdjust="0"/>
    <p:restoredTop sz="94660"/>
  </p:normalViewPr>
  <p:slideViewPr>
    <p:cSldViewPr>
      <p:cViewPr varScale="1">
        <p:scale>
          <a:sx n="74" d="100"/>
          <a:sy n="74" d="100"/>
        </p:scale>
        <p:origin x="111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David\Documents\ESPE\TESIS\Tesis\TEST%2012%20y%201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David\Documents\ESPE\TESIS\Tesis\TEST%2012%20y%201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David\Documents\ESPE\TESIS\Tesis\TEST%2012%20y%201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David\Documents\ESPE\TESIS\Tesis\TEST%2012%20y%201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David\Documents\ESPE\TESIS\Tesis\TEST%2012%20y%201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David\Documents\ESPE\TESIS\Tesis\TEST%2012%20y%201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'[TEST 12 y 14.xlsx]Analisis sub 12-sub 14'!$B$1:$B$2</c:f>
              <c:strCache>
                <c:ptCount val="2"/>
                <c:pt idx="0">
                  <c:v>Capacidad de diferenciación</c:v>
                </c:pt>
                <c:pt idx="1">
                  <c:v>sub 12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6797075457224329E-2"/>
                  <c:y val="7.27901525813416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93F-4406-B8E0-2727D076AD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'[TEST 12 y 14.xlsx]Analisis sub 12-sub 14'!$A$3:$A$7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'[TEST 12 y 14.xlsx]Analisis sub 12-sub 14'!$B$3:$B$7</c:f>
              <c:numCache>
                <c:formatCode>General</c:formatCode>
                <c:ptCount val="5"/>
                <c:pt idx="0">
                  <c:v>2.17</c:v>
                </c:pt>
                <c:pt idx="1">
                  <c:v>0.86</c:v>
                </c:pt>
                <c:pt idx="2">
                  <c:v>4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78-4B27-B2AE-670A4E56AB54}"/>
            </c:ext>
          </c:extLst>
        </c:ser>
        <c:ser>
          <c:idx val="1"/>
          <c:order val="1"/>
          <c:tx>
            <c:strRef>
              <c:f>'[TEST 12 y 14.xlsx]Analisis sub 12-sub 14'!$C$1:$C$2</c:f>
              <c:strCache>
                <c:ptCount val="2"/>
                <c:pt idx="0">
                  <c:v>Capacidad de diferenciación</c:v>
                </c:pt>
                <c:pt idx="1">
                  <c:v>sub 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'[TEST 12 y 14.xlsx]Analisis sub 12-sub 14'!$A$3:$A$7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'[TEST 12 y 14.xlsx]Analisis sub 12-sub 14'!$C$3:$C$7</c:f>
              <c:numCache>
                <c:formatCode>General</c:formatCode>
                <c:ptCount val="5"/>
                <c:pt idx="0">
                  <c:v>3.4</c:v>
                </c:pt>
                <c:pt idx="1">
                  <c:v>1.27</c:v>
                </c:pt>
                <c:pt idx="2">
                  <c:v>6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78-4B27-B2AE-670A4E56AB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-1027437520"/>
        <c:axId val="-1027434800"/>
      </c:barChart>
      <c:catAx>
        <c:axId val="-102743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27434800"/>
        <c:crosses val="autoZero"/>
        <c:auto val="1"/>
        <c:lblAlgn val="ctr"/>
        <c:lblOffset val="100"/>
        <c:noMultiLvlLbl val="0"/>
      </c:catAx>
      <c:valAx>
        <c:axId val="-102743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274375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'[TEST 12 y 14.xlsx]Analisis sub 12-sub 14'!$H$1:$H$2</c:f>
              <c:strCache>
                <c:ptCount val="2"/>
                <c:pt idx="0">
                  <c:v>Capacidad de lateralidad</c:v>
                </c:pt>
                <c:pt idx="1">
                  <c:v>sub 12</c:v>
                </c:pt>
              </c:strCache>
            </c:strRef>
          </c:tx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dLbls>
            <c:dLbl>
              <c:idx val="1"/>
              <c:layout>
                <c:manualLayout>
                  <c:x val="-2.5160516611664265E-2"/>
                  <c:y val="-3.63950762906711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E4B-4FD5-BE28-7119474145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'[TEST 12 y 14.xlsx]Analisis sub 12-sub 14'!$G$3:$G$7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'[TEST 12 y 14.xlsx]Analisis sub 12-sub 14'!$H$3:$H$7</c:f>
              <c:numCache>
                <c:formatCode>General</c:formatCode>
                <c:ptCount val="5"/>
                <c:pt idx="0">
                  <c:v>5.25</c:v>
                </c:pt>
                <c:pt idx="1">
                  <c:v>0.88</c:v>
                </c:pt>
                <c:pt idx="2">
                  <c:v>7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D9-4808-9AB2-30425EBC7DA1}"/>
            </c:ext>
          </c:extLst>
        </c:ser>
        <c:ser>
          <c:idx val="1"/>
          <c:order val="1"/>
          <c:tx>
            <c:strRef>
              <c:f>'[TEST 12 y 14.xlsx]Analisis sub 12-sub 14'!$I$1:$I$2</c:f>
              <c:strCache>
                <c:ptCount val="2"/>
                <c:pt idx="0">
                  <c:v>Capacidad de lateralidad</c:v>
                </c:pt>
                <c:pt idx="1">
                  <c:v>sub 14</c:v>
                </c:pt>
              </c:strCache>
            </c:strRef>
          </c:tx>
          <c:spPr>
            <a:noFill/>
            <a:ln w="9525" cap="flat" cmpd="sng" algn="ctr">
              <a:solidFill>
                <a:schemeClr val="accent2"/>
              </a:solidFill>
              <a:miter lim="800000"/>
            </a:ln>
            <a:effectLst>
              <a:glow rad="63500">
                <a:schemeClr val="accent2">
                  <a:satMod val="175000"/>
                  <a:alpha val="25000"/>
                </a:schemeClr>
              </a:glow>
            </a:effectLst>
          </c:spPr>
          <c:invertIfNegative val="0"/>
          <c:dLbls>
            <c:dLbl>
              <c:idx val="0"/>
              <c:layout>
                <c:manualLayout>
                  <c:x val="4.1934194352773776E-2"/>
                  <c:y val="-7.27901525813422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E4B-4FD5-BE28-7119474145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'[TEST 12 y 14.xlsx]Analisis sub 12-sub 14'!$G$3:$G$7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'[TEST 12 y 14.xlsx]Analisis sub 12-sub 14'!$I$3:$I$7</c:f>
              <c:numCache>
                <c:formatCode>General</c:formatCode>
                <c:ptCount val="5"/>
                <c:pt idx="0">
                  <c:v>4.96</c:v>
                </c:pt>
                <c:pt idx="1">
                  <c:v>1.62</c:v>
                </c:pt>
                <c:pt idx="2">
                  <c:v>8</c:v>
                </c:pt>
                <c:pt idx="3">
                  <c:v>0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D9-4808-9AB2-30425EBC7D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5"/>
        <c:overlap val="-40"/>
        <c:axId val="999969983"/>
        <c:axId val="999970399"/>
      </c:barChart>
      <c:catAx>
        <c:axId val="999969983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99970399"/>
        <c:crosses val="autoZero"/>
        <c:auto val="1"/>
        <c:lblAlgn val="ctr"/>
        <c:lblOffset val="100"/>
        <c:noMultiLvlLbl val="0"/>
      </c:catAx>
      <c:valAx>
        <c:axId val="999970399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99969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816471311287762"/>
          <c:y val="7.2790152581342282E-3"/>
          <c:w val="0.58130544999242761"/>
          <c:h val="0.14097561157340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'Analisis sub 12-sub 14'!$O$1:$O$2</c:f>
              <c:strCache>
                <c:ptCount val="2"/>
                <c:pt idx="0">
                  <c:v>Capacidad de Orientación/Reacción</c:v>
                </c:pt>
                <c:pt idx="1">
                  <c:v>sub 12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82501249861128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686-45A5-B02B-D51E69BD9CB7}"/>
                </c:ext>
              </c:extLst>
            </c:dLbl>
            <c:dLbl>
              <c:idx val="1"/>
              <c:layout>
                <c:manualLayout>
                  <c:x val="-2.48019317298078E-2"/>
                  <c:y val="-8.7890398596798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686-45A5-B02B-D51E69BD9CB7}"/>
                </c:ext>
              </c:extLst>
            </c:dLbl>
            <c:dLbl>
              <c:idx val="2"/>
              <c:layout>
                <c:manualLayout>
                  <c:x val="-1.9290391345406065E-2"/>
                  <c:y val="1.3183559789519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686-45A5-B02B-D51E69BD9CB7}"/>
                </c:ext>
              </c:extLst>
            </c:dLbl>
            <c:dLbl>
              <c:idx val="3"/>
              <c:layout>
                <c:manualLayout>
                  <c:x val="-1.9290391345406065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686-45A5-B02B-D51E69BD9CB7}"/>
                </c:ext>
              </c:extLst>
            </c:dLbl>
            <c:dLbl>
              <c:idx val="4"/>
              <c:layout>
                <c:manualLayout>
                  <c:x val="-1.377885096100433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686-45A5-B02B-D51E69BD9C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'Analisis sub 12-sub 14'!$N$3:$N$7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'Analisis sub 12-sub 14'!$O$3:$O$7</c:f>
              <c:numCache>
                <c:formatCode>General</c:formatCode>
                <c:ptCount val="5"/>
                <c:pt idx="0">
                  <c:v>5.55</c:v>
                </c:pt>
                <c:pt idx="1">
                  <c:v>0.47</c:v>
                </c:pt>
                <c:pt idx="2">
                  <c:v>6.77</c:v>
                </c:pt>
                <c:pt idx="3">
                  <c:v>4.75</c:v>
                </c:pt>
                <c:pt idx="4">
                  <c:v>2.0199999999999996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86-45A5-B02B-D51E69BD9CB7}"/>
            </c:ext>
          </c:extLst>
        </c:ser>
        <c:ser>
          <c:idx val="1"/>
          <c:order val="1"/>
          <c:tx>
            <c:strRef>
              <c:f>'Analisis sub 12-sub 14'!$P$1:$P$2</c:f>
              <c:strCache>
                <c:ptCount val="2"/>
                <c:pt idx="0">
                  <c:v>Capacidad de Orientación/Reacción</c:v>
                </c:pt>
                <c:pt idx="1">
                  <c:v>sub 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653462115320519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686-45A5-B02B-D51E69BD9C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'Analisis sub 12-sub 14'!$N$3:$N$7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'Analisis sub 12-sub 14'!$P$3:$P$7</c:f>
              <c:numCache>
                <c:formatCode>General</c:formatCode>
                <c:ptCount val="5"/>
                <c:pt idx="0">
                  <c:v>6.41</c:v>
                </c:pt>
                <c:pt idx="1">
                  <c:v>0.43</c:v>
                </c:pt>
                <c:pt idx="2">
                  <c:v>7.75</c:v>
                </c:pt>
                <c:pt idx="3">
                  <c:v>5.76</c:v>
                </c:pt>
                <c:pt idx="4">
                  <c:v>1.9900000000000002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86-45A5-B02B-D51E69BD9C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937727263"/>
        <c:axId val="937728095"/>
      </c:barChart>
      <c:catAx>
        <c:axId val="9377272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37728095"/>
        <c:crosses val="autoZero"/>
        <c:auto val="1"/>
        <c:lblAlgn val="ctr"/>
        <c:lblOffset val="100"/>
        <c:noMultiLvlLbl val="0"/>
      </c:catAx>
      <c:valAx>
        <c:axId val="937728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37727263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'Analisis sub 12-sub 14'!$U$1:$U$2</c:f>
              <c:strCache>
                <c:ptCount val="2"/>
                <c:pt idx="0">
                  <c:v>Capacidad de Combinación</c:v>
                </c:pt>
                <c:pt idx="1">
                  <c:v>sub 12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7362447560786256E-3"/>
                  <c:y val="-1.942228668109045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0CD-4C90-99CB-EE34219E9E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'Analisis sub 12-sub 14'!$T$3:$T$7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'Analisis sub 12-sub 14'!$U$3:$U$7</c:f>
              <c:numCache>
                <c:formatCode>General</c:formatCode>
                <c:ptCount val="5"/>
                <c:pt idx="0">
                  <c:v>4.53</c:v>
                </c:pt>
                <c:pt idx="1">
                  <c:v>0.4</c:v>
                </c:pt>
                <c:pt idx="2">
                  <c:v>5.35</c:v>
                </c:pt>
                <c:pt idx="3">
                  <c:v>3.88</c:v>
                </c:pt>
                <c:pt idx="4">
                  <c:v>1.4699999999999998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CD-4C90-99CB-EE34219E9E41}"/>
            </c:ext>
          </c:extLst>
        </c:ser>
        <c:ser>
          <c:idx val="1"/>
          <c:order val="1"/>
          <c:tx>
            <c:strRef>
              <c:f>'Analisis sub 12-sub 14'!$V$1:$V$2</c:f>
              <c:strCache>
                <c:ptCount val="2"/>
                <c:pt idx="0">
                  <c:v>Capacidad de Combinación</c:v>
                </c:pt>
                <c:pt idx="1">
                  <c:v>sub 14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2"/>
              <c:layout>
                <c:manualLayout>
                  <c:x val="3.154934615843237E-2"/>
                  <c:y val="-4.23763877432805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0CD-4C90-99CB-EE34219E9E41}"/>
                </c:ext>
              </c:extLst>
            </c:dLbl>
            <c:dLbl>
              <c:idx val="3"/>
              <c:layout>
                <c:manualLayout>
                  <c:x val="2.5813101402353756E-2"/>
                  <c:y val="-3.884457336218091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0CD-4C90-99CB-EE34219E9E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'Analisis sub 12-sub 14'!$T$3:$T$7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'Analisis sub 12-sub 14'!$V$3:$V$7</c:f>
              <c:numCache>
                <c:formatCode>General</c:formatCode>
                <c:ptCount val="5"/>
                <c:pt idx="0">
                  <c:v>4.45</c:v>
                </c:pt>
                <c:pt idx="1">
                  <c:v>0.34</c:v>
                </c:pt>
                <c:pt idx="2">
                  <c:v>5.14</c:v>
                </c:pt>
                <c:pt idx="3">
                  <c:v>3.66</c:v>
                </c:pt>
                <c:pt idx="4">
                  <c:v>1.4799999999999995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CD-4C90-99CB-EE34219E9E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55609375"/>
        <c:axId val="1055607295"/>
      </c:barChart>
      <c:catAx>
        <c:axId val="1055609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55607295"/>
        <c:crosses val="autoZero"/>
        <c:auto val="1"/>
        <c:lblAlgn val="ctr"/>
        <c:lblOffset val="100"/>
        <c:noMultiLvlLbl val="0"/>
      </c:catAx>
      <c:valAx>
        <c:axId val="1055607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55609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600" dirty="0"/>
              <a:t>Tabla de frecuencia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2080126561280101"/>
          <c:y val="0.23659740449110528"/>
          <c:w val="0.85262253965693313"/>
          <c:h val="0.438195173519976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'Analisis sub 12-sub 14'!$AA$1:$AA$2</c:f>
              <c:strCache>
                <c:ptCount val="2"/>
                <c:pt idx="0">
                  <c:v>Capacidad de Anticipación</c:v>
                </c:pt>
                <c:pt idx="1">
                  <c:v>sub 12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8992212433017379E-2"/>
                  <c:y val="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5A7-48EC-9655-C5459F8BCC71}"/>
                </c:ext>
              </c:extLst>
            </c:dLbl>
            <c:dLbl>
              <c:idx val="2"/>
              <c:layout>
                <c:manualLayout>
                  <c:x val="-5.5568407163283318E-2"/>
                  <c:y val="3.24074074074074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5A7-48EC-9655-C5459F8BCC71}"/>
                </c:ext>
              </c:extLst>
            </c:dLbl>
            <c:dLbl>
              <c:idx val="3"/>
              <c:layout>
                <c:manualLayout>
                  <c:x val="-2.3914770504951593E-2"/>
                  <c:y val="-1.85185185185185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5A7-48EC-9655-C5459F8BCC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'Analisis sub 12-sub 14'!$Z$3:$Z$6</c:f>
              <c:strCache>
                <c:ptCount val="4"/>
                <c:pt idx="0">
                  <c:v>Malo</c:v>
                </c:pt>
                <c:pt idx="1">
                  <c:v>Regular</c:v>
                </c:pt>
                <c:pt idx="2">
                  <c:v>Bueno</c:v>
                </c:pt>
                <c:pt idx="3">
                  <c:v>Excelente</c:v>
                </c:pt>
              </c:strCache>
            </c:strRef>
          </c:cat>
          <c:val>
            <c:numRef>
              <c:f>'Analisis sub 12-sub 14'!$AA$3:$AA$6</c:f>
              <c:numCache>
                <c:formatCode>0.0%</c:formatCode>
                <c:ptCount val="4"/>
                <c:pt idx="0">
                  <c:v>3.5999999999999997E-2</c:v>
                </c:pt>
                <c:pt idx="1">
                  <c:v>7.0999999999999994E-2</c:v>
                </c:pt>
                <c:pt idx="2">
                  <c:v>0.5</c:v>
                </c:pt>
                <c:pt idx="3">
                  <c:v>0.39300000000000002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A7-48EC-9655-C5459F8BCC71}"/>
            </c:ext>
          </c:extLst>
        </c:ser>
        <c:ser>
          <c:idx val="1"/>
          <c:order val="1"/>
          <c:tx>
            <c:strRef>
              <c:f>'Analisis sub 12-sub 14'!$AB$1:$AB$2</c:f>
              <c:strCache>
                <c:ptCount val="2"/>
                <c:pt idx="0">
                  <c:v>Capacidad de Anticipación</c:v>
                </c:pt>
                <c:pt idx="1">
                  <c:v>sub 14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992212433017337E-2"/>
                  <c:y val="-2.31481481481482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5A7-48EC-9655-C5459F8BCC71}"/>
                </c:ext>
              </c:extLst>
            </c:dLbl>
            <c:dLbl>
              <c:idx val="3"/>
              <c:layout>
                <c:manualLayout>
                  <c:x val="2.8992212433017337E-2"/>
                  <c:y val="4.62962962962962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5A7-48EC-9655-C5459F8BCC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'Analisis sub 12-sub 14'!$Z$3:$Z$6</c:f>
              <c:strCache>
                <c:ptCount val="4"/>
                <c:pt idx="0">
                  <c:v>Malo</c:v>
                </c:pt>
                <c:pt idx="1">
                  <c:v>Regular</c:v>
                </c:pt>
                <c:pt idx="2">
                  <c:v>Bueno</c:v>
                </c:pt>
                <c:pt idx="3">
                  <c:v>Excelente</c:v>
                </c:pt>
              </c:strCache>
            </c:strRef>
          </c:cat>
          <c:val>
            <c:numRef>
              <c:f>'Analisis sub 12-sub 14'!$AB$3:$AB$6</c:f>
              <c:numCache>
                <c:formatCode>0.0%</c:formatCode>
                <c:ptCount val="4"/>
                <c:pt idx="0">
                  <c:v>0</c:v>
                </c:pt>
                <c:pt idx="1">
                  <c:v>0.158</c:v>
                </c:pt>
                <c:pt idx="2">
                  <c:v>0.45300000000000001</c:v>
                </c:pt>
                <c:pt idx="3">
                  <c:v>0.38900000000000001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A7-48EC-9655-C5459F8BC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993780559"/>
        <c:axId val="993787631"/>
      </c:barChart>
      <c:catAx>
        <c:axId val="993780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93787631"/>
        <c:crosses val="autoZero"/>
        <c:auto val="1"/>
        <c:lblAlgn val="ctr"/>
        <c:lblOffset val="100"/>
        <c:noMultiLvlLbl val="0"/>
      </c:catAx>
      <c:valAx>
        <c:axId val="993787631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93780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'Analisis sub 12-sub 14'!$AG$1:$AG$2</c:f>
              <c:strCache>
                <c:ptCount val="2"/>
                <c:pt idx="0">
                  <c:v>Rendimiento Físico Técnico</c:v>
                </c:pt>
                <c:pt idx="1">
                  <c:v>sub 12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'Analisis sub 12-sub 14'!$AF$3:$AF$7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'Analisis sub 12-sub 14'!$AG$3:$AG$7</c:f>
              <c:numCache>
                <c:formatCode>General</c:formatCode>
                <c:ptCount val="5"/>
                <c:pt idx="0">
                  <c:v>7.6</c:v>
                </c:pt>
                <c:pt idx="1">
                  <c:v>0.47</c:v>
                </c:pt>
                <c:pt idx="2">
                  <c:v>8.7799999999999994</c:v>
                </c:pt>
                <c:pt idx="3">
                  <c:v>6.86</c:v>
                </c:pt>
                <c:pt idx="4">
                  <c:v>1.919999999999999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4B-43FB-BD55-0D9F2162AF70}"/>
            </c:ext>
          </c:extLst>
        </c:ser>
        <c:ser>
          <c:idx val="1"/>
          <c:order val="1"/>
          <c:tx>
            <c:strRef>
              <c:f>'Analisis sub 12-sub 14'!$AH$1:$AH$2</c:f>
              <c:strCache>
                <c:ptCount val="2"/>
                <c:pt idx="0">
                  <c:v>Rendimiento Físico Técnico</c:v>
                </c:pt>
                <c:pt idx="1">
                  <c:v>sub 14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'Analisis sub 12-sub 14'!$AF$3:$AF$7</c:f>
              <c:strCache>
                <c:ptCount val="5"/>
                <c:pt idx="0">
                  <c:v>Media</c:v>
                </c:pt>
                <c:pt idx="1">
                  <c:v>Desviación estandar</c:v>
                </c:pt>
                <c:pt idx="2">
                  <c:v>Maximo </c:v>
                </c:pt>
                <c:pt idx="3">
                  <c:v>Minimo</c:v>
                </c:pt>
                <c:pt idx="4">
                  <c:v>Rango</c:v>
                </c:pt>
              </c:strCache>
            </c:strRef>
          </c:cat>
          <c:val>
            <c:numRef>
              <c:f>'Analisis sub 12-sub 14'!$AH$3:$AH$7</c:f>
              <c:numCache>
                <c:formatCode>General</c:formatCode>
                <c:ptCount val="5"/>
                <c:pt idx="0">
                  <c:v>7.57</c:v>
                </c:pt>
                <c:pt idx="1">
                  <c:v>0.5</c:v>
                </c:pt>
                <c:pt idx="2">
                  <c:v>8.7100000000000009</c:v>
                </c:pt>
                <c:pt idx="3">
                  <c:v>6.87</c:v>
                </c:pt>
                <c:pt idx="4">
                  <c:v>1.8400000000000007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4B-43FB-BD55-0D9F2162AF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93776399"/>
        <c:axId val="993787215"/>
      </c:barChart>
      <c:catAx>
        <c:axId val="993776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93787215"/>
        <c:crosses val="autoZero"/>
        <c:auto val="1"/>
        <c:lblAlgn val="ctr"/>
        <c:lblOffset val="100"/>
        <c:noMultiLvlLbl val="0"/>
      </c:catAx>
      <c:valAx>
        <c:axId val="993787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93776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1EF3F2-6491-4BEA-BBEB-333C63329E52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1000A261-F319-40E7-AC13-0A55DEE92374}">
      <dgm:prSet phldrT="[Texto]"/>
      <dgm:spPr/>
      <dgm:t>
        <a:bodyPr/>
        <a:lstStyle/>
        <a:p>
          <a:r>
            <a:rPr lang="es-ES" dirty="0" smtClean="0"/>
            <a:t>Metodología del enseñanza</a:t>
          </a:r>
          <a:endParaRPr lang="es-ES" dirty="0"/>
        </a:p>
      </dgm:t>
    </dgm:pt>
    <dgm:pt modelId="{F84EAA26-0761-4612-9DBA-8C76002BAC58}" type="parTrans" cxnId="{4B67871A-3066-4857-BC2F-4B28CA6A2423}">
      <dgm:prSet/>
      <dgm:spPr/>
      <dgm:t>
        <a:bodyPr/>
        <a:lstStyle/>
        <a:p>
          <a:endParaRPr lang="es-ES"/>
        </a:p>
      </dgm:t>
    </dgm:pt>
    <dgm:pt modelId="{A20E2358-6729-4D4A-997C-194114B78C51}" type="sibTrans" cxnId="{4B67871A-3066-4857-BC2F-4B28CA6A2423}">
      <dgm:prSet/>
      <dgm:spPr/>
      <dgm:t>
        <a:bodyPr/>
        <a:lstStyle/>
        <a:p>
          <a:endParaRPr lang="es-ES"/>
        </a:p>
      </dgm:t>
    </dgm:pt>
    <dgm:pt modelId="{5FE0095B-23C8-46F4-BC77-D216DCBDC6FE}">
      <dgm:prSet phldrT="[Texto]"/>
      <dgm:spPr/>
      <dgm:t>
        <a:bodyPr/>
        <a:lstStyle/>
        <a:p>
          <a:r>
            <a:rPr lang="es-ES" dirty="0" smtClean="0"/>
            <a:t>Modelo de gestión</a:t>
          </a:r>
          <a:endParaRPr lang="es-ES" dirty="0"/>
        </a:p>
      </dgm:t>
    </dgm:pt>
    <dgm:pt modelId="{AC9F2F39-B454-4380-BB2D-2EAA6E1C9FB4}" type="parTrans" cxnId="{21552142-B9E3-441D-B3C5-201592555BE5}">
      <dgm:prSet/>
      <dgm:spPr/>
      <dgm:t>
        <a:bodyPr/>
        <a:lstStyle/>
        <a:p>
          <a:endParaRPr lang="es-ES"/>
        </a:p>
      </dgm:t>
    </dgm:pt>
    <dgm:pt modelId="{1DC5ADAB-0BCF-4E3A-8F97-3D571F1A3E6A}" type="sibTrans" cxnId="{21552142-B9E3-441D-B3C5-201592555BE5}">
      <dgm:prSet/>
      <dgm:spPr/>
      <dgm:t>
        <a:bodyPr/>
        <a:lstStyle/>
        <a:p>
          <a:endParaRPr lang="es-ES"/>
        </a:p>
      </dgm:t>
    </dgm:pt>
    <dgm:pt modelId="{4DFB2922-95A5-4420-A075-FDE0FBC1EBEB}">
      <dgm:prSet phldrT="[Texto]"/>
      <dgm:spPr/>
      <dgm:t>
        <a:bodyPr/>
        <a:lstStyle/>
        <a:p>
          <a:r>
            <a:rPr lang="es-ES" dirty="0" smtClean="0"/>
            <a:t>Formación Juvenil</a:t>
          </a:r>
        </a:p>
        <a:p>
          <a:r>
            <a:rPr lang="es-ES" dirty="0" smtClean="0"/>
            <a:t>(FIFA 2016)</a:t>
          </a:r>
          <a:endParaRPr lang="es-ES" dirty="0"/>
        </a:p>
      </dgm:t>
    </dgm:pt>
    <dgm:pt modelId="{E9FC1B6A-8DEC-462A-BF8C-51B917367A6C}" type="parTrans" cxnId="{FFDD0844-1637-42EF-9433-7649FE3D5694}">
      <dgm:prSet/>
      <dgm:spPr/>
      <dgm:t>
        <a:bodyPr/>
        <a:lstStyle/>
        <a:p>
          <a:endParaRPr lang="es-ES"/>
        </a:p>
      </dgm:t>
    </dgm:pt>
    <dgm:pt modelId="{179B67C6-1FA1-4CEA-8231-B87DEC20B0B2}" type="sibTrans" cxnId="{FFDD0844-1637-42EF-9433-7649FE3D5694}">
      <dgm:prSet/>
      <dgm:spPr/>
      <dgm:t>
        <a:bodyPr/>
        <a:lstStyle/>
        <a:p>
          <a:endParaRPr lang="es-ES"/>
        </a:p>
      </dgm:t>
    </dgm:pt>
    <dgm:pt modelId="{EFF746BD-21BC-4EF1-A40B-F1EDF2B1FFF6}" type="pres">
      <dgm:prSet presAssocID="{471EF3F2-6491-4BEA-BBEB-333C63329E5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CFD3281-E335-4D20-B42C-6F6ACB551A36}" type="pres">
      <dgm:prSet presAssocID="{1000A261-F319-40E7-AC13-0A55DEE9237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07B0FA-B542-4896-9AA4-2A70E22E2A0E}" type="pres">
      <dgm:prSet presAssocID="{1000A261-F319-40E7-AC13-0A55DEE92374}" presName="gear1srcNode" presStyleLbl="node1" presStyleIdx="0" presStyleCnt="3"/>
      <dgm:spPr/>
      <dgm:t>
        <a:bodyPr/>
        <a:lstStyle/>
        <a:p>
          <a:endParaRPr lang="es-ES"/>
        </a:p>
      </dgm:t>
    </dgm:pt>
    <dgm:pt modelId="{A4F8EE26-261E-4BC5-AF32-2F904214A6D1}" type="pres">
      <dgm:prSet presAssocID="{1000A261-F319-40E7-AC13-0A55DEE92374}" presName="gear1dstNode" presStyleLbl="node1" presStyleIdx="0" presStyleCnt="3"/>
      <dgm:spPr/>
      <dgm:t>
        <a:bodyPr/>
        <a:lstStyle/>
        <a:p>
          <a:endParaRPr lang="es-ES"/>
        </a:p>
      </dgm:t>
    </dgm:pt>
    <dgm:pt modelId="{8B3E4922-A119-44E8-9938-5DD266E735D5}" type="pres">
      <dgm:prSet presAssocID="{5FE0095B-23C8-46F4-BC77-D216DCBDC6F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5B3B56-D20F-4EBF-9B5B-D954D1631DF4}" type="pres">
      <dgm:prSet presAssocID="{5FE0095B-23C8-46F4-BC77-D216DCBDC6FE}" presName="gear2srcNode" presStyleLbl="node1" presStyleIdx="1" presStyleCnt="3"/>
      <dgm:spPr/>
      <dgm:t>
        <a:bodyPr/>
        <a:lstStyle/>
        <a:p>
          <a:endParaRPr lang="es-ES"/>
        </a:p>
      </dgm:t>
    </dgm:pt>
    <dgm:pt modelId="{5DFA4D9C-2403-4EEF-BC63-C8EAAF95CF52}" type="pres">
      <dgm:prSet presAssocID="{5FE0095B-23C8-46F4-BC77-D216DCBDC6FE}" presName="gear2dstNode" presStyleLbl="node1" presStyleIdx="1" presStyleCnt="3"/>
      <dgm:spPr/>
      <dgm:t>
        <a:bodyPr/>
        <a:lstStyle/>
        <a:p>
          <a:endParaRPr lang="es-ES"/>
        </a:p>
      </dgm:t>
    </dgm:pt>
    <dgm:pt modelId="{10760F98-826C-4161-B6E1-396881BAF88D}" type="pres">
      <dgm:prSet presAssocID="{4DFB2922-95A5-4420-A075-FDE0FBC1EBEB}" presName="gear3" presStyleLbl="node1" presStyleIdx="2" presStyleCnt="3"/>
      <dgm:spPr/>
      <dgm:t>
        <a:bodyPr/>
        <a:lstStyle/>
        <a:p>
          <a:endParaRPr lang="es-ES"/>
        </a:p>
      </dgm:t>
    </dgm:pt>
    <dgm:pt modelId="{BB89A2F0-FBF7-4784-9442-D6F4DF27076A}" type="pres">
      <dgm:prSet presAssocID="{4DFB2922-95A5-4420-A075-FDE0FBC1EBE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E4633C-E09A-4830-845F-EB5F4BF2243B}" type="pres">
      <dgm:prSet presAssocID="{4DFB2922-95A5-4420-A075-FDE0FBC1EBEB}" presName="gear3srcNode" presStyleLbl="node1" presStyleIdx="2" presStyleCnt="3"/>
      <dgm:spPr/>
      <dgm:t>
        <a:bodyPr/>
        <a:lstStyle/>
        <a:p>
          <a:endParaRPr lang="es-ES"/>
        </a:p>
      </dgm:t>
    </dgm:pt>
    <dgm:pt modelId="{4F98ACAB-3A65-49B2-918F-2E98E5787C7A}" type="pres">
      <dgm:prSet presAssocID="{4DFB2922-95A5-4420-A075-FDE0FBC1EBEB}" presName="gear3dstNode" presStyleLbl="node1" presStyleIdx="2" presStyleCnt="3"/>
      <dgm:spPr/>
      <dgm:t>
        <a:bodyPr/>
        <a:lstStyle/>
        <a:p>
          <a:endParaRPr lang="es-ES"/>
        </a:p>
      </dgm:t>
    </dgm:pt>
    <dgm:pt modelId="{E52F9091-38AF-4628-AD83-B7D48660126A}" type="pres">
      <dgm:prSet presAssocID="{A20E2358-6729-4D4A-997C-194114B78C51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A685360D-4673-42CB-9B92-D84D606930EB}" type="pres">
      <dgm:prSet presAssocID="{1DC5ADAB-0BCF-4E3A-8F97-3D571F1A3E6A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B8830E68-2C41-46ED-A13E-2059E1ABCFB8}" type="pres">
      <dgm:prSet presAssocID="{179B67C6-1FA1-4CEA-8231-B87DEC20B0B2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1148087A-BA99-4A48-8CDF-422E178E02D3}" type="presOf" srcId="{4DFB2922-95A5-4420-A075-FDE0FBC1EBEB}" destId="{10760F98-826C-4161-B6E1-396881BAF88D}" srcOrd="0" destOrd="0" presId="urn:microsoft.com/office/officeart/2005/8/layout/gear1"/>
    <dgm:cxn modelId="{568204E1-38E6-418F-B562-B828C7B498D2}" type="presOf" srcId="{1DC5ADAB-0BCF-4E3A-8F97-3D571F1A3E6A}" destId="{A685360D-4673-42CB-9B92-D84D606930EB}" srcOrd="0" destOrd="0" presId="urn:microsoft.com/office/officeart/2005/8/layout/gear1"/>
    <dgm:cxn modelId="{9801662E-E5A0-448B-8EAE-994910D5BCD0}" type="presOf" srcId="{179B67C6-1FA1-4CEA-8231-B87DEC20B0B2}" destId="{B8830E68-2C41-46ED-A13E-2059E1ABCFB8}" srcOrd="0" destOrd="0" presId="urn:microsoft.com/office/officeart/2005/8/layout/gear1"/>
    <dgm:cxn modelId="{7BAD0661-A913-4115-A44F-561B4B148011}" type="presOf" srcId="{1000A261-F319-40E7-AC13-0A55DEE92374}" destId="{9E07B0FA-B542-4896-9AA4-2A70E22E2A0E}" srcOrd="1" destOrd="0" presId="urn:microsoft.com/office/officeart/2005/8/layout/gear1"/>
    <dgm:cxn modelId="{E6E00973-D9B4-4C7D-B2C3-4CEE197FCB1D}" type="presOf" srcId="{471EF3F2-6491-4BEA-BBEB-333C63329E52}" destId="{EFF746BD-21BC-4EF1-A40B-F1EDF2B1FFF6}" srcOrd="0" destOrd="0" presId="urn:microsoft.com/office/officeart/2005/8/layout/gear1"/>
    <dgm:cxn modelId="{FFDD0844-1637-42EF-9433-7649FE3D5694}" srcId="{471EF3F2-6491-4BEA-BBEB-333C63329E52}" destId="{4DFB2922-95A5-4420-A075-FDE0FBC1EBEB}" srcOrd="2" destOrd="0" parTransId="{E9FC1B6A-8DEC-462A-BF8C-51B917367A6C}" sibTransId="{179B67C6-1FA1-4CEA-8231-B87DEC20B0B2}"/>
    <dgm:cxn modelId="{76E83F46-01C9-4BD6-BAF4-2924C24D1A83}" type="presOf" srcId="{5FE0095B-23C8-46F4-BC77-D216DCBDC6FE}" destId="{145B3B56-D20F-4EBF-9B5B-D954D1631DF4}" srcOrd="1" destOrd="0" presId="urn:microsoft.com/office/officeart/2005/8/layout/gear1"/>
    <dgm:cxn modelId="{65B9AB55-8AA6-443E-B9C4-DCC0C07BB6FD}" type="presOf" srcId="{1000A261-F319-40E7-AC13-0A55DEE92374}" destId="{ECFD3281-E335-4D20-B42C-6F6ACB551A36}" srcOrd="0" destOrd="0" presId="urn:microsoft.com/office/officeart/2005/8/layout/gear1"/>
    <dgm:cxn modelId="{66AD38D5-7C8B-4D56-954C-C74BA06D60C0}" type="presOf" srcId="{4DFB2922-95A5-4420-A075-FDE0FBC1EBEB}" destId="{BB89A2F0-FBF7-4784-9442-D6F4DF27076A}" srcOrd="1" destOrd="0" presId="urn:microsoft.com/office/officeart/2005/8/layout/gear1"/>
    <dgm:cxn modelId="{09A3D3F9-F192-4CE5-9A82-7FB7B38B60C7}" type="presOf" srcId="{1000A261-F319-40E7-AC13-0A55DEE92374}" destId="{A4F8EE26-261E-4BC5-AF32-2F904214A6D1}" srcOrd="2" destOrd="0" presId="urn:microsoft.com/office/officeart/2005/8/layout/gear1"/>
    <dgm:cxn modelId="{D70F62F2-EA03-4FC5-94FD-136BD8D0688D}" type="presOf" srcId="{4DFB2922-95A5-4420-A075-FDE0FBC1EBEB}" destId="{FBE4633C-E09A-4830-845F-EB5F4BF2243B}" srcOrd="2" destOrd="0" presId="urn:microsoft.com/office/officeart/2005/8/layout/gear1"/>
    <dgm:cxn modelId="{C6F5BC40-6366-4573-A970-C4B3AC8A4D72}" type="presOf" srcId="{4DFB2922-95A5-4420-A075-FDE0FBC1EBEB}" destId="{4F98ACAB-3A65-49B2-918F-2E98E5787C7A}" srcOrd="3" destOrd="0" presId="urn:microsoft.com/office/officeart/2005/8/layout/gear1"/>
    <dgm:cxn modelId="{0A3D157D-04A9-431A-A15D-C546FE400A00}" type="presOf" srcId="{A20E2358-6729-4D4A-997C-194114B78C51}" destId="{E52F9091-38AF-4628-AD83-B7D48660126A}" srcOrd="0" destOrd="0" presId="urn:microsoft.com/office/officeart/2005/8/layout/gear1"/>
    <dgm:cxn modelId="{21552142-B9E3-441D-B3C5-201592555BE5}" srcId="{471EF3F2-6491-4BEA-BBEB-333C63329E52}" destId="{5FE0095B-23C8-46F4-BC77-D216DCBDC6FE}" srcOrd="1" destOrd="0" parTransId="{AC9F2F39-B454-4380-BB2D-2EAA6E1C9FB4}" sibTransId="{1DC5ADAB-0BCF-4E3A-8F97-3D571F1A3E6A}"/>
    <dgm:cxn modelId="{8B22E3DB-1616-42FB-871F-6989B9251C14}" type="presOf" srcId="{5FE0095B-23C8-46F4-BC77-D216DCBDC6FE}" destId="{5DFA4D9C-2403-4EEF-BC63-C8EAAF95CF52}" srcOrd="2" destOrd="0" presId="urn:microsoft.com/office/officeart/2005/8/layout/gear1"/>
    <dgm:cxn modelId="{50996B17-C26D-4C71-87F7-C658F2AA0294}" type="presOf" srcId="{5FE0095B-23C8-46F4-BC77-D216DCBDC6FE}" destId="{8B3E4922-A119-44E8-9938-5DD266E735D5}" srcOrd="0" destOrd="0" presId="urn:microsoft.com/office/officeart/2005/8/layout/gear1"/>
    <dgm:cxn modelId="{4B67871A-3066-4857-BC2F-4B28CA6A2423}" srcId="{471EF3F2-6491-4BEA-BBEB-333C63329E52}" destId="{1000A261-F319-40E7-AC13-0A55DEE92374}" srcOrd="0" destOrd="0" parTransId="{F84EAA26-0761-4612-9DBA-8C76002BAC58}" sibTransId="{A20E2358-6729-4D4A-997C-194114B78C51}"/>
    <dgm:cxn modelId="{6A1A338D-609F-47D2-9E90-737D28D1EC59}" type="presParOf" srcId="{EFF746BD-21BC-4EF1-A40B-F1EDF2B1FFF6}" destId="{ECFD3281-E335-4D20-B42C-6F6ACB551A36}" srcOrd="0" destOrd="0" presId="urn:microsoft.com/office/officeart/2005/8/layout/gear1"/>
    <dgm:cxn modelId="{CEBDA7A9-6B6C-4C48-941F-4248E333FC95}" type="presParOf" srcId="{EFF746BD-21BC-4EF1-A40B-F1EDF2B1FFF6}" destId="{9E07B0FA-B542-4896-9AA4-2A70E22E2A0E}" srcOrd="1" destOrd="0" presId="urn:microsoft.com/office/officeart/2005/8/layout/gear1"/>
    <dgm:cxn modelId="{C9DC5DC0-66EB-4342-BCA5-89960854AE77}" type="presParOf" srcId="{EFF746BD-21BC-4EF1-A40B-F1EDF2B1FFF6}" destId="{A4F8EE26-261E-4BC5-AF32-2F904214A6D1}" srcOrd="2" destOrd="0" presId="urn:microsoft.com/office/officeart/2005/8/layout/gear1"/>
    <dgm:cxn modelId="{1CE8EA40-AB20-44F4-B2FC-37BD1BED4411}" type="presParOf" srcId="{EFF746BD-21BC-4EF1-A40B-F1EDF2B1FFF6}" destId="{8B3E4922-A119-44E8-9938-5DD266E735D5}" srcOrd="3" destOrd="0" presId="urn:microsoft.com/office/officeart/2005/8/layout/gear1"/>
    <dgm:cxn modelId="{E233B23D-E705-4B8B-857C-E61E2FD68D19}" type="presParOf" srcId="{EFF746BD-21BC-4EF1-A40B-F1EDF2B1FFF6}" destId="{145B3B56-D20F-4EBF-9B5B-D954D1631DF4}" srcOrd="4" destOrd="0" presId="urn:microsoft.com/office/officeart/2005/8/layout/gear1"/>
    <dgm:cxn modelId="{26DBB532-0CCD-4E3F-B582-2E790080041B}" type="presParOf" srcId="{EFF746BD-21BC-4EF1-A40B-F1EDF2B1FFF6}" destId="{5DFA4D9C-2403-4EEF-BC63-C8EAAF95CF52}" srcOrd="5" destOrd="0" presId="urn:microsoft.com/office/officeart/2005/8/layout/gear1"/>
    <dgm:cxn modelId="{E23EE887-6515-4AB2-9A82-AEDBB5CB3D74}" type="presParOf" srcId="{EFF746BD-21BC-4EF1-A40B-F1EDF2B1FFF6}" destId="{10760F98-826C-4161-B6E1-396881BAF88D}" srcOrd="6" destOrd="0" presId="urn:microsoft.com/office/officeart/2005/8/layout/gear1"/>
    <dgm:cxn modelId="{E3CA1244-64EA-4458-8941-EB899F420ABA}" type="presParOf" srcId="{EFF746BD-21BC-4EF1-A40B-F1EDF2B1FFF6}" destId="{BB89A2F0-FBF7-4784-9442-D6F4DF27076A}" srcOrd="7" destOrd="0" presId="urn:microsoft.com/office/officeart/2005/8/layout/gear1"/>
    <dgm:cxn modelId="{AA1B8731-0C1E-4442-A9E8-FC1E2E7968DE}" type="presParOf" srcId="{EFF746BD-21BC-4EF1-A40B-F1EDF2B1FFF6}" destId="{FBE4633C-E09A-4830-845F-EB5F4BF2243B}" srcOrd="8" destOrd="0" presId="urn:microsoft.com/office/officeart/2005/8/layout/gear1"/>
    <dgm:cxn modelId="{5EF51493-AE13-451F-BE29-9D73CA4B5D94}" type="presParOf" srcId="{EFF746BD-21BC-4EF1-A40B-F1EDF2B1FFF6}" destId="{4F98ACAB-3A65-49B2-918F-2E98E5787C7A}" srcOrd="9" destOrd="0" presId="urn:microsoft.com/office/officeart/2005/8/layout/gear1"/>
    <dgm:cxn modelId="{B1BDA6E0-D3D5-4427-81DF-0EF5651C4963}" type="presParOf" srcId="{EFF746BD-21BC-4EF1-A40B-F1EDF2B1FFF6}" destId="{E52F9091-38AF-4628-AD83-B7D48660126A}" srcOrd="10" destOrd="0" presId="urn:microsoft.com/office/officeart/2005/8/layout/gear1"/>
    <dgm:cxn modelId="{39B4EB12-73CC-4534-8548-5A3F9DF55861}" type="presParOf" srcId="{EFF746BD-21BC-4EF1-A40B-F1EDF2B1FFF6}" destId="{A685360D-4673-42CB-9B92-D84D606930EB}" srcOrd="11" destOrd="0" presId="urn:microsoft.com/office/officeart/2005/8/layout/gear1"/>
    <dgm:cxn modelId="{2B11B27F-39BA-48D4-AFA4-53BF683EA8D4}" type="presParOf" srcId="{EFF746BD-21BC-4EF1-A40B-F1EDF2B1FFF6}" destId="{B8830E68-2C41-46ED-A13E-2059E1ABCFB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33C51B-42FC-41D5-A906-CA3156D26E5C}" type="doc">
      <dgm:prSet loTypeId="urn:microsoft.com/office/officeart/2005/8/layout/arrow6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9B5CD47-8780-4E71-A7E8-C4DD9E055CEC}">
      <dgm:prSet phldrT="[Texto]" custT="1"/>
      <dgm:spPr/>
      <dgm:t>
        <a:bodyPr/>
        <a:lstStyle/>
        <a:p>
          <a:r>
            <a:rPr lang="es-EC" sz="1800" dirty="0" smtClean="0"/>
            <a:t>Las capacidades coordinativas son la base para el desarrollo de los procesos de conducción y regulación de la acción motora</a:t>
          </a:r>
          <a:endParaRPr lang="es-ES" sz="1800" dirty="0"/>
        </a:p>
      </dgm:t>
    </dgm:pt>
    <dgm:pt modelId="{D767F03F-085D-4CFF-9C3F-A5DF468A40BB}" type="parTrans" cxnId="{DCF2BA47-6AA3-4CB7-A1C0-46350C17245C}">
      <dgm:prSet/>
      <dgm:spPr/>
      <dgm:t>
        <a:bodyPr/>
        <a:lstStyle/>
        <a:p>
          <a:endParaRPr lang="es-ES"/>
        </a:p>
      </dgm:t>
    </dgm:pt>
    <dgm:pt modelId="{459D56DB-ABFE-44EC-BB79-32DDDA7B1A55}" type="sibTrans" cxnId="{DCF2BA47-6AA3-4CB7-A1C0-46350C17245C}">
      <dgm:prSet/>
      <dgm:spPr/>
      <dgm:t>
        <a:bodyPr/>
        <a:lstStyle/>
        <a:p>
          <a:endParaRPr lang="es-ES"/>
        </a:p>
      </dgm:t>
    </dgm:pt>
    <dgm:pt modelId="{A438C17C-2A04-490B-B986-1F00CE302DB8}">
      <dgm:prSet phldrT="[Texto]" custT="1"/>
      <dgm:spPr/>
      <dgm:t>
        <a:bodyPr/>
        <a:lstStyle/>
        <a:p>
          <a:r>
            <a:rPr lang="es-EC" sz="2000" dirty="0" smtClean="0"/>
            <a:t>Proporciona datos verídicos que puede servir para investigaciones en el ámbito del futbol formativo ecuatoriano</a:t>
          </a:r>
          <a:endParaRPr lang="es-ES" sz="2000" dirty="0"/>
        </a:p>
      </dgm:t>
    </dgm:pt>
    <dgm:pt modelId="{76C39ACB-4956-4C7F-9D5E-F7A4BAC7FAE2}" type="parTrans" cxnId="{1DA5B2FD-DA52-43BC-AEB1-7502D1320F0D}">
      <dgm:prSet/>
      <dgm:spPr/>
      <dgm:t>
        <a:bodyPr/>
        <a:lstStyle/>
        <a:p>
          <a:endParaRPr lang="es-ES"/>
        </a:p>
      </dgm:t>
    </dgm:pt>
    <dgm:pt modelId="{D278162C-8241-4A50-BF23-4217913DF066}" type="sibTrans" cxnId="{1DA5B2FD-DA52-43BC-AEB1-7502D1320F0D}">
      <dgm:prSet/>
      <dgm:spPr/>
      <dgm:t>
        <a:bodyPr/>
        <a:lstStyle/>
        <a:p>
          <a:endParaRPr lang="es-ES"/>
        </a:p>
      </dgm:t>
    </dgm:pt>
    <dgm:pt modelId="{C453449B-445D-4919-860F-98D87BAD68FD}" type="pres">
      <dgm:prSet presAssocID="{7B33C51B-42FC-41D5-A906-CA3156D26E5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6B99B4-BAFF-4180-BF00-94757838FC42}" type="pres">
      <dgm:prSet presAssocID="{7B33C51B-42FC-41D5-A906-CA3156D26E5C}" presName="ribbon" presStyleLbl="node1" presStyleIdx="0" presStyleCnt="1" custScaleY="143478" custLinFactNeighborX="1819" custLinFactNeighborY="-8950"/>
      <dgm:spPr/>
    </dgm:pt>
    <dgm:pt modelId="{0C0A6F11-DDE3-4244-A417-BC1AC1FC347F}" type="pres">
      <dgm:prSet presAssocID="{7B33C51B-42FC-41D5-A906-CA3156D26E5C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F79CD7-BC38-4E3E-B894-BB6E9EF96E6D}" type="pres">
      <dgm:prSet presAssocID="{7B33C51B-42FC-41D5-A906-CA3156D26E5C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CF2BA47-6AA3-4CB7-A1C0-46350C17245C}" srcId="{7B33C51B-42FC-41D5-A906-CA3156D26E5C}" destId="{89B5CD47-8780-4E71-A7E8-C4DD9E055CEC}" srcOrd="0" destOrd="0" parTransId="{D767F03F-085D-4CFF-9C3F-A5DF468A40BB}" sibTransId="{459D56DB-ABFE-44EC-BB79-32DDDA7B1A55}"/>
    <dgm:cxn modelId="{1DA5B2FD-DA52-43BC-AEB1-7502D1320F0D}" srcId="{7B33C51B-42FC-41D5-A906-CA3156D26E5C}" destId="{A438C17C-2A04-490B-B986-1F00CE302DB8}" srcOrd="1" destOrd="0" parTransId="{76C39ACB-4956-4C7F-9D5E-F7A4BAC7FAE2}" sibTransId="{D278162C-8241-4A50-BF23-4217913DF066}"/>
    <dgm:cxn modelId="{C32026A9-E411-4BC1-8FA7-7B2224947DAA}" type="presOf" srcId="{89B5CD47-8780-4E71-A7E8-C4DD9E055CEC}" destId="{0C0A6F11-DDE3-4244-A417-BC1AC1FC347F}" srcOrd="0" destOrd="0" presId="urn:microsoft.com/office/officeart/2005/8/layout/arrow6"/>
    <dgm:cxn modelId="{6E9F523E-4C4B-491E-A90B-D9B479F3559F}" type="presOf" srcId="{7B33C51B-42FC-41D5-A906-CA3156D26E5C}" destId="{C453449B-445D-4919-860F-98D87BAD68FD}" srcOrd="0" destOrd="0" presId="urn:microsoft.com/office/officeart/2005/8/layout/arrow6"/>
    <dgm:cxn modelId="{6B3F4F3B-D64E-4F6C-ACEE-744E6E0BFCB2}" type="presOf" srcId="{A438C17C-2A04-490B-B986-1F00CE302DB8}" destId="{5FF79CD7-BC38-4E3E-B894-BB6E9EF96E6D}" srcOrd="0" destOrd="0" presId="urn:microsoft.com/office/officeart/2005/8/layout/arrow6"/>
    <dgm:cxn modelId="{FE475FCE-D220-4183-8E9E-221CB23595B8}" type="presParOf" srcId="{C453449B-445D-4919-860F-98D87BAD68FD}" destId="{036B99B4-BAFF-4180-BF00-94757838FC42}" srcOrd="0" destOrd="0" presId="urn:microsoft.com/office/officeart/2005/8/layout/arrow6"/>
    <dgm:cxn modelId="{DF398596-B684-45B0-9FDC-77E61D7C49B7}" type="presParOf" srcId="{C453449B-445D-4919-860F-98D87BAD68FD}" destId="{0C0A6F11-DDE3-4244-A417-BC1AC1FC347F}" srcOrd="1" destOrd="0" presId="urn:microsoft.com/office/officeart/2005/8/layout/arrow6"/>
    <dgm:cxn modelId="{EA2B8215-C154-4FA4-B528-6662B78202B5}" type="presParOf" srcId="{C453449B-445D-4919-860F-98D87BAD68FD}" destId="{5FF79CD7-BC38-4E3E-B894-BB6E9EF96E6D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67A6F1-D1D4-469B-A010-10D290982DE3}" type="doc">
      <dgm:prSet loTypeId="urn:microsoft.com/office/officeart/2005/8/layout/hierarchy3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702E987-9F61-41EA-8A3F-258499D93D0F}">
      <dgm:prSet phldrT="[Texto]"/>
      <dgm:spPr/>
      <dgm:t>
        <a:bodyPr/>
        <a:lstStyle/>
        <a:p>
          <a:r>
            <a:rPr lang="es-EC" dirty="0" smtClean="0"/>
            <a:t>Variable Independiente</a:t>
          </a:r>
          <a:endParaRPr lang="es-EC" dirty="0"/>
        </a:p>
      </dgm:t>
    </dgm:pt>
    <dgm:pt modelId="{ACBFD598-8D4A-4A66-B6C4-1BDA7FB2D38B}" type="parTrans" cxnId="{95BC1732-BA0E-4948-B6BB-C4B0384EF703}">
      <dgm:prSet/>
      <dgm:spPr/>
      <dgm:t>
        <a:bodyPr/>
        <a:lstStyle/>
        <a:p>
          <a:endParaRPr lang="es-EC"/>
        </a:p>
      </dgm:t>
    </dgm:pt>
    <dgm:pt modelId="{BD0388BF-3E6F-4C1D-9FC5-642C5C8C1A88}" type="sibTrans" cxnId="{95BC1732-BA0E-4948-B6BB-C4B0384EF703}">
      <dgm:prSet/>
      <dgm:spPr/>
      <dgm:t>
        <a:bodyPr/>
        <a:lstStyle/>
        <a:p>
          <a:endParaRPr lang="es-EC"/>
        </a:p>
      </dgm:t>
    </dgm:pt>
    <dgm:pt modelId="{684010D5-D959-4F24-9043-2A13D6535C1A}">
      <dgm:prSet phldrT="[Texto]" custT="1"/>
      <dgm:spPr/>
      <dgm:t>
        <a:bodyPr/>
        <a:lstStyle/>
        <a:p>
          <a:r>
            <a:rPr lang="es-EC" sz="1800" dirty="0" smtClean="0"/>
            <a:t>Capacidades coordinativas determinantes</a:t>
          </a:r>
          <a:endParaRPr lang="es-EC" sz="1800" dirty="0"/>
        </a:p>
      </dgm:t>
    </dgm:pt>
    <dgm:pt modelId="{BE402078-F002-481E-8874-C1BF36BEC6FB}" type="parTrans" cxnId="{00B561C7-D955-4DAF-9845-867D4595A3E5}">
      <dgm:prSet/>
      <dgm:spPr/>
      <dgm:t>
        <a:bodyPr/>
        <a:lstStyle/>
        <a:p>
          <a:endParaRPr lang="es-EC"/>
        </a:p>
      </dgm:t>
    </dgm:pt>
    <dgm:pt modelId="{0EAC1160-06F3-4555-AFEB-54716B9C8124}" type="sibTrans" cxnId="{00B561C7-D955-4DAF-9845-867D4595A3E5}">
      <dgm:prSet/>
      <dgm:spPr/>
      <dgm:t>
        <a:bodyPr/>
        <a:lstStyle/>
        <a:p>
          <a:endParaRPr lang="es-EC"/>
        </a:p>
      </dgm:t>
    </dgm:pt>
    <dgm:pt modelId="{CE3B2CBC-A9B8-4892-A537-252242B3C08B}">
      <dgm:prSet phldrT="[Texto]"/>
      <dgm:spPr/>
      <dgm:t>
        <a:bodyPr/>
        <a:lstStyle/>
        <a:p>
          <a:r>
            <a:rPr lang="es-EC" dirty="0" smtClean="0"/>
            <a:t>Variable Dependiente</a:t>
          </a:r>
          <a:endParaRPr lang="es-EC" dirty="0"/>
        </a:p>
      </dgm:t>
    </dgm:pt>
    <dgm:pt modelId="{739AC3D8-C777-4B6F-8673-45F5BFCFB5A7}" type="parTrans" cxnId="{434A9137-476A-40B6-A34B-77DD40CBC837}">
      <dgm:prSet/>
      <dgm:spPr/>
      <dgm:t>
        <a:bodyPr/>
        <a:lstStyle/>
        <a:p>
          <a:endParaRPr lang="es-EC"/>
        </a:p>
      </dgm:t>
    </dgm:pt>
    <dgm:pt modelId="{2B3800C6-C0FC-42D8-A708-E53E89C21E22}" type="sibTrans" cxnId="{434A9137-476A-40B6-A34B-77DD40CBC837}">
      <dgm:prSet/>
      <dgm:spPr/>
      <dgm:t>
        <a:bodyPr/>
        <a:lstStyle/>
        <a:p>
          <a:endParaRPr lang="es-EC"/>
        </a:p>
      </dgm:t>
    </dgm:pt>
    <dgm:pt modelId="{0B518099-BCA9-4D04-ABD1-8CC24D4DE9AE}">
      <dgm:prSet phldrT="[Texto]" custT="1"/>
      <dgm:spPr/>
      <dgm:t>
        <a:bodyPr/>
        <a:lstStyle/>
        <a:p>
          <a:r>
            <a:rPr lang="es-EC" sz="2000" dirty="0" smtClean="0"/>
            <a:t>Rendimiento físico-técnico</a:t>
          </a:r>
          <a:endParaRPr lang="es-EC" sz="2000" dirty="0"/>
        </a:p>
      </dgm:t>
    </dgm:pt>
    <dgm:pt modelId="{45651504-7B00-4B75-8A5C-A2B77A25068D}" type="parTrans" cxnId="{F7529E52-391E-45C2-9DB8-4EA3C78D1A63}">
      <dgm:prSet/>
      <dgm:spPr/>
      <dgm:t>
        <a:bodyPr/>
        <a:lstStyle/>
        <a:p>
          <a:endParaRPr lang="es-EC"/>
        </a:p>
      </dgm:t>
    </dgm:pt>
    <dgm:pt modelId="{C610DD65-B888-4857-9D6E-0558DE773005}" type="sibTrans" cxnId="{F7529E52-391E-45C2-9DB8-4EA3C78D1A63}">
      <dgm:prSet/>
      <dgm:spPr/>
      <dgm:t>
        <a:bodyPr/>
        <a:lstStyle/>
        <a:p>
          <a:endParaRPr lang="es-EC"/>
        </a:p>
      </dgm:t>
    </dgm:pt>
    <dgm:pt modelId="{EB3A9DEF-C116-4C4C-BAED-0A2565AE15B4}">
      <dgm:prSet phldrT="[Texto]"/>
      <dgm:spPr/>
      <dgm:t>
        <a:bodyPr/>
        <a:lstStyle/>
        <a:p>
          <a:r>
            <a:rPr lang="es-EC" dirty="0" smtClean="0"/>
            <a:t>Capacidad de organizar y regular el movimiento en diferentes acciones que son concluyentes en el futbol</a:t>
          </a:r>
          <a:endParaRPr lang="es-EC" dirty="0"/>
        </a:p>
      </dgm:t>
    </dgm:pt>
    <dgm:pt modelId="{777EA416-C720-4FA3-88FC-4DA69B001D89}" type="parTrans" cxnId="{10D38FFA-2FE6-4166-9088-8D3ED922D699}">
      <dgm:prSet/>
      <dgm:spPr/>
      <dgm:t>
        <a:bodyPr/>
        <a:lstStyle/>
        <a:p>
          <a:endParaRPr lang="es-EC"/>
        </a:p>
      </dgm:t>
    </dgm:pt>
    <dgm:pt modelId="{A69A5795-A6B5-404B-A89E-624B34873B7B}" type="sibTrans" cxnId="{10D38FFA-2FE6-4166-9088-8D3ED922D699}">
      <dgm:prSet/>
      <dgm:spPr/>
      <dgm:t>
        <a:bodyPr/>
        <a:lstStyle/>
        <a:p>
          <a:endParaRPr lang="es-EC"/>
        </a:p>
      </dgm:t>
    </dgm:pt>
    <dgm:pt modelId="{CB5E1851-F527-4560-B6D6-9E35E862151A}">
      <dgm:prSet phldrT="[Texto]"/>
      <dgm:spPr/>
      <dgm:t>
        <a:bodyPr/>
        <a:lstStyle/>
        <a:p>
          <a:r>
            <a:rPr lang="es-EC" smtClean="0"/>
            <a:t>Es la acción motriz, que permite al sujeto expresar sus potencialidades físicas y técnicas por medio de la parte cognitiva.</a:t>
          </a:r>
          <a:endParaRPr lang="es-EC" dirty="0"/>
        </a:p>
      </dgm:t>
    </dgm:pt>
    <dgm:pt modelId="{FD416D17-FEB8-44C2-9591-C942C10A2C67}" type="parTrans" cxnId="{5D4CE91B-CE9A-4A7F-86F4-84E416502538}">
      <dgm:prSet/>
      <dgm:spPr/>
      <dgm:t>
        <a:bodyPr/>
        <a:lstStyle/>
        <a:p>
          <a:endParaRPr lang="es-EC"/>
        </a:p>
      </dgm:t>
    </dgm:pt>
    <dgm:pt modelId="{9D6A21D0-A481-441C-B32F-C14A6C4F50B0}" type="sibTrans" cxnId="{5D4CE91B-CE9A-4A7F-86F4-84E416502538}">
      <dgm:prSet/>
      <dgm:spPr/>
      <dgm:t>
        <a:bodyPr/>
        <a:lstStyle/>
        <a:p>
          <a:endParaRPr lang="es-EC"/>
        </a:p>
      </dgm:t>
    </dgm:pt>
    <dgm:pt modelId="{BBAB692F-41D9-4BF5-A967-BAB888E6680E}" type="pres">
      <dgm:prSet presAssocID="{F867A6F1-D1D4-469B-A010-10D290982DE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8AF567F-0F2A-4864-B2A9-9AE783A1C036}" type="pres">
      <dgm:prSet presAssocID="{D702E987-9F61-41EA-8A3F-258499D93D0F}" presName="root" presStyleCnt="0"/>
      <dgm:spPr/>
      <dgm:t>
        <a:bodyPr/>
        <a:lstStyle/>
        <a:p>
          <a:endParaRPr lang="es-ES"/>
        </a:p>
      </dgm:t>
    </dgm:pt>
    <dgm:pt modelId="{F1C6DD6A-4CE2-41A0-AAAA-B59F18D13475}" type="pres">
      <dgm:prSet presAssocID="{D702E987-9F61-41EA-8A3F-258499D93D0F}" presName="rootComposite" presStyleCnt="0"/>
      <dgm:spPr/>
      <dgm:t>
        <a:bodyPr/>
        <a:lstStyle/>
        <a:p>
          <a:endParaRPr lang="es-ES"/>
        </a:p>
      </dgm:t>
    </dgm:pt>
    <dgm:pt modelId="{4FA537F1-8ED9-4304-94B9-85BD4503C5FF}" type="pres">
      <dgm:prSet presAssocID="{D702E987-9F61-41EA-8A3F-258499D93D0F}" presName="rootText" presStyleLbl="node1" presStyleIdx="0" presStyleCnt="2"/>
      <dgm:spPr/>
      <dgm:t>
        <a:bodyPr/>
        <a:lstStyle/>
        <a:p>
          <a:endParaRPr lang="es-EC"/>
        </a:p>
      </dgm:t>
    </dgm:pt>
    <dgm:pt modelId="{ED9AF1D3-1D87-493A-802B-66626147B136}" type="pres">
      <dgm:prSet presAssocID="{D702E987-9F61-41EA-8A3F-258499D93D0F}" presName="rootConnector" presStyleLbl="node1" presStyleIdx="0" presStyleCnt="2"/>
      <dgm:spPr/>
      <dgm:t>
        <a:bodyPr/>
        <a:lstStyle/>
        <a:p>
          <a:endParaRPr lang="es-ES"/>
        </a:p>
      </dgm:t>
    </dgm:pt>
    <dgm:pt modelId="{D76760C0-8C71-4145-B5E1-7A51A2155EEC}" type="pres">
      <dgm:prSet presAssocID="{D702E987-9F61-41EA-8A3F-258499D93D0F}" presName="childShape" presStyleCnt="0"/>
      <dgm:spPr/>
      <dgm:t>
        <a:bodyPr/>
        <a:lstStyle/>
        <a:p>
          <a:endParaRPr lang="es-ES"/>
        </a:p>
      </dgm:t>
    </dgm:pt>
    <dgm:pt modelId="{3FACE35B-012B-4C5F-90D1-2098111D63F5}" type="pres">
      <dgm:prSet presAssocID="{BE402078-F002-481E-8874-C1BF36BEC6FB}" presName="Name13" presStyleLbl="parChTrans1D2" presStyleIdx="0" presStyleCnt="4"/>
      <dgm:spPr/>
      <dgm:t>
        <a:bodyPr/>
        <a:lstStyle/>
        <a:p>
          <a:endParaRPr lang="es-ES"/>
        </a:p>
      </dgm:t>
    </dgm:pt>
    <dgm:pt modelId="{4AF4EA02-8506-4EC2-A8E8-DF5CB1089ECE}" type="pres">
      <dgm:prSet presAssocID="{684010D5-D959-4F24-9043-2A13D6535C1A}" presName="childText" presStyleLbl="bgAcc1" presStyleIdx="0" presStyleCnt="4" custScaleY="761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B5AB67-76F0-4DCF-A9B4-A8ADFA4A0291}" type="pres">
      <dgm:prSet presAssocID="{777EA416-C720-4FA3-88FC-4DA69B001D89}" presName="Name13" presStyleLbl="parChTrans1D2" presStyleIdx="1" presStyleCnt="4"/>
      <dgm:spPr/>
      <dgm:t>
        <a:bodyPr/>
        <a:lstStyle/>
        <a:p>
          <a:endParaRPr lang="es-ES"/>
        </a:p>
      </dgm:t>
    </dgm:pt>
    <dgm:pt modelId="{2A026534-5BB8-41E2-897F-60531B3282F5}" type="pres">
      <dgm:prSet presAssocID="{EB3A9DEF-C116-4C4C-BAED-0A2565AE15B4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94BD38-B623-4100-9214-B368AA15531B}" type="pres">
      <dgm:prSet presAssocID="{CE3B2CBC-A9B8-4892-A537-252242B3C08B}" presName="root" presStyleCnt="0"/>
      <dgm:spPr/>
      <dgm:t>
        <a:bodyPr/>
        <a:lstStyle/>
        <a:p>
          <a:endParaRPr lang="es-ES"/>
        </a:p>
      </dgm:t>
    </dgm:pt>
    <dgm:pt modelId="{4491B99F-D721-49BC-BA63-B9B4BA0CE1B6}" type="pres">
      <dgm:prSet presAssocID="{CE3B2CBC-A9B8-4892-A537-252242B3C08B}" presName="rootComposite" presStyleCnt="0"/>
      <dgm:spPr/>
      <dgm:t>
        <a:bodyPr/>
        <a:lstStyle/>
        <a:p>
          <a:endParaRPr lang="es-ES"/>
        </a:p>
      </dgm:t>
    </dgm:pt>
    <dgm:pt modelId="{8FBE677E-6773-4DE6-9D15-7D0D569C4E94}" type="pres">
      <dgm:prSet presAssocID="{CE3B2CBC-A9B8-4892-A537-252242B3C08B}" presName="rootText" presStyleLbl="node1" presStyleIdx="1" presStyleCnt="2"/>
      <dgm:spPr/>
      <dgm:t>
        <a:bodyPr/>
        <a:lstStyle/>
        <a:p>
          <a:endParaRPr lang="es-ES"/>
        </a:p>
      </dgm:t>
    </dgm:pt>
    <dgm:pt modelId="{29A1F002-EAA9-4012-84D2-E0411B73890B}" type="pres">
      <dgm:prSet presAssocID="{CE3B2CBC-A9B8-4892-A537-252242B3C08B}" presName="rootConnector" presStyleLbl="node1" presStyleIdx="1" presStyleCnt="2"/>
      <dgm:spPr/>
      <dgm:t>
        <a:bodyPr/>
        <a:lstStyle/>
        <a:p>
          <a:endParaRPr lang="es-ES"/>
        </a:p>
      </dgm:t>
    </dgm:pt>
    <dgm:pt modelId="{4EAFB45F-B654-4692-9CE8-141DAE980F1A}" type="pres">
      <dgm:prSet presAssocID="{CE3B2CBC-A9B8-4892-A537-252242B3C08B}" presName="childShape" presStyleCnt="0"/>
      <dgm:spPr/>
      <dgm:t>
        <a:bodyPr/>
        <a:lstStyle/>
        <a:p>
          <a:endParaRPr lang="es-ES"/>
        </a:p>
      </dgm:t>
    </dgm:pt>
    <dgm:pt modelId="{12C48E97-0F58-46FC-87BA-78028AB285A6}" type="pres">
      <dgm:prSet presAssocID="{45651504-7B00-4B75-8A5C-A2B77A25068D}" presName="Name13" presStyleLbl="parChTrans1D2" presStyleIdx="2" presStyleCnt="4"/>
      <dgm:spPr/>
      <dgm:t>
        <a:bodyPr/>
        <a:lstStyle/>
        <a:p>
          <a:endParaRPr lang="es-ES"/>
        </a:p>
      </dgm:t>
    </dgm:pt>
    <dgm:pt modelId="{AA6C54BB-1A9F-4CEC-AAC0-2920ED0DD4A5}" type="pres">
      <dgm:prSet presAssocID="{0B518099-BCA9-4D04-ABD1-8CC24D4DE9AE}" presName="childText" presStyleLbl="bgAcc1" presStyleIdx="2" presStyleCnt="4" custScaleY="716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BE1E45-927A-43E3-B86B-3FEFF2CA836E}" type="pres">
      <dgm:prSet presAssocID="{FD416D17-FEB8-44C2-9591-C942C10A2C67}" presName="Name13" presStyleLbl="parChTrans1D2" presStyleIdx="3" presStyleCnt="4"/>
      <dgm:spPr/>
      <dgm:t>
        <a:bodyPr/>
        <a:lstStyle/>
        <a:p>
          <a:endParaRPr lang="es-ES"/>
        </a:p>
      </dgm:t>
    </dgm:pt>
    <dgm:pt modelId="{937A77B7-A746-42A9-9992-D4A8D099EF57}" type="pres">
      <dgm:prSet presAssocID="{CB5E1851-F527-4560-B6D6-9E35E862151A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A966C9D-F932-4667-B140-E09BC72488B5}" type="presOf" srcId="{D702E987-9F61-41EA-8A3F-258499D93D0F}" destId="{ED9AF1D3-1D87-493A-802B-66626147B136}" srcOrd="1" destOrd="0" presId="urn:microsoft.com/office/officeart/2005/8/layout/hierarchy3"/>
    <dgm:cxn modelId="{DBBD1B69-0B87-40AA-A811-9C12AD862982}" type="presOf" srcId="{45651504-7B00-4B75-8A5C-A2B77A25068D}" destId="{12C48E97-0F58-46FC-87BA-78028AB285A6}" srcOrd="0" destOrd="0" presId="urn:microsoft.com/office/officeart/2005/8/layout/hierarchy3"/>
    <dgm:cxn modelId="{284E9ABE-60C2-4007-AE85-381342ED5C3C}" type="presOf" srcId="{CE3B2CBC-A9B8-4892-A537-252242B3C08B}" destId="{8FBE677E-6773-4DE6-9D15-7D0D569C4E94}" srcOrd="0" destOrd="0" presId="urn:microsoft.com/office/officeart/2005/8/layout/hierarchy3"/>
    <dgm:cxn modelId="{C81C63B9-7744-452B-9E9E-02DD0AC34D6A}" type="presOf" srcId="{0B518099-BCA9-4D04-ABD1-8CC24D4DE9AE}" destId="{AA6C54BB-1A9F-4CEC-AAC0-2920ED0DD4A5}" srcOrd="0" destOrd="0" presId="urn:microsoft.com/office/officeart/2005/8/layout/hierarchy3"/>
    <dgm:cxn modelId="{7E5FA0B8-202B-41FA-BFA7-277B1ACE4083}" type="presOf" srcId="{CE3B2CBC-A9B8-4892-A537-252242B3C08B}" destId="{29A1F002-EAA9-4012-84D2-E0411B73890B}" srcOrd="1" destOrd="0" presId="urn:microsoft.com/office/officeart/2005/8/layout/hierarchy3"/>
    <dgm:cxn modelId="{F7529E52-391E-45C2-9DB8-4EA3C78D1A63}" srcId="{CE3B2CBC-A9B8-4892-A537-252242B3C08B}" destId="{0B518099-BCA9-4D04-ABD1-8CC24D4DE9AE}" srcOrd="0" destOrd="0" parTransId="{45651504-7B00-4B75-8A5C-A2B77A25068D}" sibTransId="{C610DD65-B888-4857-9D6E-0558DE773005}"/>
    <dgm:cxn modelId="{4ECDC1A1-305B-4C94-B2B8-36B35F9F15BF}" type="presOf" srcId="{FD416D17-FEB8-44C2-9591-C942C10A2C67}" destId="{DABE1E45-927A-43E3-B86B-3FEFF2CA836E}" srcOrd="0" destOrd="0" presId="urn:microsoft.com/office/officeart/2005/8/layout/hierarchy3"/>
    <dgm:cxn modelId="{01CB7027-65B8-4C53-B1D1-560D60FDB640}" type="presOf" srcId="{D702E987-9F61-41EA-8A3F-258499D93D0F}" destId="{4FA537F1-8ED9-4304-94B9-85BD4503C5FF}" srcOrd="0" destOrd="0" presId="urn:microsoft.com/office/officeart/2005/8/layout/hierarchy3"/>
    <dgm:cxn modelId="{D0E5C4AC-F8E3-45EB-8F95-53AE31C3A6F9}" type="presOf" srcId="{BE402078-F002-481E-8874-C1BF36BEC6FB}" destId="{3FACE35B-012B-4C5F-90D1-2098111D63F5}" srcOrd="0" destOrd="0" presId="urn:microsoft.com/office/officeart/2005/8/layout/hierarchy3"/>
    <dgm:cxn modelId="{218A1DB2-ADD4-4222-9356-292FD1EDA954}" type="presOf" srcId="{EB3A9DEF-C116-4C4C-BAED-0A2565AE15B4}" destId="{2A026534-5BB8-41E2-897F-60531B3282F5}" srcOrd="0" destOrd="0" presId="urn:microsoft.com/office/officeart/2005/8/layout/hierarchy3"/>
    <dgm:cxn modelId="{658E6AD7-9978-4264-BF1B-BD3AF230C036}" type="presOf" srcId="{CB5E1851-F527-4560-B6D6-9E35E862151A}" destId="{937A77B7-A746-42A9-9992-D4A8D099EF57}" srcOrd="0" destOrd="0" presId="urn:microsoft.com/office/officeart/2005/8/layout/hierarchy3"/>
    <dgm:cxn modelId="{5D4CE91B-CE9A-4A7F-86F4-84E416502538}" srcId="{CE3B2CBC-A9B8-4892-A537-252242B3C08B}" destId="{CB5E1851-F527-4560-B6D6-9E35E862151A}" srcOrd="1" destOrd="0" parTransId="{FD416D17-FEB8-44C2-9591-C942C10A2C67}" sibTransId="{9D6A21D0-A481-441C-B32F-C14A6C4F50B0}"/>
    <dgm:cxn modelId="{0769E9DB-5BC4-4812-9697-7737DF39A38C}" type="presOf" srcId="{684010D5-D959-4F24-9043-2A13D6535C1A}" destId="{4AF4EA02-8506-4EC2-A8E8-DF5CB1089ECE}" srcOrd="0" destOrd="0" presId="urn:microsoft.com/office/officeart/2005/8/layout/hierarchy3"/>
    <dgm:cxn modelId="{CD8013FD-5DE3-4151-87F6-3653CF510A4F}" type="presOf" srcId="{F867A6F1-D1D4-469B-A010-10D290982DE3}" destId="{BBAB692F-41D9-4BF5-A967-BAB888E6680E}" srcOrd="0" destOrd="0" presId="urn:microsoft.com/office/officeart/2005/8/layout/hierarchy3"/>
    <dgm:cxn modelId="{19C16967-6D85-41A8-9988-CF52D79968E5}" type="presOf" srcId="{777EA416-C720-4FA3-88FC-4DA69B001D89}" destId="{48B5AB67-76F0-4DCF-A9B4-A8ADFA4A0291}" srcOrd="0" destOrd="0" presId="urn:microsoft.com/office/officeart/2005/8/layout/hierarchy3"/>
    <dgm:cxn modelId="{10D38FFA-2FE6-4166-9088-8D3ED922D699}" srcId="{D702E987-9F61-41EA-8A3F-258499D93D0F}" destId="{EB3A9DEF-C116-4C4C-BAED-0A2565AE15B4}" srcOrd="1" destOrd="0" parTransId="{777EA416-C720-4FA3-88FC-4DA69B001D89}" sibTransId="{A69A5795-A6B5-404B-A89E-624B34873B7B}"/>
    <dgm:cxn modelId="{95BC1732-BA0E-4948-B6BB-C4B0384EF703}" srcId="{F867A6F1-D1D4-469B-A010-10D290982DE3}" destId="{D702E987-9F61-41EA-8A3F-258499D93D0F}" srcOrd="0" destOrd="0" parTransId="{ACBFD598-8D4A-4A66-B6C4-1BDA7FB2D38B}" sibTransId="{BD0388BF-3E6F-4C1D-9FC5-642C5C8C1A88}"/>
    <dgm:cxn modelId="{00B561C7-D955-4DAF-9845-867D4595A3E5}" srcId="{D702E987-9F61-41EA-8A3F-258499D93D0F}" destId="{684010D5-D959-4F24-9043-2A13D6535C1A}" srcOrd="0" destOrd="0" parTransId="{BE402078-F002-481E-8874-C1BF36BEC6FB}" sibTransId="{0EAC1160-06F3-4555-AFEB-54716B9C8124}"/>
    <dgm:cxn modelId="{434A9137-476A-40B6-A34B-77DD40CBC837}" srcId="{F867A6F1-D1D4-469B-A010-10D290982DE3}" destId="{CE3B2CBC-A9B8-4892-A537-252242B3C08B}" srcOrd="1" destOrd="0" parTransId="{739AC3D8-C777-4B6F-8673-45F5BFCFB5A7}" sibTransId="{2B3800C6-C0FC-42D8-A708-E53E89C21E22}"/>
    <dgm:cxn modelId="{B8DCC707-9FF9-45FE-8E82-5B769F57A19C}" type="presParOf" srcId="{BBAB692F-41D9-4BF5-A967-BAB888E6680E}" destId="{38AF567F-0F2A-4864-B2A9-9AE783A1C036}" srcOrd="0" destOrd="0" presId="urn:microsoft.com/office/officeart/2005/8/layout/hierarchy3"/>
    <dgm:cxn modelId="{7FA5CA44-9AEF-453E-A2BE-C896BAE2D6FE}" type="presParOf" srcId="{38AF567F-0F2A-4864-B2A9-9AE783A1C036}" destId="{F1C6DD6A-4CE2-41A0-AAAA-B59F18D13475}" srcOrd="0" destOrd="0" presId="urn:microsoft.com/office/officeart/2005/8/layout/hierarchy3"/>
    <dgm:cxn modelId="{DA794C16-010D-40D3-8031-18451B5B4C36}" type="presParOf" srcId="{F1C6DD6A-4CE2-41A0-AAAA-B59F18D13475}" destId="{4FA537F1-8ED9-4304-94B9-85BD4503C5FF}" srcOrd="0" destOrd="0" presId="urn:microsoft.com/office/officeart/2005/8/layout/hierarchy3"/>
    <dgm:cxn modelId="{D8F20C09-0D25-4762-96B2-13981B8CD921}" type="presParOf" srcId="{F1C6DD6A-4CE2-41A0-AAAA-B59F18D13475}" destId="{ED9AF1D3-1D87-493A-802B-66626147B136}" srcOrd="1" destOrd="0" presId="urn:microsoft.com/office/officeart/2005/8/layout/hierarchy3"/>
    <dgm:cxn modelId="{A0F03CB9-EC8F-49E0-9C5D-DD46F8A482B3}" type="presParOf" srcId="{38AF567F-0F2A-4864-B2A9-9AE783A1C036}" destId="{D76760C0-8C71-4145-B5E1-7A51A2155EEC}" srcOrd="1" destOrd="0" presId="urn:microsoft.com/office/officeart/2005/8/layout/hierarchy3"/>
    <dgm:cxn modelId="{6A06669A-5CD3-4073-BCD2-B6BDAE6E566F}" type="presParOf" srcId="{D76760C0-8C71-4145-B5E1-7A51A2155EEC}" destId="{3FACE35B-012B-4C5F-90D1-2098111D63F5}" srcOrd="0" destOrd="0" presId="urn:microsoft.com/office/officeart/2005/8/layout/hierarchy3"/>
    <dgm:cxn modelId="{48ABD475-83ED-429B-A88C-3BF2F5ED5BC0}" type="presParOf" srcId="{D76760C0-8C71-4145-B5E1-7A51A2155EEC}" destId="{4AF4EA02-8506-4EC2-A8E8-DF5CB1089ECE}" srcOrd="1" destOrd="0" presId="urn:microsoft.com/office/officeart/2005/8/layout/hierarchy3"/>
    <dgm:cxn modelId="{4BAF3A91-9C47-49B6-8E70-5F86216C8F65}" type="presParOf" srcId="{D76760C0-8C71-4145-B5E1-7A51A2155EEC}" destId="{48B5AB67-76F0-4DCF-A9B4-A8ADFA4A0291}" srcOrd="2" destOrd="0" presId="urn:microsoft.com/office/officeart/2005/8/layout/hierarchy3"/>
    <dgm:cxn modelId="{C0AD86FE-3447-47EC-B1DE-787E2CB29DFD}" type="presParOf" srcId="{D76760C0-8C71-4145-B5E1-7A51A2155EEC}" destId="{2A026534-5BB8-41E2-897F-60531B3282F5}" srcOrd="3" destOrd="0" presId="urn:microsoft.com/office/officeart/2005/8/layout/hierarchy3"/>
    <dgm:cxn modelId="{C8C72772-2FF8-441C-B896-4D95AB110830}" type="presParOf" srcId="{BBAB692F-41D9-4BF5-A967-BAB888E6680E}" destId="{1694BD38-B623-4100-9214-B368AA15531B}" srcOrd="1" destOrd="0" presId="urn:microsoft.com/office/officeart/2005/8/layout/hierarchy3"/>
    <dgm:cxn modelId="{BD0E83A2-14BF-4C9C-8326-2B038121E3D0}" type="presParOf" srcId="{1694BD38-B623-4100-9214-B368AA15531B}" destId="{4491B99F-D721-49BC-BA63-B9B4BA0CE1B6}" srcOrd="0" destOrd="0" presId="urn:microsoft.com/office/officeart/2005/8/layout/hierarchy3"/>
    <dgm:cxn modelId="{B6070011-13E4-4C34-B670-FCE0A2C7EF63}" type="presParOf" srcId="{4491B99F-D721-49BC-BA63-B9B4BA0CE1B6}" destId="{8FBE677E-6773-4DE6-9D15-7D0D569C4E94}" srcOrd="0" destOrd="0" presId="urn:microsoft.com/office/officeart/2005/8/layout/hierarchy3"/>
    <dgm:cxn modelId="{EA620307-F7AD-4EF5-A661-491FCF11C671}" type="presParOf" srcId="{4491B99F-D721-49BC-BA63-B9B4BA0CE1B6}" destId="{29A1F002-EAA9-4012-84D2-E0411B73890B}" srcOrd="1" destOrd="0" presId="urn:microsoft.com/office/officeart/2005/8/layout/hierarchy3"/>
    <dgm:cxn modelId="{8B718BB9-9889-4E32-850B-011AB509C8DC}" type="presParOf" srcId="{1694BD38-B623-4100-9214-B368AA15531B}" destId="{4EAFB45F-B654-4692-9CE8-141DAE980F1A}" srcOrd="1" destOrd="0" presId="urn:microsoft.com/office/officeart/2005/8/layout/hierarchy3"/>
    <dgm:cxn modelId="{8A1EEC45-01E4-4729-9990-E1B96E7B0A96}" type="presParOf" srcId="{4EAFB45F-B654-4692-9CE8-141DAE980F1A}" destId="{12C48E97-0F58-46FC-87BA-78028AB285A6}" srcOrd="0" destOrd="0" presId="urn:microsoft.com/office/officeart/2005/8/layout/hierarchy3"/>
    <dgm:cxn modelId="{B2C8C3C8-88D8-401D-A463-CF36CD6D54FF}" type="presParOf" srcId="{4EAFB45F-B654-4692-9CE8-141DAE980F1A}" destId="{AA6C54BB-1A9F-4CEC-AAC0-2920ED0DD4A5}" srcOrd="1" destOrd="0" presId="urn:microsoft.com/office/officeart/2005/8/layout/hierarchy3"/>
    <dgm:cxn modelId="{9D23C486-9D59-431E-AA5C-2B672CD673D6}" type="presParOf" srcId="{4EAFB45F-B654-4692-9CE8-141DAE980F1A}" destId="{DABE1E45-927A-43E3-B86B-3FEFF2CA836E}" srcOrd="2" destOrd="0" presId="urn:microsoft.com/office/officeart/2005/8/layout/hierarchy3"/>
    <dgm:cxn modelId="{21BB222B-476B-4F5B-ADD6-E92863833B8B}" type="presParOf" srcId="{4EAFB45F-B654-4692-9CE8-141DAE980F1A}" destId="{937A77B7-A746-42A9-9992-D4A8D099EF5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0B41AA-FD5C-401E-B3B9-57B697718252}" type="doc">
      <dgm:prSet loTypeId="urn:microsoft.com/office/officeart/2009/3/layout/HorizontalOrganizationChart" loCatId="hierarchy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FFE1BAB-7C88-4824-AACC-2E7A90FA5C56}">
      <dgm:prSet phldrT="[Texto]" custT="1"/>
      <dgm:spPr/>
      <dgm:t>
        <a:bodyPr/>
        <a:lstStyle/>
        <a:p>
          <a:r>
            <a:rPr lang="es-EC" sz="1800" dirty="0" smtClean="0"/>
            <a:t>Capacidades coordinativas determinantes</a:t>
          </a:r>
          <a:endParaRPr lang="es-EC" sz="1800" dirty="0"/>
        </a:p>
      </dgm:t>
    </dgm:pt>
    <dgm:pt modelId="{5C8CB0AB-3BA3-4C7E-A460-449DF8021545}" type="parTrans" cxnId="{90C928E5-2267-424D-9485-B6BF0AF7CC80}">
      <dgm:prSet/>
      <dgm:spPr/>
      <dgm:t>
        <a:bodyPr/>
        <a:lstStyle/>
        <a:p>
          <a:endParaRPr lang="es-EC"/>
        </a:p>
      </dgm:t>
    </dgm:pt>
    <dgm:pt modelId="{D547E9B7-DB15-46DB-AB43-5F0B0D707F15}" type="sibTrans" cxnId="{90C928E5-2267-424D-9485-B6BF0AF7CC80}">
      <dgm:prSet/>
      <dgm:spPr/>
      <dgm:t>
        <a:bodyPr/>
        <a:lstStyle/>
        <a:p>
          <a:endParaRPr lang="es-EC"/>
        </a:p>
      </dgm:t>
    </dgm:pt>
    <dgm:pt modelId="{ADD64AC2-42EB-4121-B59E-08E8BDEC0979}" type="asst">
      <dgm:prSet phldrT="[Texto]" custT="1"/>
      <dgm:spPr/>
      <dgm:t>
        <a:bodyPr/>
        <a:lstStyle/>
        <a:p>
          <a:r>
            <a:rPr lang="es-EC" sz="1400" dirty="0" smtClean="0"/>
            <a:t>Con respecto a la descripción del marco teórico y en especial a la relación que realiza (</a:t>
          </a:r>
          <a:r>
            <a:rPr lang="es-EC" sz="1400" dirty="0" err="1" smtClean="0"/>
            <a:t>Riquett</a:t>
          </a:r>
          <a:r>
            <a:rPr lang="es-EC" sz="1400" dirty="0" smtClean="0"/>
            <a:t> Rivera &amp; Rivas Pinzón, 2017) sobre la ejecución de los diferentes fundamentos técnicos del futbol y las capacidades coordinativas</a:t>
          </a:r>
          <a:endParaRPr lang="es-EC" sz="1400" dirty="0"/>
        </a:p>
      </dgm:t>
    </dgm:pt>
    <dgm:pt modelId="{86BB4E9D-D989-4C2D-8FAE-54C8E76A90DD}" type="parTrans" cxnId="{4E9A05BE-2D53-496F-9160-B1F87504BDF5}">
      <dgm:prSet/>
      <dgm:spPr/>
      <dgm:t>
        <a:bodyPr/>
        <a:lstStyle/>
        <a:p>
          <a:endParaRPr lang="es-EC"/>
        </a:p>
      </dgm:t>
    </dgm:pt>
    <dgm:pt modelId="{8620D606-46F7-4B8A-8937-BE69DEBBD78B}" type="sibTrans" cxnId="{4E9A05BE-2D53-496F-9160-B1F87504BDF5}">
      <dgm:prSet/>
      <dgm:spPr/>
      <dgm:t>
        <a:bodyPr/>
        <a:lstStyle/>
        <a:p>
          <a:endParaRPr lang="es-EC"/>
        </a:p>
      </dgm:t>
    </dgm:pt>
    <dgm:pt modelId="{53DF03A4-01AF-4B50-9CD0-C2A29256143E}">
      <dgm:prSet phldrT="[Texto]"/>
      <dgm:spPr/>
      <dgm:t>
        <a:bodyPr/>
        <a:lstStyle/>
        <a:p>
          <a:r>
            <a:rPr lang="es-EC" dirty="0" smtClean="0"/>
            <a:t>Diferenciación</a:t>
          </a:r>
          <a:endParaRPr lang="es-EC" dirty="0"/>
        </a:p>
      </dgm:t>
    </dgm:pt>
    <dgm:pt modelId="{8F2F2587-E147-4A0B-BE52-F98EC164763F}" type="parTrans" cxnId="{2148E7A0-774E-48DF-96E3-B0B44A20F943}">
      <dgm:prSet/>
      <dgm:spPr/>
      <dgm:t>
        <a:bodyPr/>
        <a:lstStyle/>
        <a:p>
          <a:endParaRPr lang="es-EC"/>
        </a:p>
      </dgm:t>
    </dgm:pt>
    <dgm:pt modelId="{E19AA125-2153-47D7-8D7A-E3ADA0EF133A}" type="sibTrans" cxnId="{2148E7A0-774E-48DF-96E3-B0B44A20F943}">
      <dgm:prSet/>
      <dgm:spPr/>
      <dgm:t>
        <a:bodyPr/>
        <a:lstStyle/>
        <a:p>
          <a:endParaRPr lang="es-EC"/>
        </a:p>
      </dgm:t>
    </dgm:pt>
    <dgm:pt modelId="{A1FEB8C5-A202-44C7-9264-EB2FFAF1E9D6}">
      <dgm:prSet phldrT="[Texto]"/>
      <dgm:spPr/>
      <dgm:t>
        <a:bodyPr/>
        <a:lstStyle/>
        <a:p>
          <a:r>
            <a:rPr lang="es-EC" dirty="0" smtClean="0"/>
            <a:t>Lateralidad</a:t>
          </a:r>
          <a:endParaRPr lang="es-EC" dirty="0"/>
        </a:p>
      </dgm:t>
    </dgm:pt>
    <dgm:pt modelId="{79FEA655-30AB-4A26-A43A-61B51980ECD6}" type="parTrans" cxnId="{D9F608DF-76B8-43B9-B020-C8010E397043}">
      <dgm:prSet/>
      <dgm:spPr/>
      <dgm:t>
        <a:bodyPr/>
        <a:lstStyle/>
        <a:p>
          <a:endParaRPr lang="es-EC"/>
        </a:p>
      </dgm:t>
    </dgm:pt>
    <dgm:pt modelId="{4BDC8CE3-D0A4-4343-B271-EEAD71DC71DC}" type="sibTrans" cxnId="{D9F608DF-76B8-43B9-B020-C8010E397043}">
      <dgm:prSet/>
      <dgm:spPr/>
      <dgm:t>
        <a:bodyPr/>
        <a:lstStyle/>
        <a:p>
          <a:endParaRPr lang="es-EC"/>
        </a:p>
      </dgm:t>
    </dgm:pt>
    <dgm:pt modelId="{FC84F7D5-177C-46E3-84AD-05C528E47032}">
      <dgm:prSet phldrT="[Texto]"/>
      <dgm:spPr/>
      <dgm:t>
        <a:bodyPr/>
        <a:lstStyle/>
        <a:p>
          <a:r>
            <a:rPr lang="es-EC" dirty="0" smtClean="0"/>
            <a:t>Orientación</a:t>
          </a:r>
        </a:p>
      </dgm:t>
    </dgm:pt>
    <dgm:pt modelId="{12A60863-7630-4CB3-ACF8-6E08B646DB41}" type="parTrans" cxnId="{EB41A2D8-F43E-4DC0-B976-CE8F04E15547}">
      <dgm:prSet/>
      <dgm:spPr/>
      <dgm:t>
        <a:bodyPr/>
        <a:lstStyle/>
        <a:p>
          <a:endParaRPr lang="es-EC"/>
        </a:p>
      </dgm:t>
    </dgm:pt>
    <dgm:pt modelId="{818AD8F5-11A0-4A41-A886-2AC4D81455E4}" type="sibTrans" cxnId="{EB41A2D8-F43E-4DC0-B976-CE8F04E15547}">
      <dgm:prSet/>
      <dgm:spPr/>
      <dgm:t>
        <a:bodyPr/>
        <a:lstStyle/>
        <a:p>
          <a:endParaRPr lang="es-EC"/>
        </a:p>
      </dgm:t>
    </dgm:pt>
    <dgm:pt modelId="{6F542859-03CD-4237-8E33-C82E062C52BF}">
      <dgm:prSet phldrT="[Texto]"/>
      <dgm:spPr/>
      <dgm:t>
        <a:bodyPr/>
        <a:lstStyle/>
        <a:p>
          <a:r>
            <a:rPr lang="es-EC" dirty="0" smtClean="0"/>
            <a:t>Reacción</a:t>
          </a:r>
        </a:p>
      </dgm:t>
    </dgm:pt>
    <dgm:pt modelId="{2BA483F9-F767-42B7-AD98-EF9A535E5A65}" type="parTrans" cxnId="{FC248FD3-5D3B-4F80-8552-7336AFFAFB91}">
      <dgm:prSet/>
      <dgm:spPr/>
      <dgm:t>
        <a:bodyPr/>
        <a:lstStyle/>
        <a:p>
          <a:endParaRPr lang="es-EC"/>
        </a:p>
      </dgm:t>
    </dgm:pt>
    <dgm:pt modelId="{03FD06D3-D672-4787-BFE0-92B90697AEB7}" type="sibTrans" cxnId="{FC248FD3-5D3B-4F80-8552-7336AFFAFB91}">
      <dgm:prSet/>
      <dgm:spPr/>
      <dgm:t>
        <a:bodyPr/>
        <a:lstStyle/>
        <a:p>
          <a:endParaRPr lang="es-EC"/>
        </a:p>
      </dgm:t>
    </dgm:pt>
    <dgm:pt modelId="{7E5E0D16-F226-4928-899A-E0E4E97295AE}">
      <dgm:prSet phldrT="[Texto]"/>
      <dgm:spPr/>
      <dgm:t>
        <a:bodyPr/>
        <a:lstStyle/>
        <a:p>
          <a:r>
            <a:rPr lang="es-EC" dirty="0" smtClean="0"/>
            <a:t>Combinación</a:t>
          </a:r>
        </a:p>
      </dgm:t>
    </dgm:pt>
    <dgm:pt modelId="{A5EB2434-EDCA-4668-AA37-85941006BD8D}" type="parTrans" cxnId="{C50055D6-F1B2-44C0-8E8D-B1E918AA8EAF}">
      <dgm:prSet/>
      <dgm:spPr/>
      <dgm:t>
        <a:bodyPr/>
        <a:lstStyle/>
        <a:p>
          <a:endParaRPr lang="es-EC"/>
        </a:p>
      </dgm:t>
    </dgm:pt>
    <dgm:pt modelId="{F3C1D23C-FB1F-40C7-8228-34B8CD73A59B}" type="sibTrans" cxnId="{C50055D6-F1B2-44C0-8E8D-B1E918AA8EAF}">
      <dgm:prSet/>
      <dgm:spPr/>
      <dgm:t>
        <a:bodyPr/>
        <a:lstStyle/>
        <a:p>
          <a:endParaRPr lang="es-EC"/>
        </a:p>
      </dgm:t>
    </dgm:pt>
    <dgm:pt modelId="{D46CE197-7707-4F2B-951C-45592BCC5599}">
      <dgm:prSet phldrT="[Texto]"/>
      <dgm:spPr/>
      <dgm:t>
        <a:bodyPr/>
        <a:lstStyle/>
        <a:p>
          <a:r>
            <a:rPr lang="es-EC" dirty="0" smtClean="0"/>
            <a:t>Anticipación</a:t>
          </a:r>
        </a:p>
      </dgm:t>
    </dgm:pt>
    <dgm:pt modelId="{E101F32A-7920-4E0D-8C11-58A89ECF14DA}" type="parTrans" cxnId="{968F1D41-0DCA-4C6B-9C9F-D3E516218E09}">
      <dgm:prSet/>
      <dgm:spPr/>
      <dgm:t>
        <a:bodyPr/>
        <a:lstStyle/>
        <a:p>
          <a:endParaRPr lang="es-EC"/>
        </a:p>
      </dgm:t>
    </dgm:pt>
    <dgm:pt modelId="{5BE0E502-D989-4636-B9B6-D46F0B4BFBC5}" type="sibTrans" cxnId="{968F1D41-0DCA-4C6B-9C9F-D3E516218E09}">
      <dgm:prSet/>
      <dgm:spPr/>
      <dgm:t>
        <a:bodyPr/>
        <a:lstStyle/>
        <a:p>
          <a:endParaRPr lang="es-EC"/>
        </a:p>
      </dgm:t>
    </dgm:pt>
    <dgm:pt modelId="{39D546AA-F6EF-4BD2-B17A-2B7955A01777}" type="pres">
      <dgm:prSet presAssocID="{2B0B41AA-FD5C-401E-B3B9-57B6977182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17885AA-0868-4129-8AE7-B295F2797EA8}" type="pres">
      <dgm:prSet presAssocID="{2FFE1BAB-7C88-4824-AACC-2E7A90FA5C56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76740B1D-091B-402B-830E-D63B65EB860E}" type="pres">
      <dgm:prSet presAssocID="{2FFE1BAB-7C88-4824-AACC-2E7A90FA5C56}" presName="rootComposite1" presStyleCnt="0"/>
      <dgm:spPr/>
      <dgm:t>
        <a:bodyPr/>
        <a:lstStyle/>
        <a:p>
          <a:endParaRPr lang="es-ES"/>
        </a:p>
      </dgm:t>
    </dgm:pt>
    <dgm:pt modelId="{B4E2E104-E884-46A9-B6A1-150888CC004D}" type="pres">
      <dgm:prSet presAssocID="{2FFE1BAB-7C88-4824-AACC-2E7A90FA5C56}" presName="rootText1" presStyleLbl="node0" presStyleIdx="0" presStyleCnt="1" custScaleX="88426" custScaleY="135607" custLinFactY="-100000" custLinFactNeighborX="-3457" custLinFactNeighborY="-1352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E9A2B6A-EE48-4784-A61E-556E257C17BB}" type="pres">
      <dgm:prSet presAssocID="{2FFE1BAB-7C88-4824-AACC-2E7A90FA5C56}" presName="rootConnector1" presStyleLbl="node1" presStyleIdx="0" presStyleCnt="0"/>
      <dgm:spPr/>
      <dgm:t>
        <a:bodyPr/>
        <a:lstStyle/>
        <a:p>
          <a:endParaRPr lang="es-ES"/>
        </a:p>
      </dgm:t>
    </dgm:pt>
    <dgm:pt modelId="{7BACF8C1-75A5-4159-9637-FC1D7C865AAC}" type="pres">
      <dgm:prSet presAssocID="{2FFE1BAB-7C88-4824-AACC-2E7A90FA5C56}" presName="hierChild2" presStyleCnt="0"/>
      <dgm:spPr/>
      <dgm:t>
        <a:bodyPr/>
        <a:lstStyle/>
        <a:p>
          <a:endParaRPr lang="es-ES"/>
        </a:p>
      </dgm:t>
    </dgm:pt>
    <dgm:pt modelId="{AEC9B8E5-4E36-4BAB-89CB-C502C3F4E8D8}" type="pres">
      <dgm:prSet presAssocID="{8F2F2587-E147-4A0B-BE52-F98EC164763F}" presName="Name64" presStyleLbl="parChTrans1D2" presStyleIdx="0" presStyleCnt="7"/>
      <dgm:spPr/>
      <dgm:t>
        <a:bodyPr/>
        <a:lstStyle/>
        <a:p>
          <a:endParaRPr lang="es-ES"/>
        </a:p>
      </dgm:t>
    </dgm:pt>
    <dgm:pt modelId="{59750F6D-0C2E-4FB9-8440-477EFC7FDBE2}" type="pres">
      <dgm:prSet presAssocID="{53DF03A4-01AF-4B50-9CD0-C2A29256143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9E6AF241-294F-4354-9EE8-0AEEE2C12E6A}" type="pres">
      <dgm:prSet presAssocID="{53DF03A4-01AF-4B50-9CD0-C2A29256143E}" presName="rootComposite" presStyleCnt="0"/>
      <dgm:spPr/>
      <dgm:t>
        <a:bodyPr/>
        <a:lstStyle/>
        <a:p>
          <a:endParaRPr lang="es-ES"/>
        </a:p>
      </dgm:t>
    </dgm:pt>
    <dgm:pt modelId="{199DCB6A-9821-41A1-AD0D-F0DFD065C246}" type="pres">
      <dgm:prSet presAssocID="{53DF03A4-01AF-4B50-9CD0-C2A29256143E}" presName="rootText" presStyleLbl="node2" presStyleIdx="0" presStyleCnt="6" custLinFactNeighborX="8738" custLinFactNeighborY="5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1A1F4FF-6E30-4B27-99DF-82F9DF8FA622}" type="pres">
      <dgm:prSet presAssocID="{53DF03A4-01AF-4B50-9CD0-C2A29256143E}" presName="rootConnector" presStyleLbl="node2" presStyleIdx="0" presStyleCnt="6"/>
      <dgm:spPr/>
      <dgm:t>
        <a:bodyPr/>
        <a:lstStyle/>
        <a:p>
          <a:endParaRPr lang="es-ES"/>
        </a:p>
      </dgm:t>
    </dgm:pt>
    <dgm:pt modelId="{F35AC181-C317-43A4-AAD6-8DA785AE62F3}" type="pres">
      <dgm:prSet presAssocID="{53DF03A4-01AF-4B50-9CD0-C2A29256143E}" presName="hierChild4" presStyleCnt="0"/>
      <dgm:spPr/>
      <dgm:t>
        <a:bodyPr/>
        <a:lstStyle/>
        <a:p>
          <a:endParaRPr lang="es-ES"/>
        </a:p>
      </dgm:t>
    </dgm:pt>
    <dgm:pt modelId="{2B0F4311-E135-4907-BD93-3F7CB396A8DD}" type="pres">
      <dgm:prSet presAssocID="{53DF03A4-01AF-4B50-9CD0-C2A29256143E}" presName="hierChild5" presStyleCnt="0"/>
      <dgm:spPr/>
      <dgm:t>
        <a:bodyPr/>
        <a:lstStyle/>
        <a:p>
          <a:endParaRPr lang="es-ES"/>
        </a:p>
      </dgm:t>
    </dgm:pt>
    <dgm:pt modelId="{B2E4679E-20B6-475B-8225-71187B2183B2}" type="pres">
      <dgm:prSet presAssocID="{79FEA655-30AB-4A26-A43A-61B51980ECD6}" presName="Name64" presStyleLbl="parChTrans1D2" presStyleIdx="1" presStyleCnt="7"/>
      <dgm:spPr/>
      <dgm:t>
        <a:bodyPr/>
        <a:lstStyle/>
        <a:p>
          <a:endParaRPr lang="es-ES"/>
        </a:p>
      </dgm:t>
    </dgm:pt>
    <dgm:pt modelId="{2A974BE1-0C1E-4B06-AD81-B698BC0DF348}" type="pres">
      <dgm:prSet presAssocID="{A1FEB8C5-A202-44C7-9264-EB2FFAF1E9D6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D56FD3D2-90EE-45BA-8ABA-CFE34AF2585D}" type="pres">
      <dgm:prSet presAssocID="{A1FEB8C5-A202-44C7-9264-EB2FFAF1E9D6}" presName="rootComposite" presStyleCnt="0"/>
      <dgm:spPr/>
      <dgm:t>
        <a:bodyPr/>
        <a:lstStyle/>
        <a:p>
          <a:endParaRPr lang="es-ES"/>
        </a:p>
      </dgm:t>
    </dgm:pt>
    <dgm:pt modelId="{1644538A-0753-4E59-A611-7CCE456998DF}" type="pres">
      <dgm:prSet presAssocID="{A1FEB8C5-A202-44C7-9264-EB2FFAF1E9D6}" presName="rootText" presStyleLbl="node2" presStyleIdx="1" presStyleCnt="6" custLinFactNeighborX="8738" custLinFactNeighborY="-3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AE658E5-6F54-4306-B267-719607BD2B9F}" type="pres">
      <dgm:prSet presAssocID="{A1FEB8C5-A202-44C7-9264-EB2FFAF1E9D6}" presName="rootConnector" presStyleLbl="node2" presStyleIdx="1" presStyleCnt="6"/>
      <dgm:spPr/>
      <dgm:t>
        <a:bodyPr/>
        <a:lstStyle/>
        <a:p>
          <a:endParaRPr lang="es-ES"/>
        </a:p>
      </dgm:t>
    </dgm:pt>
    <dgm:pt modelId="{547FD952-B982-416F-8AA1-415DAF388906}" type="pres">
      <dgm:prSet presAssocID="{A1FEB8C5-A202-44C7-9264-EB2FFAF1E9D6}" presName="hierChild4" presStyleCnt="0"/>
      <dgm:spPr/>
      <dgm:t>
        <a:bodyPr/>
        <a:lstStyle/>
        <a:p>
          <a:endParaRPr lang="es-ES"/>
        </a:p>
      </dgm:t>
    </dgm:pt>
    <dgm:pt modelId="{BFEA0C9D-0C4A-40A2-94C9-0C3996602AEE}" type="pres">
      <dgm:prSet presAssocID="{A1FEB8C5-A202-44C7-9264-EB2FFAF1E9D6}" presName="hierChild5" presStyleCnt="0"/>
      <dgm:spPr/>
      <dgm:t>
        <a:bodyPr/>
        <a:lstStyle/>
        <a:p>
          <a:endParaRPr lang="es-ES"/>
        </a:p>
      </dgm:t>
    </dgm:pt>
    <dgm:pt modelId="{3319FDC4-3F22-4236-86D4-E34FAA940A68}" type="pres">
      <dgm:prSet presAssocID="{12A60863-7630-4CB3-ACF8-6E08B646DB41}" presName="Name64" presStyleLbl="parChTrans1D2" presStyleIdx="2" presStyleCnt="7"/>
      <dgm:spPr/>
      <dgm:t>
        <a:bodyPr/>
        <a:lstStyle/>
        <a:p>
          <a:endParaRPr lang="es-ES"/>
        </a:p>
      </dgm:t>
    </dgm:pt>
    <dgm:pt modelId="{07306B9A-DEFB-4915-B9C4-8D861F13747B}" type="pres">
      <dgm:prSet presAssocID="{FC84F7D5-177C-46E3-84AD-05C528E4703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E9903082-D944-45FA-977D-A4A598A37ADC}" type="pres">
      <dgm:prSet presAssocID="{FC84F7D5-177C-46E3-84AD-05C528E47032}" presName="rootComposite" presStyleCnt="0"/>
      <dgm:spPr/>
      <dgm:t>
        <a:bodyPr/>
        <a:lstStyle/>
        <a:p>
          <a:endParaRPr lang="es-ES"/>
        </a:p>
      </dgm:t>
    </dgm:pt>
    <dgm:pt modelId="{20D283BB-05F7-4E38-90AB-4D76BF9003AC}" type="pres">
      <dgm:prSet presAssocID="{FC84F7D5-177C-46E3-84AD-05C528E47032}" presName="rootText" presStyleLbl="node2" presStyleIdx="2" presStyleCnt="6" custLinFactNeighborX="12060" custLinFactNeighborY="29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FDE750B-F0D9-45AC-BE6C-38120A98E68A}" type="pres">
      <dgm:prSet presAssocID="{FC84F7D5-177C-46E3-84AD-05C528E47032}" presName="rootConnector" presStyleLbl="node2" presStyleIdx="2" presStyleCnt="6"/>
      <dgm:spPr/>
      <dgm:t>
        <a:bodyPr/>
        <a:lstStyle/>
        <a:p>
          <a:endParaRPr lang="es-ES"/>
        </a:p>
      </dgm:t>
    </dgm:pt>
    <dgm:pt modelId="{8BA9713A-B701-44AA-AD2A-77D9BAE4CF27}" type="pres">
      <dgm:prSet presAssocID="{FC84F7D5-177C-46E3-84AD-05C528E47032}" presName="hierChild4" presStyleCnt="0"/>
      <dgm:spPr/>
      <dgm:t>
        <a:bodyPr/>
        <a:lstStyle/>
        <a:p>
          <a:endParaRPr lang="es-ES"/>
        </a:p>
      </dgm:t>
    </dgm:pt>
    <dgm:pt modelId="{E787E6C3-BF75-4D6D-8172-BD2A54305C3A}" type="pres">
      <dgm:prSet presAssocID="{FC84F7D5-177C-46E3-84AD-05C528E47032}" presName="hierChild5" presStyleCnt="0"/>
      <dgm:spPr/>
      <dgm:t>
        <a:bodyPr/>
        <a:lstStyle/>
        <a:p>
          <a:endParaRPr lang="es-ES"/>
        </a:p>
      </dgm:t>
    </dgm:pt>
    <dgm:pt modelId="{667F4024-02B6-4A85-ACF7-8C293C2972BB}" type="pres">
      <dgm:prSet presAssocID="{2BA483F9-F767-42B7-AD98-EF9A535E5A65}" presName="Name64" presStyleLbl="parChTrans1D2" presStyleIdx="3" presStyleCnt="7"/>
      <dgm:spPr/>
      <dgm:t>
        <a:bodyPr/>
        <a:lstStyle/>
        <a:p>
          <a:endParaRPr lang="es-ES"/>
        </a:p>
      </dgm:t>
    </dgm:pt>
    <dgm:pt modelId="{04A3B2A4-E1AC-402B-9885-2EE247A8E265}" type="pres">
      <dgm:prSet presAssocID="{6F542859-03CD-4237-8E33-C82E062C52BF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BFAF7B1D-7E2A-453D-A5C0-ACB0A45F3A0F}" type="pres">
      <dgm:prSet presAssocID="{6F542859-03CD-4237-8E33-C82E062C52BF}" presName="rootComposite" presStyleCnt="0"/>
      <dgm:spPr/>
      <dgm:t>
        <a:bodyPr/>
        <a:lstStyle/>
        <a:p>
          <a:endParaRPr lang="es-ES"/>
        </a:p>
      </dgm:t>
    </dgm:pt>
    <dgm:pt modelId="{BB259CF9-D3AB-4FA8-BF83-2711195E6E80}" type="pres">
      <dgm:prSet presAssocID="{6F542859-03CD-4237-8E33-C82E062C52BF}" presName="rootText" presStyleLbl="node2" presStyleIdx="3" presStyleCnt="6" custLinFactNeighborX="8738" custLinFactNeighborY="9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0AD4AD-6AE1-4972-8549-7518C1BE6617}" type="pres">
      <dgm:prSet presAssocID="{6F542859-03CD-4237-8E33-C82E062C52BF}" presName="rootConnector" presStyleLbl="node2" presStyleIdx="3" presStyleCnt="6"/>
      <dgm:spPr/>
      <dgm:t>
        <a:bodyPr/>
        <a:lstStyle/>
        <a:p>
          <a:endParaRPr lang="es-ES"/>
        </a:p>
      </dgm:t>
    </dgm:pt>
    <dgm:pt modelId="{3A10826C-6805-4DBE-9041-F1A06E1DCAA3}" type="pres">
      <dgm:prSet presAssocID="{6F542859-03CD-4237-8E33-C82E062C52BF}" presName="hierChild4" presStyleCnt="0"/>
      <dgm:spPr/>
      <dgm:t>
        <a:bodyPr/>
        <a:lstStyle/>
        <a:p>
          <a:endParaRPr lang="es-ES"/>
        </a:p>
      </dgm:t>
    </dgm:pt>
    <dgm:pt modelId="{5163C561-0A92-4B4C-987D-4A3DEACDE89B}" type="pres">
      <dgm:prSet presAssocID="{6F542859-03CD-4237-8E33-C82E062C52BF}" presName="hierChild5" presStyleCnt="0"/>
      <dgm:spPr/>
      <dgm:t>
        <a:bodyPr/>
        <a:lstStyle/>
        <a:p>
          <a:endParaRPr lang="es-ES"/>
        </a:p>
      </dgm:t>
    </dgm:pt>
    <dgm:pt modelId="{7EA3C3AB-ED9F-4D0F-A3A9-D7AF7E4E8CD1}" type="pres">
      <dgm:prSet presAssocID="{A5EB2434-EDCA-4668-AA37-85941006BD8D}" presName="Name64" presStyleLbl="parChTrans1D2" presStyleIdx="4" presStyleCnt="7"/>
      <dgm:spPr/>
      <dgm:t>
        <a:bodyPr/>
        <a:lstStyle/>
        <a:p>
          <a:endParaRPr lang="es-ES"/>
        </a:p>
      </dgm:t>
    </dgm:pt>
    <dgm:pt modelId="{0E9BAAF7-A6AF-4DE7-833C-285054C2DE52}" type="pres">
      <dgm:prSet presAssocID="{7E5E0D16-F226-4928-899A-E0E4E97295A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106A408F-2D68-4F1A-820C-1DCC1BF8B333}" type="pres">
      <dgm:prSet presAssocID="{7E5E0D16-F226-4928-899A-E0E4E97295AE}" presName="rootComposite" presStyleCnt="0"/>
      <dgm:spPr/>
      <dgm:t>
        <a:bodyPr/>
        <a:lstStyle/>
        <a:p>
          <a:endParaRPr lang="es-ES"/>
        </a:p>
      </dgm:t>
    </dgm:pt>
    <dgm:pt modelId="{EF58A264-FA2A-49F9-8143-700BAD3692CE}" type="pres">
      <dgm:prSet presAssocID="{7E5E0D16-F226-4928-899A-E0E4E97295AE}" presName="rootText" presStyleLbl="node2" presStyleIdx="4" presStyleCnt="6" custLinFactNeighborX="12060" custLinFactNeighborY="155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8420A80-D620-48AC-803F-FF02845704A8}" type="pres">
      <dgm:prSet presAssocID="{7E5E0D16-F226-4928-899A-E0E4E97295AE}" presName="rootConnector" presStyleLbl="node2" presStyleIdx="4" presStyleCnt="6"/>
      <dgm:spPr/>
      <dgm:t>
        <a:bodyPr/>
        <a:lstStyle/>
        <a:p>
          <a:endParaRPr lang="es-ES"/>
        </a:p>
      </dgm:t>
    </dgm:pt>
    <dgm:pt modelId="{A652B1CE-2645-4729-9DB6-A73E912D5988}" type="pres">
      <dgm:prSet presAssocID="{7E5E0D16-F226-4928-899A-E0E4E97295AE}" presName="hierChild4" presStyleCnt="0"/>
      <dgm:spPr/>
      <dgm:t>
        <a:bodyPr/>
        <a:lstStyle/>
        <a:p>
          <a:endParaRPr lang="es-ES"/>
        </a:p>
      </dgm:t>
    </dgm:pt>
    <dgm:pt modelId="{65AF981E-F9CF-4C5A-B29F-D7EEAB9A132D}" type="pres">
      <dgm:prSet presAssocID="{7E5E0D16-F226-4928-899A-E0E4E97295AE}" presName="hierChild5" presStyleCnt="0"/>
      <dgm:spPr/>
      <dgm:t>
        <a:bodyPr/>
        <a:lstStyle/>
        <a:p>
          <a:endParaRPr lang="es-ES"/>
        </a:p>
      </dgm:t>
    </dgm:pt>
    <dgm:pt modelId="{6401231C-6560-4342-8AAE-D19E9363A0A3}" type="pres">
      <dgm:prSet presAssocID="{E101F32A-7920-4E0D-8C11-58A89ECF14DA}" presName="Name64" presStyleLbl="parChTrans1D2" presStyleIdx="5" presStyleCnt="7"/>
      <dgm:spPr/>
      <dgm:t>
        <a:bodyPr/>
        <a:lstStyle/>
        <a:p>
          <a:endParaRPr lang="es-ES"/>
        </a:p>
      </dgm:t>
    </dgm:pt>
    <dgm:pt modelId="{643CC9F0-4B7D-44F7-93E1-7C34EFF27F23}" type="pres">
      <dgm:prSet presAssocID="{D46CE197-7707-4F2B-951C-45592BCC559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8CE84D66-FF54-4D0D-8144-4BDD19DCDE9B}" type="pres">
      <dgm:prSet presAssocID="{D46CE197-7707-4F2B-951C-45592BCC5599}" presName="rootComposite" presStyleCnt="0"/>
      <dgm:spPr/>
      <dgm:t>
        <a:bodyPr/>
        <a:lstStyle/>
        <a:p>
          <a:endParaRPr lang="es-ES"/>
        </a:p>
      </dgm:t>
    </dgm:pt>
    <dgm:pt modelId="{2C2D9C39-03B4-4C20-9E69-4433150ED062}" type="pres">
      <dgm:prSet presAssocID="{D46CE197-7707-4F2B-951C-45592BCC5599}" presName="rootText" presStyleLbl="node2" presStyleIdx="5" presStyleCnt="6" custLinFactNeighborX="8738" custLinFactNeighborY="-870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DF74872-B3AB-4429-8071-24F986C7061D}" type="pres">
      <dgm:prSet presAssocID="{D46CE197-7707-4F2B-951C-45592BCC5599}" presName="rootConnector" presStyleLbl="node2" presStyleIdx="5" presStyleCnt="6"/>
      <dgm:spPr/>
      <dgm:t>
        <a:bodyPr/>
        <a:lstStyle/>
        <a:p>
          <a:endParaRPr lang="es-ES"/>
        </a:p>
      </dgm:t>
    </dgm:pt>
    <dgm:pt modelId="{EB71F227-B1ED-453B-B78E-0AB83D8C0B36}" type="pres">
      <dgm:prSet presAssocID="{D46CE197-7707-4F2B-951C-45592BCC5599}" presName="hierChild4" presStyleCnt="0"/>
      <dgm:spPr/>
      <dgm:t>
        <a:bodyPr/>
        <a:lstStyle/>
        <a:p>
          <a:endParaRPr lang="es-ES"/>
        </a:p>
      </dgm:t>
    </dgm:pt>
    <dgm:pt modelId="{94917F7D-5B50-4C14-9DC1-EA4CD594DB16}" type="pres">
      <dgm:prSet presAssocID="{D46CE197-7707-4F2B-951C-45592BCC5599}" presName="hierChild5" presStyleCnt="0"/>
      <dgm:spPr/>
      <dgm:t>
        <a:bodyPr/>
        <a:lstStyle/>
        <a:p>
          <a:endParaRPr lang="es-ES"/>
        </a:p>
      </dgm:t>
    </dgm:pt>
    <dgm:pt modelId="{4E8765A7-FF8C-46BE-AC36-C8042DAF77A3}" type="pres">
      <dgm:prSet presAssocID="{2FFE1BAB-7C88-4824-AACC-2E7A90FA5C56}" presName="hierChild3" presStyleCnt="0"/>
      <dgm:spPr/>
      <dgm:t>
        <a:bodyPr/>
        <a:lstStyle/>
        <a:p>
          <a:endParaRPr lang="es-ES"/>
        </a:p>
      </dgm:t>
    </dgm:pt>
    <dgm:pt modelId="{51BF6E5E-52D0-4ACD-A652-C065E9E0F957}" type="pres">
      <dgm:prSet presAssocID="{86BB4E9D-D989-4C2D-8FAE-54C8E76A90DD}" presName="Name115" presStyleLbl="parChTrans1D2" presStyleIdx="6" presStyleCnt="7"/>
      <dgm:spPr/>
      <dgm:t>
        <a:bodyPr/>
        <a:lstStyle/>
        <a:p>
          <a:endParaRPr lang="es-ES"/>
        </a:p>
      </dgm:t>
    </dgm:pt>
    <dgm:pt modelId="{3BCF8208-2222-4A5E-A01E-E071F0C3B1A3}" type="pres">
      <dgm:prSet presAssocID="{ADD64AC2-42EB-4121-B59E-08E8BDEC0979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3F4FC56E-624B-4AA3-B8D5-70CA3D4B215A}" type="pres">
      <dgm:prSet presAssocID="{ADD64AC2-42EB-4121-B59E-08E8BDEC0979}" presName="rootComposite3" presStyleCnt="0"/>
      <dgm:spPr/>
      <dgm:t>
        <a:bodyPr/>
        <a:lstStyle/>
        <a:p>
          <a:endParaRPr lang="es-ES"/>
        </a:p>
      </dgm:t>
    </dgm:pt>
    <dgm:pt modelId="{1461DBAA-C83B-40D7-9DC6-103DA2B67AC0}" type="pres">
      <dgm:prSet presAssocID="{ADD64AC2-42EB-4121-B59E-08E8BDEC0979}" presName="rootText3" presStyleLbl="asst1" presStyleIdx="0" presStyleCnt="1" custScaleX="132806" custScaleY="3422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AEB12E-EBFB-4E44-897B-38AE5ACAA1A8}" type="pres">
      <dgm:prSet presAssocID="{ADD64AC2-42EB-4121-B59E-08E8BDEC0979}" presName="rootConnector3" presStyleLbl="asst1" presStyleIdx="0" presStyleCnt="1"/>
      <dgm:spPr/>
      <dgm:t>
        <a:bodyPr/>
        <a:lstStyle/>
        <a:p>
          <a:endParaRPr lang="es-ES"/>
        </a:p>
      </dgm:t>
    </dgm:pt>
    <dgm:pt modelId="{AFDBD2CD-7511-4BB0-A379-7B31F54258F6}" type="pres">
      <dgm:prSet presAssocID="{ADD64AC2-42EB-4121-B59E-08E8BDEC0979}" presName="hierChild6" presStyleCnt="0"/>
      <dgm:spPr/>
      <dgm:t>
        <a:bodyPr/>
        <a:lstStyle/>
        <a:p>
          <a:endParaRPr lang="es-ES"/>
        </a:p>
      </dgm:t>
    </dgm:pt>
    <dgm:pt modelId="{FA6039A5-355B-4B99-BFD7-E8FE0ED40CC4}" type="pres">
      <dgm:prSet presAssocID="{ADD64AC2-42EB-4121-B59E-08E8BDEC0979}" presName="hierChild7" presStyleCnt="0"/>
      <dgm:spPr/>
      <dgm:t>
        <a:bodyPr/>
        <a:lstStyle/>
        <a:p>
          <a:endParaRPr lang="es-ES"/>
        </a:p>
      </dgm:t>
    </dgm:pt>
  </dgm:ptLst>
  <dgm:cxnLst>
    <dgm:cxn modelId="{1A831959-0BFE-4FBB-973C-089790511910}" type="presOf" srcId="{D46CE197-7707-4F2B-951C-45592BCC5599}" destId="{2C2D9C39-03B4-4C20-9E69-4433150ED062}" srcOrd="0" destOrd="0" presId="urn:microsoft.com/office/officeart/2009/3/layout/HorizontalOrganizationChart"/>
    <dgm:cxn modelId="{D9F608DF-76B8-43B9-B020-C8010E397043}" srcId="{2FFE1BAB-7C88-4824-AACC-2E7A90FA5C56}" destId="{A1FEB8C5-A202-44C7-9264-EB2FFAF1E9D6}" srcOrd="2" destOrd="0" parTransId="{79FEA655-30AB-4A26-A43A-61B51980ECD6}" sibTransId="{4BDC8CE3-D0A4-4343-B271-EEAD71DC71DC}"/>
    <dgm:cxn modelId="{8BA43BD8-1B58-4067-A2C3-30E2A1E8439E}" type="presOf" srcId="{2B0B41AA-FD5C-401E-B3B9-57B697718252}" destId="{39D546AA-F6EF-4BD2-B17A-2B7955A01777}" srcOrd="0" destOrd="0" presId="urn:microsoft.com/office/officeart/2009/3/layout/HorizontalOrganizationChart"/>
    <dgm:cxn modelId="{8138B76E-95CD-4FBF-82ED-4EFA39FB65B8}" type="presOf" srcId="{E101F32A-7920-4E0D-8C11-58A89ECF14DA}" destId="{6401231C-6560-4342-8AAE-D19E9363A0A3}" srcOrd="0" destOrd="0" presId="urn:microsoft.com/office/officeart/2009/3/layout/HorizontalOrganizationChart"/>
    <dgm:cxn modelId="{6EC0A054-0DC0-46E6-8302-3515C0138F57}" type="presOf" srcId="{2FFE1BAB-7C88-4824-AACC-2E7A90FA5C56}" destId="{B4E2E104-E884-46A9-B6A1-150888CC004D}" srcOrd="0" destOrd="0" presId="urn:microsoft.com/office/officeart/2009/3/layout/HorizontalOrganizationChart"/>
    <dgm:cxn modelId="{968F1D41-0DCA-4C6B-9C9F-D3E516218E09}" srcId="{2FFE1BAB-7C88-4824-AACC-2E7A90FA5C56}" destId="{D46CE197-7707-4F2B-951C-45592BCC5599}" srcOrd="6" destOrd="0" parTransId="{E101F32A-7920-4E0D-8C11-58A89ECF14DA}" sibTransId="{5BE0E502-D989-4636-B9B6-D46F0B4BFBC5}"/>
    <dgm:cxn modelId="{35AE2E56-AAAB-4135-9036-63BEF5B400FA}" type="presOf" srcId="{A1FEB8C5-A202-44C7-9264-EB2FFAF1E9D6}" destId="{1644538A-0753-4E59-A611-7CCE456998DF}" srcOrd="0" destOrd="0" presId="urn:microsoft.com/office/officeart/2009/3/layout/HorizontalOrganizationChart"/>
    <dgm:cxn modelId="{041E6812-3457-4793-A1FD-CA9837EB1214}" type="presOf" srcId="{ADD64AC2-42EB-4121-B59E-08E8BDEC0979}" destId="{1461DBAA-C83B-40D7-9DC6-103DA2B67AC0}" srcOrd="0" destOrd="0" presId="urn:microsoft.com/office/officeart/2009/3/layout/HorizontalOrganizationChart"/>
    <dgm:cxn modelId="{FC248FD3-5D3B-4F80-8552-7336AFFAFB91}" srcId="{2FFE1BAB-7C88-4824-AACC-2E7A90FA5C56}" destId="{6F542859-03CD-4237-8E33-C82E062C52BF}" srcOrd="4" destOrd="0" parTransId="{2BA483F9-F767-42B7-AD98-EF9A535E5A65}" sibTransId="{03FD06D3-D672-4787-BFE0-92B90697AEB7}"/>
    <dgm:cxn modelId="{14AADFC6-4755-4EEB-BF7E-13EE973F9D86}" type="presOf" srcId="{2FFE1BAB-7C88-4824-AACC-2E7A90FA5C56}" destId="{2E9A2B6A-EE48-4784-A61E-556E257C17BB}" srcOrd="1" destOrd="0" presId="urn:microsoft.com/office/officeart/2009/3/layout/HorizontalOrganizationChart"/>
    <dgm:cxn modelId="{8608CC82-00D7-434C-9CEC-3171FCFC0688}" type="presOf" srcId="{7E5E0D16-F226-4928-899A-E0E4E97295AE}" destId="{28420A80-D620-48AC-803F-FF02845704A8}" srcOrd="1" destOrd="0" presId="urn:microsoft.com/office/officeart/2009/3/layout/HorizontalOrganizationChart"/>
    <dgm:cxn modelId="{67E5A0C5-C6A9-48C4-848E-B521F755E4B3}" type="presOf" srcId="{6F542859-03CD-4237-8E33-C82E062C52BF}" destId="{BB259CF9-D3AB-4FA8-BF83-2711195E6E80}" srcOrd="0" destOrd="0" presId="urn:microsoft.com/office/officeart/2009/3/layout/HorizontalOrganizationChart"/>
    <dgm:cxn modelId="{A94E161C-EB33-4923-9F11-A157DA5B6E7F}" type="presOf" srcId="{FC84F7D5-177C-46E3-84AD-05C528E47032}" destId="{20D283BB-05F7-4E38-90AB-4D76BF9003AC}" srcOrd="0" destOrd="0" presId="urn:microsoft.com/office/officeart/2009/3/layout/HorizontalOrganizationChart"/>
    <dgm:cxn modelId="{9CB35CDD-7E63-464E-BEE1-CF0077241A5B}" type="presOf" srcId="{12A60863-7630-4CB3-ACF8-6E08B646DB41}" destId="{3319FDC4-3F22-4236-86D4-E34FAA940A68}" srcOrd="0" destOrd="0" presId="urn:microsoft.com/office/officeart/2009/3/layout/HorizontalOrganizationChart"/>
    <dgm:cxn modelId="{C50055D6-F1B2-44C0-8E8D-B1E918AA8EAF}" srcId="{2FFE1BAB-7C88-4824-AACC-2E7A90FA5C56}" destId="{7E5E0D16-F226-4928-899A-E0E4E97295AE}" srcOrd="5" destOrd="0" parTransId="{A5EB2434-EDCA-4668-AA37-85941006BD8D}" sibTransId="{F3C1D23C-FB1F-40C7-8228-34B8CD73A59B}"/>
    <dgm:cxn modelId="{F2F7034F-38E3-4CCA-A64F-83C7E63564B8}" type="presOf" srcId="{D46CE197-7707-4F2B-951C-45592BCC5599}" destId="{ADF74872-B3AB-4429-8071-24F986C7061D}" srcOrd="1" destOrd="0" presId="urn:microsoft.com/office/officeart/2009/3/layout/HorizontalOrganizationChart"/>
    <dgm:cxn modelId="{6481DCF8-38F9-4FDB-B37B-5D2747D62EE1}" type="presOf" srcId="{ADD64AC2-42EB-4121-B59E-08E8BDEC0979}" destId="{D0AEB12E-EBFB-4E44-897B-38AE5ACAA1A8}" srcOrd="1" destOrd="0" presId="urn:microsoft.com/office/officeart/2009/3/layout/HorizontalOrganizationChart"/>
    <dgm:cxn modelId="{13BF8FC8-FFBE-44DD-B22D-5BE5BEEE1161}" type="presOf" srcId="{2BA483F9-F767-42B7-AD98-EF9A535E5A65}" destId="{667F4024-02B6-4A85-ACF7-8C293C2972BB}" srcOrd="0" destOrd="0" presId="urn:microsoft.com/office/officeart/2009/3/layout/HorizontalOrganizationChart"/>
    <dgm:cxn modelId="{32CBDCDD-D4E4-43F1-A58D-BB72C7DCC96E}" type="presOf" srcId="{86BB4E9D-D989-4C2D-8FAE-54C8E76A90DD}" destId="{51BF6E5E-52D0-4ACD-A652-C065E9E0F957}" srcOrd="0" destOrd="0" presId="urn:microsoft.com/office/officeart/2009/3/layout/HorizontalOrganizationChart"/>
    <dgm:cxn modelId="{6269BF91-BD9A-47BB-8364-41572FCF3F92}" type="presOf" srcId="{A5EB2434-EDCA-4668-AA37-85941006BD8D}" destId="{7EA3C3AB-ED9F-4D0F-A3A9-D7AF7E4E8CD1}" srcOrd="0" destOrd="0" presId="urn:microsoft.com/office/officeart/2009/3/layout/HorizontalOrganizationChart"/>
    <dgm:cxn modelId="{4E9A05BE-2D53-496F-9160-B1F87504BDF5}" srcId="{2FFE1BAB-7C88-4824-AACC-2E7A90FA5C56}" destId="{ADD64AC2-42EB-4121-B59E-08E8BDEC0979}" srcOrd="0" destOrd="0" parTransId="{86BB4E9D-D989-4C2D-8FAE-54C8E76A90DD}" sibTransId="{8620D606-46F7-4B8A-8937-BE69DEBBD78B}"/>
    <dgm:cxn modelId="{EC96E9F2-AB8A-4F1C-8467-FE6A09CEA3C6}" type="presOf" srcId="{53DF03A4-01AF-4B50-9CD0-C2A29256143E}" destId="{199DCB6A-9821-41A1-AD0D-F0DFD065C246}" srcOrd="0" destOrd="0" presId="urn:microsoft.com/office/officeart/2009/3/layout/HorizontalOrganizationChart"/>
    <dgm:cxn modelId="{2148E7A0-774E-48DF-96E3-B0B44A20F943}" srcId="{2FFE1BAB-7C88-4824-AACC-2E7A90FA5C56}" destId="{53DF03A4-01AF-4B50-9CD0-C2A29256143E}" srcOrd="1" destOrd="0" parTransId="{8F2F2587-E147-4A0B-BE52-F98EC164763F}" sibTransId="{E19AA125-2153-47D7-8D7A-E3ADA0EF133A}"/>
    <dgm:cxn modelId="{90C928E5-2267-424D-9485-B6BF0AF7CC80}" srcId="{2B0B41AA-FD5C-401E-B3B9-57B697718252}" destId="{2FFE1BAB-7C88-4824-AACC-2E7A90FA5C56}" srcOrd="0" destOrd="0" parTransId="{5C8CB0AB-3BA3-4C7E-A460-449DF8021545}" sibTransId="{D547E9B7-DB15-46DB-AB43-5F0B0D707F15}"/>
    <dgm:cxn modelId="{0A3DA5F2-453A-47B8-93CB-544D2A0BC2D8}" type="presOf" srcId="{7E5E0D16-F226-4928-899A-E0E4E97295AE}" destId="{EF58A264-FA2A-49F9-8143-700BAD3692CE}" srcOrd="0" destOrd="0" presId="urn:microsoft.com/office/officeart/2009/3/layout/HorizontalOrganizationChart"/>
    <dgm:cxn modelId="{3482F6B3-AE94-4278-9478-03E530D5D0D2}" type="presOf" srcId="{6F542859-03CD-4237-8E33-C82E062C52BF}" destId="{A50AD4AD-6AE1-4972-8549-7518C1BE6617}" srcOrd="1" destOrd="0" presId="urn:microsoft.com/office/officeart/2009/3/layout/HorizontalOrganizationChart"/>
    <dgm:cxn modelId="{38ADAF01-AAFC-4039-BE47-E86422500CB0}" type="presOf" srcId="{8F2F2587-E147-4A0B-BE52-F98EC164763F}" destId="{AEC9B8E5-4E36-4BAB-89CB-C502C3F4E8D8}" srcOrd="0" destOrd="0" presId="urn:microsoft.com/office/officeart/2009/3/layout/HorizontalOrganizationChart"/>
    <dgm:cxn modelId="{369102FC-7D28-42C2-A1D2-BE5318D33D69}" type="presOf" srcId="{79FEA655-30AB-4A26-A43A-61B51980ECD6}" destId="{B2E4679E-20B6-475B-8225-71187B2183B2}" srcOrd="0" destOrd="0" presId="urn:microsoft.com/office/officeart/2009/3/layout/HorizontalOrganizationChart"/>
    <dgm:cxn modelId="{6AE62422-9147-4558-9659-C3666B413AE2}" type="presOf" srcId="{A1FEB8C5-A202-44C7-9264-EB2FFAF1E9D6}" destId="{0AE658E5-6F54-4306-B267-719607BD2B9F}" srcOrd="1" destOrd="0" presId="urn:microsoft.com/office/officeart/2009/3/layout/HorizontalOrganizationChart"/>
    <dgm:cxn modelId="{EB41A2D8-F43E-4DC0-B976-CE8F04E15547}" srcId="{2FFE1BAB-7C88-4824-AACC-2E7A90FA5C56}" destId="{FC84F7D5-177C-46E3-84AD-05C528E47032}" srcOrd="3" destOrd="0" parTransId="{12A60863-7630-4CB3-ACF8-6E08B646DB41}" sibTransId="{818AD8F5-11A0-4A41-A886-2AC4D81455E4}"/>
    <dgm:cxn modelId="{D5448C89-BCB0-43DA-9E22-35D02B8DA7CB}" type="presOf" srcId="{53DF03A4-01AF-4B50-9CD0-C2A29256143E}" destId="{71A1F4FF-6E30-4B27-99DF-82F9DF8FA622}" srcOrd="1" destOrd="0" presId="urn:microsoft.com/office/officeart/2009/3/layout/HorizontalOrganizationChart"/>
    <dgm:cxn modelId="{92646E71-B61C-4DD4-AD87-A320F98CEFE5}" type="presOf" srcId="{FC84F7D5-177C-46E3-84AD-05C528E47032}" destId="{2FDE750B-F0D9-45AC-BE6C-38120A98E68A}" srcOrd="1" destOrd="0" presId="urn:microsoft.com/office/officeart/2009/3/layout/HorizontalOrganizationChart"/>
    <dgm:cxn modelId="{1D49386A-B7C8-43C7-A59B-C104302F3372}" type="presParOf" srcId="{39D546AA-F6EF-4BD2-B17A-2B7955A01777}" destId="{117885AA-0868-4129-8AE7-B295F2797EA8}" srcOrd="0" destOrd="0" presId="urn:microsoft.com/office/officeart/2009/3/layout/HorizontalOrganizationChart"/>
    <dgm:cxn modelId="{0C273262-6865-4C23-A749-51488BEDC23F}" type="presParOf" srcId="{117885AA-0868-4129-8AE7-B295F2797EA8}" destId="{76740B1D-091B-402B-830E-D63B65EB860E}" srcOrd="0" destOrd="0" presId="urn:microsoft.com/office/officeart/2009/3/layout/HorizontalOrganizationChart"/>
    <dgm:cxn modelId="{7DD93088-34F3-4308-BE58-7B3C70115E71}" type="presParOf" srcId="{76740B1D-091B-402B-830E-D63B65EB860E}" destId="{B4E2E104-E884-46A9-B6A1-150888CC004D}" srcOrd="0" destOrd="0" presId="urn:microsoft.com/office/officeart/2009/3/layout/HorizontalOrganizationChart"/>
    <dgm:cxn modelId="{62D41BAC-0478-4239-8B5E-3A671E3EF12D}" type="presParOf" srcId="{76740B1D-091B-402B-830E-D63B65EB860E}" destId="{2E9A2B6A-EE48-4784-A61E-556E257C17BB}" srcOrd="1" destOrd="0" presId="urn:microsoft.com/office/officeart/2009/3/layout/HorizontalOrganizationChart"/>
    <dgm:cxn modelId="{CC3E77A6-A86E-4A0F-B83D-C54DFC01354B}" type="presParOf" srcId="{117885AA-0868-4129-8AE7-B295F2797EA8}" destId="{7BACF8C1-75A5-4159-9637-FC1D7C865AAC}" srcOrd="1" destOrd="0" presId="urn:microsoft.com/office/officeart/2009/3/layout/HorizontalOrganizationChart"/>
    <dgm:cxn modelId="{5D92DBC5-7D4B-49AD-A184-2D37899AB2AC}" type="presParOf" srcId="{7BACF8C1-75A5-4159-9637-FC1D7C865AAC}" destId="{AEC9B8E5-4E36-4BAB-89CB-C502C3F4E8D8}" srcOrd="0" destOrd="0" presId="urn:microsoft.com/office/officeart/2009/3/layout/HorizontalOrganizationChart"/>
    <dgm:cxn modelId="{22531DFE-C356-4CF0-AE1F-B586340E96D7}" type="presParOf" srcId="{7BACF8C1-75A5-4159-9637-FC1D7C865AAC}" destId="{59750F6D-0C2E-4FB9-8440-477EFC7FDBE2}" srcOrd="1" destOrd="0" presId="urn:microsoft.com/office/officeart/2009/3/layout/HorizontalOrganizationChart"/>
    <dgm:cxn modelId="{2484F162-8A2B-41E7-98B5-DD729711C190}" type="presParOf" srcId="{59750F6D-0C2E-4FB9-8440-477EFC7FDBE2}" destId="{9E6AF241-294F-4354-9EE8-0AEEE2C12E6A}" srcOrd="0" destOrd="0" presId="urn:microsoft.com/office/officeart/2009/3/layout/HorizontalOrganizationChart"/>
    <dgm:cxn modelId="{131AD495-9827-492B-B9BB-E3A1347C10CC}" type="presParOf" srcId="{9E6AF241-294F-4354-9EE8-0AEEE2C12E6A}" destId="{199DCB6A-9821-41A1-AD0D-F0DFD065C246}" srcOrd="0" destOrd="0" presId="urn:microsoft.com/office/officeart/2009/3/layout/HorizontalOrganizationChart"/>
    <dgm:cxn modelId="{315E8547-7D7E-4D6E-88C1-2BB524A392F8}" type="presParOf" srcId="{9E6AF241-294F-4354-9EE8-0AEEE2C12E6A}" destId="{71A1F4FF-6E30-4B27-99DF-82F9DF8FA622}" srcOrd="1" destOrd="0" presId="urn:microsoft.com/office/officeart/2009/3/layout/HorizontalOrganizationChart"/>
    <dgm:cxn modelId="{94809654-C9A7-4594-A4AF-7A351AAAA4C2}" type="presParOf" srcId="{59750F6D-0C2E-4FB9-8440-477EFC7FDBE2}" destId="{F35AC181-C317-43A4-AAD6-8DA785AE62F3}" srcOrd="1" destOrd="0" presId="urn:microsoft.com/office/officeart/2009/3/layout/HorizontalOrganizationChart"/>
    <dgm:cxn modelId="{D0E91FAA-CF6E-451B-9C7B-003C1433B6FF}" type="presParOf" srcId="{59750F6D-0C2E-4FB9-8440-477EFC7FDBE2}" destId="{2B0F4311-E135-4907-BD93-3F7CB396A8DD}" srcOrd="2" destOrd="0" presId="urn:microsoft.com/office/officeart/2009/3/layout/HorizontalOrganizationChart"/>
    <dgm:cxn modelId="{2A614698-9930-46E0-B777-D05CDEFC9990}" type="presParOf" srcId="{7BACF8C1-75A5-4159-9637-FC1D7C865AAC}" destId="{B2E4679E-20B6-475B-8225-71187B2183B2}" srcOrd="2" destOrd="0" presId="urn:microsoft.com/office/officeart/2009/3/layout/HorizontalOrganizationChart"/>
    <dgm:cxn modelId="{A734ABF0-E98E-4996-92FF-08A77CDEC4F8}" type="presParOf" srcId="{7BACF8C1-75A5-4159-9637-FC1D7C865AAC}" destId="{2A974BE1-0C1E-4B06-AD81-B698BC0DF348}" srcOrd="3" destOrd="0" presId="urn:microsoft.com/office/officeart/2009/3/layout/HorizontalOrganizationChart"/>
    <dgm:cxn modelId="{E895AC2C-B9FE-414A-954F-A5F4A204506B}" type="presParOf" srcId="{2A974BE1-0C1E-4B06-AD81-B698BC0DF348}" destId="{D56FD3D2-90EE-45BA-8ABA-CFE34AF2585D}" srcOrd="0" destOrd="0" presId="urn:microsoft.com/office/officeart/2009/3/layout/HorizontalOrganizationChart"/>
    <dgm:cxn modelId="{BB00C964-32B2-4F12-B024-4FF780266A6A}" type="presParOf" srcId="{D56FD3D2-90EE-45BA-8ABA-CFE34AF2585D}" destId="{1644538A-0753-4E59-A611-7CCE456998DF}" srcOrd="0" destOrd="0" presId="urn:microsoft.com/office/officeart/2009/3/layout/HorizontalOrganizationChart"/>
    <dgm:cxn modelId="{583E3CA6-73B4-4927-92F9-D1150036077B}" type="presParOf" srcId="{D56FD3D2-90EE-45BA-8ABA-CFE34AF2585D}" destId="{0AE658E5-6F54-4306-B267-719607BD2B9F}" srcOrd="1" destOrd="0" presId="urn:microsoft.com/office/officeart/2009/3/layout/HorizontalOrganizationChart"/>
    <dgm:cxn modelId="{28F497F5-6AA2-4FB3-9C5D-BD69240E377F}" type="presParOf" srcId="{2A974BE1-0C1E-4B06-AD81-B698BC0DF348}" destId="{547FD952-B982-416F-8AA1-415DAF388906}" srcOrd="1" destOrd="0" presId="urn:microsoft.com/office/officeart/2009/3/layout/HorizontalOrganizationChart"/>
    <dgm:cxn modelId="{5ACEBE3C-6EF6-4B41-B60B-B03ABD10CFF5}" type="presParOf" srcId="{2A974BE1-0C1E-4B06-AD81-B698BC0DF348}" destId="{BFEA0C9D-0C4A-40A2-94C9-0C3996602AEE}" srcOrd="2" destOrd="0" presId="urn:microsoft.com/office/officeart/2009/3/layout/HorizontalOrganizationChart"/>
    <dgm:cxn modelId="{F61DAB6D-0A8F-44C6-8242-1F5EB03AFFF2}" type="presParOf" srcId="{7BACF8C1-75A5-4159-9637-FC1D7C865AAC}" destId="{3319FDC4-3F22-4236-86D4-E34FAA940A68}" srcOrd="4" destOrd="0" presId="urn:microsoft.com/office/officeart/2009/3/layout/HorizontalOrganizationChart"/>
    <dgm:cxn modelId="{5CEC9039-AF38-4C45-8DF7-7BC3DAA5DD59}" type="presParOf" srcId="{7BACF8C1-75A5-4159-9637-FC1D7C865AAC}" destId="{07306B9A-DEFB-4915-B9C4-8D861F13747B}" srcOrd="5" destOrd="0" presId="urn:microsoft.com/office/officeart/2009/3/layout/HorizontalOrganizationChart"/>
    <dgm:cxn modelId="{A9E1566D-1CF6-4848-8DB6-241190D59273}" type="presParOf" srcId="{07306B9A-DEFB-4915-B9C4-8D861F13747B}" destId="{E9903082-D944-45FA-977D-A4A598A37ADC}" srcOrd="0" destOrd="0" presId="urn:microsoft.com/office/officeart/2009/3/layout/HorizontalOrganizationChart"/>
    <dgm:cxn modelId="{62DDFEB0-2794-419A-8F73-42A4A06D131D}" type="presParOf" srcId="{E9903082-D944-45FA-977D-A4A598A37ADC}" destId="{20D283BB-05F7-4E38-90AB-4D76BF9003AC}" srcOrd="0" destOrd="0" presId="urn:microsoft.com/office/officeart/2009/3/layout/HorizontalOrganizationChart"/>
    <dgm:cxn modelId="{22AFAE75-EFBD-4491-B1A6-6B22974017D4}" type="presParOf" srcId="{E9903082-D944-45FA-977D-A4A598A37ADC}" destId="{2FDE750B-F0D9-45AC-BE6C-38120A98E68A}" srcOrd="1" destOrd="0" presId="urn:microsoft.com/office/officeart/2009/3/layout/HorizontalOrganizationChart"/>
    <dgm:cxn modelId="{55D5D64E-2488-4B16-8417-809778D5A897}" type="presParOf" srcId="{07306B9A-DEFB-4915-B9C4-8D861F13747B}" destId="{8BA9713A-B701-44AA-AD2A-77D9BAE4CF27}" srcOrd="1" destOrd="0" presId="urn:microsoft.com/office/officeart/2009/3/layout/HorizontalOrganizationChart"/>
    <dgm:cxn modelId="{26BE6114-3B92-468B-9A08-84FABFE35DFF}" type="presParOf" srcId="{07306B9A-DEFB-4915-B9C4-8D861F13747B}" destId="{E787E6C3-BF75-4D6D-8172-BD2A54305C3A}" srcOrd="2" destOrd="0" presId="urn:microsoft.com/office/officeart/2009/3/layout/HorizontalOrganizationChart"/>
    <dgm:cxn modelId="{0AA47DBD-618D-4D53-A678-EAA4669D0E0C}" type="presParOf" srcId="{7BACF8C1-75A5-4159-9637-FC1D7C865AAC}" destId="{667F4024-02B6-4A85-ACF7-8C293C2972BB}" srcOrd="6" destOrd="0" presId="urn:microsoft.com/office/officeart/2009/3/layout/HorizontalOrganizationChart"/>
    <dgm:cxn modelId="{8F80365B-317E-42C0-B2F3-93BF2F0E04CE}" type="presParOf" srcId="{7BACF8C1-75A5-4159-9637-FC1D7C865AAC}" destId="{04A3B2A4-E1AC-402B-9885-2EE247A8E265}" srcOrd="7" destOrd="0" presId="urn:microsoft.com/office/officeart/2009/3/layout/HorizontalOrganizationChart"/>
    <dgm:cxn modelId="{0D92734F-9CEC-4EAD-96F8-C883090D0F2E}" type="presParOf" srcId="{04A3B2A4-E1AC-402B-9885-2EE247A8E265}" destId="{BFAF7B1D-7E2A-453D-A5C0-ACB0A45F3A0F}" srcOrd="0" destOrd="0" presId="urn:microsoft.com/office/officeart/2009/3/layout/HorizontalOrganizationChart"/>
    <dgm:cxn modelId="{2084CED3-7B80-4E41-8C5F-4AF186748194}" type="presParOf" srcId="{BFAF7B1D-7E2A-453D-A5C0-ACB0A45F3A0F}" destId="{BB259CF9-D3AB-4FA8-BF83-2711195E6E80}" srcOrd="0" destOrd="0" presId="urn:microsoft.com/office/officeart/2009/3/layout/HorizontalOrganizationChart"/>
    <dgm:cxn modelId="{71DF6097-990C-4F74-B1A9-C1BCC9C8AACE}" type="presParOf" srcId="{BFAF7B1D-7E2A-453D-A5C0-ACB0A45F3A0F}" destId="{A50AD4AD-6AE1-4972-8549-7518C1BE6617}" srcOrd="1" destOrd="0" presId="urn:microsoft.com/office/officeart/2009/3/layout/HorizontalOrganizationChart"/>
    <dgm:cxn modelId="{89865A78-203E-4FD6-8106-93334B36A82F}" type="presParOf" srcId="{04A3B2A4-E1AC-402B-9885-2EE247A8E265}" destId="{3A10826C-6805-4DBE-9041-F1A06E1DCAA3}" srcOrd="1" destOrd="0" presId="urn:microsoft.com/office/officeart/2009/3/layout/HorizontalOrganizationChart"/>
    <dgm:cxn modelId="{5ECFE4F8-49B0-4626-BA06-81AC77C07C47}" type="presParOf" srcId="{04A3B2A4-E1AC-402B-9885-2EE247A8E265}" destId="{5163C561-0A92-4B4C-987D-4A3DEACDE89B}" srcOrd="2" destOrd="0" presId="urn:microsoft.com/office/officeart/2009/3/layout/HorizontalOrganizationChart"/>
    <dgm:cxn modelId="{33E2114C-DE17-4410-BE25-78F608C287B7}" type="presParOf" srcId="{7BACF8C1-75A5-4159-9637-FC1D7C865AAC}" destId="{7EA3C3AB-ED9F-4D0F-A3A9-D7AF7E4E8CD1}" srcOrd="8" destOrd="0" presId="urn:microsoft.com/office/officeart/2009/3/layout/HorizontalOrganizationChart"/>
    <dgm:cxn modelId="{66A3DDF4-7B4C-45A5-BEC3-414731381275}" type="presParOf" srcId="{7BACF8C1-75A5-4159-9637-FC1D7C865AAC}" destId="{0E9BAAF7-A6AF-4DE7-833C-285054C2DE52}" srcOrd="9" destOrd="0" presId="urn:microsoft.com/office/officeart/2009/3/layout/HorizontalOrganizationChart"/>
    <dgm:cxn modelId="{278619F0-C041-40DD-84F7-D17D129614F7}" type="presParOf" srcId="{0E9BAAF7-A6AF-4DE7-833C-285054C2DE52}" destId="{106A408F-2D68-4F1A-820C-1DCC1BF8B333}" srcOrd="0" destOrd="0" presId="urn:microsoft.com/office/officeart/2009/3/layout/HorizontalOrganizationChart"/>
    <dgm:cxn modelId="{C7802AAF-3872-48F3-B447-16E1D3FB299A}" type="presParOf" srcId="{106A408F-2D68-4F1A-820C-1DCC1BF8B333}" destId="{EF58A264-FA2A-49F9-8143-700BAD3692CE}" srcOrd="0" destOrd="0" presId="urn:microsoft.com/office/officeart/2009/3/layout/HorizontalOrganizationChart"/>
    <dgm:cxn modelId="{F5D15A55-60F8-4107-8156-C8EA415C8D42}" type="presParOf" srcId="{106A408F-2D68-4F1A-820C-1DCC1BF8B333}" destId="{28420A80-D620-48AC-803F-FF02845704A8}" srcOrd="1" destOrd="0" presId="urn:microsoft.com/office/officeart/2009/3/layout/HorizontalOrganizationChart"/>
    <dgm:cxn modelId="{461A72D2-4119-4D2A-9992-CDD7B554BB72}" type="presParOf" srcId="{0E9BAAF7-A6AF-4DE7-833C-285054C2DE52}" destId="{A652B1CE-2645-4729-9DB6-A73E912D5988}" srcOrd="1" destOrd="0" presId="urn:microsoft.com/office/officeart/2009/3/layout/HorizontalOrganizationChart"/>
    <dgm:cxn modelId="{C283E99A-E828-4A84-924E-2DC82CC04507}" type="presParOf" srcId="{0E9BAAF7-A6AF-4DE7-833C-285054C2DE52}" destId="{65AF981E-F9CF-4C5A-B29F-D7EEAB9A132D}" srcOrd="2" destOrd="0" presId="urn:microsoft.com/office/officeart/2009/3/layout/HorizontalOrganizationChart"/>
    <dgm:cxn modelId="{B6855817-3C83-439B-9A9A-D9B0F8B7FA1D}" type="presParOf" srcId="{7BACF8C1-75A5-4159-9637-FC1D7C865AAC}" destId="{6401231C-6560-4342-8AAE-D19E9363A0A3}" srcOrd="10" destOrd="0" presId="urn:microsoft.com/office/officeart/2009/3/layout/HorizontalOrganizationChart"/>
    <dgm:cxn modelId="{6777D0DF-B2CD-4005-8D8D-2DF6A68E41B5}" type="presParOf" srcId="{7BACF8C1-75A5-4159-9637-FC1D7C865AAC}" destId="{643CC9F0-4B7D-44F7-93E1-7C34EFF27F23}" srcOrd="11" destOrd="0" presId="urn:microsoft.com/office/officeart/2009/3/layout/HorizontalOrganizationChart"/>
    <dgm:cxn modelId="{C259BB39-FF9E-4F17-8EA3-C1D2977AC61E}" type="presParOf" srcId="{643CC9F0-4B7D-44F7-93E1-7C34EFF27F23}" destId="{8CE84D66-FF54-4D0D-8144-4BDD19DCDE9B}" srcOrd="0" destOrd="0" presId="urn:microsoft.com/office/officeart/2009/3/layout/HorizontalOrganizationChart"/>
    <dgm:cxn modelId="{55D842CA-1CCF-4E8D-99E0-07DFCF5C90F2}" type="presParOf" srcId="{8CE84D66-FF54-4D0D-8144-4BDD19DCDE9B}" destId="{2C2D9C39-03B4-4C20-9E69-4433150ED062}" srcOrd="0" destOrd="0" presId="urn:microsoft.com/office/officeart/2009/3/layout/HorizontalOrganizationChart"/>
    <dgm:cxn modelId="{E394B29E-729E-4DED-A1B1-F1D8BA9BABFB}" type="presParOf" srcId="{8CE84D66-FF54-4D0D-8144-4BDD19DCDE9B}" destId="{ADF74872-B3AB-4429-8071-24F986C7061D}" srcOrd="1" destOrd="0" presId="urn:microsoft.com/office/officeart/2009/3/layout/HorizontalOrganizationChart"/>
    <dgm:cxn modelId="{9D558B2E-077C-41EA-82AE-640609B2B17B}" type="presParOf" srcId="{643CC9F0-4B7D-44F7-93E1-7C34EFF27F23}" destId="{EB71F227-B1ED-453B-B78E-0AB83D8C0B36}" srcOrd="1" destOrd="0" presId="urn:microsoft.com/office/officeart/2009/3/layout/HorizontalOrganizationChart"/>
    <dgm:cxn modelId="{978410D0-A4D4-4F0C-A3A3-4B555229F097}" type="presParOf" srcId="{643CC9F0-4B7D-44F7-93E1-7C34EFF27F23}" destId="{94917F7D-5B50-4C14-9DC1-EA4CD594DB16}" srcOrd="2" destOrd="0" presId="urn:microsoft.com/office/officeart/2009/3/layout/HorizontalOrganizationChart"/>
    <dgm:cxn modelId="{1A85907D-F089-40FA-9BD0-37D629F0B121}" type="presParOf" srcId="{117885AA-0868-4129-8AE7-B295F2797EA8}" destId="{4E8765A7-FF8C-46BE-AC36-C8042DAF77A3}" srcOrd="2" destOrd="0" presId="urn:microsoft.com/office/officeart/2009/3/layout/HorizontalOrganizationChart"/>
    <dgm:cxn modelId="{069CB84E-F0C6-4A7A-A3E1-DED0F9C26ED9}" type="presParOf" srcId="{4E8765A7-FF8C-46BE-AC36-C8042DAF77A3}" destId="{51BF6E5E-52D0-4ACD-A652-C065E9E0F957}" srcOrd="0" destOrd="0" presId="urn:microsoft.com/office/officeart/2009/3/layout/HorizontalOrganizationChart"/>
    <dgm:cxn modelId="{FE24F77D-99F1-41EA-96EE-7D58216886E1}" type="presParOf" srcId="{4E8765A7-FF8C-46BE-AC36-C8042DAF77A3}" destId="{3BCF8208-2222-4A5E-A01E-E071F0C3B1A3}" srcOrd="1" destOrd="0" presId="urn:microsoft.com/office/officeart/2009/3/layout/HorizontalOrganizationChart"/>
    <dgm:cxn modelId="{E0BFB7FF-CC53-4754-B0E0-3BE0747B245C}" type="presParOf" srcId="{3BCF8208-2222-4A5E-A01E-E071F0C3B1A3}" destId="{3F4FC56E-624B-4AA3-B8D5-70CA3D4B215A}" srcOrd="0" destOrd="0" presId="urn:microsoft.com/office/officeart/2009/3/layout/HorizontalOrganizationChart"/>
    <dgm:cxn modelId="{8ED6F3F4-5ACA-4C65-94CA-93637E8A2B29}" type="presParOf" srcId="{3F4FC56E-624B-4AA3-B8D5-70CA3D4B215A}" destId="{1461DBAA-C83B-40D7-9DC6-103DA2B67AC0}" srcOrd="0" destOrd="0" presId="urn:microsoft.com/office/officeart/2009/3/layout/HorizontalOrganizationChart"/>
    <dgm:cxn modelId="{726C350A-9E41-4A53-8F96-BB51FCABB28E}" type="presParOf" srcId="{3F4FC56E-624B-4AA3-B8D5-70CA3D4B215A}" destId="{D0AEB12E-EBFB-4E44-897B-38AE5ACAA1A8}" srcOrd="1" destOrd="0" presId="urn:microsoft.com/office/officeart/2009/3/layout/HorizontalOrganizationChart"/>
    <dgm:cxn modelId="{56E1B430-277F-4378-8273-D16FD19CF1DE}" type="presParOf" srcId="{3BCF8208-2222-4A5E-A01E-E071F0C3B1A3}" destId="{AFDBD2CD-7511-4BB0-A379-7B31F54258F6}" srcOrd="1" destOrd="0" presId="urn:microsoft.com/office/officeart/2009/3/layout/HorizontalOrganizationChart"/>
    <dgm:cxn modelId="{3A922304-3B37-487B-B23F-EF67F202A9ED}" type="presParOf" srcId="{3BCF8208-2222-4A5E-A01E-E071F0C3B1A3}" destId="{FA6039A5-355B-4B99-BFD7-E8FE0ED40CC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2C03E0-05D3-422E-A906-06D84CC6D26F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4FDD770-43EE-4D80-83F5-4A6A15EE5828}">
      <dgm:prSet phldrT="[Texto]"/>
      <dgm:spPr/>
      <dgm:t>
        <a:bodyPr/>
        <a:lstStyle/>
        <a:p>
          <a:r>
            <a:rPr lang="es-EC" dirty="0" smtClean="0"/>
            <a:t>Rendimiento deportivo</a:t>
          </a:r>
          <a:endParaRPr lang="es-EC" dirty="0"/>
        </a:p>
      </dgm:t>
    </dgm:pt>
    <dgm:pt modelId="{CA339172-7B29-47E1-AA91-A3DC5618CF08}" type="parTrans" cxnId="{C4BC35C2-D4CB-4E8F-A5C1-DE4140E3DE57}">
      <dgm:prSet/>
      <dgm:spPr/>
      <dgm:t>
        <a:bodyPr/>
        <a:lstStyle/>
        <a:p>
          <a:endParaRPr lang="es-EC"/>
        </a:p>
      </dgm:t>
    </dgm:pt>
    <dgm:pt modelId="{1B78B8F7-DEBE-4895-A2A7-313950FED52D}" type="sibTrans" cxnId="{C4BC35C2-D4CB-4E8F-A5C1-DE4140E3DE57}">
      <dgm:prSet/>
      <dgm:spPr/>
      <dgm:t>
        <a:bodyPr/>
        <a:lstStyle/>
        <a:p>
          <a:endParaRPr lang="es-EC"/>
        </a:p>
      </dgm:t>
    </dgm:pt>
    <dgm:pt modelId="{0871E03C-B88E-421B-9131-77EDA2A05416}" type="asst">
      <dgm:prSet phldrT="[Texto]"/>
      <dgm:spPr/>
      <dgm:t>
        <a:bodyPr/>
        <a:lstStyle/>
        <a:p>
          <a:r>
            <a:rPr lang="es-EC" dirty="0" smtClean="0"/>
            <a:t>Rendimiento</a:t>
          </a:r>
          <a:endParaRPr lang="es-EC" dirty="0"/>
        </a:p>
      </dgm:t>
    </dgm:pt>
    <dgm:pt modelId="{10BF4E86-4654-4C62-A085-234EA3F8BECD}" type="parTrans" cxnId="{BCCCBE68-E06A-474D-BDCE-CA60A613F389}">
      <dgm:prSet/>
      <dgm:spPr/>
      <dgm:t>
        <a:bodyPr/>
        <a:lstStyle/>
        <a:p>
          <a:endParaRPr lang="es-EC"/>
        </a:p>
      </dgm:t>
    </dgm:pt>
    <dgm:pt modelId="{32790BC7-F85A-4B4A-8B82-5B6580E0F142}" type="sibTrans" cxnId="{BCCCBE68-E06A-474D-BDCE-CA60A613F389}">
      <dgm:prSet/>
      <dgm:spPr/>
      <dgm:t>
        <a:bodyPr/>
        <a:lstStyle/>
        <a:p>
          <a:endParaRPr lang="es-EC"/>
        </a:p>
      </dgm:t>
    </dgm:pt>
    <dgm:pt modelId="{D64E3CA7-78EA-4F50-B52E-ABCF52888363}">
      <dgm:prSet phldrT="[Texto]"/>
      <dgm:spPr/>
      <dgm:t>
        <a:bodyPr/>
        <a:lstStyle/>
        <a:p>
          <a:r>
            <a:rPr lang="es-EC" dirty="0" smtClean="0"/>
            <a:t>Rendimiento físico</a:t>
          </a:r>
          <a:endParaRPr lang="es-EC" dirty="0"/>
        </a:p>
      </dgm:t>
    </dgm:pt>
    <dgm:pt modelId="{12F270B0-C5D6-4BD3-B0E8-C55B5534630E}" type="parTrans" cxnId="{2F468730-9C76-42E7-B47C-2CE825D9E660}">
      <dgm:prSet/>
      <dgm:spPr/>
      <dgm:t>
        <a:bodyPr/>
        <a:lstStyle/>
        <a:p>
          <a:endParaRPr lang="es-EC"/>
        </a:p>
      </dgm:t>
    </dgm:pt>
    <dgm:pt modelId="{E262C7C4-9D79-4347-9FA6-8EF9DF0430D7}" type="sibTrans" cxnId="{2F468730-9C76-42E7-B47C-2CE825D9E660}">
      <dgm:prSet/>
      <dgm:spPr/>
      <dgm:t>
        <a:bodyPr/>
        <a:lstStyle/>
        <a:p>
          <a:endParaRPr lang="es-EC"/>
        </a:p>
      </dgm:t>
    </dgm:pt>
    <dgm:pt modelId="{544472B0-9387-4531-89A7-119C6AD5E509}">
      <dgm:prSet phldrT="[Texto]"/>
      <dgm:spPr/>
      <dgm:t>
        <a:bodyPr/>
        <a:lstStyle/>
        <a:p>
          <a:r>
            <a:rPr lang="es-EC" dirty="0" smtClean="0"/>
            <a:t>Rendimiento técnico</a:t>
          </a:r>
          <a:endParaRPr lang="es-EC" dirty="0"/>
        </a:p>
      </dgm:t>
    </dgm:pt>
    <dgm:pt modelId="{E8702FC6-60DD-4B38-BC9A-5EEA5EA0904C}" type="parTrans" cxnId="{EB16448B-55B9-425C-B893-7B601CDE3EE1}">
      <dgm:prSet/>
      <dgm:spPr/>
      <dgm:t>
        <a:bodyPr/>
        <a:lstStyle/>
        <a:p>
          <a:endParaRPr lang="es-EC"/>
        </a:p>
      </dgm:t>
    </dgm:pt>
    <dgm:pt modelId="{528C8E43-EC34-49EE-B0B3-81770B35FA81}" type="sibTrans" cxnId="{EB16448B-55B9-425C-B893-7B601CDE3EE1}">
      <dgm:prSet/>
      <dgm:spPr/>
      <dgm:t>
        <a:bodyPr/>
        <a:lstStyle/>
        <a:p>
          <a:endParaRPr lang="es-EC"/>
        </a:p>
      </dgm:t>
    </dgm:pt>
    <dgm:pt modelId="{80D5BA0A-759D-4AB3-B104-C613786BB6B1}">
      <dgm:prSet phldrT="[Texto]"/>
      <dgm:spPr/>
      <dgm:t>
        <a:bodyPr/>
        <a:lstStyle/>
        <a:p>
          <a:r>
            <a:rPr lang="es-EC" dirty="0" smtClean="0"/>
            <a:t>Rendimiento físico técnico</a:t>
          </a:r>
          <a:endParaRPr lang="es-EC" dirty="0"/>
        </a:p>
      </dgm:t>
    </dgm:pt>
    <dgm:pt modelId="{A23926DB-508C-41FD-BD9F-E29EE67A1638}" type="parTrans" cxnId="{34E6563D-3AE5-4FC7-9675-AEB15A6F28F3}">
      <dgm:prSet/>
      <dgm:spPr/>
      <dgm:t>
        <a:bodyPr/>
        <a:lstStyle/>
        <a:p>
          <a:endParaRPr lang="es-EC"/>
        </a:p>
      </dgm:t>
    </dgm:pt>
    <dgm:pt modelId="{2049D42C-E3B6-476D-B391-4201CF055B98}" type="sibTrans" cxnId="{34E6563D-3AE5-4FC7-9675-AEB15A6F28F3}">
      <dgm:prSet/>
      <dgm:spPr/>
      <dgm:t>
        <a:bodyPr/>
        <a:lstStyle/>
        <a:p>
          <a:endParaRPr lang="es-EC"/>
        </a:p>
      </dgm:t>
    </dgm:pt>
    <dgm:pt modelId="{7CF7EA81-68EC-43B3-B4E1-2500306B49BB}" type="pres">
      <dgm:prSet presAssocID="{082C03E0-05D3-422E-A906-06D84CC6D2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F39DE9E-7F7B-4A02-A604-123D00445CB7}" type="pres">
      <dgm:prSet presAssocID="{24FDD770-43EE-4D80-83F5-4A6A15EE5828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19409499-E73F-4F45-8F69-FD4BBADB0BED}" type="pres">
      <dgm:prSet presAssocID="{24FDD770-43EE-4D80-83F5-4A6A15EE5828}" presName="rootComposite1" presStyleCnt="0"/>
      <dgm:spPr/>
      <dgm:t>
        <a:bodyPr/>
        <a:lstStyle/>
        <a:p>
          <a:endParaRPr lang="es-ES"/>
        </a:p>
      </dgm:t>
    </dgm:pt>
    <dgm:pt modelId="{1BA3686D-779B-45E7-9BF9-5FFA5A6DB5BF}" type="pres">
      <dgm:prSet presAssocID="{24FDD770-43EE-4D80-83F5-4A6A15EE582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D7CFEAD-5901-4CE5-8C2F-2B2B889CAA38}" type="pres">
      <dgm:prSet presAssocID="{24FDD770-43EE-4D80-83F5-4A6A15EE5828}" presName="rootConnector1" presStyleLbl="node1" presStyleIdx="0" presStyleCnt="0"/>
      <dgm:spPr/>
      <dgm:t>
        <a:bodyPr/>
        <a:lstStyle/>
        <a:p>
          <a:endParaRPr lang="es-ES"/>
        </a:p>
      </dgm:t>
    </dgm:pt>
    <dgm:pt modelId="{00365B2F-5D12-457C-8E87-16DEBDBB9E12}" type="pres">
      <dgm:prSet presAssocID="{24FDD770-43EE-4D80-83F5-4A6A15EE5828}" presName="hierChild2" presStyleCnt="0"/>
      <dgm:spPr/>
      <dgm:t>
        <a:bodyPr/>
        <a:lstStyle/>
        <a:p>
          <a:endParaRPr lang="es-ES"/>
        </a:p>
      </dgm:t>
    </dgm:pt>
    <dgm:pt modelId="{8CAAC17A-7C02-48C4-BFB3-96AB5B03EEC1}" type="pres">
      <dgm:prSet presAssocID="{12F270B0-C5D6-4BD3-B0E8-C55B5534630E}" presName="Name37" presStyleLbl="parChTrans1D2" presStyleIdx="0" presStyleCnt="4"/>
      <dgm:spPr/>
      <dgm:t>
        <a:bodyPr/>
        <a:lstStyle/>
        <a:p>
          <a:endParaRPr lang="es-ES"/>
        </a:p>
      </dgm:t>
    </dgm:pt>
    <dgm:pt modelId="{41CB1202-0158-46A4-924D-74408B2FE6C5}" type="pres">
      <dgm:prSet presAssocID="{D64E3CA7-78EA-4F50-B52E-ABCF52888363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C2372D99-55E9-4A2F-B1B6-FAF93C94BBDC}" type="pres">
      <dgm:prSet presAssocID="{D64E3CA7-78EA-4F50-B52E-ABCF52888363}" presName="rootComposite" presStyleCnt="0"/>
      <dgm:spPr/>
      <dgm:t>
        <a:bodyPr/>
        <a:lstStyle/>
        <a:p>
          <a:endParaRPr lang="es-ES"/>
        </a:p>
      </dgm:t>
    </dgm:pt>
    <dgm:pt modelId="{34ADB2B1-022F-4484-BC44-262D4978ACB7}" type="pres">
      <dgm:prSet presAssocID="{D64E3CA7-78EA-4F50-B52E-ABCF5288836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B7250F-AC69-4AD7-9E05-7D4EF59C78CE}" type="pres">
      <dgm:prSet presAssocID="{D64E3CA7-78EA-4F50-B52E-ABCF52888363}" presName="rootConnector" presStyleLbl="node2" presStyleIdx="0" presStyleCnt="3"/>
      <dgm:spPr/>
      <dgm:t>
        <a:bodyPr/>
        <a:lstStyle/>
        <a:p>
          <a:endParaRPr lang="es-ES"/>
        </a:p>
      </dgm:t>
    </dgm:pt>
    <dgm:pt modelId="{95F6B8BA-A711-4DD5-92DA-A40D6B97CC36}" type="pres">
      <dgm:prSet presAssocID="{D64E3CA7-78EA-4F50-B52E-ABCF52888363}" presName="hierChild4" presStyleCnt="0"/>
      <dgm:spPr/>
      <dgm:t>
        <a:bodyPr/>
        <a:lstStyle/>
        <a:p>
          <a:endParaRPr lang="es-ES"/>
        </a:p>
      </dgm:t>
    </dgm:pt>
    <dgm:pt modelId="{A41D1697-6F64-4146-AE2B-9B72B64147F1}" type="pres">
      <dgm:prSet presAssocID="{D64E3CA7-78EA-4F50-B52E-ABCF52888363}" presName="hierChild5" presStyleCnt="0"/>
      <dgm:spPr/>
      <dgm:t>
        <a:bodyPr/>
        <a:lstStyle/>
        <a:p>
          <a:endParaRPr lang="es-ES"/>
        </a:p>
      </dgm:t>
    </dgm:pt>
    <dgm:pt modelId="{32E43DB5-C212-4054-A9FF-16C059EE027B}" type="pres">
      <dgm:prSet presAssocID="{E8702FC6-60DD-4B38-BC9A-5EEA5EA0904C}" presName="Name37" presStyleLbl="parChTrans1D2" presStyleIdx="1" presStyleCnt="4"/>
      <dgm:spPr/>
      <dgm:t>
        <a:bodyPr/>
        <a:lstStyle/>
        <a:p>
          <a:endParaRPr lang="es-ES"/>
        </a:p>
      </dgm:t>
    </dgm:pt>
    <dgm:pt modelId="{5AAF8EBC-4F93-43D2-9727-3F87D803137C}" type="pres">
      <dgm:prSet presAssocID="{544472B0-9387-4531-89A7-119C6AD5E509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3649B5B3-E9B8-4CF1-BCCF-FD3AA340396A}" type="pres">
      <dgm:prSet presAssocID="{544472B0-9387-4531-89A7-119C6AD5E509}" presName="rootComposite" presStyleCnt="0"/>
      <dgm:spPr/>
      <dgm:t>
        <a:bodyPr/>
        <a:lstStyle/>
        <a:p>
          <a:endParaRPr lang="es-ES"/>
        </a:p>
      </dgm:t>
    </dgm:pt>
    <dgm:pt modelId="{B9B2EE07-419E-47AC-9EF8-BAA8B0E6EEC8}" type="pres">
      <dgm:prSet presAssocID="{544472B0-9387-4531-89A7-119C6AD5E509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B26553E-CD53-4759-878E-C5113FB27947}" type="pres">
      <dgm:prSet presAssocID="{544472B0-9387-4531-89A7-119C6AD5E509}" presName="rootConnector" presStyleLbl="node2" presStyleIdx="1" presStyleCnt="3"/>
      <dgm:spPr/>
      <dgm:t>
        <a:bodyPr/>
        <a:lstStyle/>
        <a:p>
          <a:endParaRPr lang="es-ES"/>
        </a:p>
      </dgm:t>
    </dgm:pt>
    <dgm:pt modelId="{6AAA5FD4-2AFC-4323-91BC-7276F553D77E}" type="pres">
      <dgm:prSet presAssocID="{544472B0-9387-4531-89A7-119C6AD5E509}" presName="hierChild4" presStyleCnt="0"/>
      <dgm:spPr/>
      <dgm:t>
        <a:bodyPr/>
        <a:lstStyle/>
        <a:p>
          <a:endParaRPr lang="es-ES"/>
        </a:p>
      </dgm:t>
    </dgm:pt>
    <dgm:pt modelId="{498884C1-171F-4E80-8F55-8BEB11D9E3B6}" type="pres">
      <dgm:prSet presAssocID="{544472B0-9387-4531-89A7-119C6AD5E509}" presName="hierChild5" presStyleCnt="0"/>
      <dgm:spPr/>
      <dgm:t>
        <a:bodyPr/>
        <a:lstStyle/>
        <a:p>
          <a:endParaRPr lang="es-ES"/>
        </a:p>
      </dgm:t>
    </dgm:pt>
    <dgm:pt modelId="{A8C279E0-BE32-4F98-8D82-482474D3159B}" type="pres">
      <dgm:prSet presAssocID="{A23926DB-508C-41FD-BD9F-E29EE67A1638}" presName="Name37" presStyleLbl="parChTrans1D2" presStyleIdx="2" presStyleCnt="4"/>
      <dgm:spPr/>
      <dgm:t>
        <a:bodyPr/>
        <a:lstStyle/>
        <a:p>
          <a:endParaRPr lang="es-ES"/>
        </a:p>
      </dgm:t>
    </dgm:pt>
    <dgm:pt modelId="{901D272F-6B85-4EC3-B07B-9502268C4008}" type="pres">
      <dgm:prSet presAssocID="{80D5BA0A-759D-4AB3-B104-C613786BB6B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75E8D885-255C-4B9E-86CA-26D1520781D1}" type="pres">
      <dgm:prSet presAssocID="{80D5BA0A-759D-4AB3-B104-C613786BB6B1}" presName="rootComposite" presStyleCnt="0"/>
      <dgm:spPr/>
      <dgm:t>
        <a:bodyPr/>
        <a:lstStyle/>
        <a:p>
          <a:endParaRPr lang="es-ES"/>
        </a:p>
      </dgm:t>
    </dgm:pt>
    <dgm:pt modelId="{E0E0C3DD-E623-4818-8201-D1CBBFD546E2}" type="pres">
      <dgm:prSet presAssocID="{80D5BA0A-759D-4AB3-B104-C613786BB6B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EC50C4-E87E-4417-A45F-90C6B51DBAD1}" type="pres">
      <dgm:prSet presAssocID="{80D5BA0A-759D-4AB3-B104-C613786BB6B1}" presName="rootConnector" presStyleLbl="node2" presStyleIdx="2" presStyleCnt="3"/>
      <dgm:spPr/>
      <dgm:t>
        <a:bodyPr/>
        <a:lstStyle/>
        <a:p>
          <a:endParaRPr lang="es-ES"/>
        </a:p>
      </dgm:t>
    </dgm:pt>
    <dgm:pt modelId="{3E024BFC-8211-4428-9CF8-17831EAF5100}" type="pres">
      <dgm:prSet presAssocID="{80D5BA0A-759D-4AB3-B104-C613786BB6B1}" presName="hierChild4" presStyleCnt="0"/>
      <dgm:spPr/>
      <dgm:t>
        <a:bodyPr/>
        <a:lstStyle/>
        <a:p>
          <a:endParaRPr lang="es-ES"/>
        </a:p>
      </dgm:t>
    </dgm:pt>
    <dgm:pt modelId="{44B54124-20B8-4624-B46E-697C9089C958}" type="pres">
      <dgm:prSet presAssocID="{80D5BA0A-759D-4AB3-B104-C613786BB6B1}" presName="hierChild5" presStyleCnt="0"/>
      <dgm:spPr/>
      <dgm:t>
        <a:bodyPr/>
        <a:lstStyle/>
        <a:p>
          <a:endParaRPr lang="es-ES"/>
        </a:p>
      </dgm:t>
    </dgm:pt>
    <dgm:pt modelId="{36DFD797-F9AA-4E4E-B0C3-2575C451FF50}" type="pres">
      <dgm:prSet presAssocID="{24FDD770-43EE-4D80-83F5-4A6A15EE5828}" presName="hierChild3" presStyleCnt="0"/>
      <dgm:spPr/>
      <dgm:t>
        <a:bodyPr/>
        <a:lstStyle/>
        <a:p>
          <a:endParaRPr lang="es-ES"/>
        </a:p>
      </dgm:t>
    </dgm:pt>
    <dgm:pt modelId="{C45A6E29-E314-4F66-AD25-74FD47D331CF}" type="pres">
      <dgm:prSet presAssocID="{10BF4E86-4654-4C62-A085-234EA3F8BECD}" presName="Name111" presStyleLbl="parChTrans1D2" presStyleIdx="3" presStyleCnt="4"/>
      <dgm:spPr/>
      <dgm:t>
        <a:bodyPr/>
        <a:lstStyle/>
        <a:p>
          <a:endParaRPr lang="es-ES"/>
        </a:p>
      </dgm:t>
    </dgm:pt>
    <dgm:pt modelId="{053CC462-C3B0-40C1-A113-A57AC061FAE8}" type="pres">
      <dgm:prSet presAssocID="{0871E03C-B88E-421B-9131-77EDA2A05416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ES"/>
        </a:p>
      </dgm:t>
    </dgm:pt>
    <dgm:pt modelId="{913CF9F0-852A-4E47-B3FF-1458CC96EC07}" type="pres">
      <dgm:prSet presAssocID="{0871E03C-B88E-421B-9131-77EDA2A05416}" presName="rootComposite3" presStyleCnt="0"/>
      <dgm:spPr/>
      <dgm:t>
        <a:bodyPr/>
        <a:lstStyle/>
        <a:p>
          <a:endParaRPr lang="es-ES"/>
        </a:p>
      </dgm:t>
    </dgm:pt>
    <dgm:pt modelId="{EA3069A5-D431-424C-A895-76D6FF036009}" type="pres">
      <dgm:prSet presAssocID="{0871E03C-B88E-421B-9131-77EDA2A05416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21C9B34-6173-4728-927A-193A585F7D7B}" type="pres">
      <dgm:prSet presAssocID="{0871E03C-B88E-421B-9131-77EDA2A05416}" presName="rootConnector3" presStyleLbl="asst1" presStyleIdx="0" presStyleCnt="1"/>
      <dgm:spPr/>
      <dgm:t>
        <a:bodyPr/>
        <a:lstStyle/>
        <a:p>
          <a:endParaRPr lang="es-ES"/>
        </a:p>
      </dgm:t>
    </dgm:pt>
    <dgm:pt modelId="{2A603824-9E28-4DB8-9976-80F1951C7F5D}" type="pres">
      <dgm:prSet presAssocID="{0871E03C-B88E-421B-9131-77EDA2A05416}" presName="hierChild6" presStyleCnt="0"/>
      <dgm:spPr/>
      <dgm:t>
        <a:bodyPr/>
        <a:lstStyle/>
        <a:p>
          <a:endParaRPr lang="es-ES"/>
        </a:p>
      </dgm:t>
    </dgm:pt>
    <dgm:pt modelId="{3F47E180-B178-43F1-A422-84E92BF5B5F7}" type="pres">
      <dgm:prSet presAssocID="{0871E03C-B88E-421B-9131-77EDA2A05416}" presName="hierChild7" presStyleCnt="0"/>
      <dgm:spPr/>
      <dgm:t>
        <a:bodyPr/>
        <a:lstStyle/>
        <a:p>
          <a:endParaRPr lang="es-ES"/>
        </a:p>
      </dgm:t>
    </dgm:pt>
  </dgm:ptLst>
  <dgm:cxnLst>
    <dgm:cxn modelId="{EB16448B-55B9-425C-B893-7B601CDE3EE1}" srcId="{24FDD770-43EE-4D80-83F5-4A6A15EE5828}" destId="{544472B0-9387-4531-89A7-119C6AD5E509}" srcOrd="2" destOrd="0" parTransId="{E8702FC6-60DD-4B38-BC9A-5EEA5EA0904C}" sibTransId="{528C8E43-EC34-49EE-B0B3-81770B35FA81}"/>
    <dgm:cxn modelId="{B195E992-2FA0-4EFD-A4ED-C4D18CEB3376}" type="presOf" srcId="{D64E3CA7-78EA-4F50-B52E-ABCF52888363}" destId="{34ADB2B1-022F-4484-BC44-262D4978ACB7}" srcOrd="0" destOrd="0" presId="urn:microsoft.com/office/officeart/2005/8/layout/orgChart1"/>
    <dgm:cxn modelId="{9A6F090A-E1EA-4D30-A614-8CF4BF570E0C}" type="presOf" srcId="{D64E3CA7-78EA-4F50-B52E-ABCF52888363}" destId="{C6B7250F-AC69-4AD7-9E05-7D4EF59C78CE}" srcOrd="1" destOrd="0" presId="urn:microsoft.com/office/officeart/2005/8/layout/orgChart1"/>
    <dgm:cxn modelId="{34E6563D-3AE5-4FC7-9675-AEB15A6F28F3}" srcId="{24FDD770-43EE-4D80-83F5-4A6A15EE5828}" destId="{80D5BA0A-759D-4AB3-B104-C613786BB6B1}" srcOrd="3" destOrd="0" parTransId="{A23926DB-508C-41FD-BD9F-E29EE67A1638}" sibTransId="{2049D42C-E3B6-476D-B391-4201CF055B98}"/>
    <dgm:cxn modelId="{581D15A7-A8EC-4C82-ACDB-BE03F3A01EB8}" type="presOf" srcId="{E8702FC6-60DD-4B38-BC9A-5EEA5EA0904C}" destId="{32E43DB5-C212-4054-A9FF-16C059EE027B}" srcOrd="0" destOrd="0" presId="urn:microsoft.com/office/officeart/2005/8/layout/orgChart1"/>
    <dgm:cxn modelId="{7F5FEE17-26A3-44BD-A8E7-B63CDA99C32C}" type="presOf" srcId="{A23926DB-508C-41FD-BD9F-E29EE67A1638}" destId="{A8C279E0-BE32-4F98-8D82-482474D3159B}" srcOrd="0" destOrd="0" presId="urn:microsoft.com/office/officeart/2005/8/layout/orgChart1"/>
    <dgm:cxn modelId="{747A7875-BC85-4405-B848-8EF5728B25DC}" type="presOf" srcId="{10BF4E86-4654-4C62-A085-234EA3F8BECD}" destId="{C45A6E29-E314-4F66-AD25-74FD47D331CF}" srcOrd="0" destOrd="0" presId="urn:microsoft.com/office/officeart/2005/8/layout/orgChart1"/>
    <dgm:cxn modelId="{BEDB536F-AB2C-4954-B17B-1F3B3CED1B88}" type="presOf" srcId="{0871E03C-B88E-421B-9131-77EDA2A05416}" destId="{EA3069A5-D431-424C-A895-76D6FF036009}" srcOrd="0" destOrd="0" presId="urn:microsoft.com/office/officeart/2005/8/layout/orgChart1"/>
    <dgm:cxn modelId="{9F3980B7-494C-42BC-9B52-BEF1BF7AE55D}" type="presOf" srcId="{80D5BA0A-759D-4AB3-B104-C613786BB6B1}" destId="{E0E0C3DD-E623-4818-8201-D1CBBFD546E2}" srcOrd="0" destOrd="0" presId="urn:microsoft.com/office/officeart/2005/8/layout/orgChart1"/>
    <dgm:cxn modelId="{AD9A14B0-EE37-4760-B70D-213CE30A95D4}" type="presOf" srcId="{80D5BA0A-759D-4AB3-B104-C613786BB6B1}" destId="{5EEC50C4-E87E-4417-A45F-90C6B51DBAD1}" srcOrd="1" destOrd="0" presId="urn:microsoft.com/office/officeart/2005/8/layout/orgChart1"/>
    <dgm:cxn modelId="{0E8715BC-043B-48B8-94F4-4CBB406964CC}" type="presOf" srcId="{24FDD770-43EE-4D80-83F5-4A6A15EE5828}" destId="{1BA3686D-779B-45E7-9BF9-5FFA5A6DB5BF}" srcOrd="0" destOrd="0" presId="urn:microsoft.com/office/officeart/2005/8/layout/orgChart1"/>
    <dgm:cxn modelId="{001E1144-C776-4885-B226-A021DC2BA3A3}" type="presOf" srcId="{12F270B0-C5D6-4BD3-B0E8-C55B5534630E}" destId="{8CAAC17A-7C02-48C4-BFB3-96AB5B03EEC1}" srcOrd="0" destOrd="0" presId="urn:microsoft.com/office/officeart/2005/8/layout/orgChart1"/>
    <dgm:cxn modelId="{BCCCBE68-E06A-474D-BDCE-CA60A613F389}" srcId="{24FDD770-43EE-4D80-83F5-4A6A15EE5828}" destId="{0871E03C-B88E-421B-9131-77EDA2A05416}" srcOrd="0" destOrd="0" parTransId="{10BF4E86-4654-4C62-A085-234EA3F8BECD}" sibTransId="{32790BC7-F85A-4B4A-8B82-5B6580E0F142}"/>
    <dgm:cxn modelId="{C55E8630-C1B6-4623-B7B0-151F51A60413}" type="presOf" srcId="{24FDD770-43EE-4D80-83F5-4A6A15EE5828}" destId="{ED7CFEAD-5901-4CE5-8C2F-2B2B889CAA38}" srcOrd="1" destOrd="0" presId="urn:microsoft.com/office/officeart/2005/8/layout/orgChart1"/>
    <dgm:cxn modelId="{A56184D1-4010-49BD-9E95-5AAF4BBEA049}" type="presOf" srcId="{544472B0-9387-4531-89A7-119C6AD5E509}" destId="{B9B2EE07-419E-47AC-9EF8-BAA8B0E6EEC8}" srcOrd="0" destOrd="0" presId="urn:microsoft.com/office/officeart/2005/8/layout/orgChart1"/>
    <dgm:cxn modelId="{2F468730-9C76-42E7-B47C-2CE825D9E660}" srcId="{24FDD770-43EE-4D80-83F5-4A6A15EE5828}" destId="{D64E3CA7-78EA-4F50-B52E-ABCF52888363}" srcOrd="1" destOrd="0" parTransId="{12F270B0-C5D6-4BD3-B0E8-C55B5534630E}" sibTransId="{E262C7C4-9D79-4347-9FA6-8EF9DF0430D7}"/>
    <dgm:cxn modelId="{E3C5CF7B-B053-48A9-A9A4-D55E7170D136}" type="presOf" srcId="{0871E03C-B88E-421B-9131-77EDA2A05416}" destId="{921C9B34-6173-4728-927A-193A585F7D7B}" srcOrd="1" destOrd="0" presId="urn:microsoft.com/office/officeart/2005/8/layout/orgChart1"/>
    <dgm:cxn modelId="{C4BC35C2-D4CB-4E8F-A5C1-DE4140E3DE57}" srcId="{082C03E0-05D3-422E-A906-06D84CC6D26F}" destId="{24FDD770-43EE-4D80-83F5-4A6A15EE5828}" srcOrd="0" destOrd="0" parTransId="{CA339172-7B29-47E1-AA91-A3DC5618CF08}" sibTransId="{1B78B8F7-DEBE-4895-A2A7-313950FED52D}"/>
    <dgm:cxn modelId="{DB5A144D-E0F6-4453-9A8A-704D7116E550}" type="presOf" srcId="{082C03E0-05D3-422E-A906-06D84CC6D26F}" destId="{7CF7EA81-68EC-43B3-B4E1-2500306B49BB}" srcOrd="0" destOrd="0" presId="urn:microsoft.com/office/officeart/2005/8/layout/orgChart1"/>
    <dgm:cxn modelId="{78F31CBE-6B49-4A99-9264-5F5E7AA4A9CD}" type="presOf" srcId="{544472B0-9387-4531-89A7-119C6AD5E509}" destId="{2B26553E-CD53-4759-878E-C5113FB27947}" srcOrd="1" destOrd="0" presId="urn:microsoft.com/office/officeart/2005/8/layout/orgChart1"/>
    <dgm:cxn modelId="{F8152097-6EF6-4BA7-947A-E820C66797DB}" type="presParOf" srcId="{7CF7EA81-68EC-43B3-B4E1-2500306B49BB}" destId="{4F39DE9E-7F7B-4A02-A604-123D00445CB7}" srcOrd="0" destOrd="0" presId="urn:microsoft.com/office/officeart/2005/8/layout/orgChart1"/>
    <dgm:cxn modelId="{67877771-664B-40B1-96EC-7FDE116FD1AD}" type="presParOf" srcId="{4F39DE9E-7F7B-4A02-A604-123D00445CB7}" destId="{19409499-E73F-4F45-8F69-FD4BBADB0BED}" srcOrd="0" destOrd="0" presId="urn:microsoft.com/office/officeart/2005/8/layout/orgChart1"/>
    <dgm:cxn modelId="{A59A35E1-5F27-4F74-940E-9BBFF946E132}" type="presParOf" srcId="{19409499-E73F-4F45-8F69-FD4BBADB0BED}" destId="{1BA3686D-779B-45E7-9BF9-5FFA5A6DB5BF}" srcOrd="0" destOrd="0" presId="urn:microsoft.com/office/officeart/2005/8/layout/orgChart1"/>
    <dgm:cxn modelId="{3D570A5E-CA7C-44E8-A81A-4637A76E5C12}" type="presParOf" srcId="{19409499-E73F-4F45-8F69-FD4BBADB0BED}" destId="{ED7CFEAD-5901-4CE5-8C2F-2B2B889CAA38}" srcOrd="1" destOrd="0" presId="urn:microsoft.com/office/officeart/2005/8/layout/orgChart1"/>
    <dgm:cxn modelId="{ADB8D88B-7639-4A42-B105-D5502E86A3CB}" type="presParOf" srcId="{4F39DE9E-7F7B-4A02-A604-123D00445CB7}" destId="{00365B2F-5D12-457C-8E87-16DEBDBB9E12}" srcOrd="1" destOrd="0" presId="urn:microsoft.com/office/officeart/2005/8/layout/orgChart1"/>
    <dgm:cxn modelId="{8F6B368A-B47C-4C73-9617-F796099457FC}" type="presParOf" srcId="{00365B2F-5D12-457C-8E87-16DEBDBB9E12}" destId="{8CAAC17A-7C02-48C4-BFB3-96AB5B03EEC1}" srcOrd="0" destOrd="0" presId="urn:microsoft.com/office/officeart/2005/8/layout/orgChart1"/>
    <dgm:cxn modelId="{152B65C7-4179-44B8-ABD8-E16AF04E1043}" type="presParOf" srcId="{00365B2F-5D12-457C-8E87-16DEBDBB9E12}" destId="{41CB1202-0158-46A4-924D-74408B2FE6C5}" srcOrd="1" destOrd="0" presId="urn:microsoft.com/office/officeart/2005/8/layout/orgChart1"/>
    <dgm:cxn modelId="{543E56D4-6ED4-4D45-B81F-DA42C9D887B7}" type="presParOf" srcId="{41CB1202-0158-46A4-924D-74408B2FE6C5}" destId="{C2372D99-55E9-4A2F-B1B6-FAF93C94BBDC}" srcOrd="0" destOrd="0" presId="urn:microsoft.com/office/officeart/2005/8/layout/orgChart1"/>
    <dgm:cxn modelId="{0507671F-3172-44F9-B338-FCD63A9751EA}" type="presParOf" srcId="{C2372D99-55E9-4A2F-B1B6-FAF93C94BBDC}" destId="{34ADB2B1-022F-4484-BC44-262D4978ACB7}" srcOrd="0" destOrd="0" presId="urn:microsoft.com/office/officeart/2005/8/layout/orgChart1"/>
    <dgm:cxn modelId="{BD378371-A65E-47B8-AAC0-BD4ECBCFCCFF}" type="presParOf" srcId="{C2372D99-55E9-4A2F-B1B6-FAF93C94BBDC}" destId="{C6B7250F-AC69-4AD7-9E05-7D4EF59C78CE}" srcOrd="1" destOrd="0" presId="urn:microsoft.com/office/officeart/2005/8/layout/orgChart1"/>
    <dgm:cxn modelId="{5DD895A1-3BA9-405A-8C7F-76A034A33EA0}" type="presParOf" srcId="{41CB1202-0158-46A4-924D-74408B2FE6C5}" destId="{95F6B8BA-A711-4DD5-92DA-A40D6B97CC36}" srcOrd="1" destOrd="0" presId="urn:microsoft.com/office/officeart/2005/8/layout/orgChart1"/>
    <dgm:cxn modelId="{3EE40F7D-C1B3-402A-BF8A-DFC578BC8E91}" type="presParOf" srcId="{41CB1202-0158-46A4-924D-74408B2FE6C5}" destId="{A41D1697-6F64-4146-AE2B-9B72B64147F1}" srcOrd="2" destOrd="0" presId="urn:microsoft.com/office/officeart/2005/8/layout/orgChart1"/>
    <dgm:cxn modelId="{3D44A9A9-9770-4460-8F4A-EF22FD31B569}" type="presParOf" srcId="{00365B2F-5D12-457C-8E87-16DEBDBB9E12}" destId="{32E43DB5-C212-4054-A9FF-16C059EE027B}" srcOrd="2" destOrd="0" presId="urn:microsoft.com/office/officeart/2005/8/layout/orgChart1"/>
    <dgm:cxn modelId="{84B6C7A2-D8B5-4944-BB2F-8B0A2B98C2F5}" type="presParOf" srcId="{00365B2F-5D12-457C-8E87-16DEBDBB9E12}" destId="{5AAF8EBC-4F93-43D2-9727-3F87D803137C}" srcOrd="3" destOrd="0" presId="urn:microsoft.com/office/officeart/2005/8/layout/orgChart1"/>
    <dgm:cxn modelId="{1611C102-7708-48CD-9DF4-4D5ABC65278F}" type="presParOf" srcId="{5AAF8EBC-4F93-43D2-9727-3F87D803137C}" destId="{3649B5B3-E9B8-4CF1-BCCF-FD3AA340396A}" srcOrd="0" destOrd="0" presId="urn:microsoft.com/office/officeart/2005/8/layout/orgChart1"/>
    <dgm:cxn modelId="{1AC95098-AD38-4F02-B597-7491DA63C163}" type="presParOf" srcId="{3649B5B3-E9B8-4CF1-BCCF-FD3AA340396A}" destId="{B9B2EE07-419E-47AC-9EF8-BAA8B0E6EEC8}" srcOrd="0" destOrd="0" presId="urn:microsoft.com/office/officeart/2005/8/layout/orgChart1"/>
    <dgm:cxn modelId="{F60AA336-BD96-4965-BA34-0C754AE8695D}" type="presParOf" srcId="{3649B5B3-E9B8-4CF1-BCCF-FD3AA340396A}" destId="{2B26553E-CD53-4759-878E-C5113FB27947}" srcOrd="1" destOrd="0" presId="urn:microsoft.com/office/officeart/2005/8/layout/orgChart1"/>
    <dgm:cxn modelId="{8E8E55F9-A894-46BE-B25E-DB2B2FCBABD5}" type="presParOf" srcId="{5AAF8EBC-4F93-43D2-9727-3F87D803137C}" destId="{6AAA5FD4-2AFC-4323-91BC-7276F553D77E}" srcOrd="1" destOrd="0" presId="urn:microsoft.com/office/officeart/2005/8/layout/orgChart1"/>
    <dgm:cxn modelId="{6C584665-F4B3-4E98-BE41-BB926170304D}" type="presParOf" srcId="{5AAF8EBC-4F93-43D2-9727-3F87D803137C}" destId="{498884C1-171F-4E80-8F55-8BEB11D9E3B6}" srcOrd="2" destOrd="0" presId="urn:microsoft.com/office/officeart/2005/8/layout/orgChart1"/>
    <dgm:cxn modelId="{253D4CF6-6213-4CBF-B904-FEF1C09B3145}" type="presParOf" srcId="{00365B2F-5D12-457C-8E87-16DEBDBB9E12}" destId="{A8C279E0-BE32-4F98-8D82-482474D3159B}" srcOrd="4" destOrd="0" presId="urn:microsoft.com/office/officeart/2005/8/layout/orgChart1"/>
    <dgm:cxn modelId="{317C432F-A8EF-4B6A-88E1-D856185322E5}" type="presParOf" srcId="{00365B2F-5D12-457C-8E87-16DEBDBB9E12}" destId="{901D272F-6B85-4EC3-B07B-9502268C4008}" srcOrd="5" destOrd="0" presId="urn:microsoft.com/office/officeart/2005/8/layout/orgChart1"/>
    <dgm:cxn modelId="{E1A897AF-DA7A-4DAB-B6C2-8119AC34B1CF}" type="presParOf" srcId="{901D272F-6B85-4EC3-B07B-9502268C4008}" destId="{75E8D885-255C-4B9E-86CA-26D1520781D1}" srcOrd="0" destOrd="0" presId="urn:microsoft.com/office/officeart/2005/8/layout/orgChart1"/>
    <dgm:cxn modelId="{6DC63835-772C-43F9-913E-6478EA84EBA0}" type="presParOf" srcId="{75E8D885-255C-4B9E-86CA-26D1520781D1}" destId="{E0E0C3DD-E623-4818-8201-D1CBBFD546E2}" srcOrd="0" destOrd="0" presId="urn:microsoft.com/office/officeart/2005/8/layout/orgChart1"/>
    <dgm:cxn modelId="{63D76DE2-B84A-48D0-A71B-C734F6258D05}" type="presParOf" srcId="{75E8D885-255C-4B9E-86CA-26D1520781D1}" destId="{5EEC50C4-E87E-4417-A45F-90C6B51DBAD1}" srcOrd="1" destOrd="0" presId="urn:microsoft.com/office/officeart/2005/8/layout/orgChart1"/>
    <dgm:cxn modelId="{A8D1E38A-ACA8-43D3-901F-9A2D7CDCA40E}" type="presParOf" srcId="{901D272F-6B85-4EC3-B07B-9502268C4008}" destId="{3E024BFC-8211-4428-9CF8-17831EAF5100}" srcOrd="1" destOrd="0" presId="urn:microsoft.com/office/officeart/2005/8/layout/orgChart1"/>
    <dgm:cxn modelId="{1CD1479A-8CFD-4043-9FED-41D0094B60A2}" type="presParOf" srcId="{901D272F-6B85-4EC3-B07B-9502268C4008}" destId="{44B54124-20B8-4624-B46E-697C9089C958}" srcOrd="2" destOrd="0" presId="urn:microsoft.com/office/officeart/2005/8/layout/orgChart1"/>
    <dgm:cxn modelId="{D41CF75C-75C8-4BF9-A26B-03DD04CD7999}" type="presParOf" srcId="{4F39DE9E-7F7B-4A02-A604-123D00445CB7}" destId="{36DFD797-F9AA-4E4E-B0C3-2575C451FF50}" srcOrd="2" destOrd="0" presId="urn:microsoft.com/office/officeart/2005/8/layout/orgChart1"/>
    <dgm:cxn modelId="{B86F15CA-4DCE-48E4-9B59-1BAE3E8D187F}" type="presParOf" srcId="{36DFD797-F9AA-4E4E-B0C3-2575C451FF50}" destId="{C45A6E29-E314-4F66-AD25-74FD47D331CF}" srcOrd="0" destOrd="0" presId="urn:microsoft.com/office/officeart/2005/8/layout/orgChart1"/>
    <dgm:cxn modelId="{DC5ECE81-5432-4678-946C-4E15285B88C1}" type="presParOf" srcId="{36DFD797-F9AA-4E4E-B0C3-2575C451FF50}" destId="{053CC462-C3B0-40C1-A113-A57AC061FAE8}" srcOrd="1" destOrd="0" presId="urn:microsoft.com/office/officeart/2005/8/layout/orgChart1"/>
    <dgm:cxn modelId="{962E2689-AA54-44A5-A2AB-4695F57F691B}" type="presParOf" srcId="{053CC462-C3B0-40C1-A113-A57AC061FAE8}" destId="{913CF9F0-852A-4E47-B3FF-1458CC96EC07}" srcOrd="0" destOrd="0" presId="urn:microsoft.com/office/officeart/2005/8/layout/orgChart1"/>
    <dgm:cxn modelId="{B90FD5D8-6161-4037-87B5-F5ECF53B025C}" type="presParOf" srcId="{913CF9F0-852A-4E47-B3FF-1458CC96EC07}" destId="{EA3069A5-D431-424C-A895-76D6FF036009}" srcOrd="0" destOrd="0" presId="urn:microsoft.com/office/officeart/2005/8/layout/orgChart1"/>
    <dgm:cxn modelId="{708F8D88-F914-4A37-A727-14E34ABAB104}" type="presParOf" srcId="{913CF9F0-852A-4E47-B3FF-1458CC96EC07}" destId="{921C9B34-6173-4728-927A-193A585F7D7B}" srcOrd="1" destOrd="0" presId="urn:microsoft.com/office/officeart/2005/8/layout/orgChart1"/>
    <dgm:cxn modelId="{C9DCBADA-9DC8-41BE-8623-6DD54DF7003F}" type="presParOf" srcId="{053CC462-C3B0-40C1-A113-A57AC061FAE8}" destId="{2A603824-9E28-4DB8-9976-80F1951C7F5D}" srcOrd="1" destOrd="0" presId="urn:microsoft.com/office/officeart/2005/8/layout/orgChart1"/>
    <dgm:cxn modelId="{BAE79F38-FAF5-4552-8BB5-8B616AE6DBED}" type="presParOf" srcId="{053CC462-C3B0-40C1-A113-A57AC061FAE8}" destId="{3F47E180-B178-43F1-A422-84E92BF5B5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DE86ED-D648-4083-A07C-00036EE00F31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110DDD7-A4C6-4FD1-8A59-A7745FDB3299}">
      <dgm:prSet phldrT="[Texto]"/>
      <dgm:spPr/>
      <dgm:t>
        <a:bodyPr/>
        <a:lstStyle/>
        <a:p>
          <a:r>
            <a:rPr lang="es-EC" dirty="0" smtClean="0"/>
            <a:t>TEST DE CAPACIDADES COORDINATIVAS</a:t>
          </a:r>
          <a:endParaRPr lang="es-EC" dirty="0"/>
        </a:p>
      </dgm:t>
    </dgm:pt>
    <dgm:pt modelId="{668971CE-3A56-4078-A897-1BB2BE5F6E7D}" type="parTrans" cxnId="{DD464258-E543-4E6B-843C-1438FEBFFF79}">
      <dgm:prSet/>
      <dgm:spPr/>
      <dgm:t>
        <a:bodyPr/>
        <a:lstStyle/>
        <a:p>
          <a:endParaRPr lang="es-EC"/>
        </a:p>
      </dgm:t>
    </dgm:pt>
    <dgm:pt modelId="{0A117DC7-5D8D-44A5-AD7D-57930B18F851}" type="sibTrans" cxnId="{DD464258-E543-4E6B-843C-1438FEBFFF79}">
      <dgm:prSet/>
      <dgm:spPr/>
      <dgm:t>
        <a:bodyPr/>
        <a:lstStyle/>
        <a:p>
          <a:endParaRPr lang="es-EC"/>
        </a:p>
      </dgm:t>
    </dgm:pt>
    <dgm:pt modelId="{47C7D43A-3649-44BC-98B6-38417D054B0A}">
      <dgm:prSet phldrT="[Texto]"/>
      <dgm:spPr/>
      <dgm:t>
        <a:bodyPr/>
        <a:lstStyle/>
        <a:p>
          <a:r>
            <a:rPr lang="es-EC" dirty="0" smtClean="0"/>
            <a:t>Test de diferenciación</a:t>
          </a:r>
          <a:endParaRPr lang="es-EC" dirty="0"/>
        </a:p>
      </dgm:t>
    </dgm:pt>
    <dgm:pt modelId="{1EACB771-9399-4176-9B75-1B7B914A7AA4}" type="parTrans" cxnId="{B78EB406-3F78-4C7A-BCC5-5F4994BEEBC3}">
      <dgm:prSet/>
      <dgm:spPr/>
      <dgm:t>
        <a:bodyPr/>
        <a:lstStyle/>
        <a:p>
          <a:endParaRPr lang="es-EC"/>
        </a:p>
      </dgm:t>
    </dgm:pt>
    <dgm:pt modelId="{B2BAAB18-C3BA-436C-B530-96AEE848FBD8}" type="sibTrans" cxnId="{B78EB406-3F78-4C7A-BCC5-5F4994BEEBC3}">
      <dgm:prSet/>
      <dgm:spPr/>
      <dgm:t>
        <a:bodyPr/>
        <a:lstStyle/>
        <a:p>
          <a:endParaRPr lang="es-EC"/>
        </a:p>
      </dgm:t>
    </dgm:pt>
    <dgm:pt modelId="{96BA78C4-7038-45D5-A4C6-CFCA25ACDF07}">
      <dgm:prSet phldrT="[Texto]"/>
      <dgm:spPr/>
      <dgm:t>
        <a:bodyPr/>
        <a:lstStyle/>
        <a:p>
          <a:r>
            <a:rPr lang="es-EC" dirty="0" smtClean="0"/>
            <a:t>Lateralidad</a:t>
          </a:r>
          <a:endParaRPr lang="es-EC" dirty="0"/>
        </a:p>
      </dgm:t>
    </dgm:pt>
    <dgm:pt modelId="{A1C476E6-E249-48C8-89AD-05BDF028AF0C}" type="parTrans" cxnId="{82E83650-33DC-4EDF-BAB2-965917D19F21}">
      <dgm:prSet/>
      <dgm:spPr/>
      <dgm:t>
        <a:bodyPr/>
        <a:lstStyle/>
        <a:p>
          <a:endParaRPr lang="es-EC"/>
        </a:p>
      </dgm:t>
    </dgm:pt>
    <dgm:pt modelId="{B0AF3B82-C222-4EFC-980B-0BB6F52F7597}" type="sibTrans" cxnId="{82E83650-33DC-4EDF-BAB2-965917D19F21}">
      <dgm:prSet/>
      <dgm:spPr/>
      <dgm:t>
        <a:bodyPr/>
        <a:lstStyle/>
        <a:p>
          <a:endParaRPr lang="es-EC"/>
        </a:p>
      </dgm:t>
    </dgm:pt>
    <dgm:pt modelId="{AC624934-16BC-4230-B960-551652278EBD}">
      <dgm:prSet phldrT="[Texto]"/>
      <dgm:spPr/>
      <dgm:t>
        <a:bodyPr/>
        <a:lstStyle/>
        <a:p>
          <a:r>
            <a:rPr lang="es-EC" dirty="0" smtClean="0"/>
            <a:t>Orientación y reacción</a:t>
          </a:r>
          <a:endParaRPr lang="es-EC" dirty="0"/>
        </a:p>
      </dgm:t>
    </dgm:pt>
    <dgm:pt modelId="{F5C07E12-9BE8-4134-BA2E-DDA3DF62EFED}" type="parTrans" cxnId="{79E7AE40-1C33-439C-82DB-C30DEF3B618D}">
      <dgm:prSet/>
      <dgm:spPr/>
      <dgm:t>
        <a:bodyPr/>
        <a:lstStyle/>
        <a:p>
          <a:endParaRPr lang="es-EC"/>
        </a:p>
      </dgm:t>
    </dgm:pt>
    <dgm:pt modelId="{667E9621-D060-4CA7-819A-C929240A3EC5}" type="sibTrans" cxnId="{79E7AE40-1C33-439C-82DB-C30DEF3B618D}">
      <dgm:prSet/>
      <dgm:spPr/>
      <dgm:t>
        <a:bodyPr/>
        <a:lstStyle/>
        <a:p>
          <a:endParaRPr lang="es-EC"/>
        </a:p>
      </dgm:t>
    </dgm:pt>
    <dgm:pt modelId="{29356ED3-4D89-4AAC-8FA7-87CFF312F561}">
      <dgm:prSet phldrT="[Texto]"/>
      <dgm:spPr/>
      <dgm:t>
        <a:bodyPr/>
        <a:lstStyle/>
        <a:p>
          <a:r>
            <a:rPr lang="es-EC" dirty="0" smtClean="0"/>
            <a:t>Combinación</a:t>
          </a:r>
          <a:endParaRPr lang="es-EC" dirty="0"/>
        </a:p>
      </dgm:t>
    </dgm:pt>
    <dgm:pt modelId="{9DC2945F-8DBB-4970-9F5E-7E1049E9567B}" type="parTrans" cxnId="{697E646B-A677-4C66-978F-BAA58325EE60}">
      <dgm:prSet/>
      <dgm:spPr/>
      <dgm:t>
        <a:bodyPr/>
        <a:lstStyle/>
        <a:p>
          <a:endParaRPr lang="es-EC"/>
        </a:p>
      </dgm:t>
    </dgm:pt>
    <dgm:pt modelId="{9819C7BC-7DEE-4EDC-A834-4D1073909CD9}" type="sibTrans" cxnId="{697E646B-A677-4C66-978F-BAA58325EE60}">
      <dgm:prSet/>
      <dgm:spPr/>
      <dgm:t>
        <a:bodyPr/>
        <a:lstStyle/>
        <a:p>
          <a:endParaRPr lang="es-EC"/>
        </a:p>
      </dgm:t>
    </dgm:pt>
    <dgm:pt modelId="{CB53CA61-02DA-4A39-86DD-125FFAA4E576}">
      <dgm:prSet phldrT="[Texto]"/>
      <dgm:spPr/>
      <dgm:t>
        <a:bodyPr/>
        <a:lstStyle/>
        <a:p>
          <a:r>
            <a:rPr lang="es-EC" dirty="0" smtClean="0"/>
            <a:t>Anticipación</a:t>
          </a:r>
          <a:endParaRPr lang="es-EC" dirty="0"/>
        </a:p>
      </dgm:t>
    </dgm:pt>
    <dgm:pt modelId="{9932883F-35A2-4ABA-9619-0205985740FB}" type="parTrans" cxnId="{D05B3CF8-9B95-4C38-80C7-981D9C023EB0}">
      <dgm:prSet/>
      <dgm:spPr/>
      <dgm:t>
        <a:bodyPr/>
        <a:lstStyle/>
        <a:p>
          <a:endParaRPr lang="es-EC"/>
        </a:p>
      </dgm:t>
    </dgm:pt>
    <dgm:pt modelId="{CC7DC9DD-176E-44FF-88EE-C032D7119A98}" type="sibTrans" cxnId="{D05B3CF8-9B95-4C38-80C7-981D9C023EB0}">
      <dgm:prSet/>
      <dgm:spPr/>
      <dgm:t>
        <a:bodyPr/>
        <a:lstStyle/>
        <a:p>
          <a:endParaRPr lang="es-EC"/>
        </a:p>
      </dgm:t>
    </dgm:pt>
    <dgm:pt modelId="{32B61F03-EA6E-4497-9A73-3CF1E91BE3B1}" type="pres">
      <dgm:prSet presAssocID="{2DDE86ED-D648-4083-A07C-00036EE00F3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80AD7B2-E3FB-4214-9863-C8E8943276FC}" type="pres">
      <dgm:prSet presAssocID="{D110DDD7-A4C6-4FD1-8A59-A7745FDB3299}" presName="root1" presStyleCnt="0"/>
      <dgm:spPr/>
      <dgm:t>
        <a:bodyPr/>
        <a:lstStyle/>
        <a:p>
          <a:endParaRPr lang="es-ES"/>
        </a:p>
      </dgm:t>
    </dgm:pt>
    <dgm:pt modelId="{5E630ACB-D000-4BDE-8097-16CE3B464A22}" type="pres">
      <dgm:prSet presAssocID="{D110DDD7-A4C6-4FD1-8A59-A7745FDB329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98582C5-68CC-43A1-A617-B7CF91AAF0A5}" type="pres">
      <dgm:prSet presAssocID="{D110DDD7-A4C6-4FD1-8A59-A7745FDB3299}" presName="level2hierChild" presStyleCnt="0"/>
      <dgm:spPr/>
      <dgm:t>
        <a:bodyPr/>
        <a:lstStyle/>
        <a:p>
          <a:endParaRPr lang="es-ES"/>
        </a:p>
      </dgm:t>
    </dgm:pt>
    <dgm:pt modelId="{86F4993B-4F91-42FE-B833-D547B26266A6}" type="pres">
      <dgm:prSet presAssocID="{1EACB771-9399-4176-9B75-1B7B914A7AA4}" presName="conn2-1" presStyleLbl="parChTrans1D2" presStyleIdx="0" presStyleCnt="5"/>
      <dgm:spPr/>
      <dgm:t>
        <a:bodyPr/>
        <a:lstStyle/>
        <a:p>
          <a:endParaRPr lang="es-ES"/>
        </a:p>
      </dgm:t>
    </dgm:pt>
    <dgm:pt modelId="{8A95EF8C-C325-4D7A-8DB2-60C5C0746A2A}" type="pres">
      <dgm:prSet presAssocID="{1EACB771-9399-4176-9B75-1B7B914A7AA4}" presName="connTx" presStyleLbl="parChTrans1D2" presStyleIdx="0" presStyleCnt="5"/>
      <dgm:spPr/>
      <dgm:t>
        <a:bodyPr/>
        <a:lstStyle/>
        <a:p>
          <a:endParaRPr lang="es-ES"/>
        </a:p>
      </dgm:t>
    </dgm:pt>
    <dgm:pt modelId="{B812C4C7-0D71-4D7B-8FE2-70DDFACD82C0}" type="pres">
      <dgm:prSet presAssocID="{47C7D43A-3649-44BC-98B6-38417D054B0A}" presName="root2" presStyleCnt="0"/>
      <dgm:spPr/>
      <dgm:t>
        <a:bodyPr/>
        <a:lstStyle/>
        <a:p>
          <a:endParaRPr lang="es-ES"/>
        </a:p>
      </dgm:t>
    </dgm:pt>
    <dgm:pt modelId="{7BE7128B-D251-4A35-96E0-95D93E1AD534}" type="pres">
      <dgm:prSet presAssocID="{47C7D43A-3649-44BC-98B6-38417D054B0A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96832F4-B50D-4FCC-BBE3-1E6E6B7614CF}" type="pres">
      <dgm:prSet presAssocID="{47C7D43A-3649-44BC-98B6-38417D054B0A}" presName="level3hierChild" presStyleCnt="0"/>
      <dgm:spPr/>
      <dgm:t>
        <a:bodyPr/>
        <a:lstStyle/>
        <a:p>
          <a:endParaRPr lang="es-ES"/>
        </a:p>
      </dgm:t>
    </dgm:pt>
    <dgm:pt modelId="{7D72D08A-D5B4-49AD-896B-72274910DF53}" type="pres">
      <dgm:prSet presAssocID="{A1C476E6-E249-48C8-89AD-05BDF028AF0C}" presName="conn2-1" presStyleLbl="parChTrans1D2" presStyleIdx="1" presStyleCnt="5"/>
      <dgm:spPr/>
      <dgm:t>
        <a:bodyPr/>
        <a:lstStyle/>
        <a:p>
          <a:endParaRPr lang="es-ES"/>
        </a:p>
      </dgm:t>
    </dgm:pt>
    <dgm:pt modelId="{C053D02A-4655-42C5-9FB0-1C3FC112DCE3}" type="pres">
      <dgm:prSet presAssocID="{A1C476E6-E249-48C8-89AD-05BDF028AF0C}" presName="connTx" presStyleLbl="parChTrans1D2" presStyleIdx="1" presStyleCnt="5"/>
      <dgm:spPr/>
      <dgm:t>
        <a:bodyPr/>
        <a:lstStyle/>
        <a:p>
          <a:endParaRPr lang="es-ES"/>
        </a:p>
      </dgm:t>
    </dgm:pt>
    <dgm:pt modelId="{46EEB04D-C593-4D1E-B37A-A784AB3F317D}" type="pres">
      <dgm:prSet presAssocID="{96BA78C4-7038-45D5-A4C6-CFCA25ACDF07}" presName="root2" presStyleCnt="0"/>
      <dgm:spPr/>
      <dgm:t>
        <a:bodyPr/>
        <a:lstStyle/>
        <a:p>
          <a:endParaRPr lang="es-ES"/>
        </a:p>
      </dgm:t>
    </dgm:pt>
    <dgm:pt modelId="{B00132AB-515D-447E-843D-53219CC46788}" type="pres">
      <dgm:prSet presAssocID="{96BA78C4-7038-45D5-A4C6-CFCA25ACDF07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137090C-1C20-41F0-B038-F9C6C7CDE709}" type="pres">
      <dgm:prSet presAssocID="{96BA78C4-7038-45D5-A4C6-CFCA25ACDF07}" presName="level3hierChild" presStyleCnt="0"/>
      <dgm:spPr/>
      <dgm:t>
        <a:bodyPr/>
        <a:lstStyle/>
        <a:p>
          <a:endParaRPr lang="es-ES"/>
        </a:p>
      </dgm:t>
    </dgm:pt>
    <dgm:pt modelId="{1C246FB3-DC5A-4AF7-9B5F-D5EE5A5C033A}" type="pres">
      <dgm:prSet presAssocID="{F5C07E12-9BE8-4134-BA2E-DDA3DF62EFED}" presName="conn2-1" presStyleLbl="parChTrans1D2" presStyleIdx="2" presStyleCnt="5"/>
      <dgm:spPr/>
      <dgm:t>
        <a:bodyPr/>
        <a:lstStyle/>
        <a:p>
          <a:endParaRPr lang="es-ES"/>
        </a:p>
      </dgm:t>
    </dgm:pt>
    <dgm:pt modelId="{2D31BBA9-70B3-4121-AA1F-0E7AAD985EEC}" type="pres">
      <dgm:prSet presAssocID="{F5C07E12-9BE8-4134-BA2E-DDA3DF62EFED}" presName="connTx" presStyleLbl="parChTrans1D2" presStyleIdx="2" presStyleCnt="5"/>
      <dgm:spPr/>
      <dgm:t>
        <a:bodyPr/>
        <a:lstStyle/>
        <a:p>
          <a:endParaRPr lang="es-ES"/>
        </a:p>
      </dgm:t>
    </dgm:pt>
    <dgm:pt modelId="{58AB57AC-61C8-4CC1-BAEB-A4A8194C3F5C}" type="pres">
      <dgm:prSet presAssocID="{AC624934-16BC-4230-B960-551652278EBD}" presName="root2" presStyleCnt="0"/>
      <dgm:spPr/>
      <dgm:t>
        <a:bodyPr/>
        <a:lstStyle/>
        <a:p>
          <a:endParaRPr lang="es-ES"/>
        </a:p>
      </dgm:t>
    </dgm:pt>
    <dgm:pt modelId="{D4D8257A-5BC7-4ABB-91F6-70BD9D026398}" type="pres">
      <dgm:prSet presAssocID="{AC624934-16BC-4230-B960-551652278EBD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42B20B7-D76A-42DA-A3FA-DF89AA9B43D9}" type="pres">
      <dgm:prSet presAssocID="{AC624934-16BC-4230-B960-551652278EBD}" presName="level3hierChild" presStyleCnt="0"/>
      <dgm:spPr/>
      <dgm:t>
        <a:bodyPr/>
        <a:lstStyle/>
        <a:p>
          <a:endParaRPr lang="es-ES"/>
        </a:p>
      </dgm:t>
    </dgm:pt>
    <dgm:pt modelId="{DB17632C-E13A-4906-9072-EBA63008AB2E}" type="pres">
      <dgm:prSet presAssocID="{9DC2945F-8DBB-4970-9F5E-7E1049E9567B}" presName="conn2-1" presStyleLbl="parChTrans1D2" presStyleIdx="3" presStyleCnt="5"/>
      <dgm:spPr/>
      <dgm:t>
        <a:bodyPr/>
        <a:lstStyle/>
        <a:p>
          <a:endParaRPr lang="es-ES"/>
        </a:p>
      </dgm:t>
    </dgm:pt>
    <dgm:pt modelId="{004E06FD-8886-4ABC-AAD7-5191FD97518B}" type="pres">
      <dgm:prSet presAssocID="{9DC2945F-8DBB-4970-9F5E-7E1049E9567B}" presName="connTx" presStyleLbl="parChTrans1D2" presStyleIdx="3" presStyleCnt="5"/>
      <dgm:spPr/>
      <dgm:t>
        <a:bodyPr/>
        <a:lstStyle/>
        <a:p>
          <a:endParaRPr lang="es-ES"/>
        </a:p>
      </dgm:t>
    </dgm:pt>
    <dgm:pt modelId="{F787B337-E9C7-4C37-862E-FAEB90AAF3CE}" type="pres">
      <dgm:prSet presAssocID="{29356ED3-4D89-4AAC-8FA7-87CFF312F561}" presName="root2" presStyleCnt="0"/>
      <dgm:spPr/>
      <dgm:t>
        <a:bodyPr/>
        <a:lstStyle/>
        <a:p>
          <a:endParaRPr lang="es-ES"/>
        </a:p>
      </dgm:t>
    </dgm:pt>
    <dgm:pt modelId="{11F7D5F8-4116-4613-A11D-9A0866134E95}" type="pres">
      <dgm:prSet presAssocID="{29356ED3-4D89-4AAC-8FA7-87CFF312F561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4790104-F50C-4CFC-936A-B0DAE3377274}" type="pres">
      <dgm:prSet presAssocID="{29356ED3-4D89-4AAC-8FA7-87CFF312F561}" presName="level3hierChild" presStyleCnt="0"/>
      <dgm:spPr/>
      <dgm:t>
        <a:bodyPr/>
        <a:lstStyle/>
        <a:p>
          <a:endParaRPr lang="es-ES"/>
        </a:p>
      </dgm:t>
    </dgm:pt>
    <dgm:pt modelId="{579D8554-48F2-41D2-B765-8246B526FF35}" type="pres">
      <dgm:prSet presAssocID="{9932883F-35A2-4ABA-9619-0205985740FB}" presName="conn2-1" presStyleLbl="parChTrans1D2" presStyleIdx="4" presStyleCnt="5"/>
      <dgm:spPr/>
      <dgm:t>
        <a:bodyPr/>
        <a:lstStyle/>
        <a:p>
          <a:endParaRPr lang="es-ES"/>
        </a:p>
      </dgm:t>
    </dgm:pt>
    <dgm:pt modelId="{894153AB-522E-4947-8CF1-1D5BD1B74BD6}" type="pres">
      <dgm:prSet presAssocID="{9932883F-35A2-4ABA-9619-0205985740FB}" presName="connTx" presStyleLbl="parChTrans1D2" presStyleIdx="4" presStyleCnt="5"/>
      <dgm:spPr/>
      <dgm:t>
        <a:bodyPr/>
        <a:lstStyle/>
        <a:p>
          <a:endParaRPr lang="es-ES"/>
        </a:p>
      </dgm:t>
    </dgm:pt>
    <dgm:pt modelId="{E224EE29-6AE7-4E61-9698-7369E095F41E}" type="pres">
      <dgm:prSet presAssocID="{CB53CA61-02DA-4A39-86DD-125FFAA4E576}" presName="root2" presStyleCnt="0"/>
      <dgm:spPr/>
      <dgm:t>
        <a:bodyPr/>
        <a:lstStyle/>
        <a:p>
          <a:endParaRPr lang="es-ES"/>
        </a:p>
      </dgm:t>
    </dgm:pt>
    <dgm:pt modelId="{5C4C91CF-AC1E-4FB6-AA09-49562A49A2D1}" type="pres">
      <dgm:prSet presAssocID="{CB53CA61-02DA-4A39-86DD-125FFAA4E576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15E9A8C-BA61-4CA3-88AC-78E84844DB87}" type="pres">
      <dgm:prSet presAssocID="{CB53CA61-02DA-4A39-86DD-125FFAA4E576}" presName="level3hierChild" presStyleCnt="0"/>
      <dgm:spPr/>
      <dgm:t>
        <a:bodyPr/>
        <a:lstStyle/>
        <a:p>
          <a:endParaRPr lang="es-ES"/>
        </a:p>
      </dgm:t>
    </dgm:pt>
  </dgm:ptLst>
  <dgm:cxnLst>
    <dgm:cxn modelId="{2F91191E-C114-4EB9-8784-702AF59DBADF}" type="presOf" srcId="{1EACB771-9399-4176-9B75-1B7B914A7AA4}" destId="{8A95EF8C-C325-4D7A-8DB2-60C5C0746A2A}" srcOrd="1" destOrd="0" presId="urn:microsoft.com/office/officeart/2008/layout/HorizontalMultiLevelHierarchy"/>
    <dgm:cxn modelId="{697E646B-A677-4C66-978F-BAA58325EE60}" srcId="{D110DDD7-A4C6-4FD1-8A59-A7745FDB3299}" destId="{29356ED3-4D89-4AAC-8FA7-87CFF312F561}" srcOrd="3" destOrd="0" parTransId="{9DC2945F-8DBB-4970-9F5E-7E1049E9567B}" sibTransId="{9819C7BC-7DEE-4EDC-A834-4D1073909CD9}"/>
    <dgm:cxn modelId="{74B583F6-C1F4-4CA9-9AA3-9F1F3A16FBAA}" type="presOf" srcId="{1EACB771-9399-4176-9B75-1B7B914A7AA4}" destId="{86F4993B-4F91-42FE-B833-D547B26266A6}" srcOrd="0" destOrd="0" presId="urn:microsoft.com/office/officeart/2008/layout/HorizontalMultiLevelHierarchy"/>
    <dgm:cxn modelId="{693BFC18-BF8C-4DB7-88AF-7265FBA58463}" type="presOf" srcId="{AC624934-16BC-4230-B960-551652278EBD}" destId="{D4D8257A-5BC7-4ABB-91F6-70BD9D026398}" srcOrd="0" destOrd="0" presId="urn:microsoft.com/office/officeart/2008/layout/HorizontalMultiLevelHierarchy"/>
    <dgm:cxn modelId="{A150DF5C-945F-4CDE-B9C4-F475939B79EF}" type="presOf" srcId="{9DC2945F-8DBB-4970-9F5E-7E1049E9567B}" destId="{004E06FD-8886-4ABC-AAD7-5191FD97518B}" srcOrd="1" destOrd="0" presId="urn:microsoft.com/office/officeart/2008/layout/HorizontalMultiLevelHierarchy"/>
    <dgm:cxn modelId="{9C296896-F584-4CC3-8A7F-6509F4E0409B}" type="presOf" srcId="{9DC2945F-8DBB-4970-9F5E-7E1049E9567B}" destId="{DB17632C-E13A-4906-9072-EBA63008AB2E}" srcOrd="0" destOrd="0" presId="urn:microsoft.com/office/officeart/2008/layout/HorizontalMultiLevelHierarchy"/>
    <dgm:cxn modelId="{E969D5B1-5299-4155-B726-A167A6027CF8}" type="presOf" srcId="{D110DDD7-A4C6-4FD1-8A59-A7745FDB3299}" destId="{5E630ACB-D000-4BDE-8097-16CE3B464A22}" srcOrd="0" destOrd="0" presId="urn:microsoft.com/office/officeart/2008/layout/HorizontalMultiLevelHierarchy"/>
    <dgm:cxn modelId="{0A3EB7BD-4903-41AE-954E-E96C5457065F}" type="presOf" srcId="{CB53CA61-02DA-4A39-86DD-125FFAA4E576}" destId="{5C4C91CF-AC1E-4FB6-AA09-49562A49A2D1}" srcOrd="0" destOrd="0" presId="urn:microsoft.com/office/officeart/2008/layout/HorizontalMultiLevelHierarchy"/>
    <dgm:cxn modelId="{A510E50E-939F-43AD-AF0E-EC326F9A4199}" type="presOf" srcId="{2DDE86ED-D648-4083-A07C-00036EE00F31}" destId="{32B61F03-EA6E-4497-9A73-3CF1E91BE3B1}" srcOrd="0" destOrd="0" presId="urn:microsoft.com/office/officeart/2008/layout/HorizontalMultiLevelHierarchy"/>
    <dgm:cxn modelId="{DB6FA9AE-B94B-4F72-950E-B756D2E52697}" type="presOf" srcId="{47C7D43A-3649-44BC-98B6-38417D054B0A}" destId="{7BE7128B-D251-4A35-96E0-95D93E1AD534}" srcOrd="0" destOrd="0" presId="urn:microsoft.com/office/officeart/2008/layout/HorizontalMultiLevelHierarchy"/>
    <dgm:cxn modelId="{8AC27E58-C3FD-4D18-A992-8E24DC0C30FA}" type="presOf" srcId="{29356ED3-4D89-4AAC-8FA7-87CFF312F561}" destId="{11F7D5F8-4116-4613-A11D-9A0866134E95}" srcOrd="0" destOrd="0" presId="urn:microsoft.com/office/officeart/2008/layout/HorizontalMultiLevelHierarchy"/>
    <dgm:cxn modelId="{E3013427-822F-4EC9-BA76-E06D966634D7}" type="presOf" srcId="{96BA78C4-7038-45D5-A4C6-CFCA25ACDF07}" destId="{B00132AB-515D-447E-843D-53219CC46788}" srcOrd="0" destOrd="0" presId="urn:microsoft.com/office/officeart/2008/layout/HorizontalMultiLevelHierarchy"/>
    <dgm:cxn modelId="{D599D507-6180-4EF2-9C4B-FD771651576C}" type="presOf" srcId="{9932883F-35A2-4ABA-9619-0205985740FB}" destId="{579D8554-48F2-41D2-B765-8246B526FF35}" srcOrd="0" destOrd="0" presId="urn:microsoft.com/office/officeart/2008/layout/HorizontalMultiLevelHierarchy"/>
    <dgm:cxn modelId="{D05B3CF8-9B95-4C38-80C7-981D9C023EB0}" srcId="{D110DDD7-A4C6-4FD1-8A59-A7745FDB3299}" destId="{CB53CA61-02DA-4A39-86DD-125FFAA4E576}" srcOrd="4" destOrd="0" parTransId="{9932883F-35A2-4ABA-9619-0205985740FB}" sibTransId="{CC7DC9DD-176E-44FF-88EE-C032D7119A98}"/>
    <dgm:cxn modelId="{B78EB406-3F78-4C7A-BCC5-5F4994BEEBC3}" srcId="{D110DDD7-A4C6-4FD1-8A59-A7745FDB3299}" destId="{47C7D43A-3649-44BC-98B6-38417D054B0A}" srcOrd="0" destOrd="0" parTransId="{1EACB771-9399-4176-9B75-1B7B914A7AA4}" sibTransId="{B2BAAB18-C3BA-436C-B530-96AEE848FBD8}"/>
    <dgm:cxn modelId="{195FE71A-D66E-4F43-8CBC-739D83D0489C}" type="presOf" srcId="{A1C476E6-E249-48C8-89AD-05BDF028AF0C}" destId="{7D72D08A-D5B4-49AD-896B-72274910DF53}" srcOrd="0" destOrd="0" presId="urn:microsoft.com/office/officeart/2008/layout/HorizontalMultiLevelHierarchy"/>
    <dgm:cxn modelId="{E54E1075-3AF0-4917-BBE4-9C2ED10D7189}" type="presOf" srcId="{F5C07E12-9BE8-4134-BA2E-DDA3DF62EFED}" destId="{1C246FB3-DC5A-4AF7-9B5F-D5EE5A5C033A}" srcOrd="0" destOrd="0" presId="urn:microsoft.com/office/officeart/2008/layout/HorizontalMultiLevelHierarchy"/>
    <dgm:cxn modelId="{DD464258-E543-4E6B-843C-1438FEBFFF79}" srcId="{2DDE86ED-D648-4083-A07C-00036EE00F31}" destId="{D110DDD7-A4C6-4FD1-8A59-A7745FDB3299}" srcOrd="0" destOrd="0" parTransId="{668971CE-3A56-4078-A897-1BB2BE5F6E7D}" sibTransId="{0A117DC7-5D8D-44A5-AD7D-57930B18F851}"/>
    <dgm:cxn modelId="{CCB67FB4-8ECF-4404-937E-A5A918F766DB}" type="presOf" srcId="{A1C476E6-E249-48C8-89AD-05BDF028AF0C}" destId="{C053D02A-4655-42C5-9FB0-1C3FC112DCE3}" srcOrd="1" destOrd="0" presId="urn:microsoft.com/office/officeart/2008/layout/HorizontalMultiLevelHierarchy"/>
    <dgm:cxn modelId="{57B679C5-460B-45BF-9E4E-9D66C943F69A}" type="presOf" srcId="{9932883F-35A2-4ABA-9619-0205985740FB}" destId="{894153AB-522E-4947-8CF1-1D5BD1B74BD6}" srcOrd="1" destOrd="0" presId="urn:microsoft.com/office/officeart/2008/layout/HorizontalMultiLevelHierarchy"/>
    <dgm:cxn modelId="{82E83650-33DC-4EDF-BAB2-965917D19F21}" srcId="{D110DDD7-A4C6-4FD1-8A59-A7745FDB3299}" destId="{96BA78C4-7038-45D5-A4C6-CFCA25ACDF07}" srcOrd="1" destOrd="0" parTransId="{A1C476E6-E249-48C8-89AD-05BDF028AF0C}" sibTransId="{B0AF3B82-C222-4EFC-980B-0BB6F52F7597}"/>
    <dgm:cxn modelId="{79E7AE40-1C33-439C-82DB-C30DEF3B618D}" srcId="{D110DDD7-A4C6-4FD1-8A59-A7745FDB3299}" destId="{AC624934-16BC-4230-B960-551652278EBD}" srcOrd="2" destOrd="0" parTransId="{F5C07E12-9BE8-4134-BA2E-DDA3DF62EFED}" sibTransId="{667E9621-D060-4CA7-819A-C929240A3EC5}"/>
    <dgm:cxn modelId="{D4106850-DF7D-4D06-AE0F-F9C1AF23760F}" type="presOf" srcId="{F5C07E12-9BE8-4134-BA2E-DDA3DF62EFED}" destId="{2D31BBA9-70B3-4121-AA1F-0E7AAD985EEC}" srcOrd="1" destOrd="0" presId="urn:microsoft.com/office/officeart/2008/layout/HorizontalMultiLevelHierarchy"/>
    <dgm:cxn modelId="{B05C6EE6-C749-4962-8562-9214719FADBC}" type="presParOf" srcId="{32B61F03-EA6E-4497-9A73-3CF1E91BE3B1}" destId="{E80AD7B2-E3FB-4214-9863-C8E8943276FC}" srcOrd="0" destOrd="0" presId="urn:microsoft.com/office/officeart/2008/layout/HorizontalMultiLevelHierarchy"/>
    <dgm:cxn modelId="{B390FE40-62F0-4A88-BAAA-8010906AE0AB}" type="presParOf" srcId="{E80AD7B2-E3FB-4214-9863-C8E8943276FC}" destId="{5E630ACB-D000-4BDE-8097-16CE3B464A22}" srcOrd="0" destOrd="0" presId="urn:microsoft.com/office/officeart/2008/layout/HorizontalMultiLevelHierarchy"/>
    <dgm:cxn modelId="{591AA53E-1321-4F49-95DA-1BD496558192}" type="presParOf" srcId="{E80AD7B2-E3FB-4214-9863-C8E8943276FC}" destId="{598582C5-68CC-43A1-A617-B7CF91AAF0A5}" srcOrd="1" destOrd="0" presId="urn:microsoft.com/office/officeart/2008/layout/HorizontalMultiLevelHierarchy"/>
    <dgm:cxn modelId="{8CB76B28-76D0-4D78-BD76-A17137D289CE}" type="presParOf" srcId="{598582C5-68CC-43A1-A617-B7CF91AAF0A5}" destId="{86F4993B-4F91-42FE-B833-D547B26266A6}" srcOrd="0" destOrd="0" presId="urn:microsoft.com/office/officeart/2008/layout/HorizontalMultiLevelHierarchy"/>
    <dgm:cxn modelId="{560D4A43-D890-4968-AE4F-7A2A6F3F2213}" type="presParOf" srcId="{86F4993B-4F91-42FE-B833-D547B26266A6}" destId="{8A95EF8C-C325-4D7A-8DB2-60C5C0746A2A}" srcOrd="0" destOrd="0" presId="urn:microsoft.com/office/officeart/2008/layout/HorizontalMultiLevelHierarchy"/>
    <dgm:cxn modelId="{ED38188B-21F8-44A7-944C-AB42194837FA}" type="presParOf" srcId="{598582C5-68CC-43A1-A617-B7CF91AAF0A5}" destId="{B812C4C7-0D71-4D7B-8FE2-70DDFACD82C0}" srcOrd="1" destOrd="0" presId="urn:microsoft.com/office/officeart/2008/layout/HorizontalMultiLevelHierarchy"/>
    <dgm:cxn modelId="{A0661D67-2E97-414F-9CFF-752DF0675E4E}" type="presParOf" srcId="{B812C4C7-0D71-4D7B-8FE2-70DDFACD82C0}" destId="{7BE7128B-D251-4A35-96E0-95D93E1AD534}" srcOrd="0" destOrd="0" presId="urn:microsoft.com/office/officeart/2008/layout/HorizontalMultiLevelHierarchy"/>
    <dgm:cxn modelId="{41229DFB-934D-474F-8303-511A023A53DB}" type="presParOf" srcId="{B812C4C7-0D71-4D7B-8FE2-70DDFACD82C0}" destId="{796832F4-B50D-4FCC-BBE3-1E6E6B7614CF}" srcOrd="1" destOrd="0" presId="urn:microsoft.com/office/officeart/2008/layout/HorizontalMultiLevelHierarchy"/>
    <dgm:cxn modelId="{590CCAD3-1597-4F84-BD69-2C3CFB218B65}" type="presParOf" srcId="{598582C5-68CC-43A1-A617-B7CF91AAF0A5}" destId="{7D72D08A-D5B4-49AD-896B-72274910DF53}" srcOrd="2" destOrd="0" presId="urn:microsoft.com/office/officeart/2008/layout/HorizontalMultiLevelHierarchy"/>
    <dgm:cxn modelId="{6248177A-08B6-4BEE-9371-428DE530CC0C}" type="presParOf" srcId="{7D72D08A-D5B4-49AD-896B-72274910DF53}" destId="{C053D02A-4655-42C5-9FB0-1C3FC112DCE3}" srcOrd="0" destOrd="0" presId="urn:microsoft.com/office/officeart/2008/layout/HorizontalMultiLevelHierarchy"/>
    <dgm:cxn modelId="{1DAAC176-AA32-45F5-BAEF-7A44B9520C64}" type="presParOf" srcId="{598582C5-68CC-43A1-A617-B7CF91AAF0A5}" destId="{46EEB04D-C593-4D1E-B37A-A784AB3F317D}" srcOrd="3" destOrd="0" presId="urn:microsoft.com/office/officeart/2008/layout/HorizontalMultiLevelHierarchy"/>
    <dgm:cxn modelId="{D5E20E1C-6ED1-48FC-8963-3201C3544EE1}" type="presParOf" srcId="{46EEB04D-C593-4D1E-B37A-A784AB3F317D}" destId="{B00132AB-515D-447E-843D-53219CC46788}" srcOrd="0" destOrd="0" presId="urn:microsoft.com/office/officeart/2008/layout/HorizontalMultiLevelHierarchy"/>
    <dgm:cxn modelId="{F8797D96-220B-4A78-ABBE-3E9072AC65A7}" type="presParOf" srcId="{46EEB04D-C593-4D1E-B37A-A784AB3F317D}" destId="{C137090C-1C20-41F0-B038-F9C6C7CDE709}" srcOrd="1" destOrd="0" presId="urn:microsoft.com/office/officeart/2008/layout/HorizontalMultiLevelHierarchy"/>
    <dgm:cxn modelId="{47774143-FE2B-4445-91A8-F89E1FAF2E3A}" type="presParOf" srcId="{598582C5-68CC-43A1-A617-B7CF91AAF0A5}" destId="{1C246FB3-DC5A-4AF7-9B5F-D5EE5A5C033A}" srcOrd="4" destOrd="0" presId="urn:microsoft.com/office/officeart/2008/layout/HorizontalMultiLevelHierarchy"/>
    <dgm:cxn modelId="{3DAA484E-4BF5-4CDE-AB5C-7629003062FF}" type="presParOf" srcId="{1C246FB3-DC5A-4AF7-9B5F-D5EE5A5C033A}" destId="{2D31BBA9-70B3-4121-AA1F-0E7AAD985EEC}" srcOrd="0" destOrd="0" presId="urn:microsoft.com/office/officeart/2008/layout/HorizontalMultiLevelHierarchy"/>
    <dgm:cxn modelId="{8CAE0B8D-EE87-47C1-B770-81DE19B5025F}" type="presParOf" srcId="{598582C5-68CC-43A1-A617-B7CF91AAF0A5}" destId="{58AB57AC-61C8-4CC1-BAEB-A4A8194C3F5C}" srcOrd="5" destOrd="0" presId="urn:microsoft.com/office/officeart/2008/layout/HorizontalMultiLevelHierarchy"/>
    <dgm:cxn modelId="{ED7AD9F5-816F-49EA-B925-5904B83E86FA}" type="presParOf" srcId="{58AB57AC-61C8-4CC1-BAEB-A4A8194C3F5C}" destId="{D4D8257A-5BC7-4ABB-91F6-70BD9D026398}" srcOrd="0" destOrd="0" presId="urn:microsoft.com/office/officeart/2008/layout/HorizontalMultiLevelHierarchy"/>
    <dgm:cxn modelId="{4B0E5159-AD3C-4A7F-A83F-867A454AC978}" type="presParOf" srcId="{58AB57AC-61C8-4CC1-BAEB-A4A8194C3F5C}" destId="{342B20B7-D76A-42DA-A3FA-DF89AA9B43D9}" srcOrd="1" destOrd="0" presId="urn:microsoft.com/office/officeart/2008/layout/HorizontalMultiLevelHierarchy"/>
    <dgm:cxn modelId="{DCA0673C-A473-4D36-AB8A-DA84F838AC3F}" type="presParOf" srcId="{598582C5-68CC-43A1-A617-B7CF91AAF0A5}" destId="{DB17632C-E13A-4906-9072-EBA63008AB2E}" srcOrd="6" destOrd="0" presId="urn:microsoft.com/office/officeart/2008/layout/HorizontalMultiLevelHierarchy"/>
    <dgm:cxn modelId="{06B5757F-A36F-4191-8B77-028CB24B5C47}" type="presParOf" srcId="{DB17632C-E13A-4906-9072-EBA63008AB2E}" destId="{004E06FD-8886-4ABC-AAD7-5191FD97518B}" srcOrd="0" destOrd="0" presId="urn:microsoft.com/office/officeart/2008/layout/HorizontalMultiLevelHierarchy"/>
    <dgm:cxn modelId="{8830092C-F880-4A93-97F1-BCA2B82DC4E9}" type="presParOf" srcId="{598582C5-68CC-43A1-A617-B7CF91AAF0A5}" destId="{F787B337-E9C7-4C37-862E-FAEB90AAF3CE}" srcOrd="7" destOrd="0" presId="urn:microsoft.com/office/officeart/2008/layout/HorizontalMultiLevelHierarchy"/>
    <dgm:cxn modelId="{A0AAA84D-3060-4324-B4FB-15B3175207A6}" type="presParOf" srcId="{F787B337-E9C7-4C37-862E-FAEB90AAF3CE}" destId="{11F7D5F8-4116-4613-A11D-9A0866134E95}" srcOrd="0" destOrd="0" presId="urn:microsoft.com/office/officeart/2008/layout/HorizontalMultiLevelHierarchy"/>
    <dgm:cxn modelId="{D059E5F0-A8E2-4FEC-80B0-41BA911A31F5}" type="presParOf" srcId="{F787B337-E9C7-4C37-862E-FAEB90AAF3CE}" destId="{F4790104-F50C-4CFC-936A-B0DAE3377274}" srcOrd="1" destOrd="0" presId="urn:microsoft.com/office/officeart/2008/layout/HorizontalMultiLevelHierarchy"/>
    <dgm:cxn modelId="{95F1F2C8-5B3B-45B0-AB3F-816CB9C53508}" type="presParOf" srcId="{598582C5-68CC-43A1-A617-B7CF91AAF0A5}" destId="{579D8554-48F2-41D2-B765-8246B526FF35}" srcOrd="8" destOrd="0" presId="urn:microsoft.com/office/officeart/2008/layout/HorizontalMultiLevelHierarchy"/>
    <dgm:cxn modelId="{DBEA03DE-8FBD-49B3-A393-AE063901C363}" type="presParOf" srcId="{579D8554-48F2-41D2-B765-8246B526FF35}" destId="{894153AB-522E-4947-8CF1-1D5BD1B74BD6}" srcOrd="0" destOrd="0" presId="urn:microsoft.com/office/officeart/2008/layout/HorizontalMultiLevelHierarchy"/>
    <dgm:cxn modelId="{C312D967-2246-41D5-87C4-288BDB78A740}" type="presParOf" srcId="{598582C5-68CC-43A1-A617-B7CF91AAF0A5}" destId="{E224EE29-6AE7-4E61-9698-7369E095F41E}" srcOrd="9" destOrd="0" presId="urn:microsoft.com/office/officeart/2008/layout/HorizontalMultiLevelHierarchy"/>
    <dgm:cxn modelId="{7A4B18F6-DEFF-4622-A09B-50AEDD96D26A}" type="presParOf" srcId="{E224EE29-6AE7-4E61-9698-7369E095F41E}" destId="{5C4C91CF-AC1E-4FB6-AA09-49562A49A2D1}" srcOrd="0" destOrd="0" presId="urn:microsoft.com/office/officeart/2008/layout/HorizontalMultiLevelHierarchy"/>
    <dgm:cxn modelId="{B185E47A-8026-4CFA-B36E-595F78A5746C}" type="presParOf" srcId="{E224EE29-6AE7-4E61-9698-7369E095F41E}" destId="{515E9A8C-BA61-4CA3-88AC-78E84844DB8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DE86ED-D648-4083-A07C-00036EE00F31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110DDD7-A4C6-4FD1-8A59-A7745FDB3299}">
      <dgm:prSet phldrT="[Texto]"/>
      <dgm:spPr/>
      <dgm:t>
        <a:bodyPr/>
        <a:lstStyle/>
        <a:p>
          <a:r>
            <a:rPr lang="es-EC" dirty="0" smtClean="0"/>
            <a:t>TEST DE RENDIIMIENTO FÍSICO-TÉCNICO</a:t>
          </a:r>
          <a:endParaRPr lang="es-EC" dirty="0"/>
        </a:p>
      </dgm:t>
    </dgm:pt>
    <dgm:pt modelId="{668971CE-3A56-4078-A897-1BB2BE5F6E7D}" type="parTrans" cxnId="{DD464258-E543-4E6B-843C-1438FEBFFF79}">
      <dgm:prSet/>
      <dgm:spPr/>
      <dgm:t>
        <a:bodyPr/>
        <a:lstStyle/>
        <a:p>
          <a:endParaRPr lang="es-EC"/>
        </a:p>
      </dgm:t>
    </dgm:pt>
    <dgm:pt modelId="{0A117DC7-5D8D-44A5-AD7D-57930B18F851}" type="sibTrans" cxnId="{DD464258-E543-4E6B-843C-1438FEBFFF79}">
      <dgm:prSet/>
      <dgm:spPr/>
      <dgm:t>
        <a:bodyPr/>
        <a:lstStyle/>
        <a:p>
          <a:endParaRPr lang="es-EC"/>
        </a:p>
      </dgm:t>
    </dgm:pt>
    <dgm:pt modelId="{96BA78C4-7038-45D5-A4C6-CFCA25ACDF07}">
      <dgm:prSet phldrT="[Texto]"/>
      <dgm:spPr/>
      <dgm:t>
        <a:bodyPr/>
        <a:lstStyle/>
        <a:p>
          <a:r>
            <a:rPr lang="es-EC" dirty="0" smtClean="0"/>
            <a:t>Test de Sprint Bangsbo, modificado (1994)</a:t>
          </a:r>
          <a:endParaRPr lang="es-EC" dirty="0"/>
        </a:p>
      </dgm:t>
    </dgm:pt>
    <dgm:pt modelId="{A1C476E6-E249-48C8-89AD-05BDF028AF0C}" type="parTrans" cxnId="{82E83650-33DC-4EDF-BAB2-965917D19F21}">
      <dgm:prSet/>
      <dgm:spPr/>
      <dgm:t>
        <a:bodyPr/>
        <a:lstStyle/>
        <a:p>
          <a:endParaRPr lang="es-EC"/>
        </a:p>
      </dgm:t>
    </dgm:pt>
    <dgm:pt modelId="{B0AF3B82-C222-4EFC-980B-0BB6F52F7597}" type="sibTrans" cxnId="{82E83650-33DC-4EDF-BAB2-965917D19F21}">
      <dgm:prSet/>
      <dgm:spPr/>
      <dgm:t>
        <a:bodyPr/>
        <a:lstStyle/>
        <a:p>
          <a:endParaRPr lang="es-EC"/>
        </a:p>
      </dgm:t>
    </dgm:pt>
    <dgm:pt modelId="{32B61F03-EA6E-4497-9A73-3CF1E91BE3B1}" type="pres">
      <dgm:prSet presAssocID="{2DDE86ED-D648-4083-A07C-00036EE00F3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80AD7B2-E3FB-4214-9863-C8E8943276FC}" type="pres">
      <dgm:prSet presAssocID="{D110DDD7-A4C6-4FD1-8A59-A7745FDB3299}" presName="root1" presStyleCnt="0"/>
      <dgm:spPr/>
      <dgm:t>
        <a:bodyPr/>
        <a:lstStyle/>
        <a:p>
          <a:endParaRPr lang="es-ES"/>
        </a:p>
      </dgm:t>
    </dgm:pt>
    <dgm:pt modelId="{5E630ACB-D000-4BDE-8097-16CE3B464A22}" type="pres">
      <dgm:prSet presAssocID="{D110DDD7-A4C6-4FD1-8A59-A7745FDB329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98582C5-68CC-43A1-A617-B7CF91AAF0A5}" type="pres">
      <dgm:prSet presAssocID="{D110DDD7-A4C6-4FD1-8A59-A7745FDB3299}" presName="level2hierChild" presStyleCnt="0"/>
      <dgm:spPr/>
      <dgm:t>
        <a:bodyPr/>
        <a:lstStyle/>
        <a:p>
          <a:endParaRPr lang="es-ES"/>
        </a:p>
      </dgm:t>
    </dgm:pt>
    <dgm:pt modelId="{7D72D08A-D5B4-49AD-896B-72274910DF53}" type="pres">
      <dgm:prSet presAssocID="{A1C476E6-E249-48C8-89AD-05BDF028AF0C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C053D02A-4655-42C5-9FB0-1C3FC112DCE3}" type="pres">
      <dgm:prSet presAssocID="{A1C476E6-E249-48C8-89AD-05BDF028AF0C}" presName="connTx" presStyleLbl="parChTrans1D2" presStyleIdx="0" presStyleCnt="1"/>
      <dgm:spPr/>
      <dgm:t>
        <a:bodyPr/>
        <a:lstStyle/>
        <a:p>
          <a:endParaRPr lang="es-ES"/>
        </a:p>
      </dgm:t>
    </dgm:pt>
    <dgm:pt modelId="{46EEB04D-C593-4D1E-B37A-A784AB3F317D}" type="pres">
      <dgm:prSet presAssocID="{96BA78C4-7038-45D5-A4C6-CFCA25ACDF07}" presName="root2" presStyleCnt="0"/>
      <dgm:spPr/>
      <dgm:t>
        <a:bodyPr/>
        <a:lstStyle/>
        <a:p>
          <a:endParaRPr lang="es-ES"/>
        </a:p>
      </dgm:t>
    </dgm:pt>
    <dgm:pt modelId="{B00132AB-515D-447E-843D-53219CC46788}" type="pres">
      <dgm:prSet presAssocID="{96BA78C4-7038-45D5-A4C6-CFCA25ACDF07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137090C-1C20-41F0-B038-F9C6C7CDE709}" type="pres">
      <dgm:prSet presAssocID="{96BA78C4-7038-45D5-A4C6-CFCA25ACDF07}" presName="level3hierChild" presStyleCnt="0"/>
      <dgm:spPr/>
      <dgm:t>
        <a:bodyPr/>
        <a:lstStyle/>
        <a:p>
          <a:endParaRPr lang="es-ES"/>
        </a:p>
      </dgm:t>
    </dgm:pt>
  </dgm:ptLst>
  <dgm:cxnLst>
    <dgm:cxn modelId="{E1054216-51B4-4B7F-90C5-C668F76C9E72}" type="presOf" srcId="{D110DDD7-A4C6-4FD1-8A59-A7745FDB3299}" destId="{5E630ACB-D000-4BDE-8097-16CE3B464A22}" srcOrd="0" destOrd="0" presId="urn:microsoft.com/office/officeart/2008/layout/HorizontalMultiLevelHierarchy"/>
    <dgm:cxn modelId="{92117331-E075-4F6B-8978-ADC68331692F}" type="presOf" srcId="{A1C476E6-E249-48C8-89AD-05BDF028AF0C}" destId="{7D72D08A-D5B4-49AD-896B-72274910DF53}" srcOrd="0" destOrd="0" presId="urn:microsoft.com/office/officeart/2008/layout/HorizontalMultiLevelHierarchy"/>
    <dgm:cxn modelId="{DD464258-E543-4E6B-843C-1438FEBFFF79}" srcId="{2DDE86ED-D648-4083-A07C-00036EE00F31}" destId="{D110DDD7-A4C6-4FD1-8A59-A7745FDB3299}" srcOrd="0" destOrd="0" parTransId="{668971CE-3A56-4078-A897-1BB2BE5F6E7D}" sibTransId="{0A117DC7-5D8D-44A5-AD7D-57930B18F851}"/>
    <dgm:cxn modelId="{0B487768-F4FE-42DC-B11D-9CD6C282B148}" type="presOf" srcId="{2DDE86ED-D648-4083-A07C-00036EE00F31}" destId="{32B61F03-EA6E-4497-9A73-3CF1E91BE3B1}" srcOrd="0" destOrd="0" presId="urn:microsoft.com/office/officeart/2008/layout/HorizontalMultiLevelHierarchy"/>
    <dgm:cxn modelId="{065043C0-EC1A-4EF5-8ED8-AE25928E250E}" type="presOf" srcId="{A1C476E6-E249-48C8-89AD-05BDF028AF0C}" destId="{C053D02A-4655-42C5-9FB0-1C3FC112DCE3}" srcOrd="1" destOrd="0" presId="urn:microsoft.com/office/officeart/2008/layout/HorizontalMultiLevelHierarchy"/>
    <dgm:cxn modelId="{82E83650-33DC-4EDF-BAB2-965917D19F21}" srcId="{D110DDD7-A4C6-4FD1-8A59-A7745FDB3299}" destId="{96BA78C4-7038-45D5-A4C6-CFCA25ACDF07}" srcOrd="0" destOrd="0" parTransId="{A1C476E6-E249-48C8-89AD-05BDF028AF0C}" sibTransId="{B0AF3B82-C222-4EFC-980B-0BB6F52F7597}"/>
    <dgm:cxn modelId="{E406BBC3-0762-4D06-94EB-2C6063678C28}" type="presOf" srcId="{96BA78C4-7038-45D5-A4C6-CFCA25ACDF07}" destId="{B00132AB-515D-447E-843D-53219CC46788}" srcOrd="0" destOrd="0" presId="urn:microsoft.com/office/officeart/2008/layout/HorizontalMultiLevelHierarchy"/>
    <dgm:cxn modelId="{F0153083-8A43-46AB-B34C-1AB8C0833E01}" type="presParOf" srcId="{32B61F03-EA6E-4497-9A73-3CF1E91BE3B1}" destId="{E80AD7B2-E3FB-4214-9863-C8E8943276FC}" srcOrd="0" destOrd="0" presId="urn:microsoft.com/office/officeart/2008/layout/HorizontalMultiLevelHierarchy"/>
    <dgm:cxn modelId="{840AE581-1AB9-490B-86B6-233205EA5F01}" type="presParOf" srcId="{E80AD7B2-E3FB-4214-9863-C8E8943276FC}" destId="{5E630ACB-D000-4BDE-8097-16CE3B464A22}" srcOrd="0" destOrd="0" presId="urn:microsoft.com/office/officeart/2008/layout/HorizontalMultiLevelHierarchy"/>
    <dgm:cxn modelId="{E71A9EB5-92B1-4548-8DCF-9B63BBB0E032}" type="presParOf" srcId="{E80AD7B2-E3FB-4214-9863-C8E8943276FC}" destId="{598582C5-68CC-43A1-A617-B7CF91AAF0A5}" srcOrd="1" destOrd="0" presId="urn:microsoft.com/office/officeart/2008/layout/HorizontalMultiLevelHierarchy"/>
    <dgm:cxn modelId="{00F28077-AD06-43D2-86CE-65A6030A4EE6}" type="presParOf" srcId="{598582C5-68CC-43A1-A617-B7CF91AAF0A5}" destId="{7D72D08A-D5B4-49AD-896B-72274910DF53}" srcOrd="0" destOrd="0" presId="urn:microsoft.com/office/officeart/2008/layout/HorizontalMultiLevelHierarchy"/>
    <dgm:cxn modelId="{43659BE4-1DEC-4C09-A46F-12CBFD69EBA7}" type="presParOf" srcId="{7D72D08A-D5B4-49AD-896B-72274910DF53}" destId="{C053D02A-4655-42C5-9FB0-1C3FC112DCE3}" srcOrd="0" destOrd="0" presId="urn:microsoft.com/office/officeart/2008/layout/HorizontalMultiLevelHierarchy"/>
    <dgm:cxn modelId="{308B0C63-9C3F-4010-AE1E-9D444274C51E}" type="presParOf" srcId="{598582C5-68CC-43A1-A617-B7CF91AAF0A5}" destId="{46EEB04D-C593-4D1E-B37A-A784AB3F317D}" srcOrd="1" destOrd="0" presId="urn:microsoft.com/office/officeart/2008/layout/HorizontalMultiLevelHierarchy"/>
    <dgm:cxn modelId="{6FCCBD98-631C-4179-99F0-14217035EC07}" type="presParOf" srcId="{46EEB04D-C593-4D1E-B37A-A784AB3F317D}" destId="{B00132AB-515D-447E-843D-53219CC46788}" srcOrd="0" destOrd="0" presId="urn:microsoft.com/office/officeart/2008/layout/HorizontalMultiLevelHierarchy"/>
    <dgm:cxn modelId="{90570F7E-2134-4891-AFEA-BA53372218E0}" type="presParOf" srcId="{46EEB04D-C593-4D1E-B37A-A784AB3F317D}" destId="{C137090C-1C20-41F0-B038-F9C6C7CDE70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BA3D48-6990-4A79-9B22-9ED62AD710BE}" type="doc">
      <dgm:prSet loTypeId="urn:microsoft.com/office/officeart/2005/8/layout/StepDownProcess" loCatId="process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D1A61E97-ACB3-44DD-96A0-FE5B4DFF3DA6}">
      <dgm:prSet phldrT="[Texto]"/>
      <dgm:spPr/>
      <dgm:t>
        <a:bodyPr/>
        <a:lstStyle/>
        <a:p>
          <a:r>
            <a:rPr lang="es-ES" dirty="0" smtClean="0"/>
            <a:t>Estructura</a:t>
          </a:r>
          <a:endParaRPr lang="es-ES" dirty="0"/>
        </a:p>
      </dgm:t>
    </dgm:pt>
    <dgm:pt modelId="{BF31E58F-7F8A-4A3C-96EC-871BC1A99249}" type="parTrans" cxnId="{2EF4809F-7C48-4C0F-97A6-28FC4EED2813}">
      <dgm:prSet/>
      <dgm:spPr/>
      <dgm:t>
        <a:bodyPr/>
        <a:lstStyle/>
        <a:p>
          <a:endParaRPr lang="es-ES"/>
        </a:p>
      </dgm:t>
    </dgm:pt>
    <dgm:pt modelId="{66CE2CB8-C3B4-47D0-926B-34D086B2FB44}" type="sibTrans" cxnId="{2EF4809F-7C48-4C0F-97A6-28FC4EED2813}">
      <dgm:prSet/>
      <dgm:spPr/>
      <dgm:t>
        <a:bodyPr/>
        <a:lstStyle/>
        <a:p>
          <a:endParaRPr lang="es-ES"/>
        </a:p>
      </dgm:t>
    </dgm:pt>
    <dgm:pt modelId="{E8FCBB66-5D99-454D-8B4C-310486702D09}">
      <dgm:prSet phldrT="[Texto]"/>
      <dgm:spPr/>
      <dgm:t>
        <a:bodyPr/>
        <a:lstStyle/>
        <a:p>
          <a:r>
            <a:rPr lang="es-ES" dirty="0" smtClean="0"/>
            <a:t>Se realizo mediante procedimientos organizativos: Circuito y recorrido</a:t>
          </a:r>
          <a:endParaRPr lang="es-ES" dirty="0"/>
        </a:p>
      </dgm:t>
    </dgm:pt>
    <dgm:pt modelId="{4843BCCA-68E3-4193-ADAD-86A4F116599D}" type="parTrans" cxnId="{A822BEE1-F083-464A-A0EB-E83E6E98AD1E}">
      <dgm:prSet/>
      <dgm:spPr/>
      <dgm:t>
        <a:bodyPr/>
        <a:lstStyle/>
        <a:p>
          <a:endParaRPr lang="es-ES"/>
        </a:p>
      </dgm:t>
    </dgm:pt>
    <dgm:pt modelId="{011AD7DA-8389-4B9D-82A9-81097B57B115}" type="sibTrans" cxnId="{A822BEE1-F083-464A-A0EB-E83E6E98AD1E}">
      <dgm:prSet/>
      <dgm:spPr/>
      <dgm:t>
        <a:bodyPr/>
        <a:lstStyle/>
        <a:p>
          <a:endParaRPr lang="es-ES"/>
        </a:p>
      </dgm:t>
    </dgm:pt>
    <dgm:pt modelId="{1C7786EB-4549-438D-8A6F-E46518B5C716}">
      <dgm:prSet phldrT="[Texto]"/>
      <dgm:spPr/>
      <dgm:t>
        <a:bodyPr/>
        <a:lstStyle/>
        <a:p>
          <a:r>
            <a:rPr lang="es-ES" dirty="0" smtClean="0"/>
            <a:t>Métodos</a:t>
          </a:r>
          <a:endParaRPr lang="es-ES" dirty="0"/>
        </a:p>
      </dgm:t>
    </dgm:pt>
    <dgm:pt modelId="{84E20959-60B8-48A9-8445-314957DF78F6}" type="parTrans" cxnId="{33674FD7-E9B9-4B28-AFE6-D171BC094997}">
      <dgm:prSet/>
      <dgm:spPr/>
      <dgm:t>
        <a:bodyPr/>
        <a:lstStyle/>
        <a:p>
          <a:endParaRPr lang="es-ES"/>
        </a:p>
      </dgm:t>
    </dgm:pt>
    <dgm:pt modelId="{D5EA90D9-AF76-4D79-B16C-CB1945BEECFB}" type="sibTrans" cxnId="{33674FD7-E9B9-4B28-AFE6-D171BC094997}">
      <dgm:prSet/>
      <dgm:spPr/>
      <dgm:t>
        <a:bodyPr/>
        <a:lstStyle/>
        <a:p>
          <a:endParaRPr lang="es-ES"/>
        </a:p>
      </dgm:t>
    </dgm:pt>
    <dgm:pt modelId="{36939E37-A08B-4694-966D-952703E6E77D}">
      <dgm:prSet phldrT="[Texto]" custT="1"/>
      <dgm:spPr/>
      <dgm:t>
        <a:bodyPr/>
        <a:lstStyle/>
        <a:p>
          <a:r>
            <a:rPr lang="es-ES" sz="1600" dirty="0" smtClean="0"/>
            <a:t>Métodos educacionales: Información visual y verbal</a:t>
          </a:r>
          <a:endParaRPr lang="es-ES" sz="1600" dirty="0"/>
        </a:p>
      </dgm:t>
    </dgm:pt>
    <dgm:pt modelId="{CA73F215-EF6D-42DB-99C5-ACD051A3D2BD}" type="parTrans" cxnId="{264F2D3D-BCA7-4E98-BF6F-B6A391B8EF1F}">
      <dgm:prSet/>
      <dgm:spPr/>
      <dgm:t>
        <a:bodyPr/>
        <a:lstStyle/>
        <a:p>
          <a:endParaRPr lang="es-ES"/>
        </a:p>
      </dgm:t>
    </dgm:pt>
    <dgm:pt modelId="{2C0E1D97-B3A6-4E94-8A72-6588F610FDCD}" type="sibTrans" cxnId="{264F2D3D-BCA7-4E98-BF6F-B6A391B8EF1F}">
      <dgm:prSet/>
      <dgm:spPr/>
      <dgm:t>
        <a:bodyPr/>
        <a:lstStyle/>
        <a:p>
          <a:endParaRPr lang="es-ES"/>
        </a:p>
      </dgm:t>
    </dgm:pt>
    <dgm:pt modelId="{28034D43-E705-42F5-9631-9498C26A5B82}">
      <dgm:prSet phldrT="[Texto]"/>
      <dgm:spPr/>
      <dgm:t>
        <a:bodyPr/>
        <a:lstStyle/>
        <a:p>
          <a:r>
            <a:rPr lang="es-ES" dirty="0" smtClean="0"/>
            <a:t>Fases</a:t>
          </a:r>
          <a:endParaRPr lang="es-ES" dirty="0"/>
        </a:p>
      </dgm:t>
    </dgm:pt>
    <dgm:pt modelId="{3B0071BE-A5F7-4AE5-B944-0DC23170D215}" type="parTrans" cxnId="{B7C403CD-C4E4-4A77-99A1-0959DE3EC342}">
      <dgm:prSet/>
      <dgm:spPr/>
      <dgm:t>
        <a:bodyPr/>
        <a:lstStyle/>
        <a:p>
          <a:endParaRPr lang="es-ES"/>
        </a:p>
      </dgm:t>
    </dgm:pt>
    <dgm:pt modelId="{AEE4397F-FB4D-4C03-86FF-E1D1674393DA}" type="sibTrans" cxnId="{B7C403CD-C4E4-4A77-99A1-0959DE3EC342}">
      <dgm:prSet/>
      <dgm:spPr/>
      <dgm:t>
        <a:bodyPr/>
        <a:lstStyle/>
        <a:p>
          <a:endParaRPr lang="es-ES"/>
        </a:p>
      </dgm:t>
    </dgm:pt>
    <dgm:pt modelId="{0454DF05-9A55-4E67-86EB-98C24C631E35}">
      <dgm:prSet phldrT="[Texto]" custT="1"/>
      <dgm:spPr/>
      <dgm:t>
        <a:bodyPr/>
        <a:lstStyle/>
        <a:p>
          <a:r>
            <a:rPr lang="es-ES" sz="1600" dirty="0" smtClean="0"/>
            <a:t>Se tomara una evaluación inicial de capacidades coordinativas y de rendimiento </a:t>
          </a:r>
          <a:endParaRPr lang="es-ES" sz="1600" dirty="0"/>
        </a:p>
      </dgm:t>
    </dgm:pt>
    <dgm:pt modelId="{F33E262D-0D68-43EB-8319-F4207FA427DA}" type="parTrans" cxnId="{6ADDDE40-C7F3-4C28-8611-4911AB645084}">
      <dgm:prSet/>
      <dgm:spPr/>
      <dgm:t>
        <a:bodyPr/>
        <a:lstStyle/>
        <a:p>
          <a:endParaRPr lang="es-ES"/>
        </a:p>
      </dgm:t>
    </dgm:pt>
    <dgm:pt modelId="{97370AF7-F024-40E2-8D80-442BE8F25558}" type="sibTrans" cxnId="{6ADDDE40-C7F3-4C28-8611-4911AB645084}">
      <dgm:prSet/>
      <dgm:spPr/>
      <dgm:t>
        <a:bodyPr/>
        <a:lstStyle/>
        <a:p>
          <a:endParaRPr lang="es-ES"/>
        </a:p>
      </dgm:t>
    </dgm:pt>
    <dgm:pt modelId="{3B525622-145E-4FEE-8CFC-D5150B21BF5A}">
      <dgm:prSet phldrT="[Texto]"/>
      <dgm:spPr/>
      <dgm:t>
        <a:bodyPr/>
        <a:lstStyle/>
        <a:p>
          <a:r>
            <a:rPr lang="es-ES" dirty="0" smtClean="0"/>
            <a:t> Después del calentamiento</a:t>
          </a:r>
          <a:endParaRPr lang="es-ES" dirty="0"/>
        </a:p>
      </dgm:t>
    </dgm:pt>
    <dgm:pt modelId="{99C6044B-92FF-4A34-A3B6-B525FB912917}" type="parTrans" cxnId="{F0FC4ADC-4468-41C1-AAE8-DDEE246C5975}">
      <dgm:prSet/>
      <dgm:spPr/>
      <dgm:t>
        <a:bodyPr/>
        <a:lstStyle/>
        <a:p>
          <a:endParaRPr lang="es-ES"/>
        </a:p>
      </dgm:t>
    </dgm:pt>
    <dgm:pt modelId="{22119285-5964-44A9-A9F9-67B6CA7D14E8}" type="sibTrans" cxnId="{F0FC4ADC-4468-41C1-AAE8-DDEE246C5975}">
      <dgm:prSet/>
      <dgm:spPr/>
      <dgm:t>
        <a:bodyPr/>
        <a:lstStyle/>
        <a:p>
          <a:endParaRPr lang="es-ES"/>
        </a:p>
      </dgm:t>
    </dgm:pt>
    <dgm:pt modelId="{B633B678-5F8E-4341-9662-2913A3FEDB3B}">
      <dgm:prSet phldrT="[Texto]"/>
      <dgm:spPr/>
      <dgm:t>
        <a:bodyPr/>
        <a:lstStyle/>
        <a:p>
          <a:r>
            <a:rPr lang="es-ES" dirty="0" smtClean="0"/>
            <a:t> De 20 a 30 minutos </a:t>
          </a:r>
          <a:endParaRPr lang="es-ES" dirty="0"/>
        </a:p>
      </dgm:t>
    </dgm:pt>
    <dgm:pt modelId="{FF0181CE-875A-45E6-928A-0A5709408FE2}" type="parTrans" cxnId="{6CBCA531-EE58-44AA-8588-500726FAEF8C}">
      <dgm:prSet/>
      <dgm:spPr/>
      <dgm:t>
        <a:bodyPr/>
        <a:lstStyle/>
        <a:p>
          <a:endParaRPr lang="es-ES"/>
        </a:p>
      </dgm:t>
    </dgm:pt>
    <dgm:pt modelId="{014DD31D-30D3-4E80-B419-D1418F6FFBD6}" type="sibTrans" cxnId="{6CBCA531-EE58-44AA-8588-500726FAEF8C}">
      <dgm:prSet/>
      <dgm:spPr/>
      <dgm:t>
        <a:bodyPr/>
        <a:lstStyle/>
        <a:p>
          <a:endParaRPr lang="es-ES"/>
        </a:p>
      </dgm:t>
    </dgm:pt>
    <dgm:pt modelId="{FF7C5D55-47C6-4553-874E-F4A444D86315}">
      <dgm:prSet phldrT="[Texto]" custT="1"/>
      <dgm:spPr/>
      <dgm:t>
        <a:bodyPr/>
        <a:lstStyle/>
        <a:p>
          <a:r>
            <a:rPr lang="es-ES" sz="1600" dirty="0" smtClean="0"/>
            <a:t>Métodos de entrenamiento: Intervalico corto, intervalico largo y de repeticiones  </a:t>
          </a:r>
          <a:endParaRPr lang="es-ES" sz="1600" dirty="0"/>
        </a:p>
      </dgm:t>
    </dgm:pt>
    <dgm:pt modelId="{9E37B9C9-6E49-4255-9630-1E388B164238}" type="parTrans" cxnId="{B5BF9125-4CEF-4063-BE30-0750B1A6DCEB}">
      <dgm:prSet/>
      <dgm:spPr/>
      <dgm:t>
        <a:bodyPr/>
        <a:lstStyle/>
        <a:p>
          <a:endParaRPr lang="es-ES"/>
        </a:p>
      </dgm:t>
    </dgm:pt>
    <dgm:pt modelId="{E0899E8E-DAD1-441C-AB83-E41F28F2A6DA}" type="sibTrans" cxnId="{B5BF9125-4CEF-4063-BE30-0750B1A6DCEB}">
      <dgm:prSet/>
      <dgm:spPr/>
      <dgm:t>
        <a:bodyPr/>
        <a:lstStyle/>
        <a:p>
          <a:endParaRPr lang="es-ES"/>
        </a:p>
      </dgm:t>
    </dgm:pt>
    <dgm:pt modelId="{FC0E9A39-5F31-43E4-AC6C-3ACF8BA6E910}">
      <dgm:prSet phldrT="[Texto]" custT="1"/>
      <dgm:spPr/>
      <dgm:t>
        <a:bodyPr/>
        <a:lstStyle/>
        <a:p>
          <a:r>
            <a:rPr lang="es-ES" sz="1600" dirty="0" smtClean="0"/>
            <a:t>Planificación de series de ejercicios</a:t>
          </a:r>
          <a:endParaRPr lang="es-ES" sz="1600" dirty="0"/>
        </a:p>
      </dgm:t>
    </dgm:pt>
    <dgm:pt modelId="{53B5A3BB-10F6-4595-8DDE-BE5B72E56765}" type="parTrans" cxnId="{42B28918-E1CF-48E1-A61E-C5BD639286E9}">
      <dgm:prSet/>
      <dgm:spPr/>
      <dgm:t>
        <a:bodyPr/>
        <a:lstStyle/>
        <a:p>
          <a:endParaRPr lang="es-ES"/>
        </a:p>
      </dgm:t>
    </dgm:pt>
    <dgm:pt modelId="{425265DA-94D0-4AD1-9A98-7D3FC7FF66C7}" type="sibTrans" cxnId="{42B28918-E1CF-48E1-A61E-C5BD639286E9}">
      <dgm:prSet/>
      <dgm:spPr/>
      <dgm:t>
        <a:bodyPr/>
        <a:lstStyle/>
        <a:p>
          <a:endParaRPr lang="es-ES"/>
        </a:p>
      </dgm:t>
    </dgm:pt>
    <dgm:pt modelId="{A4C8DF1F-0380-43BA-B334-ACF5F6671447}">
      <dgm:prSet phldrT="[Texto]" custT="1"/>
      <dgm:spPr/>
      <dgm:t>
        <a:bodyPr/>
        <a:lstStyle/>
        <a:p>
          <a:r>
            <a:rPr lang="es-ES" sz="1600" dirty="0" smtClean="0"/>
            <a:t>Se vuelta a tomar las evaluaciones</a:t>
          </a:r>
          <a:endParaRPr lang="es-ES" sz="1600" dirty="0"/>
        </a:p>
      </dgm:t>
    </dgm:pt>
    <dgm:pt modelId="{D8E6E748-5FDB-4DA1-87DD-8EF336748C60}" type="parTrans" cxnId="{70D918EC-FCEA-472C-96F3-F7A4AA33C0E2}">
      <dgm:prSet/>
      <dgm:spPr/>
      <dgm:t>
        <a:bodyPr/>
        <a:lstStyle/>
        <a:p>
          <a:endParaRPr lang="es-ES"/>
        </a:p>
      </dgm:t>
    </dgm:pt>
    <dgm:pt modelId="{F75B662F-1ADF-4412-91F7-0868343148D1}" type="sibTrans" cxnId="{70D918EC-FCEA-472C-96F3-F7A4AA33C0E2}">
      <dgm:prSet/>
      <dgm:spPr/>
      <dgm:t>
        <a:bodyPr/>
        <a:lstStyle/>
        <a:p>
          <a:endParaRPr lang="es-ES"/>
        </a:p>
      </dgm:t>
    </dgm:pt>
    <dgm:pt modelId="{42D13174-FA9A-45FF-ACF4-E456E0C6D0CF}" type="pres">
      <dgm:prSet presAssocID="{4CBA3D48-6990-4A79-9B22-9ED62AD710B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C2DDB84-C9C1-4230-B5FB-86F685B4D287}" type="pres">
      <dgm:prSet presAssocID="{D1A61E97-ACB3-44DD-96A0-FE5B4DFF3DA6}" presName="composite" presStyleCnt="0"/>
      <dgm:spPr/>
    </dgm:pt>
    <dgm:pt modelId="{6DE4CB4A-C72D-4D25-A531-9BCA5FA72209}" type="pres">
      <dgm:prSet presAssocID="{D1A61E97-ACB3-44DD-96A0-FE5B4DFF3DA6}" presName="bentUpArrow1" presStyleLbl="alignImgPlace1" presStyleIdx="0" presStyleCnt="2" custLinFactNeighborX="-17765" custLinFactNeighborY="1025"/>
      <dgm:spPr/>
    </dgm:pt>
    <dgm:pt modelId="{8B6E9AD2-1A07-4056-BDC7-75FE74118A5F}" type="pres">
      <dgm:prSet presAssocID="{D1A61E97-ACB3-44DD-96A0-FE5B4DFF3DA6}" presName="ParentText" presStyleLbl="node1" presStyleIdx="0" presStyleCnt="3" custLinFactNeighborX="3706" custLinFactNeighborY="-57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306661-C43E-4DBE-8966-3232BFBE3611}" type="pres">
      <dgm:prSet presAssocID="{D1A61E97-ACB3-44DD-96A0-FE5B4DFF3DA6}" presName="ChildText" presStyleLbl="revTx" presStyleIdx="0" presStyleCnt="3" custScaleX="480937" custScaleY="138566" custLinFactX="100000" custLinFactNeighborX="118216" custLinFactNeighborY="-166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2D0BBC-62D0-4F45-A242-934D4A21984E}" type="pres">
      <dgm:prSet presAssocID="{66CE2CB8-C3B4-47D0-926B-34D086B2FB44}" presName="sibTrans" presStyleCnt="0"/>
      <dgm:spPr/>
    </dgm:pt>
    <dgm:pt modelId="{2EA35DDD-7F98-4B8D-A1A4-6F2C7A40DEC0}" type="pres">
      <dgm:prSet presAssocID="{1C7786EB-4549-438D-8A6F-E46518B5C716}" presName="composite" presStyleCnt="0"/>
      <dgm:spPr/>
    </dgm:pt>
    <dgm:pt modelId="{8AE22314-3EEF-4768-9723-6F45CC5A22E0}" type="pres">
      <dgm:prSet presAssocID="{1C7786EB-4549-438D-8A6F-E46518B5C716}" presName="bentUpArrow1" presStyleLbl="alignImgPlace1" presStyleIdx="1" presStyleCnt="2" custLinFactX="-13834" custLinFactNeighborX="-100000" custLinFactNeighborY="-182"/>
      <dgm:spPr/>
    </dgm:pt>
    <dgm:pt modelId="{51ACAFA4-0844-4BD3-A331-B7FA3841AA82}" type="pres">
      <dgm:prSet presAssocID="{1C7786EB-4549-438D-8A6F-E46518B5C716}" presName="ParentText" presStyleLbl="node1" presStyleIdx="1" presStyleCnt="3" custLinFactNeighborX="-64842" custLinFactNeighborY="-35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5DE599-68C4-4149-B408-BD4AC3A55AEE}" type="pres">
      <dgm:prSet presAssocID="{1C7786EB-4549-438D-8A6F-E46518B5C716}" presName="ChildText" presStyleLbl="revTx" presStyleIdx="1" presStyleCnt="3" custScaleX="376357" custLinFactNeighborX="67658" custLinFactNeighborY="-42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9CC5E6-3397-4D94-A654-802268BA8035}" type="pres">
      <dgm:prSet presAssocID="{D5EA90D9-AF76-4D79-B16C-CB1945BEECFB}" presName="sibTrans" presStyleCnt="0"/>
      <dgm:spPr/>
    </dgm:pt>
    <dgm:pt modelId="{2219C7C3-69E4-4F02-A2C2-B0E1E87AF46B}" type="pres">
      <dgm:prSet presAssocID="{28034D43-E705-42F5-9631-9498C26A5B82}" presName="composite" presStyleCnt="0"/>
      <dgm:spPr/>
    </dgm:pt>
    <dgm:pt modelId="{680A82BC-98D3-4979-BFDE-20110091F94C}" type="pres">
      <dgm:prSet presAssocID="{28034D43-E705-42F5-9631-9498C26A5B82}" presName="ParentText" presStyleLbl="node1" presStyleIdx="2" presStyleCnt="3" custLinFactX="-61490" custLinFactNeighborX="-100000" custLinFactNeighborY="-13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B56390-DB62-44F2-AA77-C2DE486D480E}" type="pres">
      <dgm:prSet presAssocID="{28034D43-E705-42F5-9631-9498C26A5B82}" presName="FinalChildText" presStyleLbl="revTx" presStyleIdx="2" presStyleCnt="3" custScaleX="357836" custScaleY="162892" custLinFactNeighborX="-84869" custLinFactNeighborY="51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ADDDE40-C7F3-4C28-8611-4911AB645084}" srcId="{28034D43-E705-42F5-9631-9498C26A5B82}" destId="{0454DF05-9A55-4E67-86EB-98C24C631E35}" srcOrd="0" destOrd="0" parTransId="{F33E262D-0D68-43EB-8319-F4207FA427DA}" sibTransId="{97370AF7-F024-40E2-8D80-442BE8F25558}"/>
    <dgm:cxn modelId="{628780C8-8777-4B42-9315-1D8E8F2DA333}" type="presOf" srcId="{0454DF05-9A55-4E67-86EB-98C24C631E35}" destId="{7EB56390-DB62-44F2-AA77-C2DE486D480E}" srcOrd="0" destOrd="0" presId="urn:microsoft.com/office/officeart/2005/8/layout/StepDownProcess"/>
    <dgm:cxn modelId="{10A5B156-1E7C-4A8A-A3F5-3841CBAE11F5}" type="presOf" srcId="{D1A61E97-ACB3-44DD-96A0-FE5B4DFF3DA6}" destId="{8B6E9AD2-1A07-4056-BDC7-75FE74118A5F}" srcOrd="0" destOrd="0" presId="urn:microsoft.com/office/officeart/2005/8/layout/StepDownProcess"/>
    <dgm:cxn modelId="{2114C418-7B93-4E5B-BEEA-01C539B80696}" type="presOf" srcId="{4CBA3D48-6990-4A79-9B22-9ED62AD710BE}" destId="{42D13174-FA9A-45FF-ACF4-E456E0C6D0CF}" srcOrd="0" destOrd="0" presId="urn:microsoft.com/office/officeart/2005/8/layout/StepDownProcess"/>
    <dgm:cxn modelId="{B5BF9125-4CEF-4063-BE30-0750B1A6DCEB}" srcId="{1C7786EB-4549-438D-8A6F-E46518B5C716}" destId="{FF7C5D55-47C6-4553-874E-F4A444D86315}" srcOrd="1" destOrd="0" parTransId="{9E37B9C9-6E49-4255-9630-1E388B164238}" sibTransId="{E0899E8E-DAD1-441C-AB83-E41F28F2A6DA}"/>
    <dgm:cxn modelId="{A822BEE1-F083-464A-A0EB-E83E6E98AD1E}" srcId="{D1A61E97-ACB3-44DD-96A0-FE5B4DFF3DA6}" destId="{E8FCBB66-5D99-454D-8B4C-310486702D09}" srcOrd="0" destOrd="0" parTransId="{4843BCCA-68E3-4193-ADAD-86A4F116599D}" sibTransId="{011AD7DA-8389-4B9D-82A9-81097B57B115}"/>
    <dgm:cxn modelId="{C07C3681-19C2-4E0E-9D6B-3ABC2A8D05F9}" type="presOf" srcId="{FC0E9A39-5F31-43E4-AC6C-3ACF8BA6E910}" destId="{7EB56390-DB62-44F2-AA77-C2DE486D480E}" srcOrd="0" destOrd="1" presId="urn:microsoft.com/office/officeart/2005/8/layout/StepDownProcess"/>
    <dgm:cxn modelId="{3A854B39-AAAF-42A8-B982-05DD0B204202}" type="presOf" srcId="{1C7786EB-4549-438D-8A6F-E46518B5C716}" destId="{51ACAFA4-0844-4BD3-A331-B7FA3841AA82}" srcOrd="0" destOrd="0" presId="urn:microsoft.com/office/officeart/2005/8/layout/StepDownProcess"/>
    <dgm:cxn modelId="{33674FD7-E9B9-4B28-AFE6-D171BC094997}" srcId="{4CBA3D48-6990-4A79-9B22-9ED62AD710BE}" destId="{1C7786EB-4549-438D-8A6F-E46518B5C716}" srcOrd="1" destOrd="0" parTransId="{84E20959-60B8-48A9-8445-314957DF78F6}" sibTransId="{D5EA90D9-AF76-4D79-B16C-CB1945BEECFB}"/>
    <dgm:cxn modelId="{42B28918-E1CF-48E1-A61E-C5BD639286E9}" srcId="{28034D43-E705-42F5-9631-9498C26A5B82}" destId="{FC0E9A39-5F31-43E4-AC6C-3ACF8BA6E910}" srcOrd="1" destOrd="0" parTransId="{53B5A3BB-10F6-4595-8DDE-BE5B72E56765}" sibTransId="{425265DA-94D0-4AD1-9A98-7D3FC7FF66C7}"/>
    <dgm:cxn modelId="{F0FC4ADC-4468-41C1-AAE8-DDEE246C5975}" srcId="{D1A61E97-ACB3-44DD-96A0-FE5B4DFF3DA6}" destId="{3B525622-145E-4FEE-8CFC-D5150B21BF5A}" srcOrd="1" destOrd="0" parTransId="{99C6044B-92FF-4A34-A3B6-B525FB912917}" sibTransId="{22119285-5964-44A9-A9F9-67B6CA7D14E8}"/>
    <dgm:cxn modelId="{79930E2B-6487-4AE8-89E0-C8433EC29B7F}" type="presOf" srcId="{B633B678-5F8E-4341-9662-2913A3FEDB3B}" destId="{4B306661-C43E-4DBE-8966-3232BFBE3611}" srcOrd="0" destOrd="2" presId="urn:microsoft.com/office/officeart/2005/8/layout/StepDownProcess"/>
    <dgm:cxn modelId="{5A7926CF-294A-44B9-AD86-A79A24BDA293}" type="presOf" srcId="{3B525622-145E-4FEE-8CFC-D5150B21BF5A}" destId="{4B306661-C43E-4DBE-8966-3232BFBE3611}" srcOrd="0" destOrd="1" presId="urn:microsoft.com/office/officeart/2005/8/layout/StepDownProcess"/>
    <dgm:cxn modelId="{264F2D3D-BCA7-4E98-BF6F-B6A391B8EF1F}" srcId="{1C7786EB-4549-438D-8A6F-E46518B5C716}" destId="{36939E37-A08B-4694-966D-952703E6E77D}" srcOrd="0" destOrd="0" parTransId="{CA73F215-EF6D-42DB-99C5-ACD051A3D2BD}" sibTransId="{2C0E1D97-B3A6-4E94-8A72-6588F610FDCD}"/>
    <dgm:cxn modelId="{70D918EC-FCEA-472C-96F3-F7A4AA33C0E2}" srcId="{28034D43-E705-42F5-9631-9498C26A5B82}" destId="{A4C8DF1F-0380-43BA-B334-ACF5F6671447}" srcOrd="2" destOrd="0" parTransId="{D8E6E748-5FDB-4DA1-87DD-8EF336748C60}" sibTransId="{F75B662F-1ADF-4412-91F7-0868343148D1}"/>
    <dgm:cxn modelId="{5CE5DA76-640E-4C40-BE52-8AE8299306B6}" type="presOf" srcId="{FF7C5D55-47C6-4553-874E-F4A444D86315}" destId="{325DE599-68C4-4149-B408-BD4AC3A55AEE}" srcOrd="0" destOrd="1" presId="urn:microsoft.com/office/officeart/2005/8/layout/StepDownProcess"/>
    <dgm:cxn modelId="{B7C403CD-C4E4-4A77-99A1-0959DE3EC342}" srcId="{4CBA3D48-6990-4A79-9B22-9ED62AD710BE}" destId="{28034D43-E705-42F5-9631-9498C26A5B82}" srcOrd="2" destOrd="0" parTransId="{3B0071BE-A5F7-4AE5-B944-0DC23170D215}" sibTransId="{AEE4397F-FB4D-4C03-86FF-E1D1674393DA}"/>
    <dgm:cxn modelId="{12773213-7EAE-46EA-9A09-4433CFDDD222}" type="presOf" srcId="{A4C8DF1F-0380-43BA-B334-ACF5F6671447}" destId="{7EB56390-DB62-44F2-AA77-C2DE486D480E}" srcOrd="0" destOrd="2" presId="urn:microsoft.com/office/officeart/2005/8/layout/StepDownProcess"/>
    <dgm:cxn modelId="{6CBCA531-EE58-44AA-8588-500726FAEF8C}" srcId="{D1A61E97-ACB3-44DD-96A0-FE5B4DFF3DA6}" destId="{B633B678-5F8E-4341-9662-2913A3FEDB3B}" srcOrd="2" destOrd="0" parTransId="{FF0181CE-875A-45E6-928A-0A5709408FE2}" sibTransId="{014DD31D-30D3-4E80-B419-D1418F6FFBD6}"/>
    <dgm:cxn modelId="{2EF4809F-7C48-4C0F-97A6-28FC4EED2813}" srcId="{4CBA3D48-6990-4A79-9B22-9ED62AD710BE}" destId="{D1A61E97-ACB3-44DD-96A0-FE5B4DFF3DA6}" srcOrd="0" destOrd="0" parTransId="{BF31E58F-7F8A-4A3C-96EC-871BC1A99249}" sibTransId="{66CE2CB8-C3B4-47D0-926B-34D086B2FB44}"/>
    <dgm:cxn modelId="{F3B0AFA7-04A2-4EE7-9397-108AE3EA9016}" type="presOf" srcId="{28034D43-E705-42F5-9631-9498C26A5B82}" destId="{680A82BC-98D3-4979-BFDE-20110091F94C}" srcOrd="0" destOrd="0" presId="urn:microsoft.com/office/officeart/2005/8/layout/StepDownProcess"/>
    <dgm:cxn modelId="{6247AEF4-4904-4699-B775-F88C414E733B}" type="presOf" srcId="{E8FCBB66-5D99-454D-8B4C-310486702D09}" destId="{4B306661-C43E-4DBE-8966-3232BFBE3611}" srcOrd="0" destOrd="0" presId="urn:microsoft.com/office/officeart/2005/8/layout/StepDownProcess"/>
    <dgm:cxn modelId="{DDA6981E-F90F-4DD7-B2CE-550845A4AD82}" type="presOf" srcId="{36939E37-A08B-4694-966D-952703E6E77D}" destId="{325DE599-68C4-4149-B408-BD4AC3A55AEE}" srcOrd="0" destOrd="0" presId="urn:microsoft.com/office/officeart/2005/8/layout/StepDownProcess"/>
    <dgm:cxn modelId="{7F2BCDEA-3571-487E-9C0D-5F2F6D71CC6C}" type="presParOf" srcId="{42D13174-FA9A-45FF-ACF4-E456E0C6D0CF}" destId="{DC2DDB84-C9C1-4230-B5FB-86F685B4D287}" srcOrd="0" destOrd="0" presId="urn:microsoft.com/office/officeart/2005/8/layout/StepDownProcess"/>
    <dgm:cxn modelId="{FA91D87D-AB9B-4B7E-80ED-D40F055ED03D}" type="presParOf" srcId="{DC2DDB84-C9C1-4230-B5FB-86F685B4D287}" destId="{6DE4CB4A-C72D-4D25-A531-9BCA5FA72209}" srcOrd="0" destOrd="0" presId="urn:microsoft.com/office/officeart/2005/8/layout/StepDownProcess"/>
    <dgm:cxn modelId="{00A2F8E2-C3C2-4C3C-B315-36DD73A3E878}" type="presParOf" srcId="{DC2DDB84-C9C1-4230-B5FB-86F685B4D287}" destId="{8B6E9AD2-1A07-4056-BDC7-75FE74118A5F}" srcOrd="1" destOrd="0" presId="urn:microsoft.com/office/officeart/2005/8/layout/StepDownProcess"/>
    <dgm:cxn modelId="{C2AEF2CC-DF3E-45C5-AF91-900C659C78B9}" type="presParOf" srcId="{DC2DDB84-C9C1-4230-B5FB-86F685B4D287}" destId="{4B306661-C43E-4DBE-8966-3232BFBE3611}" srcOrd="2" destOrd="0" presId="urn:microsoft.com/office/officeart/2005/8/layout/StepDownProcess"/>
    <dgm:cxn modelId="{309D7573-95EB-4CCA-A71C-988F9CBBBE0D}" type="presParOf" srcId="{42D13174-FA9A-45FF-ACF4-E456E0C6D0CF}" destId="{142D0BBC-62D0-4F45-A242-934D4A21984E}" srcOrd="1" destOrd="0" presId="urn:microsoft.com/office/officeart/2005/8/layout/StepDownProcess"/>
    <dgm:cxn modelId="{DA7DF802-CB67-4952-84EF-C43727A44EDC}" type="presParOf" srcId="{42D13174-FA9A-45FF-ACF4-E456E0C6D0CF}" destId="{2EA35DDD-7F98-4B8D-A1A4-6F2C7A40DEC0}" srcOrd="2" destOrd="0" presId="urn:microsoft.com/office/officeart/2005/8/layout/StepDownProcess"/>
    <dgm:cxn modelId="{73BA4E2A-71AD-4C6A-90CD-BE562703AD97}" type="presParOf" srcId="{2EA35DDD-7F98-4B8D-A1A4-6F2C7A40DEC0}" destId="{8AE22314-3EEF-4768-9723-6F45CC5A22E0}" srcOrd="0" destOrd="0" presId="urn:microsoft.com/office/officeart/2005/8/layout/StepDownProcess"/>
    <dgm:cxn modelId="{2FE131B9-24F6-4BA5-8294-B8B9961E61CD}" type="presParOf" srcId="{2EA35DDD-7F98-4B8D-A1A4-6F2C7A40DEC0}" destId="{51ACAFA4-0844-4BD3-A331-B7FA3841AA82}" srcOrd="1" destOrd="0" presId="urn:microsoft.com/office/officeart/2005/8/layout/StepDownProcess"/>
    <dgm:cxn modelId="{666E7FE6-718C-4F91-916E-B4040FB74E04}" type="presParOf" srcId="{2EA35DDD-7F98-4B8D-A1A4-6F2C7A40DEC0}" destId="{325DE599-68C4-4149-B408-BD4AC3A55AEE}" srcOrd="2" destOrd="0" presId="urn:microsoft.com/office/officeart/2005/8/layout/StepDownProcess"/>
    <dgm:cxn modelId="{5279C0D2-6A05-42D8-9826-BBD66D3912DC}" type="presParOf" srcId="{42D13174-FA9A-45FF-ACF4-E456E0C6D0CF}" destId="{CB9CC5E6-3397-4D94-A654-802268BA8035}" srcOrd="3" destOrd="0" presId="urn:microsoft.com/office/officeart/2005/8/layout/StepDownProcess"/>
    <dgm:cxn modelId="{2E9A6C5B-F87B-4D7A-916A-2C05A566CE68}" type="presParOf" srcId="{42D13174-FA9A-45FF-ACF4-E456E0C6D0CF}" destId="{2219C7C3-69E4-4F02-A2C2-B0E1E87AF46B}" srcOrd="4" destOrd="0" presId="urn:microsoft.com/office/officeart/2005/8/layout/StepDownProcess"/>
    <dgm:cxn modelId="{E9B53B31-F7E6-4EB0-80A2-D3B58860343F}" type="presParOf" srcId="{2219C7C3-69E4-4F02-A2C2-B0E1E87AF46B}" destId="{680A82BC-98D3-4979-BFDE-20110091F94C}" srcOrd="0" destOrd="0" presId="urn:microsoft.com/office/officeart/2005/8/layout/StepDownProcess"/>
    <dgm:cxn modelId="{A312BE7F-EC7F-42DF-B124-8D880CBD0FBA}" type="presParOf" srcId="{2219C7C3-69E4-4F02-A2C2-B0E1E87AF46B}" destId="{7EB56390-DB62-44F2-AA77-C2DE486D480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D3281-E335-4D20-B42C-6F6ACB551A36}">
      <dsp:nvSpPr>
        <dsp:cNvPr id="0" name=""/>
        <dsp:cNvSpPr/>
      </dsp:nvSpPr>
      <dsp:spPr>
        <a:xfrm>
          <a:off x="2976240" y="2492622"/>
          <a:ext cx="3046539" cy="3046539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Metodología del enseñanza</a:t>
          </a:r>
          <a:endParaRPr lang="es-ES" sz="1700" kern="1200" dirty="0"/>
        </a:p>
      </dsp:txBody>
      <dsp:txXfrm>
        <a:off x="3588730" y="3206259"/>
        <a:ext cx="1821559" cy="1565984"/>
      </dsp:txXfrm>
    </dsp:sp>
    <dsp:sp modelId="{8B3E4922-A119-44E8-9938-5DD266E735D5}">
      <dsp:nvSpPr>
        <dsp:cNvPr id="0" name=""/>
        <dsp:cNvSpPr/>
      </dsp:nvSpPr>
      <dsp:spPr>
        <a:xfrm>
          <a:off x="1203708" y="1772531"/>
          <a:ext cx="2215664" cy="221566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Modelo de gestión</a:t>
          </a:r>
          <a:endParaRPr lang="es-ES" sz="1700" kern="1200" dirty="0"/>
        </a:p>
      </dsp:txBody>
      <dsp:txXfrm>
        <a:off x="1761508" y="2333702"/>
        <a:ext cx="1100064" cy="1093322"/>
      </dsp:txXfrm>
    </dsp:sp>
    <dsp:sp modelId="{10760F98-826C-4161-B6E1-396881BAF88D}">
      <dsp:nvSpPr>
        <dsp:cNvPr id="0" name=""/>
        <dsp:cNvSpPr/>
      </dsp:nvSpPr>
      <dsp:spPr>
        <a:xfrm rot="20700000">
          <a:off x="2444706" y="243949"/>
          <a:ext cx="2170899" cy="217089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Formación Juvenil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(FIFA 2016)</a:t>
          </a:r>
          <a:endParaRPr lang="es-ES" sz="1700" kern="1200" dirty="0"/>
        </a:p>
      </dsp:txBody>
      <dsp:txXfrm rot="-20700000">
        <a:off x="2920848" y="720091"/>
        <a:ext cx="1218615" cy="1218615"/>
      </dsp:txXfrm>
    </dsp:sp>
    <dsp:sp modelId="{E52F9091-38AF-4628-AD83-B7D48660126A}">
      <dsp:nvSpPr>
        <dsp:cNvPr id="0" name=""/>
        <dsp:cNvSpPr/>
      </dsp:nvSpPr>
      <dsp:spPr>
        <a:xfrm>
          <a:off x="2757023" y="2024300"/>
          <a:ext cx="3899570" cy="3899570"/>
        </a:xfrm>
        <a:prstGeom prst="circularArrow">
          <a:avLst>
            <a:gd name="adj1" fmla="val 4688"/>
            <a:gd name="adj2" fmla="val 299029"/>
            <a:gd name="adj3" fmla="val 2541068"/>
            <a:gd name="adj4" fmla="val 1580863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5360D-4673-42CB-9B92-D84D606930EB}">
      <dsp:nvSpPr>
        <dsp:cNvPr id="0" name=""/>
        <dsp:cNvSpPr/>
      </dsp:nvSpPr>
      <dsp:spPr>
        <a:xfrm>
          <a:off x="811318" y="1276517"/>
          <a:ext cx="2833281" cy="283328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30E68-2C41-46ED-A13E-2059E1ABCFB8}">
      <dsp:nvSpPr>
        <dsp:cNvPr id="0" name=""/>
        <dsp:cNvSpPr/>
      </dsp:nvSpPr>
      <dsp:spPr>
        <a:xfrm>
          <a:off x="1942555" y="-237330"/>
          <a:ext cx="3054847" cy="305484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B99B4-BAFF-4180-BF00-94757838FC42}">
      <dsp:nvSpPr>
        <dsp:cNvPr id="0" name=""/>
        <dsp:cNvSpPr/>
      </dsp:nvSpPr>
      <dsp:spPr>
        <a:xfrm>
          <a:off x="524508" y="-714122"/>
          <a:ext cx="8212460" cy="4713229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0A6F11-DDE3-4244-A417-BC1AC1FC347F}">
      <dsp:nvSpPr>
        <dsp:cNvPr id="0" name=""/>
        <dsp:cNvSpPr/>
      </dsp:nvSpPr>
      <dsp:spPr>
        <a:xfrm>
          <a:off x="1360619" y="574872"/>
          <a:ext cx="2710111" cy="1609642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Las capacidades coordinativas son la base para el desarrollo de los procesos de conducción y regulación de la acción motora</a:t>
          </a:r>
          <a:endParaRPr lang="es-ES" sz="1800" kern="1200" dirty="0"/>
        </a:p>
      </dsp:txBody>
      <dsp:txXfrm>
        <a:off x="1360619" y="574872"/>
        <a:ext cx="2710111" cy="1609642"/>
      </dsp:txXfrm>
    </dsp:sp>
    <dsp:sp modelId="{5FF79CD7-BC38-4E3E-B894-BB6E9EF96E6D}">
      <dsp:nvSpPr>
        <dsp:cNvPr id="0" name=""/>
        <dsp:cNvSpPr/>
      </dsp:nvSpPr>
      <dsp:spPr>
        <a:xfrm>
          <a:off x="4481354" y="1100469"/>
          <a:ext cx="3202859" cy="1609642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Proporciona datos verídicos que puede servir para investigaciones en el ámbito del futbol formativo ecuatoriano</a:t>
          </a:r>
          <a:endParaRPr lang="es-ES" sz="2000" kern="1200" dirty="0"/>
        </a:p>
      </dsp:txBody>
      <dsp:txXfrm>
        <a:off x="4481354" y="1100469"/>
        <a:ext cx="3202859" cy="1609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537F1-8ED9-4304-94B9-85BD4503C5FF}">
      <dsp:nvSpPr>
        <dsp:cNvPr id="0" name=""/>
        <dsp:cNvSpPr/>
      </dsp:nvSpPr>
      <dsp:spPr>
        <a:xfrm>
          <a:off x="613051" y="2979"/>
          <a:ext cx="3043573" cy="1521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Variable Independiente</a:t>
          </a:r>
          <a:endParaRPr lang="es-EC" sz="3000" kern="1200" dirty="0"/>
        </a:p>
      </dsp:txBody>
      <dsp:txXfrm>
        <a:off x="657623" y="47551"/>
        <a:ext cx="2954429" cy="1432642"/>
      </dsp:txXfrm>
    </dsp:sp>
    <dsp:sp modelId="{3FACE35B-012B-4C5F-90D1-2098111D63F5}">
      <dsp:nvSpPr>
        <dsp:cNvPr id="0" name=""/>
        <dsp:cNvSpPr/>
      </dsp:nvSpPr>
      <dsp:spPr>
        <a:xfrm>
          <a:off x="917408" y="1524766"/>
          <a:ext cx="304357" cy="959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9509"/>
              </a:lnTo>
              <a:lnTo>
                <a:pt x="304357" y="959509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F4EA02-8506-4EC2-A8E8-DF5CB1089ECE}">
      <dsp:nvSpPr>
        <dsp:cNvPr id="0" name=""/>
        <dsp:cNvSpPr/>
      </dsp:nvSpPr>
      <dsp:spPr>
        <a:xfrm>
          <a:off x="1221766" y="1905213"/>
          <a:ext cx="2434859" cy="1158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Capacidades coordinativas determinantes</a:t>
          </a:r>
          <a:endParaRPr lang="es-EC" sz="1800" kern="1200" dirty="0"/>
        </a:p>
      </dsp:txBody>
      <dsp:txXfrm>
        <a:off x="1255686" y="1939133"/>
        <a:ext cx="2367019" cy="1090285"/>
      </dsp:txXfrm>
    </dsp:sp>
    <dsp:sp modelId="{48B5AB67-76F0-4DCF-A9B4-A8ADFA4A0291}">
      <dsp:nvSpPr>
        <dsp:cNvPr id="0" name=""/>
        <dsp:cNvSpPr/>
      </dsp:nvSpPr>
      <dsp:spPr>
        <a:xfrm>
          <a:off x="917408" y="1524766"/>
          <a:ext cx="304357" cy="2679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9912"/>
              </a:lnTo>
              <a:lnTo>
                <a:pt x="304357" y="2679912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26534-5BB8-41E2-897F-60531B3282F5}">
      <dsp:nvSpPr>
        <dsp:cNvPr id="0" name=""/>
        <dsp:cNvSpPr/>
      </dsp:nvSpPr>
      <dsp:spPr>
        <a:xfrm>
          <a:off x="1221766" y="3443785"/>
          <a:ext cx="2434859" cy="1521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294232"/>
              <a:satOff val="1406"/>
              <a:lumOff val="196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Capacidad de organizar y regular el movimiento en diferentes acciones que son concluyentes en el futbol</a:t>
          </a:r>
          <a:endParaRPr lang="es-EC" sz="1600" kern="1200" dirty="0"/>
        </a:p>
      </dsp:txBody>
      <dsp:txXfrm>
        <a:off x="1266338" y="3488357"/>
        <a:ext cx="2345715" cy="1432642"/>
      </dsp:txXfrm>
    </dsp:sp>
    <dsp:sp modelId="{8FBE677E-6773-4DE6-9D15-7D0D569C4E94}">
      <dsp:nvSpPr>
        <dsp:cNvPr id="0" name=""/>
        <dsp:cNvSpPr/>
      </dsp:nvSpPr>
      <dsp:spPr>
        <a:xfrm>
          <a:off x="4417518" y="2979"/>
          <a:ext cx="3043573" cy="1521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tint val="96000"/>
                <a:lumMod val="104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Variable Dependiente</a:t>
          </a:r>
          <a:endParaRPr lang="es-EC" sz="3000" kern="1200" dirty="0"/>
        </a:p>
      </dsp:txBody>
      <dsp:txXfrm>
        <a:off x="4462090" y="47551"/>
        <a:ext cx="2954429" cy="1432642"/>
      </dsp:txXfrm>
    </dsp:sp>
    <dsp:sp modelId="{12C48E97-0F58-46FC-87BA-78028AB285A6}">
      <dsp:nvSpPr>
        <dsp:cNvPr id="0" name=""/>
        <dsp:cNvSpPr/>
      </dsp:nvSpPr>
      <dsp:spPr>
        <a:xfrm>
          <a:off x="4721876" y="1524766"/>
          <a:ext cx="304357" cy="925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5710"/>
              </a:lnTo>
              <a:lnTo>
                <a:pt x="304357" y="92571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C54BB-1A9F-4CEC-AAC0-2920ED0DD4A5}">
      <dsp:nvSpPr>
        <dsp:cNvPr id="0" name=""/>
        <dsp:cNvSpPr/>
      </dsp:nvSpPr>
      <dsp:spPr>
        <a:xfrm>
          <a:off x="5026233" y="1905213"/>
          <a:ext cx="2434859" cy="1090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588464"/>
              <a:satOff val="2812"/>
              <a:lumOff val="392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Rendimiento físico-técnico</a:t>
          </a:r>
          <a:endParaRPr lang="es-EC" sz="2000" kern="1200" dirty="0"/>
        </a:p>
      </dsp:txBody>
      <dsp:txXfrm>
        <a:off x="5058173" y="1937153"/>
        <a:ext cx="2370979" cy="1026647"/>
      </dsp:txXfrm>
    </dsp:sp>
    <dsp:sp modelId="{DABE1E45-927A-43E3-B86B-3FEFF2CA836E}">
      <dsp:nvSpPr>
        <dsp:cNvPr id="0" name=""/>
        <dsp:cNvSpPr/>
      </dsp:nvSpPr>
      <dsp:spPr>
        <a:xfrm>
          <a:off x="4721876" y="1524766"/>
          <a:ext cx="304357" cy="2612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2314"/>
              </a:lnTo>
              <a:lnTo>
                <a:pt x="304357" y="2612314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7A77B7-A746-42A9-9992-D4A8D099EF57}">
      <dsp:nvSpPr>
        <dsp:cNvPr id="0" name=""/>
        <dsp:cNvSpPr/>
      </dsp:nvSpPr>
      <dsp:spPr>
        <a:xfrm>
          <a:off x="5026233" y="3376187"/>
          <a:ext cx="2434859" cy="1521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Es la acción motriz, que permite al sujeto expresar sus potencialidades físicas y técnicas por medio de la parte cognitiva.</a:t>
          </a:r>
          <a:endParaRPr lang="es-EC" sz="1600" kern="1200" dirty="0"/>
        </a:p>
      </dsp:txBody>
      <dsp:txXfrm>
        <a:off x="5070805" y="3420759"/>
        <a:ext cx="2345715" cy="14326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F6E5E-52D0-4ACD-A652-C065E9E0F957}">
      <dsp:nvSpPr>
        <dsp:cNvPr id="0" name=""/>
        <dsp:cNvSpPr/>
      </dsp:nvSpPr>
      <dsp:spPr>
        <a:xfrm>
          <a:off x="1835527" y="365554"/>
          <a:ext cx="1794021" cy="807027"/>
        </a:xfrm>
        <a:custGeom>
          <a:avLst/>
          <a:gdLst/>
          <a:ahLst/>
          <a:cxnLst/>
          <a:rect l="0" t="0" r="0" b="0"/>
          <a:pathLst>
            <a:path>
              <a:moveTo>
                <a:pt x="0" y="807027"/>
              </a:moveTo>
              <a:lnTo>
                <a:pt x="1794021" y="0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01231C-6560-4342-8AAE-D19E9363A0A3}">
      <dsp:nvSpPr>
        <dsp:cNvPr id="0" name=""/>
        <dsp:cNvSpPr/>
      </dsp:nvSpPr>
      <dsp:spPr>
        <a:xfrm>
          <a:off x="1835527" y="1172582"/>
          <a:ext cx="3588043" cy="3665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80466" y="0"/>
              </a:lnTo>
              <a:lnTo>
                <a:pt x="3380466" y="3665606"/>
              </a:lnTo>
              <a:lnTo>
                <a:pt x="3588043" y="3665606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3C3AB-ED9F-4D0F-A3A9-D7AF7E4E8CD1}">
      <dsp:nvSpPr>
        <dsp:cNvPr id="0" name=""/>
        <dsp:cNvSpPr/>
      </dsp:nvSpPr>
      <dsp:spPr>
        <a:xfrm>
          <a:off x="1835527" y="1172582"/>
          <a:ext cx="3588043" cy="2838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80466" y="0"/>
              </a:lnTo>
              <a:lnTo>
                <a:pt x="3380466" y="2838011"/>
              </a:lnTo>
              <a:lnTo>
                <a:pt x="3588043" y="2838011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F4024-02B6-4A85-ACF7-8C293C2972BB}">
      <dsp:nvSpPr>
        <dsp:cNvPr id="0" name=""/>
        <dsp:cNvSpPr/>
      </dsp:nvSpPr>
      <dsp:spPr>
        <a:xfrm>
          <a:off x="1835527" y="1172582"/>
          <a:ext cx="3588043" cy="19414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80466" y="0"/>
              </a:lnTo>
              <a:lnTo>
                <a:pt x="3380466" y="1941444"/>
              </a:lnTo>
              <a:lnTo>
                <a:pt x="3588043" y="1941444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19FDC4-3F22-4236-86D4-E34FAA940A68}">
      <dsp:nvSpPr>
        <dsp:cNvPr id="0" name=""/>
        <dsp:cNvSpPr/>
      </dsp:nvSpPr>
      <dsp:spPr>
        <a:xfrm>
          <a:off x="1835527" y="1172582"/>
          <a:ext cx="3588043" cy="1044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80466" y="0"/>
              </a:lnTo>
              <a:lnTo>
                <a:pt x="3380466" y="1044877"/>
              </a:lnTo>
              <a:lnTo>
                <a:pt x="3588043" y="1044877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E4679E-20B6-475B-8225-71187B2183B2}">
      <dsp:nvSpPr>
        <dsp:cNvPr id="0" name=""/>
        <dsp:cNvSpPr/>
      </dsp:nvSpPr>
      <dsp:spPr>
        <a:xfrm>
          <a:off x="1835527" y="1172582"/>
          <a:ext cx="3588043" cy="148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80466" y="0"/>
              </a:lnTo>
              <a:lnTo>
                <a:pt x="3380466" y="148316"/>
              </a:lnTo>
              <a:lnTo>
                <a:pt x="3588043" y="148316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C9B8E5-4E36-4BAB-89CB-C502C3F4E8D8}">
      <dsp:nvSpPr>
        <dsp:cNvPr id="0" name=""/>
        <dsp:cNvSpPr/>
      </dsp:nvSpPr>
      <dsp:spPr>
        <a:xfrm>
          <a:off x="1835527" y="433993"/>
          <a:ext cx="3588043" cy="738589"/>
        </a:xfrm>
        <a:custGeom>
          <a:avLst/>
          <a:gdLst/>
          <a:ahLst/>
          <a:cxnLst/>
          <a:rect l="0" t="0" r="0" b="0"/>
          <a:pathLst>
            <a:path>
              <a:moveTo>
                <a:pt x="0" y="738589"/>
              </a:moveTo>
              <a:lnTo>
                <a:pt x="3380466" y="738589"/>
              </a:lnTo>
              <a:lnTo>
                <a:pt x="3380466" y="0"/>
              </a:lnTo>
              <a:lnTo>
                <a:pt x="3588043" y="0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2E104-E884-46A9-B6A1-150888CC004D}">
      <dsp:nvSpPr>
        <dsp:cNvPr id="0" name=""/>
        <dsp:cNvSpPr/>
      </dsp:nvSpPr>
      <dsp:spPr>
        <a:xfrm>
          <a:off x="0" y="743309"/>
          <a:ext cx="1835527" cy="8585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Capacidades coordinativas determinantes</a:t>
          </a:r>
          <a:endParaRPr lang="es-EC" sz="1800" kern="1200" dirty="0"/>
        </a:p>
      </dsp:txBody>
      <dsp:txXfrm>
        <a:off x="0" y="743309"/>
        <a:ext cx="1835527" cy="858544"/>
      </dsp:txXfrm>
    </dsp:sp>
    <dsp:sp modelId="{199DCB6A-9821-41A1-AD0D-F0DFD065C246}">
      <dsp:nvSpPr>
        <dsp:cNvPr id="0" name=""/>
        <dsp:cNvSpPr/>
      </dsp:nvSpPr>
      <dsp:spPr>
        <a:xfrm>
          <a:off x="5423571" y="117436"/>
          <a:ext cx="2075778" cy="6331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Diferenciación</a:t>
          </a:r>
          <a:endParaRPr lang="es-EC" sz="2200" kern="1200" dirty="0"/>
        </a:p>
      </dsp:txBody>
      <dsp:txXfrm>
        <a:off x="5423571" y="117436"/>
        <a:ext cx="2075778" cy="633112"/>
      </dsp:txXfrm>
    </dsp:sp>
    <dsp:sp modelId="{1644538A-0753-4E59-A611-7CCE456998DF}">
      <dsp:nvSpPr>
        <dsp:cNvPr id="0" name=""/>
        <dsp:cNvSpPr/>
      </dsp:nvSpPr>
      <dsp:spPr>
        <a:xfrm>
          <a:off x="5423571" y="1004342"/>
          <a:ext cx="2075778" cy="6331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Lateralidad</a:t>
          </a:r>
          <a:endParaRPr lang="es-EC" sz="2200" kern="1200" dirty="0"/>
        </a:p>
      </dsp:txBody>
      <dsp:txXfrm>
        <a:off x="5423571" y="1004342"/>
        <a:ext cx="2075778" cy="633112"/>
      </dsp:txXfrm>
    </dsp:sp>
    <dsp:sp modelId="{20D283BB-05F7-4E38-90AB-4D76BF9003AC}">
      <dsp:nvSpPr>
        <dsp:cNvPr id="0" name=""/>
        <dsp:cNvSpPr/>
      </dsp:nvSpPr>
      <dsp:spPr>
        <a:xfrm>
          <a:off x="5423571" y="1900903"/>
          <a:ext cx="2075778" cy="6331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Orientación</a:t>
          </a:r>
        </a:p>
      </dsp:txBody>
      <dsp:txXfrm>
        <a:off x="5423571" y="1900903"/>
        <a:ext cx="2075778" cy="633112"/>
      </dsp:txXfrm>
    </dsp:sp>
    <dsp:sp modelId="{BB259CF9-D3AB-4FA8-BF83-2711195E6E80}">
      <dsp:nvSpPr>
        <dsp:cNvPr id="0" name=""/>
        <dsp:cNvSpPr/>
      </dsp:nvSpPr>
      <dsp:spPr>
        <a:xfrm>
          <a:off x="5423571" y="2797470"/>
          <a:ext cx="2075778" cy="6331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Reacción</a:t>
          </a:r>
        </a:p>
      </dsp:txBody>
      <dsp:txXfrm>
        <a:off x="5423571" y="2797470"/>
        <a:ext cx="2075778" cy="633112"/>
      </dsp:txXfrm>
    </dsp:sp>
    <dsp:sp modelId="{EF58A264-FA2A-49F9-8143-700BAD3692CE}">
      <dsp:nvSpPr>
        <dsp:cNvPr id="0" name=""/>
        <dsp:cNvSpPr/>
      </dsp:nvSpPr>
      <dsp:spPr>
        <a:xfrm>
          <a:off x="5423571" y="3694037"/>
          <a:ext cx="2075778" cy="6331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Combinación</a:t>
          </a:r>
        </a:p>
      </dsp:txBody>
      <dsp:txXfrm>
        <a:off x="5423571" y="3694037"/>
        <a:ext cx="2075778" cy="633112"/>
      </dsp:txXfrm>
    </dsp:sp>
    <dsp:sp modelId="{2C2D9C39-03B4-4C20-9E69-4433150ED062}">
      <dsp:nvSpPr>
        <dsp:cNvPr id="0" name=""/>
        <dsp:cNvSpPr/>
      </dsp:nvSpPr>
      <dsp:spPr>
        <a:xfrm>
          <a:off x="5423571" y="4521632"/>
          <a:ext cx="2075778" cy="6331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Anticipación</a:t>
          </a:r>
        </a:p>
      </dsp:txBody>
      <dsp:txXfrm>
        <a:off x="5423571" y="4521632"/>
        <a:ext cx="2075778" cy="633112"/>
      </dsp:txXfrm>
    </dsp:sp>
    <dsp:sp modelId="{1461DBAA-C83B-40D7-9DC6-103DA2B67AC0}">
      <dsp:nvSpPr>
        <dsp:cNvPr id="0" name=""/>
        <dsp:cNvSpPr/>
      </dsp:nvSpPr>
      <dsp:spPr>
        <a:xfrm>
          <a:off x="2251170" y="365554"/>
          <a:ext cx="2756758" cy="216657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Con respecto a la descripción del marco teórico y en especial a la relación que realiza (</a:t>
          </a:r>
          <a:r>
            <a:rPr lang="es-EC" sz="1400" kern="1200" dirty="0" err="1" smtClean="0"/>
            <a:t>Riquett</a:t>
          </a:r>
          <a:r>
            <a:rPr lang="es-EC" sz="1400" kern="1200" dirty="0" smtClean="0"/>
            <a:t> Rivera &amp; Rivas Pinzón, 2017) sobre la ejecución de los diferentes fundamentos técnicos del futbol y las capacidades coordinativas</a:t>
          </a:r>
          <a:endParaRPr lang="es-EC" sz="1400" kern="1200" dirty="0"/>
        </a:p>
      </dsp:txBody>
      <dsp:txXfrm>
        <a:off x="2251170" y="365554"/>
        <a:ext cx="2756758" cy="21665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A6E29-E314-4F66-AD25-74FD47D331CF}">
      <dsp:nvSpPr>
        <dsp:cNvPr id="0" name=""/>
        <dsp:cNvSpPr/>
      </dsp:nvSpPr>
      <dsp:spPr>
        <a:xfrm>
          <a:off x="3737007" y="1329410"/>
          <a:ext cx="244442" cy="1070889"/>
        </a:xfrm>
        <a:custGeom>
          <a:avLst/>
          <a:gdLst/>
          <a:ahLst/>
          <a:cxnLst/>
          <a:rect l="0" t="0" r="0" b="0"/>
          <a:pathLst>
            <a:path>
              <a:moveTo>
                <a:pt x="244442" y="0"/>
              </a:moveTo>
              <a:lnTo>
                <a:pt x="244442" y="1070889"/>
              </a:lnTo>
              <a:lnTo>
                <a:pt x="0" y="107088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279E0-BE32-4F98-8D82-482474D3159B}">
      <dsp:nvSpPr>
        <dsp:cNvPr id="0" name=""/>
        <dsp:cNvSpPr/>
      </dsp:nvSpPr>
      <dsp:spPr>
        <a:xfrm>
          <a:off x="3981450" y="1329410"/>
          <a:ext cx="2816905" cy="2141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7336"/>
              </a:lnTo>
              <a:lnTo>
                <a:pt x="2816905" y="1897336"/>
              </a:lnTo>
              <a:lnTo>
                <a:pt x="2816905" y="214177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43DB5-C212-4054-A9FF-16C059EE027B}">
      <dsp:nvSpPr>
        <dsp:cNvPr id="0" name=""/>
        <dsp:cNvSpPr/>
      </dsp:nvSpPr>
      <dsp:spPr>
        <a:xfrm>
          <a:off x="3935730" y="1329410"/>
          <a:ext cx="91440" cy="21417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4177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AC17A-7C02-48C4-BFB3-96AB5B03EEC1}">
      <dsp:nvSpPr>
        <dsp:cNvPr id="0" name=""/>
        <dsp:cNvSpPr/>
      </dsp:nvSpPr>
      <dsp:spPr>
        <a:xfrm>
          <a:off x="1164544" y="1329410"/>
          <a:ext cx="2816905" cy="2141779"/>
        </a:xfrm>
        <a:custGeom>
          <a:avLst/>
          <a:gdLst/>
          <a:ahLst/>
          <a:cxnLst/>
          <a:rect l="0" t="0" r="0" b="0"/>
          <a:pathLst>
            <a:path>
              <a:moveTo>
                <a:pt x="2816905" y="0"/>
              </a:moveTo>
              <a:lnTo>
                <a:pt x="2816905" y="1897336"/>
              </a:lnTo>
              <a:lnTo>
                <a:pt x="0" y="1897336"/>
              </a:lnTo>
              <a:lnTo>
                <a:pt x="0" y="214177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3686D-779B-45E7-9BF9-5FFA5A6DB5BF}">
      <dsp:nvSpPr>
        <dsp:cNvPr id="0" name=""/>
        <dsp:cNvSpPr/>
      </dsp:nvSpPr>
      <dsp:spPr>
        <a:xfrm>
          <a:off x="2817439" y="165400"/>
          <a:ext cx="2328020" cy="11640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Rendimiento deportivo</a:t>
          </a:r>
          <a:endParaRPr lang="es-EC" sz="2800" kern="1200" dirty="0"/>
        </a:p>
      </dsp:txBody>
      <dsp:txXfrm>
        <a:off x="2817439" y="165400"/>
        <a:ext cx="2328020" cy="1164010"/>
      </dsp:txXfrm>
    </dsp:sp>
    <dsp:sp modelId="{34ADB2B1-022F-4484-BC44-262D4978ACB7}">
      <dsp:nvSpPr>
        <dsp:cNvPr id="0" name=""/>
        <dsp:cNvSpPr/>
      </dsp:nvSpPr>
      <dsp:spPr>
        <a:xfrm>
          <a:off x="534" y="3471189"/>
          <a:ext cx="2328020" cy="11640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Rendimiento físico</a:t>
          </a:r>
          <a:endParaRPr lang="es-EC" sz="2800" kern="1200" dirty="0"/>
        </a:p>
      </dsp:txBody>
      <dsp:txXfrm>
        <a:off x="534" y="3471189"/>
        <a:ext cx="2328020" cy="1164010"/>
      </dsp:txXfrm>
    </dsp:sp>
    <dsp:sp modelId="{B9B2EE07-419E-47AC-9EF8-BAA8B0E6EEC8}">
      <dsp:nvSpPr>
        <dsp:cNvPr id="0" name=""/>
        <dsp:cNvSpPr/>
      </dsp:nvSpPr>
      <dsp:spPr>
        <a:xfrm>
          <a:off x="2817439" y="3471189"/>
          <a:ext cx="2328020" cy="11640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Rendimiento técnico</a:t>
          </a:r>
          <a:endParaRPr lang="es-EC" sz="2800" kern="1200" dirty="0"/>
        </a:p>
      </dsp:txBody>
      <dsp:txXfrm>
        <a:off x="2817439" y="3471189"/>
        <a:ext cx="2328020" cy="1164010"/>
      </dsp:txXfrm>
    </dsp:sp>
    <dsp:sp modelId="{E0E0C3DD-E623-4818-8201-D1CBBFD546E2}">
      <dsp:nvSpPr>
        <dsp:cNvPr id="0" name=""/>
        <dsp:cNvSpPr/>
      </dsp:nvSpPr>
      <dsp:spPr>
        <a:xfrm>
          <a:off x="5634344" y="3471189"/>
          <a:ext cx="2328020" cy="11640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Rendimiento físico técnico</a:t>
          </a:r>
          <a:endParaRPr lang="es-EC" sz="2800" kern="1200" dirty="0"/>
        </a:p>
      </dsp:txBody>
      <dsp:txXfrm>
        <a:off x="5634344" y="3471189"/>
        <a:ext cx="2328020" cy="1164010"/>
      </dsp:txXfrm>
    </dsp:sp>
    <dsp:sp modelId="{EA3069A5-D431-424C-A895-76D6FF036009}">
      <dsp:nvSpPr>
        <dsp:cNvPr id="0" name=""/>
        <dsp:cNvSpPr/>
      </dsp:nvSpPr>
      <dsp:spPr>
        <a:xfrm>
          <a:off x="1408987" y="1818294"/>
          <a:ext cx="2328020" cy="116401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Rendimiento</a:t>
          </a:r>
          <a:endParaRPr lang="es-EC" sz="2800" kern="1200" dirty="0"/>
        </a:p>
      </dsp:txBody>
      <dsp:txXfrm>
        <a:off x="1408987" y="1818294"/>
        <a:ext cx="2328020" cy="11640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D8554-48F2-41D2-B765-8246B526FF35}">
      <dsp:nvSpPr>
        <dsp:cNvPr id="0" name=""/>
        <dsp:cNvSpPr/>
      </dsp:nvSpPr>
      <dsp:spPr>
        <a:xfrm>
          <a:off x="1270158" y="2481845"/>
          <a:ext cx="542548" cy="2067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274" y="0"/>
              </a:lnTo>
              <a:lnTo>
                <a:pt x="271274" y="2067638"/>
              </a:lnTo>
              <a:lnTo>
                <a:pt x="542548" y="2067638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1487991" y="3462223"/>
        <a:ext cx="106881" cy="106881"/>
      </dsp:txXfrm>
    </dsp:sp>
    <dsp:sp modelId="{DB17632C-E13A-4906-9072-EBA63008AB2E}">
      <dsp:nvSpPr>
        <dsp:cNvPr id="0" name=""/>
        <dsp:cNvSpPr/>
      </dsp:nvSpPr>
      <dsp:spPr>
        <a:xfrm>
          <a:off x="1270158" y="2481845"/>
          <a:ext cx="542548" cy="1033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274" y="0"/>
              </a:lnTo>
              <a:lnTo>
                <a:pt x="271274" y="1033819"/>
              </a:lnTo>
              <a:lnTo>
                <a:pt x="542548" y="103381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512244" y="2969566"/>
        <a:ext cx="58376" cy="58376"/>
      </dsp:txXfrm>
    </dsp:sp>
    <dsp:sp modelId="{1C246FB3-DC5A-4AF7-9B5F-D5EE5A5C033A}">
      <dsp:nvSpPr>
        <dsp:cNvPr id="0" name=""/>
        <dsp:cNvSpPr/>
      </dsp:nvSpPr>
      <dsp:spPr>
        <a:xfrm>
          <a:off x="1270158" y="2436125"/>
          <a:ext cx="5425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548" y="4572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527869" y="2468281"/>
        <a:ext cx="27127" cy="27127"/>
      </dsp:txXfrm>
    </dsp:sp>
    <dsp:sp modelId="{7D72D08A-D5B4-49AD-896B-72274910DF53}">
      <dsp:nvSpPr>
        <dsp:cNvPr id="0" name=""/>
        <dsp:cNvSpPr/>
      </dsp:nvSpPr>
      <dsp:spPr>
        <a:xfrm>
          <a:off x="1270158" y="1448025"/>
          <a:ext cx="542548" cy="1033819"/>
        </a:xfrm>
        <a:custGeom>
          <a:avLst/>
          <a:gdLst/>
          <a:ahLst/>
          <a:cxnLst/>
          <a:rect l="0" t="0" r="0" b="0"/>
          <a:pathLst>
            <a:path>
              <a:moveTo>
                <a:pt x="0" y="1033819"/>
              </a:moveTo>
              <a:lnTo>
                <a:pt x="271274" y="1033819"/>
              </a:lnTo>
              <a:lnTo>
                <a:pt x="271274" y="0"/>
              </a:lnTo>
              <a:lnTo>
                <a:pt x="542548" y="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512244" y="1935746"/>
        <a:ext cx="58376" cy="58376"/>
      </dsp:txXfrm>
    </dsp:sp>
    <dsp:sp modelId="{86F4993B-4F91-42FE-B833-D547B26266A6}">
      <dsp:nvSpPr>
        <dsp:cNvPr id="0" name=""/>
        <dsp:cNvSpPr/>
      </dsp:nvSpPr>
      <dsp:spPr>
        <a:xfrm>
          <a:off x="1270158" y="414206"/>
          <a:ext cx="542548" cy="2067638"/>
        </a:xfrm>
        <a:custGeom>
          <a:avLst/>
          <a:gdLst/>
          <a:ahLst/>
          <a:cxnLst/>
          <a:rect l="0" t="0" r="0" b="0"/>
          <a:pathLst>
            <a:path>
              <a:moveTo>
                <a:pt x="0" y="2067638"/>
              </a:moveTo>
              <a:lnTo>
                <a:pt x="271274" y="2067638"/>
              </a:lnTo>
              <a:lnTo>
                <a:pt x="271274" y="0"/>
              </a:lnTo>
              <a:lnTo>
                <a:pt x="542548" y="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1487991" y="1394584"/>
        <a:ext cx="106881" cy="106881"/>
      </dsp:txXfrm>
    </dsp:sp>
    <dsp:sp modelId="{5E630ACB-D000-4BDE-8097-16CE3B464A22}">
      <dsp:nvSpPr>
        <dsp:cNvPr id="0" name=""/>
        <dsp:cNvSpPr/>
      </dsp:nvSpPr>
      <dsp:spPr>
        <a:xfrm rot="16200000">
          <a:off x="-1319830" y="2068317"/>
          <a:ext cx="4352923" cy="8270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TEST DE CAPACIDADES COORDINATIVAS</a:t>
          </a:r>
          <a:endParaRPr lang="es-EC" sz="2800" kern="1200" dirty="0"/>
        </a:p>
      </dsp:txBody>
      <dsp:txXfrm>
        <a:off x="-1319830" y="2068317"/>
        <a:ext cx="4352923" cy="827055"/>
      </dsp:txXfrm>
    </dsp:sp>
    <dsp:sp modelId="{7BE7128B-D251-4A35-96E0-95D93E1AD534}">
      <dsp:nvSpPr>
        <dsp:cNvPr id="0" name=""/>
        <dsp:cNvSpPr/>
      </dsp:nvSpPr>
      <dsp:spPr>
        <a:xfrm>
          <a:off x="1812706" y="678"/>
          <a:ext cx="2712741" cy="8270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Test de diferenciación</a:t>
          </a:r>
          <a:endParaRPr lang="es-EC" sz="2800" kern="1200" dirty="0"/>
        </a:p>
      </dsp:txBody>
      <dsp:txXfrm>
        <a:off x="1812706" y="678"/>
        <a:ext cx="2712741" cy="827055"/>
      </dsp:txXfrm>
    </dsp:sp>
    <dsp:sp modelId="{B00132AB-515D-447E-843D-53219CC46788}">
      <dsp:nvSpPr>
        <dsp:cNvPr id="0" name=""/>
        <dsp:cNvSpPr/>
      </dsp:nvSpPr>
      <dsp:spPr>
        <a:xfrm>
          <a:off x="1812706" y="1034497"/>
          <a:ext cx="2712741" cy="8270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Lateralidad</a:t>
          </a:r>
          <a:endParaRPr lang="es-EC" sz="2800" kern="1200" dirty="0"/>
        </a:p>
      </dsp:txBody>
      <dsp:txXfrm>
        <a:off x="1812706" y="1034497"/>
        <a:ext cx="2712741" cy="827055"/>
      </dsp:txXfrm>
    </dsp:sp>
    <dsp:sp modelId="{D4D8257A-5BC7-4ABB-91F6-70BD9D026398}">
      <dsp:nvSpPr>
        <dsp:cNvPr id="0" name=""/>
        <dsp:cNvSpPr/>
      </dsp:nvSpPr>
      <dsp:spPr>
        <a:xfrm>
          <a:off x="1812706" y="2068317"/>
          <a:ext cx="2712741" cy="8270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Orientación y reacción</a:t>
          </a:r>
          <a:endParaRPr lang="es-EC" sz="2800" kern="1200" dirty="0"/>
        </a:p>
      </dsp:txBody>
      <dsp:txXfrm>
        <a:off x="1812706" y="2068317"/>
        <a:ext cx="2712741" cy="827055"/>
      </dsp:txXfrm>
    </dsp:sp>
    <dsp:sp modelId="{11F7D5F8-4116-4613-A11D-9A0866134E95}">
      <dsp:nvSpPr>
        <dsp:cNvPr id="0" name=""/>
        <dsp:cNvSpPr/>
      </dsp:nvSpPr>
      <dsp:spPr>
        <a:xfrm>
          <a:off x="1812706" y="3102136"/>
          <a:ext cx="2712741" cy="8270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Combinación</a:t>
          </a:r>
          <a:endParaRPr lang="es-EC" sz="2800" kern="1200" dirty="0"/>
        </a:p>
      </dsp:txBody>
      <dsp:txXfrm>
        <a:off x="1812706" y="3102136"/>
        <a:ext cx="2712741" cy="827055"/>
      </dsp:txXfrm>
    </dsp:sp>
    <dsp:sp modelId="{5C4C91CF-AC1E-4FB6-AA09-49562A49A2D1}">
      <dsp:nvSpPr>
        <dsp:cNvPr id="0" name=""/>
        <dsp:cNvSpPr/>
      </dsp:nvSpPr>
      <dsp:spPr>
        <a:xfrm>
          <a:off x="1812706" y="4135955"/>
          <a:ext cx="2712741" cy="8270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Anticipación</a:t>
          </a:r>
          <a:endParaRPr lang="es-EC" sz="2800" kern="1200" dirty="0"/>
        </a:p>
      </dsp:txBody>
      <dsp:txXfrm>
        <a:off x="1812706" y="4135955"/>
        <a:ext cx="2712741" cy="8270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2D08A-D5B4-49AD-896B-72274910DF53}">
      <dsp:nvSpPr>
        <dsp:cNvPr id="0" name=""/>
        <dsp:cNvSpPr/>
      </dsp:nvSpPr>
      <dsp:spPr>
        <a:xfrm>
          <a:off x="830796" y="2436125"/>
          <a:ext cx="5437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756" y="4572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089080" y="2468251"/>
        <a:ext cx="27187" cy="27187"/>
      </dsp:txXfrm>
    </dsp:sp>
    <dsp:sp modelId="{5E630ACB-D000-4BDE-8097-16CE3B464A22}">
      <dsp:nvSpPr>
        <dsp:cNvPr id="0" name=""/>
        <dsp:cNvSpPr/>
      </dsp:nvSpPr>
      <dsp:spPr>
        <a:xfrm rot="16200000">
          <a:off x="-1764961" y="2067396"/>
          <a:ext cx="4362618" cy="8288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TEST DE RENDIIMIENTO FÍSICO-TÉCNICO</a:t>
          </a:r>
          <a:endParaRPr lang="es-EC" sz="2800" kern="1200" dirty="0"/>
        </a:p>
      </dsp:txBody>
      <dsp:txXfrm>
        <a:off x="-1764961" y="2067396"/>
        <a:ext cx="4362618" cy="828897"/>
      </dsp:txXfrm>
    </dsp:sp>
    <dsp:sp modelId="{B00132AB-515D-447E-843D-53219CC46788}">
      <dsp:nvSpPr>
        <dsp:cNvPr id="0" name=""/>
        <dsp:cNvSpPr/>
      </dsp:nvSpPr>
      <dsp:spPr>
        <a:xfrm>
          <a:off x="1374552" y="2067396"/>
          <a:ext cx="2718783" cy="82889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Test de Sprint Bangsbo, modificado (1994)</a:t>
          </a:r>
          <a:endParaRPr lang="es-EC" sz="1900" kern="1200" dirty="0"/>
        </a:p>
      </dsp:txBody>
      <dsp:txXfrm>
        <a:off x="1374552" y="2067396"/>
        <a:ext cx="2718783" cy="8288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4CB4A-C72D-4D25-A531-9BCA5FA72209}">
      <dsp:nvSpPr>
        <dsp:cNvPr id="0" name=""/>
        <dsp:cNvSpPr/>
      </dsp:nvSpPr>
      <dsp:spPr>
        <a:xfrm rot="5400000">
          <a:off x="610596" y="1677425"/>
          <a:ext cx="853872" cy="97210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E9AD2-1A07-4056-BDC7-75FE74118A5F}">
      <dsp:nvSpPr>
        <dsp:cNvPr id="0" name=""/>
        <dsp:cNvSpPr/>
      </dsp:nvSpPr>
      <dsp:spPr>
        <a:xfrm>
          <a:off x="610336" y="663902"/>
          <a:ext cx="1437419" cy="1006146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Estructura</a:t>
          </a:r>
          <a:endParaRPr lang="es-ES" sz="1900" kern="1200" dirty="0"/>
        </a:p>
      </dsp:txBody>
      <dsp:txXfrm>
        <a:off x="659461" y="713027"/>
        <a:ext cx="1339169" cy="907896"/>
      </dsp:txXfrm>
    </dsp:sp>
    <dsp:sp modelId="{4B306661-C43E-4DBE-8966-3232BFBE3611}">
      <dsp:nvSpPr>
        <dsp:cNvPr id="0" name=""/>
        <dsp:cNvSpPr/>
      </dsp:nvSpPr>
      <dsp:spPr>
        <a:xfrm>
          <a:off x="2284569" y="525593"/>
          <a:ext cx="5027916" cy="1126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Se realizo mediante procedimientos organizativos: Circuito y recorrido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 Después del calentamiento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 De 20 a 30 minutos </a:t>
          </a:r>
          <a:endParaRPr lang="es-ES" sz="1500" kern="1200" dirty="0"/>
        </a:p>
      </dsp:txBody>
      <dsp:txXfrm>
        <a:off x="2284569" y="525593"/>
        <a:ext cx="5027916" cy="1126835"/>
      </dsp:txXfrm>
    </dsp:sp>
    <dsp:sp modelId="{8AE22314-3EEF-4768-9723-6F45CC5A22E0}">
      <dsp:nvSpPr>
        <dsp:cNvPr id="0" name=""/>
        <dsp:cNvSpPr/>
      </dsp:nvSpPr>
      <dsp:spPr>
        <a:xfrm rot="5400000">
          <a:off x="1543443" y="2797354"/>
          <a:ext cx="853872" cy="97210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CAFA4-0844-4BD3-A331-B7FA3841AA82}">
      <dsp:nvSpPr>
        <dsp:cNvPr id="0" name=""/>
        <dsp:cNvSpPr/>
      </dsp:nvSpPr>
      <dsp:spPr>
        <a:xfrm>
          <a:off x="1491752" y="1816514"/>
          <a:ext cx="1437419" cy="1006146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Métodos</a:t>
          </a:r>
          <a:endParaRPr lang="es-ES" sz="1900" kern="1200" dirty="0"/>
        </a:p>
      </dsp:txBody>
      <dsp:txXfrm>
        <a:off x="1540877" y="1865639"/>
        <a:ext cx="1339169" cy="907896"/>
      </dsp:txXfrm>
    </dsp:sp>
    <dsp:sp modelId="{325DE599-68C4-4149-B408-BD4AC3A55AEE}">
      <dsp:nvSpPr>
        <dsp:cNvPr id="0" name=""/>
        <dsp:cNvSpPr/>
      </dsp:nvSpPr>
      <dsp:spPr>
        <a:xfrm>
          <a:off x="3123972" y="1913372"/>
          <a:ext cx="3934593" cy="81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Métodos educacionales: Información visual y verbal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Métodos de entrenamiento: Intervalico corto, intervalico largo y de repeticiones  </a:t>
          </a:r>
          <a:endParaRPr lang="es-ES" sz="1600" kern="1200" dirty="0"/>
        </a:p>
      </dsp:txBody>
      <dsp:txXfrm>
        <a:off x="3123972" y="1913372"/>
        <a:ext cx="3934593" cy="813212"/>
      </dsp:txXfrm>
    </dsp:sp>
    <dsp:sp modelId="{680A82BC-98D3-4979-BFDE-20110091F94C}">
      <dsp:nvSpPr>
        <dsp:cNvPr id="0" name=""/>
        <dsp:cNvSpPr/>
      </dsp:nvSpPr>
      <dsp:spPr>
        <a:xfrm>
          <a:off x="2508759" y="3128889"/>
          <a:ext cx="1437419" cy="1006146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Fases</a:t>
          </a:r>
          <a:endParaRPr lang="es-ES" sz="1900" kern="1200" dirty="0"/>
        </a:p>
      </dsp:txBody>
      <dsp:txXfrm>
        <a:off x="2557884" y="3178014"/>
        <a:ext cx="1339169" cy="907896"/>
      </dsp:txXfrm>
    </dsp:sp>
    <dsp:sp modelId="{7EB56390-DB62-44F2-AA77-C2DE486D480E}">
      <dsp:nvSpPr>
        <dsp:cNvPr id="0" name=""/>
        <dsp:cNvSpPr/>
      </dsp:nvSpPr>
      <dsp:spPr>
        <a:xfrm>
          <a:off x="4032448" y="3024334"/>
          <a:ext cx="3740966" cy="1324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Se tomara una evaluación inicial de capacidades coordinativas y de rendimiento 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Planificación de series de ejercicios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Se vuelta a tomar las evaluaciones</a:t>
          </a:r>
          <a:endParaRPr lang="es-ES" sz="1600" kern="1200" dirty="0"/>
        </a:p>
      </dsp:txBody>
      <dsp:txXfrm>
        <a:off x="4032448" y="3024334"/>
        <a:ext cx="3740966" cy="1324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939E5-5EF1-4C66-8080-33104D96D189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E0F90-FBBA-4D19-ACFC-D85AEEB8CAB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986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E0F90-FBBA-4D19-ACFC-D85AEEB8CAB6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800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177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073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0477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8762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7668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7831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5534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867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498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264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635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928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973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25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970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268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-318"/>
            <a:ext cx="1952272" cy="6853571"/>
            <a:chOff x="6627813" y="195220"/>
            <a:chExt cx="1952625" cy="5678531"/>
          </a:xfrm>
          <a:solidFill>
            <a:schemeClr val="accent1"/>
          </a:solidFill>
        </p:grpSpPr>
        <p:sp>
          <p:nvSpPr>
            <p:cNvPr id="50" name="Freeform 27"/>
            <p:cNvSpPr/>
            <p:nvPr/>
          </p:nvSpPr>
          <p:spPr bwMode="auto">
            <a:xfrm>
              <a:off x="6627813" y="19522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E9D51-5912-4A72-95C6-37DD0AE6BB02}" type="datetimeFigureOut">
              <a:rPr lang="es-EC" smtClean="0"/>
              <a:t>8/2/2019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DD6F83E-961E-4B6D-93FA-7364B284CD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7240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8968991" cy="5422745"/>
          </a:xfrm>
        </p:spPr>
        <p:txBody>
          <a:bodyPr>
            <a:noAutofit/>
          </a:bodyPr>
          <a:lstStyle/>
          <a:p>
            <a:pPr algn="ctr"/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DEPARTAMENTO DE CIENCIAS HUMANAS Y SOCIALES</a:t>
            </a:r>
          </a:p>
          <a:p>
            <a:pPr algn="ctr"/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CARRERA </a:t>
            </a:r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EN CIENCIAS DE LA ACTIVIDAD FÍSICA, DEPORTES Y </a:t>
            </a:r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RECREACIÓN</a:t>
            </a:r>
          </a:p>
          <a:p>
            <a:pPr algn="ctr"/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TRABAJO </a:t>
            </a:r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DE TITULACIÓN PREVIO AL TITULO DE LICENCIADO EN CIENCIAS DE LA ACTIVIDAD FÍSICA DEPORTES Y RECREACIÓN</a:t>
            </a:r>
          </a:p>
          <a:p>
            <a:pPr algn="ctr"/>
            <a:endParaRPr lang="es-EC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  <a:p>
            <a:pPr algn="ctr"/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TEMA: LAS CAPACIDADES </a:t>
            </a:r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COORDINATIVAS</a:t>
            </a:r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DETERMINANTES EN EL RENDIMIENTO FÍSICO </a:t>
            </a:r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TECNICO EN LA CATEGORIA SUB 12 Y SUB 14 DEL CLUB DEPORTIVO EL NACIONAL 2018</a:t>
            </a:r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.</a:t>
            </a:r>
          </a:p>
          <a:p>
            <a:pPr algn="ctr"/>
            <a:endParaRPr lang="es-EC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  <a:p>
            <a:pPr algn="ctr"/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  </a:t>
            </a:r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AUTORES:		ABARCA PAREDES,  DAVID ALEJANDRO</a:t>
            </a:r>
          </a:p>
          <a:p>
            <a:pPr algn="ctr"/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			  ESPINOZA SALTOS, FRANCIS DANIEL</a:t>
            </a:r>
            <a:endParaRPr lang="es-EC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  <a:p>
            <a:pPr algn="ctr"/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  </a:t>
            </a:r>
            <a:endParaRPr lang="es-EC" sz="2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  <a:p>
            <a:pPr algn="ctr"/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DIRECTOR</a:t>
            </a:r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:  	</a:t>
            </a:r>
            <a:r>
              <a:rPr lang="es-EC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   MSC</a:t>
            </a:r>
            <a:r>
              <a:rPr lang="es-EC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nard MT Condensed" panose="02050806060905020404" pitchFamily="18" charset="0"/>
              </a:rPr>
              <a:t>. CARRASCO COCA ORLANDO RODRIGO</a:t>
            </a:r>
          </a:p>
          <a:p>
            <a:pPr algn="ctr"/>
            <a:endParaRPr lang="es-EC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5" name="5 Imagen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60840" cy="126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7919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2" y="0"/>
            <a:ext cx="8947348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9001" y="203518"/>
            <a:ext cx="6965245" cy="885321"/>
          </a:xfrm>
        </p:spPr>
        <p:txBody>
          <a:bodyPr>
            <a:normAutofit/>
          </a:bodyPr>
          <a:lstStyle/>
          <a:p>
            <a:r>
              <a:rPr lang="es-EC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Metodología de la investigación:</a:t>
            </a:r>
            <a:endParaRPr lang="es-EC" sz="3200" dirty="0"/>
          </a:p>
        </p:txBody>
      </p:sp>
      <p:sp>
        <p:nvSpPr>
          <p:cNvPr id="4" name="3 Proceso alternativo"/>
          <p:cNvSpPr/>
          <p:nvPr/>
        </p:nvSpPr>
        <p:spPr>
          <a:xfrm>
            <a:off x="5281624" y="1329254"/>
            <a:ext cx="1666640" cy="6480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VARIABLES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5" name="4 Proceso alternativo"/>
          <p:cNvSpPr/>
          <p:nvPr/>
        </p:nvSpPr>
        <p:spPr>
          <a:xfrm>
            <a:off x="1979712" y="1340768"/>
            <a:ext cx="1737474" cy="6480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INCIDENCIA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6" name="5 Proceso alternativo"/>
          <p:cNvSpPr/>
          <p:nvPr/>
        </p:nvSpPr>
        <p:spPr>
          <a:xfrm>
            <a:off x="3167844" y="2202857"/>
            <a:ext cx="3204356" cy="6480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INVESTIGACIÓN</a:t>
            </a:r>
          </a:p>
          <a:p>
            <a:pPr algn="ctr"/>
            <a:r>
              <a:rPr lang="es-EC" b="1" dirty="0" smtClean="0">
                <a:solidFill>
                  <a:schemeClr val="bg1"/>
                </a:solidFill>
              </a:rPr>
              <a:t>CUASI - EXPERIMENTAL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7" name="6 Proceso alternativo"/>
          <p:cNvSpPr/>
          <p:nvPr/>
        </p:nvSpPr>
        <p:spPr>
          <a:xfrm>
            <a:off x="1570000" y="3226098"/>
            <a:ext cx="1296144" cy="6480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TEST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7 Proceso alternativo"/>
          <p:cNvSpPr/>
          <p:nvPr/>
        </p:nvSpPr>
        <p:spPr>
          <a:xfrm>
            <a:off x="6589267" y="3185720"/>
            <a:ext cx="1872208" cy="6480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POBLACIÓN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3851920" y="1556792"/>
            <a:ext cx="1296144" cy="28803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izquierda, derecha y arriba"/>
          <p:cNvSpPr/>
          <p:nvPr/>
        </p:nvSpPr>
        <p:spPr>
          <a:xfrm>
            <a:off x="3001055" y="2941910"/>
            <a:ext cx="3456384" cy="1023037"/>
          </a:xfrm>
          <a:prstGeom prst="leftRight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 redondeado"/>
          <p:cNvSpPr/>
          <p:nvPr/>
        </p:nvSpPr>
        <p:spPr>
          <a:xfrm>
            <a:off x="971600" y="4522242"/>
            <a:ext cx="4176464" cy="21471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solidFill>
                  <a:schemeClr val="bg1"/>
                </a:solidFill>
              </a:rPr>
              <a:t>Son </a:t>
            </a:r>
            <a:r>
              <a:rPr lang="es-EC" b="1" dirty="0">
                <a:solidFill>
                  <a:schemeClr val="bg1"/>
                </a:solidFill>
              </a:rPr>
              <a:t>todos aquellos que </a:t>
            </a:r>
            <a:r>
              <a:rPr lang="es-EC" b="1" dirty="0" smtClean="0">
                <a:solidFill>
                  <a:schemeClr val="bg1"/>
                </a:solidFill>
              </a:rPr>
              <a:t>determinan en </a:t>
            </a:r>
            <a:r>
              <a:rPr lang="es-EC" b="1" dirty="0">
                <a:solidFill>
                  <a:schemeClr val="bg1"/>
                </a:solidFill>
              </a:rPr>
              <a:t>que </a:t>
            </a:r>
            <a:r>
              <a:rPr lang="es-EC" b="1" dirty="0" smtClean="0">
                <a:solidFill>
                  <a:schemeClr val="bg1"/>
                </a:solidFill>
              </a:rPr>
              <a:t>condiciones se </a:t>
            </a:r>
            <a:r>
              <a:rPr lang="es-EC" b="1" dirty="0">
                <a:solidFill>
                  <a:schemeClr val="bg1"/>
                </a:solidFill>
              </a:rPr>
              <a:t>encuentra el </a:t>
            </a:r>
            <a:r>
              <a:rPr lang="es-EC" b="1" dirty="0" smtClean="0">
                <a:solidFill>
                  <a:schemeClr val="bg1"/>
                </a:solidFill>
              </a:rPr>
              <a:t>jugador con respecto al desarrollo de las capacidades coordinativas y rendimiento físico técnico al momento </a:t>
            </a:r>
            <a:r>
              <a:rPr lang="es-EC" b="1" dirty="0">
                <a:solidFill>
                  <a:schemeClr val="bg1"/>
                </a:solidFill>
              </a:rPr>
              <a:t>de realizarlos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5508103" y="4551848"/>
            <a:ext cx="3460735" cy="19442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La población a ser investigada será un total de 48  deportistas de </a:t>
            </a:r>
            <a:r>
              <a:rPr lang="es-EC" b="1" dirty="0">
                <a:solidFill>
                  <a:schemeClr val="bg1"/>
                </a:solidFill>
              </a:rPr>
              <a:t>los cuales </a:t>
            </a:r>
            <a:r>
              <a:rPr lang="es-EC" b="1" dirty="0" smtClean="0">
                <a:solidFill>
                  <a:schemeClr val="bg1"/>
                </a:solidFill>
              </a:rPr>
              <a:t>28 </a:t>
            </a:r>
            <a:r>
              <a:rPr lang="es-EC" b="1" dirty="0">
                <a:solidFill>
                  <a:schemeClr val="bg1"/>
                </a:solidFill>
              </a:rPr>
              <a:t>de la categoría sub </a:t>
            </a:r>
            <a:r>
              <a:rPr lang="es-EC" b="1" dirty="0" smtClean="0">
                <a:solidFill>
                  <a:schemeClr val="bg1"/>
                </a:solidFill>
              </a:rPr>
              <a:t>12 </a:t>
            </a:r>
            <a:r>
              <a:rPr lang="es-EC" b="1" dirty="0">
                <a:solidFill>
                  <a:schemeClr val="bg1"/>
                </a:solidFill>
              </a:rPr>
              <a:t>y </a:t>
            </a:r>
            <a:r>
              <a:rPr lang="es-EC" b="1" dirty="0" smtClean="0">
                <a:solidFill>
                  <a:schemeClr val="bg1"/>
                </a:solidFill>
              </a:rPr>
              <a:t>30 </a:t>
            </a:r>
            <a:r>
              <a:rPr lang="es-EC" b="1" dirty="0">
                <a:solidFill>
                  <a:schemeClr val="bg1"/>
                </a:solidFill>
              </a:rPr>
              <a:t>jugadores de la categoría sub </a:t>
            </a:r>
            <a:r>
              <a:rPr lang="es-EC" b="1" dirty="0" smtClean="0">
                <a:solidFill>
                  <a:schemeClr val="bg1"/>
                </a:solidFill>
              </a:rPr>
              <a:t>14 del club deportivo “El Nacional”.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5" name="14 Flecha abajo"/>
          <p:cNvSpPr/>
          <p:nvPr/>
        </p:nvSpPr>
        <p:spPr>
          <a:xfrm>
            <a:off x="1999789" y="3953681"/>
            <a:ext cx="360040" cy="490934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abajo"/>
          <p:cNvSpPr/>
          <p:nvPr/>
        </p:nvSpPr>
        <p:spPr>
          <a:xfrm>
            <a:off x="7237339" y="4020198"/>
            <a:ext cx="288032" cy="391605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021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4" y="0"/>
            <a:ext cx="8988491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39969" y="136748"/>
            <a:ext cx="4193720" cy="128089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C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Instrumentos de evaluación</a:t>
            </a:r>
            <a:endParaRPr lang="es-EC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404587"/>
              </p:ext>
            </p:extLst>
          </p:nvPr>
        </p:nvGraphicFramePr>
        <p:xfrm>
          <a:off x="-5414" y="1417638"/>
          <a:ext cx="4968552" cy="4963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390973"/>
              </p:ext>
            </p:extLst>
          </p:nvPr>
        </p:nvGraphicFramePr>
        <p:xfrm>
          <a:off x="4725236" y="1417638"/>
          <a:ext cx="4095235" cy="4963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189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077840" y="1516254"/>
            <a:ext cx="252028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Test de diferenciación</a:t>
            </a:r>
            <a:endParaRPr lang="es-EC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89501" y="3519785"/>
            <a:ext cx="252028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Test de lateralidad</a:t>
            </a:r>
            <a:endParaRPr lang="es-EC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076056" y="3349512"/>
            <a:ext cx="2520280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Test de Orientación y Reacción</a:t>
            </a:r>
            <a:endParaRPr lang="es-EC" sz="2400" dirty="0"/>
          </a:p>
        </p:txBody>
      </p:sp>
      <p:pic>
        <p:nvPicPr>
          <p:cNvPr id="12" name="Image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77052"/>
            <a:ext cx="3419475" cy="236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9" y="4623695"/>
            <a:ext cx="3245485" cy="214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78" y="4617596"/>
            <a:ext cx="3963035" cy="2125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 Título"/>
          <p:cNvSpPr txBox="1">
            <a:spLocks/>
          </p:cNvSpPr>
          <p:nvPr/>
        </p:nvSpPr>
        <p:spPr>
          <a:xfrm>
            <a:off x="1403648" y="326180"/>
            <a:ext cx="7498080" cy="7969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 </a:t>
            </a:r>
            <a:r>
              <a:rPr lang="es-EC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capacidades coordinativas determinantes</a:t>
            </a:r>
          </a:p>
        </p:txBody>
      </p:sp>
    </p:spTree>
    <p:extLst>
      <p:ext uri="{BB962C8B-B14F-4D97-AF65-F5344CB8AC3E}">
        <p14:creationId xmlns:p14="http://schemas.microsoft.com/office/powerpoint/2010/main" val="30667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349958" y="1435135"/>
            <a:ext cx="252028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Test de Combinación</a:t>
            </a:r>
            <a:endParaRPr lang="es-EC" sz="2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110542" y="1369426"/>
            <a:ext cx="252028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Test de Anticipación</a:t>
            </a:r>
            <a:endParaRPr lang="es-EC" sz="2400" dirty="0"/>
          </a:p>
        </p:txBody>
      </p:sp>
      <p:pic>
        <p:nvPicPr>
          <p:cNvPr id="11" name="Imagen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7717"/>
            <a:ext cx="4429125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506" y="2549650"/>
            <a:ext cx="3168352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 Título"/>
          <p:cNvSpPr txBox="1">
            <a:spLocks/>
          </p:cNvSpPr>
          <p:nvPr/>
        </p:nvSpPr>
        <p:spPr>
          <a:xfrm>
            <a:off x="1403648" y="326180"/>
            <a:ext cx="7498080" cy="7969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 </a:t>
            </a:r>
            <a:r>
              <a:rPr lang="es-EC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capacidades coordinativas determinantes</a:t>
            </a:r>
          </a:p>
        </p:txBody>
      </p:sp>
    </p:spTree>
    <p:extLst>
      <p:ext uri="{BB962C8B-B14F-4D97-AF65-F5344CB8AC3E}">
        <p14:creationId xmlns:p14="http://schemas.microsoft.com/office/powerpoint/2010/main" val="405978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974718" y="1013827"/>
            <a:ext cx="369862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s-EC" sz="2400" dirty="0" smtClean="0"/>
              <a:t>Test de </a:t>
            </a:r>
            <a:r>
              <a:rPr lang="es-EC" sz="2400" dirty="0"/>
              <a:t>Sprint </a:t>
            </a:r>
            <a:r>
              <a:rPr lang="es-EC" sz="2400" dirty="0" err="1"/>
              <a:t>Bangsbo</a:t>
            </a:r>
            <a:r>
              <a:rPr lang="es-EC" sz="2400" dirty="0"/>
              <a:t>, modificado (1994)</a:t>
            </a:r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696744" cy="38031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 flipH="1">
            <a:off x="3059832" y="5988095"/>
            <a:ext cx="4202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Mejor Tiempo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Tiempo promedio de los 7 sprint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645920" y="234038"/>
            <a:ext cx="7498080" cy="7969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 de </a:t>
            </a:r>
            <a:r>
              <a:rPr lang="es-EC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rendimiento Físico Técnico</a:t>
            </a:r>
          </a:p>
        </p:txBody>
      </p:sp>
    </p:spTree>
    <p:extLst>
      <p:ext uri="{BB962C8B-B14F-4D97-AF65-F5344CB8AC3E}">
        <p14:creationId xmlns:p14="http://schemas.microsoft.com/office/powerpoint/2010/main" val="101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964488" cy="6858000"/>
          </a:xfrm>
          <a:prstGeom prst="rect">
            <a:avLst/>
          </a:prstGeom>
        </p:spPr>
      </p:pic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660182"/>
              </p:ext>
            </p:extLst>
          </p:nvPr>
        </p:nvGraphicFramePr>
        <p:xfrm>
          <a:off x="323527" y="1412776"/>
          <a:ext cx="8663919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1489367" y="332656"/>
            <a:ext cx="7498080" cy="7969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Propuesta </a:t>
            </a:r>
            <a:r>
              <a:rPr lang="es-EC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metodológica de ejercicios coordinativos</a:t>
            </a:r>
          </a:p>
        </p:txBody>
      </p:sp>
    </p:spTree>
    <p:extLst>
      <p:ext uri="{BB962C8B-B14F-4D97-AF65-F5344CB8AC3E}">
        <p14:creationId xmlns:p14="http://schemas.microsoft.com/office/powerpoint/2010/main" val="287226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5529" y="44624"/>
            <a:ext cx="4572975" cy="1280890"/>
          </a:xfrm>
        </p:spPr>
        <p:txBody>
          <a:bodyPr>
            <a:normAutofit/>
          </a:bodyPr>
          <a:lstStyle/>
          <a:p>
            <a:pPr algn="r"/>
            <a:r>
              <a:rPr lang="es-EC" sz="2800" dirty="0" smtClean="0"/>
              <a:t>Propuesta desarrollada </a:t>
            </a:r>
            <a:br>
              <a:rPr lang="es-EC" sz="2800" dirty="0" smtClean="0"/>
            </a:br>
            <a:r>
              <a:rPr lang="es-EC" sz="2800" dirty="0" smtClean="0"/>
              <a:t>mediante recorrido</a:t>
            </a:r>
            <a:endParaRPr lang="es-EC" sz="2800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89" y="1340768"/>
            <a:ext cx="5797111" cy="55172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79513" y="2668223"/>
            <a:ext cx="3168352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Ejercicio 1 y 2: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C.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Lateralidad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Ejercicio 3: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C.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Orientación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Ejercicio 4: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C.C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Orientación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Ejercicio 5: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C. </a:t>
            </a:r>
            <a:r>
              <a:rPr lang="es-EC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Combinación</a:t>
            </a:r>
            <a:endParaRPr lang="es-EC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Todo el recorrido será sin la utilización del balón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Intensidad: 90 %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Volumen: 2 series de 3 repeticiones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 pausa: 3 min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Macro pausa: 8 min</a:t>
            </a:r>
          </a:p>
        </p:txBody>
      </p:sp>
    </p:spTree>
    <p:extLst>
      <p:ext uri="{BB962C8B-B14F-4D97-AF65-F5344CB8AC3E}">
        <p14:creationId xmlns:p14="http://schemas.microsoft.com/office/powerpoint/2010/main" val="12216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cielo&#10;&#10;Descripción generada con confianza alta">
            <a:extLst>
              <a:ext uri="{FF2B5EF4-FFF2-40B4-BE49-F238E27FC236}">
                <a16:creationId xmlns:a16="http://schemas.microsoft.com/office/drawing/2014/main" id="{3D2E441A-B7BA-4D22-9B55-2FC5E6A42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"/>
          <a:stretch/>
        </p:blipFill>
        <p:spPr>
          <a:xfrm>
            <a:off x="166633" y="692696"/>
            <a:ext cx="8964488" cy="50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247083"/>
            <a:ext cx="7812360" cy="1280890"/>
          </a:xfrm>
        </p:spPr>
        <p:txBody>
          <a:bodyPr>
            <a:normAutofit/>
          </a:bodyPr>
          <a:lstStyle/>
          <a:p>
            <a:pPr algn="r"/>
            <a:r>
              <a:rPr lang="es-EC" dirty="0" smtClean="0"/>
              <a:t>Análisis de resultados </a:t>
            </a:r>
            <a:br>
              <a:rPr lang="es-EC" dirty="0" smtClean="0"/>
            </a:br>
            <a:r>
              <a:rPr lang="es-EC" dirty="0" smtClean="0"/>
              <a:t>C. Diferenciación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501666"/>
              </p:ext>
            </p:extLst>
          </p:nvPr>
        </p:nvGraphicFramePr>
        <p:xfrm>
          <a:off x="179512" y="-1"/>
          <a:ext cx="4104456" cy="649742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26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5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064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Análisis descriptivos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Estadístico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Error estándar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88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Pre</a:t>
                      </a:r>
                      <a:r>
                        <a:rPr lang="es-EC" sz="900" baseline="0" dirty="0" smtClean="0">
                          <a:effectLst/>
                        </a:rPr>
                        <a:t> </a:t>
                      </a:r>
                      <a:r>
                        <a:rPr lang="es-EC" sz="900" dirty="0" smtClean="0">
                          <a:effectLst/>
                        </a:rPr>
                        <a:t>test </a:t>
                      </a:r>
                      <a:r>
                        <a:rPr lang="es-EC" sz="900" dirty="0">
                          <a:effectLst/>
                        </a:rPr>
                        <a:t>diferenciación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Media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1,2857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,18443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95% de intervalo de confianza para la media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Límite inferior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,9073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8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Límite superior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1,6641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Media recortada al 5%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1,2222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Mediana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1,0000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Varianza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,952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Desviación estándar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,97590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Mínimo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,00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Máximo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4,00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Rango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4,00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088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Post test diferenciación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Media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2,1786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,16309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103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95% de intervalo de confianza para la media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Límite inferior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1,8439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928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Límite superior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2,5132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103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Media recortada al 5%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2,1429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Mediana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2,0000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Varianza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,745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Desviación estándar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,86297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Mínimo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1,00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Máximo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4,00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00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Rango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3,00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176313"/>
              </p:ext>
            </p:extLst>
          </p:nvPr>
        </p:nvGraphicFramePr>
        <p:xfrm>
          <a:off x="4976564" y="1700808"/>
          <a:ext cx="3771900" cy="210777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64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8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1456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61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Rango promedio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Suma de rangos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87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err="1">
                          <a:effectLst/>
                        </a:rPr>
                        <a:t>Postest</a:t>
                      </a:r>
                      <a:r>
                        <a:rPr lang="es-EC" sz="900" dirty="0">
                          <a:effectLst/>
                        </a:rPr>
                        <a:t> diferenciación - </a:t>
                      </a:r>
                      <a:r>
                        <a:rPr lang="es-EC" sz="900" dirty="0" err="1">
                          <a:effectLst/>
                        </a:rPr>
                        <a:t>Pretest</a:t>
                      </a:r>
                      <a:r>
                        <a:rPr lang="es-EC" sz="900" dirty="0">
                          <a:effectLst/>
                        </a:rPr>
                        <a:t> diferenciación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Rangos negativos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</a:t>
                      </a:r>
                      <a:r>
                        <a:rPr lang="es-EC" sz="900" baseline="30000">
                          <a:effectLst/>
                        </a:rPr>
                        <a:t>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12,38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49,50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Rangos positivos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21</a:t>
                      </a:r>
                      <a:r>
                        <a:rPr lang="es-EC" sz="900" baseline="30000">
                          <a:effectLst/>
                        </a:rPr>
                        <a:t>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13,12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275,50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Empates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</a:t>
                      </a:r>
                      <a:r>
                        <a:rPr lang="es-EC" sz="900" baseline="30000">
                          <a:effectLst/>
                        </a:rPr>
                        <a:t>c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Total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613454"/>
              </p:ext>
            </p:extLst>
          </p:nvPr>
        </p:nvGraphicFramePr>
        <p:xfrm>
          <a:off x="5004048" y="4581126"/>
          <a:ext cx="3528392" cy="178874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8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593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Estadísticos de prueba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1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Postest diferenciación - Pretest diferenciación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593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Z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-3,145</a:t>
                      </a:r>
                      <a:r>
                        <a:rPr lang="es-EC" sz="900" baseline="30000">
                          <a:effectLst/>
                        </a:rPr>
                        <a:t>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185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Sig. asintótica (bilateral)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,002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593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a. Prueba de Wilcoxon de los rangos con signo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593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b. Se basa en rangos negativos.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12</a:t>
            </a:r>
          </a:p>
        </p:txBody>
      </p:sp>
    </p:spTree>
    <p:extLst>
      <p:ext uri="{BB962C8B-B14F-4D97-AF65-F5344CB8AC3E}">
        <p14:creationId xmlns:p14="http://schemas.microsoft.com/office/powerpoint/2010/main" val="271955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4008" y="116632"/>
            <a:ext cx="4478909" cy="1280890"/>
          </a:xfrm>
        </p:spPr>
        <p:txBody>
          <a:bodyPr>
            <a:normAutofit/>
          </a:bodyPr>
          <a:lstStyle/>
          <a:p>
            <a:pPr algn="r"/>
            <a:r>
              <a:rPr lang="es-EC" sz="2800" dirty="0" smtClean="0"/>
              <a:t>Análisis de resultados</a:t>
            </a:r>
            <a:br>
              <a:rPr lang="es-EC" sz="2800" dirty="0" smtClean="0"/>
            </a:br>
            <a:r>
              <a:rPr lang="es-EC" sz="2800" dirty="0" smtClean="0"/>
              <a:t>C. de lateralidad</a:t>
            </a:r>
            <a:endParaRPr lang="es-EC" sz="28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671763"/>
              </p:ext>
            </p:extLst>
          </p:nvPr>
        </p:nvGraphicFramePr>
        <p:xfrm>
          <a:off x="179512" y="116632"/>
          <a:ext cx="4896544" cy="648071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67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558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Análisis descriptivos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Estadístico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Error estándar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588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Pre-test lateralidad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3,1786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,27724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1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95% de intervalo de confianza para la 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inferior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2,6097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7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superior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3,7474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 recortada al 5%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3,1429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Mediana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3,0000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Varianza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2,152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Desviación estándar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1,46701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Mínimo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Máximo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Rango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5588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Post- test lateralidad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5,2500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,16766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11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95% de intervalo de confianza para la 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Límite inferior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4,9060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67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superior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5,5940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 recortada al 5%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5,2222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Mediana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5,0000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Varianza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,787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Desviación estándar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,88715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Mínimo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Máximo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34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691677"/>
              </p:ext>
            </p:extLst>
          </p:nvPr>
        </p:nvGraphicFramePr>
        <p:xfrm>
          <a:off x="5508104" y="1772816"/>
          <a:ext cx="3353577" cy="208216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45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7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Rangos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 promedio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Suma de rangos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Post- test lateralidad – </a:t>
                      </a:r>
                      <a:endParaRPr lang="es-EC" sz="1400" dirty="0">
                        <a:effectLst/>
                      </a:endParaRPr>
                    </a:p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Pre-test lateralidad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negativos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</a:t>
                      </a:r>
                      <a:r>
                        <a:rPr lang="es-EC" sz="1000" baseline="30000" dirty="0">
                          <a:effectLst/>
                        </a:rPr>
                        <a:t>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6,00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18,00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positivos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24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15,00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360,00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Empates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301640"/>
              </p:ext>
            </p:extLst>
          </p:nvPr>
        </p:nvGraphicFramePr>
        <p:xfrm>
          <a:off x="5508104" y="4149080"/>
          <a:ext cx="3456384" cy="216024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15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563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Estadísticos de prueba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5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Post- test lateralidad - Pre-test lateralidad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724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Z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-4,145</a:t>
                      </a:r>
                      <a:r>
                        <a:rPr lang="es-EC" sz="1050" baseline="30000" dirty="0">
                          <a:effectLst/>
                        </a:rPr>
                        <a:t>b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41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Sig. asintótica (bilateral)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,000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410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a. Prueba de Wilcoxon de los rangos con signo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563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b. Se basa en rangos negativos.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12</a:t>
            </a:r>
          </a:p>
        </p:txBody>
      </p:sp>
    </p:spTree>
    <p:extLst>
      <p:ext uri="{BB962C8B-B14F-4D97-AF65-F5344CB8AC3E}">
        <p14:creationId xmlns:p14="http://schemas.microsoft.com/office/powerpoint/2010/main" val="368330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futbol formativo fif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4"/>
          <a:stretch/>
        </p:blipFill>
        <p:spPr bwMode="auto">
          <a:xfrm>
            <a:off x="2586710" y="0"/>
            <a:ext cx="6528122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52307" y="3195501"/>
            <a:ext cx="3923928" cy="967961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C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PROBLEMA DE  INVESTIGACIÓN</a:t>
            </a:r>
            <a:r>
              <a:rPr lang="es-EC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s-EC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C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s-EC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s-EC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31640" y="53732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2">
                  <a:lumMod val="75000"/>
                </a:schemeClr>
              </a:buClr>
            </a:pPr>
            <a:endParaRPr lang="es-EC" sz="32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327476251"/>
              </p:ext>
            </p:extLst>
          </p:nvPr>
        </p:nvGraphicFramePr>
        <p:xfrm>
          <a:off x="-900608" y="1350677"/>
          <a:ext cx="6506397" cy="553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63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825569"/>
              </p:ext>
            </p:extLst>
          </p:nvPr>
        </p:nvGraphicFramePr>
        <p:xfrm>
          <a:off x="179512" y="0"/>
          <a:ext cx="4320481" cy="677103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309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9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9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768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Análisis descriptivos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Estadístic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Error estándar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42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Pre-test orientación/reacción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5,7636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,08920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95% de intervalo de confianza para la media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inferior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5,5806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4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5,9466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 recortada al 5%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5,7371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5,7150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,223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,47198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Mínimo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7,01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2,01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842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Post-test orientación/reacción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5,5596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,08991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76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95% de intervalo de confianza para la media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inferior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5,3752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794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5,7441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76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 recortada al 5%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5,5423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5,4550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,226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,47574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Mínimo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4,75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88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2,02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623565"/>
              </p:ext>
            </p:extLst>
          </p:nvPr>
        </p:nvGraphicFramePr>
        <p:xfrm>
          <a:off x="5076057" y="1412776"/>
          <a:ext cx="3731442" cy="208216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52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1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Rangos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 promedio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Suma de rangos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Post-test orientación/reacción - Pre-test orientación/reacción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negativos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21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15,05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316,00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positivos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35,00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Empates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947604"/>
              </p:ext>
            </p:extLst>
          </p:nvPr>
        </p:nvGraphicFramePr>
        <p:xfrm>
          <a:off x="4595326" y="3717032"/>
          <a:ext cx="4334639" cy="16256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290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3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175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Estadísticos de prueba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Post-test orientación/reacción - Pre-test orientación/reacción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43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Z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-3,569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25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Sig. asintótica (bilateral)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,000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175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a. Prueba de Wilcoxon de los rangos con signo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175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b. Se basa en rangos positivos.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12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822264" y="106925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2400" dirty="0" smtClean="0"/>
              <a:t>Análisis de resultados</a:t>
            </a:r>
            <a:br>
              <a:rPr lang="es-EC" sz="2400" dirty="0" smtClean="0"/>
            </a:br>
            <a:r>
              <a:rPr lang="es-EC" sz="2400" dirty="0" smtClean="0"/>
              <a:t>C. de orientación/Reacción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4401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611054"/>
              </p:ext>
            </p:extLst>
          </p:nvPr>
        </p:nvGraphicFramePr>
        <p:xfrm>
          <a:off x="179512" y="-2"/>
          <a:ext cx="4896543" cy="673438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467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51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Análisis descriptivos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Estadístico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Error estándar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80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Pre-test combinación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5,1471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,14490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1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95% de intervalo de confianza para la media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inferior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4,8498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3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superior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5,4445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 recortada al 5%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5,1513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Mediana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5,1900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Varianza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,588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Desviación estándar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,76674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Mínimo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3,37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Máximo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6,84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3,47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580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Post-test combinación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4,5375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,07578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11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95% de intervalo de confianza para la 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inferior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4,3820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4763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superior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4,6930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 recortada al 5%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4,5289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Mediana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4,4850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Varianza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,161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Desviación estándar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,40099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Mínimo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3,88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Máximo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5,35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0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1,47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70098"/>
              </p:ext>
            </p:extLst>
          </p:nvPr>
        </p:nvGraphicFramePr>
        <p:xfrm>
          <a:off x="5580111" y="1484784"/>
          <a:ext cx="3312368" cy="208216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34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08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Rangos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 promedio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Suma de rangos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Post-test combinación - Pre-test combinación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negativos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23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15,93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366,50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positivos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7,90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39,50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Empates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652486"/>
              </p:ext>
            </p:extLst>
          </p:nvPr>
        </p:nvGraphicFramePr>
        <p:xfrm>
          <a:off x="5615026" y="4221088"/>
          <a:ext cx="3205446" cy="16256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172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145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Estadísticos de prueba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8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Post-test </a:t>
                      </a:r>
                      <a:r>
                        <a:rPr lang="en-US" sz="1000" dirty="0" err="1">
                          <a:effectLst/>
                        </a:rPr>
                        <a:t>combinación</a:t>
                      </a:r>
                      <a:r>
                        <a:rPr lang="en-US" sz="1000" dirty="0">
                          <a:effectLst/>
                        </a:rPr>
                        <a:t> - Pre-test </a:t>
                      </a:r>
                      <a:r>
                        <a:rPr lang="en-US" sz="1000" dirty="0" err="1">
                          <a:effectLst/>
                        </a:rPr>
                        <a:t>combinación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Z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-3,723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Sig. asintótica (bilateral)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,000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a. Prueba de Wilcoxon de los rangos con signo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b. Se basa en rangos positivos.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12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784778" y="203894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2800" dirty="0" smtClean="0"/>
              <a:t>Análisis de resultados</a:t>
            </a:r>
            <a:br>
              <a:rPr lang="es-EC" sz="2800" dirty="0" smtClean="0"/>
            </a:br>
            <a:r>
              <a:rPr lang="es-EC" sz="2800" dirty="0" smtClean="0"/>
              <a:t>C. de combinación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17620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277289"/>
              </p:ext>
            </p:extLst>
          </p:nvPr>
        </p:nvGraphicFramePr>
        <p:xfrm>
          <a:off x="323528" y="1340768"/>
          <a:ext cx="4638677" cy="168332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42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6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6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Pre-test anticipación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Frecuencia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Porcentaje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Porcentaje válido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Porcentaje acumulado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Válido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Malo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7,1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7,1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7,1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Regular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39,3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39,3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46,4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Bueno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9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32,1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32,1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78,6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Excelente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21,4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21,4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100,0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Total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28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100,0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100,0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108460"/>
              </p:ext>
            </p:extLst>
          </p:nvPr>
        </p:nvGraphicFramePr>
        <p:xfrm>
          <a:off x="323528" y="3140968"/>
          <a:ext cx="4638677" cy="212229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42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6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6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Post- test anticipación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Frecuencia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Porcentaje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Porcentaje válido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Porcentaje acumulado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Válido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Malo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Regular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7,1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7,1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10,7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Bueno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14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50,0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50,0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60,7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Excelente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39,3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39,3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100,0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522809"/>
              </p:ext>
            </p:extLst>
          </p:nvPr>
        </p:nvGraphicFramePr>
        <p:xfrm>
          <a:off x="5412456" y="1488675"/>
          <a:ext cx="3481984" cy="208216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64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3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3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3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Rangos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 promedio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Suma de rangos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PROANTICI - PREANTICI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negativos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37,50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positivos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14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10,89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152,50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Empates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764426"/>
              </p:ext>
            </p:extLst>
          </p:nvPr>
        </p:nvGraphicFramePr>
        <p:xfrm>
          <a:off x="5251900" y="3789040"/>
          <a:ext cx="3642540" cy="169204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13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592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Estadísticos de prueba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9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PROANTICIPACIÓN - PREANTICIPACIÓN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592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Z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-2,430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527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Sig. asintótica (bilateral)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,015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955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a. Prueba de Wilcoxon de los rangos con signo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592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b. Se basa en rangos negativos.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12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2267744" y="224360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400" dirty="0" smtClean="0"/>
              <a:t>Análisis de resultados</a:t>
            </a:r>
            <a:br>
              <a:rPr lang="es-EC" sz="2400" dirty="0" smtClean="0"/>
            </a:br>
            <a:r>
              <a:rPr lang="es-EC" sz="2400" dirty="0" smtClean="0"/>
              <a:t>C. de Anticipación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2185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351430"/>
              </p:ext>
            </p:extLst>
          </p:nvPr>
        </p:nvGraphicFramePr>
        <p:xfrm>
          <a:off x="179514" y="-1"/>
          <a:ext cx="4752528" cy="659735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424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384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Análisis descriptivos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Estadístico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Error estándar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22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Pre-test rendimiento fisico-tecnico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8,3286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,11726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8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95% de intervalo de confianza para la 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inferior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8,0880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7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superior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8,5692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 recortada al 5%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8,3021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Mediana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8,2850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Varianza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,385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Desviación estándar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,62048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Mínimo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7,36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Máximo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9,99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2,63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922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Post-test rendimiento fisico-tecnico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7,5746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,09509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38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95% de intervalo de confianza para la media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inferior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7,3795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657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superior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7,7698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 recortada al 5%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7,5536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Mediana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7,4200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Varianza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,253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Desviación estándar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,50318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Mínimo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6,87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Máximo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8,71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93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1,84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13673"/>
              </p:ext>
            </p:extLst>
          </p:nvPr>
        </p:nvGraphicFramePr>
        <p:xfrm>
          <a:off x="5292080" y="1916832"/>
          <a:ext cx="3672409" cy="208216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3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1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Rangos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 promedio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Suma de rangos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Post-test rendimiento físico  Pre-test rendimiento físico técnico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Rangos negativos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26</a:t>
                      </a:r>
                      <a:r>
                        <a:rPr lang="es-EC" sz="1000" baseline="30000" dirty="0">
                          <a:effectLst/>
                        </a:rPr>
                        <a:t>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15,23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396,00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positivos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Empates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581023"/>
              </p:ext>
            </p:extLst>
          </p:nvPr>
        </p:nvGraphicFramePr>
        <p:xfrm>
          <a:off x="5286781" y="4293096"/>
          <a:ext cx="3779912" cy="16256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041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745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Estadísticos de prueba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Post-test rendimiento </a:t>
                      </a:r>
                      <a:r>
                        <a:rPr lang="es-EC" sz="1000" dirty="0" smtClean="0">
                          <a:effectLst/>
                        </a:rPr>
                        <a:t>físico - técnico </a:t>
                      </a:r>
                      <a:r>
                        <a:rPr lang="es-EC" sz="1000" dirty="0">
                          <a:effectLst/>
                        </a:rPr>
                        <a:t>- Pre-test rendimiento </a:t>
                      </a:r>
                      <a:r>
                        <a:rPr lang="es-EC" sz="1000" dirty="0" smtClean="0">
                          <a:effectLst/>
                        </a:rPr>
                        <a:t>físico - técnico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Z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-4,395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Sig. asintótica (bilateral)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,000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745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a. Prueba de Wilcoxon de los rangos con signo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745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b. Se basa en rangos positivos.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12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036299" y="188640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2400" dirty="0" smtClean="0"/>
              <a:t>Análisis de resultados</a:t>
            </a:r>
            <a:br>
              <a:rPr lang="es-EC" sz="2400" dirty="0" smtClean="0"/>
            </a:br>
            <a:r>
              <a:rPr lang="es-EC" sz="2400" dirty="0" smtClean="0"/>
              <a:t>Rendimiento Físico Técnico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8154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14508"/>
              </p:ext>
            </p:extLst>
          </p:nvPr>
        </p:nvGraphicFramePr>
        <p:xfrm>
          <a:off x="179512" y="-5"/>
          <a:ext cx="4320479" cy="654310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295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5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065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Análisis descriptivos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Estadístico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Error estándar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019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PRETEST DIFERENCIACION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1,3667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,16248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95% de intervalo de confianza para la media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Límite inferior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1,0344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4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1,6990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 recortada al 5%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1,3148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1,0000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,792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,88992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Mínimo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019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POSTEST DIFERENCIACION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3,4000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,23292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27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95% de intervalo de confianza para la media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inferior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2,9236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754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3,8764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 recortada al 5%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3,4074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3,5000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1,628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1,27577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Mínimo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50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</a:t>
            </a:r>
            <a:r>
              <a:rPr lang="es-EC" sz="2400" dirty="0" smtClean="0"/>
              <a:t>14</a:t>
            </a:r>
            <a:endParaRPr lang="es-EC" sz="24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580714"/>
              </p:ext>
            </p:extLst>
          </p:nvPr>
        </p:nvGraphicFramePr>
        <p:xfrm>
          <a:off x="4644010" y="2060848"/>
          <a:ext cx="4330532" cy="187896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221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 promedio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Suma de rangos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POSTEST DIFERENCIACION - PRETEST DIFERENCIACION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negativos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</a:t>
                      </a:r>
                      <a:r>
                        <a:rPr lang="es-EC" sz="1000" baseline="30000" dirty="0">
                          <a:effectLst/>
                        </a:rPr>
                        <a:t>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positivos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26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13,50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351,00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Empates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923548"/>
              </p:ext>
            </p:extLst>
          </p:nvPr>
        </p:nvGraphicFramePr>
        <p:xfrm>
          <a:off x="4716016" y="4221088"/>
          <a:ext cx="4248472" cy="166370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397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0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650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Estadísticos de prueba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POSTEST DIFERENCIACION - PRETEST DIFERENCIACION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65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Z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-4,533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35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Sig. asintótica (bilateral)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,000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300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a. Prueba de Wilcoxon de los rangos con signo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365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b. Se basa en rangos negativos.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1 Título"/>
          <p:cNvSpPr txBox="1">
            <a:spLocks/>
          </p:cNvSpPr>
          <p:nvPr/>
        </p:nvSpPr>
        <p:spPr>
          <a:xfrm>
            <a:off x="3784778" y="203894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2800" dirty="0" smtClean="0"/>
              <a:t>Análisis de resultados</a:t>
            </a:r>
            <a:br>
              <a:rPr lang="es-EC" sz="2800" dirty="0" smtClean="0"/>
            </a:br>
            <a:r>
              <a:rPr lang="es-EC" sz="2800" dirty="0" smtClean="0"/>
              <a:t>C. de Diferenciación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4132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191795"/>
              </p:ext>
            </p:extLst>
          </p:nvPr>
        </p:nvGraphicFramePr>
        <p:xfrm>
          <a:off x="179513" y="-7"/>
          <a:ext cx="4608510" cy="641059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380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5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266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Análisis descriptivos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Estadístico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Error estándar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728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err="1">
                          <a:effectLst/>
                        </a:rPr>
                        <a:t>Pretest</a:t>
                      </a:r>
                      <a:r>
                        <a:rPr lang="es-EC" sz="900" dirty="0">
                          <a:effectLst/>
                        </a:rPr>
                        <a:t> lateralidad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Media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2,2667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,18528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2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95% de intervalo de confianza para la media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inferior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1,8877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02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2,6456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Media recortada al 5%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2,2778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2,0000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1,030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1,01483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Mínimo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728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Post-test lateralidad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4,9667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,29743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12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95% de intervalo de confianza para la media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inferior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4,3583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6302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5,5750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 recortada al 5%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5,0370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5,0000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2,654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1,62912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Mínimo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,00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8,00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 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97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</a:t>
                      </a:r>
                      <a:endParaRPr lang="es-EC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8,00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 </a:t>
                      </a:r>
                      <a:endParaRPr lang="es-EC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612455"/>
              </p:ext>
            </p:extLst>
          </p:nvPr>
        </p:nvGraphicFramePr>
        <p:xfrm>
          <a:off x="5102769" y="1484785"/>
          <a:ext cx="3789710" cy="216305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069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1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1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16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998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Rangos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07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 promedio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Suma de rangos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245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Post-test lateralidad - Pretest          lateralidad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negativos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2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positivos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29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15,88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460,50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3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Empates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3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057667"/>
              </p:ext>
            </p:extLst>
          </p:nvPr>
        </p:nvGraphicFramePr>
        <p:xfrm>
          <a:off x="4905210" y="3861048"/>
          <a:ext cx="4131286" cy="104108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7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4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590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Estadísticos de prueba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Post-test lateralidad - Pretest lateralidad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Z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-4,722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Sig. asintótica (bilateral)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,000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</a:t>
            </a:r>
            <a:r>
              <a:rPr lang="es-EC" sz="2400" dirty="0" smtClean="0"/>
              <a:t>14</a:t>
            </a:r>
            <a:endParaRPr lang="es-EC" sz="2400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10811" y="224765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2800" dirty="0" smtClean="0"/>
              <a:t>Análisis de resultados</a:t>
            </a:r>
            <a:br>
              <a:rPr lang="es-EC" sz="2800" dirty="0" smtClean="0"/>
            </a:br>
            <a:r>
              <a:rPr lang="es-EC" sz="2800" dirty="0" smtClean="0"/>
              <a:t>C. de lateralidad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5095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234960"/>
              </p:ext>
            </p:extLst>
          </p:nvPr>
        </p:nvGraphicFramePr>
        <p:xfrm>
          <a:off x="179511" y="-5"/>
          <a:ext cx="4104457" cy="666437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273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6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1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751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Análisis descriptivos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Estadístico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Error estándar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992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Pre-test orientación/reacción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6,2290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,07978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7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95% de intervalo de confianza para la media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inferior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6,0658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6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6,3922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 recortada al 5%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6,2304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6,3300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,191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,43698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Mínimo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5,34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7,08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1,74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992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Post-test orientación-reacción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6,4110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,07851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77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95% de intervalo de confianza para la media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inferior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6,2504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106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6,5716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 recortada al 5%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6,3830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6,4250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,185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,43000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Mínimo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5,76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7,75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99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1,99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570046"/>
              </p:ext>
            </p:extLst>
          </p:nvPr>
        </p:nvGraphicFramePr>
        <p:xfrm>
          <a:off x="4860033" y="1556792"/>
          <a:ext cx="4041696" cy="227191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140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9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8328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Rangos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744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Rango promedio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Suma de rangos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986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Post-test orientación-reacción </a:t>
                      </a:r>
                      <a:r>
                        <a:rPr lang="es-EC" sz="1050" dirty="0" smtClean="0">
                          <a:effectLst/>
                        </a:rPr>
                        <a:t>– </a:t>
                      </a:r>
                    </a:p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</a:rPr>
                        <a:t>Pre-test </a:t>
                      </a:r>
                      <a:r>
                        <a:rPr lang="es-EC" sz="1050" dirty="0">
                          <a:effectLst/>
                        </a:rPr>
                        <a:t>orientación/reacción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Rangos negativos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9</a:t>
                      </a:r>
                      <a:r>
                        <a:rPr lang="es-EC" sz="1050" baseline="30000">
                          <a:effectLst/>
                        </a:rPr>
                        <a:t>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14,11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127,00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6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Rangos positivos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21</a:t>
                      </a:r>
                      <a:r>
                        <a:rPr lang="es-EC" sz="1050" baseline="30000">
                          <a:effectLst/>
                        </a:rPr>
                        <a:t>b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16,10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338,00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6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Empates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</a:t>
                      </a:r>
                      <a:r>
                        <a:rPr lang="es-EC" sz="1050" baseline="30000">
                          <a:effectLst/>
                        </a:rPr>
                        <a:t>c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3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Total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273422"/>
              </p:ext>
            </p:extLst>
          </p:nvPr>
        </p:nvGraphicFramePr>
        <p:xfrm>
          <a:off x="5004048" y="4437112"/>
          <a:ext cx="3816424" cy="165618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13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7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031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Estadísticos de prueba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Post-test orientación-reacción - Pre-test orientación/reacción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031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-2,170</a:t>
                      </a:r>
                      <a:r>
                        <a:rPr lang="es-EC" sz="1100" baseline="30000">
                          <a:effectLst/>
                        </a:rPr>
                        <a:t>b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Sig. asintótica (bilateral)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,030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</a:t>
            </a:r>
            <a:r>
              <a:rPr lang="es-EC" sz="2400" dirty="0" smtClean="0"/>
              <a:t>14</a:t>
            </a:r>
            <a:endParaRPr lang="es-EC" sz="2400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696407" y="131886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2400" dirty="0" smtClean="0"/>
              <a:t>Análisis de resultados</a:t>
            </a:r>
            <a:br>
              <a:rPr lang="es-EC" sz="2400" dirty="0" smtClean="0"/>
            </a:br>
            <a:r>
              <a:rPr lang="es-EC" sz="2400" dirty="0" smtClean="0"/>
              <a:t>C. de Orientación/Reacción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9193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</a:t>
            </a:r>
            <a:r>
              <a:rPr lang="es-EC" sz="2400" dirty="0" smtClean="0"/>
              <a:t>14</a:t>
            </a:r>
            <a:endParaRPr lang="es-EC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567386"/>
              </p:ext>
            </p:extLst>
          </p:nvPr>
        </p:nvGraphicFramePr>
        <p:xfrm>
          <a:off x="179513" y="-2"/>
          <a:ext cx="4752526" cy="677407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24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52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Análisis descriptivos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Estadístico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Error estándar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99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Pre-test combinación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4,8830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,12969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5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95% de intervalo de confianza para la media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inferior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4,6177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5,1483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 recortada al 5%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4,8504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4,7300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,505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,71035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Mínimo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3,55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6,77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Rango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3,22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599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Post-test combinación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4,4543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,06326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35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95% de intervalo de confianza para la media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inferior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4,3249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419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Límite superior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4,5837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 recortada al 5%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4,4563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Mediana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4,4200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Varianza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,120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Desviación estándar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,34652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Mínimo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3,66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Máximo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5,14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559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Rango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1,48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566256"/>
              </p:ext>
            </p:extLst>
          </p:nvPr>
        </p:nvGraphicFramePr>
        <p:xfrm>
          <a:off x="5148064" y="1556792"/>
          <a:ext cx="3744417" cy="162560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056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 promedio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Suma de rangos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Post-test combinación - Pre-test combinación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Rangos negativos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</a:t>
                      </a:r>
                      <a:r>
                        <a:rPr lang="es-EC" sz="1000" baseline="30000">
                          <a:effectLst/>
                        </a:rPr>
                        <a:t>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19,53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371,00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Rangos positivos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8,55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94,00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Empates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</a:t>
                      </a:r>
                      <a:r>
                        <a:rPr lang="es-EC" sz="1000" baseline="30000">
                          <a:effectLst/>
                        </a:rPr>
                        <a:t>c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04274"/>
              </p:ext>
            </p:extLst>
          </p:nvPr>
        </p:nvGraphicFramePr>
        <p:xfrm>
          <a:off x="5148064" y="3717032"/>
          <a:ext cx="3758952" cy="142240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52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51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Post-test combinación - Pre-test combinación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Z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-2,850</a:t>
                      </a:r>
                      <a:r>
                        <a:rPr lang="es-EC" sz="1000" baseline="300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Sig. asintótica (bilateral)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,004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590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a. Prueba de Wilcoxon de los rangos con signo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590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b. Se basa en rangos positivos.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1 Título"/>
          <p:cNvSpPr txBox="1">
            <a:spLocks/>
          </p:cNvSpPr>
          <p:nvPr/>
        </p:nvSpPr>
        <p:spPr>
          <a:xfrm>
            <a:off x="3903880" y="132237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2800" dirty="0" smtClean="0"/>
              <a:t>Análisis de resultados</a:t>
            </a:r>
            <a:br>
              <a:rPr lang="es-EC" sz="2800" dirty="0" smtClean="0"/>
            </a:br>
            <a:r>
              <a:rPr lang="es-EC" sz="2800" dirty="0" smtClean="0"/>
              <a:t>C. de Combinación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19001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</a:t>
            </a:r>
            <a:r>
              <a:rPr lang="es-EC" sz="2400" dirty="0" smtClean="0"/>
              <a:t>14</a:t>
            </a:r>
            <a:endParaRPr lang="es-EC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491608"/>
              </p:ext>
            </p:extLst>
          </p:nvPr>
        </p:nvGraphicFramePr>
        <p:xfrm>
          <a:off x="251520" y="1340768"/>
          <a:ext cx="4848223" cy="251364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1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0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Pre-test anticipación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Frecuencia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Porcentaje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Porcentaje válido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Porcentaje acumulado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Válido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Malo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2,6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3,3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Regular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20,0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23,3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Bueno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26,3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33,3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56,7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Muy bueno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20,0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76,7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Excelente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18,4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23,3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100,0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78,9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100,0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Perdidos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Sistema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21,1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100,0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829300"/>
              </p:ext>
            </p:extLst>
          </p:nvPr>
        </p:nvGraphicFramePr>
        <p:xfrm>
          <a:off x="251520" y="3789040"/>
          <a:ext cx="4848223" cy="210724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1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0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Post-test anticipación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Frecuencia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Porcentaje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Porcentaje válido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Porcentaje acumulado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Válido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Bueno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15,8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20,0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20,0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Muy bueno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34,2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43,3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63,3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Excelente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28,9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36,7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100,0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78,9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100,0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Perdidos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Sistema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21,1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38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100,0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869825"/>
              </p:ext>
            </p:extLst>
          </p:nvPr>
        </p:nvGraphicFramePr>
        <p:xfrm>
          <a:off x="5292081" y="1469530"/>
          <a:ext cx="3617349" cy="214744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020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25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Rangos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Rango promedio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Suma de rangos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Post-test anticipación  </a:t>
                      </a:r>
                      <a:endParaRPr lang="es-EC" sz="1600" dirty="0">
                        <a:effectLst/>
                      </a:endParaRPr>
                    </a:p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Pre-test anticipación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Rangos negativos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5</a:t>
                      </a:r>
                      <a:r>
                        <a:rPr lang="es-EC" sz="1050" baseline="30000">
                          <a:effectLst/>
                        </a:rPr>
                        <a:t>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9,60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48,00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Rangos positivos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18</a:t>
                      </a:r>
                      <a:r>
                        <a:rPr lang="es-EC" sz="1050" baseline="30000">
                          <a:effectLst/>
                        </a:rPr>
                        <a:t>b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12,67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228,00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Empates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7</a:t>
                      </a:r>
                      <a:r>
                        <a:rPr lang="es-EC" sz="1050" baseline="30000">
                          <a:effectLst/>
                        </a:rPr>
                        <a:t>c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Total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793692"/>
              </p:ext>
            </p:extLst>
          </p:nvPr>
        </p:nvGraphicFramePr>
        <p:xfrm>
          <a:off x="5292080" y="3861048"/>
          <a:ext cx="3607514" cy="172819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309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869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Estadísticos de prueba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3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Post-test anticipación - Pre-test anticipación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869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Z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-2,822</a:t>
                      </a:r>
                      <a:r>
                        <a:rPr lang="es-EC" sz="1000" baseline="30000" dirty="0">
                          <a:effectLst/>
                        </a:rPr>
                        <a:t>b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359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Sig. asintótica (bilateral)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,005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869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a. Prueba de Wilcoxon de los rangos con signo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869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b. Se basa en rangos negativos.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1 Título"/>
          <p:cNvSpPr txBox="1">
            <a:spLocks/>
          </p:cNvSpPr>
          <p:nvPr/>
        </p:nvSpPr>
        <p:spPr>
          <a:xfrm>
            <a:off x="2267744" y="224360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400" dirty="0" smtClean="0"/>
              <a:t>Análisis de resultados</a:t>
            </a:r>
            <a:br>
              <a:rPr lang="es-EC" sz="2400" dirty="0" smtClean="0"/>
            </a:br>
            <a:r>
              <a:rPr lang="es-EC" sz="2400" dirty="0" smtClean="0"/>
              <a:t>C. de Anticipación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1518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956377" y="6381328"/>
            <a:ext cx="1166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C" sz="2400" dirty="0"/>
              <a:t>sub </a:t>
            </a:r>
            <a:r>
              <a:rPr lang="es-EC" sz="2400" dirty="0" smtClean="0"/>
              <a:t>14</a:t>
            </a:r>
            <a:endParaRPr lang="es-EC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718953"/>
              </p:ext>
            </p:extLst>
          </p:nvPr>
        </p:nvGraphicFramePr>
        <p:xfrm>
          <a:off x="179512" y="-9"/>
          <a:ext cx="4680519" cy="664700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0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298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Análisis descriptivos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Estadístico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Error estándar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818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Pre Test Rendimiento físico técnico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9,1287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,17968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9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95% de intervalo de confianza para la media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inferior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8,7612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4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superior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9,4961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 recortada al 5%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9,0617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8,8500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Varianza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,969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Desviación estándar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,98413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Mínimo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7,67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Máximo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12,23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4,56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818">
                <a:tc rowSpan="10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Pro Test Rendimiento físico técnico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7,6080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,08589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29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95% de intervalo de confianza para la media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inferior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7,4323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344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Límite superior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7,7837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 recortada al 5%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7,5859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Mediana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7,5400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Varianza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,221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Desviación estándar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,47042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Mínimo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6,86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Máximo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8,78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68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Rango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1,92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090519"/>
              </p:ext>
            </p:extLst>
          </p:nvPr>
        </p:nvGraphicFramePr>
        <p:xfrm>
          <a:off x="5148065" y="1844824"/>
          <a:ext cx="3672408" cy="194424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080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N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Rango promedio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Suma de rangos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Pro Test Rendimiento físico técnico - Pre Test Rendimiento físico técnico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Rangos negativos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29</a:t>
                      </a:r>
                      <a:r>
                        <a:rPr lang="es-EC" sz="1050" baseline="30000">
                          <a:effectLst/>
                        </a:rPr>
                        <a:t>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16,00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464,00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Rangos positivos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</a:t>
                      </a:r>
                      <a:r>
                        <a:rPr lang="es-EC" sz="1050" baseline="30000" dirty="0">
                          <a:effectLst/>
                        </a:rPr>
                        <a:t>b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1,00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Empates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0</a:t>
                      </a:r>
                      <a:r>
                        <a:rPr lang="es-EC" sz="1050" baseline="30000">
                          <a:effectLst/>
                        </a:rPr>
                        <a:t>c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Total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30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309987"/>
              </p:ext>
            </p:extLst>
          </p:nvPr>
        </p:nvGraphicFramePr>
        <p:xfrm>
          <a:off x="5148064" y="3933057"/>
          <a:ext cx="3672408" cy="159980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095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7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Pro Test Rendimiento físico técnico - Pre Test Rendimiento físico técnico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76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Z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-4,762</a:t>
                      </a:r>
                      <a:r>
                        <a:rPr lang="es-EC" sz="1050" baseline="30000">
                          <a:effectLst/>
                        </a:rPr>
                        <a:t>b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216"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Sig. asintótica (bilateral)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,000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30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</a:rPr>
                        <a:t>a. Prueba de Wilcoxon de los rangos con signo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486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</a:rPr>
                        <a:t>b. Se basa en rangos positivos.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1 Título"/>
          <p:cNvSpPr txBox="1">
            <a:spLocks/>
          </p:cNvSpPr>
          <p:nvPr/>
        </p:nvSpPr>
        <p:spPr>
          <a:xfrm>
            <a:off x="4036299" y="188640"/>
            <a:ext cx="5107701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C" sz="2400" dirty="0" smtClean="0"/>
              <a:t>Análisis de resultados</a:t>
            </a:r>
            <a:br>
              <a:rPr lang="es-EC" sz="2400" dirty="0" smtClean="0"/>
            </a:br>
            <a:r>
              <a:rPr lang="es-EC" sz="2400" dirty="0" smtClean="0"/>
              <a:t>Rendimiento Físico Técnico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9541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1" y="0"/>
            <a:ext cx="8988488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624225" y="0"/>
            <a:ext cx="451117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C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FORMULACIÓN DEL PROBLEMA</a:t>
            </a:r>
            <a:endParaRPr lang="es-EC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Elipse 5"/>
          <p:cNvSpPr/>
          <p:nvPr/>
        </p:nvSpPr>
        <p:spPr>
          <a:xfrm>
            <a:off x="169774" y="3736276"/>
            <a:ext cx="5472608" cy="309634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/>
              <a:t>¿De qué manera incide las capacidades coordinativas determinantes en el rendimiento físico técnico en las categorías sub 12 y sub 14 del club deportivo el nacional 2018 - 2019?</a:t>
            </a:r>
          </a:p>
        </p:txBody>
      </p:sp>
    </p:spTree>
    <p:extLst>
      <p:ext uri="{BB962C8B-B14F-4D97-AF65-F5344CB8AC3E}">
        <p14:creationId xmlns:p14="http://schemas.microsoft.com/office/powerpoint/2010/main" val="7391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1857" y="980728"/>
            <a:ext cx="6589199" cy="576064"/>
          </a:xfrm>
        </p:spPr>
        <p:txBody>
          <a:bodyPr>
            <a:normAutofit/>
          </a:bodyPr>
          <a:lstStyle/>
          <a:p>
            <a:pPr algn="r"/>
            <a:r>
              <a:rPr lang="es-EC" sz="2400" dirty="0" smtClean="0"/>
              <a:t>Análisis de resultados entre la sub 12 y 14 </a:t>
            </a:r>
            <a:endParaRPr lang="es-EC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039135" y="2132856"/>
            <a:ext cx="252028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Capacidad de diferenciación</a:t>
            </a:r>
            <a:endParaRPr lang="es-EC" sz="2000" dirty="0"/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411797"/>
              </p:ext>
            </p:extLst>
          </p:nvPr>
        </p:nvGraphicFramePr>
        <p:xfrm>
          <a:off x="31023" y="3152370"/>
          <a:ext cx="4536504" cy="3489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5612444" y="2140246"/>
            <a:ext cx="252028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Capacidad de lateralidad</a:t>
            </a:r>
            <a:endParaRPr lang="es-EC" sz="2000" dirty="0"/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1767"/>
              </p:ext>
            </p:extLst>
          </p:nvPr>
        </p:nvGraphicFramePr>
        <p:xfrm>
          <a:off x="4601168" y="3152370"/>
          <a:ext cx="4542832" cy="3489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854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39552" y="5589240"/>
            <a:ext cx="252028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Capacidad de Anticipación</a:t>
            </a:r>
            <a:endParaRPr lang="es-EC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796136" y="3284984"/>
            <a:ext cx="252028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Capacidad de Combinación</a:t>
            </a:r>
            <a:endParaRPr lang="es-EC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115616" y="3132764"/>
            <a:ext cx="2520280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Capacidad de Orientación Reacción</a:t>
            </a:r>
            <a:endParaRPr lang="es-EC" sz="2400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573382"/>
              </p:ext>
            </p:extLst>
          </p:nvPr>
        </p:nvGraphicFramePr>
        <p:xfrm>
          <a:off x="0" y="0"/>
          <a:ext cx="4644516" cy="298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38403"/>
              </p:ext>
            </p:extLst>
          </p:nvPr>
        </p:nvGraphicFramePr>
        <p:xfrm>
          <a:off x="4644516" y="9963"/>
          <a:ext cx="4608512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066399"/>
              </p:ext>
            </p:extLst>
          </p:nvPr>
        </p:nvGraphicFramePr>
        <p:xfrm>
          <a:off x="3203848" y="4114800"/>
          <a:ext cx="52565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0239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123728" y="692696"/>
            <a:ext cx="554461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dirty="0" smtClean="0"/>
              <a:t>RENDIMIENTO FÍSICO TÉCNICO</a:t>
            </a:r>
            <a:endParaRPr lang="es-EC" sz="2800" dirty="0"/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896968"/>
              </p:ext>
            </p:extLst>
          </p:nvPr>
        </p:nvGraphicFramePr>
        <p:xfrm>
          <a:off x="1763688" y="1844824"/>
          <a:ext cx="626469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2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961152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931" y="332656"/>
            <a:ext cx="3490895" cy="1280890"/>
          </a:xfrm>
        </p:spPr>
        <p:txBody>
          <a:bodyPr/>
          <a:lstStyle/>
          <a:p>
            <a:r>
              <a:rPr lang="es-EC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Conclusiones</a:t>
            </a: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3068959"/>
            <a:ext cx="8282880" cy="378903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s-EC" dirty="0" smtClean="0"/>
              <a:t>Se comprueba la hipótesis de trabajo en la categoría sub 12 </a:t>
            </a:r>
            <a:r>
              <a:rPr lang="es-EC" dirty="0"/>
              <a:t>y</a:t>
            </a:r>
            <a:r>
              <a:rPr lang="es-EC" dirty="0" smtClean="0"/>
              <a:t> 14 una vez aplicada la propuesta metodológica donde incide el rendimiento físico técnico de acuerdo a la prueba de rango negativos de </a:t>
            </a:r>
            <a:r>
              <a:rPr lang="es-EC" dirty="0" err="1" smtClean="0"/>
              <a:t>Wilcoxon</a:t>
            </a:r>
            <a:endParaRPr lang="es-EC" dirty="0" smtClean="0"/>
          </a:p>
          <a:p>
            <a:r>
              <a:rPr lang="es-EC" dirty="0"/>
              <a:t>Categoría sub </a:t>
            </a:r>
            <a:r>
              <a:rPr lang="es-EC" dirty="0" smtClean="0"/>
              <a:t>12 y sub 14, </a:t>
            </a:r>
            <a:r>
              <a:rPr lang="es-EC" dirty="0"/>
              <a:t>después de aplicar la propuesta metodológica podemos observar que hubo una mejora </a:t>
            </a:r>
            <a:r>
              <a:rPr lang="es-EC" dirty="0" smtClean="0"/>
              <a:t>significativa en las capacidades coordinativas determinantes</a:t>
            </a:r>
            <a:endParaRPr lang="es-EC" dirty="0"/>
          </a:p>
          <a:p>
            <a:r>
              <a:rPr lang="es-EC" dirty="0" smtClean="0"/>
              <a:t>Los </a:t>
            </a:r>
            <a:r>
              <a:rPr lang="es-EC" dirty="0" smtClean="0"/>
              <a:t>resultados comparativos entre la 12 y 14 del post test muestran mejores resultados en la sub 14 en el rendimiento físico técnico y en capacidades coordinativas excepto en la capacidad de Orientación/Reacción en la sub 12 con un rango de 0,3 positivo</a:t>
            </a:r>
          </a:p>
          <a:p>
            <a:r>
              <a:rPr lang="es-EC" dirty="0" smtClean="0"/>
              <a:t>Los componentes de la carga deben ser diferentes para cada categoría </a:t>
            </a:r>
          </a:p>
        </p:txBody>
      </p:sp>
    </p:spTree>
    <p:extLst>
      <p:ext uri="{BB962C8B-B14F-4D97-AF65-F5344CB8AC3E}">
        <p14:creationId xmlns:p14="http://schemas.microsoft.com/office/powerpoint/2010/main" val="28279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0"/>
            <a:ext cx="898849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5936" y="260648"/>
            <a:ext cx="4970512" cy="860674"/>
          </a:xfrm>
        </p:spPr>
        <p:txBody>
          <a:bodyPr/>
          <a:lstStyle/>
          <a:p>
            <a:pPr algn="r"/>
            <a:r>
              <a:rPr lang="es-EC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Recomendaciones</a:t>
            </a: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3429000"/>
            <a:ext cx="6591985" cy="3429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s-EC" dirty="0" smtClean="0"/>
              <a:t>Se recomienda la entrenabilidad de las capacidades coordinativas </a:t>
            </a:r>
            <a:r>
              <a:rPr lang="es-EC" dirty="0"/>
              <a:t>determinantes con su respectiva intensidad y volumen de acuerdo a su fase sensible en las diferentes categorías del club deportivo El </a:t>
            </a:r>
            <a:r>
              <a:rPr lang="es-EC" dirty="0" smtClean="0"/>
              <a:t>Nacional</a:t>
            </a:r>
          </a:p>
          <a:p>
            <a:r>
              <a:rPr lang="es-EC" dirty="0" smtClean="0"/>
              <a:t>Los instrumentos de evaluación se recomienda aplicar al inicio y finalización de cada temporada</a:t>
            </a:r>
          </a:p>
          <a:p>
            <a:r>
              <a:rPr lang="es-EC" dirty="0" smtClean="0"/>
              <a:t>Se recomienda mas estudios referentes al tema en los diversos clubes del país</a:t>
            </a:r>
          </a:p>
          <a:p>
            <a:pPr lvl="0"/>
            <a:r>
              <a:rPr lang="es-EC" dirty="0" smtClean="0"/>
              <a:t>Trabaja mas acentuado y mejor planificado con respecto a las capacidades coordinativas </a:t>
            </a:r>
            <a:r>
              <a:rPr lang="es-EC" dirty="0"/>
              <a:t>en la categoría sub 12 del club deportivo El Nacional debido a su fase </a:t>
            </a:r>
            <a:r>
              <a:rPr lang="es-EC" dirty="0" smtClean="0"/>
              <a:t>sensible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094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964488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2716" y="5805264"/>
            <a:ext cx="7498080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C" sz="3600" dirty="0" smtClean="0"/>
              <a:t>¡¡GRACIAS </a:t>
            </a:r>
            <a:r>
              <a:rPr lang="es-EC" sz="3600" dirty="0"/>
              <a:t>POR LA </a:t>
            </a:r>
            <a:r>
              <a:rPr lang="es-EC" sz="3600" dirty="0" smtClean="0"/>
              <a:t>ATENCIÓN¡¡</a:t>
            </a:r>
            <a:endParaRPr lang="es-EC" sz="3600" dirty="0"/>
          </a:p>
        </p:txBody>
      </p:sp>
    </p:spTree>
    <p:extLst>
      <p:ext uri="{BB962C8B-B14F-4D97-AF65-F5344CB8AC3E}">
        <p14:creationId xmlns:p14="http://schemas.microsoft.com/office/powerpoint/2010/main" val="10224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916832"/>
            <a:ext cx="2880320" cy="128089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C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OBJETIVOS:</a:t>
            </a:r>
            <a:endParaRPr lang="es-EC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87824" y="0"/>
            <a:ext cx="6143104" cy="6858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82296" indent="0" algn="just">
              <a:buNone/>
            </a:pPr>
            <a:endParaRPr lang="es-EC" sz="29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82296" indent="0" algn="just">
              <a:buNone/>
            </a:pPr>
            <a:r>
              <a:rPr lang="es-EC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OBJETIVO GENERAL</a:t>
            </a:r>
            <a:endParaRPr lang="es-EC" sz="3800" dirty="0" smtClean="0"/>
          </a:p>
          <a:p>
            <a:pPr marL="82296" indent="0" algn="just">
              <a:buNone/>
            </a:pPr>
            <a:endParaRPr lang="es-EC" sz="2900" dirty="0"/>
          </a:p>
          <a:p>
            <a:pPr marL="82296" indent="0" algn="just">
              <a:buNone/>
            </a:pPr>
            <a:r>
              <a:rPr lang="es-EC" sz="2900" dirty="0" smtClean="0"/>
              <a:t>Definir </a:t>
            </a:r>
            <a:r>
              <a:rPr lang="es-EC" sz="2900" dirty="0"/>
              <a:t>la incidencia de las capacidades coordinativas determinantes en su rendimiento físico técnico en la categoría sub 12 y sub 14 del Club Deportivo “El Nacional</a:t>
            </a:r>
            <a:r>
              <a:rPr lang="es-EC" sz="2900" dirty="0" smtClean="0"/>
              <a:t>”</a:t>
            </a:r>
          </a:p>
          <a:p>
            <a:pPr marL="82296" indent="0" algn="just">
              <a:buNone/>
            </a:pPr>
            <a:endParaRPr lang="es-EC" sz="2900" dirty="0"/>
          </a:p>
          <a:p>
            <a:pPr marL="82296" indent="0" algn="just">
              <a:buNone/>
            </a:pPr>
            <a:r>
              <a:rPr lang="es-EC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OBJETIVOS ESPECIFICOS</a:t>
            </a:r>
          </a:p>
          <a:p>
            <a:pPr marL="82296" indent="0" algn="just">
              <a:buNone/>
            </a:pPr>
            <a:endParaRPr lang="es-EC" sz="2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algn="just"/>
            <a:r>
              <a:rPr lang="es-EC" sz="2900" dirty="0"/>
              <a:t>Evaluar el nivel de </a:t>
            </a:r>
            <a:r>
              <a:rPr lang="es-EC" sz="2900" dirty="0" smtClean="0"/>
              <a:t>coordinación que </a:t>
            </a:r>
            <a:r>
              <a:rPr lang="es-EC" sz="2900" dirty="0"/>
              <a:t>tienen la categoría sub 12 y sub 14 del club deportivo el Nacional, en relación con su rendimiento físico técnico por medio de una batería de test.</a:t>
            </a:r>
          </a:p>
          <a:p>
            <a:pPr lvl="0" algn="just"/>
            <a:r>
              <a:rPr lang="es-EC" sz="2900" dirty="0" smtClean="0"/>
              <a:t>Diseñar y ejecutar </a:t>
            </a:r>
            <a:r>
              <a:rPr lang="es-EC" sz="2900" dirty="0"/>
              <a:t>una propuesta metodología para el entrenamiento de las capacidades coordinativas determinantes para el rendimiento físico técnico de las categorías sub 12 y sub 14 </a:t>
            </a:r>
          </a:p>
          <a:p>
            <a:pPr algn="just"/>
            <a:r>
              <a:rPr lang="es-EC" sz="2900" dirty="0"/>
              <a:t>Realizar el análisis correlacionar de los datos, nivel de coordinación y de rendimiento físico técnico entre cada una de ellas, y en que puede influir en su futuro como jugadores profesionales</a:t>
            </a:r>
            <a:r>
              <a:rPr lang="es-EC" sz="2600" dirty="0"/>
              <a:t>.</a:t>
            </a:r>
            <a:endParaRPr lang="es-EC" sz="2600" dirty="0">
              <a:solidFill>
                <a:schemeClr val="tx2"/>
              </a:solidFill>
            </a:endParaRPr>
          </a:p>
          <a:p>
            <a:pPr marL="82296" indent="0" algn="just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316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383" t="23374" r="3636" b="42121"/>
          <a:stretch/>
        </p:blipFill>
        <p:spPr>
          <a:xfrm>
            <a:off x="181292" y="0"/>
            <a:ext cx="8964488" cy="426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0161" y="404664"/>
            <a:ext cx="749808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C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JUSTIFICACIÓN</a:t>
            </a:r>
            <a:endParaRPr lang="es-EC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08234415"/>
              </p:ext>
            </p:extLst>
          </p:nvPr>
        </p:nvGraphicFramePr>
        <p:xfrm>
          <a:off x="177732" y="2780928"/>
          <a:ext cx="8962708" cy="32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3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9" y="0"/>
            <a:ext cx="8982831" cy="685375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275902"/>
            <a:ext cx="6589199" cy="128089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C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HIPÓTESIS DE LA INVESTIGACIÓN</a:t>
            </a:r>
            <a:endParaRPr lang="es-EC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916832"/>
            <a:ext cx="7498080" cy="410445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82296" indent="0" algn="just">
              <a:buNone/>
            </a:pPr>
            <a:r>
              <a:rPr lang="es-MX" sz="2200" b="1" dirty="0" smtClean="0"/>
              <a:t>Hipótesis de trabajo</a:t>
            </a:r>
          </a:p>
          <a:p>
            <a:pPr marL="82296" indent="0" algn="just">
              <a:buNone/>
            </a:pPr>
            <a:r>
              <a:rPr lang="es-EC" sz="2200" dirty="0"/>
              <a:t>El trabajo de las capacidades coordinativas determinantes mejora el rendimiento físico técnico de los jugadores de la categoría sub 12 y sub 14 del club deportivo “EL Nacional”</a:t>
            </a:r>
          </a:p>
          <a:p>
            <a:pPr marL="82296" indent="0" algn="just">
              <a:buNone/>
            </a:pPr>
            <a:r>
              <a:rPr lang="es-EC" sz="2200" b="1" dirty="0" smtClean="0"/>
              <a:t>Hipótesis </a:t>
            </a:r>
            <a:r>
              <a:rPr lang="es-EC" sz="2200" b="1" dirty="0"/>
              <a:t>alternativa</a:t>
            </a:r>
          </a:p>
          <a:p>
            <a:pPr marL="82296" indent="0" algn="just">
              <a:buNone/>
            </a:pPr>
            <a:r>
              <a:rPr lang="es-EC" sz="2200" dirty="0"/>
              <a:t>El trabajo de las capacidades coordinativas determinantes disminuye el rendimiento físico técnico de los jugadores de la categoría sub 12 y sub 14 del club deportivo “EL Nacional”</a:t>
            </a:r>
          </a:p>
          <a:p>
            <a:pPr marL="82296" indent="0" algn="just">
              <a:buNone/>
            </a:pPr>
            <a:r>
              <a:rPr lang="es-EC" sz="2200" b="1" dirty="0" smtClean="0"/>
              <a:t>Hipótesis </a:t>
            </a:r>
            <a:r>
              <a:rPr lang="es-EC" sz="2200" b="1" dirty="0"/>
              <a:t>nula</a:t>
            </a:r>
          </a:p>
          <a:p>
            <a:pPr marL="82296" indent="0" algn="just">
              <a:buNone/>
            </a:pPr>
            <a:r>
              <a:rPr lang="es-EC" sz="2200" dirty="0"/>
              <a:t>El trabajo de las capacidades coordinativas determinantes ni mejora ni disminuye el rendimiento físico técnico de los jugadores de la categoría sub 12 y sub 14 del club deportivo “EL Nacional”</a:t>
            </a:r>
          </a:p>
          <a:p>
            <a:pPr marL="82296" indent="0" algn="just">
              <a:buNone/>
            </a:pPr>
            <a:endParaRPr lang="es-EC" dirty="0" smtClean="0">
              <a:solidFill>
                <a:schemeClr val="tx2"/>
              </a:solidFill>
            </a:endParaRPr>
          </a:p>
          <a:p>
            <a:pPr marL="82296" indent="0" algn="just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511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49808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OPERACIONALIZACIÓN DE LAS VARIABLES</a:t>
            </a:r>
            <a:endParaRPr lang="es-EC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150069"/>
              </p:ext>
            </p:extLst>
          </p:nvPr>
        </p:nvGraphicFramePr>
        <p:xfrm>
          <a:off x="971600" y="1628800"/>
          <a:ext cx="807414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03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7969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C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Marco teórico</a:t>
            </a:r>
            <a:endParaRPr lang="es-EC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512746"/>
              </p:ext>
            </p:extLst>
          </p:nvPr>
        </p:nvGraphicFramePr>
        <p:xfrm>
          <a:off x="1258888" y="985590"/>
          <a:ext cx="7499350" cy="532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34250"/>
          <a:stretch/>
        </p:blipFill>
        <p:spPr>
          <a:xfrm>
            <a:off x="506431" y="3553054"/>
            <a:ext cx="5901773" cy="330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179512" y="53209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VARIABLE 1</a:t>
            </a:r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047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0"/>
            <a:ext cx="893445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304800"/>
            <a:ext cx="623794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C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RENDIMIENTO FÍSICO TÉCNICO</a:t>
            </a:r>
            <a:endParaRPr lang="es-EC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686607"/>
              </p:ext>
            </p:extLst>
          </p:nvPr>
        </p:nvGraphicFramePr>
        <p:xfrm>
          <a:off x="971550" y="1447800"/>
          <a:ext cx="79629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79512" y="53209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VARIABLE 2</a:t>
            </a:r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1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1490</TotalTime>
  <Words>2879</Words>
  <Application>Microsoft Office PowerPoint</Application>
  <PresentationFormat>Presentación en pantalla (4:3)</PresentationFormat>
  <Paragraphs>1361</Paragraphs>
  <Slides>35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Arial</vt:lpstr>
      <vt:lpstr>Bernard MT Condensed</vt:lpstr>
      <vt:lpstr>Calibri</vt:lpstr>
      <vt:lpstr>Century Gothic</vt:lpstr>
      <vt:lpstr>Symbol</vt:lpstr>
      <vt:lpstr>Times New Roman</vt:lpstr>
      <vt:lpstr>Wingdings 3</vt:lpstr>
      <vt:lpstr>Espiral</vt:lpstr>
      <vt:lpstr>Presentación de PowerPoint</vt:lpstr>
      <vt:lpstr>PROBLEMA DE  INVESTIGACIÓN  </vt:lpstr>
      <vt:lpstr>Presentación de PowerPoint</vt:lpstr>
      <vt:lpstr>OBJETIVOS:</vt:lpstr>
      <vt:lpstr>JUSTIFICACIÓN</vt:lpstr>
      <vt:lpstr>HIPÓTESIS DE LA INVESTIGACIÓN</vt:lpstr>
      <vt:lpstr>OPERACIONALIZACIÓN DE LAS VARIABLES</vt:lpstr>
      <vt:lpstr>Marco teórico</vt:lpstr>
      <vt:lpstr>RENDIMIENTO FÍSICO TÉCNICO</vt:lpstr>
      <vt:lpstr>Metodología de la investigación:</vt:lpstr>
      <vt:lpstr>Instrumentos de evaluación</vt:lpstr>
      <vt:lpstr>Presentación de PowerPoint</vt:lpstr>
      <vt:lpstr>Presentación de PowerPoint</vt:lpstr>
      <vt:lpstr>Presentación de PowerPoint</vt:lpstr>
      <vt:lpstr>Presentación de PowerPoint</vt:lpstr>
      <vt:lpstr>Propuesta desarrollada  mediante recorrido</vt:lpstr>
      <vt:lpstr>Presentación de PowerPoint</vt:lpstr>
      <vt:lpstr>Análisis de resultados  C. Diferenciación</vt:lpstr>
      <vt:lpstr>Análisis de resultados C. de lateralidad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de resultados entre la sub 12 y 14 </vt:lpstr>
      <vt:lpstr>Presentación de PowerPoint</vt:lpstr>
      <vt:lpstr>Presentación de PowerPoint</vt:lpstr>
      <vt:lpstr>Conclusiones</vt:lpstr>
      <vt:lpstr>Recomendaciones</vt:lpstr>
      <vt:lpstr>¡¡GRACIAS POR LA ATENCIÓN¡¡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1</dc:creator>
  <cp:lastModifiedBy>David Abarca</cp:lastModifiedBy>
  <cp:revision>95</cp:revision>
  <dcterms:created xsi:type="dcterms:W3CDTF">2015-02-26T17:27:21Z</dcterms:created>
  <dcterms:modified xsi:type="dcterms:W3CDTF">2019-02-08T20:20:00Z</dcterms:modified>
</cp:coreProperties>
</file>