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30.jpg" ContentType="image/jpeg"/>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6"/>
  </p:notesMasterIdLst>
  <p:handoutMasterIdLst>
    <p:handoutMasterId r:id="rId57"/>
  </p:handoutMasterIdLst>
  <p:sldIdLst>
    <p:sldId id="256" r:id="rId3"/>
    <p:sldId id="323" r:id="rId4"/>
    <p:sldId id="321" r:id="rId5"/>
    <p:sldId id="324" r:id="rId6"/>
    <p:sldId id="325" r:id="rId7"/>
    <p:sldId id="326" r:id="rId8"/>
    <p:sldId id="327" r:id="rId9"/>
    <p:sldId id="330" r:id="rId10"/>
    <p:sldId id="302" r:id="rId11"/>
    <p:sldId id="276" r:id="rId12"/>
    <p:sldId id="282" r:id="rId13"/>
    <p:sldId id="331" r:id="rId14"/>
    <p:sldId id="332" r:id="rId15"/>
    <p:sldId id="333" r:id="rId16"/>
    <p:sldId id="334" r:id="rId17"/>
    <p:sldId id="335" r:id="rId18"/>
    <p:sldId id="336" r:id="rId19"/>
    <p:sldId id="286" r:id="rId20"/>
    <p:sldId id="337" r:id="rId21"/>
    <p:sldId id="338" r:id="rId22"/>
    <p:sldId id="339" r:id="rId23"/>
    <p:sldId id="340" r:id="rId24"/>
    <p:sldId id="341" r:id="rId25"/>
    <p:sldId id="342" r:id="rId26"/>
    <p:sldId id="365" r:id="rId27"/>
    <p:sldId id="344" r:id="rId28"/>
    <p:sldId id="345" r:id="rId29"/>
    <p:sldId id="346" r:id="rId30"/>
    <p:sldId id="347" r:id="rId31"/>
    <p:sldId id="349" r:id="rId32"/>
    <p:sldId id="350" r:id="rId33"/>
    <p:sldId id="351" r:id="rId34"/>
    <p:sldId id="352" r:id="rId35"/>
    <p:sldId id="353" r:id="rId36"/>
    <p:sldId id="354" r:id="rId37"/>
    <p:sldId id="355" r:id="rId38"/>
    <p:sldId id="356" r:id="rId39"/>
    <p:sldId id="357" r:id="rId40"/>
    <p:sldId id="366" r:id="rId41"/>
    <p:sldId id="360" r:id="rId42"/>
    <p:sldId id="361" r:id="rId43"/>
    <p:sldId id="363" r:id="rId44"/>
    <p:sldId id="364" r:id="rId45"/>
    <p:sldId id="367" r:id="rId46"/>
    <p:sldId id="368" r:id="rId47"/>
    <p:sldId id="369" r:id="rId48"/>
    <p:sldId id="370" r:id="rId49"/>
    <p:sldId id="372" r:id="rId50"/>
    <p:sldId id="371" r:id="rId51"/>
    <p:sldId id="373" r:id="rId52"/>
    <p:sldId id="374" r:id="rId53"/>
    <p:sldId id="375" r:id="rId54"/>
    <p:sldId id="376" r:id="rId55"/>
  </p:sldIdLst>
  <p:sldSz cx="12188825"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92">
          <p15:clr>
            <a:srgbClr val="A4A3A4"/>
          </p15:clr>
        </p15:guide>
        <p15:guide id="3" orient="horz" pos="1152">
          <p15:clr>
            <a:srgbClr val="A4A3A4"/>
          </p15:clr>
        </p15:guide>
        <p15:guide id="4" orient="horz" pos="3168">
          <p15:clr>
            <a:srgbClr val="A4A3A4"/>
          </p15:clr>
        </p15:guide>
        <p15:guide id="5" pos="3839">
          <p15:clr>
            <a:srgbClr val="A4A3A4"/>
          </p15:clr>
        </p15:guide>
        <p15:guide id="6" pos="815">
          <p15:clr>
            <a:srgbClr val="A4A3A4"/>
          </p15:clr>
        </p15:guide>
        <p15:guide id="7" pos="6863">
          <p15:clr>
            <a:srgbClr val="A4A3A4"/>
          </p15:clr>
        </p15:guide>
        <p15:guide id="8" pos="959">
          <p15:clr>
            <a:srgbClr val="A4A3A4"/>
          </p15:clr>
        </p15:guide>
        <p15:guide id="9" pos="6719">
          <p15:clr>
            <a:srgbClr val="A4A3A4"/>
          </p15:clr>
        </p15:guide>
        <p15:guide id="10" pos="4991">
          <p15:clr>
            <a:srgbClr val="A4A3A4"/>
          </p15:clr>
        </p15:guide>
        <p15:guide id="11" pos="671">
          <p15:clr>
            <a:srgbClr val="A4A3A4"/>
          </p15:clr>
        </p15:guide>
        <p15:guide id="12" pos="7007">
          <p15:clr>
            <a:srgbClr val="A4A3A4"/>
          </p15:clr>
        </p15:guide>
        <p15:guide id="13" pos="35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0485" autoAdjust="0"/>
  </p:normalViewPr>
  <p:slideViewPr>
    <p:cSldViewPr>
      <p:cViewPr>
        <p:scale>
          <a:sx n="40" d="100"/>
          <a:sy n="40" d="100"/>
        </p:scale>
        <p:origin x="270" y="642"/>
      </p:cViewPr>
      <p:guideLst>
        <p:guide orient="horz" pos="2160"/>
        <p:guide orient="horz" pos="3792"/>
        <p:guide orient="horz" pos="1152"/>
        <p:guide orient="horz" pos="3168"/>
        <p:guide pos="3839"/>
        <p:guide pos="815"/>
        <p:guide pos="6863"/>
        <p:guide pos="959"/>
        <p:guide pos="6719"/>
        <p:guide pos="4991"/>
        <p:guide pos="671"/>
        <p:guide pos="7007"/>
        <p:guide pos="3503"/>
      </p:guideLst>
    </p:cSldViewPr>
  </p:slideViewPr>
  <p:notesTextViewPr>
    <p:cViewPr>
      <p:scale>
        <a:sx n="1" d="1"/>
        <a:sy n="1" d="1"/>
      </p:scale>
      <p:origin x="0" y="0"/>
    </p:cViewPr>
  </p:notesTextViewPr>
  <p:notesViewPr>
    <p:cSldViewPr>
      <p:cViewPr varScale="1">
        <p:scale>
          <a:sx n="70" d="100"/>
          <a:sy n="70" d="100"/>
        </p:scale>
        <p:origin x="216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7E156-EEC6-4859-BA1C-EF82F01C52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4DC30FF-B770-4848-A1E0-B2BDCF96C184}">
      <dgm:prSet phldrT="[Texto]" custT="1"/>
      <dgm:spPr/>
      <dgm:t>
        <a:bodyPr/>
        <a:lstStyle/>
        <a:p>
          <a:r>
            <a:rPr lang="es-ES" sz="2000" dirty="0" smtClean="0"/>
            <a:t>En Ecuador hay  6503 empresas industriales, 2279 ubicadas en Pichincha.</a:t>
          </a:r>
          <a:endParaRPr lang="en-US" sz="2000" dirty="0"/>
        </a:p>
      </dgm:t>
    </dgm:pt>
    <dgm:pt modelId="{F286114C-FFA2-407E-8DB6-CF478D58E571}" type="parTrans" cxnId="{BB04F877-BD9D-41D2-9C20-3DAFBADB9F1A}">
      <dgm:prSet/>
      <dgm:spPr/>
      <dgm:t>
        <a:bodyPr/>
        <a:lstStyle/>
        <a:p>
          <a:endParaRPr lang="en-US" sz="2000"/>
        </a:p>
      </dgm:t>
    </dgm:pt>
    <dgm:pt modelId="{C8066CA1-B725-44D2-8D87-B77309C9462F}" type="sibTrans" cxnId="{BB04F877-BD9D-41D2-9C20-3DAFBADB9F1A}">
      <dgm:prSet/>
      <dgm:spPr/>
      <dgm:t>
        <a:bodyPr/>
        <a:lstStyle/>
        <a:p>
          <a:endParaRPr lang="en-US" sz="2000"/>
        </a:p>
      </dgm:t>
    </dgm:pt>
    <dgm:pt modelId="{188B9F31-66C8-4DB8-847E-FCB0B5DA34E4}">
      <dgm:prSet phldrT="[Texto]" custT="1"/>
      <dgm:spPr/>
      <dgm:t>
        <a:bodyPr/>
        <a:lstStyle/>
        <a:p>
          <a:r>
            <a:rPr lang="es-ES" sz="2000" dirty="0" smtClean="0"/>
            <a:t>Según el INEC en el año 2016 el 80,26% no tenía ningún tipo de permiso ambiental. </a:t>
          </a:r>
          <a:endParaRPr lang="en-US" sz="2000" dirty="0"/>
        </a:p>
      </dgm:t>
    </dgm:pt>
    <dgm:pt modelId="{469E3A78-4DDA-4600-9830-E978CB103214}" type="parTrans" cxnId="{010DDAD0-28CE-4468-AC4E-71391220530A}">
      <dgm:prSet/>
      <dgm:spPr/>
      <dgm:t>
        <a:bodyPr/>
        <a:lstStyle/>
        <a:p>
          <a:endParaRPr lang="en-US" sz="2000"/>
        </a:p>
      </dgm:t>
    </dgm:pt>
    <dgm:pt modelId="{024B1B12-39E2-41C7-A28D-04AC29EA6667}" type="sibTrans" cxnId="{010DDAD0-28CE-4468-AC4E-71391220530A}">
      <dgm:prSet/>
      <dgm:spPr/>
      <dgm:t>
        <a:bodyPr/>
        <a:lstStyle/>
        <a:p>
          <a:endParaRPr lang="en-US" sz="2000"/>
        </a:p>
      </dgm:t>
    </dgm:pt>
    <dgm:pt modelId="{00A9D04D-6D4D-4664-98E3-420048D21194}">
      <dgm:prSet phldrT="[Texto]" custT="1"/>
      <dgm:spPr/>
      <dgm:t>
        <a:bodyPr/>
        <a:lstStyle/>
        <a:p>
          <a:r>
            <a:rPr lang="es-ES" sz="2000" dirty="0" smtClean="0"/>
            <a:t>La generación de desechos no reciclables y el uso indiscriminado de recursos naturales se ha convertido en un problema social </a:t>
          </a:r>
          <a:endParaRPr lang="en-US" sz="2000" dirty="0"/>
        </a:p>
      </dgm:t>
    </dgm:pt>
    <dgm:pt modelId="{C0D304EB-D943-4E20-8AAA-93D2DACB43A1}" type="parTrans" cxnId="{FE583817-E51E-40A5-A012-6A58AEF4587B}">
      <dgm:prSet/>
      <dgm:spPr/>
      <dgm:t>
        <a:bodyPr/>
        <a:lstStyle/>
        <a:p>
          <a:endParaRPr lang="en-US" sz="2000"/>
        </a:p>
      </dgm:t>
    </dgm:pt>
    <dgm:pt modelId="{8B2DE344-1AA0-4403-AE55-754751AC0C0E}" type="sibTrans" cxnId="{FE583817-E51E-40A5-A012-6A58AEF4587B}">
      <dgm:prSet/>
      <dgm:spPr/>
      <dgm:t>
        <a:bodyPr/>
        <a:lstStyle/>
        <a:p>
          <a:endParaRPr lang="en-US" sz="2000"/>
        </a:p>
      </dgm:t>
    </dgm:pt>
    <dgm:pt modelId="{95F7DE9E-25C5-477C-89E0-EBFA3053DA58}">
      <dgm:prSet phldrT="[Texto]" custT="1"/>
      <dgm:spPr/>
      <dgm:t>
        <a:bodyPr/>
        <a:lstStyle/>
        <a:p>
          <a:r>
            <a:rPr lang="es-ES" sz="2000" smtClean="0"/>
            <a:t>El Marketing Social se pretende usar como herramienta para persuadir a los tomadores de decisiones de las empresas industriales a realizar actividades pro ambientales.</a:t>
          </a:r>
          <a:endParaRPr lang="en-US" sz="2000" dirty="0"/>
        </a:p>
      </dgm:t>
    </dgm:pt>
    <dgm:pt modelId="{41EB5061-F8BE-45D7-8848-62C2CD7456A1}" type="parTrans" cxnId="{FA9B0509-0DBC-4207-8A60-BA51599D6728}">
      <dgm:prSet/>
      <dgm:spPr/>
      <dgm:t>
        <a:bodyPr/>
        <a:lstStyle/>
        <a:p>
          <a:endParaRPr lang="en-US" sz="2000"/>
        </a:p>
      </dgm:t>
    </dgm:pt>
    <dgm:pt modelId="{DD21B5CE-D010-45BF-A558-607FEB2828B1}" type="sibTrans" cxnId="{FA9B0509-0DBC-4207-8A60-BA51599D6728}">
      <dgm:prSet/>
      <dgm:spPr/>
      <dgm:t>
        <a:bodyPr/>
        <a:lstStyle/>
        <a:p>
          <a:endParaRPr lang="en-US" sz="2000"/>
        </a:p>
      </dgm:t>
    </dgm:pt>
    <dgm:pt modelId="{C561CE87-7B3E-4CE3-A22B-7D83EE9B3891}" type="pres">
      <dgm:prSet presAssocID="{4907E156-EEC6-4859-BA1C-EF82F01C52E2}" presName="Name0" presStyleCnt="0">
        <dgm:presLayoutVars>
          <dgm:chMax val="7"/>
          <dgm:chPref val="7"/>
          <dgm:dir/>
        </dgm:presLayoutVars>
      </dgm:prSet>
      <dgm:spPr/>
    </dgm:pt>
    <dgm:pt modelId="{CEE2998E-C5B7-4628-8A51-0D8B42EE3CE8}" type="pres">
      <dgm:prSet presAssocID="{4907E156-EEC6-4859-BA1C-EF82F01C52E2}" presName="Name1" presStyleCnt="0"/>
      <dgm:spPr/>
    </dgm:pt>
    <dgm:pt modelId="{BBC6F87E-8F25-43C4-8FC9-BC2B17F00A6C}" type="pres">
      <dgm:prSet presAssocID="{4907E156-EEC6-4859-BA1C-EF82F01C52E2}" presName="cycle" presStyleCnt="0"/>
      <dgm:spPr/>
    </dgm:pt>
    <dgm:pt modelId="{38E4AF58-371E-426F-B856-54A8C1B51570}" type="pres">
      <dgm:prSet presAssocID="{4907E156-EEC6-4859-BA1C-EF82F01C52E2}" presName="srcNode" presStyleLbl="node1" presStyleIdx="0" presStyleCnt="4"/>
      <dgm:spPr/>
    </dgm:pt>
    <dgm:pt modelId="{E79770CE-91E0-479A-8F34-79CB1DC433EB}" type="pres">
      <dgm:prSet presAssocID="{4907E156-EEC6-4859-BA1C-EF82F01C52E2}" presName="conn" presStyleLbl="parChTrans1D2" presStyleIdx="0" presStyleCnt="1"/>
      <dgm:spPr/>
    </dgm:pt>
    <dgm:pt modelId="{8BBCEA70-B9C1-41F5-A513-C00ED91EE917}" type="pres">
      <dgm:prSet presAssocID="{4907E156-EEC6-4859-BA1C-EF82F01C52E2}" presName="extraNode" presStyleLbl="node1" presStyleIdx="0" presStyleCnt="4"/>
      <dgm:spPr/>
    </dgm:pt>
    <dgm:pt modelId="{2FF58506-CC83-40CC-A438-F589D19600A0}" type="pres">
      <dgm:prSet presAssocID="{4907E156-EEC6-4859-BA1C-EF82F01C52E2}" presName="dstNode" presStyleLbl="node1" presStyleIdx="0" presStyleCnt="4"/>
      <dgm:spPr/>
    </dgm:pt>
    <dgm:pt modelId="{A3F3031D-952C-46F7-B36D-9D2630E03904}" type="pres">
      <dgm:prSet presAssocID="{F4DC30FF-B770-4848-A1E0-B2BDCF96C184}" presName="text_1" presStyleLbl="node1" presStyleIdx="0" presStyleCnt="4">
        <dgm:presLayoutVars>
          <dgm:bulletEnabled val="1"/>
        </dgm:presLayoutVars>
      </dgm:prSet>
      <dgm:spPr/>
      <dgm:t>
        <a:bodyPr/>
        <a:lstStyle/>
        <a:p>
          <a:endParaRPr lang="en-US"/>
        </a:p>
      </dgm:t>
    </dgm:pt>
    <dgm:pt modelId="{2781E991-357C-485B-9C6D-4FB9BE03198E}" type="pres">
      <dgm:prSet presAssocID="{F4DC30FF-B770-4848-A1E0-B2BDCF96C184}" presName="accent_1" presStyleCnt="0"/>
      <dgm:spPr/>
    </dgm:pt>
    <dgm:pt modelId="{34FD762A-20BE-4668-8966-09604714DFBA}" type="pres">
      <dgm:prSet presAssocID="{F4DC30FF-B770-4848-A1E0-B2BDCF96C184}" presName="accentRepeatNode" presStyleLbl="solidFgAcc1" presStyleIdx="0" presStyleCnt="4"/>
      <dgm:spPr/>
    </dgm:pt>
    <dgm:pt modelId="{314D2CF7-EE2F-47F4-BDA5-37A19D9840E8}" type="pres">
      <dgm:prSet presAssocID="{188B9F31-66C8-4DB8-847E-FCB0B5DA34E4}" presName="text_2" presStyleLbl="node1" presStyleIdx="1" presStyleCnt="4">
        <dgm:presLayoutVars>
          <dgm:bulletEnabled val="1"/>
        </dgm:presLayoutVars>
      </dgm:prSet>
      <dgm:spPr/>
      <dgm:t>
        <a:bodyPr/>
        <a:lstStyle/>
        <a:p>
          <a:endParaRPr lang="en-US"/>
        </a:p>
      </dgm:t>
    </dgm:pt>
    <dgm:pt modelId="{4C8107B5-D363-4F61-AD8A-46FBA1EBF81A}" type="pres">
      <dgm:prSet presAssocID="{188B9F31-66C8-4DB8-847E-FCB0B5DA34E4}" presName="accent_2" presStyleCnt="0"/>
      <dgm:spPr/>
    </dgm:pt>
    <dgm:pt modelId="{E9CCEC92-3068-44A1-A3DA-9FE5CF902185}" type="pres">
      <dgm:prSet presAssocID="{188B9F31-66C8-4DB8-847E-FCB0B5DA34E4}" presName="accentRepeatNode" presStyleLbl="solidFgAcc1" presStyleIdx="1" presStyleCnt="4"/>
      <dgm:spPr/>
    </dgm:pt>
    <dgm:pt modelId="{7C4778AF-ADD4-4C14-8ABB-713D003E8EE1}" type="pres">
      <dgm:prSet presAssocID="{00A9D04D-6D4D-4664-98E3-420048D21194}" presName="text_3" presStyleLbl="node1" presStyleIdx="2" presStyleCnt="4">
        <dgm:presLayoutVars>
          <dgm:bulletEnabled val="1"/>
        </dgm:presLayoutVars>
      </dgm:prSet>
      <dgm:spPr/>
      <dgm:t>
        <a:bodyPr/>
        <a:lstStyle/>
        <a:p>
          <a:endParaRPr lang="en-US"/>
        </a:p>
      </dgm:t>
    </dgm:pt>
    <dgm:pt modelId="{75D99AAA-0C92-44F2-BC25-642B51F86D50}" type="pres">
      <dgm:prSet presAssocID="{00A9D04D-6D4D-4664-98E3-420048D21194}" presName="accent_3" presStyleCnt="0"/>
      <dgm:spPr/>
    </dgm:pt>
    <dgm:pt modelId="{24EADE7B-FEFC-46D5-8DDE-427C44C63982}" type="pres">
      <dgm:prSet presAssocID="{00A9D04D-6D4D-4664-98E3-420048D21194}" presName="accentRepeatNode" presStyleLbl="solidFgAcc1" presStyleIdx="2" presStyleCnt="4"/>
      <dgm:spPr/>
    </dgm:pt>
    <dgm:pt modelId="{0E491259-F331-40D1-9A10-6339154DA4FD}" type="pres">
      <dgm:prSet presAssocID="{95F7DE9E-25C5-477C-89E0-EBFA3053DA58}" presName="text_4" presStyleLbl="node1" presStyleIdx="3" presStyleCnt="4">
        <dgm:presLayoutVars>
          <dgm:bulletEnabled val="1"/>
        </dgm:presLayoutVars>
      </dgm:prSet>
      <dgm:spPr/>
      <dgm:t>
        <a:bodyPr/>
        <a:lstStyle/>
        <a:p>
          <a:endParaRPr lang="en-US"/>
        </a:p>
      </dgm:t>
    </dgm:pt>
    <dgm:pt modelId="{158B09E3-2F3F-4F2D-A306-B2E6BD782396}" type="pres">
      <dgm:prSet presAssocID="{95F7DE9E-25C5-477C-89E0-EBFA3053DA58}" presName="accent_4" presStyleCnt="0"/>
      <dgm:spPr/>
    </dgm:pt>
    <dgm:pt modelId="{92450B4E-1859-4ED6-951D-24766D3356EB}" type="pres">
      <dgm:prSet presAssocID="{95F7DE9E-25C5-477C-89E0-EBFA3053DA58}" presName="accentRepeatNode" presStyleLbl="solidFgAcc1" presStyleIdx="3" presStyleCnt="4"/>
      <dgm:spPr/>
    </dgm:pt>
  </dgm:ptLst>
  <dgm:cxnLst>
    <dgm:cxn modelId="{705769FE-383C-43D2-BF64-999A42049025}" type="presOf" srcId="{F4DC30FF-B770-4848-A1E0-B2BDCF96C184}" destId="{A3F3031D-952C-46F7-B36D-9D2630E03904}" srcOrd="0" destOrd="0" presId="urn:microsoft.com/office/officeart/2008/layout/VerticalCurvedList"/>
    <dgm:cxn modelId="{839471B3-5E10-4C27-85B4-9374CC70FD50}" type="presOf" srcId="{00A9D04D-6D4D-4664-98E3-420048D21194}" destId="{7C4778AF-ADD4-4C14-8ABB-713D003E8EE1}" srcOrd="0" destOrd="0" presId="urn:microsoft.com/office/officeart/2008/layout/VerticalCurvedList"/>
    <dgm:cxn modelId="{A0F7479B-F8D3-47C0-81BF-5FFE52573307}" type="presOf" srcId="{4907E156-EEC6-4859-BA1C-EF82F01C52E2}" destId="{C561CE87-7B3E-4CE3-A22B-7D83EE9B3891}" srcOrd="0" destOrd="0" presId="urn:microsoft.com/office/officeart/2008/layout/VerticalCurvedList"/>
    <dgm:cxn modelId="{96974D85-A403-4096-9193-F9BCACBE9B2D}" type="presOf" srcId="{95F7DE9E-25C5-477C-89E0-EBFA3053DA58}" destId="{0E491259-F331-40D1-9A10-6339154DA4FD}" srcOrd="0" destOrd="0" presId="urn:microsoft.com/office/officeart/2008/layout/VerticalCurvedList"/>
    <dgm:cxn modelId="{010DDAD0-28CE-4468-AC4E-71391220530A}" srcId="{4907E156-EEC6-4859-BA1C-EF82F01C52E2}" destId="{188B9F31-66C8-4DB8-847E-FCB0B5DA34E4}" srcOrd="1" destOrd="0" parTransId="{469E3A78-4DDA-4600-9830-E978CB103214}" sibTransId="{024B1B12-39E2-41C7-A28D-04AC29EA6667}"/>
    <dgm:cxn modelId="{BB04F877-BD9D-41D2-9C20-3DAFBADB9F1A}" srcId="{4907E156-EEC6-4859-BA1C-EF82F01C52E2}" destId="{F4DC30FF-B770-4848-A1E0-B2BDCF96C184}" srcOrd="0" destOrd="0" parTransId="{F286114C-FFA2-407E-8DB6-CF478D58E571}" sibTransId="{C8066CA1-B725-44D2-8D87-B77309C9462F}"/>
    <dgm:cxn modelId="{FE583817-E51E-40A5-A012-6A58AEF4587B}" srcId="{4907E156-EEC6-4859-BA1C-EF82F01C52E2}" destId="{00A9D04D-6D4D-4664-98E3-420048D21194}" srcOrd="2" destOrd="0" parTransId="{C0D304EB-D943-4E20-8AAA-93D2DACB43A1}" sibTransId="{8B2DE344-1AA0-4403-AE55-754751AC0C0E}"/>
    <dgm:cxn modelId="{BCDDE452-1DAA-4006-B556-9DAD1FFF6506}" type="presOf" srcId="{C8066CA1-B725-44D2-8D87-B77309C9462F}" destId="{E79770CE-91E0-479A-8F34-79CB1DC433EB}" srcOrd="0" destOrd="0" presId="urn:microsoft.com/office/officeart/2008/layout/VerticalCurvedList"/>
    <dgm:cxn modelId="{FA9B0509-0DBC-4207-8A60-BA51599D6728}" srcId="{4907E156-EEC6-4859-BA1C-EF82F01C52E2}" destId="{95F7DE9E-25C5-477C-89E0-EBFA3053DA58}" srcOrd="3" destOrd="0" parTransId="{41EB5061-F8BE-45D7-8848-62C2CD7456A1}" sibTransId="{DD21B5CE-D010-45BF-A558-607FEB2828B1}"/>
    <dgm:cxn modelId="{C8A4D753-B2F2-47DB-89B4-4EA3C1AF6EBB}" type="presOf" srcId="{188B9F31-66C8-4DB8-847E-FCB0B5DA34E4}" destId="{314D2CF7-EE2F-47F4-BDA5-37A19D9840E8}" srcOrd="0" destOrd="0" presId="urn:microsoft.com/office/officeart/2008/layout/VerticalCurvedList"/>
    <dgm:cxn modelId="{9442CE0B-CBDF-457B-80F2-59A5D55EF7AE}" type="presParOf" srcId="{C561CE87-7B3E-4CE3-A22B-7D83EE9B3891}" destId="{CEE2998E-C5B7-4628-8A51-0D8B42EE3CE8}" srcOrd="0" destOrd="0" presId="urn:microsoft.com/office/officeart/2008/layout/VerticalCurvedList"/>
    <dgm:cxn modelId="{CFE956BF-8C41-49D1-9C23-1723BD2F94BC}" type="presParOf" srcId="{CEE2998E-C5B7-4628-8A51-0D8B42EE3CE8}" destId="{BBC6F87E-8F25-43C4-8FC9-BC2B17F00A6C}" srcOrd="0" destOrd="0" presId="urn:microsoft.com/office/officeart/2008/layout/VerticalCurvedList"/>
    <dgm:cxn modelId="{C1ED0576-038B-43A4-B4D0-D0F6B5BF4E5C}" type="presParOf" srcId="{BBC6F87E-8F25-43C4-8FC9-BC2B17F00A6C}" destId="{38E4AF58-371E-426F-B856-54A8C1B51570}" srcOrd="0" destOrd="0" presId="urn:microsoft.com/office/officeart/2008/layout/VerticalCurvedList"/>
    <dgm:cxn modelId="{236DC139-2505-4DA7-8F2F-8A352CA7AB74}" type="presParOf" srcId="{BBC6F87E-8F25-43C4-8FC9-BC2B17F00A6C}" destId="{E79770CE-91E0-479A-8F34-79CB1DC433EB}" srcOrd="1" destOrd="0" presId="urn:microsoft.com/office/officeart/2008/layout/VerticalCurvedList"/>
    <dgm:cxn modelId="{B45959D6-2806-4668-B20C-9C20989428AB}" type="presParOf" srcId="{BBC6F87E-8F25-43C4-8FC9-BC2B17F00A6C}" destId="{8BBCEA70-B9C1-41F5-A513-C00ED91EE917}" srcOrd="2" destOrd="0" presId="urn:microsoft.com/office/officeart/2008/layout/VerticalCurvedList"/>
    <dgm:cxn modelId="{9D6AB9E8-245E-43BA-9889-6C279A756C47}" type="presParOf" srcId="{BBC6F87E-8F25-43C4-8FC9-BC2B17F00A6C}" destId="{2FF58506-CC83-40CC-A438-F589D19600A0}" srcOrd="3" destOrd="0" presId="urn:microsoft.com/office/officeart/2008/layout/VerticalCurvedList"/>
    <dgm:cxn modelId="{3D6E11F2-EFA9-488A-BCD2-CE37F9383425}" type="presParOf" srcId="{CEE2998E-C5B7-4628-8A51-0D8B42EE3CE8}" destId="{A3F3031D-952C-46F7-B36D-9D2630E03904}" srcOrd="1" destOrd="0" presId="urn:microsoft.com/office/officeart/2008/layout/VerticalCurvedList"/>
    <dgm:cxn modelId="{B1F542F1-EA30-47B6-B650-D447631AB63A}" type="presParOf" srcId="{CEE2998E-C5B7-4628-8A51-0D8B42EE3CE8}" destId="{2781E991-357C-485B-9C6D-4FB9BE03198E}" srcOrd="2" destOrd="0" presId="urn:microsoft.com/office/officeart/2008/layout/VerticalCurvedList"/>
    <dgm:cxn modelId="{EF37335E-49C2-4904-9E96-B3BFD683DCF6}" type="presParOf" srcId="{2781E991-357C-485B-9C6D-4FB9BE03198E}" destId="{34FD762A-20BE-4668-8966-09604714DFBA}" srcOrd="0" destOrd="0" presId="urn:microsoft.com/office/officeart/2008/layout/VerticalCurvedList"/>
    <dgm:cxn modelId="{B08110E4-0CDE-4189-A795-C8E340FB95CE}" type="presParOf" srcId="{CEE2998E-C5B7-4628-8A51-0D8B42EE3CE8}" destId="{314D2CF7-EE2F-47F4-BDA5-37A19D9840E8}" srcOrd="3" destOrd="0" presId="urn:microsoft.com/office/officeart/2008/layout/VerticalCurvedList"/>
    <dgm:cxn modelId="{777CBD72-81C8-4574-B265-38A291A7A040}" type="presParOf" srcId="{CEE2998E-C5B7-4628-8A51-0D8B42EE3CE8}" destId="{4C8107B5-D363-4F61-AD8A-46FBA1EBF81A}" srcOrd="4" destOrd="0" presId="urn:microsoft.com/office/officeart/2008/layout/VerticalCurvedList"/>
    <dgm:cxn modelId="{0B137366-B9BB-4B2B-BC58-803AE9ACCD68}" type="presParOf" srcId="{4C8107B5-D363-4F61-AD8A-46FBA1EBF81A}" destId="{E9CCEC92-3068-44A1-A3DA-9FE5CF902185}" srcOrd="0" destOrd="0" presId="urn:microsoft.com/office/officeart/2008/layout/VerticalCurvedList"/>
    <dgm:cxn modelId="{AA496EFE-84FC-4B67-9586-A7A2BD444637}" type="presParOf" srcId="{CEE2998E-C5B7-4628-8A51-0D8B42EE3CE8}" destId="{7C4778AF-ADD4-4C14-8ABB-713D003E8EE1}" srcOrd="5" destOrd="0" presId="urn:microsoft.com/office/officeart/2008/layout/VerticalCurvedList"/>
    <dgm:cxn modelId="{6E79F782-07E9-4865-B88D-43F33C178E69}" type="presParOf" srcId="{CEE2998E-C5B7-4628-8A51-0D8B42EE3CE8}" destId="{75D99AAA-0C92-44F2-BC25-642B51F86D50}" srcOrd="6" destOrd="0" presId="urn:microsoft.com/office/officeart/2008/layout/VerticalCurvedList"/>
    <dgm:cxn modelId="{6BE5D73E-C50B-4ACC-A003-684F5FCAF027}" type="presParOf" srcId="{75D99AAA-0C92-44F2-BC25-642B51F86D50}" destId="{24EADE7B-FEFC-46D5-8DDE-427C44C63982}" srcOrd="0" destOrd="0" presId="urn:microsoft.com/office/officeart/2008/layout/VerticalCurvedList"/>
    <dgm:cxn modelId="{3D885666-AB2E-4C74-8635-588DF39F0538}" type="presParOf" srcId="{CEE2998E-C5B7-4628-8A51-0D8B42EE3CE8}" destId="{0E491259-F331-40D1-9A10-6339154DA4FD}" srcOrd="7" destOrd="0" presId="urn:microsoft.com/office/officeart/2008/layout/VerticalCurvedList"/>
    <dgm:cxn modelId="{4B1359A9-402A-40CF-8392-012F51449562}" type="presParOf" srcId="{CEE2998E-C5B7-4628-8A51-0D8B42EE3CE8}" destId="{158B09E3-2F3F-4F2D-A306-B2E6BD782396}" srcOrd="8" destOrd="0" presId="urn:microsoft.com/office/officeart/2008/layout/VerticalCurvedList"/>
    <dgm:cxn modelId="{3403EAD6-9DAF-4F7D-A4AD-A7D12164AD58}" type="presParOf" srcId="{158B09E3-2F3F-4F2D-A306-B2E6BD782396}" destId="{92450B4E-1859-4ED6-951D-24766D3356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F892D8-FDC3-49C3-BF54-BC49115C4513}" type="doc">
      <dgm:prSet loTypeId="urn:microsoft.com/office/officeart/2005/8/layout/process1" loCatId="process" qsTypeId="urn:microsoft.com/office/officeart/2005/8/quickstyle/simple1" qsCatId="simple" csTypeId="urn:microsoft.com/office/officeart/2005/8/colors/colorful5" csCatId="colorful" phldr="1"/>
      <dgm:spPr/>
    </dgm:pt>
    <dgm:pt modelId="{54A37082-E3CE-4E1D-B255-AF34D91DA368}">
      <dgm:prSet phldrT="[Texto]" custT="1"/>
      <dgm:spPr/>
      <dgm:t>
        <a:bodyPr/>
        <a:lstStyle/>
        <a:p>
          <a:pPr algn="ctr"/>
          <a:r>
            <a:rPr lang="en-US" sz="2000">
              <a:latin typeface="Times New Roman" panose="02020603050405020304" pitchFamily="18" charset="0"/>
              <a:cs typeface="Times New Roman" panose="02020603050405020304" pitchFamily="18" charset="0"/>
            </a:rPr>
            <a:t>Investigación de temas ambientales actuales</a:t>
          </a:r>
        </a:p>
      </dgm:t>
    </dgm:pt>
    <dgm:pt modelId="{134E9F79-E8B7-45C8-8D04-675DFF378ACE}" type="parTrans" cxnId="{2D635CF6-A2AD-4C40-BD42-1AB29BE0288A}">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B1CA6CD2-9B55-4A5A-9C03-F200BB542EF4}" type="sibTrans" cxnId="{2D635CF6-A2AD-4C40-BD42-1AB29BE0288A}">
      <dgm:prSet custT="1"/>
      <dgm:spPr/>
      <dgm:t>
        <a:bodyPr/>
        <a:lstStyle/>
        <a:p>
          <a:pPr algn="ctr"/>
          <a:endParaRPr lang="en-US" sz="2000">
            <a:latin typeface="Times New Roman" panose="02020603050405020304" pitchFamily="18" charset="0"/>
            <a:cs typeface="Times New Roman" panose="02020603050405020304" pitchFamily="18" charset="0"/>
          </a:endParaRPr>
        </a:p>
      </dgm:t>
    </dgm:pt>
    <dgm:pt modelId="{C95AE432-0DE7-4067-9CD9-B72C3BC719AE}">
      <dgm:prSet phldrT="[Texto]" custT="1"/>
      <dgm:spPr/>
      <dgm:t>
        <a:bodyPr/>
        <a:lstStyle/>
        <a:p>
          <a:pPr algn="ctr"/>
          <a:r>
            <a:rPr lang="en-US" sz="2000">
              <a:latin typeface="Times New Roman" panose="02020603050405020304" pitchFamily="18" charset="0"/>
              <a:cs typeface="Times New Roman" panose="02020603050405020304" pitchFamily="18" charset="0"/>
            </a:rPr>
            <a:t>Comparación situación actual con otras empresas del sector industrial</a:t>
          </a:r>
        </a:p>
      </dgm:t>
    </dgm:pt>
    <dgm:pt modelId="{85EF5F48-373C-47BB-A959-73C7D326DE39}" type="parTrans" cxnId="{3BDD0C10-2148-40E4-9E3F-582DB900C580}">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C6269138-D01D-450C-B75F-9AB21893C9A2}" type="sibTrans" cxnId="{3BDD0C10-2148-40E4-9E3F-582DB900C580}">
      <dgm:prSet custT="1"/>
      <dgm:spPr/>
      <dgm:t>
        <a:bodyPr/>
        <a:lstStyle/>
        <a:p>
          <a:pPr algn="ctr"/>
          <a:endParaRPr lang="en-US" sz="2000">
            <a:latin typeface="Times New Roman" panose="02020603050405020304" pitchFamily="18" charset="0"/>
            <a:cs typeface="Times New Roman" panose="02020603050405020304" pitchFamily="18" charset="0"/>
          </a:endParaRPr>
        </a:p>
      </dgm:t>
    </dgm:pt>
    <dgm:pt modelId="{A9E5A61C-C868-43AA-A3ED-2C8EE125C0F1}">
      <dgm:prSet phldrT="[Texto]" custT="1"/>
      <dgm:spPr/>
      <dgm:t>
        <a:bodyPr/>
        <a:lstStyle/>
        <a:p>
          <a:pPr algn="ctr"/>
          <a:r>
            <a:rPr lang="en-US" sz="2000">
              <a:latin typeface="Times New Roman" panose="02020603050405020304" pitchFamily="18" charset="0"/>
              <a:cs typeface="Times New Roman" panose="02020603050405020304" pitchFamily="18" charset="0"/>
            </a:rPr>
            <a:t>Distribuir boletines internamente cada empresa</a:t>
          </a:r>
        </a:p>
      </dgm:t>
    </dgm:pt>
    <dgm:pt modelId="{90948657-5E7B-4583-A28E-5F704ADA8798}" type="parTrans" cxnId="{715A7BEC-DC01-4961-8188-53318FF2259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EB1257EB-6D7A-4C09-A1F4-B49688B379CE}" type="sibTrans" cxnId="{715A7BEC-DC01-4961-8188-53318FF2259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BA0B504D-B390-491E-86F8-B3C6983E1F09}">
      <dgm:prSet phldrT="[Texto]" custT="1"/>
      <dgm:spPr/>
      <dgm:t>
        <a:bodyPr/>
        <a:lstStyle/>
        <a:p>
          <a:pPr algn="ctr"/>
          <a:r>
            <a:rPr lang="en-US" sz="2000">
              <a:latin typeface="Times New Roman" panose="02020603050405020304" pitchFamily="18" charset="0"/>
              <a:cs typeface="Times New Roman" panose="02020603050405020304" pitchFamily="18" charset="0"/>
            </a:rPr>
            <a:t>Identificar temás de interés </a:t>
          </a:r>
        </a:p>
      </dgm:t>
    </dgm:pt>
    <dgm:pt modelId="{7E7E88D1-4D63-4CB8-8607-7D8F004A469B}" type="parTrans" cxnId="{49DD5B3B-4C13-4C75-B977-FFD53C1E242A}">
      <dgm:prSet/>
      <dgm:spPr/>
      <dgm:t>
        <a:bodyPr/>
        <a:lstStyle/>
        <a:p>
          <a:endParaRPr lang="en-US" sz="2000"/>
        </a:p>
      </dgm:t>
    </dgm:pt>
    <dgm:pt modelId="{A24F8FD5-50F1-4BD7-B4EE-D9E3E32556CE}" type="sibTrans" cxnId="{49DD5B3B-4C13-4C75-B977-FFD53C1E242A}">
      <dgm:prSet custT="1"/>
      <dgm:spPr/>
      <dgm:t>
        <a:bodyPr/>
        <a:lstStyle/>
        <a:p>
          <a:endParaRPr lang="en-US" sz="2000"/>
        </a:p>
      </dgm:t>
    </dgm:pt>
    <dgm:pt modelId="{1F54E80E-8685-4A4E-9277-18EBC8BEEA29}" type="pres">
      <dgm:prSet presAssocID="{B8F892D8-FDC3-49C3-BF54-BC49115C4513}" presName="Name0" presStyleCnt="0">
        <dgm:presLayoutVars>
          <dgm:dir/>
          <dgm:resizeHandles val="exact"/>
        </dgm:presLayoutVars>
      </dgm:prSet>
      <dgm:spPr/>
    </dgm:pt>
    <dgm:pt modelId="{8B8A42FD-33A4-4222-B818-98EDDB4CAC98}" type="pres">
      <dgm:prSet presAssocID="{54A37082-E3CE-4E1D-B255-AF34D91DA368}" presName="node" presStyleLbl="node1" presStyleIdx="0" presStyleCnt="4">
        <dgm:presLayoutVars>
          <dgm:bulletEnabled val="1"/>
        </dgm:presLayoutVars>
      </dgm:prSet>
      <dgm:spPr/>
      <dgm:t>
        <a:bodyPr/>
        <a:lstStyle/>
        <a:p>
          <a:endParaRPr lang="en-US"/>
        </a:p>
      </dgm:t>
    </dgm:pt>
    <dgm:pt modelId="{9A07ADDF-2A9E-4107-8B33-A84E9051282B}" type="pres">
      <dgm:prSet presAssocID="{B1CA6CD2-9B55-4A5A-9C03-F200BB542EF4}" presName="sibTrans" presStyleLbl="sibTrans2D1" presStyleIdx="0" presStyleCnt="3"/>
      <dgm:spPr/>
      <dgm:t>
        <a:bodyPr/>
        <a:lstStyle/>
        <a:p>
          <a:endParaRPr lang="en-US"/>
        </a:p>
      </dgm:t>
    </dgm:pt>
    <dgm:pt modelId="{5A7762C5-722C-4725-8CA1-8F0D76C05E94}" type="pres">
      <dgm:prSet presAssocID="{B1CA6CD2-9B55-4A5A-9C03-F200BB542EF4}" presName="connectorText" presStyleLbl="sibTrans2D1" presStyleIdx="0" presStyleCnt="3"/>
      <dgm:spPr/>
      <dgm:t>
        <a:bodyPr/>
        <a:lstStyle/>
        <a:p>
          <a:endParaRPr lang="en-US"/>
        </a:p>
      </dgm:t>
    </dgm:pt>
    <dgm:pt modelId="{EBF192EA-0535-4E02-8C1D-DA1CE91E4A37}" type="pres">
      <dgm:prSet presAssocID="{BA0B504D-B390-491E-86F8-B3C6983E1F09}" presName="node" presStyleLbl="node1" presStyleIdx="1" presStyleCnt="4">
        <dgm:presLayoutVars>
          <dgm:bulletEnabled val="1"/>
        </dgm:presLayoutVars>
      </dgm:prSet>
      <dgm:spPr/>
      <dgm:t>
        <a:bodyPr/>
        <a:lstStyle/>
        <a:p>
          <a:endParaRPr lang="en-US"/>
        </a:p>
      </dgm:t>
    </dgm:pt>
    <dgm:pt modelId="{9CD4E977-78E6-47DC-896D-2676814DE53B}" type="pres">
      <dgm:prSet presAssocID="{A24F8FD5-50F1-4BD7-B4EE-D9E3E32556CE}" presName="sibTrans" presStyleLbl="sibTrans2D1" presStyleIdx="1" presStyleCnt="3"/>
      <dgm:spPr/>
      <dgm:t>
        <a:bodyPr/>
        <a:lstStyle/>
        <a:p>
          <a:endParaRPr lang="en-US"/>
        </a:p>
      </dgm:t>
    </dgm:pt>
    <dgm:pt modelId="{FFBE8551-74FA-4A5C-B505-F854FC9481A1}" type="pres">
      <dgm:prSet presAssocID="{A24F8FD5-50F1-4BD7-B4EE-D9E3E32556CE}" presName="connectorText" presStyleLbl="sibTrans2D1" presStyleIdx="1" presStyleCnt="3"/>
      <dgm:spPr/>
      <dgm:t>
        <a:bodyPr/>
        <a:lstStyle/>
        <a:p>
          <a:endParaRPr lang="en-US"/>
        </a:p>
      </dgm:t>
    </dgm:pt>
    <dgm:pt modelId="{1A058EB3-A301-4A22-9818-3BB8283FF4B8}" type="pres">
      <dgm:prSet presAssocID="{C95AE432-0DE7-4067-9CD9-B72C3BC719AE}" presName="node" presStyleLbl="node1" presStyleIdx="2" presStyleCnt="4">
        <dgm:presLayoutVars>
          <dgm:bulletEnabled val="1"/>
        </dgm:presLayoutVars>
      </dgm:prSet>
      <dgm:spPr/>
      <dgm:t>
        <a:bodyPr/>
        <a:lstStyle/>
        <a:p>
          <a:endParaRPr lang="en-US"/>
        </a:p>
      </dgm:t>
    </dgm:pt>
    <dgm:pt modelId="{24F51C33-9DFD-4147-ADFA-633F9CE9BE0D}" type="pres">
      <dgm:prSet presAssocID="{C6269138-D01D-450C-B75F-9AB21893C9A2}" presName="sibTrans" presStyleLbl="sibTrans2D1" presStyleIdx="2" presStyleCnt="3"/>
      <dgm:spPr/>
      <dgm:t>
        <a:bodyPr/>
        <a:lstStyle/>
        <a:p>
          <a:endParaRPr lang="en-US"/>
        </a:p>
      </dgm:t>
    </dgm:pt>
    <dgm:pt modelId="{1BC99BC3-06FD-490B-B26D-D857947B7ABB}" type="pres">
      <dgm:prSet presAssocID="{C6269138-D01D-450C-B75F-9AB21893C9A2}" presName="connectorText" presStyleLbl="sibTrans2D1" presStyleIdx="2" presStyleCnt="3"/>
      <dgm:spPr/>
      <dgm:t>
        <a:bodyPr/>
        <a:lstStyle/>
        <a:p>
          <a:endParaRPr lang="en-US"/>
        </a:p>
      </dgm:t>
    </dgm:pt>
    <dgm:pt modelId="{0BBE01E8-AF06-44EE-BF5F-D8CE8292525F}" type="pres">
      <dgm:prSet presAssocID="{A9E5A61C-C868-43AA-A3ED-2C8EE125C0F1}" presName="node" presStyleLbl="node1" presStyleIdx="3" presStyleCnt="4">
        <dgm:presLayoutVars>
          <dgm:bulletEnabled val="1"/>
        </dgm:presLayoutVars>
      </dgm:prSet>
      <dgm:spPr/>
      <dgm:t>
        <a:bodyPr/>
        <a:lstStyle/>
        <a:p>
          <a:endParaRPr lang="en-US"/>
        </a:p>
      </dgm:t>
    </dgm:pt>
  </dgm:ptLst>
  <dgm:cxnLst>
    <dgm:cxn modelId="{688AD8EF-F7C7-42A2-B0A6-6F0AF90B4B75}" type="presOf" srcId="{C6269138-D01D-450C-B75F-9AB21893C9A2}" destId="{1BC99BC3-06FD-490B-B26D-D857947B7ABB}" srcOrd="1" destOrd="0" presId="urn:microsoft.com/office/officeart/2005/8/layout/process1"/>
    <dgm:cxn modelId="{8B845D2A-DA26-4F38-899F-6666B7C92F6C}" type="presOf" srcId="{A24F8FD5-50F1-4BD7-B4EE-D9E3E32556CE}" destId="{9CD4E977-78E6-47DC-896D-2676814DE53B}" srcOrd="0" destOrd="0" presId="urn:microsoft.com/office/officeart/2005/8/layout/process1"/>
    <dgm:cxn modelId="{49DD5B3B-4C13-4C75-B977-FFD53C1E242A}" srcId="{B8F892D8-FDC3-49C3-BF54-BC49115C4513}" destId="{BA0B504D-B390-491E-86F8-B3C6983E1F09}" srcOrd="1" destOrd="0" parTransId="{7E7E88D1-4D63-4CB8-8607-7D8F004A469B}" sibTransId="{A24F8FD5-50F1-4BD7-B4EE-D9E3E32556CE}"/>
    <dgm:cxn modelId="{715A7BEC-DC01-4961-8188-53318FF22591}" srcId="{B8F892D8-FDC3-49C3-BF54-BC49115C4513}" destId="{A9E5A61C-C868-43AA-A3ED-2C8EE125C0F1}" srcOrd="3" destOrd="0" parTransId="{90948657-5E7B-4583-A28E-5F704ADA8798}" sibTransId="{EB1257EB-6D7A-4C09-A1F4-B49688B379CE}"/>
    <dgm:cxn modelId="{2D635CF6-A2AD-4C40-BD42-1AB29BE0288A}" srcId="{B8F892D8-FDC3-49C3-BF54-BC49115C4513}" destId="{54A37082-E3CE-4E1D-B255-AF34D91DA368}" srcOrd="0" destOrd="0" parTransId="{134E9F79-E8B7-45C8-8D04-675DFF378ACE}" sibTransId="{B1CA6CD2-9B55-4A5A-9C03-F200BB542EF4}"/>
    <dgm:cxn modelId="{7C0D2627-263C-4F5D-984E-4E6E8CF530C3}" type="presOf" srcId="{C95AE432-0DE7-4067-9CD9-B72C3BC719AE}" destId="{1A058EB3-A301-4A22-9818-3BB8283FF4B8}" srcOrd="0" destOrd="0" presId="urn:microsoft.com/office/officeart/2005/8/layout/process1"/>
    <dgm:cxn modelId="{3BDD0C10-2148-40E4-9E3F-582DB900C580}" srcId="{B8F892D8-FDC3-49C3-BF54-BC49115C4513}" destId="{C95AE432-0DE7-4067-9CD9-B72C3BC719AE}" srcOrd="2" destOrd="0" parTransId="{85EF5F48-373C-47BB-A959-73C7D326DE39}" sibTransId="{C6269138-D01D-450C-B75F-9AB21893C9A2}"/>
    <dgm:cxn modelId="{F01E560F-18B2-4D5E-A609-23719DE79455}" type="presOf" srcId="{C6269138-D01D-450C-B75F-9AB21893C9A2}" destId="{24F51C33-9DFD-4147-ADFA-633F9CE9BE0D}" srcOrd="0" destOrd="0" presId="urn:microsoft.com/office/officeart/2005/8/layout/process1"/>
    <dgm:cxn modelId="{7CCC7F6D-D47B-4564-A955-E5E5763F9614}" type="presOf" srcId="{54A37082-E3CE-4E1D-B255-AF34D91DA368}" destId="{8B8A42FD-33A4-4222-B818-98EDDB4CAC98}" srcOrd="0" destOrd="0" presId="urn:microsoft.com/office/officeart/2005/8/layout/process1"/>
    <dgm:cxn modelId="{9B18942C-01ED-40A4-8616-7F6C03D20C7F}" type="presOf" srcId="{BA0B504D-B390-491E-86F8-B3C6983E1F09}" destId="{EBF192EA-0535-4E02-8C1D-DA1CE91E4A37}" srcOrd="0" destOrd="0" presId="urn:microsoft.com/office/officeart/2005/8/layout/process1"/>
    <dgm:cxn modelId="{5165C91A-D026-47E3-BEEB-EE4E3D66CA26}" type="presOf" srcId="{B8F892D8-FDC3-49C3-BF54-BC49115C4513}" destId="{1F54E80E-8685-4A4E-9277-18EBC8BEEA29}" srcOrd="0" destOrd="0" presId="urn:microsoft.com/office/officeart/2005/8/layout/process1"/>
    <dgm:cxn modelId="{E9E9E930-BB97-450A-A14F-E14B9FFFE790}" type="presOf" srcId="{A24F8FD5-50F1-4BD7-B4EE-D9E3E32556CE}" destId="{FFBE8551-74FA-4A5C-B505-F854FC9481A1}" srcOrd="1" destOrd="0" presId="urn:microsoft.com/office/officeart/2005/8/layout/process1"/>
    <dgm:cxn modelId="{716611D4-F346-4A81-B809-18E4C2C81F5C}" type="presOf" srcId="{B1CA6CD2-9B55-4A5A-9C03-F200BB542EF4}" destId="{5A7762C5-722C-4725-8CA1-8F0D76C05E94}" srcOrd="1" destOrd="0" presId="urn:microsoft.com/office/officeart/2005/8/layout/process1"/>
    <dgm:cxn modelId="{155BE39C-F10C-40BF-83DD-C7F877BD24C3}" type="presOf" srcId="{A9E5A61C-C868-43AA-A3ED-2C8EE125C0F1}" destId="{0BBE01E8-AF06-44EE-BF5F-D8CE8292525F}" srcOrd="0" destOrd="0" presId="urn:microsoft.com/office/officeart/2005/8/layout/process1"/>
    <dgm:cxn modelId="{35F51BE0-D252-4702-A34F-8E9E256B6AA6}" type="presOf" srcId="{B1CA6CD2-9B55-4A5A-9C03-F200BB542EF4}" destId="{9A07ADDF-2A9E-4107-8B33-A84E9051282B}" srcOrd="0" destOrd="0" presId="urn:microsoft.com/office/officeart/2005/8/layout/process1"/>
    <dgm:cxn modelId="{7A4BF9EF-B407-4D02-A7E3-52872230F198}" type="presParOf" srcId="{1F54E80E-8685-4A4E-9277-18EBC8BEEA29}" destId="{8B8A42FD-33A4-4222-B818-98EDDB4CAC98}" srcOrd="0" destOrd="0" presId="urn:microsoft.com/office/officeart/2005/8/layout/process1"/>
    <dgm:cxn modelId="{125965EC-52F6-4AD7-B339-8B6F314BB7DB}" type="presParOf" srcId="{1F54E80E-8685-4A4E-9277-18EBC8BEEA29}" destId="{9A07ADDF-2A9E-4107-8B33-A84E9051282B}" srcOrd="1" destOrd="0" presId="urn:microsoft.com/office/officeart/2005/8/layout/process1"/>
    <dgm:cxn modelId="{005D12E2-E61C-4C49-B7CA-8CC2B7EC7C3E}" type="presParOf" srcId="{9A07ADDF-2A9E-4107-8B33-A84E9051282B}" destId="{5A7762C5-722C-4725-8CA1-8F0D76C05E94}" srcOrd="0" destOrd="0" presId="urn:microsoft.com/office/officeart/2005/8/layout/process1"/>
    <dgm:cxn modelId="{BBD2D64D-3427-4388-923F-F95BFA6FB65D}" type="presParOf" srcId="{1F54E80E-8685-4A4E-9277-18EBC8BEEA29}" destId="{EBF192EA-0535-4E02-8C1D-DA1CE91E4A37}" srcOrd="2" destOrd="0" presId="urn:microsoft.com/office/officeart/2005/8/layout/process1"/>
    <dgm:cxn modelId="{C54353A8-356B-46FA-B2D7-1882F1BF3AFB}" type="presParOf" srcId="{1F54E80E-8685-4A4E-9277-18EBC8BEEA29}" destId="{9CD4E977-78E6-47DC-896D-2676814DE53B}" srcOrd="3" destOrd="0" presId="urn:microsoft.com/office/officeart/2005/8/layout/process1"/>
    <dgm:cxn modelId="{A2A5F55D-017C-4AA0-8E91-2E2357A8DD6E}" type="presParOf" srcId="{9CD4E977-78E6-47DC-896D-2676814DE53B}" destId="{FFBE8551-74FA-4A5C-B505-F854FC9481A1}" srcOrd="0" destOrd="0" presId="urn:microsoft.com/office/officeart/2005/8/layout/process1"/>
    <dgm:cxn modelId="{E5750327-B991-4FCA-8EC4-7B734C5EFE31}" type="presParOf" srcId="{1F54E80E-8685-4A4E-9277-18EBC8BEEA29}" destId="{1A058EB3-A301-4A22-9818-3BB8283FF4B8}" srcOrd="4" destOrd="0" presId="urn:microsoft.com/office/officeart/2005/8/layout/process1"/>
    <dgm:cxn modelId="{29041E89-88EC-4342-B0B0-7DA6C36664A7}" type="presParOf" srcId="{1F54E80E-8685-4A4E-9277-18EBC8BEEA29}" destId="{24F51C33-9DFD-4147-ADFA-633F9CE9BE0D}" srcOrd="5" destOrd="0" presId="urn:microsoft.com/office/officeart/2005/8/layout/process1"/>
    <dgm:cxn modelId="{B25AFEEC-7DBC-459F-BDD7-F23A50255C40}" type="presParOf" srcId="{24F51C33-9DFD-4147-ADFA-633F9CE9BE0D}" destId="{1BC99BC3-06FD-490B-B26D-D857947B7ABB}" srcOrd="0" destOrd="0" presId="urn:microsoft.com/office/officeart/2005/8/layout/process1"/>
    <dgm:cxn modelId="{9B3E2F21-F672-4F97-898C-56636DFF31E0}" type="presParOf" srcId="{1F54E80E-8685-4A4E-9277-18EBC8BEEA29}" destId="{0BBE01E8-AF06-44EE-BF5F-D8CE8292525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38CE26-7B23-4A4A-839A-BB772D0AA142}" type="doc">
      <dgm:prSet loTypeId="urn:microsoft.com/office/officeart/2005/8/layout/process1" loCatId="process" qsTypeId="urn:microsoft.com/office/officeart/2005/8/quickstyle/simple1" qsCatId="simple" csTypeId="urn:microsoft.com/office/officeart/2005/8/colors/colorful5" csCatId="colorful" phldr="1"/>
      <dgm:spPr/>
    </dgm:pt>
    <dgm:pt modelId="{57BA48A7-A2D8-4AAC-BB06-3261DAE25E7F}">
      <dgm:prSet phldrT="[Texto]" custT="1"/>
      <dgm:spPr/>
      <dgm:t>
        <a:bodyPr/>
        <a:lstStyle/>
        <a:p>
          <a:r>
            <a:rPr lang="en-US" sz="2800">
              <a:latin typeface="Times New Roman" panose="02020603050405020304" pitchFamily="18" charset="0"/>
              <a:cs typeface="Times New Roman" panose="02020603050405020304" pitchFamily="18" charset="0"/>
            </a:rPr>
            <a:t>Identificar proyectos ambientales de la comunidad</a:t>
          </a:r>
        </a:p>
      </dgm:t>
    </dgm:pt>
    <dgm:pt modelId="{E508CAB6-5AD6-4D37-84FF-94B151B9308A}" type="parTrans" cxnId="{E71DCCF5-3286-4378-A7AF-CF2A67EEFB17}">
      <dgm:prSet/>
      <dgm:spPr/>
      <dgm:t>
        <a:bodyPr/>
        <a:lstStyle/>
        <a:p>
          <a:endParaRPr lang="en-US" sz="2800">
            <a:latin typeface="Times New Roman" panose="02020603050405020304" pitchFamily="18" charset="0"/>
            <a:cs typeface="Times New Roman" panose="02020603050405020304" pitchFamily="18" charset="0"/>
          </a:endParaRPr>
        </a:p>
      </dgm:t>
    </dgm:pt>
    <dgm:pt modelId="{FCD99079-1CF1-46CD-9B36-8979F099C67D}" type="sibTrans" cxnId="{E71DCCF5-3286-4378-A7AF-CF2A67EEFB17}">
      <dgm:prSet custT="1"/>
      <dgm:spPr/>
      <dgm:t>
        <a:bodyPr/>
        <a:lstStyle/>
        <a:p>
          <a:endParaRPr lang="en-US" sz="2800">
            <a:latin typeface="Times New Roman" panose="02020603050405020304" pitchFamily="18" charset="0"/>
            <a:cs typeface="Times New Roman" panose="02020603050405020304" pitchFamily="18" charset="0"/>
          </a:endParaRPr>
        </a:p>
      </dgm:t>
    </dgm:pt>
    <dgm:pt modelId="{D4D23A9B-CADD-4161-9153-023ED28D07D7}">
      <dgm:prSet phldrT="[Texto]" custT="1"/>
      <dgm:spPr/>
      <dgm:t>
        <a:bodyPr/>
        <a:lstStyle/>
        <a:p>
          <a:r>
            <a:rPr lang="en-US" sz="2800">
              <a:latin typeface="Times New Roman" panose="02020603050405020304" pitchFamily="18" charset="0"/>
              <a:cs typeface="Times New Roman" panose="02020603050405020304" pitchFamily="18" charset="0"/>
            </a:rPr>
            <a:t>Comunicar sobre la participación de la empresa</a:t>
          </a:r>
        </a:p>
      </dgm:t>
    </dgm:pt>
    <dgm:pt modelId="{320E8DE7-5BC1-437B-B8F1-21D7FE2567D8}" type="parTrans" cxnId="{48EAD5C3-13F8-4571-9E33-07AD0AD1503A}">
      <dgm:prSet/>
      <dgm:spPr/>
      <dgm:t>
        <a:bodyPr/>
        <a:lstStyle/>
        <a:p>
          <a:endParaRPr lang="en-US" sz="2800">
            <a:latin typeface="Times New Roman" panose="02020603050405020304" pitchFamily="18" charset="0"/>
            <a:cs typeface="Times New Roman" panose="02020603050405020304" pitchFamily="18" charset="0"/>
          </a:endParaRPr>
        </a:p>
      </dgm:t>
    </dgm:pt>
    <dgm:pt modelId="{AFEA45AA-EA5D-45A4-A840-9B2CA253D44D}" type="sibTrans" cxnId="{48EAD5C3-13F8-4571-9E33-07AD0AD1503A}">
      <dgm:prSet/>
      <dgm:spPr/>
      <dgm:t>
        <a:bodyPr/>
        <a:lstStyle/>
        <a:p>
          <a:endParaRPr lang="en-US" sz="2800">
            <a:latin typeface="Times New Roman" panose="02020603050405020304" pitchFamily="18" charset="0"/>
            <a:cs typeface="Times New Roman" panose="02020603050405020304" pitchFamily="18" charset="0"/>
          </a:endParaRPr>
        </a:p>
      </dgm:t>
    </dgm:pt>
    <dgm:pt modelId="{56CD6422-9E81-4487-924C-1C2E42361191}">
      <dgm:prSet phldrT="[Texto]" custT="1"/>
      <dgm:spPr/>
      <dgm:t>
        <a:bodyPr/>
        <a:lstStyle/>
        <a:p>
          <a:r>
            <a:rPr lang="en-US" sz="2800">
              <a:latin typeface="Times New Roman" panose="02020603050405020304" pitchFamily="18" charset="0"/>
              <a:cs typeface="Times New Roman" panose="02020603050405020304" pitchFamily="18" charset="0"/>
            </a:rPr>
            <a:t>Compromiso de la participación de la empresa hasta fin del proyecto</a:t>
          </a:r>
        </a:p>
      </dgm:t>
    </dgm:pt>
    <dgm:pt modelId="{5AD2418A-C079-4070-A483-283780DA723F}" type="sibTrans" cxnId="{D1B95C86-8C2C-45BC-AB4C-0BCC282CD7D5}">
      <dgm:prSet custT="1"/>
      <dgm:spPr/>
      <dgm:t>
        <a:bodyPr/>
        <a:lstStyle/>
        <a:p>
          <a:endParaRPr lang="en-US" sz="2800">
            <a:latin typeface="Times New Roman" panose="02020603050405020304" pitchFamily="18" charset="0"/>
            <a:cs typeface="Times New Roman" panose="02020603050405020304" pitchFamily="18" charset="0"/>
          </a:endParaRPr>
        </a:p>
      </dgm:t>
    </dgm:pt>
    <dgm:pt modelId="{AC398B07-6027-438D-9BAE-AB8D8E2297FF}" type="parTrans" cxnId="{D1B95C86-8C2C-45BC-AB4C-0BCC282CD7D5}">
      <dgm:prSet/>
      <dgm:spPr/>
      <dgm:t>
        <a:bodyPr/>
        <a:lstStyle/>
        <a:p>
          <a:endParaRPr lang="en-US" sz="2800">
            <a:latin typeface="Times New Roman" panose="02020603050405020304" pitchFamily="18" charset="0"/>
            <a:cs typeface="Times New Roman" panose="02020603050405020304" pitchFamily="18" charset="0"/>
          </a:endParaRPr>
        </a:p>
      </dgm:t>
    </dgm:pt>
    <dgm:pt modelId="{2513AFEC-EBC7-43F4-9531-B9336508141B}">
      <dgm:prSet phldrT="[Texto]" custT="1"/>
      <dgm:spPr/>
      <dgm:t>
        <a:bodyPr/>
        <a:lstStyle/>
        <a:p>
          <a:r>
            <a:rPr lang="en-US" sz="2800">
              <a:latin typeface="Times New Roman" panose="02020603050405020304" pitchFamily="18" charset="0"/>
              <a:cs typeface="Times New Roman" panose="02020603050405020304" pitchFamily="18" charset="0"/>
            </a:rPr>
            <a:t>Determinar como va participar dentro del proyecto</a:t>
          </a:r>
        </a:p>
      </dgm:t>
    </dgm:pt>
    <dgm:pt modelId="{A09655E3-38B8-4EE0-8EDF-40A35137CDE6}" type="sibTrans" cxnId="{CCFA2CD5-6C81-4D23-9E92-470141CC3047}">
      <dgm:prSet custT="1"/>
      <dgm:spPr/>
      <dgm:t>
        <a:bodyPr/>
        <a:lstStyle/>
        <a:p>
          <a:endParaRPr lang="en-US" sz="2800">
            <a:latin typeface="Times New Roman" panose="02020603050405020304" pitchFamily="18" charset="0"/>
            <a:cs typeface="Times New Roman" panose="02020603050405020304" pitchFamily="18" charset="0"/>
          </a:endParaRPr>
        </a:p>
      </dgm:t>
    </dgm:pt>
    <dgm:pt modelId="{AC85E033-D295-453C-AF76-BB56B98E9961}" type="parTrans" cxnId="{CCFA2CD5-6C81-4D23-9E92-470141CC3047}">
      <dgm:prSet/>
      <dgm:spPr/>
      <dgm:t>
        <a:bodyPr/>
        <a:lstStyle/>
        <a:p>
          <a:endParaRPr lang="en-US" sz="2800">
            <a:latin typeface="Times New Roman" panose="02020603050405020304" pitchFamily="18" charset="0"/>
            <a:cs typeface="Times New Roman" panose="02020603050405020304" pitchFamily="18" charset="0"/>
          </a:endParaRPr>
        </a:p>
      </dgm:t>
    </dgm:pt>
    <dgm:pt modelId="{0C8791FC-A8F5-4821-8F9A-25A5DB57D7F3}" type="pres">
      <dgm:prSet presAssocID="{F038CE26-7B23-4A4A-839A-BB772D0AA142}" presName="Name0" presStyleCnt="0">
        <dgm:presLayoutVars>
          <dgm:dir/>
          <dgm:resizeHandles val="exact"/>
        </dgm:presLayoutVars>
      </dgm:prSet>
      <dgm:spPr/>
    </dgm:pt>
    <dgm:pt modelId="{682E6302-5460-4EB8-8CDD-93E62E0D61C0}" type="pres">
      <dgm:prSet presAssocID="{57BA48A7-A2D8-4AAC-BB06-3261DAE25E7F}" presName="node" presStyleLbl="node1" presStyleIdx="0" presStyleCnt="4">
        <dgm:presLayoutVars>
          <dgm:bulletEnabled val="1"/>
        </dgm:presLayoutVars>
      </dgm:prSet>
      <dgm:spPr/>
      <dgm:t>
        <a:bodyPr/>
        <a:lstStyle/>
        <a:p>
          <a:endParaRPr lang="en-US"/>
        </a:p>
      </dgm:t>
    </dgm:pt>
    <dgm:pt modelId="{13270B70-63CE-4520-B628-762028F791E2}" type="pres">
      <dgm:prSet presAssocID="{FCD99079-1CF1-46CD-9B36-8979F099C67D}" presName="sibTrans" presStyleLbl="sibTrans2D1" presStyleIdx="0" presStyleCnt="3"/>
      <dgm:spPr/>
      <dgm:t>
        <a:bodyPr/>
        <a:lstStyle/>
        <a:p>
          <a:endParaRPr lang="en-US"/>
        </a:p>
      </dgm:t>
    </dgm:pt>
    <dgm:pt modelId="{2C28CFB8-BEA4-40A5-8257-11D9F974ABA0}" type="pres">
      <dgm:prSet presAssocID="{FCD99079-1CF1-46CD-9B36-8979F099C67D}" presName="connectorText" presStyleLbl="sibTrans2D1" presStyleIdx="0" presStyleCnt="3"/>
      <dgm:spPr/>
      <dgm:t>
        <a:bodyPr/>
        <a:lstStyle/>
        <a:p>
          <a:endParaRPr lang="en-US"/>
        </a:p>
      </dgm:t>
    </dgm:pt>
    <dgm:pt modelId="{8102C766-E197-49F1-AC54-3D534CA0D006}" type="pres">
      <dgm:prSet presAssocID="{2513AFEC-EBC7-43F4-9531-B9336508141B}" presName="node" presStyleLbl="node1" presStyleIdx="1" presStyleCnt="4">
        <dgm:presLayoutVars>
          <dgm:bulletEnabled val="1"/>
        </dgm:presLayoutVars>
      </dgm:prSet>
      <dgm:spPr/>
      <dgm:t>
        <a:bodyPr/>
        <a:lstStyle/>
        <a:p>
          <a:endParaRPr lang="en-US"/>
        </a:p>
      </dgm:t>
    </dgm:pt>
    <dgm:pt modelId="{A2AA7205-0752-4F31-A37A-1B5F5F17DAEB}" type="pres">
      <dgm:prSet presAssocID="{A09655E3-38B8-4EE0-8EDF-40A35137CDE6}" presName="sibTrans" presStyleLbl="sibTrans2D1" presStyleIdx="1" presStyleCnt="3"/>
      <dgm:spPr/>
      <dgm:t>
        <a:bodyPr/>
        <a:lstStyle/>
        <a:p>
          <a:endParaRPr lang="en-US"/>
        </a:p>
      </dgm:t>
    </dgm:pt>
    <dgm:pt modelId="{6DF7FF45-ADAE-4C4B-8424-F52BAD42DAAC}" type="pres">
      <dgm:prSet presAssocID="{A09655E3-38B8-4EE0-8EDF-40A35137CDE6}" presName="connectorText" presStyleLbl="sibTrans2D1" presStyleIdx="1" presStyleCnt="3"/>
      <dgm:spPr/>
      <dgm:t>
        <a:bodyPr/>
        <a:lstStyle/>
        <a:p>
          <a:endParaRPr lang="en-US"/>
        </a:p>
      </dgm:t>
    </dgm:pt>
    <dgm:pt modelId="{C29870C3-55AF-4BC7-8090-3EC6B42501A2}" type="pres">
      <dgm:prSet presAssocID="{56CD6422-9E81-4487-924C-1C2E42361191}" presName="node" presStyleLbl="node1" presStyleIdx="2" presStyleCnt="4">
        <dgm:presLayoutVars>
          <dgm:bulletEnabled val="1"/>
        </dgm:presLayoutVars>
      </dgm:prSet>
      <dgm:spPr/>
      <dgm:t>
        <a:bodyPr/>
        <a:lstStyle/>
        <a:p>
          <a:endParaRPr lang="en-US"/>
        </a:p>
      </dgm:t>
    </dgm:pt>
    <dgm:pt modelId="{26A4A5C4-E53F-4CE4-A726-133A11360412}" type="pres">
      <dgm:prSet presAssocID="{5AD2418A-C079-4070-A483-283780DA723F}" presName="sibTrans" presStyleLbl="sibTrans2D1" presStyleIdx="2" presStyleCnt="3"/>
      <dgm:spPr/>
      <dgm:t>
        <a:bodyPr/>
        <a:lstStyle/>
        <a:p>
          <a:endParaRPr lang="en-US"/>
        </a:p>
      </dgm:t>
    </dgm:pt>
    <dgm:pt modelId="{BEC29D31-1788-4A0E-A0F2-A7A08FB424EF}" type="pres">
      <dgm:prSet presAssocID="{5AD2418A-C079-4070-A483-283780DA723F}" presName="connectorText" presStyleLbl="sibTrans2D1" presStyleIdx="2" presStyleCnt="3"/>
      <dgm:spPr/>
      <dgm:t>
        <a:bodyPr/>
        <a:lstStyle/>
        <a:p>
          <a:endParaRPr lang="en-US"/>
        </a:p>
      </dgm:t>
    </dgm:pt>
    <dgm:pt modelId="{0421A884-F66B-4B6C-A597-22CDD7D3311B}" type="pres">
      <dgm:prSet presAssocID="{D4D23A9B-CADD-4161-9153-023ED28D07D7}" presName="node" presStyleLbl="node1" presStyleIdx="3" presStyleCnt="4">
        <dgm:presLayoutVars>
          <dgm:bulletEnabled val="1"/>
        </dgm:presLayoutVars>
      </dgm:prSet>
      <dgm:spPr/>
      <dgm:t>
        <a:bodyPr/>
        <a:lstStyle/>
        <a:p>
          <a:endParaRPr lang="en-US"/>
        </a:p>
      </dgm:t>
    </dgm:pt>
  </dgm:ptLst>
  <dgm:cxnLst>
    <dgm:cxn modelId="{48EAD5C3-13F8-4571-9E33-07AD0AD1503A}" srcId="{F038CE26-7B23-4A4A-839A-BB772D0AA142}" destId="{D4D23A9B-CADD-4161-9153-023ED28D07D7}" srcOrd="3" destOrd="0" parTransId="{320E8DE7-5BC1-437B-B8F1-21D7FE2567D8}" sibTransId="{AFEA45AA-EA5D-45A4-A840-9B2CA253D44D}"/>
    <dgm:cxn modelId="{C8AF4EC6-E8FD-46DF-A3FA-391825A115B9}" type="presOf" srcId="{5AD2418A-C079-4070-A483-283780DA723F}" destId="{BEC29D31-1788-4A0E-A0F2-A7A08FB424EF}" srcOrd="1" destOrd="0" presId="urn:microsoft.com/office/officeart/2005/8/layout/process1"/>
    <dgm:cxn modelId="{BFDF3841-2983-40CC-94AD-1AB2C5ADFCF0}" type="presOf" srcId="{57BA48A7-A2D8-4AAC-BB06-3261DAE25E7F}" destId="{682E6302-5460-4EB8-8CDD-93E62E0D61C0}" srcOrd="0" destOrd="0" presId="urn:microsoft.com/office/officeart/2005/8/layout/process1"/>
    <dgm:cxn modelId="{F0E8499B-9DB8-49F6-9598-1508AF1FA162}" type="presOf" srcId="{A09655E3-38B8-4EE0-8EDF-40A35137CDE6}" destId="{A2AA7205-0752-4F31-A37A-1B5F5F17DAEB}" srcOrd="0" destOrd="0" presId="urn:microsoft.com/office/officeart/2005/8/layout/process1"/>
    <dgm:cxn modelId="{D1B95C86-8C2C-45BC-AB4C-0BCC282CD7D5}" srcId="{F038CE26-7B23-4A4A-839A-BB772D0AA142}" destId="{56CD6422-9E81-4487-924C-1C2E42361191}" srcOrd="2" destOrd="0" parTransId="{AC398B07-6027-438D-9BAE-AB8D8E2297FF}" sibTransId="{5AD2418A-C079-4070-A483-283780DA723F}"/>
    <dgm:cxn modelId="{CCFA2CD5-6C81-4D23-9E92-470141CC3047}" srcId="{F038CE26-7B23-4A4A-839A-BB772D0AA142}" destId="{2513AFEC-EBC7-43F4-9531-B9336508141B}" srcOrd="1" destOrd="0" parTransId="{AC85E033-D295-453C-AF76-BB56B98E9961}" sibTransId="{A09655E3-38B8-4EE0-8EDF-40A35137CDE6}"/>
    <dgm:cxn modelId="{F8C14726-4B3B-4560-BDB1-0F6F94414CE4}" type="presOf" srcId="{2513AFEC-EBC7-43F4-9531-B9336508141B}" destId="{8102C766-E197-49F1-AC54-3D534CA0D006}" srcOrd="0" destOrd="0" presId="urn:microsoft.com/office/officeart/2005/8/layout/process1"/>
    <dgm:cxn modelId="{7DEA06B6-3281-4253-A5C7-DAE35A1EC2B7}" type="presOf" srcId="{D4D23A9B-CADD-4161-9153-023ED28D07D7}" destId="{0421A884-F66B-4B6C-A597-22CDD7D3311B}" srcOrd="0" destOrd="0" presId="urn:microsoft.com/office/officeart/2005/8/layout/process1"/>
    <dgm:cxn modelId="{B8135DE4-B420-428D-9703-1F81C71E364B}" type="presOf" srcId="{FCD99079-1CF1-46CD-9B36-8979F099C67D}" destId="{2C28CFB8-BEA4-40A5-8257-11D9F974ABA0}" srcOrd="1" destOrd="0" presId="urn:microsoft.com/office/officeart/2005/8/layout/process1"/>
    <dgm:cxn modelId="{F6D507A4-6352-4A16-92A2-EBE0254CBDDC}" type="presOf" srcId="{A09655E3-38B8-4EE0-8EDF-40A35137CDE6}" destId="{6DF7FF45-ADAE-4C4B-8424-F52BAD42DAAC}" srcOrd="1" destOrd="0" presId="urn:microsoft.com/office/officeart/2005/8/layout/process1"/>
    <dgm:cxn modelId="{34BBD122-D7CB-46A9-86F9-6645388D7A5A}" type="presOf" srcId="{5AD2418A-C079-4070-A483-283780DA723F}" destId="{26A4A5C4-E53F-4CE4-A726-133A11360412}" srcOrd="0" destOrd="0" presId="urn:microsoft.com/office/officeart/2005/8/layout/process1"/>
    <dgm:cxn modelId="{97311DC9-BBB0-46FB-88C5-213D1E9774F5}" type="presOf" srcId="{F038CE26-7B23-4A4A-839A-BB772D0AA142}" destId="{0C8791FC-A8F5-4821-8F9A-25A5DB57D7F3}" srcOrd="0" destOrd="0" presId="urn:microsoft.com/office/officeart/2005/8/layout/process1"/>
    <dgm:cxn modelId="{B60FF2EE-0608-4485-A462-A795AB09BE7C}" type="presOf" srcId="{56CD6422-9E81-4487-924C-1C2E42361191}" destId="{C29870C3-55AF-4BC7-8090-3EC6B42501A2}" srcOrd="0" destOrd="0" presId="urn:microsoft.com/office/officeart/2005/8/layout/process1"/>
    <dgm:cxn modelId="{B1C387AA-0D06-4FA3-A88D-C5F04E4F461A}" type="presOf" srcId="{FCD99079-1CF1-46CD-9B36-8979F099C67D}" destId="{13270B70-63CE-4520-B628-762028F791E2}" srcOrd="0" destOrd="0" presId="urn:microsoft.com/office/officeart/2005/8/layout/process1"/>
    <dgm:cxn modelId="{E71DCCF5-3286-4378-A7AF-CF2A67EEFB17}" srcId="{F038CE26-7B23-4A4A-839A-BB772D0AA142}" destId="{57BA48A7-A2D8-4AAC-BB06-3261DAE25E7F}" srcOrd="0" destOrd="0" parTransId="{E508CAB6-5AD6-4D37-84FF-94B151B9308A}" sibTransId="{FCD99079-1CF1-46CD-9B36-8979F099C67D}"/>
    <dgm:cxn modelId="{75FF5B61-7238-4803-A8C5-ECDE3224F88D}" type="presParOf" srcId="{0C8791FC-A8F5-4821-8F9A-25A5DB57D7F3}" destId="{682E6302-5460-4EB8-8CDD-93E62E0D61C0}" srcOrd="0" destOrd="0" presId="urn:microsoft.com/office/officeart/2005/8/layout/process1"/>
    <dgm:cxn modelId="{FF77A87A-1F48-4F05-B0B6-59665DE9D478}" type="presParOf" srcId="{0C8791FC-A8F5-4821-8F9A-25A5DB57D7F3}" destId="{13270B70-63CE-4520-B628-762028F791E2}" srcOrd="1" destOrd="0" presId="urn:microsoft.com/office/officeart/2005/8/layout/process1"/>
    <dgm:cxn modelId="{3EEA1D90-3821-4B1B-9DCB-D52660B73B70}" type="presParOf" srcId="{13270B70-63CE-4520-B628-762028F791E2}" destId="{2C28CFB8-BEA4-40A5-8257-11D9F974ABA0}" srcOrd="0" destOrd="0" presId="urn:microsoft.com/office/officeart/2005/8/layout/process1"/>
    <dgm:cxn modelId="{7AA77838-44E7-4AF7-A7D2-7AD0443D026C}" type="presParOf" srcId="{0C8791FC-A8F5-4821-8F9A-25A5DB57D7F3}" destId="{8102C766-E197-49F1-AC54-3D534CA0D006}" srcOrd="2" destOrd="0" presId="urn:microsoft.com/office/officeart/2005/8/layout/process1"/>
    <dgm:cxn modelId="{4BBE0EED-24C1-405B-98DE-C3909E6C44CA}" type="presParOf" srcId="{0C8791FC-A8F5-4821-8F9A-25A5DB57D7F3}" destId="{A2AA7205-0752-4F31-A37A-1B5F5F17DAEB}" srcOrd="3" destOrd="0" presId="urn:microsoft.com/office/officeart/2005/8/layout/process1"/>
    <dgm:cxn modelId="{3501DAB0-D58C-4FB6-9708-93F866870B48}" type="presParOf" srcId="{A2AA7205-0752-4F31-A37A-1B5F5F17DAEB}" destId="{6DF7FF45-ADAE-4C4B-8424-F52BAD42DAAC}" srcOrd="0" destOrd="0" presId="urn:microsoft.com/office/officeart/2005/8/layout/process1"/>
    <dgm:cxn modelId="{2CF7D685-D31B-440A-90A1-88B83A646482}" type="presParOf" srcId="{0C8791FC-A8F5-4821-8F9A-25A5DB57D7F3}" destId="{C29870C3-55AF-4BC7-8090-3EC6B42501A2}" srcOrd="4" destOrd="0" presId="urn:microsoft.com/office/officeart/2005/8/layout/process1"/>
    <dgm:cxn modelId="{F13E8C32-3678-43E8-A247-36A5C0460914}" type="presParOf" srcId="{0C8791FC-A8F5-4821-8F9A-25A5DB57D7F3}" destId="{26A4A5C4-E53F-4CE4-A726-133A11360412}" srcOrd="5" destOrd="0" presId="urn:microsoft.com/office/officeart/2005/8/layout/process1"/>
    <dgm:cxn modelId="{58EAB242-004F-4D6B-A64C-6B2715A95555}" type="presParOf" srcId="{26A4A5C4-E53F-4CE4-A726-133A11360412}" destId="{BEC29D31-1788-4A0E-A0F2-A7A08FB424EF}" srcOrd="0" destOrd="0" presId="urn:microsoft.com/office/officeart/2005/8/layout/process1"/>
    <dgm:cxn modelId="{E75D3751-D512-4FC8-865F-F1B65F95CB37}" type="presParOf" srcId="{0C8791FC-A8F5-4821-8F9A-25A5DB57D7F3}" destId="{0421A884-F66B-4B6C-A597-22CDD7D3311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548E96-160A-4505-99D9-2CA23041C70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3B28AD1-745D-481F-8B87-F827933D568C}">
      <dgm:prSet phldrT="[Texto]"/>
      <dgm:spPr/>
      <dgm:t>
        <a:bodyPr/>
        <a:lstStyle/>
        <a:p>
          <a:r>
            <a:rPr lang="es-ES" dirty="0" smtClean="0"/>
            <a:t>• Las empresas industriales tiene un alto impacto ambiental debido a la transformación que realizan de materia prima a producto con valor agregado, generando posibles desechos dañinos al ecosistema. En Pichincha el 36,10% de industrias han incurrido en gastos de protección ambiental y gestión de recursos naturales para reducir el daño al medio ambiente. </a:t>
          </a:r>
          <a:endParaRPr lang="en-US" dirty="0"/>
        </a:p>
      </dgm:t>
    </dgm:pt>
    <dgm:pt modelId="{6EF1A7EB-8D4D-4804-8422-3D7B45A48605}" type="parTrans" cxnId="{045EE297-BFC2-4A8D-9174-03C3D4D9373E}">
      <dgm:prSet/>
      <dgm:spPr/>
      <dgm:t>
        <a:bodyPr/>
        <a:lstStyle/>
        <a:p>
          <a:endParaRPr lang="en-US"/>
        </a:p>
      </dgm:t>
    </dgm:pt>
    <dgm:pt modelId="{9B850752-62BD-432C-A735-C21102AEC87F}" type="sibTrans" cxnId="{045EE297-BFC2-4A8D-9174-03C3D4D9373E}">
      <dgm:prSet/>
      <dgm:spPr/>
      <dgm:t>
        <a:bodyPr/>
        <a:lstStyle/>
        <a:p>
          <a:endParaRPr lang="en-US"/>
        </a:p>
      </dgm:t>
    </dgm:pt>
    <dgm:pt modelId="{8AA851BB-5B15-46DD-BA60-12F5A4039888}">
      <dgm:prSet phldrT="[Texto]"/>
      <dgm:spPr/>
      <dgm:t>
        <a:bodyPr/>
        <a:lstStyle/>
        <a:p>
          <a:r>
            <a:rPr lang="es-ES" dirty="0" smtClean="0"/>
            <a:t>• Las empresas industriales tiene un alto impacto ambiental debido a la transformación que realizan de materia prima a producto con valor agregado, generando posibles desechos dañinos al ecosistema. En Pichincha el 36,10% de industrias han incurrido en gastos de protección ambiental y gestión de recursos naturales para reducir el daño al medio ambiente. </a:t>
          </a:r>
          <a:endParaRPr lang="en-US" dirty="0"/>
        </a:p>
      </dgm:t>
    </dgm:pt>
    <dgm:pt modelId="{FB7D5B8A-38A5-4710-9AD7-22A1BAEB2A74}" type="parTrans" cxnId="{BADBB5EE-EAA1-4A4A-9A2A-11919FF057BB}">
      <dgm:prSet/>
      <dgm:spPr/>
      <dgm:t>
        <a:bodyPr/>
        <a:lstStyle/>
        <a:p>
          <a:endParaRPr lang="en-US"/>
        </a:p>
      </dgm:t>
    </dgm:pt>
    <dgm:pt modelId="{1BBE344D-D654-4BAD-A72B-573AE79C3D40}" type="sibTrans" cxnId="{BADBB5EE-EAA1-4A4A-9A2A-11919FF057BB}">
      <dgm:prSet/>
      <dgm:spPr/>
      <dgm:t>
        <a:bodyPr/>
        <a:lstStyle/>
        <a:p>
          <a:endParaRPr lang="en-US"/>
        </a:p>
      </dgm:t>
    </dgm:pt>
    <dgm:pt modelId="{862531E1-B88C-4D56-8FA4-53CC9A313591}">
      <dgm:prSet phldrT="[Texto]"/>
      <dgm:spPr/>
      <dgm:t>
        <a:bodyPr/>
        <a:lstStyle/>
        <a:p>
          <a:r>
            <a:rPr lang="es-ES" dirty="0" smtClean="0"/>
            <a:t>• El 82,32% de empresas indicó no poseer ningún departamento destinado netamente para actividades de gestión ambiental, pero a pesar del resultado, las industrias si tienen destinado un presupuesto para estas actividades, como la capacitación de temas ambientales a su personal, control de sustancias químicas y reforestación</a:t>
          </a:r>
          <a:endParaRPr lang="en-US" dirty="0"/>
        </a:p>
      </dgm:t>
    </dgm:pt>
    <dgm:pt modelId="{6B3101A6-C14C-49FB-BAB2-A02AF0A6AEB1}" type="parTrans" cxnId="{56F06D86-CC5A-4154-B906-EE0564D0159C}">
      <dgm:prSet/>
      <dgm:spPr/>
      <dgm:t>
        <a:bodyPr/>
        <a:lstStyle/>
        <a:p>
          <a:endParaRPr lang="en-US"/>
        </a:p>
      </dgm:t>
    </dgm:pt>
    <dgm:pt modelId="{B1039745-0C17-46FA-8426-F83E38809AD5}" type="sibTrans" cxnId="{56F06D86-CC5A-4154-B906-EE0564D0159C}">
      <dgm:prSet/>
      <dgm:spPr/>
      <dgm:t>
        <a:bodyPr/>
        <a:lstStyle/>
        <a:p>
          <a:endParaRPr lang="en-US"/>
        </a:p>
      </dgm:t>
    </dgm:pt>
    <dgm:pt modelId="{9535EB44-ABE0-44F8-AE07-81AF8C3FDCBC}" type="pres">
      <dgm:prSet presAssocID="{75548E96-160A-4505-99D9-2CA23041C701}" presName="Name0" presStyleCnt="0">
        <dgm:presLayoutVars>
          <dgm:dir/>
          <dgm:resizeHandles val="exact"/>
        </dgm:presLayoutVars>
      </dgm:prSet>
      <dgm:spPr/>
    </dgm:pt>
    <dgm:pt modelId="{1A89DC4E-D19B-47A4-939A-21D01913D269}" type="pres">
      <dgm:prSet presAssocID="{83B28AD1-745D-481F-8B87-F827933D568C}" presName="node" presStyleLbl="node1" presStyleIdx="0" presStyleCnt="3">
        <dgm:presLayoutVars>
          <dgm:bulletEnabled val="1"/>
        </dgm:presLayoutVars>
      </dgm:prSet>
      <dgm:spPr/>
    </dgm:pt>
    <dgm:pt modelId="{BA9742EE-6FC8-4299-BD4F-BAC34D73003C}" type="pres">
      <dgm:prSet presAssocID="{9B850752-62BD-432C-A735-C21102AEC87F}" presName="sibTrans" presStyleCnt="0"/>
      <dgm:spPr/>
    </dgm:pt>
    <dgm:pt modelId="{179E8438-3A00-4914-8446-286E1E07F748}" type="pres">
      <dgm:prSet presAssocID="{8AA851BB-5B15-46DD-BA60-12F5A4039888}" presName="node" presStyleLbl="node1" presStyleIdx="1" presStyleCnt="3">
        <dgm:presLayoutVars>
          <dgm:bulletEnabled val="1"/>
        </dgm:presLayoutVars>
      </dgm:prSet>
      <dgm:spPr/>
      <dgm:t>
        <a:bodyPr/>
        <a:lstStyle/>
        <a:p>
          <a:endParaRPr lang="en-US"/>
        </a:p>
      </dgm:t>
    </dgm:pt>
    <dgm:pt modelId="{602B9579-96C5-4085-8D81-FA14492B23AD}" type="pres">
      <dgm:prSet presAssocID="{1BBE344D-D654-4BAD-A72B-573AE79C3D40}" presName="sibTrans" presStyleCnt="0"/>
      <dgm:spPr/>
    </dgm:pt>
    <dgm:pt modelId="{478648D3-1DA8-48A5-A16E-BB45455B4C67}" type="pres">
      <dgm:prSet presAssocID="{862531E1-B88C-4D56-8FA4-53CC9A313591}" presName="node" presStyleLbl="node1" presStyleIdx="2" presStyleCnt="3">
        <dgm:presLayoutVars>
          <dgm:bulletEnabled val="1"/>
        </dgm:presLayoutVars>
      </dgm:prSet>
      <dgm:spPr/>
      <dgm:t>
        <a:bodyPr/>
        <a:lstStyle/>
        <a:p>
          <a:endParaRPr lang="en-US"/>
        </a:p>
      </dgm:t>
    </dgm:pt>
  </dgm:ptLst>
  <dgm:cxnLst>
    <dgm:cxn modelId="{045EE297-BFC2-4A8D-9174-03C3D4D9373E}" srcId="{75548E96-160A-4505-99D9-2CA23041C701}" destId="{83B28AD1-745D-481F-8B87-F827933D568C}" srcOrd="0" destOrd="0" parTransId="{6EF1A7EB-8D4D-4804-8422-3D7B45A48605}" sibTransId="{9B850752-62BD-432C-A735-C21102AEC87F}"/>
    <dgm:cxn modelId="{070195C5-F35B-45C2-8E94-B6AD53FA0DB2}" type="presOf" srcId="{862531E1-B88C-4D56-8FA4-53CC9A313591}" destId="{478648D3-1DA8-48A5-A16E-BB45455B4C67}" srcOrd="0" destOrd="0" presId="urn:microsoft.com/office/officeart/2005/8/layout/hList6"/>
    <dgm:cxn modelId="{BADBB5EE-EAA1-4A4A-9A2A-11919FF057BB}" srcId="{75548E96-160A-4505-99D9-2CA23041C701}" destId="{8AA851BB-5B15-46DD-BA60-12F5A4039888}" srcOrd="1" destOrd="0" parTransId="{FB7D5B8A-38A5-4710-9AD7-22A1BAEB2A74}" sibTransId="{1BBE344D-D654-4BAD-A72B-573AE79C3D40}"/>
    <dgm:cxn modelId="{551D8960-87AE-45E7-8B50-6F9454249AE6}" type="presOf" srcId="{83B28AD1-745D-481F-8B87-F827933D568C}" destId="{1A89DC4E-D19B-47A4-939A-21D01913D269}" srcOrd="0" destOrd="0" presId="urn:microsoft.com/office/officeart/2005/8/layout/hList6"/>
    <dgm:cxn modelId="{56F06D86-CC5A-4154-B906-EE0564D0159C}" srcId="{75548E96-160A-4505-99D9-2CA23041C701}" destId="{862531E1-B88C-4D56-8FA4-53CC9A313591}" srcOrd="2" destOrd="0" parTransId="{6B3101A6-C14C-49FB-BAB2-A02AF0A6AEB1}" sibTransId="{B1039745-0C17-46FA-8426-F83E38809AD5}"/>
    <dgm:cxn modelId="{F68CCA4C-3E59-406D-A771-5A59446E9E2E}" type="presOf" srcId="{8AA851BB-5B15-46DD-BA60-12F5A4039888}" destId="{179E8438-3A00-4914-8446-286E1E07F748}" srcOrd="0" destOrd="0" presId="urn:microsoft.com/office/officeart/2005/8/layout/hList6"/>
    <dgm:cxn modelId="{5201CA55-1AB4-4F22-908D-68F812DD6056}" type="presOf" srcId="{75548E96-160A-4505-99D9-2CA23041C701}" destId="{9535EB44-ABE0-44F8-AE07-81AF8C3FDCBC}" srcOrd="0" destOrd="0" presId="urn:microsoft.com/office/officeart/2005/8/layout/hList6"/>
    <dgm:cxn modelId="{C115C3B8-D272-41A1-BF4B-B324E6D89AFD}" type="presParOf" srcId="{9535EB44-ABE0-44F8-AE07-81AF8C3FDCBC}" destId="{1A89DC4E-D19B-47A4-939A-21D01913D269}" srcOrd="0" destOrd="0" presId="urn:microsoft.com/office/officeart/2005/8/layout/hList6"/>
    <dgm:cxn modelId="{6EBE9D3A-57D1-432F-9C6D-517A1A35D6DB}" type="presParOf" srcId="{9535EB44-ABE0-44F8-AE07-81AF8C3FDCBC}" destId="{BA9742EE-6FC8-4299-BD4F-BAC34D73003C}" srcOrd="1" destOrd="0" presId="urn:microsoft.com/office/officeart/2005/8/layout/hList6"/>
    <dgm:cxn modelId="{9A2832B5-C7AF-4DA7-83B3-6FD1946120AB}" type="presParOf" srcId="{9535EB44-ABE0-44F8-AE07-81AF8C3FDCBC}" destId="{179E8438-3A00-4914-8446-286E1E07F748}" srcOrd="2" destOrd="0" presId="urn:microsoft.com/office/officeart/2005/8/layout/hList6"/>
    <dgm:cxn modelId="{D3CDBB90-9C36-46DE-A74C-B3BC181BC436}" type="presParOf" srcId="{9535EB44-ABE0-44F8-AE07-81AF8C3FDCBC}" destId="{602B9579-96C5-4085-8D81-FA14492B23AD}" srcOrd="3" destOrd="0" presId="urn:microsoft.com/office/officeart/2005/8/layout/hList6"/>
    <dgm:cxn modelId="{EA85C19F-D54B-45A2-9B2F-D397B6D86663}" type="presParOf" srcId="{9535EB44-ABE0-44F8-AE07-81AF8C3FDCBC}" destId="{478648D3-1DA8-48A5-A16E-BB45455B4C6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548E96-160A-4505-99D9-2CA23041C70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3B28AD1-745D-481F-8B87-F827933D568C}">
      <dgm:prSet phldrT="[Texto]"/>
      <dgm:spPr/>
      <dgm:t>
        <a:bodyPr/>
        <a:lstStyle/>
        <a:p>
          <a:r>
            <a:rPr lang="es-ES" dirty="0" smtClean="0"/>
            <a:t> En cuanto al comportamiento pro ambiental de las empresas en el año 2018, el 89,97% manifestó realizar alguna buena práctica ambiental, siendo el uso eficiente de energía eléctrica el de mayor ponderación con el 34,65%, seguido por otras prácticas ambientales como procesos ecológicos y uso de insumos biodegradables. . </a:t>
          </a:r>
          <a:endParaRPr lang="en-US" dirty="0"/>
        </a:p>
      </dgm:t>
    </dgm:pt>
    <dgm:pt modelId="{6EF1A7EB-8D4D-4804-8422-3D7B45A48605}" type="parTrans" cxnId="{045EE297-BFC2-4A8D-9174-03C3D4D9373E}">
      <dgm:prSet/>
      <dgm:spPr/>
      <dgm:t>
        <a:bodyPr/>
        <a:lstStyle/>
        <a:p>
          <a:endParaRPr lang="en-US"/>
        </a:p>
      </dgm:t>
    </dgm:pt>
    <dgm:pt modelId="{9B850752-62BD-432C-A735-C21102AEC87F}" type="sibTrans" cxnId="{045EE297-BFC2-4A8D-9174-03C3D4D9373E}">
      <dgm:prSet/>
      <dgm:spPr/>
      <dgm:t>
        <a:bodyPr/>
        <a:lstStyle/>
        <a:p>
          <a:endParaRPr lang="en-US"/>
        </a:p>
      </dgm:t>
    </dgm:pt>
    <dgm:pt modelId="{8AA851BB-5B15-46DD-BA60-12F5A4039888}">
      <dgm:prSet phldrT="[Texto]"/>
      <dgm:spPr/>
      <dgm:t>
        <a:bodyPr/>
        <a:lstStyle/>
        <a:p>
          <a:r>
            <a:rPr lang="es-ES" dirty="0" smtClean="0"/>
            <a:t>El sector industrial revela un interés por involucrarse directamente en actividades de remediación para el ecosistema, pero presenta algunos obstáculos para cumplir con procesos más ecológicos y amigables con el medio ambiente como la fuerte inversión, infraestructura inadecuada y desconocimiento.. </a:t>
          </a:r>
          <a:endParaRPr lang="en-US" dirty="0"/>
        </a:p>
      </dgm:t>
    </dgm:pt>
    <dgm:pt modelId="{FB7D5B8A-38A5-4710-9AD7-22A1BAEB2A74}" type="parTrans" cxnId="{BADBB5EE-EAA1-4A4A-9A2A-11919FF057BB}">
      <dgm:prSet/>
      <dgm:spPr/>
      <dgm:t>
        <a:bodyPr/>
        <a:lstStyle/>
        <a:p>
          <a:endParaRPr lang="en-US"/>
        </a:p>
      </dgm:t>
    </dgm:pt>
    <dgm:pt modelId="{1BBE344D-D654-4BAD-A72B-573AE79C3D40}" type="sibTrans" cxnId="{BADBB5EE-EAA1-4A4A-9A2A-11919FF057BB}">
      <dgm:prSet/>
      <dgm:spPr/>
      <dgm:t>
        <a:bodyPr/>
        <a:lstStyle/>
        <a:p>
          <a:endParaRPr lang="en-US"/>
        </a:p>
      </dgm:t>
    </dgm:pt>
    <dgm:pt modelId="{9535EB44-ABE0-44F8-AE07-81AF8C3FDCBC}" type="pres">
      <dgm:prSet presAssocID="{75548E96-160A-4505-99D9-2CA23041C701}" presName="Name0" presStyleCnt="0">
        <dgm:presLayoutVars>
          <dgm:dir/>
          <dgm:resizeHandles val="exact"/>
        </dgm:presLayoutVars>
      </dgm:prSet>
      <dgm:spPr/>
    </dgm:pt>
    <dgm:pt modelId="{1A89DC4E-D19B-47A4-939A-21D01913D269}" type="pres">
      <dgm:prSet presAssocID="{83B28AD1-745D-481F-8B87-F827933D568C}" presName="node" presStyleLbl="node1" presStyleIdx="0" presStyleCnt="2">
        <dgm:presLayoutVars>
          <dgm:bulletEnabled val="1"/>
        </dgm:presLayoutVars>
      </dgm:prSet>
      <dgm:spPr/>
      <dgm:t>
        <a:bodyPr/>
        <a:lstStyle/>
        <a:p>
          <a:endParaRPr lang="en-US"/>
        </a:p>
      </dgm:t>
    </dgm:pt>
    <dgm:pt modelId="{BA9742EE-6FC8-4299-BD4F-BAC34D73003C}" type="pres">
      <dgm:prSet presAssocID="{9B850752-62BD-432C-A735-C21102AEC87F}" presName="sibTrans" presStyleCnt="0"/>
      <dgm:spPr/>
    </dgm:pt>
    <dgm:pt modelId="{179E8438-3A00-4914-8446-286E1E07F748}" type="pres">
      <dgm:prSet presAssocID="{8AA851BB-5B15-46DD-BA60-12F5A4039888}" presName="node" presStyleLbl="node1" presStyleIdx="1" presStyleCnt="2">
        <dgm:presLayoutVars>
          <dgm:bulletEnabled val="1"/>
        </dgm:presLayoutVars>
      </dgm:prSet>
      <dgm:spPr/>
      <dgm:t>
        <a:bodyPr/>
        <a:lstStyle/>
        <a:p>
          <a:endParaRPr lang="en-US"/>
        </a:p>
      </dgm:t>
    </dgm:pt>
  </dgm:ptLst>
  <dgm:cxnLst>
    <dgm:cxn modelId="{045EE297-BFC2-4A8D-9174-03C3D4D9373E}" srcId="{75548E96-160A-4505-99D9-2CA23041C701}" destId="{83B28AD1-745D-481F-8B87-F827933D568C}" srcOrd="0" destOrd="0" parTransId="{6EF1A7EB-8D4D-4804-8422-3D7B45A48605}" sibTransId="{9B850752-62BD-432C-A735-C21102AEC87F}"/>
    <dgm:cxn modelId="{A1D30AAE-FCBB-42C7-86DF-AAF34D5B40AE}" type="presOf" srcId="{83B28AD1-745D-481F-8B87-F827933D568C}" destId="{1A89DC4E-D19B-47A4-939A-21D01913D269}" srcOrd="0" destOrd="0" presId="urn:microsoft.com/office/officeart/2005/8/layout/hList6"/>
    <dgm:cxn modelId="{BADBB5EE-EAA1-4A4A-9A2A-11919FF057BB}" srcId="{75548E96-160A-4505-99D9-2CA23041C701}" destId="{8AA851BB-5B15-46DD-BA60-12F5A4039888}" srcOrd="1" destOrd="0" parTransId="{FB7D5B8A-38A5-4710-9AD7-22A1BAEB2A74}" sibTransId="{1BBE344D-D654-4BAD-A72B-573AE79C3D40}"/>
    <dgm:cxn modelId="{9B026892-D2DB-4B7E-81B6-608598FE984A}" type="presOf" srcId="{75548E96-160A-4505-99D9-2CA23041C701}" destId="{9535EB44-ABE0-44F8-AE07-81AF8C3FDCBC}" srcOrd="0" destOrd="0" presId="urn:microsoft.com/office/officeart/2005/8/layout/hList6"/>
    <dgm:cxn modelId="{E933322D-7F63-424B-9477-D2E20F874F09}" type="presOf" srcId="{8AA851BB-5B15-46DD-BA60-12F5A4039888}" destId="{179E8438-3A00-4914-8446-286E1E07F748}" srcOrd="0" destOrd="0" presId="urn:microsoft.com/office/officeart/2005/8/layout/hList6"/>
    <dgm:cxn modelId="{E1CF8F8D-5B93-4632-889E-89F9695BA518}" type="presParOf" srcId="{9535EB44-ABE0-44F8-AE07-81AF8C3FDCBC}" destId="{1A89DC4E-D19B-47A4-939A-21D01913D269}" srcOrd="0" destOrd="0" presId="urn:microsoft.com/office/officeart/2005/8/layout/hList6"/>
    <dgm:cxn modelId="{D50D4756-84E2-4360-B75F-94A520741890}" type="presParOf" srcId="{9535EB44-ABE0-44F8-AE07-81AF8C3FDCBC}" destId="{BA9742EE-6FC8-4299-BD4F-BAC34D73003C}" srcOrd="1" destOrd="0" presId="urn:microsoft.com/office/officeart/2005/8/layout/hList6"/>
    <dgm:cxn modelId="{8FC68AFC-F872-4519-856B-39C2ADF6C17B}" type="presParOf" srcId="{9535EB44-ABE0-44F8-AE07-81AF8C3FDCBC}" destId="{179E8438-3A00-4914-8446-286E1E07F74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548E96-160A-4505-99D9-2CA23041C70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AA851BB-5B15-46DD-BA60-12F5A4039888}">
      <dgm:prSet phldrT="[Texto]"/>
      <dgm:spPr/>
      <dgm:t>
        <a:bodyPr/>
        <a:lstStyle/>
        <a:p>
          <a:r>
            <a:rPr lang="es-ES" dirty="0" smtClean="0"/>
            <a:t>El sector industrial representa un alto porcentaje en el PIB del país, por lo que debe existir un apoyo tanto para su evolución en lo económico como en lo ambiental. Se recomienda que el gobierno apoye en programas ambientales e incentive a las empresas a alcanzar un desarrollo sostenible</a:t>
          </a:r>
          <a:endParaRPr lang="en-US" dirty="0"/>
        </a:p>
      </dgm:t>
    </dgm:pt>
    <dgm:pt modelId="{FB7D5B8A-38A5-4710-9AD7-22A1BAEB2A74}" type="parTrans" cxnId="{BADBB5EE-EAA1-4A4A-9A2A-11919FF057BB}">
      <dgm:prSet/>
      <dgm:spPr/>
      <dgm:t>
        <a:bodyPr/>
        <a:lstStyle/>
        <a:p>
          <a:endParaRPr lang="en-US"/>
        </a:p>
      </dgm:t>
    </dgm:pt>
    <dgm:pt modelId="{1BBE344D-D654-4BAD-A72B-573AE79C3D40}" type="sibTrans" cxnId="{BADBB5EE-EAA1-4A4A-9A2A-11919FF057BB}">
      <dgm:prSet/>
      <dgm:spPr/>
      <dgm:t>
        <a:bodyPr/>
        <a:lstStyle/>
        <a:p>
          <a:endParaRPr lang="en-US"/>
        </a:p>
      </dgm:t>
    </dgm:pt>
    <dgm:pt modelId="{13ABEB05-0204-4C47-B65F-AB8A966252A7}">
      <dgm:prSet phldrT="[Texto]"/>
      <dgm:spPr/>
      <dgm:t>
        <a:bodyPr/>
        <a:lstStyle/>
        <a:p>
          <a:r>
            <a:rPr lang="es-ES" dirty="0" smtClean="0"/>
            <a:t>Se recomienda a las industrias tomar medidas correctivas en el desecho de sus residuos, para evitar un alto impacto ambiental, además capacitar al personal sobre el adecuado tratamiento de residuos peligrosos. </a:t>
          </a:r>
          <a:endParaRPr lang="en-US" dirty="0"/>
        </a:p>
      </dgm:t>
    </dgm:pt>
    <dgm:pt modelId="{189C0C74-CCE2-4937-8C4C-6C2E21584470}" type="parTrans" cxnId="{946053EA-CA63-4C44-81A0-CB3EDC55C4EE}">
      <dgm:prSet/>
      <dgm:spPr/>
      <dgm:t>
        <a:bodyPr/>
        <a:lstStyle/>
        <a:p>
          <a:endParaRPr lang="en-US"/>
        </a:p>
      </dgm:t>
    </dgm:pt>
    <dgm:pt modelId="{2A75DDFA-8A91-45BF-AF39-86A9B0397067}" type="sibTrans" cxnId="{946053EA-CA63-4C44-81A0-CB3EDC55C4EE}">
      <dgm:prSet/>
      <dgm:spPr/>
      <dgm:t>
        <a:bodyPr/>
        <a:lstStyle/>
        <a:p>
          <a:endParaRPr lang="en-US"/>
        </a:p>
      </dgm:t>
    </dgm:pt>
    <dgm:pt modelId="{435ABB44-3D14-4508-A066-6684CE977A11}">
      <dgm:prSet phldrT="[Texto]"/>
      <dgm:spPr/>
      <dgm:t>
        <a:bodyPr/>
        <a:lstStyle/>
        <a:p>
          <a:r>
            <a:rPr lang="es-ES" smtClean="0"/>
            <a:t>Involucrar al personal en actividades ambientales dentro de la empresa, incentivando el crecimiento de una conciencia ambiental.</a:t>
          </a:r>
          <a:endParaRPr lang="en-US" dirty="0"/>
        </a:p>
      </dgm:t>
    </dgm:pt>
    <dgm:pt modelId="{E4B6213F-193F-4E2E-BFE0-C613A636F764}" type="parTrans" cxnId="{1F7C56E1-500B-4215-8205-829EFF196E9B}">
      <dgm:prSet/>
      <dgm:spPr/>
      <dgm:t>
        <a:bodyPr/>
        <a:lstStyle/>
        <a:p>
          <a:endParaRPr lang="en-US"/>
        </a:p>
      </dgm:t>
    </dgm:pt>
    <dgm:pt modelId="{E806B021-0BB9-4E14-8DAA-13717537346F}" type="sibTrans" cxnId="{1F7C56E1-500B-4215-8205-829EFF196E9B}">
      <dgm:prSet/>
      <dgm:spPr/>
      <dgm:t>
        <a:bodyPr/>
        <a:lstStyle/>
        <a:p>
          <a:endParaRPr lang="en-US"/>
        </a:p>
      </dgm:t>
    </dgm:pt>
    <dgm:pt modelId="{9535EB44-ABE0-44F8-AE07-81AF8C3FDCBC}" type="pres">
      <dgm:prSet presAssocID="{75548E96-160A-4505-99D9-2CA23041C701}" presName="Name0" presStyleCnt="0">
        <dgm:presLayoutVars>
          <dgm:dir/>
          <dgm:resizeHandles val="exact"/>
        </dgm:presLayoutVars>
      </dgm:prSet>
      <dgm:spPr/>
    </dgm:pt>
    <dgm:pt modelId="{179E8438-3A00-4914-8446-286E1E07F748}" type="pres">
      <dgm:prSet presAssocID="{8AA851BB-5B15-46DD-BA60-12F5A4039888}" presName="node" presStyleLbl="node1" presStyleIdx="0" presStyleCnt="3">
        <dgm:presLayoutVars>
          <dgm:bulletEnabled val="1"/>
        </dgm:presLayoutVars>
      </dgm:prSet>
      <dgm:spPr/>
      <dgm:t>
        <a:bodyPr/>
        <a:lstStyle/>
        <a:p>
          <a:endParaRPr lang="en-US"/>
        </a:p>
      </dgm:t>
    </dgm:pt>
    <dgm:pt modelId="{602B9579-96C5-4085-8D81-FA14492B23AD}" type="pres">
      <dgm:prSet presAssocID="{1BBE344D-D654-4BAD-A72B-573AE79C3D40}" presName="sibTrans" presStyleCnt="0"/>
      <dgm:spPr/>
    </dgm:pt>
    <dgm:pt modelId="{1D993A44-11E8-4D61-AFBF-B97921237400}" type="pres">
      <dgm:prSet presAssocID="{13ABEB05-0204-4C47-B65F-AB8A966252A7}" presName="node" presStyleLbl="node1" presStyleIdx="1" presStyleCnt="3">
        <dgm:presLayoutVars>
          <dgm:bulletEnabled val="1"/>
        </dgm:presLayoutVars>
      </dgm:prSet>
      <dgm:spPr/>
      <dgm:t>
        <a:bodyPr/>
        <a:lstStyle/>
        <a:p>
          <a:endParaRPr lang="en-US"/>
        </a:p>
      </dgm:t>
    </dgm:pt>
    <dgm:pt modelId="{C06A217A-4E23-48E7-B107-3D0A03CEABD1}" type="pres">
      <dgm:prSet presAssocID="{2A75DDFA-8A91-45BF-AF39-86A9B0397067}" presName="sibTrans" presStyleCnt="0"/>
      <dgm:spPr/>
    </dgm:pt>
    <dgm:pt modelId="{02C87CF7-A9B5-427C-9506-5A1D3B0DEBD6}" type="pres">
      <dgm:prSet presAssocID="{435ABB44-3D14-4508-A066-6684CE977A11}" presName="node" presStyleLbl="node1" presStyleIdx="2" presStyleCnt="3">
        <dgm:presLayoutVars>
          <dgm:bulletEnabled val="1"/>
        </dgm:presLayoutVars>
      </dgm:prSet>
      <dgm:spPr/>
      <dgm:t>
        <a:bodyPr/>
        <a:lstStyle/>
        <a:p>
          <a:endParaRPr lang="en-US"/>
        </a:p>
      </dgm:t>
    </dgm:pt>
  </dgm:ptLst>
  <dgm:cxnLst>
    <dgm:cxn modelId="{5F2406B4-B358-4EFB-A96E-B1AEAE1E8132}" type="presOf" srcId="{13ABEB05-0204-4C47-B65F-AB8A966252A7}" destId="{1D993A44-11E8-4D61-AFBF-B97921237400}" srcOrd="0" destOrd="0" presId="urn:microsoft.com/office/officeart/2005/8/layout/hList6"/>
    <dgm:cxn modelId="{1F7C56E1-500B-4215-8205-829EFF196E9B}" srcId="{75548E96-160A-4505-99D9-2CA23041C701}" destId="{435ABB44-3D14-4508-A066-6684CE977A11}" srcOrd="2" destOrd="0" parTransId="{E4B6213F-193F-4E2E-BFE0-C613A636F764}" sibTransId="{E806B021-0BB9-4E14-8DAA-13717537346F}"/>
    <dgm:cxn modelId="{14663895-64A7-4AF6-AEB9-98547DA18AB8}" type="presOf" srcId="{75548E96-160A-4505-99D9-2CA23041C701}" destId="{9535EB44-ABE0-44F8-AE07-81AF8C3FDCBC}" srcOrd="0" destOrd="0" presId="urn:microsoft.com/office/officeart/2005/8/layout/hList6"/>
    <dgm:cxn modelId="{946053EA-CA63-4C44-81A0-CB3EDC55C4EE}" srcId="{75548E96-160A-4505-99D9-2CA23041C701}" destId="{13ABEB05-0204-4C47-B65F-AB8A966252A7}" srcOrd="1" destOrd="0" parTransId="{189C0C74-CCE2-4937-8C4C-6C2E21584470}" sibTransId="{2A75DDFA-8A91-45BF-AF39-86A9B0397067}"/>
    <dgm:cxn modelId="{BADBB5EE-EAA1-4A4A-9A2A-11919FF057BB}" srcId="{75548E96-160A-4505-99D9-2CA23041C701}" destId="{8AA851BB-5B15-46DD-BA60-12F5A4039888}" srcOrd="0" destOrd="0" parTransId="{FB7D5B8A-38A5-4710-9AD7-22A1BAEB2A74}" sibTransId="{1BBE344D-D654-4BAD-A72B-573AE79C3D40}"/>
    <dgm:cxn modelId="{4FBC1BA9-ACF6-48F2-AA25-AAC0610B2BEF}" type="presOf" srcId="{435ABB44-3D14-4508-A066-6684CE977A11}" destId="{02C87CF7-A9B5-427C-9506-5A1D3B0DEBD6}" srcOrd="0" destOrd="0" presId="urn:microsoft.com/office/officeart/2005/8/layout/hList6"/>
    <dgm:cxn modelId="{C2ECFF30-952F-4E98-B355-902664AEB4A4}" type="presOf" srcId="{8AA851BB-5B15-46DD-BA60-12F5A4039888}" destId="{179E8438-3A00-4914-8446-286E1E07F748}" srcOrd="0" destOrd="0" presId="urn:microsoft.com/office/officeart/2005/8/layout/hList6"/>
    <dgm:cxn modelId="{B1A71D56-6370-4329-8BF8-6E01EFF90BC7}" type="presParOf" srcId="{9535EB44-ABE0-44F8-AE07-81AF8C3FDCBC}" destId="{179E8438-3A00-4914-8446-286E1E07F748}" srcOrd="0" destOrd="0" presId="urn:microsoft.com/office/officeart/2005/8/layout/hList6"/>
    <dgm:cxn modelId="{86B9233D-845B-4699-AC75-58544A9DD13D}" type="presParOf" srcId="{9535EB44-ABE0-44F8-AE07-81AF8C3FDCBC}" destId="{602B9579-96C5-4085-8D81-FA14492B23AD}" srcOrd="1" destOrd="0" presId="urn:microsoft.com/office/officeart/2005/8/layout/hList6"/>
    <dgm:cxn modelId="{2A0E6BF8-D1A2-4F5D-9DA7-E5FF6F132975}" type="presParOf" srcId="{9535EB44-ABE0-44F8-AE07-81AF8C3FDCBC}" destId="{1D993A44-11E8-4D61-AFBF-B97921237400}" srcOrd="2" destOrd="0" presId="urn:microsoft.com/office/officeart/2005/8/layout/hList6"/>
    <dgm:cxn modelId="{81AE92C9-9A78-4810-B24E-CB0A3742AC21}" type="presParOf" srcId="{9535EB44-ABE0-44F8-AE07-81AF8C3FDCBC}" destId="{C06A217A-4E23-48E7-B107-3D0A03CEABD1}" srcOrd="3" destOrd="0" presId="urn:microsoft.com/office/officeart/2005/8/layout/hList6"/>
    <dgm:cxn modelId="{856224BA-5C5D-4DEB-B91E-703B9A659B02}" type="presParOf" srcId="{9535EB44-ABE0-44F8-AE07-81AF8C3FDCBC}" destId="{02C87CF7-A9B5-427C-9506-5A1D3B0DEBD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E7283-F934-4C1F-8069-8685A00D8F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F14D98-6C10-45F5-8D95-DCBD87B62F99}">
      <dgm:prSet phldrT="[Texto]"/>
      <dgm:spPr/>
      <dgm:t>
        <a:bodyPr/>
        <a:lstStyle/>
        <a:p>
          <a:r>
            <a:rPr lang="es-EC" dirty="0" smtClean="0"/>
            <a:t>Responsabilidad integral</a:t>
          </a:r>
          <a:endParaRPr lang="en-US" dirty="0"/>
        </a:p>
      </dgm:t>
    </dgm:pt>
    <dgm:pt modelId="{930FF0A9-BC8D-4ABE-8F97-689D9E820A3C}" type="parTrans" cxnId="{83B2044A-D484-4F53-8DB8-F074853581C9}">
      <dgm:prSet/>
      <dgm:spPr/>
      <dgm:t>
        <a:bodyPr/>
        <a:lstStyle/>
        <a:p>
          <a:endParaRPr lang="en-US"/>
        </a:p>
      </dgm:t>
    </dgm:pt>
    <dgm:pt modelId="{A926C89C-E167-44B5-B602-BB5023F62366}" type="sibTrans" cxnId="{83B2044A-D484-4F53-8DB8-F074853581C9}">
      <dgm:prSet/>
      <dgm:spPr/>
      <dgm:t>
        <a:bodyPr/>
        <a:lstStyle/>
        <a:p>
          <a:endParaRPr lang="en-US"/>
        </a:p>
      </dgm:t>
    </dgm:pt>
    <dgm:pt modelId="{0DA67359-B687-4B60-9C03-DBBD9C7EAE65}">
      <dgm:prSet phldrT="[Texto]"/>
      <dgm:spPr/>
      <dgm:t>
        <a:bodyPr/>
        <a:lstStyle/>
        <a:p>
          <a:r>
            <a:rPr lang="es-EC" dirty="0" smtClean="0"/>
            <a:t>El que contamina paga</a:t>
          </a:r>
          <a:endParaRPr lang="en-US" dirty="0"/>
        </a:p>
      </dgm:t>
    </dgm:pt>
    <dgm:pt modelId="{61ABA603-3A72-4C5B-823B-E1F463B51AA3}" type="parTrans" cxnId="{DAAF387F-EF25-421D-A02B-48F05DC21DD8}">
      <dgm:prSet/>
      <dgm:spPr/>
      <dgm:t>
        <a:bodyPr/>
        <a:lstStyle/>
        <a:p>
          <a:endParaRPr lang="en-US"/>
        </a:p>
      </dgm:t>
    </dgm:pt>
    <dgm:pt modelId="{A5E0E956-1128-4B52-AC71-3023972F7D03}" type="sibTrans" cxnId="{DAAF387F-EF25-421D-A02B-48F05DC21DD8}">
      <dgm:prSet/>
      <dgm:spPr/>
      <dgm:t>
        <a:bodyPr/>
        <a:lstStyle/>
        <a:p>
          <a:endParaRPr lang="en-US"/>
        </a:p>
      </dgm:t>
    </dgm:pt>
    <dgm:pt modelId="{00F9F3D9-6094-4EE8-A74D-46F92B8378F9}">
      <dgm:prSet phldrT="[Texto]"/>
      <dgm:spPr/>
      <dgm:t>
        <a:bodyPr/>
        <a:lstStyle/>
        <a:p>
          <a:r>
            <a:rPr lang="es-EC" dirty="0" smtClean="0"/>
            <a:t>In dubio pro natura</a:t>
          </a:r>
          <a:endParaRPr lang="en-US" dirty="0"/>
        </a:p>
      </dgm:t>
    </dgm:pt>
    <dgm:pt modelId="{4EA6E1DF-2337-4016-AB9F-B1AB35132628}" type="parTrans" cxnId="{168BE5DB-B235-472E-99C6-B81F6C836CA3}">
      <dgm:prSet/>
      <dgm:spPr/>
      <dgm:t>
        <a:bodyPr/>
        <a:lstStyle/>
        <a:p>
          <a:endParaRPr lang="en-US"/>
        </a:p>
      </dgm:t>
    </dgm:pt>
    <dgm:pt modelId="{867C7AFF-FBE1-446D-B130-5F6725D7A95E}" type="sibTrans" cxnId="{168BE5DB-B235-472E-99C6-B81F6C836CA3}">
      <dgm:prSet/>
      <dgm:spPr/>
      <dgm:t>
        <a:bodyPr/>
        <a:lstStyle/>
        <a:p>
          <a:endParaRPr lang="en-US"/>
        </a:p>
      </dgm:t>
    </dgm:pt>
    <dgm:pt modelId="{FAC31EDD-8F23-4D6F-9FEA-B0AB524E0D6B}">
      <dgm:prSet phldrT="[Texto]"/>
      <dgm:spPr/>
      <dgm:t>
        <a:bodyPr/>
        <a:lstStyle/>
        <a:p>
          <a:r>
            <a:rPr lang="es-EC" dirty="0" smtClean="0"/>
            <a:t>Precaución</a:t>
          </a:r>
          <a:endParaRPr lang="en-US" dirty="0"/>
        </a:p>
      </dgm:t>
    </dgm:pt>
    <dgm:pt modelId="{4F13F902-D4C1-432C-B796-9429AFEE12C5}" type="parTrans" cxnId="{BC40E9CB-8D68-40EB-BA38-1B022677017F}">
      <dgm:prSet/>
      <dgm:spPr/>
      <dgm:t>
        <a:bodyPr/>
        <a:lstStyle/>
        <a:p>
          <a:endParaRPr lang="en-US"/>
        </a:p>
      </dgm:t>
    </dgm:pt>
    <dgm:pt modelId="{6F9627F7-D07A-4368-BCFE-411F014C4410}" type="sibTrans" cxnId="{BC40E9CB-8D68-40EB-BA38-1B022677017F}">
      <dgm:prSet/>
      <dgm:spPr/>
      <dgm:t>
        <a:bodyPr/>
        <a:lstStyle/>
        <a:p>
          <a:endParaRPr lang="en-US"/>
        </a:p>
      </dgm:t>
    </dgm:pt>
    <dgm:pt modelId="{41EB6917-1419-4DCF-92D7-B4DCCE913A0A}">
      <dgm:prSet phldrT="[Texto]"/>
      <dgm:spPr/>
      <dgm:t>
        <a:bodyPr/>
        <a:lstStyle/>
        <a:p>
          <a:r>
            <a:rPr lang="es-EC" dirty="0" smtClean="0"/>
            <a:t>Subsidiariedad</a:t>
          </a:r>
          <a:endParaRPr lang="en-US" dirty="0"/>
        </a:p>
      </dgm:t>
    </dgm:pt>
    <dgm:pt modelId="{5B07092C-2C02-4F16-83CE-62249BCF164C}" type="parTrans" cxnId="{FEC35290-C1F9-490D-B080-59E4E4D62B80}">
      <dgm:prSet/>
      <dgm:spPr/>
      <dgm:t>
        <a:bodyPr/>
        <a:lstStyle/>
        <a:p>
          <a:endParaRPr lang="en-US"/>
        </a:p>
      </dgm:t>
    </dgm:pt>
    <dgm:pt modelId="{868EA3C2-DFAA-4C54-A214-03440F0CC761}" type="sibTrans" cxnId="{FEC35290-C1F9-490D-B080-59E4E4D62B80}">
      <dgm:prSet/>
      <dgm:spPr/>
      <dgm:t>
        <a:bodyPr/>
        <a:lstStyle/>
        <a:p>
          <a:endParaRPr lang="en-US"/>
        </a:p>
      </dgm:t>
    </dgm:pt>
    <dgm:pt modelId="{BBCF15CB-E0FE-43D4-906F-6D932B9228AC}" type="pres">
      <dgm:prSet presAssocID="{9CBE7283-F934-4C1F-8069-8685A00D8F01}" presName="linear" presStyleCnt="0">
        <dgm:presLayoutVars>
          <dgm:dir/>
          <dgm:animLvl val="lvl"/>
          <dgm:resizeHandles val="exact"/>
        </dgm:presLayoutVars>
      </dgm:prSet>
      <dgm:spPr/>
    </dgm:pt>
    <dgm:pt modelId="{D0E5854F-F016-41A7-92C8-16F6353330F5}" type="pres">
      <dgm:prSet presAssocID="{DAF14D98-6C10-45F5-8D95-DCBD87B62F99}" presName="parentLin" presStyleCnt="0"/>
      <dgm:spPr/>
    </dgm:pt>
    <dgm:pt modelId="{5E28EE5A-C90C-4418-8AC7-87BAFA635F69}" type="pres">
      <dgm:prSet presAssocID="{DAF14D98-6C10-45F5-8D95-DCBD87B62F99}" presName="parentLeftMargin" presStyleLbl="node1" presStyleIdx="0" presStyleCnt="5"/>
      <dgm:spPr/>
    </dgm:pt>
    <dgm:pt modelId="{C9BECDDB-E610-404A-9354-28B7393EDAA6}" type="pres">
      <dgm:prSet presAssocID="{DAF14D98-6C10-45F5-8D95-DCBD87B62F99}" presName="parentText" presStyleLbl="node1" presStyleIdx="0" presStyleCnt="5">
        <dgm:presLayoutVars>
          <dgm:chMax val="0"/>
          <dgm:bulletEnabled val="1"/>
        </dgm:presLayoutVars>
      </dgm:prSet>
      <dgm:spPr/>
      <dgm:t>
        <a:bodyPr/>
        <a:lstStyle/>
        <a:p>
          <a:endParaRPr lang="en-US"/>
        </a:p>
      </dgm:t>
    </dgm:pt>
    <dgm:pt modelId="{62977444-E61D-4CD3-83D2-0DC68DE56BE2}" type="pres">
      <dgm:prSet presAssocID="{DAF14D98-6C10-45F5-8D95-DCBD87B62F99}" presName="negativeSpace" presStyleCnt="0"/>
      <dgm:spPr/>
    </dgm:pt>
    <dgm:pt modelId="{D3026C72-01C1-42C6-B2A7-1827CBE0A63F}" type="pres">
      <dgm:prSet presAssocID="{DAF14D98-6C10-45F5-8D95-DCBD87B62F99}" presName="childText" presStyleLbl="conFgAcc1" presStyleIdx="0" presStyleCnt="5">
        <dgm:presLayoutVars>
          <dgm:bulletEnabled val="1"/>
        </dgm:presLayoutVars>
      </dgm:prSet>
      <dgm:spPr/>
      <dgm:t>
        <a:bodyPr/>
        <a:lstStyle/>
        <a:p>
          <a:endParaRPr lang="en-US"/>
        </a:p>
      </dgm:t>
    </dgm:pt>
    <dgm:pt modelId="{3DF51E10-F638-4C33-90CB-F850178B62E8}" type="pres">
      <dgm:prSet presAssocID="{A926C89C-E167-44B5-B602-BB5023F62366}" presName="spaceBetweenRectangles" presStyleCnt="0"/>
      <dgm:spPr/>
    </dgm:pt>
    <dgm:pt modelId="{4E766600-9F3C-4EF5-8EEB-41F1B10E48A2}" type="pres">
      <dgm:prSet presAssocID="{0DA67359-B687-4B60-9C03-DBBD9C7EAE65}" presName="parentLin" presStyleCnt="0"/>
      <dgm:spPr/>
    </dgm:pt>
    <dgm:pt modelId="{FD0AC41D-12E7-4113-89B7-88030C2589E6}" type="pres">
      <dgm:prSet presAssocID="{0DA67359-B687-4B60-9C03-DBBD9C7EAE65}" presName="parentLeftMargin" presStyleLbl="node1" presStyleIdx="0" presStyleCnt="5"/>
      <dgm:spPr/>
    </dgm:pt>
    <dgm:pt modelId="{CC081A81-D3E1-4647-AD07-B62B88930CEE}" type="pres">
      <dgm:prSet presAssocID="{0DA67359-B687-4B60-9C03-DBBD9C7EAE65}" presName="parentText" presStyleLbl="node1" presStyleIdx="1" presStyleCnt="5">
        <dgm:presLayoutVars>
          <dgm:chMax val="0"/>
          <dgm:bulletEnabled val="1"/>
        </dgm:presLayoutVars>
      </dgm:prSet>
      <dgm:spPr/>
      <dgm:t>
        <a:bodyPr/>
        <a:lstStyle/>
        <a:p>
          <a:endParaRPr lang="en-US"/>
        </a:p>
      </dgm:t>
    </dgm:pt>
    <dgm:pt modelId="{D8493C32-56CD-484E-8107-85CADBE2DAA2}" type="pres">
      <dgm:prSet presAssocID="{0DA67359-B687-4B60-9C03-DBBD9C7EAE65}" presName="negativeSpace" presStyleCnt="0"/>
      <dgm:spPr/>
    </dgm:pt>
    <dgm:pt modelId="{A206DF47-420F-4242-B629-2215C7A32466}" type="pres">
      <dgm:prSet presAssocID="{0DA67359-B687-4B60-9C03-DBBD9C7EAE65}" presName="childText" presStyleLbl="conFgAcc1" presStyleIdx="1" presStyleCnt="5">
        <dgm:presLayoutVars>
          <dgm:bulletEnabled val="1"/>
        </dgm:presLayoutVars>
      </dgm:prSet>
      <dgm:spPr/>
    </dgm:pt>
    <dgm:pt modelId="{25E6CC9F-A776-4567-A714-B73412BE53C1}" type="pres">
      <dgm:prSet presAssocID="{A5E0E956-1128-4B52-AC71-3023972F7D03}" presName="spaceBetweenRectangles" presStyleCnt="0"/>
      <dgm:spPr/>
    </dgm:pt>
    <dgm:pt modelId="{E81DA232-3B88-4145-B724-2A49D665ABB4}" type="pres">
      <dgm:prSet presAssocID="{00F9F3D9-6094-4EE8-A74D-46F92B8378F9}" presName="parentLin" presStyleCnt="0"/>
      <dgm:spPr/>
    </dgm:pt>
    <dgm:pt modelId="{DF38F17A-956B-4F7A-8615-3F16D16A1450}" type="pres">
      <dgm:prSet presAssocID="{00F9F3D9-6094-4EE8-A74D-46F92B8378F9}" presName="parentLeftMargin" presStyleLbl="node1" presStyleIdx="1" presStyleCnt="5"/>
      <dgm:spPr/>
    </dgm:pt>
    <dgm:pt modelId="{BFDA2057-C104-4013-949B-919889A43D59}" type="pres">
      <dgm:prSet presAssocID="{00F9F3D9-6094-4EE8-A74D-46F92B8378F9}" presName="parentText" presStyleLbl="node1" presStyleIdx="2" presStyleCnt="5">
        <dgm:presLayoutVars>
          <dgm:chMax val="0"/>
          <dgm:bulletEnabled val="1"/>
        </dgm:presLayoutVars>
      </dgm:prSet>
      <dgm:spPr/>
    </dgm:pt>
    <dgm:pt modelId="{749BC612-31EE-4234-9440-8B76C6F18DDC}" type="pres">
      <dgm:prSet presAssocID="{00F9F3D9-6094-4EE8-A74D-46F92B8378F9}" presName="negativeSpace" presStyleCnt="0"/>
      <dgm:spPr/>
    </dgm:pt>
    <dgm:pt modelId="{F5436C98-16AC-49DC-9EE7-0508EC7F23AC}" type="pres">
      <dgm:prSet presAssocID="{00F9F3D9-6094-4EE8-A74D-46F92B8378F9}" presName="childText" presStyleLbl="conFgAcc1" presStyleIdx="2" presStyleCnt="5">
        <dgm:presLayoutVars>
          <dgm:bulletEnabled val="1"/>
        </dgm:presLayoutVars>
      </dgm:prSet>
      <dgm:spPr/>
    </dgm:pt>
    <dgm:pt modelId="{3564A6C9-E248-47BA-BEB1-2ADF7487D7FD}" type="pres">
      <dgm:prSet presAssocID="{867C7AFF-FBE1-446D-B130-5F6725D7A95E}" presName="spaceBetweenRectangles" presStyleCnt="0"/>
      <dgm:spPr/>
    </dgm:pt>
    <dgm:pt modelId="{C1532AC7-637E-47F0-BAA6-6947804B483E}" type="pres">
      <dgm:prSet presAssocID="{FAC31EDD-8F23-4D6F-9FEA-B0AB524E0D6B}" presName="parentLin" presStyleCnt="0"/>
      <dgm:spPr/>
    </dgm:pt>
    <dgm:pt modelId="{6410069A-EA3B-4F81-9263-061FD231970A}" type="pres">
      <dgm:prSet presAssocID="{FAC31EDD-8F23-4D6F-9FEA-B0AB524E0D6B}" presName="parentLeftMargin" presStyleLbl="node1" presStyleIdx="2" presStyleCnt="5"/>
      <dgm:spPr/>
    </dgm:pt>
    <dgm:pt modelId="{56AE0165-4CF0-4311-9153-BA51C0BF3854}" type="pres">
      <dgm:prSet presAssocID="{FAC31EDD-8F23-4D6F-9FEA-B0AB524E0D6B}" presName="parentText" presStyleLbl="node1" presStyleIdx="3" presStyleCnt="5">
        <dgm:presLayoutVars>
          <dgm:chMax val="0"/>
          <dgm:bulletEnabled val="1"/>
        </dgm:presLayoutVars>
      </dgm:prSet>
      <dgm:spPr/>
      <dgm:t>
        <a:bodyPr/>
        <a:lstStyle/>
        <a:p>
          <a:endParaRPr lang="en-US"/>
        </a:p>
      </dgm:t>
    </dgm:pt>
    <dgm:pt modelId="{432BD174-FDBE-4ED3-8883-3E9EF0FB4E5C}" type="pres">
      <dgm:prSet presAssocID="{FAC31EDD-8F23-4D6F-9FEA-B0AB524E0D6B}" presName="negativeSpace" presStyleCnt="0"/>
      <dgm:spPr/>
    </dgm:pt>
    <dgm:pt modelId="{FEC6A1C2-6508-4FB5-92A7-B4E059FF18DE}" type="pres">
      <dgm:prSet presAssocID="{FAC31EDD-8F23-4D6F-9FEA-B0AB524E0D6B}" presName="childText" presStyleLbl="conFgAcc1" presStyleIdx="3" presStyleCnt="5">
        <dgm:presLayoutVars>
          <dgm:bulletEnabled val="1"/>
        </dgm:presLayoutVars>
      </dgm:prSet>
      <dgm:spPr/>
    </dgm:pt>
    <dgm:pt modelId="{535A9DF8-6CA1-49F6-AA25-2218242CB723}" type="pres">
      <dgm:prSet presAssocID="{6F9627F7-D07A-4368-BCFE-411F014C4410}" presName="spaceBetweenRectangles" presStyleCnt="0"/>
      <dgm:spPr/>
    </dgm:pt>
    <dgm:pt modelId="{9ED43090-1D18-42FE-839F-A08D0AB35CD9}" type="pres">
      <dgm:prSet presAssocID="{41EB6917-1419-4DCF-92D7-B4DCCE913A0A}" presName="parentLin" presStyleCnt="0"/>
      <dgm:spPr/>
    </dgm:pt>
    <dgm:pt modelId="{7E56BB37-A1D9-4DAA-9534-EBC931138D94}" type="pres">
      <dgm:prSet presAssocID="{41EB6917-1419-4DCF-92D7-B4DCCE913A0A}" presName="parentLeftMargin" presStyleLbl="node1" presStyleIdx="3" presStyleCnt="5"/>
      <dgm:spPr/>
    </dgm:pt>
    <dgm:pt modelId="{59C819D6-F71A-41FD-9727-1374033FBF59}" type="pres">
      <dgm:prSet presAssocID="{41EB6917-1419-4DCF-92D7-B4DCCE913A0A}" presName="parentText" presStyleLbl="node1" presStyleIdx="4" presStyleCnt="5">
        <dgm:presLayoutVars>
          <dgm:chMax val="0"/>
          <dgm:bulletEnabled val="1"/>
        </dgm:presLayoutVars>
      </dgm:prSet>
      <dgm:spPr/>
    </dgm:pt>
    <dgm:pt modelId="{7B8D0551-0F93-439A-BC06-4B18C2913F30}" type="pres">
      <dgm:prSet presAssocID="{41EB6917-1419-4DCF-92D7-B4DCCE913A0A}" presName="negativeSpace" presStyleCnt="0"/>
      <dgm:spPr/>
    </dgm:pt>
    <dgm:pt modelId="{E9B6B9FD-C5B5-4485-BC71-C4221FAEEF2F}" type="pres">
      <dgm:prSet presAssocID="{41EB6917-1419-4DCF-92D7-B4DCCE913A0A}" presName="childText" presStyleLbl="conFgAcc1" presStyleIdx="4" presStyleCnt="5">
        <dgm:presLayoutVars>
          <dgm:bulletEnabled val="1"/>
        </dgm:presLayoutVars>
      </dgm:prSet>
      <dgm:spPr/>
    </dgm:pt>
  </dgm:ptLst>
  <dgm:cxnLst>
    <dgm:cxn modelId="{83B2044A-D484-4F53-8DB8-F074853581C9}" srcId="{9CBE7283-F934-4C1F-8069-8685A00D8F01}" destId="{DAF14D98-6C10-45F5-8D95-DCBD87B62F99}" srcOrd="0" destOrd="0" parTransId="{930FF0A9-BC8D-4ABE-8F97-689D9E820A3C}" sibTransId="{A926C89C-E167-44B5-B602-BB5023F62366}"/>
    <dgm:cxn modelId="{3706FD2C-9DBA-4095-978C-699C9C2162FE}" type="presOf" srcId="{9CBE7283-F934-4C1F-8069-8685A00D8F01}" destId="{BBCF15CB-E0FE-43D4-906F-6D932B9228AC}" srcOrd="0" destOrd="0" presId="urn:microsoft.com/office/officeart/2005/8/layout/list1"/>
    <dgm:cxn modelId="{60D8278A-F3CD-4BD5-AA91-6BF667686071}" type="presOf" srcId="{00F9F3D9-6094-4EE8-A74D-46F92B8378F9}" destId="{BFDA2057-C104-4013-949B-919889A43D59}" srcOrd="1" destOrd="0" presId="urn:microsoft.com/office/officeart/2005/8/layout/list1"/>
    <dgm:cxn modelId="{DAAF387F-EF25-421D-A02B-48F05DC21DD8}" srcId="{9CBE7283-F934-4C1F-8069-8685A00D8F01}" destId="{0DA67359-B687-4B60-9C03-DBBD9C7EAE65}" srcOrd="1" destOrd="0" parTransId="{61ABA603-3A72-4C5B-823B-E1F463B51AA3}" sibTransId="{A5E0E956-1128-4B52-AC71-3023972F7D03}"/>
    <dgm:cxn modelId="{F5A5A8A9-9032-4999-8FFA-3F9187ACC999}" type="presOf" srcId="{41EB6917-1419-4DCF-92D7-B4DCCE913A0A}" destId="{7E56BB37-A1D9-4DAA-9534-EBC931138D94}" srcOrd="0" destOrd="0" presId="urn:microsoft.com/office/officeart/2005/8/layout/list1"/>
    <dgm:cxn modelId="{BC40E9CB-8D68-40EB-BA38-1B022677017F}" srcId="{9CBE7283-F934-4C1F-8069-8685A00D8F01}" destId="{FAC31EDD-8F23-4D6F-9FEA-B0AB524E0D6B}" srcOrd="3" destOrd="0" parTransId="{4F13F902-D4C1-432C-B796-9429AFEE12C5}" sibTransId="{6F9627F7-D07A-4368-BCFE-411F014C4410}"/>
    <dgm:cxn modelId="{C49AF018-010A-4D51-A7C4-AEF2B0FA5322}" type="presOf" srcId="{DAF14D98-6C10-45F5-8D95-DCBD87B62F99}" destId="{5E28EE5A-C90C-4418-8AC7-87BAFA635F69}" srcOrd="0" destOrd="0" presId="urn:microsoft.com/office/officeart/2005/8/layout/list1"/>
    <dgm:cxn modelId="{922522CD-4546-4515-8E7C-19F7E65BE6CC}" type="presOf" srcId="{00F9F3D9-6094-4EE8-A74D-46F92B8378F9}" destId="{DF38F17A-956B-4F7A-8615-3F16D16A1450}" srcOrd="0" destOrd="0" presId="urn:microsoft.com/office/officeart/2005/8/layout/list1"/>
    <dgm:cxn modelId="{45F03724-7237-41B4-BF23-44162AE46F67}" type="presOf" srcId="{41EB6917-1419-4DCF-92D7-B4DCCE913A0A}" destId="{59C819D6-F71A-41FD-9727-1374033FBF59}" srcOrd="1" destOrd="0" presId="urn:microsoft.com/office/officeart/2005/8/layout/list1"/>
    <dgm:cxn modelId="{FEC35290-C1F9-490D-B080-59E4E4D62B80}" srcId="{9CBE7283-F934-4C1F-8069-8685A00D8F01}" destId="{41EB6917-1419-4DCF-92D7-B4DCCE913A0A}" srcOrd="4" destOrd="0" parTransId="{5B07092C-2C02-4F16-83CE-62249BCF164C}" sibTransId="{868EA3C2-DFAA-4C54-A214-03440F0CC761}"/>
    <dgm:cxn modelId="{FCAE2D97-8934-4FA5-AC03-2C232AF2419E}" type="presOf" srcId="{0DA67359-B687-4B60-9C03-DBBD9C7EAE65}" destId="{CC081A81-D3E1-4647-AD07-B62B88930CEE}" srcOrd="1" destOrd="0" presId="urn:microsoft.com/office/officeart/2005/8/layout/list1"/>
    <dgm:cxn modelId="{168BE5DB-B235-472E-99C6-B81F6C836CA3}" srcId="{9CBE7283-F934-4C1F-8069-8685A00D8F01}" destId="{00F9F3D9-6094-4EE8-A74D-46F92B8378F9}" srcOrd="2" destOrd="0" parTransId="{4EA6E1DF-2337-4016-AB9F-B1AB35132628}" sibTransId="{867C7AFF-FBE1-446D-B130-5F6725D7A95E}"/>
    <dgm:cxn modelId="{E76FF42A-8385-4D14-AC5B-B32230511EC7}" type="presOf" srcId="{0DA67359-B687-4B60-9C03-DBBD9C7EAE65}" destId="{FD0AC41D-12E7-4113-89B7-88030C2589E6}" srcOrd="0" destOrd="0" presId="urn:microsoft.com/office/officeart/2005/8/layout/list1"/>
    <dgm:cxn modelId="{3C7220FD-94C2-4B33-B227-12EE4E896854}" type="presOf" srcId="{FAC31EDD-8F23-4D6F-9FEA-B0AB524E0D6B}" destId="{6410069A-EA3B-4F81-9263-061FD231970A}" srcOrd="0" destOrd="0" presId="urn:microsoft.com/office/officeart/2005/8/layout/list1"/>
    <dgm:cxn modelId="{017554E2-AD2A-4418-AF90-78FA7F1EE0C7}" type="presOf" srcId="{FAC31EDD-8F23-4D6F-9FEA-B0AB524E0D6B}" destId="{56AE0165-4CF0-4311-9153-BA51C0BF3854}" srcOrd="1" destOrd="0" presId="urn:microsoft.com/office/officeart/2005/8/layout/list1"/>
    <dgm:cxn modelId="{36891FA2-57E0-4622-AE5C-0C05F1A67CA1}" type="presOf" srcId="{DAF14D98-6C10-45F5-8D95-DCBD87B62F99}" destId="{C9BECDDB-E610-404A-9354-28B7393EDAA6}" srcOrd="1" destOrd="0" presId="urn:microsoft.com/office/officeart/2005/8/layout/list1"/>
    <dgm:cxn modelId="{19EB8B55-7209-43B1-B265-3263FE136BA5}" type="presParOf" srcId="{BBCF15CB-E0FE-43D4-906F-6D932B9228AC}" destId="{D0E5854F-F016-41A7-92C8-16F6353330F5}" srcOrd="0" destOrd="0" presId="urn:microsoft.com/office/officeart/2005/8/layout/list1"/>
    <dgm:cxn modelId="{57848062-757A-47E6-B99B-B6BD745AD7E8}" type="presParOf" srcId="{D0E5854F-F016-41A7-92C8-16F6353330F5}" destId="{5E28EE5A-C90C-4418-8AC7-87BAFA635F69}" srcOrd="0" destOrd="0" presId="urn:microsoft.com/office/officeart/2005/8/layout/list1"/>
    <dgm:cxn modelId="{291AD88B-86B3-49C5-AAA0-A3C05CD44180}" type="presParOf" srcId="{D0E5854F-F016-41A7-92C8-16F6353330F5}" destId="{C9BECDDB-E610-404A-9354-28B7393EDAA6}" srcOrd="1" destOrd="0" presId="urn:microsoft.com/office/officeart/2005/8/layout/list1"/>
    <dgm:cxn modelId="{8DEEB316-7B27-4B2A-928C-A353EFFE1C50}" type="presParOf" srcId="{BBCF15CB-E0FE-43D4-906F-6D932B9228AC}" destId="{62977444-E61D-4CD3-83D2-0DC68DE56BE2}" srcOrd="1" destOrd="0" presId="urn:microsoft.com/office/officeart/2005/8/layout/list1"/>
    <dgm:cxn modelId="{E26611C3-66C0-4165-B559-E3BA3B45B223}" type="presParOf" srcId="{BBCF15CB-E0FE-43D4-906F-6D932B9228AC}" destId="{D3026C72-01C1-42C6-B2A7-1827CBE0A63F}" srcOrd="2" destOrd="0" presId="urn:microsoft.com/office/officeart/2005/8/layout/list1"/>
    <dgm:cxn modelId="{07FBE98B-B609-4681-B100-C7B4F7CD45C6}" type="presParOf" srcId="{BBCF15CB-E0FE-43D4-906F-6D932B9228AC}" destId="{3DF51E10-F638-4C33-90CB-F850178B62E8}" srcOrd="3" destOrd="0" presId="urn:microsoft.com/office/officeart/2005/8/layout/list1"/>
    <dgm:cxn modelId="{465D7820-CAF0-49BC-88D0-1283C01E7DC1}" type="presParOf" srcId="{BBCF15CB-E0FE-43D4-906F-6D932B9228AC}" destId="{4E766600-9F3C-4EF5-8EEB-41F1B10E48A2}" srcOrd="4" destOrd="0" presId="urn:microsoft.com/office/officeart/2005/8/layout/list1"/>
    <dgm:cxn modelId="{BE12B005-A012-4D0F-A605-28DA042118E0}" type="presParOf" srcId="{4E766600-9F3C-4EF5-8EEB-41F1B10E48A2}" destId="{FD0AC41D-12E7-4113-89B7-88030C2589E6}" srcOrd="0" destOrd="0" presId="urn:microsoft.com/office/officeart/2005/8/layout/list1"/>
    <dgm:cxn modelId="{0E1F1F2D-A613-42BF-A1B4-A8F0139C1C2D}" type="presParOf" srcId="{4E766600-9F3C-4EF5-8EEB-41F1B10E48A2}" destId="{CC081A81-D3E1-4647-AD07-B62B88930CEE}" srcOrd="1" destOrd="0" presId="urn:microsoft.com/office/officeart/2005/8/layout/list1"/>
    <dgm:cxn modelId="{20E2635C-D99C-49CF-ADC6-78DD8027EB16}" type="presParOf" srcId="{BBCF15CB-E0FE-43D4-906F-6D932B9228AC}" destId="{D8493C32-56CD-484E-8107-85CADBE2DAA2}" srcOrd="5" destOrd="0" presId="urn:microsoft.com/office/officeart/2005/8/layout/list1"/>
    <dgm:cxn modelId="{40499FC2-6E74-45C8-A103-8B968FBDAF95}" type="presParOf" srcId="{BBCF15CB-E0FE-43D4-906F-6D932B9228AC}" destId="{A206DF47-420F-4242-B629-2215C7A32466}" srcOrd="6" destOrd="0" presId="urn:microsoft.com/office/officeart/2005/8/layout/list1"/>
    <dgm:cxn modelId="{C436BF84-4278-42B2-8793-382AEADF833F}" type="presParOf" srcId="{BBCF15CB-E0FE-43D4-906F-6D932B9228AC}" destId="{25E6CC9F-A776-4567-A714-B73412BE53C1}" srcOrd="7" destOrd="0" presId="urn:microsoft.com/office/officeart/2005/8/layout/list1"/>
    <dgm:cxn modelId="{FDE90FE9-D757-4E8C-BF1D-83CC38553208}" type="presParOf" srcId="{BBCF15CB-E0FE-43D4-906F-6D932B9228AC}" destId="{E81DA232-3B88-4145-B724-2A49D665ABB4}" srcOrd="8" destOrd="0" presId="urn:microsoft.com/office/officeart/2005/8/layout/list1"/>
    <dgm:cxn modelId="{66DA5568-D336-416F-BC31-90CA51CE315B}" type="presParOf" srcId="{E81DA232-3B88-4145-B724-2A49D665ABB4}" destId="{DF38F17A-956B-4F7A-8615-3F16D16A1450}" srcOrd="0" destOrd="0" presId="urn:microsoft.com/office/officeart/2005/8/layout/list1"/>
    <dgm:cxn modelId="{7F26DBC4-EEAE-4A33-9AB5-E3A59859BDF0}" type="presParOf" srcId="{E81DA232-3B88-4145-B724-2A49D665ABB4}" destId="{BFDA2057-C104-4013-949B-919889A43D59}" srcOrd="1" destOrd="0" presId="urn:microsoft.com/office/officeart/2005/8/layout/list1"/>
    <dgm:cxn modelId="{95B3A06E-8E21-4116-9873-396FF33BD590}" type="presParOf" srcId="{BBCF15CB-E0FE-43D4-906F-6D932B9228AC}" destId="{749BC612-31EE-4234-9440-8B76C6F18DDC}" srcOrd="9" destOrd="0" presId="urn:microsoft.com/office/officeart/2005/8/layout/list1"/>
    <dgm:cxn modelId="{A385EE87-6335-4EFE-88D2-81B55A4AE071}" type="presParOf" srcId="{BBCF15CB-E0FE-43D4-906F-6D932B9228AC}" destId="{F5436C98-16AC-49DC-9EE7-0508EC7F23AC}" srcOrd="10" destOrd="0" presId="urn:microsoft.com/office/officeart/2005/8/layout/list1"/>
    <dgm:cxn modelId="{F55B976C-74E6-4A7B-BB56-FC5A43156D7C}" type="presParOf" srcId="{BBCF15CB-E0FE-43D4-906F-6D932B9228AC}" destId="{3564A6C9-E248-47BA-BEB1-2ADF7487D7FD}" srcOrd="11" destOrd="0" presId="urn:microsoft.com/office/officeart/2005/8/layout/list1"/>
    <dgm:cxn modelId="{B9D600E0-C3E8-418A-8DDC-ED35968BA0D0}" type="presParOf" srcId="{BBCF15CB-E0FE-43D4-906F-6D932B9228AC}" destId="{C1532AC7-637E-47F0-BAA6-6947804B483E}" srcOrd="12" destOrd="0" presId="urn:microsoft.com/office/officeart/2005/8/layout/list1"/>
    <dgm:cxn modelId="{DE4BC5A2-77F8-43F9-AC53-EB6288493135}" type="presParOf" srcId="{C1532AC7-637E-47F0-BAA6-6947804B483E}" destId="{6410069A-EA3B-4F81-9263-061FD231970A}" srcOrd="0" destOrd="0" presId="urn:microsoft.com/office/officeart/2005/8/layout/list1"/>
    <dgm:cxn modelId="{6412E8BC-2453-4958-B71A-6839E72192D8}" type="presParOf" srcId="{C1532AC7-637E-47F0-BAA6-6947804B483E}" destId="{56AE0165-4CF0-4311-9153-BA51C0BF3854}" srcOrd="1" destOrd="0" presId="urn:microsoft.com/office/officeart/2005/8/layout/list1"/>
    <dgm:cxn modelId="{084D27F7-7ABD-4AFF-A17D-E118FB262185}" type="presParOf" srcId="{BBCF15CB-E0FE-43D4-906F-6D932B9228AC}" destId="{432BD174-FDBE-4ED3-8883-3E9EF0FB4E5C}" srcOrd="13" destOrd="0" presId="urn:microsoft.com/office/officeart/2005/8/layout/list1"/>
    <dgm:cxn modelId="{3AB973F4-029D-45E6-9292-1C1FED09DF10}" type="presParOf" srcId="{BBCF15CB-E0FE-43D4-906F-6D932B9228AC}" destId="{FEC6A1C2-6508-4FB5-92A7-B4E059FF18DE}" srcOrd="14" destOrd="0" presId="urn:microsoft.com/office/officeart/2005/8/layout/list1"/>
    <dgm:cxn modelId="{B1931C76-D649-4D4B-8968-ECCF81BB34B3}" type="presParOf" srcId="{BBCF15CB-E0FE-43D4-906F-6D932B9228AC}" destId="{535A9DF8-6CA1-49F6-AA25-2218242CB723}" srcOrd="15" destOrd="0" presId="urn:microsoft.com/office/officeart/2005/8/layout/list1"/>
    <dgm:cxn modelId="{36DCE65B-BC0F-4CC8-B32C-6529320F5055}" type="presParOf" srcId="{BBCF15CB-E0FE-43D4-906F-6D932B9228AC}" destId="{9ED43090-1D18-42FE-839F-A08D0AB35CD9}" srcOrd="16" destOrd="0" presId="urn:microsoft.com/office/officeart/2005/8/layout/list1"/>
    <dgm:cxn modelId="{3A685148-B401-4A85-81C2-26517D3D4E1A}" type="presParOf" srcId="{9ED43090-1D18-42FE-839F-A08D0AB35CD9}" destId="{7E56BB37-A1D9-4DAA-9534-EBC931138D94}" srcOrd="0" destOrd="0" presId="urn:microsoft.com/office/officeart/2005/8/layout/list1"/>
    <dgm:cxn modelId="{75A3A5A3-37F1-4E55-8394-39CDC4EB26A2}" type="presParOf" srcId="{9ED43090-1D18-42FE-839F-A08D0AB35CD9}" destId="{59C819D6-F71A-41FD-9727-1374033FBF59}" srcOrd="1" destOrd="0" presId="urn:microsoft.com/office/officeart/2005/8/layout/list1"/>
    <dgm:cxn modelId="{688EF230-1F1E-48D8-B7B2-6960B4D43B09}" type="presParOf" srcId="{BBCF15CB-E0FE-43D4-906F-6D932B9228AC}" destId="{7B8D0551-0F93-439A-BC06-4B18C2913F30}" srcOrd="17" destOrd="0" presId="urn:microsoft.com/office/officeart/2005/8/layout/list1"/>
    <dgm:cxn modelId="{943CB987-8AAF-4030-8445-722E9D24E138}" type="presParOf" srcId="{BBCF15CB-E0FE-43D4-906F-6D932B9228AC}" destId="{E9B6B9FD-C5B5-4485-BC71-C4221FAEEF2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3E7A6-3730-45DA-91E1-46554021A2C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DB613EDE-6850-40E0-9CA2-D1D03EA9F909}">
      <dgm:prSet phldrT="[Texto]"/>
      <dgm:spPr/>
      <dgm:t>
        <a:bodyPr/>
        <a:lstStyle/>
        <a:p>
          <a:r>
            <a:rPr lang="es-EC" dirty="0" smtClean="0"/>
            <a:t>Voluntaria</a:t>
          </a:r>
          <a:endParaRPr lang="en-US" dirty="0"/>
        </a:p>
      </dgm:t>
    </dgm:pt>
    <dgm:pt modelId="{3CC598C4-4C81-4E07-8A7A-A89B126A9FFF}" type="parTrans" cxnId="{5756B631-F1AE-4667-BDDB-7DF393BA0DCB}">
      <dgm:prSet/>
      <dgm:spPr/>
      <dgm:t>
        <a:bodyPr/>
        <a:lstStyle/>
        <a:p>
          <a:endParaRPr lang="en-US"/>
        </a:p>
      </dgm:t>
    </dgm:pt>
    <dgm:pt modelId="{46445187-A190-43BE-A86E-6463F4816E9C}" type="sibTrans" cxnId="{5756B631-F1AE-4667-BDDB-7DF393BA0DCB}">
      <dgm:prSet/>
      <dgm:spPr/>
      <dgm:t>
        <a:bodyPr/>
        <a:lstStyle/>
        <a:p>
          <a:endParaRPr lang="en-US"/>
        </a:p>
      </dgm:t>
    </dgm:pt>
    <dgm:pt modelId="{E16F52E6-1136-443B-A46A-9AA47CF5DE0D}">
      <dgm:prSet phldrT="[Texto]"/>
      <dgm:spPr/>
      <dgm:t>
        <a:bodyPr/>
        <a:lstStyle/>
        <a:p>
          <a:r>
            <a:rPr lang="es-EC" dirty="0" smtClean="0"/>
            <a:t>ICEA Ecuador junto al Ministerio del Ambiente (MAE)</a:t>
          </a:r>
          <a:endParaRPr lang="en-US" dirty="0"/>
        </a:p>
      </dgm:t>
    </dgm:pt>
    <dgm:pt modelId="{8158AAD0-0353-42EF-8A61-931351061BCF}" type="parTrans" cxnId="{454ACEFB-1508-43EA-855E-51CDDEC771F7}">
      <dgm:prSet/>
      <dgm:spPr/>
      <dgm:t>
        <a:bodyPr/>
        <a:lstStyle/>
        <a:p>
          <a:endParaRPr lang="en-US"/>
        </a:p>
      </dgm:t>
    </dgm:pt>
    <dgm:pt modelId="{4732F47B-40E9-4AE9-A14F-22B36619AB46}" type="sibTrans" cxnId="{454ACEFB-1508-43EA-855E-51CDDEC771F7}">
      <dgm:prSet/>
      <dgm:spPr/>
      <dgm:t>
        <a:bodyPr/>
        <a:lstStyle/>
        <a:p>
          <a:endParaRPr lang="en-US"/>
        </a:p>
      </dgm:t>
    </dgm:pt>
    <dgm:pt modelId="{92A902B3-A480-4D8D-A2D4-DE9AC7171AE5}">
      <dgm:prSet phldrT="[Texto]"/>
      <dgm:spPr/>
      <dgm:t>
        <a:bodyPr/>
        <a:lstStyle/>
        <a:p>
          <a:r>
            <a:rPr lang="es-EC" dirty="0" smtClean="0"/>
            <a:t>Beneficios económicos  y honoríficos</a:t>
          </a:r>
          <a:endParaRPr lang="en-US" dirty="0"/>
        </a:p>
      </dgm:t>
    </dgm:pt>
    <dgm:pt modelId="{3B0370B4-3E97-405B-80F2-7B0DB1610622}" type="parTrans" cxnId="{CFCE25B5-9B60-49F6-B4F9-DFFAAF346253}">
      <dgm:prSet/>
      <dgm:spPr/>
      <dgm:t>
        <a:bodyPr/>
        <a:lstStyle/>
        <a:p>
          <a:endParaRPr lang="en-US"/>
        </a:p>
      </dgm:t>
    </dgm:pt>
    <dgm:pt modelId="{DB55868E-1F31-47BA-8847-9B71B19B342A}" type="sibTrans" cxnId="{CFCE25B5-9B60-49F6-B4F9-DFFAAF346253}">
      <dgm:prSet/>
      <dgm:spPr/>
      <dgm:t>
        <a:bodyPr/>
        <a:lstStyle/>
        <a:p>
          <a:endParaRPr lang="en-US"/>
        </a:p>
      </dgm:t>
    </dgm:pt>
    <dgm:pt modelId="{4EE0978D-901D-43FA-9A44-17E00ED911A0}">
      <dgm:prSet phldrT="[Texto]"/>
      <dgm:spPr/>
      <dgm:t>
        <a:bodyPr/>
        <a:lstStyle/>
        <a:p>
          <a:r>
            <a:rPr lang="es-EC" dirty="0" smtClean="0"/>
            <a:t>Objetivo impulsar la protección del ecosistema </a:t>
          </a:r>
          <a:endParaRPr lang="en-US" dirty="0"/>
        </a:p>
      </dgm:t>
    </dgm:pt>
    <dgm:pt modelId="{52346718-5157-42B1-ABB3-31E558E69D26}" type="parTrans" cxnId="{7DEA4ED0-9AC2-4E81-BE14-BE8D4A6E19B0}">
      <dgm:prSet/>
      <dgm:spPr/>
      <dgm:t>
        <a:bodyPr/>
        <a:lstStyle/>
        <a:p>
          <a:endParaRPr lang="en-US"/>
        </a:p>
      </dgm:t>
    </dgm:pt>
    <dgm:pt modelId="{BED31048-345B-46B1-9A09-AB4BAF2130FE}" type="sibTrans" cxnId="{7DEA4ED0-9AC2-4E81-BE14-BE8D4A6E19B0}">
      <dgm:prSet/>
      <dgm:spPr/>
      <dgm:t>
        <a:bodyPr/>
        <a:lstStyle/>
        <a:p>
          <a:endParaRPr lang="en-US"/>
        </a:p>
      </dgm:t>
    </dgm:pt>
    <dgm:pt modelId="{75446652-6D6D-46FC-AAFC-5F8AE7FC8D85}" type="pres">
      <dgm:prSet presAssocID="{6523E7A6-3730-45DA-91E1-46554021A2CC}" presName="rootnode" presStyleCnt="0">
        <dgm:presLayoutVars>
          <dgm:chMax/>
          <dgm:chPref/>
          <dgm:dir/>
          <dgm:animLvl val="lvl"/>
        </dgm:presLayoutVars>
      </dgm:prSet>
      <dgm:spPr/>
      <dgm:t>
        <a:bodyPr/>
        <a:lstStyle/>
        <a:p>
          <a:endParaRPr lang="en-US"/>
        </a:p>
      </dgm:t>
    </dgm:pt>
    <dgm:pt modelId="{199475D9-8578-401C-ABEC-DC6F31C01E6B}" type="pres">
      <dgm:prSet presAssocID="{DB613EDE-6850-40E0-9CA2-D1D03EA9F909}" presName="composite" presStyleCnt="0"/>
      <dgm:spPr/>
    </dgm:pt>
    <dgm:pt modelId="{6BE84359-1A0F-463C-A240-A6E69C1210EB}" type="pres">
      <dgm:prSet presAssocID="{DB613EDE-6850-40E0-9CA2-D1D03EA9F909}" presName="LShape" presStyleLbl="alignNode1" presStyleIdx="0" presStyleCnt="7"/>
      <dgm:spPr/>
    </dgm:pt>
    <dgm:pt modelId="{5E2FC503-7938-47D9-A183-E5E3457F9802}" type="pres">
      <dgm:prSet presAssocID="{DB613EDE-6850-40E0-9CA2-D1D03EA9F909}" presName="ParentText" presStyleLbl="revTx" presStyleIdx="0" presStyleCnt="4">
        <dgm:presLayoutVars>
          <dgm:chMax val="0"/>
          <dgm:chPref val="0"/>
          <dgm:bulletEnabled val="1"/>
        </dgm:presLayoutVars>
      </dgm:prSet>
      <dgm:spPr/>
      <dgm:t>
        <a:bodyPr/>
        <a:lstStyle/>
        <a:p>
          <a:endParaRPr lang="en-US"/>
        </a:p>
      </dgm:t>
    </dgm:pt>
    <dgm:pt modelId="{F0C7F31C-CAFA-480C-B59C-3759C89CCF78}" type="pres">
      <dgm:prSet presAssocID="{DB613EDE-6850-40E0-9CA2-D1D03EA9F909}" presName="Triangle" presStyleLbl="alignNode1" presStyleIdx="1" presStyleCnt="7"/>
      <dgm:spPr/>
    </dgm:pt>
    <dgm:pt modelId="{6FF700ED-317F-4986-8D11-D1AB70228D01}" type="pres">
      <dgm:prSet presAssocID="{46445187-A190-43BE-A86E-6463F4816E9C}" presName="sibTrans" presStyleCnt="0"/>
      <dgm:spPr/>
    </dgm:pt>
    <dgm:pt modelId="{FC36219B-7E1B-4990-911B-BBA167D8846E}" type="pres">
      <dgm:prSet presAssocID="{46445187-A190-43BE-A86E-6463F4816E9C}" presName="space" presStyleCnt="0"/>
      <dgm:spPr/>
    </dgm:pt>
    <dgm:pt modelId="{E569256C-AC31-49AC-8849-DE621E9F4BC1}" type="pres">
      <dgm:prSet presAssocID="{E16F52E6-1136-443B-A46A-9AA47CF5DE0D}" presName="composite" presStyleCnt="0"/>
      <dgm:spPr/>
    </dgm:pt>
    <dgm:pt modelId="{AB733692-884D-4923-9B8E-54078574CB91}" type="pres">
      <dgm:prSet presAssocID="{E16F52E6-1136-443B-A46A-9AA47CF5DE0D}" presName="LShape" presStyleLbl="alignNode1" presStyleIdx="2" presStyleCnt="7"/>
      <dgm:spPr/>
    </dgm:pt>
    <dgm:pt modelId="{375B863D-3CEB-46AD-A667-65EB76991DCB}" type="pres">
      <dgm:prSet presAssocID="{E16F52E6-1136-443B-A46A-9AA47CF5DE0D}" presName="ParentText" presStyleLbl="revTx" presStyleIdx="1" presStyleCnt="4">
        <dgm:presLayoutVars>
          <dgm:chMax val="0"/>
          <dgm:chPref val="0"/>
          <dgm:bulletEnabled val="1"/>
        </dgm:presLayoutVars>
      </dgm:prSet>
      <dgm:spPr/>
      <dgm:t>
        <a:bodyPr/>
        <a:lstStyle/>
        <a:p>
          <a:endParaRPr lang="en-US"/>
        </a:p>
      </dgm:t>
    </dgm:pt>
    <dgm:pt modelId="{6479C7F6-67CF-4AC6-9ACF-89FCB8F5FC92}" type="pres">
      <dgm:prSet presAssocID="{E16F52E6-1136-443B-A46A-9AA47CF5DE0D}" presName="Triangle" presStyleLbl="alignNode1" presStyleIdx="3" presStyleCnt="7"/>
      <dgm:spPr/>
    </dgm:pt>
    <dgm:pt modelId="{AF7C4F64-76F5-474E-AF24-B05A99E9F319}" type="pres">
      <dgm:prSet presAssocID="{4732F47B-40E9-4AE9-A14F-22B36619AB46}" presName="sibTrans" presStyleCnt="0"/>
      <dgm:spPr/>
    </dgm:pt>
    <dgm:pt modelId="{0AFF9D60-EB88-4E3B-874F-1286621C8F73}" type="pres">
      <dgm:prSet presAssocID="{4732F47B-40E9-4AE9-A14F-22B36619AB46}" presName="space" presStyleCnt="0"/>
      <dgm:spPr/>
    </dgm:pt>
    <dgm:pt modelId="{79EF459E-50A2-4FC5-9BBA-5B4A36C3A599}" type="pres">
      <dgm:prSet presAssocID="{92A902B3-A480-4D8D-A2D4-DE9AC7171AE5}" presName="composite" presStyleCnt="0"/>
      <dgm:spPr/>
    </dgm:pt>
    <dgm:pt modelId="{D9DACA02-986E-4110-B541-E9112327DC6A}" type="pres">
      <dgm:prSet presAssocID="{92A902B3-A480-4D8D-A2D4-DE9AC7171AE5}" presName="LShape" presStyleLbl="alignNode1" presStyleIdx="4" presStyleCnt="7"/>
      <dgm:spPr/>
    </dgm:pt>
    <dgm:pt modelId="{189F7665-4244-4F0D-ADA4-C60332BED753}" type="pres">
      <dgm:prSet presAssocID="{92A902B3-A480-4D8D-A2D4-DE9AC7171AE5}" presName="ParentText" presStyleLbl="revTx" presStyleIdx="2" presStyleCnt="4">
        <dgm:presLayoutVars>
          <dgm:chMax val="0"/>
          <dgm:chPref val="0"/>
          <dgm:bulletEnabled val="1"/>
        </dgm:presLayoutVars>
      </dgm:prSet>
      <dgm:spPr/>
      <dgm:t>
        <a:bodyPr/>
        <a:lstStyle/>
        <a:p>
          <a:endParaRPr lang="en-US"/>
        </a:p>
      </dgm:t>
    </dgm:pt>
    <dgm:pt modelId="{10385867-1017-47E1-B30A-501D51F76CB3}" type="pres">
      <dgm:prSet presAssocID="{92A902B3-A480-4D8D-A2D4-DE9AC7171AE5}" presName="Triangle" presStyleLbl="alignNode1" presStyleIdx="5" presStyleCnt="7"/>
      <dgm:spPr/>
    </dgm:pt>
    <dgm:pt modelId="{A518FB64-4D05-47FA-9BC4-EEB5CA3BD451}" type="pres">
      <dgm:prSet presAssocID="{DB55868E-1F31-47BA-8847-9B71B19B342A}" presName="sibTrans" presStyleCnt="0"/>
      <dgm:spPr/>
    </dgm:pt>
    <dgm:pt modelId="{711E378E-76D4-4A2E-82A0-72224FC73F4D}" type="pres">
      <dgm:prSet presAssocID="{DB55868E-1F31-47BA-8847-9B71B19B342A}" presName="space" presStyleCnt="0"/>
      <dgm:spPr/>
    </dgm:pt>
    <dgm:pt modelId="{B7E1B185-76E3-405F-A927-E4971CEBBBA8}" type="pres">
      <dgm:prSet presAssocID="{4EE0978D-901D-43FA-9A44-17E00ED911A0}" presName="composite" presStyleCnt="0"/>
      <dgm:spPr/>
    </dgm:pt>
    <dgm:pt modelId="{682E0A59-1239-4971-AFBE-867C24BCB4C6}" type="pres">
      <dgm:prSet presAssocID="{4EE0978D-901D-43FA-9A44-17E00ED911A0}" presName="LShape" presStyleLbl="alignNode1" presStyleIdx="6" presStyleCnt="7"/>
      <dgm:spPr/>
    </dgm:pt>
    <dgm:pt modelId="{AA328102-6B52-44E0-A6C9-C611047A96EE}" type="pres">
      <dgm:prSet presAssocID="{4EE0978D-901D-43FA-9A44-17E00ED911A0}" presName="ParentText" presStyleLbl="revTx" presStyleIdx="3" presStyleCnt="4">
        <dgm:presLayoutVars>
          <dgm:chMax val="0"/>
          <dgm:chPref val="0"/>
          <dgm:bulletEnabled val="1"/>
        </dgm:presLayoutVars>
      </dgm:prSet>
      <dgm:spPr/>
      <dgm:t>
        <a:bodyPr/>
        <a:lstStyle/>
        <a:p>
          <a:endParaRPr lang="en-US"/>
        </a:p>
      </dgm:t>
    </dgm:pt>
  </dgm:ptLst>
  <dgm:cxnLst>
    <dgm:cxn modelId="{CFCE25B5-9B60-49F6-B4F9-DFFAAF346253}" srcId="{6523E7A6-3730-45DA-91E1-46554021A2CC}" destId="{92A902B3-A480-4D8D-A2D4-DE9AC7171AE5}" srcOrd="2" destOrd="0" parTransId="{3B0370B4-3E97-405B-80F2-7B0DB1610622}" sibTransId="{DB55868E-1F31-47BA-8847-9B71B19B342A}"/>
    <dgm:cxn modelId="{622E5C13-822B-4499-8FAC-3A38C838B945}" type="presOf" srcId="{E16F52E6-1136-443B-A46A-9AA47CF5DE0D}" destId="{375B863D-3CEB-46AD-A667-65EB76991DCB}" srcOrd="0" destOrd="0" presId="urn:microsoft.com/office/officeart/2009/3/layout/StepUpProcess"/>
    <dgm:cxn modelId="{35897C06-408A-4FBE-9A74-42EBF218F7E5}" type="presOf" srcId="{DB613EDE-6850-40E0-9CA2-D1D03EA9F909}" destId="{5E2FC503-7938-47D9-A183-E5E3457F9802}" srcOrd="0" destOrd="0" presId="urn:microsoft.com/office/officeart/2009/3/layout/StepUpProcess"/>
    <dgm:cxn modelId="{454ACEFB-1508-43EA-855E-51CDDEC771F7}" srcId="{6523E7A6-3730-45DA-91E1-46554021A2CC}" destId="{E16F52E6-1136-443B-A46A-9AA47CF5DE0D}" srcOrd="1" destOrd="0" parTransId="{8158AAD0-0353-42EF-8A61-931351061BCF}" sibTransId="{4732F47B-40E9-4AE9-A14F-22B36619AB46}"/>
    <dgm:cxn modelId="{5756B631-F1AE-4667-BDDB-7DF393BA0DCB}" srcId="{6523E7A6-3730-45DA-91E1-46554021A2CC}" destId="{DB613EDE-6850-40E0-9CA2-D1D03EA9F909}" srcOrd="0" destOrd="0" parTransId="{3CC598C4-4C81-4E07-8A7A-A89B126A9FFF}" sibTransId="{46445187-A190-43BE-A86E-6463F4816E9C}"/>
    <dgm:cxn modelId="{DA12849D-3A5C-4BF1-BF6B-EF5EE8241972}" type="presOf" srcId="{92A902B3-A480-4D8D-A2D4-DE9AC7171AE5}" destId="{189F7665-4244-4F0D-ADA4-C60332BED753}" srcOrd="0" destOrd="0" presId="urn:microsoft.com/office/officeart/2009/3/layout/StepUpProcess"/>
    <dgm:cxn modelId="{7DEA4ED0-9AC2-4E81-BE14-BE8D4A6E19B0}" srcId="{6523E7A6-3730-45DA-91E1-46554021A2CC}" destId="{4EE0978D-901D-43FA-9A44-17E00ED911A0}" srcOrd="3" destOrd="0" parTransId="{52346718-5157-42B1-ABB3-31E558E69D26}" sibTransId="{BED31048-345B-46B1-9A09-AB4BAF2130FE}"/>
    <dgm:cxn modelId="{BA2E7975-9E9D-4291-80EB-10128E1958A0}" type="presOf" srcId="{6523E7A6-3730-45DA-91E1-46554021A2CC}" destId="{75446652-6D6D-46FC-AAFC-5F8AE7FC8D85}" srcOrd="0" destOrd="0" presId="urn:microsoft.com/office/officeart/2009/3/layout/StepUpProcess"/>
    <dgm:cxn modelId="{DAA6BACA-BC62-4C68-8E58-2DBBCE955EA8}" type="presOf" srcId="{4EE0978D-901D-43FA-9A44-17E00ED911A0}" destId="{AA328102-6B52-44E0-A6C9-C611047A96EE}" srcOrd="0" destOrd="0" presId="urn:microsoft.com/office/officeart/2009/3/layout/StepUpProcess"/>
    <dgm:cxn modelId="{C9E593A5-0B11-48EF-9C5E-ED9E72B830D7}" type="presParOf" srcId="{75446652-6D6D-46FC-AAFC-5F8AE7FC8D85}" destId="{199475D9-8578-401C-ABEC-DC6F31C01E6B}" srcOrd="0" destOrd="0" presId="urn:microsoft.com/office/officeart/2009/3/layout/StepUpProcess"/>
    <dgm:cxn modelId="{DA65EF11-B691-4A66-B365-EC047A1C6203}" type="presParOf" srcId="{199475D9-8578-401C-ABEC-DC6F31C01E6B}" destId="{6BE84359-1A0F-463C-A240-A6E69C1210EB}" srcOrd="0" destOrd="0" presId="urn:microsoft.com/office/officeart/2009/3/layout/StepUpProcess"/>
    <dgm:cxn modelId="{94721739-0B0D-4B91-A431-35D72E85F6DB}" type="presParOf" srcId="{199475D9-8578-401C-ABEC-DC6F31C01E6B}" destId="{5E2FC503-7938-47D9-A183-E5E3457F9802}" srcOrd="1" destOrd="0" presId="urn:microsoft.com/office/officeart/2009/3/layout/StepUpProcess"/>
    <dgm:cxn modelId="{066996BC-0866-4CB4-932C-D02E2D2C832D}" type="presParOf" srcId="{199475D9-8578-401C-ABEC-DC6F31C01E6B}" destId="{F0C7F31C-CAFA-480C-B59C-3759C89CCF78}" srcOrd="2" destOrd="0" presId="urn:microsoft.com/office/officeart/2009/3/layout/StepUpProcess"/>
    <dgm:cxn modelId="{8C5F4D7C-82D0-4A0F-A35C-425A810CE4BF}" type="presParOf" srcId="{75446652-6D6D-46FC-AAFC-5F8AE7FC8D85}" destId="{6FF700ED-317F-4986-8D11-D1AB70228D01}" srcOrd="1" destOrd="0" presId="urn:microsoft.com/office/officeart/2009/3/layout/StepUpProcess"/>
    <dgm:cxn modelId="{1F01400E-7292-40D6-BDE2-339E1B5327F4}" type="presParOf" srcId="{6FF700ED-317F-4986-8D11-D1AB70228D01}" destId="{FC36219B-7E1B-4990-911B-BBA167D8846E}" srcOrd="0" destOrd="0" presId="urn:microsoft.com/office/officeart/2009/3/layout/StepUpProcess"/>
    <dgm:cxn modelId="{12D8A951-8B5A-458C-A90C-5F764D43EB68}" type="presParOf" srcId="{75446652-6D6D-46FC-AAFC-5F8AE7FC8D85}" destId="{E569256C-AC31-49AC-8849-DE621E9F4BC1}" srcOrd="2" destOrd="0" presId="urn:microsoft.com/office/officeart/2009/3/layout/StepUpProcess"/>
    <dgm:cxn modelId="{E743025B-2E84-458B-80B3-2857AF53768B}" type="presParOf" srcId="{E569256C-AC31-49AC-8849-DE621E9F4BC1}" destId="{AB733692-884D-4923-9B8E-54078574CB91}" srcOrd="0" destOrd="0" presId="urn:microsoft.com/office/officeart/2009/3/layout/StepUpProcess"/>
    <dgm:cxn modelId="{45661D11-30B4-4B33-A9E5-5173006F0A3C}" type="presParOf" srcId="{E569256C-AC31-49AC-8849-DE621E9F4BC1}" destId="{375B863D-3CEB-46AD-A667-65EB76991DCB}" srcOrd="1" destOrd="0" presId="urn:microsoft.com/office/officeart/2009/3/layout/StepUpProcess"/>
    <dgm:cxn modelId="{534BBCCE-E748-4AD9-B7C3-2E020E57037C}" type="presParOf" srcId="{E569256C-AC31-49AC-8849-DE621E9F4BC1}" destId="{6479C7F6-67CF-4AC6-9ACF-89FCB8F5FC92}" srcOrd="2" destOrd="0" presId="urn:microsoft.com/office/officeart/2009/3/layout/StepUpProcess"/>
    <dgm:cxn modelId="{BD616812-58DC-4B1A-A9B7-171BB21AF36D}" type="presParOf" srcId="{75446652-6D6D-46FC-AAFC-5F8AE7FC8D85}" destId="{AF7C4F64-76F5-474E-AF24-B05A99E9F319}" srcOrd="3" destOrd="0" presId="urn:microsoft.com/office/officeart/2009/3/layout/StepUpProcess"/>
    <dgm:cxn modelId="{90CDE7F6-F19A-4396-BC6F-1D7B7C0814D1}" type="presParOf" srcId="{AF7C4F64-76F5-474E-AF24-B05A99E9F319}" destId="{0AFF9D60-EB88-4E3B-874F-1286621C8F73}" srcOrd="0" destOrd="0" presId="urn:microsoft.com/office/officeart/2009/3/layout/StepUpProcess"/>
    <dgm:cxn modelId="{4F67D8AF-2663-46C9-8D4C-14180DE6C9DD}" type="presParOf" srcId="{75446652-6D6D-46FC-AAFC-5F8AE7FC8D85}" destId="{79EF459E-50A2-4FC5-9BBA-5B4A36C3A599}" srcOrd="4" destOrd="0" presId="urn:microsoft.com/office/officeart/2009/3/layout/StepUpProcess"/>
    <dgm:cxn modelId="{3853BACD-5F5B-497A-BD34-2CF340BF291B}" type="presParOf" srcId="{79EF459E-50A2-4FC5-9BBA-5B4A36C3A599}" destId="{D9DACA02-986E-4110-B541-E9112327DC6A}" srcOrd="0" destOrd="0" presId="urn:microsoft.com/office/officeart/2009/3/layout/StepUpProcess"/>
    <dgm:cxn modelId="{C5C8669F-D8F0-4B18-9BA0-C173ECBECDAC}" type="presParOf" srcId="{79EF459E-50A2-4FC5-9BBA-5B4A36C3A599}" destId="{189F7665-4244-4F0D-ADA4-C60332BED753}" srcOrd="1" destOrd="0" presId="urn:microsoft.com/office/officeart/2009/3/layout/StepUpProcess"/>
    <dgm:cxn modelId="{A4752882-AD36-49AF-A7E1-F0B5083DADB7}" type="presParOf" srcId="{79EF459E-50A2-4FC5-9BBA-5B4A36C3A599}" destId="{10385867-1017-47E1-B30A-501D51F76CB3}" srcOrd="2" destOrd="0" presId="urn:microsoft.com/office/officeart/2009/3/layout/StepUpProcess"/>
    <dgm:cxn modelId="{302C3131-3230-432E-96A6-65E76B8765F1}" type="presParOf" srcId="{75446652-6D6D-46FC-AAFC-5F8AE7FC8D85}" destId="{A518FB64-4D05-47FA-9BC4-EEB5CA3BD451}" srcOrd="5" destOrd="0" presId="urn:microsoft.com/office/officeart/2009/3/layout/StepUpProcess"/>
    <dgm:cxn modelId="{F1D145C1-AD20-4B4B-9818-875735297757}" type="presParOf" srcId="{A518FB64-4D05-47FA-9BC4-EEB5CA3BD451}" destId="{711E378E-76D4-4A2E-82A0-72224FC73F4D}" srcOrd="0" destOrd="0" presId="urn:microsoft.com/office/officeart/2009/3/layout/StepUpProcess"/>
    <dgm:cxn modelId="{50DE7C4A-7F22-4794-AD54-37243D151C9B}" type="presParOf" srcId="{75446652-6D6D-46FC-AAFC-5F8AE7FC8D85}" destId="{B7E1B185-76E3-405F-A927-E4971CEBBBA8}" srcOrd="6" destOrd="0" presId="urn:microsoft.com/office/officeart/2009/3/layout/StepUpProcess"/>
    <dgm:cxn modelId="{C49DF37E-70AD-44C0-9E92-C9E6E0AB24CF}" type="presParOf" srcId="{B7E1B185-76E3-405F-A927-E4971CEBBBA8}" destId="{682E0A59-1239-4971-AFBE-867C24BCB4C6}" srcOrd="0" destOrd="0" presId="urn:microsoft.com/office/officeart/2009/3/layout/StepUpProcess"/>
    <dgm:cxn modelId="{AD709783-EE72-4628-A54D-5A31B4627902}" type="presParOf" srcId="{B7E1B185-76E3-405F-A927-E4971CEBBBA8}" destId="{AA328102-6B52-44E0-A6C9-C611047A96E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1772F7-7D8D-4827-AE9C-80F191AFAF50}" type="doc">
      <dgm:prSet loTypeId="urn:microsoft.com/office/officeart/2005/8/layout/equation2" loCatId="process" qsTypeId="urn:microsoft.com/office/officeart/2005/8/quickstyle/simple1" qsCatId="simple" csTypeId="urn:microsoft.com/office/officeart/2005/8/colors/colorful5" csCatId="colorful" phldr="1"/>
      <dgm:spPr/>
    </dgm:pt>
    <dgm:pt modelId="{5ACA97D5-4EE7-4B4D-A304-2C6B75CC2B5A}">
      <dgm:prSet phldrT="[Texto]"/>
      <dgm:spPr/>
      <dgm:t>
        <a:bodyPr/>
        <a:lstStyle/>
        <a:p>
          <a:r>
            <a:rPr lang="es-EC" dirty="0" smtClean="0"/>
            <a:t>Deducción del 100%  de la depreciación de maquinaria y equipos que realizan procesos libres de generar contaminación y tienen un impacto ambiental bajo</a:t>
          </a:r>
          <a:endParaRPr lang="en-US" dirty="0"/>
        </a:p>
      </dgm:t>
    </dgm:pt>
    <dgm:pt modelId="{75007397-9B6E-4759-A367-F24471317F55}" type="parTrans" cxnId="{546F4F5A-EAE2-4E37-82EA-C29E93148A4E}">
      <dgm:prSet/>
      <dgm:spPr/>
      <dgm:t>
        <a:bodyPr/>
        <a:lstStyle/>
        <a:p>
          <a:endParaRPr lang="en-US"/>
        </a:p>
      </dgm:t>
    </dgm:pt>
    <dgm:pt modelId="{609213B4-D006-44AB-A7DB-4715901FE071}" type="sibTrans" cxnId="{546F4F5A-EAE2-4E37-82EA-C29E93148A4E}">
      <dgm:prSet/>
      <dgm:spPr/>
      <dgm:t>
        <a:bodyPr/>
        <a:lstStyle/>
        <a:p>
          <a:endParaRPr lang="en-US"/>
        </a:p>
      </dgm:t>
    </dgm:pt>
    <dgm:pt modelId="{906C7413-BBBE-4124-9DC1-E7D06F887B65}">
      <dgm:prSet phldrT="[Texto]"/>
      <dgm:spPr/>
      <dgm:t>
        <a:bodyPr/>
        <a:lstStyle/>
        <a:p>
          <a:r>
            <a:rPr lang="es-EC" dirty="0" smtClean="0"/>
            <a:t>Incentivar la disminución de gases de efecto invernadero </a:t>
          </a:r>
          <a:endParaRPr lang="en-US" dirty="0"/>
        </a:p>
      </dgm:t>
    </dgm:pt>
    <dgm:pt modelId="{0D32BD7F-E67A-4FE7-8E7F-1DA79065F55E}" type="parTrans" cxnId="{E2947176-4C38-4EC2-9CBD-EF1E02E0B875}">
      <dgm:prSet/>
      <dgm:spPr/>
      <dgm:t>
        <a:bodyPr/>
        <a:lstStyle/>
        <a:p>
          <a:endParaRPr lang="en-US"/>
        </a:p>
      </dgm:t>
    </dgm:pt>
    <dgm:pt modelId="{B745A5D3-9CB6-4225-9AC2-45BE11DA6933}" type="sibTrans" cxnId="{E2947176-4C38-4EC2-9CBD-EF1E02E0B875}">
      <dgm:prSet/>
      <dgm:spPr/>
      <dgm:t>
        <a:bodyPr/>
        <a:lstStyle/>
        <a:p>
          <a:endParaRPr lang="en-US"/>
        </a:p>
      </dgm:t>
    </dgm:pt>
    <dgm:pt modelId="{9FA99C9E-CCBF-4736-A403-D33F7A510EDD}" type="pres">
      <dgm:prSet presAssocID="{411772F7-7D8D-4827-AE9C-80F191AFAF50}" presName="Name0" presStyleCnt="0">
        <dgm:presLayoutVars>
          <dgm:dir/>
          <dgm:resizeHandles val="exact"/>
        </dgm:presLayoutVars>
      </dgm:prSet>
      <dgm:spPr/>
    </dgm:pt>
    <dgm:pt modelId="{1719D187-2A61-43D1-9071-874A51CA9BDD}" type="pres">
      <dgm:prSet presAssocID="{411772F7-7D8D-4827-AE9C-80F191AFAF50}" presName="vNodes" presStyleCnt="0"/>
      <dgm:spPr/>
    </dgm:pt>
    <dgm:pt modelId="{D9415413-D71F-49E5-BD9E-D743A338EA70}" type="pres">
      <dgm:prSet presAssocID="{5ACA97D5-4EE7-4B4D-A304-2C6B75CC2B5A}" presName="node" presStyleLbl="node1" presStyleIdx="0" presStyleCnt="2">
        <dgm:presLayoutVars>
          <dgm:bulletEnabled val="1"/>
        </dgm:presLayoutVars>
      </dgm:prSet>
      <dgm:spPr/>
      <dgm:t>
        <a:bodyPr/>
        <a:lstStyle/>
        <a:p>
          <a:endParaRPr lang="en-US"/>
        </a:p>
      </dgm:t>
    </dgm:pt>
    <dgm:pt modelId="{9F6DE04F-F9A8-4E43-869A-C6336DC539FA}" type="pres">
      <dgm:prSet presAssocID="{411772F7-7D8D-4827-AE9C-80F191AFAF50}" presName="sibTransLast" presStyleLbl="sibTrans2D1" presStyleIdx="0" presStyleCnt="1"/>
      <dgm:spPr/>
      <dgm:t>
        <a:bodyPr/>
        <a:lstStyle/>
        <a:p>
          <a:endParaRPr lang="en-US"/>
        </a:p>
      </dgm:t>
    </dgm:pt>
    <dgm:pt modelId="{7E4931A3-7DBA-4BC5-9134-57B8ABC2461E}" type="pres">
      <dgm:prSet presAssocID="{411772F7-7D8D-4827-AE9C-80F191AFAF50}" presName="connectorText" presStyleLbl="sibTrans2D1" presStyleIdx="0" presStyleCnt="1"/>
      <dgm:spPr/>
      <dgm:t>
        <a:bodyPr/>
        <a:lstStyle/>
        <a:p>
          <a:endParaRPr lang="en-US"/>
        </a:p>
      </dgm:t>
    </dgm:pt>
    <dgm:pt modelId="{87C7BCE7-0BE3-4FBC-B76B-ED7908208876}" type="pres">
      <dgm:prSet presAssocID="{411772F7-7D8D-4827-AE9C-80F191AFAF50}" presName="lastNode" presStyleLbl="node1" presStyleIdx="1" presStyleCnt="2">
        <dgm:presLayoutVars>
          <dgm:bulletEnabled val="1"/>
        </dgm:presLayoutVars>
      </dgm:prSet>
      <dgm:spPr/>
      <dgm:t>
        <a:bodyPr/>
        <a:lstStyle/>
        <a:p>
          <a:endParaRPr lang="en-US"/>
        </a:p>
      </dgm:t>
    </dgm:pt>
  </dgm:ptLst>
  <dgm:cxnLst>
    <dgm:cxn modelId="{E2947176-4C38-4EC2-9CBD-EF1E02E0B875}" srcId="{411772F7-7D8D-4827-AE9C-80F191AFAF50}" destId="{906C7413-BBBE-4124-9DC1-E7D06F887B65}" srcOrd="1" destOrd="0" parTransId="{0D32BD7F-E67A-4FE7-8E7F-1DA79065F55E}" sibTransId="{B745A5D3-9CB6-4225-9AC2-45BE11DA6933}"/>
    <dgm:cxn modelId="{A54871B8-17CA-4508-B55B-08F876CAFB4C}" type="presOf" srcId="{906C7413-BBBE-4124-9DC1-E7D06F887B65}" destId="{87C7BCE7-0BE3-4FBC-B76B-ED7908208876}" srcOrd="0" destOrd="0" presId="urn:microsoft.com/office/officeart/2005/8/layout/equation2"/>
    <dgm:cxn modelId="{0725E376-DCE2-4351-B338-9A14BA60D42C}" type="presOf" srcId="{609213B4-D006-44AB-A7DB-4715901FE071}" destId="{9F6DE04F-F9A8-4E43-869A-C6336DC539FA}" srcOrd="0" destOrd="0" presId="urn:microsoft.com/office/officeart/2005/8/layout/equation2"/>
    <dgm:cxn modelId="{46E6F69A-B6DE-48FD-8C7F-E595012E5E40}" type="presOf" srcId="{411772F7-7D8D-4827-AE9C-80F191AFAF50}" destId="{9FA99C9E-CCBF-4736-A403-D33F7A510EDD}" srcOrd="0" destOrd="0" presId="urn:microsoft.com/office/officeart/2005/8/layout/equation2"/>
    <dgm:cxn modelId="{B387E208-2602-45DA-BCA4-EA4333AF92F9}" type="presOf" srcId="{609213B4-D006-44AB-A7DB-4715901FE071}" destId="{7E4931A3-7DBA-4BC5-9134-57B8ABC2461E}" srcOrd="1" destOrd="0" presId="urn:microsoft.com/office/officeart/2005/8/layout/equation2"/>
    <dgm:cxn modelId="{6D660A40-E863-4249-8E17-09F706AE3739}" type="presOf" srcId="{5ACA97D5-4EE7-4B4D-A304-2C6B75CC2B5A}" destId="{D9415413-D71F-49E5-BD9E-D743A338EA70}" srcOrd="0" destOrd="0" presId="urn:microsoft.com/office/officeart/2005/8/layout/equation2"/>
    <dgm:cxn modelId="{546F4F5A-EAE2-4E37-82EA-C29E93148A4E}" srcId="{411772F7-7D8D-4827-AE9C-80F191AFAF50}" destId="{5ACA97D5-4EE7-4B4D-A304-2C6B75CC2B5A}" srcOrd="0" destOrd="0" parTransId="{75007397-9B6E-4759-A367-F24471317F55}" sibTransId="{609213B4-D006-44AB-A7DB-4715901FE071}"/>
    <dgm:cxn modelId="{F3839E3C-D84F-488A-A785-992FD02A0AC8}" type="presParOf" srcId="{9FA99C9E-CCBF-4736-A403-D33F7A510EDD}" destId="{1719D187-2A61-43D1-9071-874A51CA9BDD}" srcOrd="0" destOrd="0" presId="urn:microsoft.com/office/officeart/2005/8/layout/equation2"/>
    <dgm:cxn modelId="{17A9B71E-0E80-4A6F-98DA-F4E1E43F4A2F}" type="presParOf" srcId="{1719D187-2A61-43D1-9071-874A51CA9BDD}" destId="{D9415413-D71F-49E5-BD9E-D743A338EA70}" srcOrd="0" destOrd="0" presId="urn:microsoft.com/office/officeart/2005/8/layout/equation2"/>
    <dgm:cxn modelId="{29D661F1-E5E9-43CE-B198-428D6FD54527}" type="presParOf" srcId="{9FA99C9E-CCBF-4736-A403-D33F7A510EDD}" destId="{9F6DE04F-F9A8-4E43-869A-C6336DC539FA}" srcOrd="1" destOrd="0" presId="urn:microsoft.com/office/officeart/2005/8/layout/equation2"/>
    <dgm:cxn modelId="{BB57039C-7704-40D5-B6D6-ADE684F82F5E}" type="presParOf" srcId="{9F6DE04F-F9A8-4E43-869A-C6336DC539FA}" destId="{7E4931A3-7DBA-4BC5-9134-57B8ABC2461E}" srcOrd="0" destOrd="0" presId="urn:microsoft.com/office/officeart/2005/8/layout/equation2"/>
    <dgm:cxn modelId="{A602E65D-2DDA-47FA-AB44-85F210345665}" type="presParOf" srcId="{9FA99C9E-CCBF-4736-A403-D33F7A510EDD}" destId="{87C7BCE7-0BE3-4FBC-B76B-ED790820887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E8FB5A-E00D-43A7-8DEE-CADB0FC835E1}"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A5ABBA0F-6E04-44E2-8BEF-1E67BAF535A7}">
      <dgm:prSet phldrT="[Texto]"/>
      <dgm:spPr/>
      <dgm:t>
        <a:bodyPr/>
        <a:lstStyle/>
        <a:p>
          <a:r>
            <a:rPr lang="es-EC" dirty="0" smtClean="0"/>
            <a:t>En la actualidad la preservación ecológica toma gran fuerza en la sociedad</a:t>
          </a:r>
          <a:endParaRPr lang="en-US" dirty="0"/>
        </a:p>
      </dgm:t>
    </dgm:pt>
    <dgm:pt modelId="{43448798-AABD-4F17-B8D1-51EFE5D779E2}" type="parTrans" cxnId="{3F636AE3-61FD-4CD1-BF3B-C991DD43F0CE}">
      <dgm:prSet/>
      <dgm:spPr/>
      <dgm:t>
        <a:bodyPr/>
        <a:lstStyle/>
        <a:p>
          <a:endParaRPr lang="en-US"/>
        </a:p>
      </dgm:t>
    </dgm:pt>
    <dgm:pt modelId="{9CAD8B89-2A9A-49B1-B5CF-5A99A3EBAF8C}" type="sibTrans" cxnId="{3F636AE3-61FD-4CD1-BF3B-C991DD43F0CE}">
      <dgm:prSet/>
      <dgm:spPr/>
      <dgm:t>
        <a:bodyPr/>
        <a:lstStyle/>
        <a:p>
          <a:endParaRPr lang="en-US"/>
        </a:p>
      </dgm:t>
    </dgm:pt>
    <dgm:pt modelId="{40A0EB0C-B6B8-4004-9DC0-21E997A2C62A}">
      <dgm:prSet phldrT="[Texto]"/>
      <dgm:spPr/>
      <dgm:t>
        <a:bodyPr/>
        <a:lstStyle/>
        <a:p>
          <a:r>
            <a:rPr lang="es-EC" dirty="0" smtClean="0"/>
            <a:t>Los últimos años se ha incrementado el índice de contaminación</a:t>
          </a:r>
          <a:endParaRPr lang="en-US" dirty="0"/>
        </a:p>
      </dgm:t>
    </dgm:pt>
    <dgm:pt modelId="{8E8E24C6-26DB-45A2-9447-7BFFC96D4945}" type="parTrans" cxnId="{FCDE290C-9021-4156-856B-35FE1771C0B4}">
      <dgm:prSet/>
      <dgm:spPr/>
      <dgm:t>
        <a:bodyPr/>
        <a:lstStyle/>
        <a:p>
          <a:endParaRPr lang="en-US"/>
        </a:p>
      </dgm:t>
    </dgm:pt>
    <dgm:pt modelId="{9AADEDF3-FD08-42B8-B6F7-DDDCD4DD3F8F}" type="sibTrans" cxnId="{FCDE290C-9021-4156-856B-35FE1771C0B4}">
      <dgm:prSet/>
      <dgm:spPr/>
      <dgm:t>
        <a:bodyPr/>
        <a:lstStyle/>
        <a:p>
          <a:endParaRPr lang="en-US"/>
        </a:p>
      </dgm:t>
    </dgm:pt>
    <dgm:pt modelId="{4E7365A4-DD51-424D-A083-C13DDEE02CF9}">
      <dgm:prSet phldrT="[Texto]"/>
      <dgm:spPr/>
      <dgm:t>
        <a:bodyPr/>
        <a:lstStyle/>
        <a:p>
          <a:r>
            <a:rPr lang="es-EC" dirty="0" smtClean="0"/>
            <a:t>Ocasionado por la urbanización descontrolada y el creciente consumismo</a:t>
          </a:r>
          <a:endParaRPr lang="en-US" dirty="0"/>
        </a:p>
      </dgm:t>
    </dgm:pt>
    <dgm:pt modelId="{9833A6B1-0872-4DB7-96C8-35A8933C84FB}" type="parTrans" cxnId="{C8DD12BD-8E23-4802-B85D-C4C2987546E5}">
      <dgm:prSet/>
      <dgm:spPr/>
      <dgm:t>
        <a:bodyPr/>
        <a:lstStyle/>
        <a:p>
          <a:endParaRPr lang="en-US"/>
        </a:p>
      </dgm:t>
    </dgm:pt>
    <dgm:pt modelId="{620C5E4D-F081-4973-8CEA-A75E0D28020E}" type="sibTrans" cxnId="{C8DD12BD-8E23-4802-B85D-C4C2987546E5}">
      <dgm:prSet/>
      <dgm:spPr/>
      <dgm:t>
        <a:bodyPr/>
        <a:lstStyle/>
        <a:p>
          <a:endParaRPr lang="en-US"/>
        </a:p>
      </dgm:t>
    </dgm:pt>
    <dgm:pt modelId="{102AD9D6-2028-4252-BBF4-887A826565AC}">
      <dgm:prSet phldrT="[Texto]"/>
      <dgm:spPr/>
      <dgm:t>
        <a:bodyPr/>
        <a:lstStyle/>
        <a:p>
          <a:r>
            <a:rPr lang="es-EC" dirty="0" smtClean="0"/>
            <a:t>La mayor cantidad de industrias manufactureras se encuentran ubicadas en Pichincha</a:t>
          </a:r>
          <a:endParaRPr lang="en-US" dirty="0"/>
        </a:p>
      </dgm:t>
    </dgm:pt>
    <dgm:pt modelId="{C3A712F4-D742-4691-9FE7-A70D1AF55CAA}" type="parTrans" cxnId="{7931DC30-1259-4433-9887-4208CB543341}">
      <dgm:prSet/>
      <dgm:spPr/>
      <dgm:t>
        <a:bodyPr/>
        <a:lstStyle/>
        <a:p>
          <a:endParaRPr lang="en-US"/>
        </a:p>
      </dgm:t>
    </dgm:pt>
    <dgm:pt modelId="{BDBDD117-3A0C-48EC-B5B5-6A10526BDA99}" type="sibTrans" cxnId="{7931DC30-1259-4433-9887-4208CB543341}">
      <dgm:prSet/>
      <dgm:spPr/>
      <dgm:t>
        <a:bodyPr/>
        <a:lstStyle/>
        <a:p>
          <a:endParaRPr lang="en-US"/>
        </a:p>
      </dgm:t>
    </dgm:pt>
    <dgm:pt modelId="{DA415059-76D2-465F-8880-6D8A2B2B1EA4}">
      <dgm:prSet phldrT="[Texto]"/>
      <dgm:spPr/>
      <dgm:t>
        <a:bodyPr/>
        <a:lstStyle/>
        <a:p>
          <a:r>
            <a:rPr lang="es-EC" dirty="0" smtClean="0"/>
            <a:t>De las cuales según el INEC un 36.10% ha incurrido en gastos de protección ambiental y gestión de recursos naturales</a:t>
          </a:r>
          <a:endParaRPr lang="en-US" dirty="0"/>
        </a:p>
      </dgm:t>
    </dgm:pt>
    <dgm:pt modelId="{AFC00795-E02D-4D0C-AB98-740854EB79BE}" type="parTrans" cxnId="{333F2048-0BE0-4FAA-B198-8D66979464C6}">
      <dgm:prSet/>
      <dgm:spPr/>
      <dgm:t>
        <a:bodyPr/>
        <a:lstStyle/>
        <a:p>
          <a:endParaRPr lang="en-US"/>
        </a:p>
      </dgm:t>
    </dgm:pt>
    <dgm:pt modelId="{05BCC583-F396-48F8-9226-F32E05AB66C8}" type="sibTrans" cxnId="{333F2048-0BE0-4FAA-B198-8D66979464C6}">
      <dgm:prSet/>
      <dgm:spPr/>
      <dgm:t>
        <a:bodyPr/>
        <a:lstStyle/>
        <a:p>
          <a:endParaRPr lang="en-US"/>
        </a:p>
      </dgm:t>
    </dgm:pt>
    <dgm:pt modelId="{C9867AFB-ED84-4FA8-8113-34DB91658A7C}">
      <dgm:prSet phldrT="[Texto]"/>
      <dgm:spPr/>
      <dgm:t>
        <a:bodyPr/>
        <a:lstStyle/>
        <a:p>
          <a:r>
            <a:rPr lang="es-EC" dirty="0" smtClean="0"/>
            <a:t>Con estrategias de marketing social se quiere incentivar a cambiar comportamientos de este sector frente al tema ambiental</a:t>
          </a:r>
          <a:endParaRPr lang="en-US" dirty="0"/>
        </a:p>
      </dgm:t>
    </dgm:pt>
    <dgm:pt modelId="{F616F29A-766C-4E5B-8C28-AF9D501908FD}" type="parTrans" cxnId="{5CE087D7-A4D0-4B5F-A891-93657F4C6C00}">
      <dgm:prSet/>
      <dgm:spPr/>
      <dgm:t>
        <a:bodyPr/>
        <a:lstStyle/>
        <a:p>
          <a:endParaRPr lang="en-US"/>
        </a:p>
      </dgm:t>
    </dgm:pt>
    <dgm:pt modelId="{C15724DD-0FD8-4A24-9660-C542A342C150}" type="sibTrans" cxnId="{5CE087D7-A4D0-4B5F-A891-93657F4C6C00}">
      <dgm:prSet/>
      <dgm:spPr/>
      <dgm:t>
        <a:bodyPr/>
        <a:lstStyle/>
        <a:p>
          <a:endParaRPr lang="en-US"/>
        </a:p>
      </dgm:t>
    </dgm:pt>
    <dgm:pt modelId="{8F888304-E7D2-4C0E-AC7B-F8D1171D7ACD}" type="pres">
      <dgm:prSet presAssocID="{5DE8FB5A-E00D-43A7-8DEE-CADB0FC835E1}" presName="diagram" presStyleCnt="0">
        <dgm:presLayoutVars>
          <dgm:dir/>
          <dgm:resizeHandles val="exact"/>
        </dgm:presLayoutVars>
      </dgm:prSet>
      <dgm:spPr/>
      <dgm:t>
        <a:bodyPr/>
        <a:lstStyle/>
        <a:p>
          <a:endParaRPr lang="en-US"/>
        </a:p>
      </dgm:t>
    </dgm:pt>
    <dgm:pt modelId="{16842797-17BC-443A-BEFE-71951EF17600}" type="pres">
      <dgm:prSet presAssocID="{A5ABBA0F-6E04-44E2-8BEF-1E67BAF535A7}" presName="node" presStyleLbl="node1" presStyleIdx="0" presStyleCnt="6">
        <dgm:presLayoutVars>
          <dgm:bulletEnabled val="1"/>
        </dgm:presLayoutVars>
      </dgm:prSet>
      <dgm:spPr/>
      <dgm:t>
        <a:bodyPr/>
        <a:lstStyle/>
        <a:p>
          <a:endParaRPr lang="en-US"/>
        </a:p>
      </dgm:t>
    </dgm:pt>
    <dgm:pt modelId="{A4E452F1-D164-42FB-93AD-31138586E4C5}" type="pres">
      <dgm:prSet presAssocID="{9CAD8B89-2A9A-49B1-B5CF-5A99A3EBAF8C}" presName="sibTrans" presStyleLbl="sibTrans2D1" presStyleIdx="0" presStyleCnt="5"/>
      <dgm:spPr/>
      <dgm:t>
        <a:bodyPr/>
        <a:lstStyle/>
        <a:p>
          <a:endParaRPr lang="en-US"/>
        </a:p>
      </dgm:t>
    </dgm:pt>
    <dgm:pt modelId="{F055B945-66DA-4E5F-AA7C-78DD8E86C914}" type="pres">
      <dgm:prSet presAssocID="{9CAD8B89-2A9A-49B1-B5CF-5A99A3EBAF8C}" presName="connectorText" presStyleLbl="sibTrans2D1" presStyleIdx="0" presStyleCnt="5"/>
      <dgm:spPr/>
      <dgm:t>
        <a:bodyPr/>
        <a:lstStyle/>
        <a:p>
          <a:endParaRPr lang="en-US"/>
        </a:p>
      </dgm:t>
    </dgm:pt>
    <dgm:pt modelId="{44DB9271-8E1F-4459-AF03-7F7F88AAEC38}" type="pres">
      <dgm:prSet presAssocID="{40A0EB0C-B6B8-4004-9DC0-21E997A2C62A}" presName="node" presStyleLbl="node1" presStyleIdx="1" presStyleCnt="6">
        <dgm:presLayoutVars>
          <dgm:bulletEnabled val="1"/>
        </dgm:presLayoutVars>
      </dgm:prSet>
      <dgm:spPr/>
      <dgm:t>
        <a:bodyPr/>
        <a:lstStyle/>
        <a:p>
          <a:endParaRPr lang="en-US"/>
        </a:p>
      </dgm:t>
    </dgm:pt>
    <dgm:pt modelId="{76D1A63A-D72D-4657-8971-A62841314B09}" type="pres">
      <dgm:prSet presAssocID="{9AADEDF3-FD08-42B8-B6F7-DDDCD4DD3F8F}" presName="sibTrans" presStyleLbl="sibTrans2D1" presStyleIdx="1" presStyleCnt="5"/>
      <dgm:spPr/>
      <dgm:t>
        <a:bodyPr/>
        <a:lstStyle/>
        <a:p>
          <a:endParaRPr lang="en-US"/>
        </a:p>
      </dgm:t>
    </dgm:pt>
    <dgm:pt modelId="{2E753DEC-7FD1-4868-859E-54F9A4260638}" type="pres">
      <dgm:prSet presAssocID="{9AADEDF3-FD08-42B8-B6F7-DDDCD4DD3F8F}" presName="connectorText" presStyleLbl="sibTrans2D1" presStyleIdx="1" presStyleCnt="5"/>
      <dgm:spPr/>
      <dgm:t>
        <a:bodyPr/>
        <a:lstStyle/>
        <a:p>
          <a:endParaRPr lang="en-US"/>
        </a:p>
      </dgm:t>
    </dgm:pt>
    <dgm:pt modelId="{0554CC94-BFF9-491F-A822-52D274CD281D}" type="pres">
      <dgm:prSet presAssocID="{4E7365A4-DD51-424D-A083-C13DDEE02CF9}" presName="node" presStyleLbl="node1" presStyleIdx="2" presStyleCnt="6">
        <dgm:presLayoutVars>
          <dgm:bulletEnabled val="1"/>
        </dgm:presLayoutVars>
      </dgm:prSet>
      <dgm:spPr/>
      <dgm:t>
        <a:bodyPr/>
        <a:lstStyle/>
        <a:p>
          <a:endParaRPr lang="en-US"/>
        </a:p>
      </dgm:t>
    </dgm:pt>
    <dgm:pt modelId="{6BF8DB1E-6EB2-4F3B-912E-5520D34AE52B}" type="pres">
      <dgm:prSet presAssocID="{620C5E4D-F081-4973-8CEA-A75E0D28020E}" presName="sibTrans" presStyleLbl="sibTrans2D1" presStyleIdx="2" presStyleCnt="5"/>
      <dgm:spPr/>
      <dgm:t>
        <a:bodyPr/>
        <a:lstStyle/>
        <a:p>
          <a:endParaRPr lang="en-US"/>
        </a:p>
      </dgm:t>
    </dgm:pt>
    <dgm:pt modelId="{4FEFC9B5-8196-4F1F-8013-424188E5AE3B}" type="pres">
      <dgm:prSet presAssocID="{620C5E4D-F081-4973-8CEA-A75E0D28020E}" presName="connectorText" presStyleLbl="sibTrans2D1" presStyleIdx="2" presStyleCnt="5"/>
      <dgm:spPr/>
      <dgm:t>
        <a:bodyPr/>
        <a:lstStyle/>
        <a:p>
          <a:endParaRPr lang="en-US"/>
        </a:p>
      </dgm:t>
    </dgm:pt>
    <dgm:pt modelId="{0DC18649-D8E4-4309-96B1-F15F44454FD4}" type="pres">
      <dgm:prSet presAssocID="{102AD9D6-2028-4252-BBF4-887A826565AC}" presName="node" presStyleLbl="node1" presStyleIdx="3" presStyleCnt="6">
        <dgm:presLayoutVars>
          <dgm:bulletEnabled val="1"/>
        </dgm:presLayoutVars>
      </dgm:prSet>
      <dgm:spPr/>
      <dgm:t>
        <a:bodyPr/>
        <a:lstStyle/>
        <a:p>
          <a:endParaRPr lang="en-US"/>
        </a:p>
      </dgm:t>
    </dgm:pt>
    <dgm:pt modelId="{A2314F11-2B71-4814-AC89-53EFD0953148}" type="pres">
      <dgm:prSet presAssocID="{BDBDD117-3A0C-48EC-B5B5-6A10526BDA99}" presName="sibTrans" presStyleLbl="sibTrans2D1" presStyleIdx="3" presStyleCnt="5"/>
      <dgm:spPr/>
      <dgm:t>
        <a:bodyPr/>
        <a:lstStyle/>
        <a:p>
          <a:endParaRPr lang="en-US"/>
        </a:p>
      </dgm:t>
    </dgm:pt>
    <dgm:pt modelId="{08FC5C78-AD25-4163-A9F4-75BBE0D48159}" type="pres">
      <dgm:prSet presAssocID="{BDBDD117-3A0C-48EC-B5B5-6A10526BDA99}" presName="connectorText" presStyleLbl="sibTrans2D1" presStyleIdx="3" presStyleCnt="5"/>
      <dgm:spPr/>
      <dgm:t>
        <a:bodyPr/>
        <a:lstStyle/>
        <a:p>
          <a:endParaRPr lang="en-US"/>
        </a:p>
      </dgm:t>
    </dgm:pt>
    <dgm:pt modelId="{A469D1A6-2C42-4DC0-AF2F-7067A4CB22FB}" type="pres">
      <dgm:prSet presAssocID="{DA415059-76D2-465F-8880-6D8A2B2B1EA4}" presName="node" presStyleLbl="node1" presStyleIdx="4" presStyleCnt="6">
        <dgm:presLayoutVars>
          <dgm:bulletEnabled val="1"/>
        </dgm:presLayoutVars>
      </dgm:prSet>
      <dgm:spPr/>
      <dgm:t>
        <a:bodyPr/>
        <a:lstStyle/>
        <a:p>
          <a:endParaRPr lang="en-US"/>
        </a:p>
      </dgm:t>
    </dgm:pt>
    <dgm:pt modelId="{D3729199-F013-4B23-8884-08212073C6B5}" type="pres">
      <dgm:prSet presAssocID="{05BCC583-F396-48F8-9226-F32E05AB66C8}" presName="sibTrans" presStyleLbl="sibTrans2D1" presStyleIdx="4" presStyleCnt="5"/>
      <dgm:spPr/>
      <dgm:t>
        <a:bodyPr/>
        <a:lstStyle/>
        <a:p>
          <a:endParaRPr lang="en-US"/>
        </a:p>
      </dgm:t>
    </dgm:pt>
    <dgm:pt modelId="{1DD281CB-1759-4A21-BD8E-D2CCB174D627}" type="pres">
      <dgm:prSet presAssocID="{05BCC583-F396-48F8-9226-F32E05AB66C8}" presName="connectorText" presStyleLbl="sibTrans2D1" presStyleIdx="4" presStyleCnt="5"/>
      <dgm:spPr/>
      <dgm:t>
        <a:bodyPr/>
        <a:lstStyle/>
        <a:p>
          <a:endParaRPr lang="en-US"/>
        </a:p>
      </dgm:t>
    </dgm:pt>
    <dgm:pt modelId="{3302153E-0DC7-43B5-825F-34A201D0371A}" type="pres">
      <dgm:prSet presAssocID="{C9867AFB-ED84-4FA8-8113-34DB91658A7C}" presName="node" presStyleLbl="node1" presStyleIdx="5" presStyleCnt="6">
        <dgm:presLayoutVars>
          <dgm:bulletEnabled val="1"/>
        </dgm:presLayoutVars>
      </dgm:prSet>
      <dgm:spPr/>
      <dgm:t>
        <a:bodyPr/>
        <a:lstStyle/>
        <a:p>
          <a:endParaRPr lang="en-US"/>
        </a:p>
      </dgm:t>
    </dgm:pt>
  </dgm:ptLst>
  <dgm:cxnLst>
    <dgm:cxn modelId="{D59848D0-D876-444F-9396-2F9049470092}" type="presOf" srcId="{9CAD8B89-2A9A-49B1-B5CF-5A99A3EBAF8C}" destId="{F055B945-66DA-4E5F-AA7C-78DD8E86C914}" srcOrd="1" destOrd="0" presId="urn:microsoft.com/office/officeart/2005/8/layout/process5"/>
    <dgm:cxn modelId="{CA36EFC9-F32C-4B7E-92B9-E7574E9225CC}" type="presOf" srcId="{C9867AFB-ED84-4FA8-8113-34DB91658A7C}" destId="{3302153E-0DC7-43B5-825F-34A201D0371A}" srcOrd="0" destOrd="0" presId="urn:microsoft.com/office/officeart/2005/8/layout/process5"/>
    <dgm:cxn modelId="{2E3D6F2E-EF8D-4F5A-A2A3-2D42241BD644}" type="presOf" srcId="{5DE8FB5A-E00D-43A7-8DEE-CADB0FC835E1}" destId="{8F888304-E7D2-4C0E-AC7B-F8D1171D7ACD}" srcOrd="0" destOrd="0" presId="urn:microsoft.com/office/officeart/2005/8/layout/process5"/>
    <dgm:cxn modelId="{0A9E1C16-14A8-42DA-8799-270352CA8F63}" type="presOf" srcId="{9CAD8B89-2A9A-49B1-B5CF-5A99A3EBAF8C}" destId="{A4E452F1-D164-42FB-93AD-31138586E4C5}" srcOrd="0" destOrd="0" presId="urn:microsoft.com/office/officeart/2005/8/layout/process5"/>
    <dgm:cxn modelId="{468DABFE-69A3-4FB3-B9A2-6CD4439A6826}" type="presOf" srcId="{DA415059-76D2-465F-8880-6D8A2B2B1EA4}" destId="{A469D1A6-2C42-4DC0-AF2F-7067A4CB22FB}" srcOrd="0" destOrd="0" presId="urn:microsoft.com/office/officeart/2005/8/layout/process5"/>
    <dgm:cxn modelId="{34176563-B484-46C9-AD70-2907665D3269}" type="presOf" srcId="{4E7365A4-DD51-424D-A083-C13DDEE02CF9}" destId="{0554CC94-BFF9-491F-A822-52D274CD281D}" srcOrd="0" destOrd="0" presId="urn:microsoft.com/office/officeart/2005/8/layout/process5"/>
    <dgm:cxn modelId="{2A999519-C425-46AA-A6E0-B33BA273D130}" type="presOf" srcId="{620C5E4D-F081-4973-8CEA-A75E0D28020E}" destId="{6BF8DB1E-6EB2-4F3B-912E-5520D34AE52B}" srcOrd="0" destOrd="0" presId="urn:microsoft.com/office/officeart/2005/8/layout/process5"/>
    <dgm:cxn modelId="{FCDE290C-9021-4156-856B-35FE1771C0B4}" srcId="{5DE8FB5A-E00D-43A7-8DEE-CADB0FC835E1}" destId="{40A0EB0C-B6B8-4004-9DC0-21E997A2C62A}" srcOrd="1" destOrd="0" parTransId="{8E8E24C6-26DB-45A2-9447-7BFFC96D4945}" sibTransId="{9AADEDF3-FD08-42B8-B6F7-DDDCD4DD3F8F}"/>
    <dgm:cxn modelId="{FAF23197-D712-41D8-AFA1-7ABB7A35931D}" type="presOf" srcId="{BDBDD117-3A0C-48EC-B5B5-6A10526BDA99}" destId="{A2314F11-2B71-4814-AC89-53EFD0953148}" srcOrd="0" destOrd="0" presId="urn:microsoft.com/office/officeart/2005/8/layout/process5"/>
    <dgm:cxn modelId="{255371F6-4DB6-414D-BC0C-540081F3B364}" type="presOf" srcId="{9AADEDF3-FD08-42B8-B6F7-DDDCD4DD3F8F}" destId="{76D1A63A-D72D-4657-8971-A62841314B09}" srcOrd="0" destOrd="0" presId="urn:microsoft.com/office/officeart/2005/8/layout/process5"/>
    <dgm:cxn modelId="{506E76EE-848D-4A1A-A487-1CD5A2F9C3E3}" type="presOf" srcId="{9AADEDF3-FD08-42B8-B6F7-DDDCD4DD3F8F}" destId="{2E753DEC-7FD1-4868-859E-54F9A4260638}" srcOrd="1" destOrd="0" presId="urn:microsoft.com/office/officeart/2005/8/layout/process5"/>
    <dgm:cxn modelId="{5CE087D7-A4D0-4B5F-A891-93657F4C6C00}" srcId="{5DE8FB5A-E00D-43A7-8DEE-CADB0FC835E1}" destId="{C9867AFB-ED84-4FA8-8113-34DB91658A7C}" srcOrd="5" destOrd="0" parTransId="{F616F29A-766C-4E5B-8C28-AF9D501908FD}" sibTransId="{C15724DD-0FD8-4A24-9660-C542A342C150}"/>
    <dgm:cxn modelId="{3536420F-C9C2-495A-9969-919190DFB5AD}" type="presOf" srcId="{BDBDD117-3A0C-48EC-B5B5-6A10526BDA99}" destId="{08FC5C78-AD25-4163-A9F4-75BBE0D48159}" srcOrd="1" destOrd="0" presId="urn:microsoft.com/office/officeart/2005/8/layout/process5"/>
    <dgm:cxn modelId="{A89A4E83-5B02-4BDB-B708-3213F7DC7BE8}" type="presOf" srcId="{05BCC583-F396-48F8-9226-F32E05AB66C8}" destId="{D3729199-F013-4B23-8884-08212073C6B5}" srcOrd="0" destOrd="0" presId="urn:microsoft.com/office/officeart/2005/8/layout/process5"/>
    <dgm:cxn modelId="{333F2048-0BE0-4FAA-B198-8D66979464C6}" srcId="{5DE8FB5A-E00D-43A7-8DEE-CADB0FC835E1}" destId="{DA415059-76D2-465F-8880-6D8A2B2B1EA4}" srcOrd="4" destOrd="0" parTransId="{AFC00795-E02D-4D0C-AB98-740854EB79BE}" sibTransId="{05BCC583-F396-48F8-9226-F32E05AB66C8}"/>
    <dgm:cxn modelId="{E4652D74-6494-4B53-83CE-3098EFB07D3A}" type="presOf" srcId="{A5ABBA0F-6E04-44E2-8BEF-1E67BAF535A7}" destId="{16842797-17BC-443A-BEFE-71951EF17600}" srcOrd="0" destOrd="0" presId="urn:microsoft.com/office/officeart/2005/8/layout/process5"/>
    <dgm:cxn modelId="{658CBB8B-1F32-42DA-95E9-06816A0C02AE}" type="presOf" srcId="{40A0EB0C-B6B8-4004-9DC0-21E997A2C62A}" destId="{44DB9271-8E1F-4459-AF03-7F7F88AAEC38}" srcOrd="0" destOrd="0" presId="urn:microsoft.com/office/officeart/2005/8/layout/process5"/>
    <dgm:cxn modelId="{1B184CB2-890C-482C-ACC4-0FC34C591F8A}" type="presOf" srcId="{620C5E4D-F081-4973-8CEA-A75E0D28020E}" destId="{4FEFC9B5-8196-4F1F-8013-424188E5AE3B}" srcOrd="1" destOrd="0" presId="urn:microsoft.com/office/officeart/2005/8/layout/process5"/>
    <dgm:cxn modelId="{C3C716C6-96C6-46CA-932E-CDF95B6BD2FB}" type="presOf" srcId="{102AD9D6-2028-4252-BBF4-887A826565AC}" destId="{0DC18649-D8E4-4309-96B1-F15F44454FD4}" srcOrd="0" destOrd="0" presId="urn:microsoft.com/office/officeart/2005/8/layout/process5"/>
    <dgm:cxn modelId="{3F636AE3-61FD-4CD1-BF3B-C991DD43F0CE}" srcId="{5DE8FB5A-E00D-43A7-8DEE-CADB0FC835E1}" destId="{A5ABBA0F-6E04-44E2-8BEF-1E67BAF535A7}" srcOrd="0" destOrd="0" parTransId="{43448798-AABD-4F17-B8D1-51EFE5D779E2}" sibTransId="{9CAD8B89-2A9A-49B1-B5CF-5A99A3EBAF8C}"/>
    <dgm:cxn modelId="{C8DD12BD-8E23-4802-B85D-C4C2987546E5}" srcId="{5DE8FB5A-E00D-43A7-8DEE-CADB0FC835E1}" destId="{4E7365A4-DD51-424D-A083-C13DDEE02CF9}" srcOrd="2" destOrd="0" parTransId="{9833A6B1-0872-4DB7-96C8-35A8933C84FB}" sibTransId="{620C5E4D-F081-4973-8CEA-A75E0D28020E}"/>
    <dgm:cxn modelId="{574AE8AC-27D9-47A7-A0D2-4A9BC3D03D5D}" type="presOf" srcId="{05BCC583-F396-48F8-9226-F32E05AB66C8}" destId="{1DD281CB-1759-4A21-BD8E-D2CCB174D627}" srcOrd="1" destOrd="0" presId="urn:microsoft.com/office/officeart/2005/8/layout/process5"/>
    <dgm:cxn modelId="{7931DC30-1259-4433-9887-4208CB543341}" srcId="{5DE8FB5A-E00D-43A7-8DEE-CADB0FC835E1}" destId="{102AD9D6-2028-4252-BBF4-887A826565AC}" srcOrd="3" destOrd="0" parTransId="{C3A712F4-D742-4691-9FE7-A70D1AF55CAA}" sibTransId="{BDBDD117-3A0C-48EC-B5B5-6A10526BDA99}"/>
    <dgm:cxn modelId="{72BA0D23-BB05-473B-8B21-AB8D2FDA8CE6}" type="presParOf" srcId="{8F888304-E7D2-4C0E-AC7B-F8D1171D7ACD}" destId="{16842797-17BC-443A-BEFE-71951EF17600}" srcOrd="0" destOrd="0" presId="urn:microsoft.com/office/officeart/2005/8/layout/process5"/>
    <dgm:cxn modelId="{70E618CA-669B-4546-A08D-4744DE0E8E7A}" type="presParOf" srcId="{8F888304-E7D2-4C0E-AC7B-F8D1171D7ACD}" destId="{A4E452F1-D164-42FB-93AD-31138586E4C5}" srcOrd="1" destOrd="0" presId="urn:microsoft.com/office/officeart/2005/8/layout/process5"/>
    <dgm:cxn modelId="{C17C46AB-62D2-4D35-8A22-F2231BCEC1E5}" type="presParOf" srcId="{A4E452F1-D164-42FB-93AD-31138586E4C5}" destId="{F055B945-66DA-4E5F-AA7C-78DD8E86C914}" srcOrd="0" destOrd="0" presId="urn:microsoft.com/office/officeart/2005/8/layout/process5"/>
    <dgm:cxn modelId="{643AA01A-26BD-4D26-ACD4-E48CF53F26E5}" type="presParOf" srcId="{8F888304-E7D2-4C0E-AC7B-F8D1171D7ACD}" destId="{44DB9271-8E1F-4459-AF03-7F7F88AAEC38}" srcOrd="2" destOrd="0" presId="urn:microsoft.com/office/officeart/2005/8/layout/process5"/>
    <dgm:cxn modelId="{891F8135-FEF9-4C06-8CC4-F802B40B17B0}" type="presParOf" srcId="{8F888304-E7D2-4C0E-AC7B-F8D1171D7ACD}" destId="{76D1A63A-D72D-4657-8971-A62841314B09}" srcOrd="3" destOrd="0" presId="urn:microsoft.com/office/officeart/2005/8/layout/process5"/>
    <dgm:cxn modelId="{0C0ACA75-C32D-4BCD-A323-F832BBA9D846}" type="presParOf" srcId="{76D1A63A-D72D-4657-8971-A62841314B09}" destId="{2E753DEC-7FD1-4868-859E-54F9A4260638}" srcOrd="0" destOrd="0" presId="urn:microsoft.com/office/officeart/2005/8/layout/process5"/>
    <dgm:cxn modelId="{319C6237-283A-4D8D-B475-229A654B9C87}" type="presParOf" srcId="{8F888304-E7D2-4C0E-AC7B-F8D1171D7ACD}" destId="{0554CC94-BFF9-491F-A822-52D274CD281D}" srcOrd="4" destOrd="0" presId="urn:microsoft.com/office/officeart/2005/8/layout/process5"/>
    <dgm:cxn modelId="{C874482F-4C9D-448F-89C8-B09578F10AF0}" type="presParOf" srcId="{8F888304-E7D2-4C0E-AC7B-F8D1171D7ACD}" destId="{6BF8DB1E-6EB2-4F3B-912E-5520D34AE52B}" srcOrd="5" destOrd="0" presId="urn:microsoft.com/office/officeart/2005/8/layout/process5"/>
    <dgm:cxn modelId="{00E4D355-B90C-4B16-9B40-5E5E0F11ADF3}" type="presParOf" srcId="{6BF8DB1E-6EB2-4F3B-912E-5520D34AE52B}" destId="{4FEFC9B5-8196-4F1F-8013-424188E5AE3B}" srcOrd="0" destOrd="0" presId="urn:microsoft.com/office/officeart/2005/8/layout/process5"/>
    <dgm:cxn modelId="{2E6E2376-6D4D-4908-8E20-EEF2CCDB5CD6}" type="presParOf" srcId="{8F888304-E7D2-4C0E-AC7B-F8D1171D7ACD}" destId="{0DC18649-D8E4-4309-96B1-F15F44454FD4}" srcOrd="6" destOrd="0" presId="urn:microsoft.com/office/officeart/2005/8/layout/process5"/>
    <dgm:cxn modelId="{C5EA1746-CE6A-4DA4-BC08-3DCD83A39044}" type="presParOf" srcId="{8F888304-E7D2-4C0E-AC7B-F8D1171D7ACD}" destId="{A2314F11-2B71-4814-AC89-53EFD0953148}" srcOrd="7" destOrd="0" presId="urn:microsoft.com/office/officeart/2005/8/layout/process5"/>
    <dgm:cxn modelId="{278D2F8D-7732-42BE-B5C0-ACD031B39EF8}" type="presParOf" srcId="{A2314F11-2B71-4814-AC89-53EFD0953148}" destId="{08FC5C78-AD25-4163-A9F4-75BBE0D48159}" srcOrd="0" destOrd="0" presId="urn:microsoft.com/office/officeart/2005/8/layout/process5"/>
    <dgm:cxn modelId="{4DD9C624-B82C-4396-9EC9-19A864BD6C6A}" type="presParOf" srcId="{8F888304-E7D2-4C0E-AC7B-F8D1171D7ACD}" destId="{A469D1A6-2C42-4DC0-AF2F-7067A4CB22FB}" srcOrd="8" destOrd="0" presId="urn:microsoft.com/office/officeart/2005/8/layout/process5"/>
    <dgm:cxn modelId="{901F0AF2-255C-4D6B-AAC1-04D1EA4DDB67}" type="presParOf" srcId="{8F888304-E7D2-4C0E-AC7B-F8D1171D7ACD}" destId="{D3729199-F013-4B23-8884-08212073C6B5}" srcOrd="9" destOrd="0" presId="urn:microsoft.com/office/officeart/2005/8/layout/process5"/>
    <dgm:cxn modelId="{1BFF2F65-1BC4-40DC-91E2-9D9B5E273081}" type="presParOf" srcId="{D3729199-F013-4B23-8884-08212073C6B5}" destId="{1DD281CB-1759-4A21-BD8E-D2CCB174D627}" srcOrd="0" destOrd="0" presId="urn:microsoft.com/office/officeart/2005/8/layout/process5"/>
    <dgm:cxn modelId="{279A87CD-80A6-4418-BA5C-C0E2A8B09B1F}" type="presParOf" srcId="{8F888304-E7D2-4C0E-AC7B-F8D1171D7ACD}" destId="{3302153E-0DC7-43B5-825F-34A201D0371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D733E-A2B1-4637-BE26-7FD64CAC44B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0DA1DB4-357D-4839-A4BC-9AC85E5C0DE6}">
      <dgm:prSet phldrT="[Texto]" custT="1"/>
      <dgm:spPr/>
      <dgm:t>
        <a:bodyPr/>
        <a:lstStyle/>
        <a:p>
          <a:pPr algn="ctr"/>
          <a:r>
            <a:rPr lang="en-US" sz="2400">
              <a:latin typeface="Times New Roman" panose="02020603050405020304" pitchFamily="18" charset="0"/>
              <a:cs typeface="Times New Roman" panose="02020603050405020304" pitchFamily="18" charset="0"/>
            </a:rPr>
            <a:t>Objetivos básicos de interés para toda la sociedad</a:t>
          </a:r>
        </a:p>
      </dgm:t>
    </dgm:pt>
    <dgm:pt modelId="{5EBFE980-F4CF-44BE-AB33-5B866A87212A}" type="parTrans" cxnId="{97EA427C-E938-4ABC-B627-E5E30B259F19}">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C99E69C8-55B6-45A1-BC95-638AFE1A1231}" type="sibTrans" cxnId="{97EA427C-E938-4ABC-B627-E5E30B259F19}">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438A3D64-BBC3-40C7-A07F-C99A918E9C5C}">
      <dgm:prSet phldrT="[Texto]" custT="1"/>
      <dgm:spPr/>
      <dgm:t>
        <a:bodyPr/>
        <a:lstStyle/>
        <a:p>
          <a:pPr algn="ctr"/>
          <a:r>
            <a:rPr lang="en-US" sz="2400">
              <a:latin typeface="Times New Roman" panose="02020603050405020304" pitchFamily="18" charset="0"/>
              <a:cs typeface="Times New Roman" panose="02020603050405020304" pitchFamily="18" charset="0"/>
            </a:rPr>
            <a:t>Objetivos básicos relativos a la formación del individuo</a:t>
          </a:r>
        </a:p>
      </dgm:t>
    </dgm:pt>
    <dgm:pt modelId="{B630522C-4670-4112-9ACE-0EB7F7373B75}" type="parTrans" cxnId="{B44F3097-0A5E-4C1B-A377-775265C0097E}">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E2DB7281-53A8-410D-B66C-347B641CF089}" type="sibTrans" cxnId="{B44F3097-0A5E-4C1B-A377-775265C0097E}">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63A71480-7732-4A62-A6B1-BE1DF8963D34}">
      <dgm:prSet phldrT="[Texto]" custT="1"/>
      <dgm:spPr/>
      <dgm:t>
        <a:bodyPr/>
        <a:lstStyle/>
        <a:p>
          <a:pPr algn="ctr"/>
          <a:r>
            <a:rPr lang="en-US" sz="2400">
              <a:latin typeface="Times New Roman" panose="02020603050405020304" pitchFamily="18" charset="0"/>
              <a:cs typeface="Times New Roman" panose="02020603050405020304" pitchFamily="18" charset="0"/>
            </a:rPr>
            <a:t>Propiciar una ética ambiental</a:t>
          </a:r>
        </a:p>
      </dgm:t>
    </dgm:pt>
    <dgm:pt modelId="{EA4B92AE-98C1-4E37-A1D1-0849AAABF79B}" type="parTrans" cxnId="{FF485BE4-EF46-45C8-9D39-761AB4EF9BCE}">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328EE778-CFD7-4D38-B0AF-31E75590B66E}" type="sibTrans" cxnId="{FF485BE4-EF46-45C8-9D39-761AB4EF9BCE}">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49AFB65B-3423-49C2-A560-D8528929967A}">
      <dgm:prSet phldrT="[Texto]" custT="1"/>
      <dgm:spPr/>
      <dgm:t>
        <a:bodyPr/>
        <a:lstStyle/>
        <a:p>
          <a:pPr algn="ctr"/>
          <a:r>
            <a:rPr lang="en-US" sz="2400">
              <a:latin typeface="Times New Roman" panose="02020603050405020304" pitchFamily="18" charset="0"/>
              <a:cs typeface="Times New Roman" panose="02020603050405020304" pitchFamily="18" charset="0"/>
            </a:rPr>
            <a:t>Actualizar sobre información del entorno y problemos contiguos</a:t>
          </a:r>
        </a:p>
      </dgm:t>
    </dgm:pt>
    <dgm:pt modelId="{AB37337E-2C49-49D9-A577-9E606E580067}" type="parTrans" cxnId="{EF6416C7-DDAE-4AC1-A394-DAD367C0EEB5}">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5DE507E5-7AFE-4DCC-BC60-F2E6A779478A}" type="sibTrans" cxnId="{EF6416C7-DDAE-4AC1-A394-DAD367C0EEB5}">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6F836B06-34C3-4C49-ADEF-D8CF3655E504}">
      <dgm:prSet phldrT="[Texto]" custT="1"/>
      <dgm:spPr/>
      <dgm:t>
        <a:bodyPr/>
        <a:lstStyle/>
        <a:p>
          <a:pPr algn="ctr"/>
          <a:r>
            <a:rPr lang="en-US" sz="2400">
              <a:latin typeface="Times New Roman" panose="02020603050405020304" pitchFamily="18" charset="0"/>
              <a:cs typeface="Times New Roman" panose="02020603050405020304" pitchFamily="18" charset="0"/>
            </a:rPr>
            <a:t>Desarrollar valores fundamentales (hombre-naturaleza)</a:t>
          </a:r>
        </a:p>
      </dgm:t>
    </dgm:pt>
    <dgm:pt modelId="{23A2F126-B230-4876-A9F6-D180FDC097D7}" type="parTrans" cxnId="{C01027D3-4073-40D6-BE62-9AC169C1BE4D}">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A748989A-65A0-46CE-85CC-552A8C0FA8D4}" type="sibTrans" cxnId="{C01027D3-4073-40D6-BE62-9AC169C1BE4D}">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EB5A5A55-3465-472C-BD39-1AD939C99980}">
      <dgm:prSet phldrT="[Texto]" custT="1"/>
      <dgm:spPr/>
      <dgm:t>
        <a:bodyPr/>
        <a:lstStyle/>
        <a:p>
          <a:pPr algn="ctr"/>
          <a:r>
            <a:rPr lang="en-US" sz="2400">
              <a:latin typeface="Times New Roman" panose="02020603050405020304" pitchFamily="18" charset="0"/>
              <a:cs typeface="Times New Roman" panose="02020603050405020304" pitchFamily="18" charset="0"/>
            </a:rPr>
            <a:t>Compromiso permanente en la mejora del medio ambiente </a:t>
          </a:r>
        </a:p>
      </dgm:t>
    </dgm:pt>
    <dgm:pt modelId="{95D39010-6E03-4987-B01A-1920A503186B}" type="parTrans" cxnId="{1A076744-3ADD-4F30-8E4C-6AC62C0742B4}">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E5709E80-498C-426C-85F9-22F43DAE6DE3}" type="sibTrans" cxnId="{1A076744-3ADD-4F30-8E4C-6AC62C0742B4}">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B77C3837-9A68-41A6-AB2D-E9F75821E307}">
      <dgm:prSet phldrT="[Texto]" custT="1"/>
      <dgm:spPr/>
      <dgm:t>
        <a:bodyPr/>
        <a:lstStyle/>
        <a:p>
          <a:pPr algn="ctr"/>
          <a:r>
            <a:rPr lang="en-US" sz="2400">
              <a:latin typeface="Times New Roman" panose="02020603050405020304" pitchFamily="18" charset="0"/>
              <a:cs typeface="Times New Roman" panose="02020603050405020304" pitchFamily="18" charset="0"/>
            </a:rPr>
            <a:t>Concientizar a la sociedad en mantener un equilibrio ecológico </a:t>
          </a:r>
        </a:p>
      </dgm:t>
    </dgm:pt>
    <dgm:pt modelId="{A1D8071E-B90E-4279-AAD7-ED43719D0619}" type="parTrans" cxnId="{74F72B3B-13D1-442D-ABCF-D27272A598BA}">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5B760123-59AD-498E-832D-991786D412A3}" type="sibTrans" cxnId="{74F72B3B-13D1-442D-ABCF-D27272A598BA}">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C798F94A-BE47-4603-B20F-96510E2FFAAD}">
      <dgm:prSet phldrT="[Texto]" custT="1"/>
      <dgm:spPr/>
      <dgm:t>
        <a:bodyPr/>
        <a:lstStyle/>
        <a:p>
          <a:pPr algn="ctr"/>
          <a:r>
            <a:rPr lang="en-US" sz="2400">
              <a:latin typeface="Times New Roman" panose="02020603050405020304" pitchFamily="18" charset="0"/>
              <a:cs typeface="Times New Roman" panose="02020603050405020304" pitchFamily="18" charset="0"/>
            </a:rPr>
            <a:t>Mantener el interés a nuevas soluciones de problemas ambientales</a:t>
          </a:r>
        </a:p>
      </dgm:t>
    </dgm:pt>
    <dgm:pt modelId="{F9A71F31-1F26-4FBA-8978-FB27C3BFB903}" type="parTrans" cxnId="{7306AE76-D958-4695-9E24-B2445403B3F0}">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92829AD9-98ED-4EA3-A1C5-BCB3BCD52257}" type="sibTrans" cxnId="{7306AE76-D958-4695-9E24-B2445403B3F0}">
      <dgm:prSet/>
      <dgm:spPr/>
      <dgm:t>
        <a:bodyPr/>
        <a:lstStyle/>
        <a:p>
          <a:pPr algn="ctr"/>
          <a:endParaRPr lang="en-US" sz="2400">
            <a:latin typeface="Times New Roman" panose="02020603050405020304" pitchFamily="18" charset="0"/>
            <a:cs typeface="Times New Roman" panose="02020603050405020304" pitchFamily="18" charset="0"/>
          </a:endParaRPr>
        </a:p>
      </dgm:t>
    </dgm:pt>
    <dgm:pt modelId="{77325DEF-3A4C-4155-8639-D95C565362B4}" type="pres">
      <dgm:prSet presAssocID="{D5CD733E-A2B1-4637-BE26-7FD64CAC44BD}" presName="Name0" presStyleCnt="0">
        <dgm:presLayoutVars>
          <dgm:dir/>
          <dgm:animLvl val="lvl"/>
          <dgm:resizeHandles val="exact"/>
        </dgm:presLayoutVars>
      </dgm:prSet>
      <dgm:spPr/>
      <dgm:t>
        <a:bodyPr/>
        <a:lstStyle/>
        <a:p>
          <a:endParaRPr lang="en-US"/>
        </a:p>
      </dgm:t>
    </dgm:pt>
    <dgm:pt modelId="{6297C5AE-C05C-4F4D-91E1-7BE9BCE1EACF}" type="pres">
      <dgm:prSet presAssocID="{70DA1DB4-357D-4839-A4BC-9AC85E5C0DE6}" presName="composite" presStyleCnt="0"/>
      <dgm:spPr/>
    </dgm:pt>
    <dgm:pt modelId="{00E9A235-A84B-4392-8A9E-733B2F86A564}" type="pres">
      <dgm:prSet presAssocID="{70DA1DB4-357D-4839-A4BC-9AC85E5C0DE6}" presName="parTx" presStyleLbl="alignNode1" presStyleIdx="0" presStyleCnt="2">
        <dgm:presLayoutVars>
          <dgm:chMax val="0"/>
          <dgm:chPref val="0"/>
          <dgm:bulletEnabled val="1"/>
        </dgm:presLayoutVars>
      </dgm:prSet>
      <dgm:spPr/>
      <dgm:t>
        <a:bodyPr/>
        <a:lstStyle/>
        <a:p>
          <a:endParaRPr lang="en-US"/>
        </a:p>
      </dgm:t>
    </dgm:pt>
    <dgm:pt modelId="{EBECA192-C44A-4C92-8EAC-D83D244F2D2C}" type="pres">
      <dgm:prSet presAssocID="{70DA1DB4-357D-4839-A4BC-9AC85E5C0DE6}" presName="desTx" presStyleLbl="alignAccFollowNode1" presStyleIdx="0" presStyleCnt="2">
        <dgm:presLayoutVars>
          <dgm:bulletEnabled val="1"/>
        </dgm:presLayoutVars>
      </dgm:prSet>
      <dgm:spPr/>
      <dgm:t>
        <a:bodyPr/>
        <a:lstStyle/>
        <a:p>
          <a:endParaRPr lang="en-US"/>
        </a:p>
      </dgm:t>
    </dgm:pt>
    <dgm:pt modelId="{93564FEF-027D-4D45-9D02-011377B116F0}" type="pres">
      <dgm:prSet presAssocID="{C99E69C8-55B6-45A1-BC95-638AFE1A1231}" presName="space" presStyleCnt="0"/>
      <dgm:spPr/>
    </dgm:pt>
    <dgm:pt modelId="{5FFBEC7C-1EC2-4193-A1D1-A407628109D2}" type="pres">
      <dgm:prSet presAssocID="{438A3D64-BBC3-40C7-A07F-C99A918E9C5C}" presName="composite" presStyleCnt="0"/>
      <dgm:spPr/>
    </dgm:pt>
    <dgm:pt modelId="{F30CCF27-BC98-4771-AFA8-3E159DBBBA6E}" type="pres">
      <dgm:prSet presAssocID="{438A3D64-BBC3-40C7-A07F-C99A918E9C5C}" presName="parTx" presStyleLbl="alignNode1" presStyleIdx="1" presStyleCnt="2">
        <dgm:presLayoutVars>
          <dgm:chMax val="0"/>
          <dgm:chPref val="0"/>
          <dgm:bulletEnabled val="1"/>
        </dgm:presLayoutVars>
      </dgm:prSet>
      <dgm:spPr/>
      <dgm:t>
        <a:bodyPr/>
        <a:lstStyle/>
        <a:p>
          <a:endParaRPr lang="en-US"/>
        </a:p>
      </dgm:t>
    </dgm:pt>
    <dgm:pt modelId="{284E67AF-CDA8-4252-AF91-9111379E9752}" type="pres">
      <dgm:prSet presAssocID="{438A3D64-BBC3-40C7-A07F-C99A918E9C5C}" presName="desTx" presStyleLbl="alignAccFollowNode1" presStyleIdx="1" presStyleCnt="2">
        <dgm:presLayoutVars>
          <dgm:bulletEnabled val="1"/>
        </dgm:presLayoutVars>
      </dgm:prSet>
      <dgm:spPr/>
      <dgm:t>
        <a:bodyPr/>
        <a:lstStyle/>
        <a:p>
          <a:endParaRPr lang="en-US"/>
        </a:p>
      </dgm:t>
    </dgm:pt>
  </dgm:ptLst>
  <dgm:cxnLst>
    <dgm:cxn modelId="{036AF91F-602C-4108-AB7B-3DB7EBF2CD0C}" type="presOf" srcId="{6F836B06-34C3-4C49-ADEF-D8CF3655E504}" destId="{284E67AF-CDA8-4252-AF91-9111379E9752}" srcOrd="0" destOrd="0" presId="urn:microsoft.com/office/officeart/2005/8/layout/hList1"/>
    <dgm:cxn modelId="{E3E56059-781D-4EA5-9657-51B6A3062437}" type="presOf" srcId="{D5CD733E-A2B1-4637-BE26-7FD64CAC44BD}" destId="{77325DEF-3A4C-4155-8639-D95C565362B4}" srcOrd="0" destOrd="0" presId="urn:microsoft.com/office/officeart/2005/8/layout/hList1"/>
    <dgm:cxn modelId="{7306AE76-D958-4695-9E24-B2445403B3F0}" srcId="{70DA1DB4-357D-4839-A4BC-9AC85E5C0DE6}" destId="{C798F94A-BE47-4603-B20F-96510E2FFAAD}" srcOrd="2" destOrd="0" parTransId="{F9A71F31-1F26-4FBA-8978-FB27C3BFB903}" sibTransId="{92829AD9-98ED-4EA3-A1C5-BCB3BCD52257}"/>
    <dgm:cxn modelId="{0A6E0C25-F18B-42AF-ACED-6DC645BAE3AB}" type="presOf" srcId="{438A3D64-BBC3-40C7-A07F-C99A918E9C5C}" destId="{F30CCF27-BC98-4771-AFA8-3E159DBBBA6E}" srcOrd="0" destOrd="0" presId="urn:microsoft.com/office/officeart/2005/8/layout/hList1"/>
    <dgm:cxn modelId="{EF7A696B-D97C-434A-9078-537A53573209}" type="presOf" srcId="{C798F94A-BE47-4603-B20F-96510E2FFAAD}" destId="{EBECA192-C44A-4C92-8EAC-D83D244F2D2C}" srcOrd="0" destOrd="2" presId="urn:microsoft.com/office/officeart/2005/8/layout/hList1"/>
    <dgm:cxn modelId="{8BD7984E-10B1-4D88-8954-0E412DAE5740}" type="presOf" srcId="{EB5A5A55-3465-472C-BD39-1AD939C99980}" destId="{284E67AF-CDA8-4252-AF91-9111379E9752}" srcOrd="0" destOrd="1" presId="urn:microsoft.com/office/officeart/2005/8/layout/hList1"/>
    <dgm:cxn modelId="{94DB97D4-541E-483C-AE45-6B84B35466B6}" type="presOf" srcId="{49AFB65B-3423-49C2-A560-D8528929967A}" destId="{EBECA192-C44A-4C92-8EAC-D83D244F2D2C}" srcOrd="0" destOrd="3" presId="urn:microsoft.com/office/officeart/2005/8/layout/hList1"/>
    <dgm:cxn modelId="{9A22669E-3D1E-4F07-B3F3-A851DCAAC294}" type="presOf" srcId="{70DA1DB4-357D-4839-A4BC-9AC85E5C0DE6}" destId="{00E9A235-A84B-4392-8A9E-733B2F86A564}" srcOrd="0" destOrd="0" presId="urn:microsoft.com/office/officeart/2005/8/layout/hList1"/>
    <dgm:cxn modelId="{FF485BE4-EF46-45C8-9D39-761AB4EF9BCE}" srcId="{70DA1DB4-357D-4839-A4BC-9AC85E5C0DE6}" destId="{63A71480-7732-4A62-A6B1-BE1DF8963D34}" srcOrd="0" destOrd="0" parTransId="{EA4B92AE-98C1-4E37-A1D1-0849AAABF79B}" sibTransId="{328EE778-CFD7-4D38-B0AF-31E75590B66E}"/>
    <dgm:cxn modelId="{EF6416C7-DDAE-4AC1-A394-DAD367C0EEB5}" srcId="{70DA1DB4-357D-4839-A4BC-9AC85E5C0DE6}" destId="{49AFB65B-3423-49C2-A560-D8528929967A}" srcOrd="3" destOrd="0" parTransId="{AB37337E-2C49-49D9-A577-9E606E580067}" sibTransId="{5DE507E5-7AFE-4DCC-BC60-F2E6A779478A}"/>
    <dgm:cxn modelId="{C93DF83D-8346-47B0-A5BB-26E6E19EB03E}" type="presOf" srcId="{63A71480-7732-4A62-A6B1-BE1DF8963D34}" destId="{EBECA192-C44A-4C92-8EAC-D83D244F2D2C}" srcOrd="0" destOrd="0" presId="urn:microsoft.com/office/officeart/2005/8/layout/hList1"/>
    <dgm:cxn modelId="{B44F3097-0A5E-4C1B-A377-775265C0097E}" srcId="{D5CD733E-A2B1-4637-BE26-7FD64CAC44BD}" destId="{438A3D64-BBC3-40C7-A07F-C99A918E9C5C}" srcOrd="1" destOrd="0" parTransId="{B630522C-4670-4112-9ACE-0EB7F7373B75}" sibTransId="{E2DB7281-53A8-410D-B66C-347B641CF089}"/>
    <dgm:cxn modelId="{74F72B3B-13D1-442D-ABCF-D27272A598BA}" srcId="{70DA1DB4-357D-4839-A4BC-9AC85E5C0DE6}" destId="{B77C3837-9A68-41A6-AB2D-E9F75821E307}" srcOrd="1" destOrd="0" parTransId="{A1D8071E-B90E-4279-AAD7-ED43719D0619}" sibTransId="{5B760123-59AD-498E-832D-991786D412A3}"/>
    <dgm:cxn modelId="{330BDC61-C1A0-4203-906B-CFF1D3BB91E6}" type="presOf" srcId="{B77C3837-9A68-41A6-AB2D-E9F75821E307}" destId="{EBECA192-C44A-4C92-8EAC-D83D244F2D2C}" srcOrd="0" destOrd="1" presId="urn:microsoft.com/office/officeart/2005/8/layout/hList1"/>
    <dgm:cxn modelId="{97EA427C-E938-4ABC-B627-E5E30B259F19}" srcId="{D5CD733E-A2B1-4637-BE26-7FD64CAC44BD}" destId="{70DA1DB4-357D-4839-A4BC-9AC85E5C0DE6}" srcOrd="0" destOrd="0" parTransId="{5EBFE980-F4CF-44BE-AB33-5B866A87212A}" sibTransId="{C99E69C8-55B6-45A1-BC95-638AFE1A1231}"/>
    <dgm:cxn modelId="{1A076744-3ADD-4F30-8E4C-6AC62C0742B4}" srcId="{438A3D64-BBC3-40C7-A07F-C99A918E9C5C}" destId="{EB5A5A55-3465-472C-BD39-1AD939C99980}" srcOrd="1" destOrd="0" parTransId="{95D39010-6E03-4987-B01A-1920A503186B}" sibTransId="{E5709E80-498C-426C-85F9-22F43DAE6DE3}"/>
    <dgm:cxn modelId="{C01027D3-4073-40D6-BE62-9AC169C1BE4D}" srcId="{438A3D64-BBC3-40C7-A07F-C99A918E9C5C}" destId="{6F836B06-34C3-4C49-ADEF-D8CF3655E504}" srcOrd="0" destOrd="0" parTransId="{23A2F126-B230-4876-A9F6-D180FDC097D7}" sibTransId="{A748989A-65A0-46CE-85CC-552A8C0FA8D4}"/>
    <dgm:cxn modelId="{8EFE25DB-79D4-4802-AA5C-18FDA11D989C}" type="presParOf" srcId="{77325DEF-3A4C-4155-8639-D95C565362B4}" destId="{6297C5AE-C05C-4F4D-91E1-7BE9BCE1EACF}" srcOrd="0" destOrd="0" presId="urn:microsoft.com/office/officeart/2005/8/layout/hList1"/>
    <dgm:cxn modelId="{06B446D5-C477-4538-B599-9B4B360443D3}" type="presParOf" srcId="{6297C5AE-C05C-4F4D-91E1-7BE9BCE1EACF}" destId="{00E9A235-A84B-4392-8A9E-733B2F86A564}" srcOrd="0" destOrd="0" presId="urn:microsoft.com/office/officeart/2005/8/layout/hList1"/>
    <dgm:cxn modelId="{7CD0A4AD-1A35-42FB-B192-6A9D801A394D}" type="presParOf" srcId="{6297C5AE-C05C-4F4D-91E1-7BE9BCE1EACF}" destId="{EBECA192-C44A-4C92-8EAC-D83D244F2D2C}" srcOrd="1" destOrd="0" presId="urn:microsoft.com/office/officeart/2005/8/layout/hList1"/>
    <dgm:cxn modelId="{F57CD005-56D0-4B1F-9C2A-3E988072F079}" type="presParOf" srcId="{77325DEF-3A4C-4155-8639-D95C565362B4}" destId="{93564FEF-027D-4D45-9D02-011377B116F0}" srcOrd="1" destOrd="0" presId="urn:microsoft.com/office/officeart/2005/8/layout/hList1"/>
    <dgm:cxn modelId="{604B70B5-F8E7-496D-87C4-DA29A71FAF37}" type="presParOf" srcId="{77325DEF-3A4C-4155-8639-D95C565362B4}" destId="{5FFBEC7C-1EC2-4193-A1D1-A407628109D2}" srcOrd="2" destOrd="0" presId="urn:microsoft.com/office/officeart/2005/8/layout/hList1"/>
    <dgm:cxn modelId="{28B6FB2F-F948-41AE-A784-CC7E898793B8}" type="presParOf" srcId="{5FFBEC7C-1EC2-4193-A1D1-A407628109D2}" destId="{F30CCF27-BC98-4771-AFA8-3E159DBBBA6E}" srcOrd="0" destOrd="0" presId="urn:microsoft.com/office/officeart/2005/8/layout/hList1"/>
    <dgm:cxn modelId="{C19B7FE7-2AD9-476C-B27D-4AAE09F2255A}" type="presParOf" srcId="{5FFBEC7C-1EC2-4193-A1D1-A407628109D2}" destId="{284E67AF-CDA8-4252-AF91-9111379E97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7876E-A29B-4E38-A555-358003B1118F}" type="doc">
      <dgm:prSet loTypeId="urn:microsoft.com/office/officeart/2005/8/layout/chevron1" loCatId="process" qsTypeId="urn:microsoft.com/office/officeart/2005/8/quickstyle/simple1" qsCatId="simple" csTypeId="urn:microsoft.com/office/officeart/2005/8/colors/colorful5" csCatId="colorful" phldr="1"/>
      <dgm:spPr/>
    </dgm:pt>
    <dgm:pt modelId="{1B6C73F4-FB12-4DCB-9A37-F9BD38EE0F9A}">
      <dgm:prSet phldrT="[Texto]"/>
      <dgm:spPr/>
      <dgm:t>
        <a:bodyPr/>
        <a:lstStyle/>
        <a:p>
          <a:r>
            <a:rPr lang="es-EC" dirty="0" smtClean="0"/>
            <a:t>Normas y políticas</a:t>
          </a:r>
          <a:endParaRPr lang="en-US" dirty="0"/>
        </a:p>
      </dgm:t>
    </dgm:pt>
    <dgm:pt modelId="{088915CD-8135-4D57-9672-6251BDBE44D1}" type="parTrans" cxnId="{655BE089-5104-428A-BBEB-8D7B472DA754}">
      <dgm:prSet/>
      <dgm:spPr/>
      <dgm:t>
        <a:bodyPr/>
        <a:lstStyle/>
        <a:p>
          <a:endParaRPr lang="en-US"/>
        </a:p>
      </dgm:t>
    </dgm:pt>
    <dgm:pt modelId="{0853C15E-B0E7-4E82-BA14-BED7FF3E2FB4}" type="sibTrans" cxnId="{655BE089-5104-428A-BBEB-8D7B472DA754}">
      <dgm:prSet/>
      <dgm:spPr/>
      <dgm:t>
        <a:bodyPr/>
        <a:lstStyle/>
        <a:p>
          <a:endParaRPr lang="en-US"/>
        </a:p>
      </dgm:t>
    </dgm:pt>
    <dgm:pt modelId="{A04A5B66-1B3C-4879-9761-1CBDC1C8D8E5}">
      <dgm:prSet phldrT="[Texto]"/>
      <dgm:spPr/>
      <dgm:t>
        <a:bodyPr/>
        <a:lstStyle/>
        <a:p>
          <a:r>
            <a:rPr lang="es-EC" smtClean="0"/>
            <a:t>Interacción entre personas</a:t>
          </a:r>
          <a:endParaRPr lang="en-US" dirty="0"/>
        </a:p>
      </dgm:t>
    </dgm:pt>
    <dgm:pt modelId="{AFC8249B-0EF4-4ECD-889A-C0433F2661D1}" type="parTrans" cxnId="{81F983A2-3C5E-4F77-81EA-D0673BE84D3B}">
      <dgm:prSet/>
      <dgm:spPr/>
      <dgm:t>
        <a:bodyPr/>
        <a:lstStyle/>
        <a:p>
          <a:endParaRPr lang="en-US"/>
        </a:p>
      </dgm:t>
    </dgm:pt>
    <dgm:pt modelId="{1F42EF51-86FC-49DF-8BF4-A071BE8F6C10}" type="sibTrans" cxnId="{81F983A2-3C5E-4F77-81EA-D0673BE84D3B}">
      <dgm:prSet/>
      <dgm:spPr/>
      <dgm:t>
        <a:bodyPr/>
        <a:lstStyle/>
        <a:p>
          <a:endParaRPr lang="en-US"/>
        </a:p>
      </dgm:t>
    </dgm:pt>
    <dgm:pt modelId="{BC92A892-F4E3-41DA-81B2-6B2D120395E5}">
      <dgm:prSet phldrT="[Texto]"/>
      <dgm:spPr/>
      <dgm:t>
        <a:bodyPr/>
        <a:lstStyle/>
        <a:p>
          <a:r>
            <a:rPr lang="es-EC" dirty="0" smtClean="0"/>
            <a:t>Preferencias</a:t>
          </a:r>
          <a:endParaRPr lang="en-US" dirty="0"/>
        </a:p>
      </dgm:t>
    </dgm:pt>
    <dgm:pt modelId="{70592A91-6287-49BE-BEAD-C92236D6F487}" type="parTrans" cxnId="{FA01D303-B912-4889-8B88-DED23B8AE4C2}">
      <dgm:prSet/>
      <dgm:spPr/>
      <dgm:t>
        <a:bodyPr/>
        <a:lstStyle/>
        <a:p>
          <a:endParaRPr lang="en-US"/>
        </a:p>
      </dgm:t>
    </dgm:pt>
    <dgm:pt modelId="{F566F4CE-D9D7-4B05-8176-C3E211AC30F4}" type="sibTrans" cxnId="{FA01D303-B912-4889-8B88-DED23B8AE4C2}">
      <dgm:prSet/>
      <dgm:spPr/>
      <dgm:t>
        <a:bodyPr/>
        <a:lstStyle/>
        <a:p>
          <a:endParaRPr lang="en-US"/>
        </a:p>
      </dgm:t>
    </dgm:pt>
    <dgm:pt modelId="{74A5A219-A83F-4ED0-A82E-B5DA8567C11B}">
      <dgm:prSet phldrT="[Texto]"/>
      <dgm:spPr/>
      <dgm:t>
        <a:bodyPr/>
        <a:lstStyle/>
        <a:p>
          <a:r>
            <a:rPr lang="es-EC" dirty="0" smtClean="0"/>
            <a:t>Proceso de imitación</a:t>
          </a:r>
          <a:endParaRPr lang="en-US" dirty="0"/>
        </a:p>
      </dgm:t>
    </dgm:pt>
    <dgm:pt modelId="{E20CC16D-A511-403A-A932-C6555AA79422}" type="parTrans" cxnId="{1262E3E4-D8B2-4CCC-BF65-D9CE922006A7}">
      <dgm:prSet/>
      <dgm:spPr/>
      <dgm:t>
        <a:bodyPr/>
        <a:lstStyle/>
        <a:p>
          <a:endParaRPr lang="en-US"/>
        </a:p>
      </dgm:t>
    </dgm:pt>
    <dgm:pt modelId="{FD9EA643-703F-443C-B3B4-93A8C274D225}" type="sibTrans" cxnId="{1262E3E4-D8B2-4CCC-BF65-D9CE922006A7}">
      <dgm:prSet/>
      <dgm:spPr/>
      <dgm:t>
        <a:bodyPr/>
        <a:lstStyle/>
        <a:p>
          <a:endParaRPr lang="en-US"/>
        </a:p>
      </dgm:t>
    </dgm:pt>
    <dgm:pt modelId="{AF620255-0F19-4137-B661-568650577AC3}" type="pres">
      <dgm:prSet presAssocID="{B297876E-A29B-4E38-A555-358003B1118F}" presName="Name0" presStyleCnt="0">
        <dgm:presLayoutVars>
          <dgm:dir/>
          <dgm:animLvl val="lvl"/>
          <dgm:resizeHandles val="exact"/>
        </dgm:presLayoutVars>
      </dgm:prSet>
      <dgm:spPr/>
    </dgm:pt>
    <dgm:pt modelId="{E85EC085-67FC-48AE-9580-DA2E01FF769A}" type="pres">
      <dgm:prSet presAssocID="{1B6C73F4-FB12-4DCB-9A37-F9BD38EE0F9A}" presName="parTxOnly" presStyleLbl="node1" presStyleIdx="0" presStyleCnt="4">
        <dgm:presLayoutVars>
          <dgm:chMax val="0"/>
          <dgm:chPref val="0"/>
          <dgm:bulletEnabled val="1"/>
        </dgm:presLayoutVars>
      </dgm:prSet>
      <dgm:spPr/>
      <dgm:t>
        <a:bodyPr/>
        <a:lstStyle/>
        <a:p>
          <a:endParaRPr lang="en-US"/>
        </a:p>
      </dgm:t>
    </dgm:pt>
    <dgm:pt modelId="{5B6E6891-A789-4A16-8574-165495D028F8}" type="pres">
      <dgm:prSet presAssocID="{0853C15E-B0E7-4E82-BA14-BED7FF3E2FB4}" presName="parTxOnlySpace" presStyleCnt="0"/>
      <dgm:spPr/>
    </dgm:pt>
    <dgm:pt modelId="{EFAEEB60-9E68-4AB7-BF15-EB2090B203DE}" type="pres">
      <dgm:prSet presAssocID="{A04A5B66-1B3C-4879-9761-1CBDC1C8D8E5}" presName="parTxOnly" presStyleLbl="node1" presStyleIdx="1" presStyleCnt="4">
        <dgm:presLayoutVars>
          <dgm:chMax val="0"/>
          <dgm:chPref val="0"/>
          <dgm:bulletEnabled val="1"/>
        </dgm:presLayoutVars>
      </dgm:prSet>
      <dgm:spPr/>
      <dgm:t>
        <a:bodyPr/>
        <a:lstStyle/>
        <a:p>
          <a:endParaRPr lang="en-US"/>
        </a:p>
      </dgm:t>
    </dgm:pt>
    <dgm:pt modelId="{D2E2E167-9089-4ABD-8B05-FAFB4ABC6437}" type="pres">
      <dgm:prSet presAssocID="{1F42EF51-86FC-49DF-8BF4-A071BE8F6C10}" presName="parTxOnlySpace" presStyleCnt="0"/>
      <dgm:spPr/>
    </dgm:pt>
    <dgm:pt modelId="{CB942D34-5758-46BA-B2F4-F9C40DD034BC}" type="pres">
      <dgm:prSet presAssocID="{BC92A892-F4E3-41DA-81B2-6B2D120395E5}" presName="parTxOnly" presStyleLbl="node1" presStyleIdx="2" presStyleCnt="4">
        <dgm:presLayoutVars>
          <dgm:chMax val="0"/>
          <dgm:chPref val="0"/>
          <dgm:bulletEnabled val="1"/>
        </dgm:presLayoutVars>
      </dgm:prSet>
      <dgm:spPr/>
      <dgm:t>
        <a:bodyPr/>
        <a:lstStyle/>
        <a:p>
          <a:endParaRPr lang="en-US"/>
        </a:p>
      </dgm:t>
    </dgm:pt>
    <dgm:pt modelId="{6D19F352-4764-49BB-8301-28F726DFCC39}" type="pres">
      <dgm:prSet presAssocID="{F566F4CE-D9D7-4B05-8176-C3E211AC30F4}" presName="parTxOnlySpace" presStyleCnt="0"/>
      <dgm:spPr/>
    </dgm:pt>
    <dgm:pt modelId="{545B8A9F-3899-4BB3-8C3B-F3633CCFEE78}" type="pres">
      <dgm:prSet presAssocID="{74A5A219-A83F-4ED0-A82E-B5DA8567C11B}" presName="parTxOnly" presStyleLbl="node1" presStyleIdx="3" presStyleCnt="4">
        <dgm:presLayoutVars>
          <dgm:chMax val="0"/>
          <dgm:chPref val="0"/>
          <dgm:bulletEnabled val="1"/>
        </dgm:presLayoutVars>
      </dgm:prSet>
      <dgm:spPr/>
      <dgm:t>
        <a:bodyPr/>
        <a:lstStyle/>
        <a:p>
          <a:endParaRPr lang="en-US"/>
        </a:p>
      </dgm:t>
    </dgm:pt>
  </dgm:ptLst>
  <dgm:cxnLst>
    <dgm:cxn modelId="{FA01D303-B912-4889-8B88-DED23B8AE4C2}" srcId="{B297876E-A29B-4E38-A555-358003B1118F}" destId="{BC92A892-F4E3-41DA-81B2-6B2D120395E5}" srcOrd="2" destOrd="0" parTransId="{70592A91-6287-49BE-BEAD-C92236D6F487}" sibTransId="{F566F4CE-D9D7-4B05-8176-C3E211AC30F4}"/>
    <dgm:cxn modelId="{655BE089-5104-428A-BBEB-8D7B472DA754}" srcId="{B297876E-A29B-4E38-A555-358003B1118F}" destId="{1B6C73F4-FB12-4DCB-9A37-F9BD38EE0F9A}" srcOrd="0" destOrd="0" parTransId="{088915CD-8135-4D57-9672-6251BDBE44D1}" sibTransId="{0853C15E-B0E7-4E82-BA14-BED7FF3E2FB4}"/>
    <dgm:cxn modelId="{C1677754-DF5C-4EC4-A887-603A441F3A3B}" type="presOf" srcId="{74A5A219-A83F-4ED0-A82E-B5DA8567C11B}" destId="{545B8A9F-3899-4BB3-8C3B-F3633CCFEE78}" srcOrd="0" destOrd="0" presId="urn:microsoft.com/office/officeart/2005/8/layout/chevron1"/>
    <dgm:cxn modelId="{1158811F-DB36-4EB6-9D40-C9667B6242D2}" type="presOf" srcId="{1B6C73F4-FB12-4DCB-9A37-F9BD38EE0F9A}" destId="{E85EC085-67FC-48AE-9580-DA2E01FF769A}" srcOrd="0" destOrd="0" presId="urn:microsoft.com/office/officeart/2005/8/layout/chevron1"/>
    <dgm:cxn modelId="{81F983A2-3C5E-4F77-81EA-D0673BE84D3B}" srcId="{B297876E-A29B-4E38-A555-358003B1118F}" destId="{A04A5B66-1B3C-4879-9761-1CBDC1C8D8E5}" srcOrd="1" destOrd="0" parTransId="{AFC8249B-0EF4-4ECD-889A-C0433F2661D1}" sibTransId="{1F42EF51-86FC-49DF-8BF4-A071BE8F6C10}"/>
    <dgm:cxn modelId="{1262E3E4-D8B2-4CCC-BF65-D9CE922006A7}" srcId="{B297876E-A29B-4E38-A555-358003B1118F}" destId="{74A5A219-A83F-4ED0-A82E-B5DA8567C11B}" srcOrd="3" destOrd="0" parTransId="{E20CC16D-A511-403A-A932-C6555AA79422}" sibTransId="{FD9EA643-703F-443C-B3B4-93A8C274D225}"/>
    <dgm:cxn modelId="{EFF05ABD-A856-4797-98BF-5DF5B90E9D2C}" type="presOf" srcId="{BC92A892-F4E3-41DA-81B2-6B2D120395E5}" destId="{CB942D34-5758-46BA-B2F4-F9C40DD034BC}" srcOrd="0" destOrd="0" presId="urn:microsoft.com/office/officeart/2005/8/layout/chevron1"/>
    <dgm:cxn modelId="{151E87FD-0A2E-4072-AD80-779DBE193832}" type="presOf" srcId="{B297876E-A29B-4E38-A555-358003B1118F}" destId="{AF620255-0F19-4137-B661-568650577AC3}" srcOrd="0" destOrd="0" presId="urn:microsoft.com/office/officeart/2005/8/layout/chevron1"/>
    <dgm:cxn modelId="{131654D1-5C24-414B-9439-4BAEFBF62838}" type="presOf" srcId="{A04A5B66-1B3C-4879-9761-1CBDC1C8D8E5}" destId="{EFAEEB60-9E68-4AB7-BF15-EB2090B203DE}" srcOrd="0" destOrd="0" presId="urn:microsoft.com/office/officeart/2005/8/layout/chevron1"/>
    <dgm:cxn modelId="{78BF699A-4377-4C25-81D9-E2D96CDCF07B}" type="presParOf" srcId="{AF620255-0F19-4137-B661-568650577AC3}" destId="{E85EC085-67FC-48AE-9580-DA2E01FF769A}" srcOrd="0" destOrd="0" presId="urn:microsoft.com/office/officeart/2005/8/layout/chevron1"/>
    <dgm:cxn modelId="{AAA870AF-6535-418B-BC3D-B9AC1D7D9F97}" type="presParOf" srcId="{AF620255-0F19-4137-B661-568650577AC3}" destId="{5B6E6891-A789-4A16-8574-165495D028F8}" srcOrd="1" destOrd="0" presId="urn:microsoft.com/office/officeart/2005/8/layout/chevron1"/>
    <dgm:cxn modelId="{145D46BA-54A0-4F15-8674-38D3D4D8EFE7}" type="presParOf" srcId="{AF620255-0F19-4137-B661-568650577AC3}" destId="{EFAEEB60-9E68-4AB7-BF15-EB2090B203DE}" srcOrd="2" destOrd="0" presId="urn:microsoft.com/office/officeart/2005/8/layout/chevron1"/>
    <dgm:cxn modelId="{6C3BB0CE-F351-4CE1-8F26-8C68F9154F1A}" type="presParOf" srcId="{AF620255-0F19-4137-B661-568650577AC3}" destId="{D2E2E167-9089-4ABD-8B05-FAFB4ABC6437}" srcOrd="3" destOrd="0" presId="urn:microsoft.com/office/officeart/2005/8/layout/chevron1"/>
    <dgm:cxn modelId="{A8C1F881-74E6-4610-96F1-28AF73DF7B34}" type="presParOf" srcId="{AF620255-0F19-4137-B661-568650577AC3}" destId="{CB942D34-5758-46BA-B2F4-F9C40DD034BC}" srcOrd="4" destOrd="0" presId="urn:microsoft.com/office/officeart/2005/8/layout/chevron1"/>
    <dgm:cxn modelId="{53A431A1-AE0E-4007-978E-07EE3CF19145}" type="presParOf" srcId="{AF620255-0F19-4137-B661-568650577AC3}" destId="{6D19F352-4764-49BB-8301-28F726DFCC39}" srcOrd="5" destOrd="0" presId="urn:microsoft.com/office/officeart/2005/8/layout/chevron1"/>
    <dgm:cxn modelId="{8E06A8CA-0290-4B66-975F-314A22287CDE}" type="presParOf" srcId="{AF620255-0F19-4137-B661-568650577AC3}" destId="{545B8A9F-3899-4BB3-8C3B-F3633CCFEE7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7A1EB1-C57A-43D7-AF1D-B84F45FA4556}"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2CFAF49F-0CC8-4FE3-BDC1-AF3C8D73D0E9}">
      <dgm:prSet phldrT="[Texto]" custT="1"/>
      <dgm:spPr/>
      <dgm:t>
        <a:bodyPr/>
        <a:lstStyle/>
        <a:p>
          <a:r>
            <a:rPr lang="es-EC" sz="2000" dirty="0" smtClean="0"/>
            <a:t>Problema social</a:t>
          </a:r>
          <a:endParaRPr lang="en-US" sz="2000" dirty="0"/>
        </a:p>
      </dgm:t>
    </dgm:pt>
    <dgm:pt modelId="{46E757BF-D74A-4566-B3DC-4FF86079B044}" type="parTrans" cxnId="{4621D8FB-FFDC-4703-B76D-B12782015B5A}">
      <dgm:prSet/>
      <dgm:spPr/>
      <dgm:t>
        <a:bodyPr/>
        <a:lstStyle/>
        <a:p>
          <a:endParaRPr lang="en-US" sz="1800"/>
        </a:p>
      </dgm:t>
    </dgm:pt>
    <dgm:pt modelId="{374C76AA-3CEB-49BC-A6D2-76988252AE71}" type="sibTrans" cxnId="{4621D8FB-FFDC-4703-B76D-B12782015B5A}">
      <dgm:prSet/>
      <dgm:spPr/>
      <dgm:t>
        <a:bodyPr/>
        <a:lstStyle/>
        <a:p>
          <a:endParaRPr lang="en-US" sz="1800"/>
        </a:p>
      </dgm:t>
    </dgm:pt>
    <dgm:pt modelId="{06FD6C13-53B5-4D92-BA64-106245A615C3}">
      <dgm:prSet phldrT="[Texto]" custT="1"/>
      <dgm:spPr/>
      <dgm:t>
        <a:bodyPr/>
        <a:lstStyle/>
        <a:p>
          <a:r>
            <a:rPr lang="es-EC" sz="1600" dirty="0" smtClean="0"/>
            <a:t>Malestar generalizado el cual es generado por una desorganización por parte tanto de los individuos y de la sociedad.</a:t>
          </a:r>
          <a:endParaRPr lang="en-US" sz="1600" dirty="0"/>
        </a:p>
      </dgm:t>
    </dgm:pt>
    <dgm:pt modelId="{905D7A7B-465A-4298-B254-F72FE2A9D555}" type="parTrans" cxnId="{75E0D56B-FDD9-414E-9BD6-9A84B6CBF50A}">
      <dgm:prSet/>
      <dgm:spPr/>
      <dgm:t>
        <a:bodyPr/>
        <a:lstStyle/>
        <a:p>
          <a:endParaRPr lang="en-US" sz="1800"/>
        </a:p>
      </dgm:t>
    </dgm:pt>
    <dgm:pt modelId="{2B630A09-E22C-4B4B-9AF9-3E756E4825C6}" type="sibTrans" cxnId="{75E0D56B-FDD9-414E-9BD6-9A84B6CBF50A}">
      <dgm:prSet/>
      <dgm:spPr/>
      <dgm:t>
        <a:bodyPr/>
        <a:lstStyle/>
        <a:p>
          <a:endParaRPr lang="en-US" sz="1800"/>
        </a:p>
      </dgm:t>
    </dgm:pt>
    <dgm:pt modelId="{8548DE98-155C-4A7C-AFB1-B0BB14D2B58E}">
      <dgm:prSet phldrT="[Texto]" custT="1"/>
      <dgm:spPr/>
      <dgm:t>
        <a:bodyPr/>
        <a:lstStyle/>
        <a:p>
          <a:r>
            <a:rPr lang="es-EC" sz="2000" dirty="0" smtClean="0"/>
            <a:t>Empresa industrial</a:t>
          </a:r>
          <a:endParaRPr lang="en-US" sz="2000" dirty="0"/>
        </a:p>
      </dgm:t>
    </dgm:pt>
    <dgm:pt modelId="{5C326085-7FC8-4A16-BABC-8E430F0C09EE}" type="parTrans" cxnId="{5A86389C-8CD3-4838-9DDA-6B68FA2D13B2}">
      <dgm:prSet/>
      <dgm:spPr/>
      <dgm:t>
        <a:bodyPr/>
        <a:lstStyle/>
        <a:p>
          <a:endParaRPr lang="en-US" sz="1800"/>
        </a:p>
      </dgm:t>
    </dgm:pt>
    <dgm:pt modelId="{ACEFB779-A959-400A-9BB3-0749F1FAFBEE}" type="sibTrans" cxnId="{5A86389C-8CD3-4838-9DDA-6B68FA2D13B2}">
      <dgm:prSet/>
      <dgm:spPr/>
      <dgm:t>
        <a:bodyPr/>
        <a:lstStyle/>
        <a:p>
          <a:endParaRPr lang="en-US" sz="1800"/>
        </a:p>
      </dgm:t>
    </dgm:pt>
    <dgm:pt modelId="{E5F1996C-EC44-442F-8903-869CF420BECF}">
      <dgm:prSet phldrT="[Texto]" custT="1"/>
      <dgm:spPr/>
      <dgm:t>
        <a:bodyPr/>
        <a:lstStyle/>
        <a:p>
          <a:r>
            <a:rPr lang="es-EC" sz="1600" dirty="0" smtClean="0"/>
            <a:t>Transforman las materas primas a productos con valor agregado mediante el apoyo de maquinaria y herramientas</a:t>
          </a:r>
          <a:endParaRPr lang="en-US" sz="1600" dirty="0"/>
        </a:p>
      </dgm:t>
    </dgm:pt>
    <dgm:pt modelId="{CC3D37A3-6836-4A60-B94B-4C6AD48C7412}" type="parTrans" cxnId="{5288677C-F686-4B6A-AE54-BBE9E8690036}">
      <dgm:prSet/>
      <dgm:spPr/>
      <dgm:t>
        <a:bodyPr/>
        <a:lstStyle/>
        <a:p>
          <a:endParaRPr lang="en-US" sz="1800"/>
        </a:p>
      </dgm:t>
    </dgm:pt>
    <dgm:pt modelId="{4D2F9A4C-12AE-4F77-9C4A-96259C5D59CA}" type="sibTrans" cxnId="{5288677C-F686-4B6A-AE54-BBE9E8690036}">
      <dgm:prSet/>
      <dgm:spPr/>
      <dgm:t>
        <a:bodyPr/>
        <a:lstStyle/>
        <a:p>
          <a:endParaRPr lang="en-US" sz="1800"/>
        </a:p>
      </dgm:t>
    </dgm:pt>
    <dgm:pt modelId="{D3B2206C-1274-4F6D-9EFC-C3A6AF2F2A8D}">
      <dgm:prSet phldrT="[Texto]" custT="1"/>
      <dgm:spPr/>
      <dgm:t>
        <a:bodyPr/>
        <a:lstStyle/>
        <a:p>
          <a:r>
            <a:rPr lang="es-EC" sz="2000" dirty="0" smtClean="0"/>
            <a:t>Marketing social</a:t>
          </a:r>
          <a:endParaRPr lang="en-US" sz="2000" dirty="0"/>
        </a:p>
      </dgm:t>
    </dgm:pt>
    <dgm:pt modelId="{9D6C50F8-870B-4D42-B372-926E239B95EF}" type="parTrans" cxnId="{95E3FC95-504D-4BAD-8B46-D6281094025E}">
      <dgm:prSet/>
      <dgm:spPr/>
      <dgm:t>
        <a:bodyPr/>
        <a:lstStyle/>
        <a:p>
          <a:endParaRPr lang="en-US" sz="1800"/>
        </a:p>
      </dgm:t>
    </dgm:pt>
    <dgm:pt modelId="{F8116303-0534-42D2-B8B0-6DA4085F7BDD}" type="sibTrans" cxnId="{95E3FC95-504D-4BAD-8B46-D6281094025E}">
      <dgm:prSet/>
      <dgm:spPr/>
      <dgm:t>
        <a:bodyPr/>
        <a:lstStyle/>
        <a:p>
          <a:endParaRPr lang="en-US" sz="1800"/>
        </a:p>
      </dgm:t>
    </dgm:pt>
    <dgm:pt modelId="{478D29A0-F1C2-43EB-8335-1BEF2688F7AE}">
      <dgm:prSet phldrT="[Texto]" custT="1"/>
      <dgm:spPr/>
      <dgm:t>
        <a:bodyPr/>
        <a:lstStyle/>
        <a:p>
          <a:r>
            <a:rPr lang="es-EC" sz="1600" dirty="0" smtClean="0"/>
            <a:t>Adaptación de técnicas del marketing tradicional con el objetivo de cambiar de manera positiva comportamientos que estén provocando un daño social. </a:t>
          </a:r>
          <a:endParaRPr lang="en-US" sz="1600" dirty="0"/>
        </a:p>
      </dgm:t>
    </dgm:pt>
    <dgm:pt modelId="{F8396E60-970D-4845-BB66-1D661CAF360B}" type="parTrans" cxnId="{3C7A3A45-1697-4135-9DE5-B6E18C1D341F}">
      <dgm:prSet/>
      <dgm:spPr/>
      <dgm:t>
        <a:bodyPr/>
        <a:lstStyle/>
        <a:p>
          <a:endParaRPr lang="en-US" sz="1800"/>
        </a:p>
      </dgm:t>
    </dgm:pt>
    <dgm:pt modelId="{4E7E1D1F-F039-4F41-AA8E-5C7356564B64}" type="sibTrans" cxnId="{3C7A3A45-1697-4135-9DE5-B6E18C1D341F}">
      <dgm:prSet/>
      <dgm:spPr/>
      <dgm:t>
        <a:bodyPr/>
        <a:lstStyle/>
        <a:p>
          <a:endParaRPr lang="en-US" sz="1800"/>
        </a:p>
      </dgm:t>
    </dgm:pt>
    <dgm:pt modelId="{9174565A-F3AD-463C-9C63-BD22328BF283}">
      <dgm:prSet phldrT="[Texto]" custT="1"/>
      <dgm:spPr/>
      <dgm:t>
        <a:bodyPr/>
        <a:lstStyle/>
        <a:p>
          <a:r>
            <a:rPr lang="es-EC" sz="2000" dirty="0" smtClean="0"/>
            <a:t>Conciencia ambiental</a:t>
          </a:r>
          <a:endParaRPr lang="en-US" sz="2000" dirty="0"/>
        </a:p>
      </dgm:t>
    </dgm:pt>
    <dgm:pt modelId="{A862FCCA-CD32-4403-8794-4B3FCF62504D}" type="parTrans" cxnId="{814AA3EC-F19E-4BDF-8F64-BB2611C21C07}">
      <dgm:prSet/>
      <dgm:spPr/>
      <dgm:t>
        <a:bodyPr/>
        <a:lstStyle/>
        <a:p>
          <a:endParaRPr lang="en-US" sz="1800"/>
        </a:p>
      </dgm:t>
    </dgm:pt>
    <dgm:pt modelId="{90FF4904-C32C-45CC-9DB2-071205F3658F}" type="sibTrans" cxnId="{814AA3EC-F19E-4BDF-8F64-BB2611C21C07}">
      <dgm:prSet/>
      <dgm:spPr/>
      <dgm:t>
        <a:bodyPr/>
        <a:lstStyle/>
        <a:p>
          <a:endParaRPr lang="en-US" sz="1800"/>
        </a:p>
      </dgm:t>
    </dgm:pt>
    <dgm:pt modelId="{D335EF04-6DB1-4A99-BF39-9EE4F0487128}">
      <dgm:prSet phldrT="[Texto]" custT="1"/>
      <dgm:spPr/>
      <dgm:t>
        <a:bodyPr/>
        <a:lstStyle/>
        <a:p>
          <a:r>
            <a:rPr lang="es-EC" sz="1600" dirty="0" smtClean="0"/>
            <a:t>Implica conocer qué es el ambiente y cuáles son los problemas ambientas contemporáneos y lo más importante que puede hacer cada uno desde su posición</a:t>
          </a:r>
          <a:endParaRPr lang="en-US" sz="1600" dirty="0"/>
        </a:p>
      </dgm:t>
    </dgm:pt>
    <dgm:pt modelId="{A455D1CF-E03A-43D4-999E-6010F2D24A7D}" type="parTrans" cxnId="{905561DE-7C7B-43A3-A327-B573FB8C885D}">
      <dgm:prSet/>
      <dgm:spPr/>
      <dgm:t>
        <a:bodyPr/>
        <a:lstStyle/>
        <a:p>
          <a:endParaRPr lang="en-US" sz="1800"/>
        </a:p>
      </dgm:t>
    </dgm:pt>
    <dgm:pt modelId="{8D945151-BBF4-4FB7-B6C0-0ED40F291BDA}" type="sibTrans" cxnId="{905561DE-7C7B-43A3-A327-B573FB8C885D}">
      <dgm:prSet/>
      <dgm:spPr/>
      <dgm:t>
        <a:bodyPr/>
        <a:lstStyle/>
        <a:p>
          <a:endParaRPr lang="en-US" sz="1800"/>
        </a:p>
      </dgm:t>
    </dgm:pt>
    <dgm:pt modelId="{CBE8D4F6-133B-40F4-95E8-1316DD97E166}" type="pres">
      <dgm:prSet presAssocID="{427A1EB1-C57A-43D7-AF1D-B84F45FA4556}" presName="Name0" presStyleCnt="0">
        <dgm:presLayoutVars>
          <dgm:dir/>
          <dgm:resizeHandles val="exact"/>
        </dgm:presLayoutVars>
      </dgm:prSet>
      <dgm:spPr/>
      <dgm:t>
        <a:bodyPr/>
        <a:lstStyle/>
        <a:p>
          <a:endParaRPr lang="en-US"/>
        </a:p>
      </dgm:t>
    </dgm:pt>
    <dgm:pt modelId="{C5B35E2C-CE0D-4E69-9FB3-CADFF1D157CE}" type="pres">
      <dgm:prSet presAssocID="{427A1EB1-C57A-43D7-AF1D-B84F45FA4556}" presName="bkgdShp" presStyleLbl="alignAccFollowNode1" presStyleIdx="0" presStyleCnt="1"/>
      <dgm:spPr/>
    </dgm:pt>
    <dgm:pt modelId="{5077B71A-6D7F-4F62-89C9-97F0093030B0}" type="pres">
      <dgm:prSet presAssocID="{427A1EB1-C57A-43D7-AF1D-B84F45FA4556}" presName="linComp" presStyleCnt="0"/>
      <dgm:spPr/>
    </dgm:pt>
    <dgm:pt modelId="{C2B2F979-7DDF-4BAF-8904-47F57D1A024C}" type="pres">
      <dgm:prSet presAssocID="{2CFAF49F-0CC8-4FE3-BDC1-AF3C8D73D0E9}" presName="compNode" presStyleCnt="0"/>
      <dgm:spPr/>
    </dgm:pt>
    <dgm:pt modelId="{1EC04463-6828-472B-B5F6-683BF682E89B}" type="pres">
      <dgm:prSet presAssocID="{2CFAF49F-0CC8-4FE3-BDC1-AF3C8D73D0E9}" presName="node" presStyleLbl="node1" presStyleIdx="0" presStyleCnt="4">
        <dgm:presLayoutVars>
          <dgm:bulletEnabled val="1"/>
        </dgm:presLayoutVars>
      </dgm:prSet>
      <dgm:spPr/>
      <dgm:t>
        <a:bodyPr/>
        <a:lstStyle/>
        <a:p>
          <a:endParaRPr lang="en-US"/>
        </a:p>
      </dgm:t>
    </dgm:pt>
    <dgm:pt modelId="{4189176D-6CA8-41D6-93EC-7A3299D58CCB}" type="pres">
      <dgm:prSet presAssocID="{2CFAF49F-0CC8-4FE3-BDC1-AF3C8D73D0E9}" presName="invisiNode" presStyleLbl="node1" presStyleIdx="0" presStyleCnt="4"/>
      <dgm:spPr/>
    </dgm:pt>
    <dgm:pt modelId="{1134ABE9-6142-4E0D-822E-034C5CDC8443}" type="pres">
      <dgm:prSet presAssocID="{2CFAF49F-0CC8-4FE3-BDC1-AF3C8D73D0E9}" presName="imagNode" presStyleLbl="fgImgPlace1" presStyleIdx="0" presStyleCnt="4"/>
      <dgm:spPr>
        <a:blipFill rotWithShape="1">
          <a:blip xmlns:r="http://schemas.openxmlformats.org/officeDocument/2006/relationships" r:embed="rId1"/>
          <a:stretch>
            <a:fillRect/>
          </a:stretch>
        </a:blipFill>
      </dgm:spPr>
    </dgm:pt>
    <dgm:pt modelId="{6423CA8F-CBFB-4CEE-BBFB-2EB3408960C8}" type="pres">
      <dgm:prSet presAssocID="{374C76AA-3CEB-49BC-A6D2-76988252AE71}" presName="sibTrans" presStyleLbl="sibTrans2D1" presStyleIdx="0" presStyleCnt="0"/>
      <dgm:spPr/>
      <dgm:t>
        <a:bodyPr/>
        <a:lstStyle/>
        <a:p>
          <a:endParaRPr lang="en-US"/>
        </a:p>
      </dgm:t>
    </dgm:pt>
    <dgm:pt modelId="{C74E3287-5BE2-469C-9617-3345F9C45DBC}" type="pres">
      <dgm:prSet presAssocID="{8548DE98-155C-4A7C-AFB1-B0BB14D2B58E}" presName="compNode" presStyleCnt="0"/>
      <dgm:spPr/>
    </dgm:pt>
    <dgm:pt modelId="{F3C9CE90-B755-4009-A091-3332A9EEE0B6}" type="pres">
      <dgm:prSet presAssocID="{8548DE98-155C-4A7C-AFB1-B0BB14D2B58E}" presName="node" presStyleLbl="node1" presStyleIdx="1" presStyleCnt="4">
        <dgm:presLayoutVars>
          <dgm:bulletEnabled val="1"/>
        </dgm:presLayoutVars>
      </dgm:prSet>
      <dgm:spPr/>
      <dgm:t>
        <a:bodyPr/>
        <a:lstStyle/>
        <a:p>
          <a:endParaRPr lang="en-US"/>
        </a:p>
      </dgm:t>
    </dgm:pt>
    <dgm:pt modelId="{157B0F49-F102-42F8-9EE6-5643227E8BA0}" type="pres">
      <dgm:prSet presAssocID="{8548DE98-155C-4A7C-AFB1-B0BB14D2B58E}" presName="invisiNode" presStyleLbl="node1" presStyleIdx="1" presStyleCnt="4"/>
      <dgm:spPr/>
    </dgm:pt>
    <dgm:pt modelId="{829C6D49-136D-413D-BFFE-366E1B2FE509}" type="pres">
      <dgm:prSet presAssocID="{8548DE98-155C-4A7C-AFB1-B0BB14D2B58E}" presName="imagNode" presStyleLbl="fgImgPlace1" presStyleIdx="1" presStyleCnt="4"/>
      <dgm:spPr>
        <a:blipFill rotWithShape="1">
          <a:blip xmlns:r="http://schemas.openxmlformats.org/officeDocument/2006/relationships" r:embed="rId2"/>
          <a:stretch>
            <a:fillRect/>
          </a:stretch>
        </a:blipFill>
      </dgm:spPr>
    </dgm:pt>
    <dgm:pt modelId="{23BE51E1-0913-45E4-B145-ABF70F78D5C3}" type="pres">
      <dgm:prSet presAssocID="{ACEFB779-A959-400A-9BB3-0749F1FAFBEE}" presName="sibTrans" presStyleLbl="sibTrans2D1" presStyleIdx="0" presStyleCnt="0"/>
      <dgm:spPr/>
      <dgm:t>
        <a:bodyPr/>
        <a:lstStyle/>
        <a:p>
          <a:endParaRPr lang="en-US"/>
        </a:p>
      </dgm:t>
    </dgm:pt>
    <dgm:pt modelId="{5DB957AE-2BC3-4EB2-BCEA-F6338531B81E}" type="pres">
      <dgm:prSet presAssocID="{D3B2206C-1274-4F6D-9EFC-C3A6AF2F2A8D}" presName="compNode" presStyleCnt="0"/>
      <dgm:spPr/>
    </dgm:pt>
    <dgm:pt modelId="{7CAF4A13-DB39-4AEB-8BA9-93C32C350A7D}" type="pres">
      <dgm:prSet presAssocID="{D3B2206C-1274-4F6D-9EFC-C3A6AF2F2A8D}" presName="node" presStyleLbl="node1" presStyleIdx="2" presStyleCnt="4">
        <dgm:presLayoutVars>
          <dgm:bulletEnabled val="1"/>
        </dgm:presLayoutVars>
      </dgm:prSet>
      <dgm:spPr/>
      <dgm:t>
        <a:bodyPr/>
        <a:lstStyle/>
        <a:p>
          <a:endParaRPr lang="en-US"/>
        </a:p>
      </dgm:t>
    </dgm:pt>
    <dgm:pt modelId="{FFA504BE-0023-409F-AAFD-16B494A0D002}" type="pres">
      <dgm:prSet presAssocID="{D3B2206C-1274-4F6D-9EFC-C3A6AF2F2A8D}" presName="invisiNode" presStyleLbl="node1" presStyleIdx="2" presStyleCnt="4"/>
      <dgm:spPr/>
    </dgm:pt>
    <dgm:pt modelId="{3E4BE2B1-9943-45F5-A79E-C16A5A19CDF1}" type="pres">
      <dgm:prSet presAssocID="{D3B2206C-1274-4F6D-9EFC-C3A6AF2F2A8D}" presName="imagNode" presStyleLbl="fgImgPlace1" presStyleIdx="2" presStyleCnt="4"/>
      <dgm:spPr>
        <a:blipFill rotWithShape="1">
          <a:blip xmlns:r="http://schemas.openxmlformats.org/officeDocument/2006/relationships" r:embed="rId3"/>
          <a:stretch>
            <a:fillRect/>
          </a:stretch>
        </a:blipFill>
      </dgm:spPr>
    </dgm:pt>
    <dgm:pt modelId="{A9CE0CB7-861E-40B0-A933-AA1503C2A270}" type="pres">
      <dgm:prSet presAssocID="{F8116303-0534-42D2-B8B0-6DA4085F7BDD}" presName="sibTrans" presStyleLbl="sibTrans2D1" presStyleIdx="0" presStyleCnt="0"/>
      <dgm:spPr/>
      <dgm:t>
        <a:bodyPr/>
        <a:lstStyle/>
        <a:p>
          <a:endParaRPr lang="en-US"/>
        </a:p>
      </dgm:t>
    </dgm:pt>
    <dgm:pt modelId="{BD7AC72C-4770-47F2-8875-E8507B1A972C}" type="pres">
      <dgm:prSet presAssocID="{9174565A-F3AD-463C-9C63-BD22328BF283}" presName="compNode" presStyleCnt="0"/>
      <dgm:spPr/>
    </dgm:pt>
    <dgm:pt modelId="{7888E2A9-9F23-42B9-BFE7-7BFB4D7E279D}" type="pres">
      <dgm:prSet presAssocID="{9174565A-F3AD-463C-9C63-BD22328BF283}" presName="node" presStyleLbl="node1" presStyleIdx="3" presStyleCnt="4">
        <dgm:presLayoutVars>
          <dgm:bulletEnabled val="1"/>
        </dgm:presLayoutVars>
      </dgm:prSet>
      <dgm:spPr/>
      <dgm:t>
        <a:bodyPr/>
        <a:lstStyle/>
        <a:p>
          <a:endParaRPr lang="en-US"/>
        </a:p>
      </dgm:t>
    </dgm:pt>
    <dgm:pt modelId="{A068AC61-58E8-476B-99C8-3B536C85661D}" type="pres">
      <dgm:prSet presAssocID="{9174565A-F3AD-463C-9C63-BD22328BF283}" presName="invisiNode" presStyleLbl="node1" presStyleIdx="3" presStyleCnt="4"/>
      <dgm:spPr/>
    </dgm:pt>
    <dgm:pt modelId="{65AB212D-B0EC-47AA-B57E-41542764972C}" type="pres">
      <dgm:prSet presAssocID="{9174565A-F3AD-463C-9C63-BD22328BF283}" presName="imagNode" presStyleLbl="fgImgPlace1" presStyleIdx="3" presStyleCnt="4"/>
      <dgm:spPr>
        <a:blipFill rotWithShape="1">
          <a:blip xmlns:r="http://schemas.openxmlformats.org/officeDocument/2006/relationships" r:embed="rId4"/>
          <a:stretch>
            <a:fillRect/>
          </a:stretch>
        </a:blipFill>
      </dgm:spPr>
    </dgm:pt>
  </dgm:ptLst>
  <dgm:cxnLst>
    <dgm:cxn modelId="{BC34DF19-AABA-45B7-8367-4FD0A62A71EE}" type="presOf" srcId="{2CFAF49F-0CC8-4FE3-BDC1-AF3C8D73D0E9}" destId="{1EC04463-6828-472B-B5F6-683BF682E89B}" srcOrd="0" destOrd="0" presId="urn:microsoft.com/office/officeart/2005/8/layout/pList2"/>
    <dgm:cxn modelId="{3C7A3A45-1697-4135-9DE5-B6E18C1D341F}" srcId="{D3B2206C-1274-4F6D-9EFC-C3A6AF2F2A8D}" destId="{478D29A0-F1C2-43EB-8335-1BEF2688F7AE}" srcOrd="0" destOrd="0" parTransId="{F8396E60-970D-4845-BB66-1D661CAF360B}" sibTransId="{4E7E1D1F-F039-4F41-AA8E-5C7356564B64}"/>
    <dgm:cxn modelId="{95E3FC95-504D-4BAD-8B46-D6281094025E}" srcId="{427A1EB1-C57A-43D7-AF1D-B84F45FA4556}" destId="{D3B2206C-1274-4F6D-9EFC-C3A6AF2F2A8D}" srcOrd="2" destOrd="0" parTransId="{9D6C50F8-870B-4D42-B372-926E239B95EF}" sibTransId="{F8116303-0534-42D2-B8B0-6DA4085F7BDD}"/>
    <dgm:cxn modelId="{C49DB8F0-BB34-4634-AE28-6A7DF34DCC29}" type="presOf" srcId="{427A1EB1-C57A-43D7-AF1D-B84F45FA4556}" destId="{CBE8D4F6-133B-40F4-95E8-1316DD97E166}" srcOrd="0" destOrd="0" presId="urn:microsoft.com/office/officeart/2005/8/layout/pList2"/>
    <dgm:cxn modelId="{8B408793-DF6C-4210-B109-2DCC5CA7C547}" type="presOf" srcId="{D3B2206C-1274-4F6D-9EFC-C3A6AF2F2A8D}" destId="{7CAF4A13-DB39-4AEB-8BA9-93C32C350A7D}" srcOrd="0" destOrd="0" presId="urn:microsoft.com/office/officeart/2005/8/layout/pList2"/>
    <dgm:cxn modelId="{DD2F39F2-6D20-4322-9080-0EB1B0F4A030}" type="presOf" srcId="{D335EF04-6DB1-4A99-BF39-9EE4F0487128}" destId="{7888E2A9-9F23-42B9-BFE7-7BFB4D7E279D}" srcOrd="0" destOrd="1" presId="urn:microsoft.com/office/officeart/2005/8/layout/pList2"/>
    <dgm:cxn modelId="{1CF8413E-CC5A-4F58-9604-4060F95447A9}" type="presOf" srcId="{06FD6C13-53B5-4D92-BA64-106245A615C3}" destId="{1EC04463-6828-472B-B5F6-683BF682E89B}" srcOrd="0" destOrd="1" presId="urn:microsoft.com/office/officeart/2005/8/layout/pList2"/>
    <dgm:cxn modelId="{702F8451-A06F-43C5-8FAC-2C4D6F221621}" type="presOf" srcId="{8548DE98-155C-4A7C-AFB1-B0BB14D2B58E}" destId="{F3C9CE90-B755-4009-A091-3332A9EEE0B6}" srcOrd="0" destOrd="0" presId="urn:microsoft.com/office/officeart/2005/8/layout/pList2"/>
    <dgm:cxn modelId="{B49B8645-831F-41A9-ACB0-B8086B6F2B1B}" type="presOf" srcId="{9174565A-F3AD-463C-9C63-BD22328BF283}" destId="{7888E2A9-9F23-42B9-BFE7-7BFB4D7E279D}" srcOrd="0" destOrd="0" presId="urn:microsoft.com/office/officeart/2005/8/layout/pList2"/>
    <dgm:cxn modelId="{893D4CCA-50F3-4F10-8A90-17E602CD4A79}" type="presOf" srcId="{E5F1996C-EC44-442F-8903-869CF420BECF}" destId="{F3C9CE90-B755-4009-A091-3332A9EEE0B6}" srcOrd="0" destOrd="1" presId="urn:microsoft.com/office/officeart/2005/8/layout/pList2"/>
    <dgm:cxn modelId="{D9AA69FB-B779-496B-878A-B54267705072}" type="presOf" srcId="{ACEFB779-A959-400A-9BB3-0749F1FAFBEE}" destId="{23BE51E1-0913-45E4-B145-ABF70F78D5C3}" srcOrd="0" destOrd="0" presId="urn:microsoft.com/office/officeart/2005/8/layout/pList2"/>
    <dgm:cxn modelId="{5288677C-F686-4B6A-AE54-BBE9E8690036}" srcId="{8548DE98-155C-4A7C-AFB1-B0BB14D2B58E}" destId="{E5F1996C-EC44-442F-8903-869CF420BECF}" srcOrd="0" destOrd="0" parTransId="{CC3D37A3-6836-4A60-B94B-4C6AD48C7412}" sibTransId="{4D2F9A4C-12AE-4F77-9C4A-96259C5D59CA}"/>
    <dgm:cxn modelId="{C161A356-0E3C-429F-BED7-75EC1795B550}" type="presOf" srcId="{374C76AA-3CEB-49BC-A6D2-76988252AE71}" destId="{6423CA8F-CBFB-4CEE-BBFB-2EB3408960C8}" srcOrd="0" destOrd="0" presId="urn:microsoft.com/office/officeart/2005/8/layout/pList2"/>
    <dgm:cxn modelId="{EB5DDDD6-E744-49AB-9C04-1FB2C8D45142}" type="presOf" srcId="{478D29A0-F1C2-43EB-8335-1BEF2688F7AE}" destId="{7CAF4A13-DB39-4AEB-8BA9-93C32C350A7D}" srcOrd="0" destOrd="1" presId="urn:microsoft.com/office/officeart/2005/8/layout/pList2"/>
    <dgm:cxn modelId="{75E0D56B-FDD9-414E-9BD6-9A84B6CBF50A}" srcId="{2CFAF49F-0CC8-4FE3-BDC1-AF3C8D73D0E9}" destId="{06FD6C13-53B5-4D92-BA64-106245A615C3}" srcOrd="0" destOrd="0" parTransId="{905D7A7B-465A-4298-B254-F72FE2A9D555}" sibTransId="{2B630A09-E22C-4B4B-9AF9-3E756E4825C6}"/>
    <dgm:cxn modelId="{5A86389C-8CD3-4838-9DDA-6B68FA2D13B2}" srcId="{427A1EB1-C57A-43D7-AF1D-B84F45FA4556}" destId="{8548DE98-155C-4A7C-AFB1-B0BB14D2B58E}" srcOrd="1" destOrd="0" parTransId="{5C326085-7FC8-4A16-BABC-8E430F0C09EE}" sibTransId="{ACEFB779-A959-400A-9BB3-0749F1FAFBEE}"/>
    <dgm:cxn modelId="{905561DE-7C7B-43A3-A327-B573FB8C885D}" srcId="{9174565A-F3AD-463C-9C63-BD22328BF283}" destId="{D335EF04-6DB1-4A99-BF39-9EE4F0487128}" srcOrd="0" destOrd="0" parTransId="{A455D1CF-E03A-43D4-999E-6010F2D24A7D}" sibTransId="{8D945151-BBF4-4FB7-B6C0-0ED40F291BDA}"/>
    <dgm:cxn modelId="{814AA3EC-F19E-4BDF-8F64-BB2611C21C07}" srcId="{427A1EB1-C57A-43D7-AF1D-B84F45FA4556}" destId="{9174565A-F3AD-463C-9C63-BD22328BF283}" srcOrd="3" destOrd="0" parTransId="{A862FCCA-CD32-4403-8794-4B3FCF62504D}" sibTransId="{90FF4904-C32C-45CC-9DB2-071205F3658F}"/>
    <dgm:cxn modelId="{4621D8FB-FFDC-4703-B76D-B12782015B5A}" srcId="{427A1EB1-C57A-43D7-AF1D-B84F45FA4556}" destId="{2CFAF49F-0CC8-4FE3-BDC1-AF3C8D73D0E9}" srcOrd="0" destOrd="0" parTransId="{46E757BF-D74A-4566-B3DC-4FF86079B044}" sibTransId="{374C76AA-3CEB-49BC-A6D2-76988252AE71}"/>
    <dgm:cxn modelId="{8BDC9C99-4A7E-469C-8A8E-4A636EBD66FD}" type="presOf" srcId="{F8116303-0534-42D2-B8B0-6DA4085F7BDD}" destId="{A9CE0CB7-861E-40B0-A933-AA1503C2A270}" srcOrd="0" destOrd="0" presId="urn:microsoft.com/office/officeart/2005/8/layout/pList2"/>
    <dgm:cxn modelId="{7ECFA3C1-4204-4E11-87AD-DCB4594F6AFA}" type="presParOf" srcId="{CBE8D4F6-133B-40F4-95E8-1316DD97E166}" destId="{C5B35E2C-CE0D-4E69-9FB3-CADFF1D157CE}" srcOrd="0" destOrd="0" presId="urn:microsoft.com/office/officeart/2005/8/layout/pList2"/>
    <dgm:cxn modelId="{8D7419AF-AE40-49B0-9082-8D42DCE609B6}" type="presParOf" srcId="{CBE8D4F6-133B-40F4-95E8-1316DD97E166}" destId="{5077B71A-6D7F-4F62-89C9-97F0093030B0}" srcOrd="1" destOrd="0" presId="urn:microsoft.com/office/officeart/2005/8/layout/pList2"/>
    <dgm:cxn modelId="{04B4AE5B-6BC0-496A-AB24-03FD687FBF24}" type="presParOf" srcId="{5077B71A-6D7F-4F62-89C9-97F0093030B0}" destId="{C2B2F979-7DDF-4BAF-8904-47F57D1A024C}" srcOrd="0" destOrd="0" presId="urn:microsoft.com/office/officeart/2005/8/layout/pList2"/>
    <dgm:cxn modelId="{9B5AA8FC-F47C-4BA5-B1BA-3F073C010BBB}" type="presParOf" srcId="{C2B2F979-7DDF-4BAF-8904-47F57D1A024C}" destId="{1EC04463-6828-472B-B5F6-683BF682E89B}" srcOrd="0" destOrd="0" presId="urn:microsoft.com/office/officeart/2005/8/layout/pList2"/>
    <dgm:cxn modelId="{67624CF6-A855-4A81-8B5E-28605DFCACDC}" type="presParOf" srcId="{C2B2F979-7DDF-4BAF-8904-47F57D1A024C}" destId="{4189176D-6CA8-41D6-93EC-7A3299D58CCB}" srcOrd="1" destOrd="0" presId="urn:microsoft.com/office/officeart/2005/8/layout/pList2"/>
    <dgm:cxn modelId="{A8CA83C8-0F4E-4FD8-B9E6-900AA0A413FD}" type="presParOf" srcId="{C2B2F979-7DDF-4BAF-8904-47F57D1A024C}" destId="{1134ABE9-6142-4E0D-822E-034C5CDC8443}" srcOrd="2" destOrd="0" presId="urn:microsoft.com/office/officeart/2005/8/layout/pList2"/>
    <dgm:cxn modelId="{0943FA1C-A4DC-4835-A662-E67FD08ABE45}" type="presParOf" srcId="{5077B71A-6D7F-4F62-89C9-97F0093030B0}" destId="{6423CA8F-CBFB-4CEE-BBFB-2EB3408960C8}" srcOrd="1" destOrd="0" presId="urn:microsoft.com/office/officeart/2005/8/layout/pList2"/>
    <dgm:cxn modelId="{8F0A6DD1-59B8-4D32-9F99-9F9C97F39332}" type="presParOf" srcId="{5077B71A-6D7F-4F62-89C9-97F0093030B0}" destId="{C74E3287-5BE2-469C-9617-3345F9C45DBC}" srcOrd="2" destOrd="0" presId="urn:microsoft.com/office/officeart/2005/8/layout/pList2"/>
    <dgm:cxn modelId="{39864238-0ED3-4BC4-9B06-2787ABAADEA9}" type="presParOf" srcId="{C74E3287-5BE2-469C-9617-3345F9C45DBC}" destId="{F3C9CE90-B755-4009-A091-3332A9EEE0B6}" srcOrd="0" destOrd="0" presId="urn:microsoft.com/office/officeart/2005/8/layout/pList2"/>
    <dgm:cxn modelId="{0B5A6732-3CB3-48A9-8CDA-B6E65B555933}" type="presParOf" srcId="{C74E3287-5BE2-469C-9617-3345F9C45DBC}" destId="{157B0F49-F102-42F8-9EE6-5643227E8BA0}" srcOrd="1" destOrd="0" presId="urn:microsoft.com/office/officeart/2005/8/layout/pList2"/>
    <dgm:cxn modelId="{F360DBFB-F05C-450B-8F16-B2AF58761820}" type="presParOf" srcId="{C74E3287-5BE2-469C-9617-3345F9C45DBC}" destId="{829C6D49-136D-413D-BFFE-366E1B2FE509}" srcOrd="2" destOrd="0" presId="urn:microsoft.com/office/officeart/2005/8/layout/pList2"/>
    <dgm:cxn modelId="{C1A50392-B4E1-484D-A6F4-E1B1EB8AAD54}" type="presParOf" srcId="{5077B71A-6D7F-4F62-89C9-97F0093030B0}" destId="{23BE51E1-0913-45E4-B145-ABF70F78D5C3}" srcOrd="3" destOrd="0" presId="urn:microsoft.com/office/officeart/2005/8/layout/pList2"/>
    <dgm:cxn modelId="{336137BF-4FAB-4BA3-AB78-AAF8017D0C42}" type="presParOf" srcId="{5077B71A-6D7F-4F62-89C9-97F0093030B0}" destId="{5DB957AE-2BC3-4EB2-BCEA-F6338531B81E}" srcOrd="4" destOrd="0" presId="urn:microsoft.com/office/officeart/2005/8/layout/pList2"/>
    <dgm:cxn modelId="{6CA7977E-F439-4E25-9D2A-D6B6AE18150F}" type="presParOf" srcId="{5DB957AE-2BC3-4EB2-BCEA-F6338531B81E}" destId="{7CAF4A13-DB39-4AEB-8BA9-93C32C350A7D}" srcOrd="0" destOrd="0" presId="urn:microsoft.com/office/officeart/2005/8/layout/pList2"/>
    <dgm:cxn modelId="{791D4200-BC85-47B6-BBA7-8512E2A936C9}" type="presParOf" srcId="{5DB957AE-2BC3-4EB2-BCEA-F6338531B81E}" destId="{FFA504BE-0023-409F-AAFD-16B494A0D002}" srcOrd="1" destOrd="0" presId="urn:microsoft.com/office/officeart/2005/8/layout/pList2"/>
    <dgm:cxn modelId="{877A8C39-2379-4399-BD4A-CE91FADEFD4F}" type="presParOf" srcId="{5DB957AE-2BC3-4EB2-BCEA-F6338531B81E}" destId="{3E4BE2B1-9943-45F5-A79E-C16A5A19CDF1}" srcOrd="2" destOrd="0" presId="urn:microsoft.com/office/officeart/2005/8/layout/pList2"/>
    <dgm:cxn modelId="{3B6FA359-5D98-424C-BE23-0343080A487B}" type="presParOf" srcId="{5077B71A-6D7F-4F62-89C9-97F0093030B0}" destId="{A9CE0CB7-861E-40B0-A933-AA1503C2A270}" srcOrd="5" destOrd="0" presId="urn:microsoft.com/office/officeart/2005/8/layout/pList2"/>
    <dgm:cxn modelId="{0471741D-80E2-4E55-BB87-A3BECC40A952}" type="presParOf" srcId="{5077B71A-6D7F-4F62-89C9-97F0093030B0}" destId="{BD7AC72C-4770-47F2-8875-E8507B1A972C}" srcOrd="6" destOrd="0" presId="urn:microsoft.com/office/officeart/2005/8/layout/pList2"/>
    <dgm:cxn modelId="{0AA942A6-4F2C-4545-A418-B293473B8AFF}" type="presParOf" srcId="{BD7AC72C-4770-47F2-8875-E8507B1A972C}" destId="{7888E2A9-9F23-42B9-BFE7-7BFB4D7E279D}" srcOrd="0" destOrd="0" presId="urn:microsoft.com/office/officeart/2005/8/layout/pList2"/>
    <dgm:cxn modelId="{0484082C-660C-448D-8B0A-2A2B64E84D09}" type="presParOf" srcId="{BD7AC72C-4770-47F2-8875-E8507B1A972C}" destId="{A068AC61-58E8-476B-99C8-3B536C85661D}" srcOrd="1" destOrd="0" presId="urn:microsoft.com/office/officeart/2005/8/layout/pList2"/>
    <dgm:cxn modelId="{DF371420-82B8-4724-8F58-8E94F789D41D}" type="presParOf" srcId="{BD7AC72C-4770-47F2-8875-E8507B1A972C}" destId="{65AB212D-B0EC-47AA-B57E-41542764972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C46DE9-7B1A-4115-9E05-FA67584776EE}" type="doc">
      <dgm:prSet loTypeId="urn:microsoft.com/office/officeart/2005/8/layout/pList2" loCatId="list" qsTypeId="urn:microsoft.com/office/officeart/2005/8/quickstyle/simple1" qsCatId="simple" csTypeId="urn:microsoft.com/office/officeart/2005/8/colors/colorful5" csCatId="colorful" phldr="1"/>
      <dgm:spPr/>
    </dgm:pt>
    <dgm:pt modelId="{4A15B406-DFB8-45B1-9F57-2DA1E2E04EDB}">
      <dgm:prSet phldrT="[Texto]" custT="1"/>
      <dgm:spPr/>
      <dgm:t>
        <a:bodyPr/>
        <a:lstStyle/>
        <a:p>
          <a:r>
            <a:rPr lang="es-EC" sz="1800" dirty="0" smtClean="0"/>
            <a:t>Certificado ambiental</a:t>
          </a:r>
          <a:endParaRPr lang="en-US" sz="1800" dirty="0"/>
        </a:p>
      </dgm:t>
    </dgm:pt>
    <dgm:pt modelId="{E59495A0-43F0-4491-AF50-0783B01FD206}" type="parTrans" cxnId="{942D2D43-FDA7-4A93-93D0-D0AB0F15467E}">
      <dgm:prSet/>
      <dgm:spPr/>
      <dgm:t>
        <a:bodyPr/>
        <a:lstStyle/>
        <a:p>
          <a:endParaRPr lang="en-US" sz="1800"/>
        </a:p>
      </dgm:t>
    </dgm:pt>
    <dgm:pt modelId="{A45CA9E4-6C1B-4789-B4F4-1B647FAA37FD}" type="sibTrans" cxnId="{942D2D43-FDA7-4A93-93D0-D0AB0F15467E}">
      <dgm:prSet/>
      <dgm:spPr/>
      <dgm:t>
        <a:bodyPr/>
        <a:lstStyle/>
        <a:p>
          <a:endParaRPr lang="en-US" sz="1800"/>
        </a:p>
      </dgm:t>
    </dgm:pt>
    <dgm:pt modelId="{5E9B7E4A-0C91-49B9-9CB6-DC10969E66AD}">
      <dgm:prSet phldrT="[Texto]" custT="1"/>
      <dgm:spPr/>
      <dgm:t>
        <a:bodyPr/>
        <a:lstStyle/>
        <a:p>
          <a:r>
            <a:rPr lang="es-EC" sz="1800" dirty="0" smtClean="0"/>
            <a:t>Declaración de impacto ambiental</a:t>
          </a:r>
          <a:endParaRPr lang="en-US" sz="1800" dirty="0"/>
        </a:p>
      </dgm:t>
    </dgm:pt>
    <dgm:pt modelId="{772FF791-2906-4A9B-81A2-F61E777D458D}" type="parTrans" cxnId="{809BE06E-043F-4B24-83BC-7E8BC378AAAA}">
      <dgm:prSet/>
      <dgm:spPr/>
      <dgm:t>
        <a:bodyPr/>
        <a:lstStyle/>
        <a:p>
          <a:endParaRPr lang="en-US" sz="1800"/>
        </a:p>
      </dgm:t>
    </dgm:pt>
    <dgm:pt modelId="{53D8A632-0A09-499E-8881-AB4F3E0AE325}" type="sibTrans" cxnId="{809BE06E-043F-4B24-83BC-7E8BC378AAAA}">
      <dgm:prSet/>
      <dgm:spPr/>
      <dgm:t>
        <a:bodyPr/>
        <a:lstStyle/>
        <a:p>
          <a:endParaRPr lang="en-US" sz="1800"/>
        </a:p>
      </dgm:t>
    </dgm:pt>
    <dgm:pt modelId="{66CB2516-2CDA-469D-9DB5-CC1FA301ACB3}">
      <dgm:prSet phldrT="[Texto]" custT="1"/>
      <dgm:spPr/>
      <dgm:t>
        <a:bodyPr/>
        <a:lstStyle/>
        <a:p>
          <a:r>
            <a:rPr lang="es-EC" sz="1800" dirty="0" smtClean="0"/>
            <a:t>Ficha ambiental</a:t>
          </a:r>
          <a:endParaRPr lang="en-US" sz="1800" dirty="0"/>
        </a:p>
      </dgm:t>
    </dgm:pt>
    <dgm:pt modelId="{3314A3D2-AF17-4FC7-905E-C016596E640F}" type="parTrans" cxnId="{01E052FB-260B-472D-86EB-B17481C5105F}">
      <dgm:prSet/>
      <dgm:spPr/>
      <dgm:t>
        <a:bodyPr/>
        <a:lstStyle/>
        <a:p>
          <a:endParaRPr lang="en-US" sz="1800"/>
        </a:p>
      </dgm:t>
    </dgm:pt>
    <dgm:pt modelId="{C8D06A0B-0FEA-400E-8DF8-EBD74656DBDB}" type="sibTrans" cxnId="{01E052FB-260B-472D-86EB-B17481C5105F}">
      <dgm:prSet/>
      <dgm:spPr/>
      <dgm:t>
        <a:bodyPr/>
        <a:lstStyle/>
        <a:p>
          <a:endParaRPr lang="en-US" sz="1800"/>
        </a:p>
      </dgm:t>
    </dgm:pt>
    <dgm:pt modelId="{2C5C802F-4863-4267-A95F-7718F057F0AD}">
      <dgm:prSet phldrT="[Texto]" custT="1"/>
      <dgm:spPr/>
      <dgm:t>
        <a:bodyPr/>
        <a:lstStyle/>
        <a:p>
          <a:r>
            <a:rPr lang="es-EC" sz="1800" dirty="0" smtClean="0"/>
            <a:t>Autorización administrativa ambiental que generan impactos no significativos</a:t>
          </a:r>
          <a:endParaRPr lang="en-US" sz="1800" dirty="0"/>
        </a:p>
      </dgm:t>
    </dgm:pt>
    <dgm:pt modelId="{9A38CBD9-F4C7-476F-BE67-8AE557C548E3}" type="parTrans" cxnId="{E66EDE58-1CB3-464C-8DF7-FFD643D680C8}">
      <dgm:prSet/>
      <dgm:spPr/>
      <dgm:t>
        <a:bodyPr/>
        <a:lstStyle/>
        <a:p>
          <a:endParaRPr lang="en-US" sz="1800"/>
        </a:p>
      </dgm:t>
    </dgm:pt>
    <dgm:pt modelId="{10E62BA7-D577-4091-B520-360B5D5C2B23}" type="sibTrans" cxnId="{E66EDE58-1CB3-464C-8DF7-FFD643D680C8}">
      <dgm:prSet/>
      <dgm:spPr/>
      <dgm:t>
        <a:bodyPr/>
        <a:lstStyle/>
        <a:p>
          <a:endParaRPr lang="en-US" sz="1800"/>
        </a:p>
      </dgm:t>
    </dgm:pt>
    <dgm:pt modelId="{B08BE06A-DA5D-4676-8331-BFFAB16F94D8}">
      <dgm:prSet phldrT="[Texto]" custT="1"/>
      <dgm:spPr/>
      <dgm:t>
        <a:bodyPr/>
        <a:lstStyle/>
        <a:p>
          <a:r>
            <a:rPr lang="es-EC" sz="1800" dirty="0" smtClean="0"/>
            <a:t>Describe las principales actividades, son considerados de bajo impacto</a:t>
          </a:r>
          <a:endParaRPr lang="en-US" sz="1800" dirty="0"/>
        </a:p>
      </dgm:t>
    </dgm:pt>
    <dgm:pt modelId="{2AF20E88-207D-42B5-A202-88BE808A0546}" type="parTrans" cxnId="{999A4392-7C70-41F1-A819-7AFF334C7B07}">
      <dgm:prSet/>
      <dgm:spPr/>
      <dgm:t>
        <a:bodyPr/>
        <a:lstStyle/>
        <a:p>
          <a:endParaRPr lang="en-US" sz="1800"/>
        </a:p>
      </dgm:t>
    </dgm:pt>
    <dgm:pt modelId="{53E9EE8C-4E91-4AB9-A3FB-459AEB858AD5}" type="sibTrans" cxnId="{999A4392-7C70-41F1-A819-7AFF334C7B07}">
      <dgm:prSet/>
      <dgm:spPr/>
      <dgm:t>
        <a:bodyPr/>
        <a:lstStyle/>
        <a:p>
          <a:endParaRPr lang="en-US" sz="1800"/>
        </a:p>
      </dgm:t>
    </dgm:pt>
    <dgm:pt modelId="{BAEC7A7E-0163-4518-924F-31522F535BE4}">
      <dgm:prSet phldrT="[Texto]" custT="1"/>
      <dgm:spPr/>
      <dgm:t>
        <a:bodyPr/>
        <a:lstStyle/>
        <a:p>
          <a:r>
            <a:rPr lang="es-EC" sz="1800" dirty="0" smtClean="0"/>
            <a:t>Instrumentos de análisis que permite identificar posibles impactos ambientales y consecuencias al realizar una actividad</a:t>
          </a:r>
          <a:endParaRPr lang="en-US" sz="1800" dirty="0"/>
        </a:p>
      </dgm:t>
    </dgm:pt>
    <dgm:pt modelId="{A634A2AE-B6D3-4169-BB17-5BE4FA7479B0}" type="parTrans" cxnId="{F1CFE471-7180-45C2-8948-F768D178C152}">
      <dgm:prSet/>
      <dgm:spPr/>
      <dgm:t>
        <a:bodyPr/>
        <a:lstStyle/>
        <a:p>
          <a:endParaRPr lang="en-US" sz="1800"/>
        </a:p>
      </dgm:t>
    </dgm:pt>
    <dgm:pt modelId="{C4451519-B1F4-42DF-8EE3-BB63E3C15040}" type="sibTrans" cxnId="{F1CFE471-7180-45C2-8948-F768D178C152}">
      <dgm:prSet/>
      <dgm:spPr/>
      <dgm:t>
        <a:bodyPr/>
        <a:lstStyle/>
        <a:p>
          <a:endParaRPr lang="en-US" sz="1800"/>
        </a:p>
      </dgm:t>
    </dgm:pt>
    <dgm:pt modelId="{98D556C7-DF6E-44AC-B2C4-5226CC7033B0}">
      <dgm:prSet phldrT="[Texto]" custT="1"/>
      <dgm:spPr/>
      <dgm:t>
        <a:bodyPr/>
        <a:lstStyle/>
        <a:p>
          <a:r>
            <a:rPr lang="es-EC" sz="1800" dirty="0" smtClean="0"/>
            <a:t>Licencia ambiental</a:t>
          </a:r>
          <a:endParaRPr lang="en-US" sz="1800" dirty="0"/>
        </a:p>
      </dgm:t>
    </dgm:pt>
    <dgm:pt modelId="{9A9FA537-661E-495E-B57C-E856E3E58587}" type="parTrans" cxnId="{5DCAD4FA-4F00-4BB8-A953-B7417C8B7FD1}">
      <dgm:prSet/>
      <dgm:spPr/>
      <dgm:t>
        <a:bodyPr/>
        <a:lstStyle/>
        <a:p>
          <a:endParaRPr lang="en-US" sz="1800"/>
        </a:p>
      </dgm:t>
    </dgm:pt>
    <dgm:pt modelId="{04A73A7B-76AB-4F7C-8E44-8CB3507067A4}" type="sibTrans" cxnId="{5DCAD4FA-4F00-4BB8-A953-B7417C8B7FD1}">
      <dgm:prSet/>
      <dgm:spPr/>
      <dgm:t>
        <a:bodyPr/>
        <a:lstStyle/>
        <a:p>
          <a:endParaRPr lang="en-US" sz="1800"/>
        </a:p>
      </dgm:t>
    </dgm:pt>
    <dgm:pt modelId="{A50FD485-3710-4034-95A8-409D27327359}">
      <dgm:prSet phldrT="[Texto]" custT="1"/>
      <dgm:spPr/>
      <dgm:t>
        <a:bodyPr/>
        <a:lstStyle/>
        <a:p>
          <a:r>
            <a:rPr lang="es-EC" sz="1800" dirty="0" smtClean="0"/>
            <a:t>Autorización para actividades que tienen un alto impacto ambiental</a:t>
          </a:r>
          <a:endParaRPr lang="en-US" sz="1800" dirty="0"/>
        </a:p>
      </dgm:t>
    </dgm:pt>
    <dgm:pt modelId="{D3E892E8-60E8-4854-953B-E8887F81B966}" type="parTrans" cxnId="{34813E9C-E7F8-48B0-81AA-98DF9922417F}">
      <dgm:prSet/>
      <dgm:spPr/>
      <dgm:t>
        <a:bodyPr/>
        <a:lstStyle/>
        <a:p>
          <a:endParaRPr lang="en-US" sz="1800"/>
        </a:p>
      </dgm:t>
    </dgm:pt>
    <dgm:pt modelId="{1F30A2DA-8293-4B13-AC7E-774681409158}" type="sibTrans" cxnId="{34813E9C-E7F8-48B0-81AA-98DF9922417F}">
      <dgm:prSet/>
      <dgm:spPr/>
      <dgm:t>
        <a:bodyPr/>
        <a:lstStyle/>
        <a:p>
          <a:endParaRPr lang="en-US" sz="1800"/>
        </a:p>
      </dgm:t>
    </dgm:pt>
    <dgm:pt modelId="{2EFC7956-8484-486E-BC06-8A66DD0E8254}" type="pres">
      <dgm:prSet presAssocID="{F8C46DE9-7B1A-4115-9E05-FA67584776EE}" presName="Name0" presStyleCnt="0">
        <dgm:presLayoutVars>
          <dgm:dir/>
          <dgm:resizeHandles val="exact"/>
        </dgm:presLayoutVars>
      </dgm:prSet>
      <dgm:spPr/>
    </dgm:pt>
    <dgm:pt modelId="{D4E275F9-008D-4F75-9F14-7EA9D74C4030}" type="pres">
      <dgm:prSet presAssocID="{F8C46DE9-7B1A-4115-9E05-FA67584776EE}" presName="bkgdShp" presStyleLbl="alignAccFollowNode1" presStyleIdx="0" presStyleCnt="1"/>
      <dgm:spPr/>
    </dgm:pt>
    <dgm:pt modelId="{2DEA219F-02C1-450A-9FEB-0272182066A0}" type="pres">
      <dgm:prSet presAssocID="{F8C46DE9-7B1A-4115-9E05-FA67584776EE}" presName="linComp" presStyleCnt="0"/>
      <dgm:spPr/>
    </dgm:pt>
    <dgm:pt modelId="{CB56BD0E-7A17-4AE9-BB82-B0875CA495F8}" type="pres">
      <dgm:prSet presAssocID="{4A15B406-DFB8-45B1-9F57-2DA1E2E04EDB}" presName="compNode" presStyleCnt="0"/>
      <dgm:spPr/>
    </dgm:pt>
    <dgm:pt modelId="{CF1D952E-4280-4832-954A-462BCFF418FF}" type="pres">
      <dgm:prSet presAssocID="{4A15B406-DFB8-45B1-9F57-2DA1E2E04EDB}" presName="node" presStyleLbl="node1" presStyleIdx="0" presStyleCnt="4">
        <dgm:presLayoutVars>
          <dgm:bulletEnabled val="1"/>
        </dgm:presLayoutVars>
      </dgm:prSet>
      <dgm:spPr/>
      <dgm:t>
        <a:bodyPr/>
        <a:lstStyle/>
        <a:p>
          <a:endParaRPr lang="en-US"/>
        </a:p>
      </dgm:t>
    </dgm:pt>
    <dgm:pt modelId="{67072A1E-4FFC-4CF6-AD19-069A974AC775}" type="pres">
      <dgm:prSet presAssocID="{4A15B406-DFB8-45B1-9F57-2DA1E2E04EDB}" presName="invisiNode" presStyleLbl="node1" presStyleIdx="0" presStyleCnt="4"/>
      <dgm:spPr/>
    </dgm:pt>
    <dgm:pt modelId="{92D40F9C-A8FD-40CC-B6BC-E032AB76BBCA}" type="pres">
      <dgm:prSet presAssocID="{4A15B406-DFB8-45B1-9F57-2DA1E2E04EDB}" presName="imagNode" presStyleLbl="fgImgPlace1" presStyleIdx="0" presStyleCnt="4"/>
      <dgm:spPr>
        <a:blipFill rotWithShape="1">
          <a:blip xmlns:r="http://schemas.openxmlformats.org/officeDocument/2006/relationships" r:embed="rId1"/>
          <a:stretch>
            <a:fillRect/>
          </a:stretch>
        </a:blipFill>
      </dgm:spPr>
    </dgm:pt>
    <dgm:pt modelId="{26A0FD09-02B4-46C8-997D-6701162AF9E8}" type="pres">
      <dgm:prSet presAssocID="{A45CA9E4-6C1B-4789-B4F4-1B647FAA37FD}" presName="sibTrans" presStyleLbl="sibTrans2D1" presStyleIdx="0" presStyleCnt="0"/>
      <dgm:spPr/>
      <dgm:t>
        <a:bodyPr/>
        <a:lstStyle/>
        <a:p>
          <a:endParaRPr lang="en-US"/>
        </a:p>
      </dgm:t>
    </dgm:pt>
    <dgm:pt modelId="{88452520-25A3-49AB-B457-6016FB9ACBCD}" type="pres">
      <dgm:prSet presAssocID="{66CB2516-2CDA-469D-9DB5-CC1FA301ACB3}" presName="compNode" presStyleCnt="0"/>
      <dgm:spPr/>
    </dgm:pt>
    <dgm:pt modelId="{01649E08-50C5-4AAA-910E-5299A9746285}" type="pres">
      <dgm:prSet presAssocID="{66CB2516-2CDA-469D-9DB5-CC1FA301ACB3}" presName="node" presStyleLbl="node1" presStyleIdx="1" presStyleCnt="4">
        <dgm:presLayoutVars>
          <dgm:bulletEnabled val="1"/>
        </dgm:presLayoutVars>
      </dgm:prSet>
      <dgm:spPr/>
      <dgm:t>
        <a:bodyPr/>
        <a:lstStyle/>
        <a:p>
          <a:endParaRPr lang="en-US"/>
        </a:p>
      </dgm:t>
    </dgm:pt>
    <dgm:pt modelId="{89E1AC71-C6B9-45FF-84EE-9E4862C6D848}" type="pres">
      <dgm:prSet presAssocID="{66CB2516-2CDA-469D-9DB5-CC1FA301ACB3}" presName="invisiNode" presStyleLbl="node1" presStyleIdx="1" presStyleCnt="4"/>
      <dgm:spPr/>
    </dgm:pt>
    <dgm:pt modelId="{BE205E5C-3FD8-45B4-93FC-E17D48171C6A}" type="pres">
      <dgm:prSet presAssocID="{66CB2516-2CDA-469D-9DB5-CC1FA301ACB3}" presName="imagNode" presStyleLbl="fgImgPlace1" presStyleIdx="1" presStyleCnt="4"/>
      <dgm:spPr>
        <a:blipFill rotWithShape="1">
          <a:blip xmlns:r="http://schemas.openxmlformats.org/officeDocument/2006/relationships" r:embed="rId2"/>
          <a:stretch>
            <a:fillRect/>
          </a:stretch>
        </a:blipFill>
      </dgm:spPr>
    </dgm:pt>
    <dgm:pt modelId="{D6E835AA-CF4E-4F54-A336-ABF398800FA2}" type="pres">
      <dgm:prSet presAssocID="{C8D06A0B-0FEA-400E-8DF8-EBD74656DBDB}" presName="sibTrans" presStyleLbl="sibTrans2D1" presStyleIdx="0" presStyleCnt="0"/>
      <dgm:spPr/>
      <dgm:t>
        <a:bodyPr/>
        <a:lstStyle/>
        <a:p>
          <a:endParaRPr lang="en-US"/>
        </a:p>
      </dgm:t>
    </dgm:pt>
    <dgm:pt modelId="{72346FAF-EB2F-4557-8169-B1EEB220FEC8}" type="pres">
      <dgm:prSet presAssocID="{5E9B7E4A-0C91-49B9-9CB6-DC10969E66AD}" presName="compNode" presStyleCnt="0"/>
      <dgm:spPr/>
    </dgm:pt>
    <dgm:pt modelId="{96FA9663-3E53-4511-88EF-DFEC5FDF933F}" type="pres">
      <dgm:prSet presAssocID="{5E9B7E4A-0C91-49B9-9CB6-DC10969E66AD}" presName="node" presStyleLbl="node1" presStyleIdx="2" presStyleCnt="4">
        <dgm:presLayoutVars>
          <dgm:bulletEnabled val="1"/>
        </dgm:presLayoutVars>
      </dgm:prSet>
      <dgm:spPr/>
      <dgm:t>
        <a:bodyPr/>
        <a:lstStyle/>
        <a:p>
          <a:endParaRPr lang="en-US"/>
        </a:p>
      </dgm:t>
    </dgm:pt>
    <dgm:pt modelId="{687B4C64-6625-4240-A895-C4145BC019D2}" type="pres">
      <dgm:prSet presAssocID="{5E9B7E4A-0C91-49B9-9CB6-DC10969E66AD}" presName="invisiNode" presStyleLbl="node1" presStyleIdx="2" presStyleCnt="4"/>
      <dgm:spPr/>
    </dgm:pt>
    <dgm:pt modelId="{11C60615-8613-4E5A-8E3B-460727FF1AAC}" type="pres">
      <dgm:prSet presAssocID="{5E9B7E4A-0C91-49B9-9CB6-DC10969E66AD}" presName="imagNode" presStyleLbl="fgImgPlace1" presStyleIdx="2" presStyleCnt="4"/>
      <dgm:spPr>
        <a:blipFill rotWithShape="1">
          <a:blip xmlns:r="http://schemas.openxmlformats.org/officeDocument/2006/relationships" r:embed="rId3"/>
          <a:stretch>
            <a:fillRect/>
          </a:stretch>
        </a:blipFill>
      </dgm:spPr>
    </dgm:pt>
    <dgm:pt modelId="{D35144F9-D410-4CF8-A902-87DFA2AB785E}" type="pres">
      <dgm:prSet presAssocID="{53D8A632-0A09-499E-8881-AB4F3E0AE325}" presName="sibTrans" presStyleLbl="sibTrans2D1" presStyleIdx="0" presStyleCnt="0"/>
      <dgm:spPr/>
      <dgm:t>
        <a:bodyPr/>
        <a:lstStyle/>
        <a:p>
          <a:endParaRPr lang="en-US"/>
        </a:p>
      </dgm:t>
    </dgm:pt>
    <dgm:pt modelId="{4025ED5C-C25C-49B0-82E9-6E4B5ED441C1}" type="pres">
      <dgm:prSet presAssocID="{98D556C7-DF6E-44AC-B2C4-5226CC7033B0}" presName="compNode" presStyleCnt="0"/>
      <dgm:spPr/>
    </dgm:pt>
    <dgm:pt modelId="{AC8B945E-D760-474D-B213-67F49A5BBC5D}" type="pres">
      <dgm:prSet presAssocID="{98D556C7-DF6E-44AC-B2C4-5226CC7033B0}" presName="node" presStyleLbl="node1" presStyleIdx="3" presStyleCnt="4">
        <dgm:presLayoutVars>
          <dgm:bulletEnabled val="1"/>
        </dgm:presLayoutVars>
      </dgm:prSet>
      <dgm:spPr/>
      <dgm:t>
        <a:bodyPr/>
        <a:lstStyle/>
        <a:p>
          <a:endParaRPr lang="en-US"/>
        </a:p>
      </dgm:t>
    </dgm:pt>
    <dgm:pt modelId="{3AE76A21-D3A5-493E-8C7D-D701200F2776}" type="pres">
      <dgm:prSet presAssocID="{98D556C7-DF6E-44AC-B2C4-5226CC7033B0}" presName="invisiNode" presStyleLbl="node1" presStyleIdx="3" presStyleCnt="4"/>
      <dgm:spPr/>
    </dgm:pt>
    <dgm:pt modelId="{CF15A8FF-2142-4BB6-A09C-976BBAA5A146}" type="pres">
      <dgm:prSet presAssocID="{98D556C7-DF6E-44AC-B2C4-5226CC7033B0}" presName="imagNode" presStyleLbl="fgImgPlace1" presStyleIdx="3" presStyleCnt="4"/>
      <dgm:spPr>
        <a:blipFill rotWithShape="1">
          <a:blip xmlns:r="http://schemas.openxmlformats.org/officeDocument/2006/relationships" r:embed="rId4"/>
          <a:stretch>
            <a:fillRect/>
          </a:stretch>
        </a:blipFill>
      </dgm:spPr>
    </dgm:pt>
  </dgm:ptLst>
  <dgm:cxnLst>
    <dgm:cxn modelId="{942D2D43-FDA7-4A93-93D0-D0AB0F15467E}" srcId="{F8C46DE9-7B1A-4115-9E05-FA67584776EE}" destId="{4A15B406-DFB8-45B1-9F57-2DA1E2E04EDB}" srcOrd="0" destOrd="0" parTransId="{E59495A0-43F0-4491-AF50-0783B01FD206}" sibTransId="{A45CA9E4-6C1B-4789-B4F4-1B647FAA37FD}"/>
    <dgm:cxn modelId="{999A4392-7C70-41F1-A819-7AFF334C7B07}" srcId="{66CB2516-2CDA-469D-9DB5-CC1FA301ACB3}" destId="{B08BE06A-DA5D-4676-8331-BFFAB16F94D8}" srcOrd="0" destOrd="0" parTransId="{2AF20E88-207D-42B5-A202-88BE808A0546}" sibTransId="{53E9EE8C-4E91-4AB9-A3FB-459AEB858AD5}"/>
    <dgm:cxn modelId="{E66EDE58-1CB3-464C-8DF7-FFD643D680C8}" srcId="{4A15B406-DFB8-45B1-9F57-2DA1E2E04EDB}" destId="{2C5C802F-4863-4267-A95F-7718F057F0AD}" srcOrd="0" destOrd="0" parTransId="{9A38CBD9-F4C7-476F-BE67-8AE557C548E3}" sibTransId="{10E62BA7-D577-4091-B520-360B5D5C2B23}"/>
    <dgm:cxn modelId="{B07AEB90-0886-4B73-9871-60D67F5EA90F}" type="presOf" srcId="{2C5C802F-4863-4267-A95F-7718F057F0AD}" destId="{CF1D952E-4280-4832-954A-462BCFF418FF}" srcOrd="0" destOrd="1" presId="urn:microsoft.com/office/officeart/2005/8/layout/pList2"/>
    <dgm:cxn modelId="{F1CFE471-7180-45C2-8948-F768D178C152}" srcId="{5E9B7E4A-0C91-49B9-9CB6-DC10969E66AD}" destId="{BAEC7A7E-0163-4518-924F-31522F535BE4}" srcOrd="0" destOrd="0" parTransId="{A634A2AE-B6D3-4169-BB17-5BE4FA7479B0}" sibTransId="{C4451519-B1F4-42DF-8EE3-BB63E3C15040}"/>
    <dgm:cxn modelId="{809BE06E-043F-4B24-83BC-7E8BC378AAAA}" srcId="{F8C46DE9-7B1A-4115-9E05-FA67584776EE}" destId="{5E9B7E4A-0C91-49B9-9CB6-DC10969E66AD}" srcOrd="2" destOrd="0" parTransId="{772FF791-2906-4A9B-81A2-F61E777D458D}" sibTransId="{53D8A632-0A09-499E-8881-AB4F3E0AE325}"/>
    <dgm:cxn modelId="{5DCAD4FA-4F00-4BB8-A953-B7417C8B7FD1}" srcId="{F8C46DE9-7B1A-4115-9E05-FA67584776EE}" destId="{98D556C7-DF6E-44AC-B2C4-5226CC7033B0}" srcOrd="3" destOrd="0" parTransId="{9A9FA537-661E-495E-B57C-E856E3E58587}" sibTransId="{04A73A7B-76AB-4F7C-8E44-8CB3507067A4}"/>
    <dgm:cxn modelId="{FDE2538B-EC1A-4EFA-B047-ACFADFAF4E22}" type="presOf" srcId="{4A15B406-DFB8-45B1-9F57-2DA1E2E04EDB}" destId="{CF1D952E-4280-4832-954A-462BCFF418FF}" srcOrd="0" destOrd="0" presId="urn:microsoft.com/office/officeart/2005/8/layout/pList2"/>
    <dgm:cxn modelId="{01E052FB-260B-472D-86EB-B17481C5105F}" srcId="{F8C46DE9-7B1A-4115-9E05-FA67584776EE}" destId="{66CB2516-2CDA-469D-9DB5-CC1FA301ACB3}" srcOrd="1" destOrd="0" parTransId="{3314A3D2-AF17-4FC7-905E-C016596E640F}" sibTransId="{C8D06A0B-0FEA-400E-8DF8-EBD74656DBDB}"/>
    <dgm:cxn modelId="{13FC2C32-61D2-492F-A447-79B8E0D77DEB}" type="presOf" srcId="{5E9B7E4A-0C91-49B9-9CB6-DC10969E66AD}" destId="{96FA9663-3E53-4511-88EF-DFEC5FDF933F}" srcOrd="0" destOrd="0" presId="urn:microsoft.com/office/officeart/2005/8/layout/pList2"/>
    <dgm:cxn modelId="{0285B83B-DD37-4551-81BE-5E53F81C63BD}" type="presOf" srcId="{53D8A632-0A09-499E-8881-AB4F3E0AE325}" destId="{D35144F9-D410-4CF8-A902-87DFA2AB785E}" srcOrd="0" destOrd="0" presId="urn:microsoft.com/office/officeart/2005/8/layout/pList2"/>
    <dgm:cxn modelId="{607D7090-4350-42EA-BCD5-7A6DAAC4B0CB}" type="presOf" srcId="{66CB2516-2CDA-469D-9DB5-CC1FA301ACB3}" destId="{01649E08-50C5-4AAA-910E-5299A9746285}" srcOrd="0" destOrd="0" presId="urn:microsoft.com/office/officeart/2005/8/layout/pList2"/>
    <dgm:cxn modelId="{C73C1653-6B4F-44F2-BC8B-06F1FD9A6D7E}" type="presOf" srcId="{A50FD485-3710-4034-95A8-409D27327359}" destId="{AC8B945E-D760-474D-B213-67F49A5BBC5D}" srcOrd="0" destOrd="1" presId="urn:microsoft.com/office/officeart/2005/8/layout/pList2"/>
    <dgm:cxn modelId="{34813E9C-E7F8-48B0-81AA-98DF9922417F}" srcId="{98D556C7-DF6E-44AC-B2C4-5226CC7033B0}" destId="{A50FD485-3710-4034-95A8-409D27327359}" srcOrd="0" destOrd="0" parTransId="{D3E892E8-60E8-4854-953B-E8887F81B966}" sibTransId="{1F30A2DA-8293-4B13-AC7E-774681409158}"/>
    <dgm:cxn modelId="{C91CB884-D0CB-4E42-84E1-F332E5762EAF}" type="presOf" srcId="{A45CA9E4-6C1B-4789-B4F4-1B647FAA37FD}" destId="{26A0FD09-02B4-46C8-997D-6701162AF9E8}" srcOrd="0" destOrd="0" presId="urn:microsoft.com/office/officeart/2005/8/layout/pList2"/>
    <dgm:cxn modelId="{F2C5D9EE-B096-4F69-A58B-43E9738E552A}" type="presOf" srcId="{B08BE06A-DA5D-4676-8331-BFFAB16F94D8}" destId="{01649E08-50C5-4AAA-910E-5299A9746285}" srcOrd="0" destOrd="1" presId="urn:microsoft.com/office/officeart/2005/8/layout/pList2"/>
    <dgm:cxn modelId="{11E007E7-11D8-4688-9C2C-D626DABEDC96}" type="presOf" srcId="{BAEC7A7E-0163-4518-924F-31522F535BE4}" destId="{96FA9663-3E53-4511-88EF-DFEC5FDF933F}" srcOrd="0" destOrd="1" presId="urn:microsoft.com/office/officeart/2005/8/layout/pList2"/>
    <dgm:cxn modelId="{183D2177-801A-49BA-9B2F-F7E56F7A1206}" type="presOf" srcId="{C8D06A0B-0FEA-400E-8DF8-EBD74656DBDB}" destId="{D6E835AA-CF4E-4F54-A336-ABF398800FA2}" srcOrd="0" destOrd="0" presId="urn:microsoft.com/office/officeart/2005/8/layout/pList2"/>
    <dgm:cxn modelId="{B25A1809-CD74-44EB-B8D9-05571572C29C}" type="presOf" srcId="{F8C46DE9-7B1A-4115-9E05-FA67584776EE}" destId="{2EFC7956-8484-486E-BC06-8A66DD0E8254}" srcOrd="0" destOrd="0" presId="urn:microsoft.com/office/officeart/2005/8/layout/pList2"/>
    <dgm:cxn modelId="{28D59974-A5DA-40B2-95BD-ED479C85AE0F}" type="presOf" srcId="{98D556C7-DF6E-44AC-B2C4-5226CC7033B0}" destId="{AC8B945E-D760-474D-B213-67F49A5BBC5D}" srcOrd="0" destOrd="0" presId="urn:microsoft.com/office/officeart/2005/8/layout/pList2"/>
    <dgm:cxn modelId="{2166933B-47F3-478B-A1FD-C4A1C89A5DC0}" type="presParOf" srcId="{2EFC7956-8484-486E-BC06-8A66DD0E8254}" destId="{D4E275F9-008D-4F75-9F14-7EA9D74C4030}" srcOrd="0" destOrd="0" presId="urn:microsoft.com/office/officeart/2005/8/layout/pList2"/>
    <dgm:cxn modelId="{35F07891-5ADE-4CEA-8090-A99E54DDCC88}" type="presParOf" srcId="{2EFC7956-8484-486E-BC06-8A66DD0E8254}" destId="{2DEA219F-02C1-450A-9FEB-0272182066A0}" srcOrd="1" destOrd="0" presId="urn:microsoft.com/office/officeart/2005/8/layout/pList2"/>
    <dgm:cxn modelId="{9FFC21C1-CC5E-435C-8C09-0C8E30CE67A7}" type="presParOf" srcId="{2DEA219F-02C1-450A-9FEB-0272182066A0}" destId="{CB56BD0E-7A17-4AE9-BB82-B0875CA495F8}" srcOrd="0" destOrd="0" presId="urn:microsoft.com/office/officeart/2005/8/layout/pList2"/>
    <dgm:cxn modelId="{295E4A61-B5F0-4B95-9692-A440D8B794EE}" type="presParOf" srcId="{CB56BD0E-7A17-4AE9-BB82-B0875CA495F8}" destId="{CF1D952E-4280-4832-954A-462BCFF418FF}" srcOrd="0" destOrd="0" presId="urn:microsoft.com/office/officeart/2005/8/layout/pList2"/>
    <dgm:cxn modelId="{ADA58590-5E91-40F0-A8E3-DFB7588160F8}" type="presParOf" srcId="{CB56BD0E-7A17-4AE9-BB82-B0875CA495F8}" destId="{67072A1E-4FFC-4CF6-AD19-069A974AC775}" srcOrd="1" destOrd="0" presId="urn:microsoft.com/office/officeart/2005/8/layout/pList2"/>
    <dgm:cxn modelId="{508F0AB9-A36F-49C8-B3AC-D7CC7A078115}" type="presParOf" srcId="{CB56BD0E-7A17-4AE9-BB82-B0875CA495F8}" destId="{92D40F9C-A8FD-40CC-B6BC-E032AB76BBCA}" srcOrd="2" destOrd="0" presId="urn:microsoft.com/office/officeart/2005/8/layout/pList2"/>
    <dgm:cxn modelId="{525781CE-46E2-4DEA-A827-74CD95A779E9}" type="presParOf" srcId="{2DEA219F-02C1-450A-9FEB-0272182066A0}" destId="{26A0FD09-02B4-46C8-997D-6701162AF9E8}" srcOrd="1" destOrd="0" presId="urn:microsoft.com/office/officeart/2005/8/layout/pList2"/>
    <dgm:cxn modelId="{8DCD9C68-8568-419B-AAB4-95D50E733921}" type="presParOf" srcId="{2DEA219F-02C1-450A-9FEB-0272182066A0}" destId="{88452520-25A3-49AB-B457-6016FB9ACBCD}" srcOrd="2" destOrd="0" presId="urn:microsoft.com/office/officeart/2005/8/layout/pList2"/>
    <dgm:cxn modelId="{3E060CF6-7E7F-4EAC-86E5-1670723F6D10}" type="presParOf" srcId="{88452520-25A3-49AB-B457-6016FB9ACBCD}" destId="{01649E08-50C5-4AAA-910E-5299A9746285}" srcOrd="0" destOrd="0" presId="urn:microsoft.com/office/officeart/2005/8/layout/pList2"/>
    <dgm:cxn modelId="{35D0FFE8-9B9F-49B9-8AB4-E6968770915E}" type="presParOf" srcId="{88452520-25A3-49AB-B457-6016FB9ACBCD}" destId="{89E1AC71-C6B9-45FF-84EE-9E4862C6D848}" srcOrd="1" destOrd="0" presId="urn:microsoft.com/office/officeart/2005/8/layout/pList2"/>
    <dgm:cxn modelId="{CA2DA8C4-9173-4B9E-82FB-0E61F72D80E6}" type="presParOf" srcId="{88452520-25A3-49AB-B457-6016FB9ACBCD}" destId="{BE205E5C-3FD8-45B4-93FC-E17D48171C6A}" srcOrd="2" destOrd="0" presId="urn:microsoft.com/office/officeart/2005/8/layout/pList2"/>
    <dgm:cxn modelId="{9275C679-EA3E-4650-B79E-9824686E2B24}" type="presParOf" srcId="{2DEA219F-02C1-450A-9FEB-0272182066A0}" destId="{D6E835AA-CF4E-4F54-A336-ABF398800FA2}" srcOrd="3" destOrd="0" presId="urn:microsoft.com/office/officeart/2005/8/layout/pList2"/>
    <dgm:cxn modelId="{7ED2B3BB-A29A-4EE8-837D-FB35E7981FD8}" type="presParOf" srcId="{2DEA219F-02C1-450A-9FEB-0272182066A0}" destId="{72346FAF-EB2F-4557-8169-B1EEB220FEC8}" srcOrd="4" destOrd="0" presId="urn:microsoft.com/office/officeart/2005/8/layout/pList2"/>
    <dgm:cxn modelId="{36732F2A-261C-4B62-A9B1-15DB194A48D9}" type="presParOf" srcId="{72346FAF-EB2F-4557-8169-B1EEB220FEC8}" destId="{96FA9663-3E53-4511-88EF-DFEC5FDF933F}" srcOrd="0" destOrd="0" presId="urn:microsoft.com/office/officeart/2005/8/layout/pList2"/>
    <dgm:cxn modelId="{63FF1BDD-B13D-4316-B62C-A35824E41F1B}" type="presParOf" srcId="{72346FAF-EB2F-4557-8169-B1EEB220FEC8}" destId="{687B4C64-6625-4240-A895-C4145BC019D2}" srcOrd="1" destOrd="0" presId="urn:microsoft.com/office/officeart/2005/8/layout/pList2"/>
    <dgm:cxn modelId="{CAFB95AE-1396-4B18-A257-DDD877980EED}" type="presParOf" srcId="{72346FAF-EB2F-4557-8169-B1EEB220FEC8}" destId="{11C60615-8613-4E5A-8E3B-460727FF1AAC}" srcOrd="2" destOrd="0" presId="urn:microsoft.com/office/officeart/2005/8/layout/pList2"/>
    <dgm:cxn modelId="{481EDB27-FA3B-45F0-AB17-2A064642ABBC}" type="presParOf" srcId="{2DEA219F-02C1-450A-9FEB-0272182066A0}" destId="{D35144F9-D410-4CF8-A902-87DFA2AB785E}" srcOrd="5" destOrd="0" presId="urn:microsoft.com/office/officeart/2005/8/layout/pList2"/>
    <dgm:cxn modelId="{69D9A0CB-5C90-483B-B2A6-29B54829EDE9}" type="presParOf" srcId="{2DEA219F-02C1-450A-9FEB-0272182066A0}" destId="{4025ED5C-C25C-49B0-82E9-6E4B5ED441C1}" srcOrd="6" destOrd="0" presId="urn:microsoft.com/office/officeart/2005/8/layout/pList2"/>
    <dgm:cxn modelId="{7F530CC9-8044-40A7-91BC-9997C809BCDE}" type="presParOf" srcId="{4025ED5C-C25C-49B0-82E9-6E4B5ED441C1}" destId="{AC8B945E-D760-474D-B213-67F49A5BBC5D}" srcOrd="0" destOrd="0" presId="urn:microsoft.com/office/officeart/2005/8/layout/pList2"/>
    <dgm:cxn modelId="{293522F0-D626-4968-8EED-16E5606A3309}" type="presParOf" srcId="{4025ED5C-C25C-49B0-82E9-6E4B5ED441C1}" destId="{3AE76A21-D3A5-493E-8C7D-D701200F2776}" srcOrd="1" destOrd="0" presId="urn:microsoft.com/office/officeart/2005/8/layout/pList2"/>
    <dgm:cxn modelId="{4B3A3B16-0ED4-450C-A52A-291EB89504C0}" type="presParOf" srcId="{4025ED5C-C25C-49B0-82E9-6E4B5ED441C1}" destId="{CF15A8FF-2142-4BB6-A09C-976BBAA5A14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770CE-91E0-479A-8F34-79CB1DC433EB}">
      <dsp:nvSpPr>
        <dsp:cNvPr id="0" name=""/>
        <dsp:cNvSpPr/>
      </dsp:nvSpPr>
      <dsp:spPr>
        <a:xfrm>
          <a:off x="-5873589" y="-898888"/>
          <a:ext cx="6992476" cy="6992476"/>
        </a:xfrm>
        <a:prstGeom prst="blockArc">
          <a:avLst>
            <a:gd name="adj1" fmla="val 18900000"/>
            <a:gd name="adj2" fmla="val 2700000"/>
            <a:gd name="adj3" fmla="val 309"/>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3031D-952C-46F7-B36D-9D2630E03904}">
      <dsp:nvSpPr>
        <dsp:cNvPr id="0" name=""/>
        <dsp:cNvSpPr/>
      </dsp:nvSpPr>
      <dsp:spPr>
        <a:xfrm>
          <a:off x="585643" y="399368"/>
          <a:ext cx="9689875" cy="7991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327"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En Ecuador hay  6503 empresas industriales, 2279 ubicadas en Pichincha.</a:t>
          </a:r>
          <a:endParaRPr lang="en-US" sz="2000" kern="1200" dirty="0"/>
        </a:p>
      </dsp:txBody>
      <dsp:txXfrm>
        <a:off x="585643" y="399368"/>
        <a:ext cx="9689875" cy="799152"/>
      </dsp:txXfrm>
    </dsp:sp>
    <dsp:sp modelId="{34FD762A-20BE-4668-8966-09604714DFBA}">
      <dsp:nvSpPr>
        <dsp:cNvPr id="0" name=""/>
        <dsp:cNvSpPr/>
      </dsp:nvSpPr>
      <dsp:spPr>
        <a:xfrm>
          <a:off x="86172" y="299474"/>
          <a:ext cx="998940" cy="99894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4D2CF7-EE2F-47F4-BDA5-37A19D9840E8}">
      <dsp:nvSpPr>
        <dsp:cNvPr id="0" name=""/>
        <dsp:cNvSpPr/>
      </dsp:nvSpPr>
      <dsp:spPr>
        <a:xfrm>
          <a:off x="1043815" y="1598305"/>
          <a:ext cx="9231702" cy="7991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327"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Según el INEC en el año 2016 el 80,26% no tenía ningún tipo de permiso ambiental. </a:t>
          </a:r>
          <a:endParaRPr lang="en-US" sz="2000" kern="1200" dirty="0"/>
        </a:p>
      </dsp:txBody>
      <dsp:txXfrm>
        <a:off x="1043815" y="1598305"/>
        <a:ext cx="9231702" cy="799152"/>
      </dsp:txXfrm>
    </dsp:sp>
    <dsp:sp modelId="{E9CCEC92-3068-44A1-A3DA-9FE5CF902185}">
      <dsp:nvSpPr>
        <dsp:cNvPr id="0" name=""/>
        <dsp:cNvSpPr/>
      </dsp:nvSpPr>
      <dsp:spPr>
        <a:xfrm>
          <a:off x="544345" y="1498411"/>
          <a:ext cx="998940" cy="99894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778AF-ADD4-4C14-8ABB-713D003E8EE1}">
      <dsp:nvSpPr>
        <dsp:cNvPr id="0" name=""/>
        <dsp:cNvSpPr/>
      </dsp:nvSpPr>
      <dsp:spPr>
        <a:xfrm>
          <a:off x="1043815" y="2797242"/>
          <a:ext cx="9231702" cy="7991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327"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La generación de desechos no reciclables y el uso indiscriminado de recursos naturales se ha convertido en un problema social </a:t>
          </a:r>
          <a:endParaRPr lang="en-US" sz="2000" kern="1200" dirty="0"/>
        </a:p>
      </dsp:txBody>
      <dsp:txXfrm>
        <a:off x="1043815" y="2797242"/>
        <a:ext cx="9231702" cy="799152"/>
      </dsp:txXfrm>
    </dsp:sp>
    <dsp:sp modelId="{24EADE7B-FEFC-46D5-8DDE-427C44C63982}">
      <dsp:nvSpPr>
        <dsp:cNvPr id="0" name=""/>
        <dsp:cNvSpPr/>
      </dsp:nvSpPr>
      <dsp:spPr>
        <a:xfrm>
          <a:off x="544345" y="2697347"/>
          <a:ext cx="998940" cy="99894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491259-F331-40D1-9A10-6339154DA4FD}">
      <dsp:nvSpPr>
        <dsp:cNvPr id="0" name=""/>
        <dsp:cNvSpPr/>
      </dsp:nvSpPr>
      <dsp:spPr>
        <a:xfrm>
          <a:off x="585643" y="3996178"/>
          <a:ext cx="9689875" cy="7991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327" tIns="50800" rIns="50800" bIns="50800" numCol="1" spcCol="1270" anchor="ctr" anchorCtr="0">
          <a:noAutofit/>
        </a:bodyPr>
        <a:lstStyle/>
        <a:p>
          <a:pPr lvl="0" algn="l" defTabSz="889000">
            <a:lnSpc>
              <a:spcPct val="90000"/>
            </a:lnSpc>
            <a:spcBef>
              <a:spcPct val="0"/>
            </a:spcBef>
            <a:spcAft>
              <a:spcPct val="35000"/>
            </a:spcAft>
          </a:pPr>
          <a:r>
            <a:rPr lang="es-ES" sz="2000" kern="1200" smtClean="0"/>
            <a:t>El Marketing Social se pretende usar como herramienta para persuadir a los tomadores de decisiones de las empresas industriales a realizar actividades pro ambientales.</a:t>
          </a:r>
          <a:endParaRPr lang="en-US" sz="2000" kern="1200" dirty="0"/>
        </a:p>
      </dsp:txBody>
      <dsp:txXfrm>
        <a:off x="585643" y="3996178"/>
        <a:ext cx="9689875" cy="799152"/>
      </dsp:txXfrm>
    </dsp:sp>
    <dsp:sp modelId="{92450B4E-1859-4ED6-951D-24766D3356EB}">
      <dsp:nvSpPr>
        <dsp:cNvPr id="0" name=""/>
        <dsp:cNvSpPr/>
      </dsp:nvSpPr>
      <dsp:spPr>
        <a:xfrm>
          <a:off x="86172" y="3896284"/>
          <a:ext cx="998940" cy="99894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42FD-33A4-4222-B818-98EDDB4CAC98}">
      <dsp:nvSpPr>
        <dsp:cNvPr id="0" name=""/>
        <dsp:cNvSpPr/>
      </dsp:nvSpPr>
      <dsp:spPr>
        <a:xfrm>
          <a:off x="4619" y="1009734"/>
          <a:ext cx="2019927" cy="1591876"/>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Investigación de temas ambientales actuales</a:t>
          </a:r>
        </a:p>
      </dsp:txBody>
      <dsp:txXfrm>
        <a:off x="51243" y="1056358"/>
        <a:ext cx="1926679" cy="1498628"/>
      </dsp:txXfrm>
    </dsp:sp>
    <dsp:sp modelId="{9A07ADDF-2A9E-4107-8B33-A84E9051282B}">
      <dsp:nvSpPr>
        <dsp:cNvPr id="0" name=""/>
        <dsp:cNvSpPr/>
      </dsp:nvSpPr>
      <dsp:spPr>
        <a:xfrm>
          <a:off x="2226539" y="1555201"/>
          <a:ext cx="428224" cy="5009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cs typeface="Times New Roman" panose="02020603050405020304" pitchFamily="18" charset="0"/>
          </a:endParaRPr>
        </a:p>
      </dsp:txBody>
      <dsp:txXfrm>
        <a:off x="2226539" y="1655389"/>
        <a:ext cx="299757" cy="300565"/>
      </dsp:txXfrm>
    </dsp:sp>
    <dsp:sp modelId="{EBF192EA-0535-4E02-8C1D-DA1CE91E4A37}">
      <dsp:nvSpPr>
        <dsp:cNvPr id="0" name=""/>
        <dsp:cNvSpPr/>
      </dsp:nvSpPr>
      <dsp:spPr>
        <a:xfrm>
          <a:off x="2832518" y="1009734"/>
          <a:ext cx="2019927" cy="1591876"/>
        </a:xfrm>
        <a:prstGeom prst="roundRect">
          <a:avLst>
            <a:gd name="adj" fmla="val 10000"/>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Identificar temás de interés </a:t>
          </a:r>
        </a:p>
      </dsp:txBody>
      <dsp:txXfrm>
        <a:off x="2879142" y="1056358"/>
        <a:ext cx="1926679" cy="1498628"/>
      </dsp:txXfrm>
    </dsp:sp>
    <dsp:sp modelId="{9CD4E977-78E6-47DC-896D-2676814DE53B}">
      <dsp:nvSpPr>
        <dsp:cNvPr id="0" name=""/>
        <dsp:cNvSpPr/>
      </dsp:nvSpPr>
      <dsp:spPr>
        <a:xfrm>
          <a:off x="5054438" y="1555201"/>
          <a:ext cx="428224" cy="500941"/>
        </a:xfrm>
        <a:prstGeom prst="rightArrow">
          <a:avLst>
            <a:gd name="adj1" fmla="val 60000"/>
            <a:gd name="adj2" fmla="val 50000"/>
          </a:avLst>
        </a:prstGeom>
        <a:solidFill>
          <a:schemeClr val="accent5">
            <a:hueOff val="-529282"/>
            <a:satOff val="-19124"/>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054438" y="1655389"/>
        <a:ext cx="299757" cy="300565"/>
      </dsp:txXfrm>
    </dsp:sp>
    <dsp:sp modelId="{1A058EB3-A301-4A22-9818-3BB8283FF4B8}">
      <dsp:nvSpPr>
        <dsp:cNvPr id="0" name=""/>
        <dsp:cNvSpPr/>
      </dsp:nvSpPr>
      <dsp:spPr>
        <a:xfrm>
          <a:off x="5660416" y="1009734"/>
          <a:ext cx="2019927" cy="1591876"/>
        </a:xfrm>
        <a:prstGeom prst="roundRect">
          <a:avLst>
            <a:gd name="adj" fmla="val 10000"/>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Comparación situación actual con otras empresas del sector industrial</a:t>
          </a:r>
        </a:p>
      </dsp:txBody>
      <dsp:txXfrm>
        <a:off x="5707040" y="1056358"/>
        <a:ext cx="1926679" cy="1498628"/>
      </dsp:txXfrm>
    </dsp:sp>
    <dsp:sp modelId="{24F51C33-9DFD-4147-ADFA-633F9CE9BE0D}">
      <dsp:nvSpPr>
        <dsp:cNvPr id="0" name=""/>
        <dsp:cNvSpPr/>
      </dsp:nvSpPr>
      <dsp:spPr>
        <a:xfrm>
          <a:off x="7882336" y="1555201"/>
          <a:ext cx="428224" cy="500941"/>
        </a:xfrm>
        <a:prstGeom prst="rightArrow">
          <a:avLst>
            <a:gd name="adj1" fmla="val 60000"/>
            <a:gd name="adj2" fmla="val 50000"/>
          </a:avLst>
        </a:prstGeom>
        <a:solidFill>
          <a:schemeClr val="accent5">
            <a:hueOff val="-1058563"/>
            <a:satOff val="-38249"/>
            <a:lumOff val="2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cs typeface="Times New Roman" panose="02020603050405020304" pitchFamily="18" charset="0"/>
          </a:endParaRPr>
        </a:p>
      </dsp:txBody>
      <dsp:txXfrm>
        <a:off x="7882336" y="1655389"/>
        <a:ext cx="299757" cy="300565"/>
      </dsp:txXfrm>
    </dsp:sp>
    <dsp:sp modelId="{0BBE01E8-AF06-44EE-BF5F-D8CE8292525F}">
      <dsp:nvSpPr>
        <dsp:cNvPr id="0" name=""/>
        <dsp:cNvSpPr/>
      </dsp:nvSpPr>
      <dsp:spPr>
        <a:xfrm>
          <a:off x="8488314" y="1009734"/>
          <a:ext cx="2019927" cy="1591876"/>
        </a:xfrm>
        <a:prstGeom prst="roundRect">
          <a:avLst>
            <a:gd name="adj" fmla="val 10000"/>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Distribuir boletines internamente cada empresa</a:t>
          </a:r>
        </a:p>
      </dsp:txBody>
      <dsp:txXfrm>
        <a:off x="8534938" y="1056358"/>
        <a:ext cx="1926679" cy="14986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E6302-5460-4EB8-8CDD-93E62E0D61C0}">
      <dsp:nvSpPr>
        <dsp:cNvPr id="0" name=""/>
        <dsp:cNvSpPr/>
      </dsp:nvSpPr>
      <dsp:spPr>
        <a:xfrm>
          <a:off x="10082" y="337603"/>
          <a:ext cx="2087094" cy="2925192"/>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Identificar proyectos ambientales de la comunidad</a:t>
          </a:r>
        </a:p>
      </dsp:txBody>
      <dsp:txXfrm>
        <a:off x="71211" y="398732"/>
        <a:ext cx="1964836" cy="2802934"/>
      </dsp:txXfrm>
    </dsp:sp>
    <dsp:sp modelId="{13270B70-63CE-4520-B628-762028F791E2}">
      <dsp:nvSpPr>
        <dsp:cNvPr id="0" name=""/>
        <dsp:cNvSpPr/>
      </dsp:nvSpPr>
      <dsp:spPr>
        <a:xfrm>
          <a:off x="2305886" y="1541400"/>
          <a:ext cx="442463" cy="5175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dsp:txBody>
      <dsp:txXfrm>
        <a:off x="2305886" y="1644920"/>
        <a:ext cx="309724" cy="310559"/>
      </dsp:txXfrm>
    </dsp:sp>
    <dsp:sp modelId="{8102C766-E197-49F1-AC54-3D534CA0D006}">
      <dsp:nvSpPr>
        <dsp:cNvPr id="0" name=""/>
        <dsp:cNvSpPr/>
      </dsp:nvSpPr>
      <dsp:spPr>
        <a:xfrm>
          <a:off x="2932014" y="337603"/>
          <a:ext cx="2087094" cy="2925192"/>
        </a:xfrm>
        <a:prstGeom prst="roundRect">
          <a:avLst>
            <a:gd name="adj" fmla="val 10000"/>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Determinar como va participar dentro del proyecto</a:t>
          </a:r>
        </a:p>
      </dsp:txBody>
      <dsp:txXfrm>
        <a:off x="2993143" y="398732"/>
        <a:ext cx="1964836" cy="2802934"/>
      </dsp:txXfrm>
    </dsp:sp>
    <dsp:sp modelId="{A2AA7205-0752-4F31-A37A-1B5F5F17DAEB}">
      <dsp:nvSpPr>
        <dsp:cNvPr id="0" name=""/>
        <dsp:cNvSpPr/>
      </dsp:nvSpPr>
      <dsp:spPr>
        <a:xfrm>
          <a:off x="5227818" y="1541400"/>
          <a:ext cx="442463" cy="517599"/>
        </a:xfrm>
        <a:prstGeom prst="rightArrow">
          <a:avLst>
            <a:gd name="adj1" fmla="val 60000"/>
            <a:gd name="adj2" fmla="val 50000"/>
          </a:avLst>
        </a:prstGeom>
        <a:solidFill>
          <a:schemeClr val="accent5">
            <a:hueOff val="-529282"/>
            <a:satOff val="-19124"/>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dsp:txBody>
      <dsp:txXfrm>
        <a:off x="5227818" y="1644920"/>
        <a:ext cx="309724" cy="310559"/>
      </dsp:txXfrm>
    </dsp:sp>
    <dsp:sp modelId="{C29870C3-55AF-4BC7-8090-3EC6B42501A2}">
      <dsp:nvSpPr>
        <dsp:cNvPr id="0" name=""/>
        <dsp:cNvSpPr/>
      </dsp:nvSpPr>
      <dsp:spPr>
        <a:xfrm>
          <a:off x="5853946" y="337603"/>
          <a:ext cx="2087094" cy="2925192"/>
        </a:xfrm>
        <a:prstGeom prst="roundRect">
          <a:avLst>
            <a:gd name="adj" fmla="val 10000"/>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Compromiso de la participación de la empresa hasta fin del proyecto</a:t>
          </a:r>
        </a:p>
      </dsp:txBody>
      <dsp:txXfrm>
        <a:off x="5915075" y="398732"/>
        <a:ext cx="1964836" cy="2802934"/>
      </dsp:txXfrm>
    </dsp:sp>
    <dsp:sp modelId="{26A4A5C4-E53F-4CE4-A726-133A11360412}">
      <dsp:nvSpPr>
        <dsp:cNvPr id="0" name=""/>
        <dsp:cNvSpPr/>
      </dsp:nvSpPr>
      <dsp:spPr>
        <a:xfrm>
          <a:off x="8149749" y="1541400"/>
          <a:ext cx="442463" cy="517599"/>
        </a:xfrm>
        <a:prstGeom prst="rightArrow">
          <a:avLst>
            <a:gd name="adj1" fmla="val 60000"/>
            <a:gd name="adj2" fmla="val 50000"/>
          </a:avLst>
        </a:prstGeom>
        <a:solidFill>
          <a:schemeClr val="accent5">
            <a:hueOff val="-1058563"/>
            <a:satOff val="-38249"/>
            <a:lumOff val="2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dsp:txBody>
      <dsp:txXfrm>
        <a:off x="8149749" y="1644920"/>
        <a:ext cx="309724" cy="310559"/>
      </dsp:txXfrm>
    </dsp:sp>
    <dsp:sp modelId="{0421A884-F66B-4B6C-A597-22CDD7D3311B}">
      <dsp:nvSpPr>
        <dsp:cNvPr id="0" name=""/>
        <dsp:cNvSpPr/>
      </dsp:nvSpPr>
      <dsp:spPr>
        <a:xfrm>
          <a:off x="8775878" y="337603"/>
          <a:ext cx="2087094" cy="2925192"/>
        </a:xfrm>
        <a:prstGeom prst="roundRect">
          <a:avLst>
            <a:gd name="adj" fmla="val 10000"/>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Comunicar sobre la participación de la empresa</a:t>
          </a:r>
        </a:p>
      </dsp:txBody>
      <dsp:txXfrm>
        <a:off x="8837007" y="398732"/>
        <a:ext cx="1964836" cy="28029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9DC4E-D19B-47A4-939A-21D01913D269}">
      <dsp:nvSpPr>
        <dsp:cNvPr id="0" name=""/>
        <dsp:cNvSpPr/>
      </dsp:nvSpPr>
      <dsp:spPr>
        <a:xfrm rot="16200000">
          <a:off x="-634623"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ES" sz="1600" kern="1200" dirty="0" smtClean="0"/>
            <a:t>• Las empresas industriales tiene un alto impacto ambiental debido a la transformación que realizan de materia prima a producto con valor agregado, generando posibles desechos dañinos al ecosistema. En Pichincha el 36,10% de industrias han incurrido en gastos de protección ambiental y gestión de recursos naturales para reducir el daño al medio ambiente. </a:t>
          </a:r>
          <a:endParaRPr lang="en-US" sz="1600" kern="1200" dirty="0"/>
        </a:p>
      </dsp:txBody>
      <dsp:txXfrm rot="5400000">
        <a:off x="1284" y="921701"/>
        <a:ext cx="3336698" cy="2765108"/>
      </dsp:txXfrm>
    </dsp:sp>
    <dsp:sp modelId="{179E8438-3A00-4914-8446-286E1E07F748}">
      <dsp:nvSpPr>
        <dsp:cNvPr id="0" name=""/>
        <dsp:cNvSpPr/>
      </dsp:nvSpPr>
      <dsp:spPr>
        <a:xfrm rot="16200000">
          <a:off x="2952327"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ES" sz="1600" kern="1200" dirty="0" smtClean="0"/>
            <a:t>• Las empresas industriales tiene un alto impacto ambiental debido a la transformación que realizan de materia prima a producto con valor agregado, generando posibles desechos dañinos al ecosistema. En Pichincha el 36,10% de industrias han incurrido en gastos de protección ambiental y gestión de recursos naturales para reducir el daño al medio ambiente. </a:t>
          </a:r>
          <a:endParaRPr lang="en-US" sz="1600" kern="1200" dirty="0"/>
        </a:p>
      </dsp:txBody>
      <dsp:txXfrm rot="5400000">
        <a:off x="3588234" y="921701"/>
        <a:ext cx="3336698" cy="2765108"/>
      </dsp:txXfrm>
    </dsp:sp>
    <dsp:sp modelId="{478648D3-1DA8-48A5-A16E-BB45455B4C67}">
      <dsp:nvSpPr>
        <dsp:cNvPr id="0" name=""/>
        <dsp:cNvSpPr/>
      </dsp:nvSpPr>
      <dsp:spPr>
        <a:xfrm rot="16200000">
          <a:off x="6539279"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s-ES" sz="1600" kern="1200" dirty="0" smtClean="0"/>
            <a:t>• El 82,32% de empresas indicó no poseer ningún departamento destinado netamente para actividades de gestión ambiental, pero a pesar del resultado, las industrias si tienen destinado un presupuesto para estas actividades, como la capacitación de temas ambientales a su personal, control de sustancias químicas y reforestación</a:t>
          </a:r>
          <a:endParaRPr lang="en-US" sz="1600" kern="1200" dirty="0"/>
        </a:p>
      </dsp:txBody>
      <dsp:txXfrm rot="5400000">
        <a:off x="7175186" y="921701"/>
        <a:ext cx="3336698" cy="27651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9DC4E-D19B-47A4-939A-21D01913D269}">
      <dsp:nvSpPr>
        <dsp:cNvPr id="0" name=""/>
        <dsp:cNvSpPr/>
      </dsp:nvSpPr>
      <dsp:spPr>
        <a:xfrm rot="16200000">
          <a:off x="231763" y="-226501"/>
          <a:ext cx="4608512" cy="5061515"/>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790" bIns="0" numCol="1" spcCol="1270" anchor="ctr" anchorCtr="0">
          <a:noAutofit/>
        </a:bodyPr>
        <a:lstStyle/>
        <a:p>
          <a:pPr lvl="0" algn="ctr" defTabSz="977900">
            <a:lnSpc>
              <a:spcPct val="90000"/>
            </a:lnSpc>
            <a:spcBef>
              <a:spcPct val="0"/>
            </a:spcBef>
            <a:spcAft>
              <a:spcPct val="35000"/>
            </a:spcAft>
          </a:pPr>
          <a:r>
            <a:rPr lang="es-ES" sz="2200" kern="1200" dirty="0" smtClean="0"/>
            <a:t> En cuanto al comportamiento pro ambiental de las empresas en el año 2018, el 89,97% manifestó realizar alguna buena práctica ambiental, siendo el uso eficiente de energía eléctrica el de mayor ponderación con el 34,65%, seguido por otras prácticas ambientales como procesos ecológicos y uso de insumos biodegradables. . </a:t>
          </a:r>
          <a:endParaRPr lang="en-US" sz="2200" kern="1200" dirty="0"/>
        </a:p>
      </dsp:txBody>
      <dsp:txXfrm rot="5400000">
        <a:off x="5262" y="921702"/>
        <a:ext cx="5061515" cy="2765108"/>
      </dsp:txXfrm>
    </dsp:sp>
    <dsp:sp modelId="{179E8438-3A00-4914-8446-286E1E07F748}">
      <dsp:nvSpPr>
        <dsp:cNvPr id="0" name=""/>
        <dsp:cNvSpPr/>
      </dsp:nvSpPr>
      <dsp:spPr>
        <a:xfrm rot="16200000">
          <a:off x="5672892" y="-226501"/>
          <a:ext cx="4608512" cy="5061515"/>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790" bIns="0" numCol="1" spcCol="1270" anchor="ctr" anchorCtr="0">
          <a:noAutofit/>
        </a:bodyPr>
        <a:lstStyle/>
        <a:p>
          <a:pPr lvl="0" algn="ctr" defTabSz="977900">
            <a:lnSpc>
              <a:spcPct val="90000"/>
            </a:lnSpc>
            <a:spcBef>
              <a:spcPct val="0"/>
            </a:spcBef>
            <a:spcAft>
              <a:spcPct val="35000"/>
            </a:spcAft>
          </a:pPr>
          <a:r>
            <a:rPr lang="es-ES" sz="2200" kern="1200" dirty="0" smtClean="0"/>
            <a:t>El sector industrial revela un interés por involucrarse directamente en actividades de remediación para el ecosistema, pero presenta algunos obstáculos para cumplir con procesos más ecológicos y amigables con el medio ambiente como la fuerte inversión, infraestructura inadecuada y desconocimiento.. </a:t>
          </a:r>
          <a:endParaRPr lang="en-US" sz="2200" kern="1200" dirty="0"/>
        </a:p>
      </dsp:txBody>
      <dsp:txXfrm rot="5400000">
        <a:off x="5446391" y="921702"/>
        <a:ext cx="5061515" cy="27651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8438-3A00-4914-8446-286E1E07F748}">
      <dsp:nvSpPr>
        <dsp:cNvPr id="0" name=""/>
        <dsp:cNvSpPr/>
      </dsp:nvSpPr>
      <dsp:spPr>
        <a:xfrm rot="16200000">
          <a:off x="-634623"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kern="1200" dirty="0" smtClean="0"/>
            <a:t>El sector industrial representa un alto porcentaje en el PIB del país, por lo que debe existir un apoyo tanto para su evolución en lo económico como en lo ambiental. Se recomienda que el gobierno apoye en programas ambientales e incentive a las empresas a alcanzar un desarrollo sostenible</a:t>
          </a:r>
          <a:endParaRPr lang="en-US" sz="1800" kern="1200" dirty="0"/>
        </a:p>
      </dsp:txBody>
      <dsp:txXfrm rot="5400000">
        <a:off x="1284" y="921701"/>
        <a:ext cx="3336698" cy="2765108"/>
      </dsp:txXfrm>
    </dsp:sp>
    <dsp:sp modelId="{1D993A44-11E8-4D61-AFBF-B97921237400}">
      <dsp:nvSpPr>
        <dsp:cNvPr id="0" name=""/>
        <dsp:cNvSpPr/>
      </dsp:nvSpPr>
      <dsp:spPr>
        <a:xfrm rot="16200000">
          <a:off x="2952327"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kern="1200" dirty="0" smtClean="0"/>
            <a:t>Se recomienda a las industrias tomar medidas correctivas en el desecho de sus residuos, para evitar un alto impacto ambiental, además capacitar al personal sobre el adecuado tratamiento de residuos peligrosos. </a:t>
          </a:r>
          <a:endParaRPr lang="en-US" sz="1800" kern="1200" dirty="0"/>
        </a:p>
      </dsp:txBody>
      <dsp:txXfrm rot="5400000">
        <a:off x="3588234" y="921701"/>
        <a:ext cx="3336698" cy="2765108"/>
      </dsp:txXfrm>
    </dsp:sp>
    <dsp:sp modelId="{02C87CF7-A9B5-427C-9506-5A1D3B0DEBD6}">
      <dsp:nvSpPr>
        <dsp:cNvPr id="0" name=""/>
        <dsp:cNvSpPr/>
      </dsp:nvSpPr>
      <dsp:spPr>
        <a:xfrm rot="16200000">
          <a:off x="6539279" y="635906"/>
          <a:ext cx="4608512" cy="3336698"/>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kern="1200" smtClean="0"/>
            <a:t>Involucrar al personal en actividades ambientales dentro de la empresa, incentivando el crecimiento de una conciencia ambiental.</a:t>
          </a:r>
          <a:endParaRPr lang="en-US" sz="1800" kern="1200" dirty="0"/>
        </a:p>
      </dsp:txBody>
      <dsp:txXfrm rot="5400000">
        <a:off x="7175186" y="921701"/>
        <a:ext cx="3336698" cy="276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6C72-01C1-42C6-B2A7-1827CBE0A63F}">
      <dsp:nvSpPr>
        <dsp:cNvPr id="0" name=""/>
        <dsp:cNvSpPr/>
      </dsp:nvSpPr>
      <dsp:spPr>
        <a:xfrm>
          <a:off x="0" y="336423"/>
          <a:ext cx="4662805" cy="403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ECDDB-E610-404A-9354-28B7393EDAA6}">
      <dsp:nvSpPr>
        <dsp:cNvPr id="0" name=""/>
        <dsp:cNvSpPr/>
      </dsp:nvSpPr>
      <dsp:spPr>
        <a:xfrm>
          <a:off x="233140" y="100263"/>
          <a:ext cx="3263963" cy="472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70" tIns="0" rIns="123370" bIns="0" numCol="1" spcCol="1270" anchor="ctr" anchorCtr="0">
          <a:noAutofit/>
        </a:bodyPr>
        <a:lstStyle/>
        <a:p>
          <a:pPr lvl="0" algn="l" defTabSz="711200">
            <a:lnSpc>
              <a:spcPct val="90000"/>
            </a:lnSpc>
            <a:spcBef>
              <a:spcPct val="0"/>
            </a:spcBef>
            <a:spcAft>
              <a:spcPct val="35000"/>
            </a:spcAft>
          </a:pPr>
          <a:r>
            <a:rPr lang="es-EC" sz="1600" kern="1200" dirty="0" smtClean="0"/>
            <a:t>Responsabilidad integral</a:t>
          </a:r>
          <a:endParaRPr lang="en-US" sz="1600" kern="1200" dirty="0"/>
        </a:p>
      </dsp:txBody>
      <dsp:txXfrm>
        <a:off x="256197" y="123320"/>
        <a:ext cx="3217849" cy="426206"/>
      </dsp:txXfrm>
    </dsp:sp>
    <dsp:sp modelId="{A206DF47-420F-4242-B629-2215C7A32466}">
      <dsp:nvSpPr>
        <dsp:cNvPr id="0" name=""/>
        <dsp:cNvSpPr/>
      </dsp:nvSpPr>
      <dsp:spPr>
        <a:xfrm>
          <a:off x="0" y="1062183"/>
          <a:ext cx="4662805" cy="403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81A81-D3E1-4647-AD07-B62B88930CEE}">
      <dsp:nvSpPr>
        <dsp:cNvPr id="0" name=""/>
        <dsp:cNvSpPr/>
      </dsp:nvSpPr>
      <dsp:spPr>
        <a:xfrm>
          <a:off x="233140" y="826024"/>
          <a:ext cx="3263963" cy="472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70" tIns="0" rIns="123370" bIns="0" numCol="1" spcCol="1270" anchor="ctr" anchorCtr="0">
          <a:noAutofit/>
        </a:bodyPr>
        <a:lstStyle/>
        <a:p>
          <a:pPr lvl="0" algn="l" defTabSz="711200">
            <a:lnSpc>
              <a:spcPct val="90000"/>
            </a:lnSpc>
            <a:spcBef>
              <a:spcPct val="0"/>
            </a:spcBef>
            <a:spcAft>
              <a:spcPct val="35000"/>
            </a:spcAft>
          </a:pPr>
          <a:r>
            <a:rPr lang="es-EC" sz="1600" kern="1200" dirty="0" smtClean="0"/>
            <a:t>El que contamina paga</a:t>
          </a:r>
          <a:endParaRPr lang="en-US" sz="1600" kern="1200" dirty="0"/>
        </a:p>
      </dsp:txBody>
      <dsp:txXfrm>
        <a:off x="256197" y="849081"/>
        <a:ext cx="3217849" cy="426206"/>
      </dsp:txXfrm>
    </dsp:sp>
    <dsp:sp modelId="{F5436C98-16AC-49DC-9EE7-0508EC7F23AC}">
      <dsp:nvSpPr>
        <dsp:cNvPr id="0" name=""/>
        <dsp:cNvSpPr/>
      </dsp:nvSpPr>
      <dsp:spPr>
        <a:xfrm>
          <a:off x="0" y="1787943"/>
          <a:ext cx="4662805" cy="403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A2057-C104-4013-949B-919889A43D59}">
      <dsp:nvSpPr>
        <dsp:cNvPr id="0" name=""/>
        <dsp:cNvSpPr/>
      </dsp:nvSpPr>
      <dsp:spPr>
        <a:xfrm>
          <a:off x="233140" y="1551783"/>
          <a:ext cx="3263963" cy="472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70" tIns="0" rIns="123370" bIns="0" numCol="1" spcCol="1270" anchor="ctr" anchorCtr="0">
          <a:noAutofit/>
        </a:bodyPr>
        <a:lstStyle/>
        <a:p>
          <a:pPr lvl="0" algn="l" defTabSz="711200">
            <a:lnSpc>
              <a:spcPct val="90000"/>
            </a:lnSpc>
            <a:spcBef>
              <a:spcPct val="0"/>
            </a:spcBef>
            <a:spcAft>
              <a:spcPct val="35000"/>
            </a:spcAft>
          </a:pPr>
          <a:r>
            <a:rPr lang="es-EC" sz="1600" kern="1200" dirty="0" smtClean="0"/>
            <a:t>In dubio pro natura</a:t>
          </a:r>
          <a:endParaRPr lang="en-US" sz="1600" kern="1200" dirty="0"/>
        </a:p>
      </dsp:txBody>
      <dsp:txXfrm>
        <a:off x="256197" y="1574840"/>
        <a:ext cx="3217849" cy="426206"/>
      </dsp:txXfrm>
    </dsp:sp>
    <dsp:sp modelId="{FEC6A1C2-6508-4FB5-92A7-B4E059FF18DE}">
      <dsp:nvSpPr>
        <dsp:cNvPr id="0" name=""/>
        <dsp:cNvSpPr/>
      </dsp:nvSpPr>
      <dsp:spPr>
        <a:xfrm>
          <a:off x="0" y="2513703"/>
          <a:ext cx="4662805" cy="403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E0165-4CF0-4311-9153-BA51C0BF3854}">
      <dsp:nvSpPr>
        <dsp:cNvPr id="0" name=""/>
        <dsp:cNvSpPr/>
      </dsp:nvSpPr>
      <dsp:spPr>
        <a:xfrm>
          <a:off x="233140" y="2277543"/>
          <a:ext cx="3263963" cy="472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70" tIns="0" rIns="123370" bIns="0" numCol="1" spcCol="1270" anchor="ctr" anchorCtr="0">
          <a:noAutofit/>
        </a:bodyPr>
        <a:lstStyle/>
        <a:p>
          <a:pPr lvl="0" algn="l" defTabSz="711200">
            <a:lnSpc>
              <a:spcPct val="90000"/>
            </a:lnSpc>
            <a:spcBef>
              <a:spcPct val="0"/>
            </a:spcBef>
            <a:spcAft>
              <a:spcPct val="35000"/>
            </a:spcAft>
          </a:pPr>
          <a:r>
            <a:rPr lang="es-EC" sz="1600" kern="1200" dirty="0" smtClean="0"/>
            <a:t>Precaución</a:t>
          </a:r>
          <a:endParaRPr lang="en-US" sz="1600" kern="1200" dirty="0"/>
        </a:p>
      </dsp:txBody>
      <dsp:txXfrm>
        <a:off x="256197" y="2300600"/>
        <a:ext cx="3217849" cy="426206"/>
      </dsp:txXfrm>
    </dsp:sp>
    <dsp:sp modelId="{E9B6B9FD-C5B5-4485-BC71-C4221FAEEF2F}">
      <dsp:nvSpPr>
        <dsp:cNvPr id="0" name=""/>
        <dsp:cNvSpPr/>
      </dsp:nvSpPr>
      <dsp:spPr>
        <a:xfrm>
          <a:off x="0" y="3239464"/>
          <a:ext cx="4662805" cy="403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819D6-F71A-41FD-9727-1374033FBF59}">
      <dsp:nvSpPr>
        <dsp:cNvPr id="0" name=""/>
        <dsp:cNvSpPr/>
      </dsp:nvSpPr>
      <dsp:spPr>
        <a:xfrm>
          <a:off x="233140" y="3003304"/>
          <a:ext cx="3263963" cy="472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70" tIns="0" rIns="123370" bIns="0" numCol="1" spcCol="1270" anchor="ctr" anchorCtr="0">
          <a:noAutofit/>
        </a:bodyPr>
        <a:lstStyle/>
        <a:p>
          <a:pPr lvl="0" algn="l" defTabSz="711200">
            <a:lnSpc>
              <a:spcPct val="90000"/>
            </a:lnSpc>
            <a:spcBef>
              <a:spcPct val="0"/>
            </a:spcBef>
            <a:spcAft>
              <a:spcPct val="35000"/>
            </a:spcAft>
          </a:pPr>
          <a:r>
            <a:rPr lang="es-EC" sz="1600" kern="1200" dirty="0" smtClean="0"/>
            <a:t>Subsidiariedad</a:t>
          </a:r>
          <a:endParaRPr lang="en-US" sz="1600" kern="1200" dirty="0"/>
        </a:p>
      </dsp:txBody>
      <dsp:txXfrm>
        <a:off x="256197" y="3026361"/>
        <a:ext cx="321784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4359-1A0F-463C-A240-A6E69C1210EB}">
      <dsp:nvSpPr>
        <dsp:cNvPr id="0" name=""/>
        <dsp:cNvSpPr/>
      </dsp:nvSpPr>
      <dsp:spPr>
        <a:xfrm rot="5400000">
          <a:off x="504685" y="1805616"/>
          <a:ext cx="1503319" cy="2501489"/>
        </a:xfrm>
        <a:prstGeom prst="corner">
          <a:avLst>
            <a:gd name="adj1" fmla="val 16120"/>
            <a:gd name="adj2" fmla="val 1611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FC503-7938-47D9-A183-E5E3457F9802}">
      <dsp:nvSpPr>
        <dsp:cNvPr id="0" name=""/>
        <dsp:cNvSpPr/>
      </dsp:nvSpPr>
      <dsp:spPr>
        <a:xfrm>
          <a:off x="253744" y="2553022"/>
          <a:ext cx="2258359" cy="19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Voluntaria</a:t>
          </a:r>
          <a:endParaRPr lang="en-US" sz="2500" kern="1200" dirty="0"/>
        </a:p>
      </dsp:txBody>
      <dsp:txXfrm>
        <a:off x="253744" y="2553022"/>
        <a:ext cx="2258359" cy="1979584"/>
      </dsp:txXfrm>
    </dsp:sp>
    <dsp:sp modelId="{F0C7F31C-CAFA-480C-B59C-3759C89CCF78}">
      <dsp:nvSpPr>
        <dsp:cNvPr id="0" name=""/>
        <dsp:cNvSpPr/>
      </dsp:nvSpPr>
      <dsp:spPr>
        <a:xfrm>
          <a:off x="2085998" y="1621453"/>
          <a:ext cx="426105" cy="426105"/>
        </a:xfrm>
        <a:prstGeom prst="triangle">
          <a:avLst>
            <a:gd name="adj" fmla="val 10000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33692-884D-4923-9B8E-54078574CB91}">
      <dsp:nvSpPr>
        <dsp:cNvPr id="0" name=""/>
        <dsp:cNvSpPr/>
      </dsp:nvSpPr>
      <dsp:spPr>
        <a:xfrm rot="5400000">
          <a:off x="3269358" y="1121495"/>
          <a:ext cx="1503319" cy="2501489"/>
        </a:xfrm>
        <a:prstGeom prst="corner">
          <a:avLst>
            <a:gd name="adj1" fmla="val 16120"/>
            <a:gd name="adj2" fmla="val 1611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B863D-3CEB-46AD-A667-65EB76991DCB}">
      <dsp:nvSpPr>
        <dsp:cNvPr id="0" name=""/>
        <dsp:cNvSpPr/>
      </dsp:nvSpPr>
      <dsp:spPr>
        <a:xfrm>
          <a:off x="3018417" y="1868901"/>
          <a:ext cx="2258359" cy="19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ICEA Ecuador junto al Ministerio del Ambiente (MAE)</a:t>
          </a:r>
          <a:endParaRPr lang="en-US" sz="2500" kern="1200" dirty="0"/>
        </a:p>
      </dsp:txBody>
      <dsp:txXfrm>
        <a:off x="3018417" y="1868901"/>
        <a:ext cx="2258359" cy="1979584"/>
      </dsp:txXfrm>
    </dsp:sp>
    <dsp:sp modelId="{6479C7F6-67CF-4AC6-9ACF-89FCB8F5FC92}">
      <dsp:nvSpPr>
        <dsp:cNvPr id="0" name=""/>
        <dsp:cNvSpPr/>
      </dsp:nvSpPr>
      <dsp:spPr>
        <a:xfrm>
          <a:off x="4850670" y="937332"/>
          <a:ext cx="426105" cy="426105"/>
        </a:xfrm>
        <a:prstGeom prst="triangle">
          <a:avLst>
            <a:gd name="adj" fmla="val 10000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ACA02-986E-4110-B541-E9112327DC6A}">
      <dsp:nvSpPr>
        <dsp:cNvPr id="0" name=""/>
        <dsp:cNvSpPr/>
      </dsp:nvSpPr>
      <dsp:spPr>
        <a:xfrm rot="5400000">
          <a:off x="6034031" y="437374"/>
          <a:ext cx="1503319" cy="2501489"/>
        </a:xfrm>
        <a:prstGeom prst="corner">
          <a:avLst>
            <a:gd name="adj1" fmla="val 16120"/>
            <a:gd name="adj2" fmla="val 16110"/>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F7665-4244-4F0D-ADA4-C60332BED753}">
      <dsp:nvSpPr>
        <dsp:cNvPr id="0" name=""/>
        <dsp:cNvSpPr/>
      </dsp:nvSpPr>
      <dsp:spPr>
        <a:xfrm>
          <a:off x="5783089" y="1184780"/>
          <a:ext cx="2258359" cy="19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Beneficios económicos  y honoríficos</a:t>
          </a:r>
          <a:endParaRPr lang="en-US" sz="2500" kern="1200" dirty="0"/>
        </a:p>
      </dsp:txBody>
      <dsp:txXfrm>
        <a:off x="5783089" y="1184780"/>
        <a:ext cx="2258359" cy="1979584"/>
      </dsp:txXfrm>
    </dsp:sp>
    <dsp:sp modelId="{10385867-1017-47E1-B30A-501D51F76CB3}">
      <dsp:nvSpPr>
        <dsp:cNvPr id="0" name=""/>
        <dsp:cNvSpPr/>
      </dsp:nvSpPr>
      <dsp:spPr>
        <a:xfrm>
          <a:off x="7615343" y="253211"/>
          <a:ext cx="426105" cy="426105"/>
        </a:xfrm>
        <a:prstGeom prst="triangle">
          <a:avLst>
            <a:gd name="adj" fmla="val 10000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E0A59-1239-4971-AFBE-867C24BCB4C6}">
      <dsp:nvSpPr>
        <dsp:cNvPr id="0" name=""/>
        <dsp:cNvSpPr/>
      </dsp:nvSpPr>
      <dsp:spPr>
        <a:xfrm rot="5400000">
          <a:off x="8798703" y="-246746"/>
          <a:ext cx="1503319" cy="2501489"/>
        </a:xfrm>
        <a:prstGeom prst="corner">
          <a:avLst>
            <a:gd name="adj1" fmla="val 16120"/>
            <a:gd name="adj2" fmla="val 1611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28102-6B52-44E0-A6C9-C611047A96EE}">
      <dsp:nvSpPr>
        <dsp:cNvPr id="0" name=""/>
        <dsp:cNvSpPr/>
      </dsp:nvSpPr>
      <dsp:spPr>
        <a:xfrm>
          <a:off x="8547762" y="500659"/>
          <a:ext cx="2258359" cy="19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Objetivo impulsar la protección del ecosistema </a:t>
          </a:r>
          <a:endParaRPr lang="en-US" sz="2500" kern="1200" dirty="0"/>
        </a:p>
      </dsp:txBody>
      <dsp:txXfrm>
        <a:off x="8547762" y="500659"/>
        <a:ext cx="2258359" cy="1979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15413-D71F-49E5-BD9E-D743A338EA70}">
      <dsp:nvSpPr>
        <dsp:cNvPr id="0" name=""/>
        <dsp:cNvSpPr/>
      </dsp:nvSpPr>
      <dsp:spPr>
        <a:xfrm>
          <a:off x="4619" y="155175"/>
          <a:ext cx="4039854" cy="4039854"/>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Deducción del 100%  de la depreciación de maquinaria y equipos que realizan procesos libres de generar contaminación y tienen un impacto ambiental bajo</a:t>
          </a:r>
          <a:endParaRPr lang="en-US" sz="2300" kern="1200" dirty="0"/>
        </a:p>
      </dsp:txBody>
      <dsp:txXfrm>
        <a:off x="596242" y="746798"/>
        <a:ext cx="2856608" cy="2856608"/>
      </dsp:txXfrm>
    </dsp:sp>
    <dsp:sp modelId="{9F6DE04F-F9A8-4E43-869A-C6336DC539FA}">
      <dsp:nvSpPr>
        <dsp:cNvPr id="0" name=""/>
        <dsp:cNvSpPr/>
      </dsp:nvSpPr>
      <dsp:spPr>
        <a:xfrm>
          <a:off x="4650452" y="1423689"/>
          <a:ext cx="1284673" cy="15028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650452" y="1724254"/>
        <a:ext cx="899271" cy="901695"/>
      </dsp:txXfrm>
    </dsp:sp>
    <dsp:sp modelId="{87C7BCE7-0BE3-4FBC-B76B-ED7908208876}">
      <dsp:nvSpPr>
        <dsp:cNvPr id="0" name=""/>
        <dsp:cNvSpPr/>
      </dsp:nvSpPr>
      <dsp:spPr>
        <a:xfrm>
          <a:off x="6468387" y="155175"/>
          <a:ext cx="4039854" cy="4039854"/>
        </a:xfrm>
        <a:prstGeom prst="ellipse">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Incentivar la disminución de gases de efecto invernadero </a:t>
          </a:r>
          <a:endParaRPr lang="en-US" sz="2300" kern="1200" dirty="0"/>
        </a:p>
      </dsp:txBody>
      <dsp:txXfrm>
        <a:off x="7060010" y="746798"/>
        <a:ext cx="2856608" cy="2856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2797-17BC-443A-BEFE-71951EF17600}">
      <dsp:nvSpPr>
        <dsp:cNvPr id="0" name=""/>
        <dsp:cNvSpPr/>
      </dsp:nvSpPr>
      <dsp:spPr>
        <a:xfrm>
          <a:off x="97018" y="2718"/>
          <a:ext cx="2715480" cy="1629288"/>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En la actualidad la preservación ecológica toma gran fuerza en la sociedad</a:t>
          </a:r>
          <a:endParaRPr lang="en-US" sz="1600" kern="1200" dirty="0"/>
        </a:p>
      </dsp:txBody>
      <dsp:txXfrm>
        <a:off x="144738" y="50438"/>
        <a:ext cx="2620040" cy="1533848"/>
      </dsp:txXfrm>
    </dsp:sp>
    <dsp:sp modelId="{A4E452F1-D164-42FB-93AD-31138586E4C5}">
      <dsp:nvSpPr>
        <dsp:cNvPr id="0" name=""/>
        <dsp:cNvSpPr/>
      </dsp:nvSpPr>
      <dsp:spPr>
        <a:xfrm>
          <a:off x="3051460" y="480642"/>
          <a:ext cx="575681" cy="6734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51460" y="615330"/>
        <a:ext cx="402977" cy="404063"/>
      </dsp:txXfrm>
    </dsp:sp>
    <dsp:sp modelId="{44DB9271-8E1F-4459-AF03-7F7F88AAEC38}">
      <dsp:nvSpPr>
        <dsp:cNvPr id="0" name=""/>
        <dsp:cNvSpPr/>
      </dsp:nvSpPr>
      <dsp:spPr>
        <a:xfrm>
          <a:off x="3898690" y="2718"/>
          <a:ext cx="2715480" cy="1629288"/>
        </a:xfrm>
        <a:prstGeom prst="roundRect">
          <a:avLst>
            <a:gd name="adj" fmla="val 10000"/>
          </a:avLst>
        </a:prstGeom>
        <a:solidFill>
          <a:schemeClr val="accent5">
            <a:hueOff val="-211713"/>
            <a:satOff val="-7650"/>
            <a:lumOff val="58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Los últimos años se ha incrementado el índice de contaminación</a:t>
          </a:r>
          <a:endParaRPr lang="en-US" sz="1600" kern="1200" dirty="0"/>
        </a:p>
      </dsp:txBody>
      <dsp:txXfrm>
        <a:off x="3946410" y="50438"/>
        <a:ext cx="2620040" cy="1533848"/>
      </dsp:txXfrm>
    </dsp:sp>
    <dsp:sp modelId="{76D1A63A-D72D-4657-8971-A62841314B09}">
      <dsp:nvSpPr>
        <dsp:cNvPr id="0" name=""/>
        <dsp:cNvSpPr/>
      </dsp:nvSpPr>
      <dsp:spPr>
        <a:xfrm>
          <a:off x="6853133" y="480642"/>
          <a:ext cx="575681" cy="673439"/>
        </a:xfrm>
        <a:prstGeom prst="rightArrow">
          <a:avLst>
            <a:gd name="adj1" fmla="val 60000"/>
            <a:gd name="adj2" fmla="val 50000"/>
          </a:avLst>
        </a:prstGeom>
        <a:solidFill>
          <a:schemeClr val="accent5">
            <a:hueOff val="-264641"/>
            <a:satOff val="-9562"/>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853133" y="615330"/>
        <a:ext cx="402977" cy="404063"/>
      </dsp:txXfrm>
    </dsp:sp>
    <dsp:sp modelId="{0554CC94-BFF9-491F-A822-52D274CD281D}">
      <dsp:nvSpPr>
        <dsp:cNvPr id="0" name=""/>
        <dsp:cNvSpPr/>
      </dsp:nvSpPr>
      <dsp:spPr>
        <a:xfrm>
          <a:off x="7700363" y="2718"/>
          <a:ext cx="2715480" cy="1629288"/>
        </a:xfrm>
        <a:prstGeom prst="roundRect">
          <a:avLst>
            <a:gd name="adj" fmla="val 10000"/>
          </a:avLst>
        </a:prstGeom>
        <a:solidFill>
          <a:schemeClr val="accent5">
            <a:hueOff val="-423425"/>
            <a:satOff val="-15300"/>
            <a:lumOff val="1176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Ocasionado por la urbanización descontrolada y el creciente consumismo</a:t>
          </a:r>
          <a:endParaRPr lang="en-US" sz="1600" kern="1200" dirty="0"/>
        </a:p>
      </dsp:txBody>
      <dsp:txXfrm>
        <a:off x="7748083" y="50438"/>
        <a:ext cx="2620040" cy="1533848"/>
      </dsp:txXfrm>
    </dsp:sp>
    <dsp:sp modelId="{6BF8DB1E-6EB2-4F3B-912E-5520D34AE52B}">
      <dsp:nvSpPr>
        <dsp:cNvPr id="0" name=""/>
        <dsp:cNvSpPr/>
      </dsp:nvSpPr>
      <dsp:spPr>
        <a:xfrm rot="5400000">
          <a:off x="8770262" y="1822090"/>
          <a:ext cx="575681" cy="673439"/>
        </a:xfrm>
        <a:prstGeom prst="rightArrow">
          <a:avLst>
            <a:gd name="adj1" fmla="val 60000"/>
            <a:gd name="adj2" fmla="val 50000"/>
          </a:avLst>
        </a:prstGeom>
        <a:solidFill>
          <a:schemeClr val="accent5">
            <a:hueOff val="-529282"/>
            <a:satOff val="-19124"/>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8856071" y="1870969"/>
        <a:ext cx="404063" cy="402977"/>
      </dsp:txXfrm>
    </dsp:sp>
    <dsp:sp modelId="{0DC18649-D8E4-4309-96B1-F15F44454FD4}">
      <dsp:nvSpPr>
        <dsp:cNvPr id="0" name=""/>
        <dsp:cNvSpPr/>
      </dsp:nvSpPr>
      <dsp:spPr>
        <a:xfrm>
          <a:off x="7700363" y="2718198"/>
          <a:ext cx="2715480" cy="1629288"/>
        </a:xfrm>
        <a:prstGeom prst="roundRect">
          <a:avLst>
            <a:gd name="adj" fmla="val 10000"/>
          </a:avLst>
        </a:prstGeom>
        <a:solidFill>
          <a:schemeClr val="accent5">
            <a:hueOff val="-635138"/>
            <a:satOff val="-22949"/>
            <a:lumOff val="1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mayor cantidad de industrias manufactureras se encuentran ubicadas en Pichincha</a:t>
          </a:r>
          <a:endParaRPr lang="en-US" sz="1600" kern="1200" dirty="0"/>
        </a:p>
      </dsp:txBody>
      <dsp:txXfrm>
        <a:off x="7748083" y="2765918"/>
        <a:ext cx="2620040" cy="1533848"/>
      </dsp:txXfrm>
    </dsp:sp>
    <dsp:sp modelId="{A2314F11-2B71-4814-AC89-53EFD0953148}">
      <dsp:nvSpPr>
        <dsp:cNvPr id="0" name=""/>
        <dsp:cNvSpPr/>
      </dsp:nvSpPr>
      <dsp:spPr>
        <a:xfrm rot="10800000">
          <a:off x="6885719" y="3196123"/>
          <a:ext cx="575681" cy="673439"/>
        </a:xfrm>
        <a:prstGeom prst="rightArrow">
          <a:avLst>
            <a:gd name="adj1" fmla="val 60000"/>
            <a:gd name="adj2" fmla="val 50000"/>
          </a:avLst>
        </a:prstGeom>
        <a:solidFill>
          <a:schemeClr val="accent5">
            <a:hueOff val="-793922"/>
            <a:satOff val="-28687"/>
            <a:lumOff val="220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7058423" y="3330811"/>
        <a:ext cx="402977" cy="404063"/>
      </dsp:txXfrm>
    </dsp:sp>
    <dsp:sp modelId="{A469D1A6-2C42-4DC0-AF2F-7067A4CB22FB}">
      <dsp:nvSpPr>
        <dsp:cNvPr id="0" name=""/>
        <dsp:cNvSpPr/>
      </dsp:nvSpPr>
      <dsp:spPr>
        <a:xfrm>
          <a:off x="3898690" y="2718198"/>
          <a:ext cx="2715480" cy="1629288"/>
        </a:xfrm>
        <a:prstGeom prst="roundRect">
          <a:avLst>
            <a:gd name="adj" fmla="val 10000"/>
          </a:avLst>
        </a:prstGeom>
        <a:solidFill>
          <a:schemeClr val="accent5">
            <a:hueOff val="-846851"/>
            <a:satOff val="-30599"/>
            <a:lumOff val="2353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 las cuales según el INEC un 36.10% ha incurrido en gastos de protección ambiental y gestión de recursos naturales</a:t>
          </a:r>
          <a:endParaRPr lang="en-US" sz="1600" kern="1200" dirty="0"/>
        </a:p>
      </dsp:txBody>
      <dsp:txXfrm>
        <a:off x="3946410" y="2765918"/>
        <a:ext cx="2620040" cy="1533848"/>
      </dsp:txXfrm>
    </dsp:sp>
    <dsp:sp modelId="{D3729199-F013-4B23-8884-08212073C6B5}">
      <dsp:nvSpPr>
        <dsp:cNvPr id="0" name=""/>
        <dsp:cNvSpPr/>
      </dsp:nvSpPr>
      <dsp:spPr>
        <a:xfrm rot="10800000">
          <a:off x="3084046" y="3196123"/>
          <a:ext cx="575681" cy="673439"/>
        </a:xfrm>
        <a:prstGeom prst="rightArrow">
          <a:avLst>
            <a:gd name="adj1" fmla="val 60000"/>
            <a:gd name="adj2" fmla="val 50000"/>
          </a:avLst>
        </a:prstGeom>
        <a:solidFill>
          <a:schemeClr val="accent5">
            <a:hueOff val="-1058563"/>
            <a:satOff val="-38249"/>
            <a:lumOff val="2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256750" y="3330811"/>
        <a:ext cx="402977" cy="404063"/>
      </dsp:txXfrm>
    </dsp:sp>
    <dsp:sp modelId="{3302153E-0DC7-43B5-825F-34A201D0371A}">
      <dsp:nvSpPr>
        <dsp:cNvPr id="0" name=""/>
        <dsp:cNvSpPr/>
      </dsp:nvSpPr>
      <dsp:spPr>
        <a:xfrm>
          <a:off x="97018" y="2718198"/>
          <a:ext cx="2715480" cy="1629288"/>
        </a:xfrm>
        <a:prstGeom prst="roundRect">
          <a:avLst>
            <a:gd name="adj" fmla="val 10000"/>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Con estrategias de marketing social se quiere incentivar a cambiar comportamientos de este sector frente al tema ambiental</a:t>
          </a:r>
          <a:endParaRPr lang="en-US" sz="1600" kern="1200" dirty="0"/>
        </a:p>
      </dsp:txBody>
      <dsp:txXfrm>
        <a:off x="144738" y="2765918"/>
        <a:ext cx="2620040" cy="1533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A235-A84B-4392-8A9E-733B2F86A564}">
      <dsp:nvSpPr>
        <dsp:cNvPr id="0" name=""/>
        <dsp:cNvSpPr/>
      </dsp:nvSpPr>
      <dsp:spPr>
        <a:xfrm>
          <a:off x="51" y="13921"/>
          <a:ext cx="4912504" cy="12960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Objetivos básicos de interés para toda la sociedad</a:t>
          </a:r>
        </a:p>
      </dsp:txBody>
      <dsp:txXfrm>
        <a:off x="51" y="13921"/>
        <a:ext cx="4912504" cy="1296000"/>
      </dsp:txXfrm>
    </dsp:sp>
    <dsp:sp modelId="{EBECA192-C44A-4C92-8EAC-D83D244F2D2C}">
      <dsp:nvSpPr>
        <dsp:cNvPr id="0" name=""/>
        <dsp:cNvSpPr/>
      </dsp:nvSpPr>
      <dsp:spPr>
        <a:xfrm>
          <a:off x="51" y="1309921"/>
          <a:ext cx="4912504" cy="3026362"/>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Propiciar una ética ambiental</a:t>
          </a:r>
        </a:p>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Concientizar a la sociedad en mantener un equilibrio ecológico </a:t>
          </a:r>
        </a:p>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Mantener el interés a nuevas soluciones de problemas ambientales</a:t>
          </a:r>
        </a:p>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Actualizar sobre información del entorno y problemos contiguos</a:t>
          </a:r>
        </a:p>
      </dsp:txBody>
      <dsp:txXfrm>
        <a:off x="51" y="1309921"/>
        <a:ext cx="4912504" cy="3026362"/>
      </dsp:txXfrm>
    </dsp:sp>
    <dsp:sp modelId="{F30CCF27-BC98-4771-AFA8-3E159DBBBA6E}">
      <dsp:nvSpPr>
        <dsp:cNvPr id="0" name=""/>
        <dsp:cNvSpPr/>
      </dsp:nvSpPr>
      <dsp:spPr>
        <a:xfrm>
          <a:off x="5600306" y="13921"/>
          <a:ext cx="4912504" cy="12960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Objetivos básicos relativos a la formación del individuo</a:t>
          </a:r>
        </a:p>
      </dsp:txBody>
      <dsp:txXfrm>
        <a:off x="5600306" y="13921"/>
        <a:ext cx="4912504" cy="1296000"/>
      </dsp:txXfrm>
    </dsp:sp>
    <dsp:sp modelId="{284E67AF-CDA8-4252-AF91-9111379E9752}">
      <dsp:nvSpPr>
        <dsp:cNvPr id="0" name=""/>
        <dsp:cNvSpPr/>
      </dsp:nvSpPr>
      <dsp:spPr>
        <a:xfrm>
          <a:off x="5600306" y="1309921"/>
          <a:ext cx="4912504" cy="3026362"/>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Desarrollar valores fundamentales (hombre-naturaleza)</a:t>
          </a:r>
        </a:p>
        <a:p>
          <a:pPr marL="228600" lvl="1" indent="-228600" algn="ctr"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Compromiso permanente en la mejora del medio ambiente </a:t>
          </a:r>
        </a:p>
      </dsp:txBody>
      <dsp:txXfrm>
        <a:off x="5600306" y="1309921"/>
        <a:ext cx="4912504" cy="3026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EC085-67FC-48AE-9580-DA2E01FF769A}">
      <dsp:nvSpPr>
        <dsp:cNvPr id="0" name=""/>
        <dsp:cNvSpPr/>
      </dsp:nvSpPr>
      <dsp:spPr>
        <a:xfrm>
          <a:off x="4876" y="1607366"/>
          <a:ext cx="2838678" cy="1135471"/>
        </a:xfrm>
        <a:prstGeom prst="chevron">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Normas y políticas</a:t>
          </a:r>
          <a:endParaRPr lang="en-US" sz="2300" kern="1200" dirty="0"/>
        </a:p>
      </dsp:txBody>
      <dsp:txXfrm>
        <a:off x="572612" y="1607366"/>
        <a:ext cx="1703207" cy="1135471"/>
      </dsp:txXfrm>
    </dsp:sp>
    <dsp:sp modelId="{EFAEEB60-9E68-4AB7-BF15-EB2090B203DE}">
      <dsp:nvSpPr>
        <dsp:cNvPr id="0" name=""/>
        <dsp:cNvSpPr/>
      </dsp:nvSpPr>
      <dsp:spPr>
        <a:xfrm>
          <a:off x="2559686" y="1607366"/>
          <a:ext cx="2838678" cy="1135471"/>
        </a:xfrm>
        <a:prstGeom prst="chevron">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smtClean="0"/>
            <a:t>Interacción entre personas</a:t>
          </a:r>
          <a:endParaRPr lang="en-US" sz="2300" kern="1200" dirty="0"/>
        </a:p>
      </dsp:txBody>
      <dsp:txXfrm>
        <a:off x="3127422" y="1607366"/>
        <a:ext cx="1703207" cy="1135471"/>
      </dsp:txXfrm>
    </dsp:sp>
    <dsp:sp modelId="{CB942D34-5758-46BA-B2F4-F9C40DD034BC}">
      <dsp:nvSpPr>
        <dsp:cNvPr id="0" name=""/>
        <dsp:cNvSpPr/>
      </dsp:nvSpPr>
      <dsp:spPr>
        <a:xfrm>
          <a:off x="5114497" y="1607366"/>
          <a:ext cx="2838678" cy="1135471"/>
        </a:xfrm>
        <a:prstGeom prst="chevron">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Preferencias</a:t>
          </a:r>
          <a:endParaRPr lang="en-US" sz="2300" kern="1200" dirty="0"/>
        </a:p>
      </dsp:txBody>
      <dsp:txXfrm>
        <a:off x="5682233" y="1607366"/>
        <a:ext cx="1703207" cy="1135471"/>
      </dsp:txXfrm>
    </dsp:sp>
    <dsp:sp modelId="{545B8A9F-3899-4BB3-8C3B-F3633CCFEE78}">
      <dsp:nvSpPr>
        <dsp:cNvPr id="0" name=""/>
        <dsp:cNvSpPr/>
      </dsp:nvSpPr>
      <dsp:spPr>
        <a:xfrm>
          <a:off x="7669307" y="1607366"/>
          <a:ext cx="2838678" cy="1135471"/>
        </a:xfrm>
        <a:prstGeom prst="chevron">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Proceso de imitación</a:t>
          </a:r>
          <a:endParaRPr lang="en-US" sz="2300" kern="1200" dirty="0"/>
        </a:p>
      </dsp:txBody>
      <dsp:txXfrm>
        <a:off x="8237043" y="1607366"/>
        <a:ext cx="1703207" cy="1135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35E2C-CE0D-4E69-9FB3-CADFF1D157CE}">
      <dsp:nvSpPr>
        <dsp:cNvPr id="0" name=""/>
        <dsp:cNvSpPr/>
      </dsp:nvSpPr>
      <dsp:spPr>
        <a:xfrm>
          <a:off x="0" y="0"/>
          <a:ext cx="11550332" cy="2594014"/>
        </a:xfrm>
        <a:prstGeom prst="roundRect">
          <a:avLst>
            <a:gd name="adj" fmla="val 1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4ABE9-6142-4E0D-822E-034C5CDC8443}">
      <dsp:nvSpPr>
        <dsp:cNvPr id="0" name=""/>
        <dsp:cNvSpPr/>
      </dsp:nvSpPr>
      <dsp:spPr>
        <a:xfrm>
          <a:off x="349690" y="345868"/>
          <a:ext cx="2523476" cy="1902277"/>
        </a:xfrm>
        <a:prstGeom prst="roundRect">
          <a:avLst>
            <a:gd name="adj" fmla="val 10000"/>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04463-6828-472B-B5F6-683BF682E89B}">
      <dsp:nvSpPr>
        <dsp:cNvPr id="0" name=""/>
        <dsp:cNvSpPr/>
      </dsp:nvSpPr>
      <dsp:spPr>
        <a:xfrm rot="10800000">
          <a:off x="349690" y="2594014"/>
          <a:ext cx="2523476" cy="3170461"/>
        </a:xfrm>
        <a:prstGeom prst="round2SameRect">
          <a:avLst>
            <a:gd name="adj1" fmla="val 10500"/>
            <a:gd name="adj2" fmla="val 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EC" sz="2000" kern="1200" dirty="0" smtClean="0"/>
            <a:t>Problema social</a:t>
          </a:r>
          <a:endParaRPr lang="en-US" sz="2000" kern="1200" dirty="0"/>
        </a:p>
        <a:p>
          <a:pPr marL="171450" lvl="1" indent="-171450" algn="l" defTabSz="711200">
            <a:lnSpc>
              <a:spcPct val="90000"/>
            </a:lnSpc>
            <a:spcBef>
              <a:spcPct val="0"/>
            </a:spcBef>
            <a:spcAft>
              <a:spcPct val="15000"/>
            </a:spcAft>
            <a:buChar char="••"/>
          </a:pPr>
          <a:r>
            <a:rPr lang="es-EC" sz="1600" kern="1200" dirty="0" smtClean="0"/>
            <a:t>Malestar generalizado el cual es generado por una desorganización por parte tanto de los individuos y de la sociedad.</a:t>
          </a:r>
          <a:endParaRPr lang="en-US" sz="1600" kern="1200" dirty="0"/>
        </a:p>
      </dsp:txBody>
      <dsp:txXfrm rot="10800000">
        <a:off x="427296" y="2594014"/>
        <a:ext cx="2368264" cy="3092855"/>
      </dsp:txXfrm>
    </dsp:sp>
    <dsp:sp modelId="{829C6D49-136D-413D-BFFE-366E1B2FE509}">
      <dsp:nvSpPr>
        <dsp:cNvPr id="0" name=""/>
        <dsp:cNvSpPr/>
      </dsp:nvSpPr>
      <dsp:spPr>
        <a:xfrm>
          <a:off x="3125515" y="345868"/>
          <a:ext cx="2523476" cy="1902277"/>
        </a:xfrm>
        <a:prstGeom prst="roundRect">
          <a:avLst>
            <a:gd name="adj" fmla="val 10000"/>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9CE90-B755-4009-A091-3332A9EEE0B6}">
      <dsp:nvSpPr>
        <dsp:cNvPr id="0" name=""/>
        <dsp:cNvSpPr/>
      </dsp:nvSpPr>
      <dsp:spPr>
        <a:xfrm rot="10800000">
          <a:off x="3125515" y="2594014"/>
          <a:ext cx="2523476" cy="3170461"/>
        </a:xfrm>
        <a:prstGeom prst="round2SameRect">
          <a:avLst>
            <a:gd name="adj1" fmla="val 10500"/>
            <a:gd name="adj2" fmla="val 0"/>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EC" sz="2000" kern="1200" dirty="0" smtClean="0"/>
            <a:t>Empresa industrial</a:t>
          </a:r>
          <a:endParaRPr lang="en-US" sz="2000" kern="1200" dirty="0"/>
        </a:p>
        <a:p>
          <a:pPr marL="171450" lvl="1" indent="-171450" algn="l" defTabSz="711200">
            <a:lnSpc>
              <a:spcPct val="90000"/>
            </a:lnSpc>
            <a:spcBef>
              <a:spcPct val="0"/>
            </a:spcBef>
            <a:spcAft>
              <a:spcPct val="15000"/>
            </a:spcAft>
            <a:buChar char="••"/>
          </a:pPr>
          <a:r>
            <a:rPr lang="es-EC" sz="1600" kern="1200" dirty="0" smtClean="0"/>
            <a:t>Transforman las materas primas a productos con valor agregado mediante el apoyo de maquinaria y herramientas</a:t>
          </a:r>
          <a:endParaRPr lang="en-US" sz="1600" kern="1200" dirty="0"/>
        </a:p>
      </dsp:txBody>
      <dsp:txXfrm rot="10800000">
        <a:off x="3203121" y="2594014"/>
        <a:ext cx="2368264" cy="3092855"/>
      </dsp:txXfrm>
    </dsp:sp>
    <dsp:sp modelId="{3E4BE2B1-9943-45F5-A79E-C16A5A19CDF1}">
      <dsp:nvSpPr>
        <dsp:cNvPr id="0" name=""/>
        <dsp:cNvSpPr/>
      </dsp:nvSpPr>
      <dsp:spPr>
        <a:xfrm>
          <a:off x="5901339" y="345868"/>
          <a:ext cx="2523476" cy="1902277"/>
        </a:xfrm>
        <a:prstGeom prst="roundRect">
          <a:avLst>
            <a:gd name="adj" fmla="val 10000"/>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F4A13-DB39-4AEB-8BA9-93C32C350A7D}">
      <dsp:nvSpPr>
        <dsp:cNvPr id="0" name=""/>
        <dsp:cNvSpPr/>
      </dsp:nvSpPr>
      <dsp:spPr>
        <a:xfrm rot="10800000">
          <a:off x="5901339" y="2594014"/>
          <a:ext cx="2523476" cy="3170461"/>
        </a:xfrm>
        <a:prstGeom prst="round2SameRect">
          <a:avLst>
            <a:gd name="adj1" fmla="val 10500"/>
            <a:gd name="adj2" fmla="val 0"/>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EC" sz="2000" kern="1200" dirty="0" smtClean="0"/>
            <a:t>Marketing social</a:t>
          </a:r>
          <a:endParaRPr lang="en-US" sz="2000" kern="1200" dirty="0"/>
        </a:p>
        <a:p>
          <a:pPr marL="171450" lvl="1" indent="-171450" algn="l" defTabSz="711200">
            <a:lnSpc>
              <a:spcPct val="90000"/>
            </a:lnSpc>
            <a:spcBef>
              <a:spcPct val="0"/>
            </a:spcBef>
            <a:spcAft>
              <a:spcPct val="15000"/>
            </a:spcAft>
            <a:buChar char="••"/>
          </a:pPr>
          <a:r>
            <a:rPr lang="es-EC" sz="1600" kern="1200" dirty="0" smtClean="0"/>
            <a:t>Adaptación de técnicas del marketing tradicional con el objetivo de cambiar de manera positiva comportamientos que estén provocando un daño social. </a:t>
          </a:r>
          <a:endParaRPr lang="en-US" sz="1600" kern="1200" dirty="0"/>
        </a:p>
      </dsp:txBody>
      <dsp:txXfrm rot="10800000">
        <a:off x="5978945" y="2594014"/>
        <a:ext cx="2368264" cy="3092855"/>
      </dsp:txXfrm>
    </dsp:sp>
    <dsp:sp modelId="{65AB212D-B0EC-47AA-B57E-41542764972C}">
      <dsp:nvSpPr>
        <dsp:cNvPr id="0" name=""/>
        <dsp:cNvSpPr/>
      </dsp:nvSpPr>
      <dsp:spPr>
        <a:xfrm>
          <a:off x="8677164" y="345868"/>
          <a:ext cx="2523476" cy="1902277"/>
        </a:xfrm>
        <a:prstGeom prst="roundRect">
          <a:avLst>
            <a:gd name="adj" fmla="val 10000"/>
          </a:avLst>
        </a:prstGeom>
        <a:blipFill rotWithShape="1">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8E2A9-9F23-42B9-BFE7-7BFB4D7E279D}">
      <dsp:nvSpPr>
        <dsp:cNvPr id="0" name=""/>
        <dsp:cNvSpPr/>
      </dsp:nvSpPr>
      <dsp:spPr>
        <a:xfrm rot="10800000">
          <a:off x="8677164" y="2594014"/>
          <a:ext cx="2523476" cy="3170461"/>
        </a:xfrm>
        <a:prstGeom prst="round2SameRect">
          <a:avLst>
            <a:gd name="adj1" fmla="val 10500"/>
            <a:gd name="adj2" fmla="val 0"/>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EC" sz="2000" kern="1200" dirty="0" smtClean="0"/>
            <a:t>Conciencia ambiental</a:t>
          </a:r>
          <a:endParaRPr lang="en-US" sz="2000" kern="1200" dirty="0"/>
        </a:p>
        <a:p>
          <a:pPr marL="171450" lvl="1" indent="-171450" algn="l" defTabSz="711200">
            <a:lnSpc>
              <a:spcPct val="90000"/>
            </a:lnSpc>
            <a:spcBef>
              <a:spcPct val="0"/>
            </a:spcBef>
            <a:spcAft>
              <a:spcPct val="15000"/>
            </a:spcAft>
            <a:buChar char="••"/>
          </a:pPr>
          <a:r>
            <a:rPr lang="es-EC" sz="1600" kern="1200" dirty="0" smtClean="0"/>
            <a:t>Implica conocer qué es el ambiente y cuáles son los problemas ambientas contemporáneos y lo más importante que puede hacer cada uno desde su posición</a:t>
          </a:r>
          <a:endParaRPr lang="en-US" sz="1600" kern="1200" dirty="0"/>
        </a:p>
      </dsp:txBody>
      <dsp:txXfrm rot="10800000">
        <a:off x="8754770" y="2594014"/>
        <a:ext cx="2368264" cy="30928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275F9-008D-4F75-9F14-7EA9D74C4030}">
      <dsp:nvSpPr>
        <dsp:cNvPr id="0" name=""/>
        <dsp:cNvSpPr/>
      </dsp:nvSpPr>
      <dsp:spPr>
        <a:xfrm>
          <a:off x="0" y="0"/>
          <a:ext cx="11388932" cy="2858870"/>
        </a:xfrm>
        <a:prstGeom prst="roundRect">
          <a:avLst>
            <a:gd name="adj" fmla="val 1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40F9C-A8FD-40CC-B6BC-E032AB76BBCA}">
      <dsp:nvSpPr>
        <dsp:cNvPr id="0" name=""/>
        <dsp:cNvSpPr/>
      </dsp:nvSpPr>
      <dsp:spPr>
        <a:xfrm>
          <a:off x="344804" y="381182"/>
          <a:ext cx="2488214" cy="2096505"/>
        </a:xfrm>
        <a:prstGeom prst="roundRect">
          <a:avLst>
            <a:gd name="adj" fmla="val 10000"/>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1D952E-4280-4832-954A-462BCFF418FF}">
      <dsp:nvSpPr>
        <dsp:cNvPr id="0" name=""/>
        <dsp:cNvSpPr/>
      </dsp:nvSpPr>
      <dsp:spPr>
        <a:xfrm rot="10800000">
          <a:off x="344804" y="2858870"/>
          <a:ext cx="2488214" cy="3494175"/>
        </a:xfrm>
        <a:prstGeom prst="round2SameRect">
          <a:avLst>
            <a:gd name="adj1" fmla="val 10500"/>
            <a:gd name="adj2" fmla="val 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Certificado ambiental</a:t>
          </a:r>
          <a:endParaRPr lang="en-US" sz="1800" kern="1200" dirty="0"/>
        </a:p>
        <a:p>
          <a:pPr marL="171450" lvl="1" indent="-171450" algn="l" defTabSz="800100">
            <a:lnSpc>
              <a:spcPct val="90000"/>
            </a:lnSpc>
            <a:spcBef>
              <a:spcPct val="0"/>
            </a:spcBef>
            <a:spcAft>
              <a:spcPct val="15000"/>
            </a:spcAft>
            <a:buChar char="••"/>
          </a:pPr>
          <a:r>
            <a:rPr lang="es-EC" sz="1800" kern="1200" dirty="0" smtClean="0"/>
            <a:t>Autorización administrativa ambiental que generan impactos no significativos</a:t>
          </a:r>
          <a:endParaRPr lang="en-US" sz="1800" kern="1200" dirty="0"/>
        </a:p>
      </dsp:txBody>
      <dsp:txXfrm rot="10800000">
        <a:off x="421325" y="2858870"/>
        <a:ext cx="2335172" cy="3417654"/>
      </dsp:txXfrm>
    </dsp:sp>
    <dsp:sp modelId="{BE205E5C-3FD8-45B4-93FC-E17D48171C6A}">
      <dsp:nvSpPr>
        <dsp:cNvPr id="0" name=""/>
        <dsp:cNvSpPr/>
      </dsp:nvSpPr>
      <dsp:spPr>
        <a:xfrm>
          <a:off x="3081840" y="381182"/>
          <a:ext cx="2488214" cy="2096505"/>
        </a:xfrm>
        <a:prstGeom prst="roundRect">
          <a:avLst>
            <a:gd name="adj" fmla="val 10000"/>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49E08-50C5-4AAA-910E-5299A9746285}">
      <dsp:nvSpPr>
        <dsp:cNvPr id="0" name=""/>
        <dsp:cNvSpPr/>
      </dsp:nvSpPr>
      <dsp:spPr>
        <a:xfrm rot="10800000">
          <a:off x="3081840" y="2858870"/>
          <a:ext cx="2488214" cy="3494175"/>
        </a:xfrm>
        <a:prstGeom prst="round2SameRect">
          <a:avLst>
            <a:gd name="adj1" fmla="val 10500"/>
            <a:gd name="adj2" fmla="val 0"/>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Ficha ambiental</a:t>
          </a:r>
          <a:endParaRPr lang="en-US" sz="1800" kern="1200" dirty="0"/>
        </a:p>
        <a:p>
          <a:pPr marL="171450" lvl="1" indent="-171450" algn="l" defTabSz="800100">
            <a:lnSpc>
              <a:spcPct val="90000"/>
            </a:lnSpc>
            <a:spcBef>
              <a:spcPct val="0"/>
            </a:spcBef>
            <a:spcAft>
              <a:spcPct val="15000"/>
            </a:spcAft>
            <a:buChar char="••"/>
          </a:pPr>
          <a:r>
            <a:rPr lang="es-EC" sz="1800" kern="1200" dirty="0" smtClean="0"/>
            <a:t>Describe las principales actividades, son considerados de bajo impacto</a:t>
          </a:r>
          <a:endParaRPr lang="en-US" sz="1800" kern="1200" dirty="0"/>
        </a:p>
      </dsp:txBody>
      <dsp:txXfrm rot="10800000">
        <a:off x="3158361" y="2858870"/>
        <a:ext cx="2335172" cy="3417654"/>
      </dsp:txXfrm>
    </dsp:sp>
    <dsp:sp modelId="{11C60615-8613-4E5A-8E3B-460727FF1AAC}">
      <dsp:nvSpPr>
        <dsp:cNvPr id="0" name=""/>
        <dsp:cNvSpPr/>
      </dsp:nvSpPr>
      <dsp:spPr>
        <a:xfrm>
          <a:off x="5818877" y="381182"/>
          <a:ext cx="2488214" cy="2096505"/>
        </a:xfrm>
        <a:prstGeom prst="roundRect">
          <a:avLst>
            <a:gd name="adj" fmla="val 10000"/>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A9663-3E53-4511-88EF-DFEC5FDF933F}">
      <dsp:nvSpPr>
        <dsp:cNvPr id="0" name=""/>
        <dsp:cNvSpPr/>
      </dsp:nvSpPr>
      <dsp:spPr>
        <a:xfrm rot="10800000">
          <a:off x="5818877" y="2858870"/>
          <a:ext cx="2488214" cy="3494175"/>
        </a:xfrm>
        <a:prstGeom prst="round2SameRect">
          <a:avLst>
            <a:gd name="adj1" fmla="val 10500"/>
            <a:gd name="adj2" fmla="val 0"/>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Declaración de impacto ambiental</a:t>
          </a:r>
          <a:endParaRPr lang="en-US" sz="1800" kern="1200" dirty="0"/>
        </a:p>
        <a:p>
          <a:pPr marL="171450" lvl="1" indent="-171450" algn="l" defTabSz="800100">
            <a:lnSpc>
              <a:spcPct val="90000"/>
            </a:lnSpc>
            <a:spcBef>
              <a:spcPct val="0"/>
            </a:spcBef>
            <a:spcAft>
              <a:spcPct val="15000"/>
            </a:spcAft>
            <a:buChar char="••"/>
          </a:pPr>
          <a:r>
            <a:rPr lang="es-EC" sz="1800" kern="1200" dirty="0" smtClean="0"/>
            <a:t>Instrumentos de análisis que permite identificar posibles impactos ambientales y consecuencias al realizar una actividad</a:t>
          </a:r>
          <a:endParaRPr lang="en-US" sz="1800" kern="1200" dirty="0"/>
        </a:p>
      </dsp:txBody>
      <dsp:txXfrm rot="10800000">
        <a:off x="5895398" y="2858870"/>
        <a:ext cx="2335172" cy="3417654"/>
      </dsp:txXfrm>
    </dsp:sp>
    <dsp:sp modelId="{CF15A8FF-2142-4BB6-A09C-976BBAA5A146}">
      <dsp:nvSpPr>
        <dsp:cNvPr id="0" name=""/>
        <dsp:cNvSpPr/>
      </dsp:nvSpPr>
      <dsp:spPr>
        <a:xfrm>
          <a:off x="8555913" y="381182"/>
          <a:ext cx="2488214" cy="2096505"/>
        </a:xfrm>
        <a:prstGeom prst="roundRect">
          <a:avLst>
            <a:gd name="adj" fmla="val 10000"/>
          </a:avLst>
        </a:prstGeom>
        <a:blipFill rotWithShape="1">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B945E-D760-474D-B213-67F49A5BBC5D}">
      <dsp:nvSpPr>
        <dsp:cNvPr id="0" name=""/>
        <dsp:cNvSpPr/>
      </dsp:nvSpPr>
      <dsp:spPr>
        <a:xfrm rot="10800000">
          <a:off x="8555913" y="2858870"/>
          <a:ext cx="2488214" cy="3494175"/>
        </a:xfrm>
        <a:prstGeom prst="round2SameRect">
          <a:avLst>
            <a:gd name="adj1" fmla="val 10500"/>
            <a:gd name="adj2" fmla="val 0"/>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Licencia ambiental</a:t>
          </a:r>
          <a:endParaRPr lang="en-US" sz="1800" kern="1200" dirty="0"/>
        </a:p>
        <a:p>
          <a:pPr marL="171450" lvl="1" indent="-171450" algn="l" defTabSz="800100">
            <a:lnSpc>
              <a:spcPct val="90000"/>
            </a:lnSpc>
            <a:spcBef>
              <a:spcPct val="0"/>
            </a:spcBef>
            <a:spcAft>
              <a:spcPct val="15000"/>
            </a:spcAft>
            <a:buChar char="••"/>
          </a:pPr>
          <a:r>
            <a:rPr lang="es-EC" sz="1800" kern="1200" dirty="0" smtClean="0"/>
            <a:t>Autorización para actividades que tienen un alto impacto ambiental</a:t>
          </a:r>
          <a:endParaRPr lang="en-US" sz="1800" kern="1200" dirty="0"/>
        </a:p>
      </dsp:txBody>
      <dsp:txXfrm rot="10800000">
        <a:off x="8632434" y="2858870"/>
        <a:ext cx="2335172" cy="34176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2/12/2019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‹Nº›</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2/12/2019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‹Nº›</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92783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F4E5243-F52A-4D37-9694-EB26C6C31910}" type="datetime1">
              <a:rPr lang="en-US"/>
              <a:t>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A77B6E1-634A-48DC-9E8B-D894023267EF}" type="datetime1">
              <a:rPr lang="en-US"/>
              <a:t>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3075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24ABB9F7-FE8F-4CB7-B90F-B7A115B006F6}" type="datetimeFigureOut">
              <a:rPr lang="en-US"/>
              <a:t>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‹Nº›</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1A9C7-C274-4F50-89C9-83BDB06EDB81}" type="datetime1">
              <a:rPr lang="en-US"/>
              <a:t>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‹Nº›</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F12952B5-7A2F-4CC8-B7CE-9234E21C2837}" type="datetime1">
              <a:rPr lang="en-US"/>
              <a:t>2/12/2019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CE1DA07A-9201-4B4B-BAF2-015AFA30F520}" type="datetime1">
              <a:rPr lang="en-US"/>
              <a:t>2/12/2019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‹Nº›</a:t>
            </a:fld>
            <a:endParaRPr/>
          </a:p>
        </p:txBody>
      </p:sp>
      <p:sp>
        <p:nvSpPr>
          <p:cNvPr id="10" name="Title 9"/>
          <p:cNvSpPr>
            <a:spLocks noGrp="1"/>
          </p:cNvSpPr>
          <p:nvPr>
            <p:ph type="title"/>
          </p:nvPr>
        </p:nvSpPr>
        <p:spPr/>
        <p:txBody>
          <a:bodyPr/>
          <a:lstStyle/>
          <a:p>
            <a:r>
              <a:rPr lang="es-ES" smtClean="0"/>
              <a:t>Haga clic para modificar el estilo de título del patrón</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s-ES" smtClean="0"/>
              <a:t>Haga clic para modificar el estilo de título del patrón</a:t>
            </a:r>
            <a:endParaRPr/>
          </a:p>
        </p:txBody>
      </p:sp>
      <p:sp>
        <p:nvSpPr>
          <p:cNvPr id="240" name="Date Placeholder 239"/>
          <p:cNvSpPr>
            <a:spLocks noGrp="1"/>
          </p:cNvSpPr>
          <p:nvPr>
            <p:ph type="dt" sz="half" idx="10"/>
          </p:nvPr>
        </p:nvSpPr>
        <p:spPr/>
        <p:txBody>
          <a:bodyPr/>
          <a:lstStyle/>
          <a:p>
            <a:fld id="{C101A9C7-C274-4F50-89C9-83BDB06EDB81}" type="datetime1">
              <a:rPr lang="en-US"/>
              <a:t>2/12/2019</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2/12/2019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s-ES" smtClean="0"/>
              <a:t>Haga clic para modificar el estilo de título del patrón</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13884F-698C-4153-AB67-9A0F214F106F}" type="datetimeFigureOut">
              <a:rPr lang="en-US"/>
              <a:t>2/12/2019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‹Nº›</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6" name="Date Placeholder 85"/>
          <p:cNvSpPr>
            <a:spLocks noGrp="1"/>
          </p:cNvSpPr>
          <p:nvPr>
            <p:ph type="dt" sz="half" idx="10"/>
          </p:nvPr>
        </p:nvSpPr>
        <p:spPr/>
        <p:txBody>
          <a:bodyPr/>
          <a:lstStyle/>
          <a:p>
            <a:fld id="{C101A9C7-C274-4F50-89C9-83BDB06EDB81}" type="datetime1">
              <a:rPr lang="en-US"/>
              <a:t>2/12/2019</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2/12/2019</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‹Nº›</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37828" y="3118770"/>
            <a:ext cx="10585176" cy="1728192"/>
          </a:xfrm>
        </p:spPr>
        <p:txBody>
          <a:bodyPr/>
          <a:lstStyle/>
          <a:p>
            <a:pPr algn="just">
              <a:spcBef>
                <a:spcPts val="0"/>
              </a:spcBef>
            </a:pPr>
            <a:r>
              <a:rPr lang="es-ES" sz="2800" noProof="1">
                <a:effectLst>
                  <a:outerShdw blurRad="50800" dist="25400" dir="2700000" algn="br">
                    <a:srgbClr val="626817">
                      <a:alpha val="50000"/>
                      <a:lumMod val="50000"/>
                    </a:srgbClr>
                  </a:outerShdw>
                </a:effectLst>
              </a:rPr>
              <a:t>TEMA:APLICACIÓN DEL MARKETING SOCIAL COMO HERRAMIENTA PARA GENERAR CONCIENCIA AMBIENTAL EN LAS EMPRESAS INDUSTRIALES DE PICHINCHA</a:t>
            </a:r>
            <a:endParaRPr lang="es-ES" sz="2800" b="1" i="0" baseline="0" noProof="1">
              <a:solidFill>
                <a:schemeClr val="tx1"/>
              </a:solidFill>
              <a:effectLst>
                <a:outerShdw blurRad="50800" dist="25400" dir="2700000" algn="br">
                  <a:srgbClr val="626817">
                    <a:alpha val="50000"/>
                    <a:lumMod val="50000"/>
                  </a:srgbClr>
                </a:outerShdw>
              </a:effectLst>
              <a:latin typeface="Constantia"/>
            </a:endParaRPr>
          </a:p>
        </p:txBody>
      </p:sp>
      <p:sp>
        <p:nvSpPr>
          <p:cNvPr id="9" name="Subtitle 8"/>
          <p:cNvSpPr>
            <a:spLocks noGrp="1"/>
          </p:cNvSpPr>
          <p:nvPr>
            <p:ph type="subTitle" idx="1"/>
          </p:nvPr>
        </p:nvSpPr>
        <p:spPr>
          <a:xfrm>
            <a:off x="1485900" y="5061215"/>
            <a:ext cx="6048672" cy="1008112"/>
          </a:xfrm>
        </p:spPr>
        <p:txBody>
          <a:bodyPr/>
          <a:lstStyle/>
          <a:p>
            <a:r>
              <a:rPr lang="es-ES" sz="2400" noProof="1">
                <a:effectLst>
                  <a:outerShdw blurRad="50800" dist="25400" dir="2700000" algn="tr">
                    <a:srgbClr val="626817">
                      <a:alpha val="50000"/>
                      <a:lumMod val="50000"/>
                    </a:srgbClr>
                  </a:outerShdw>
                </a:effectLst>
              </a:rPr>
              <a:t>A</a:t>
            </a:r>
            <a:r>
              <a:rPr lang="es-ES" sz="2400" noProof="1" smtClean="0">
                <a:effectLst>
                  <a:outerShdw blurRad="50800" dist="25400" dir="2700000" algn="tr">
                    <a:srgbClr val="626817">
                      <a:alpha val="50000"/>
                      <a:lumMod val="50000"/>
                    </a:srgbClr>
                  </a:outerShdw>
                </a:effectLst>
              </a:rPr>
              <a:t>UTOR</a:t>
            </a:r>
            <a:r>
              <a:rPr lang="es-ES" sz="2400" noProof="1">
                <a:effectLst>
                  <a:outerShdw blurRad="50800" dist="25400" dir="2700000" algn="tr">
                    <a:srgbClr val="626817">
                      <a:alpha val="50000"/>
                      <a:lumMod val="50000"/>
                    </a:srgbClr>
                  </a:outerShdw>
                </a:effectLst>
              </a:rPr>
              <a:t>: </a:t>
            </a:r>
            <a:r>
              <a:rPr lang="es-ES" sz="2400" noProof="1">
                <a:effectLst>
                  <a:outerShdw blurRad="50800" dist="25400" dir="2700000" algn="tr">
                    <a:srgbClr val="626817">
                      <a:alpha val="50000"/>
                      <a:lumMod val="50000"/>
                    </a:srgbClr>
                  </a:outerShdw>
                </a:effectLst>
              </a:rPr>
              <a:t>EDUARDA </a:t>
            </a:r>
            <a:r>
              <a:rPr lang="es-ES" sz="2400" noProof="1" smtClean="0">
                <a:effectLst>
                  <a:outerShdw blurRad="50800" dist="25400" dir="2700000" algn="tr">
                    <a:srgbClr val="626817">
                      <a:alpha val="50000"/>
                      <a:lumMod val="50000"/>
                    </a:srgbClr>
                  </a:outerShdw>
                </a:effectLst>
              </a:rPr>
              <a:t>BARROS</a:t>
            </a:r>
            <a:br>
              <a:rPr lang="es-ES" sz="2400" noProof="1" smtClean="0">
                <a:effectLst>
                  <a:outerShdw blurRad="50800" dist="25400" dir="2700000" algn="tr">
                    <a:srgbClr val="626817">
                      <a:alpha val="50000"/>
                      <a:lumMod val="50000"/>
                    </a:srgbClr>
                  </a:outerShdw>
                </a:effectLst>
              </a:rPr>
            </a:br>
            <a:r>
              <a:rPr lang="es-ES" sz="2400" noProof="1" smtClean="0">
                <a:effectLst>
                  <a:outerShdw blurRad="50800" dist="25400" dir="2700000" algn="tr">
                    <a:srgbClr val="626817">
                      <a:alpha val="50000"/>
                      <a:lumMod val="50000"/>
                    </a:srgbClr>
                  </a:outerShdw>
                </a:effectLst>
              </a:rPr>
              <a:t>DIRECTOR</a:t>
            </a:r>
            <a:r>
              <a:rPr lang="es-ES" sz="2400" noProof="1">
                <a:effectLst>
                  <a:outerShdw blurRad="50800" dist="25400" dir="2700000" algn="tr">
                    <a:srgbClr val="626817">
                      <a:alpha val="50000"/>
                      <a:lumMod val="50000"/>
                    </a:srgbClr>
                  </a:outerShdw>
                </a:effectLst>
              </a:rPr>
              <a:t>: ING. </a:t>
            </a:r>
            <a:r>
              <a:rPr lang="es-ES" sz="2400" noProof="1">
                <a:effectLst>
                  <a:outerShdw blurRad="50800" dist="25400" dir="2700000" algn="tr">
                    <a:srgbClr val="626817">
                      <a:alpha val="50000"/>
                      <a:lumMod val="50000"/>
                    </a:srgbClr>
                  </a:outerShdw>
                </a:effectLst>
              </a:rPr>
              <a:t>ROSARIO </a:t>
            </a:r>
            <a:r>
              <a:rPr lang="es-ES" sz="2400" noProof="1" smtClean="0">
                <a:effectLst>
                  <a:outerShdw blurRad="50800" dist="25400" dir="2700000" algn="tr">
                    <a:srgbClr val="626817">
                      <a:alpha val="50000"/>
                      <a:lumMod val="50000"/>
                    </a:srgbClr>
                  </a:outerShdw>
                </a:effectLst>
              </a:rPr>
              <a:t>PINEDA</a:t>
            </a:r>
            <a:endParaRPr lang="es-ES" sz="2400" b="0" i="0" baseline="0" noProof="1" smtClean="0">
              <a:solidFill>
                <a:schemeClr val="tx1"/>
              </a:solidFill>
              <a:effectLst>
                <a:outerShdw blurRad="50800" dist="25400" dir="2700000" algn="tr">
                  <a:srgbClr val="626817">
                    <a:alpha val="50000"/>
                    <a:lumMod val="50000"/>
                  </a:srgbClr>
                </a:outerShdw>
              </a:effectLst>
              <a:latin typeface="Constantia"/>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020" y="251227"/>
            <a:ext cx="7564388" cy="1953637"/>
          </a:xfrm>
          <a:prstGeom prst="rect">
            <a:avLst/>
          </a:prstGeom>
        </p:spPr>
      </p:pic>
      <p:sp>
        <p:nvSpPr>
          <p:cNvPr id="4" name="CuadroTexto 3"/>
          <p:cNvSpPr txBox="1"/>
          <p:nvPr/>
        </p:nvSpPr>
        <p:spPr>
          <a:xfrm>
            <a:off x="621804" y="2400461"/>
            <a:ext cx="11017224" cy="978729"/>
          </a:xfrm>
          <a:prstGeom prst="rect">
            <a:avLst/>
          </a:prstGeom>
          <a:noFill/>
        </p:spPr>
        <p:txBody>
          <a:bodyPr wrap="square" rtlCol="0">
            <a:spAutoFit/>
          </a:bodyPr>
          <a:lstStyle/>
          <a:p>
            <a:pPr algn="ctr">
              <a:lnSpc>
                <a:spcPct val="90000"/>
              </a:lnSpc>
            </a:pPr>
            <a:r>
              <a:rPr lang="es-ES" sz="3200" b="1" dirty="0"/>
              <a:t>DEPARTAMENTO DE CIENCIAS ECONOMICAS Y ADMINISTRATIVAS Y DE COMERCIO </a:t>
            </a:r>
            <a:endParaRPr lang="en-US" sz="3200" b="1" dirty="0"/>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914700" y="0"/>
            <a:ext cx="7797613" cy="6858000"/>
          </a:xfrm>
          <a:prstGeom prst="arc">
            <a:avLst>
              <a:gd name="adj1" fmla="val 16200000"/>
              <a:gd name="adj2" fmla="val 5370932"/>
            </a:avLst>
          </a:prstGeom>
          <a:solidFill>
            <a:schemeClr val="bg2">
              <a:lumMod val="40000"/>
              <a:lumOff val="60000"/>
            </a:schemeClr>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8" name="TextBox 7"/>
          <p:cNvSpPr txBox="1"/>
          <p:nvPr/>
        </p:nvSpPr>
        <p:spPr>
          <a:xfrm flipH="1">
            <a:off x="4776901" y="1276848"/>
            <a:ext cx="7355193" cy="707886"/>
          </a:xfrm>
          <a:prstGeom prst="rect">
            <a:avLst/>
          </a:prstGeom>
          <a:noFill/>
        </p:spPr>
        <p:txBody>
          <a:bodyPr wrap="square" rtlCol="0">
            <a:spAutoFit/>
          </a:bodyPr>
          <a:lstStyle/>
          <a:p>
            <a:pPr lvl="0"/>
            <a:r>
              <a:rPr lang="es-EC" sz="2000" dirty="0">
                <a:solidFill>
                  <a:schemeClr val="bg1"/>
                </a:solidFill>
              </a:rPr>
              <a:t>Identificar características de las empresas activas que pertenecen al sector industrial ubicadas en la provincia de Pichincha.</a:t>
            </a:r>
            <a:endParaRPr lang="en-US" sz="2400" dirty="0">
              <a:solidFill>
                <a:schemeClr val="bg1"/>
              </a:solidFill>
            </a:endParaRPr>
          </a:p>
        </p:txBody>
      </p:sp>
      <p:sp>
        <p:nvSpPr>
          <p:cNvPr id="9" name="TextBox 8"/>
          <p:cNvSpPr txBox="1"/>
          <p:nvPr/>
        </p:nvSpPr>
        <p:spPr>
          <a:xfrm flipH="1">
            <a:off x="5352969" y="3057465"/>
            <a:ext cx="6704729" cy="707886"/>
          </a:xfrm>
          <a:prstGeom prst="rect">
            <a:avLst/>
          </a:prstGeom>
          <a:noFill/>
        </p:spPr>
        <p:txBody>
          <a:bodyPr wrap="square" rtlCol="0">
            <a:spAutoFit/>
          </a:bodyPr>
          <a:lstStyle/>
          <a:p>
            <a:pPr lvl="0"/>
            <a:r>
              <a:rPr lang="es-ES" sz="2000" dirty="0">
                <a:solidFill>
                  <a:schemeClr val="bg1"/>
                </a:solidFill>
              </a:rPr>
              <a:t>Detallar las experiencias de las empresas industriales hacia las iniciativas para el desarrollo sostenible del sector.</a:t>
            </a:r>
            <a:endParaRPr lang="en-US" sz="2000" dirty="0">
              <a:solidFill>
                <a:schemeClr val="bg1"/>
              </a:solidFill>
            </a:endParaRPr>
          </a:p>
        </p:txBody>
      </p:sp>
      <p:sp>
        <p:nvSpPr>
          <p:cNvPr id="10" name="TextBox 9"/>
          <p:cNvSpPr txBox="1"/>
          <p:nvPr/>
        </p:nvSpPr>
        <p:spPr>
          <a:xfrm flipH="1">
            <a:off x="4742604" y="4776527"/>
            <a:ext cx="7315093" cy="1015663"/>
          </a:xfrm>
          <a:prstGeom prst="rect">
            <a:avLst/>
          </a:prstGeom>
          <a:noFill/>
        </p:spPr>
        <p:txBody>
          <a:bodyPr wrap="square" rtlCol="0">
            <a:spAutoFit/>
          </a:bodyPr>
          <a:lstStyle/>
          <a:p>
            <a:pPr lvl="0"/>
            <a:r>
              <a:rPr lang="es-ES" sz="2000" dirty="0">
                <a:solidFill>
                  <a:schemeClr val="bg1"/>
                </a:solidFill>
              </a:rPr>
              <a:t>Proponer estrategias para maximizar recursos y reducir impactos negativos de las empresas, desde las materias primas hasta su disposición final para lograr la participación del sector.</a:t>
            </a:r>
            <a:endParaRPr lang="en-US" sz="2000" dirty="0">
              <a:solidFill>
                <a:schemeClr val="bg1"/>
              </a:solidFill>
            </a:endParaRPr>
          </a:p>
        </p:txBody>
      </p:sp>
      <p:sp>
        <p:nvSpPr>
          <p:cNvPr id="15" name="Oval 14"/>
          <p:cNvSpPr/>
          <p:nvPr/>
        </p:nvSpPr>
        <p:spPr>
          <a:xfrm>
            <a:off x="4244089"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6" name="Oval 15"/>
          <p:cNvSpPr/>
          <p:nvPr/>
        </p:nvSpPr>
        <p:spPr>
          <a:xfrm>
            <a:off x="4856955" y="315194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7" name="Oval 16"/>
          <p:cNvSpPr/>
          <p:nvPr/>
        </p:nvSpPr>
        <p:spPr>
          <a:xfrm>
            <a:off x="4244089" y="493005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9" name="Arc 18"/>
          <p:cNvSpPr/>
          <p:nvPr/>
        </p:nvSpPr>
        <p:spPr>
          <a:xfrm>
            <a:off x="-1864990" y="1617702"/>
            <a:ext cx="3729980" cy="3468216"/>
          </a:xfrm>
          <a:prstGeom prst="arc">
            <a:avLst>
              <a:gd name="adj1" fmla="val 16200000"/>
              <a:gd name="adj2" fmla="val 5359794"/>
            </a:avLst>
          </a:prstGeom>
          <a:solidFill>
            <a:schemeClr val="tx2">
              <a:lumMod val="7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nvGrpSpPr>
          <p:cNvPr id="2" name="Group 24"/>
          <p:cNvGrpSpPr/>
          <p:nvPr/>
        </p:nvGrpSpPr>
        <p:grpSpPr>
          <a:xfrm rot="5400000">
            <a:off x="-3211456" y="3218862"/>
            <a:ext cx="6858001" cy="420276"/>
            <a:chOff x="-3200400" y="3302133"/>
            <a:chExt cx="6156106" cy="241167"/>
          </a:xfrm>
        </p:grpSpPr>
        <p:sp>
          <p:nvSpPr>
            <p:cNvPr id="13" name="Rounded Rectangle 12"/>
            <p:cNvSpPr/>
            <p:nvPr/>
          </p:nvSpPr>
          <p:spPr>
            <a:xfrm rot="5400000">
              <a:off x="1241206" y="1816233"/>
              <a:ext cx="228600" cy="3200400"/>
            </a:xfrm>
            <a:prstGeom prst="roundRect">
              <a:avLst>
                <a:gd name="adj" fmla="val 35051"/>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sp>
        <p:nvSpPr>
          <p:cNvPr id="3" name="CuadroTexto 2"/>
          <p:cNvSpPr txBox="1"/>
          <p:nvPr/>
        </p:nvSpPr>
        <p:spPr>
          <a:xfrm>
            <a:off x="6454452" y="188640"/>
            <a:ext cx="7087444" cy="618631"/>
          </a:xfrm>
          <a:prstGeom prst="rect">
            <a:avLst/>
          </a:prstGeom>
          <a:noFill/>
        </p:spPr>
        <p:txBody>
          <a:bodyPr wrap="square" rtlCol="0">
            <a:spAutoFit/>
          </a:bodyPr>
          <a:lstStyle/>
          <a:p>
            <a:pPr>
              <a:lnSpc>
                <a:spcPct val="90000"/>
              </a:lnSpc>
            </a:pPr>
            <a:r>
              <a:rPr lang="es-EC" sz="3800" dirty="0" smtClean="0">
                <a:latin typeface="+mj-lt"/>
              </a:rPr>
              <a:t>OBJETIVOS ESPECÍFICOS</a:t>
            </a:r>
            <a:endParaRPr lang="en-US" sz="3800" dirty="0">
              <a:latin typeface="+mj-lt"/>
            </a:endParaRPr>
          </a:p>
        </p:txBody>
      </p:sp>
    </p:spTree>
    <p:extLst>
      <p:ext uri="{BB962C8B-B14F-4D97-AF65-F5344CB8AC3E}">
        <p14:creationId xmlns:p14="http://schemas.microsoft.com/office/powerpoint/2010/main" val="553201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80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80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484784"/>
            <a:ext cx="9144000" cy="3200400"/>
          </a:xfrm>
        </p:spPr>
        <p:txBody>
          <a:bodyPr/>
          <a:lstStyle/>
          <a:p>
            <a:r>
              <a:rPr lang="es-EC" dirty="0" smtClean="0"/>
              <a:t>CAPÍTULO 2</a:t>
            </a:r>
            <a:endParaRPr lang="en-US" dirty="0"/>
          </a:p>
        </p:txBody>
      </p:sp>
      <p:sp>
        <p:nvSpPr>
          <p:cNvPr id="3" name="Text Placeholder 2"/>
          <p:cNvSpPr>
            <a:spLocks noGrp="1"/>
          </p:cNvSpPr>
          <p:nvPr>
            <p:ph type="body" idx="1"/>
          </p:nvPr>
        </p:nvSpPr>
        <p:spPr/>
        <p:txBody>
          <a:bodyPr/>
          <a:lstStyle/>
          <a:p>
            <a:r>
              <a:rPr lang="es-EC" dirty="0" smtClean="0"/>
              <a:t>MARCO TEÓRICO</a:t>
            </a:r>
            <a:endParaRPr lang="en-US" dirty="0"/>
          </a:p>
        </p:txBody>
      </p:sp>
    </p:spTree>
    <p:extLst>
      <p:ext uri="{BB962C8B-B14F-4D97-AF65-F5344CB8AC3E}">
        <p14:creationId xmlns:p14="http://schemas.microsoft.com/office/powerpoint/2010/main" val="16692341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Teoría del desarrollo sostenible</a:t>
            </a:r>
            <a:endParaRPr lang="en-US" dirty="0"/>
          </a:p>
        </p:txBody>
      </p:sp>
      <p:graphicFrame>
        <p:nvGraphicFramePr>
          <p:cNvPr id="4" name="Marcador de contenido 3"/>
          <p:cNvGraphicFramePr>
            <a:graphicFrameLocks noGrp="1"/>
          </p:cNvGraphicFramePr>
          <p:nvPr>
            <p:ph idx="1"/>
            <p:extLst/>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2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Teoría cognitivo social</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97694613"/>
              </p:ext>
            </p:extLst>
          </p:nvPr>
        </p:nvGraphicFramePr>
        <p:xfrm>
          <a:off x="837981" y="1562738"/>
          <a:ext cx="10512862" cy="43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37981" y="1844824"/>
            <a:ext cx="9828431" cy="424732"/>
          </a:xfrm>
          <a:prstGeom prst="rect">
            <a:avLst/>
          </a:prstGeom>
          <a:noFill/>
        </p:spPr>
        <p:txBody>
          <a:bodyPr wrap="square" rtlCol="0">
            <a:spAutoFit/>
          </a:bodyPr>
          <a:lstStyle/>
          <a:p>
            <a:pPr>
              <a:lnSpc>
                <a:spcPct val="90000"/>
              </a:lnSpc>
            </a:pPr>
            <a:r>
              <a:rPr lang="es-ES" sz="2400" dirty="0"/>
              <a:t>Bandura (1986) explica la teoría cognitiva social como </a:t>
            </a:r>
            <a:r>
              <a:rPr lang="es-ES" sz="2400" dirty="0" smtClean="0"/>
              <a:t>:</a:t>
            </a:r>
            <a:endParaRPr lang="en-US" sz="2400" dirty="0"/>
          </a:p>
        </p:txBody>
      </p:sp>
    </p:spTree>
    <p:extLst>
      <p:ext uri="{BB962C8B-B14F-4D97-AF65-F5344CB8AC3E}">
        <p14:creationId xmlns:p14="http://schemas.microsoft.com/office/powerpoint/2010/main" val="11665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40665866"/>
              </p:ext>
            </p:extLst>
          </p:nvPr>
        </p:nvGraphicFramePr>
        <p:xfrm>
          <a:off x="333772" y="1268760"/>
          <a:ext cx="11395616" cy="4859496"/>
        </p:xfrm>
        <a:graphic>
          <a:graphicData uri="http://schemas.openxmlformats.org/drawingml/2006/table">
            <a:tbl>
              <a:tblPr firstRow="1" bandRow="1">
                <a:tableStyleId>{E8B1032C-EA38-4F05-BA0D-38AFFFC7BED3}</a:tableStyleId>
              </a:tblPr>
              <a:tblGrid>
                <a:gridCol w="4536505"/>
                <a:gridCol w="6859111"/>
              </a:tblGrid>
              <a:tr h="1379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kern="1200" dirty="0" smtClean="0">
                          <a:solidFill>
                            <a:schemeClr val="tx1"/>
                          </a:solidFill>
                          <a:effectLst/>
                          <a:latin typeface="+mn-lt"/>
                          <a:ea typeface="+mn-ea"/>
                          <a:cs typeface="+mn-cs"/>
                        </a:rPr>
                        <a:t>Modelo de Andreasen</a:t>
                      </a:r>
                      <a:endParaRPr lang="en-US" sz="2400" b="1" kern="1200" dirty="0" smtClean="0">
                        <a:solidFill>
                          <a:schemeClr val="tx1"/>
                        </a:solidFill>
                        <a:effectLst/>
                        <a:latin typeface="+mn-lt"/>
                        <a:ea typeface="+mn-ea"/>
                        <a:cs typeface="+mn-cs"/>
                      </a:endParaRPr>
                    </a:p>
                    <a:p>
                      <a:endParaRPr lang="en-US" sz="2400" b="1" dirty="0"/>
                    </a:p>
                  </a:txBody>
                  <a:tcPr marL="91416" marR="91416" marT="45708" marB="45708"/>
                </a:tc>
                <a:tc>
                  <a:txBody>
                    <a:bodyPr/>
                    <a:lstStyle/>
                    <a:p>
                      <a:r>
                        <a:rPr lang="es-EC" sz="1600" b="0" kern="1200" dirty="0" smtClean="0">
                          <a:solidFill>
                            <a:schemeClr val="tx1"/>
                          </a:solidFill>
                          <a:effectLst/>
                          <a:latin typeface="+mn-lt"/>
                          <a:ea typeface="+mn-ea"/>
                          <a:cs typeface="+mn-cs"/>
                        </a:rPr>
                        <a:t>Indica que las personas a influenciar no siguen el comportamiento propuesto de manera directa, sino que lo hace a través de etapas. Toma la segmentación como pilar importante del marketing social, donde habrá que definir un objetivo claro para después poder elaborar las estrategias adecuadas que se aplicarán</a:t>
                      </a:r>
                      <a:endParaRPr lang="en-US" sz="1600" b="0" dirty="0"/>
                    </a:p>
                  </a:txBody>
                  <a:tcPr marL="91416" marR="91416" marT="45708" marB="45708"/>
                </a:tc>
              </a:tr>
              <a:tr h="1744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kern="1200" dirty="0" smtClean="0">
                          <a:solidFill>
                            <a:schemeClr val="tx1"/>
                          </a:solidFill>
                          <a:effectLst/>
                          <a:latin typeface="+mn-lt"/>
                          <a:ea typeface="+mn-ea"/>
                          <a:cs typeface="+mn-cs"/>
                        </a:rPr>
                        <a:t>Modelos sociológicos para el análisis del comportamiento ambiental </a:t>
                      </a:r>
                      <a:endParaRPr lang="en-US" sz="2400" b="1" kern="1200" dirty="0" smtClean="0">
                        <a:solidFill>
                          <a:schemeClr val="tx1"/>
                        </a:solidFill>
                        <a:effectLst/>
                        <a:latin typeface="+mn-lt"/>
                        <a:ea typeface="+mn-ea"/>
                        <a:cs typeface="+mn-cs"/>
                      </a:endParaRPr>
                    </a:p>
                    <a:p>
                      <a:endParaRPr lang="en-US" sz="2400" b="1"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b="0" kern="1200" dirty="0" smtClean="0">
                          <a:solidFill>
                            <a:schemeClr val="tx1"/>
                          </a:solidFill>
                          <a:effectLst/>
                          <a:latin typeface="+mn-lt"/>
                          <a:ea typeface="+mn-ea"/>
                          <a:cs typeface="+mn-cs"/>
                        </a:rPr>
                        <a:t>A través de factores sociológicos y psicológicos este modelo explica el comportamiento pro-ambiental o la falta del mismo en las personas. Este modelo tiene una mezcla entre factores internos y externos, que pueden o no ser modificados, pero no considera algunas limitaciones o barreras que se pueden generar durante la implementación de las actividades como actitudes y compromiso durante el proceso.</a:t>
                      </a:r>
                      <a:endParaRPr lang="en-US" sz="1600" b="0" kern="1200" dirty="0" smtClean="0">
                        <a:solidFill>
                          <a:schemeClr val="tx1"/>
                        </a:solidFill>
                        <a:effectLst/>
                        <a:latin typeface="+mn-lt"/>
                        <a:ea typeface="+mn-ea"/>
                        <a:cs typeface="+mn-cs"/>
                      </a:endParaRPr>
                    </a:p>
                    <a:p>
                      <a:endParaRPr lang="en-US" sz="1600" b="0" dirty="0"/>
                    </a:p>
                  </a:txBody>
                  <a:tcPr marL="91416" marR="91416" marT="45708" marB="45708"/>
                </a:tc>
              </a:tr>
              <a:tr h="1682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kern="1200" dirty="0" smtClean="0">
                          <a:solidFill>
                            <a:schemeClr val="tx1"/>
                          </a:solidFill>
                          <a:effectLst/>
                          <a:latin typeface="+mn-lt"/>
                          <a:ea typeface="+mn-ea"/>
                          <a:cs typeface="+mn-cs"/>
                        </a:rPr>
                        <a:t>Modelo de Kollmus y Adyeman </a:t>
                      </a:r>
                      <a:endParaRPr lang="en-US" sz="2400" b="1" kern="1200" dirty="0" smtClean="0">
                        <a:solidFill>
                          <a:schemeClr val="tx1"/>
                        </a:solidFill>
                        <a:effectLst/>
                        <a:latin typeface="+mn-lt"/>
                        <a:ea typeface="+mn-ea"/>
                        <a:cs typeface="+mn-cs"/>
                      </a:endParaRPr>
                    </a:p>
                    <a:p>
                      <a:endParaRPr lang="en-US" sz="2400" b="1" dirty="0"/>
                    </a:p>
                  </a:txBody>
                  <a:tcPr marL="91416" marR="91416" marT="45708" marB="45708"/>
                </a:tc>
                <a:tc>
                  <a:txBody>
                    <a:bodyPr/>
                    <a:lstStyle/>
                    <a:p>
                      <a:r>
                        <a:rPr lang="es-EC" sz="1600" b="0" kern="1200" dirty="0" smtClean="0">
                          <a:solidFill>
                            <a:schemeClr val="tx1"/>
                          </a:solidFill>
                          <a:effectLst/>
                          <a:latin typeface="+mn-lt"/>
                          <a:ea typeface="+mn-ea"/>
                          <a:cs typeface="+mn-cs"/>
                        </a:rPr>
                        <a:t>Toma en cuenta distintos factores, como el demográfico (Género y educación), externos (institucionales, económicos, sociales y culturales), internos (motivación, conocimiento medioambiental, valores, actitud, responsabilidad y prioridades) que intervienen y están interconectados entre ellos en todo el proceso de decisiones medioambientales, además toma en cuenta las barreras que pueden existir en cada etapa.</a:t>
                      </a:r>
                      <a:endParaRPr lang="en-US" sz="1600" b="0" kern="1200" dirty="0">
                        <a:solidFill>
                          <a:schemeClr val="tx1"/>
                        </a:solidFill>
                        <a:effectLst/>
                        <a:latin typeface="+mn-lt"/>
                        <a:ea typeface="+mn-ea"/>
                        <a:cs typeface="+mn-cs"/>
                      </a:endParaRPr>
                    </a:p>
                  </a:txBody>
                  <a:tcPr marL="91416" marR="91416" marT="45708" marB="45708"/>
                </a:tc>
              </a:tr>
            </a:tbl>
          </a:graphicData>
        </a:graphic>
      </p:graphicFrame>
      <p:sp>
        <p:nvSpPr>
          <p:cNvPr id="2" name="CuadroTexto 1"/>
          <p:cNvSpPr txBox="1"/>
          <p:nvPr/>
        </p:nvSpPr>
        <p:spPr>
          <a:xfrm>
            <a:off x="549796" y="548680"/>
            <a:ext cx="10297144" cy="535531"/>
          </a:xfrm>
          <a:prstGeom prst="rect">
            <a:avLst/>
          </a:prstGeom>
          <a:noFill/>
        </p:spPr>
        <p:txBody>
          <a:bodyPr wrap="square" rtlCol="0">
            <a:spAutoFit/>
          </a:bodyPr>
          <a:lstStyle/>
          <a:p>
            <a:pPr>
              <a:lnSpc>
                <a:spcPct val="90000"/>
              </a:lnSpc>
            </a:pPr>
            <a:r>
              <a:rPr lang="es-EC" sz="3200" b="1" dirty="0" smtClean="0"/>
              <a:t>Modelos</a:t>
            </a:r>
            <a:endParaRPr lang="en-US" sz="3200" b="1" dirty="0"/>
          </a:p>
        </p:txBody>
      </p:sp>
    </p:spTree>
    <p:extLst>
      <p:ext uri="{BB962C8B-B14F-4D97-AF65-F5344CB8AC3E}">
        <p14:creationId xmlns:p14="http://schemas.microsoft.com/office/powerpoint/2010/main" val="4574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81624767"/>
              </p:ext>
            </p:extLst>
          </p:nvPr>
        </p:nvGraphicFramePr>
        <p:xfrm>
          <a:off x="765820" y="1196752"/>
          <a:ext cx="10840955" cy="5181528"/>
        </p:xfrm>
        <a:graphic>
          <a:graphicData uri="http://schemas.openxmlformats.org/drawingml/2006/table">
            <a:tbl>
              <a:tblPr firstRow="1" bandRow="1">
                <a:tableStyleId>{E8B1032C-EA38-4F05-BA0D-38AFFFC7BED3}</a:tableStyleId>
              </a:tblPr>
              <a:tblGrid>
                <a:gridCol w="3457081"/>
                <a:gridCol w="1462639"/>
                <a:gridCol w="5921235"/>
              </a:tblGrid>
              <a:tr h="1711657">
                <a:tc>
                  <a:txBody>
                    <a:bodyPr/>
                    <a:lstStyle/>
                    <a:p>
                      <a:r>
                        <a:rPr lang="es-EC" sz="2000" b="1" kern="1200" dirty="0" smtClean="0">
                          <a:solidFill>
                            <a:schemeClr val="tx1"/>
                          </a:solidFill>
                          <a:effectLst/>
                          <a:latin typeface="+mn-lt"/>
                          <a:ea typeface="+mn-ea"/>
                          <a:cs typeface="+mn-cs"/>
                        </a:rPr>
                        <a:t>El marketing medio ambiental en las organizaciones</a:t>
                      </a:r>
                      <a:endParaRPr lang="en-US" sz="2000" b="1" dirty="0"/>
                    </a:p>
                  </a:txBody>
                  <a:tcPr marL="91416" marR="91416" marT="45708" marB="45708"/>
                </a:tc>
                <a:tc>
                  <a:txBody>
                    <a:bodyPr/>
                    <a:lstStyle/>
                    <a:p>
                      <a:r>
                        <a:rPr lang="es-EC" sz="1400" b="0" kern="1200" dirty="0" smtClean="0">
                          <a:solidFill>
                            <a:schemeClr val="tx1"/>
                          </a:solidFill>
                          <a:effectLst/>
                          <a:latin typeface="+mn-lt"/>
                          <a:ea typeface="+mn-ea"/>
                          <a:cs typeface="+mn-cs"/>
                        </a:rPr>
                        <a:t>Rivera &amp; Molero Ayala, 2006</a:t>
                      </a:r>
                      <a:endParaRPr lang="en-US" sz="1400" b="0" dirty="0"/>
                    </a:p>
                  </a:txBody>
                  <a:tcPr marL="91416" marR="91416" marT="45708" marB="45708"/>
                </a:tc>
                <a:tc>
                  <a:txBody>
                    <a:bodyPr/>
                    <a:lstStyle/>
                    <a:p>
                      <a:r>
                        <a:rPr lang="es-EC" sz="1400" b="0" kern="1200" dirty="0" smtClean="0">
                          <a:solidFill>
                            <a:schemeClr val="tx1"/>
                          </a:solidFill>
                          <a:effectLst/>
                          <a:latin typeface="+mn-lt"/>
                          <a:ea typeface="+mn-ea"/>
                          <a:cs typeface="+mn-cs"/>
                        </a:rPr>
                        <a:t>Las empresas están desarrollando acciones de marketing para generar conciencia ambiental por medio de distintas acciones como uso de envases retornable, investigaciones de mercado ecológicos y  transporte amigable con el entorno en el funcionan.  </a:t>
                      </a:r>
                      <a:endParaRPr lang="en-US" sz="1400" b="0" kern="1200" dirty="0" smtClean="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Como conclusión el factor ambiental dentro de una organización aun no es incluido en las estrategias empresariales con gran prioridad, pese a que los directivos están conscientes de este problema social actual.</a:t>
                      </a:r>
                      <a:endParaRPr lang="en-US" sz="1400" b="0" kern="1200" dirty="0" smtClean="0">
                        <a:solidFill>
                          <a:schemeClr val="tx1"/>
                        </a:solidFill>
                        <a:effectLst/>
                        <a:latin typeface="+mn-lt"/>
                        <a:ea typeface="+mn-ea"/>
                        <a:cs typeface="+mn-cs"/>
                      </a:endParaRPr>
                    </a:p>
                    <a:p>
                      <a:endParaRPr lang="en-US" sz="1400" b="0" dirty="0"/>
                    </a:p>
                  </a:txBody>
                  <a:tcPr marL="91416" marR="91416" marT="45708" marB="45708"/>
                </a:tc>
              </a:tr>
              <a:tr h="1711657">
                <a:tc>
                  <a:txBody>
                    <a:bodyPr/>
                    <a:lstStyle/>
                    <a:p>
                      <a:r>
                        <a:rPr lang="es-EC" sz="2000" b="1" kern="1200" dirty="0" smtClean="0">
                          <a:solidFill>
                            <a:schemeClr val="tx1"/>
                          </a:solidFill>
                          <a:effectLst/>
                          <a:latin typeface="+mn-lt"/>
                          <a:ea typeface="+mn-ea"/>
                          <a:cs typeface="+mn-cs"/>
                        </a:rPr>
                        <a:t>Sustentabilidad como modelo de desarrollo responsable y competitivo</a:t>
                      </a:r>
                      <a:endParaRPr lang="en-US" sz="2000" b="1" dirty="0"/>
                    </a:p>
                  </a:txBody>
                  <a:tcPr marL="91416" marR="91416" marT="45708" marB="45708"/>
                </a:tc>
                <a:tc>
                  <a:txBody>
                    <a:bodyPr/>
                    <a:lstStyle/>
                    <a:p>
                      <a:r>
                        <a:rPr lang="es-EC" sz="1400" b="0" kern="1200" dirty="0" smtClean="0">
                          <a:solidFill>
                            <a:schemeClr val="tx1"/>
                          </a:solidFill>
                          <a:effectLst/>
                          <a:latin typeface="+mn-lt"/>
                          <a:ea typeface="+mn-ea"/>
                          <a:cs typeface="+mn-cs"/>
                        </a:rPr>
                        <a:t>Velázques Álvarez &amp; Vargas-Hernández, 2012</a:t>
                      </a:r>
                      <a:endParaRPr lang="en-US" sz="1400" b="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smtClean="0">
                          <a:solidFill>
                            <a:schemeClr val="tx1"/>
                          </a:solidFill>
                          <a:effectLst/>
                          <a:latin typeface="+mn-lt"/>
                          <a:ea typeface="+mn-ea"/>
                          <a:cs typeface="+mn-cs"/>
                        </a:rPr>
                        <a:t>La sustentabilidad propone una relación estrecha entre el cliente y la industria donde logran un beneficio mutuo. Para las organizaciones tomar el camino de la sustentabilidad es la mejor manera de asegurar su futuro y alta competitividad, estas organizaciones son las que manejan de mejor manera distintos factores como los económicos, sociales y ambientales a largo plazo. Junto a la mano de la sustentabilidad está el ser socialmente responsable lo cual busca el bienestar del desarrollo social.</a:t>
                      </a:r>
                      <a:endParaRPr lang="en-US" sz="1400" b="0" kern="1200" dirty="0" smtClean="0">
                        <a:solidFill>
                          <a:schemeClr val="tx1"/>
                        </a:solidFill>
                        <a:effectLst/>
                        <a:latin typeface="+mn-lt"/>
                        <a:ea typeface="+mn-ea"/>
                        <a:cs typeface="+mn-cs"/>
                      </a:endParaRPr>
                    </a:p>
                    <a:p>
                      <a:endParaRPr lang="en-US" sz="1400" b="0" dirty="0"/>
                    </a:p>
                  </a:txBody>
                  <a:tcPr marL="91416" marR="91416" marT="45708" marB="45708"/>
                </a:tc>
              </a:tr>
              <a:tr h="1545238">
                <a:tc>
                  <a:txBody>
                    <a:bodyPr/>
                    <a:lstStyle/>
                    <a:p>
                      <a:r>
                        <a:rPr lang="es-EC" sz="2000" b="1" kern="1200" dirty="0" smtClean="0">
                          <a:solidFill>
                            <a:schemeClr val="tx1"/>
                          </a:solidFill>
                          <a:effectLst/>
                          <a:latin typeface="+mn-lt"/>
                          <a:ea typeface="+mn-ea"/>
                          <a:cs typeface="+mn-cs"/>
                        </a:rPr>
                        <a:t>Marketing Sustentable. Donde la innovación crea valor</a:t>
                      </a:r>
                      <a:endParaRPr lang="en-US" sz="2000" b="1" dirty="0"/>
                    </a:p>
                  </a:txBody>
                  <a:tcPr marL="91416" marR="91416" marT="45708" marB="45708"/>
                </a:tc>
                <a:tc>
                  <a:txBody>
                    <a:bodyPr/>
                    <a:lstStyle/>
                    <a:p>
                      <a:r>
                        <a:rPr lang="es-EC" sz="1400" b="0" kern="1200" dirty="0" smtClean="0">
                          <a:solidFill>
                            <a:schemeClr val="tx1"/>
                          </a:solidFill>
                          <a:effectLst/>
                          <a:latin typeface="+mn-lt"/>
                          <a:ea typeface="+mn-ea"/>
                          <a:cs typeface="+mn-cs"/>
                        </a:rPr>
                        <a:t>Arenas &amp; E.Saldaña Llarrondo, 2014</a:t>
                      </a:r>
                      <a:endParaRPr lang="en-US" sz="1400" b="0" dirty="0"/>
                    </a:p>
                  </a:txBody>
                  <a:tcPr marL="91416" marR="91416" marT="45708" marB="45708"/>
                </a:tc>
                <a:tc>
                  <a:txBody>
                    <a:bodyPr/>
                    <a:lstStyle/>
                    <a:p>
                      <a:r>
                        <a:rPr lang="es-EC" sz="1400" b="0" kern="1200" dirty="0" smtClean="0">
                          <a:solidFill>
                            <a:schemeClr val="tx1"/>
                          </a:solidFill>
                          <a:effectLst/>
                          <a:latin typeface="+mn-lt"/>
                          <a:ea typeface="+mn-ea"/>
                          <a:cs typeface="+mn-cs"/>
                        </a:rPr>
                        <a:t>El marketing entra como una herramienta de un desarrollo sustentable donde busca satisfacer las necesidades de los clientes al igual que lo hace el marketing de forma tradicional, pero considerando distintas variables que en este caso vienen a ser sociales y ambientales alineándose  a los objetivos corporativos que tiene la empresa para su futuro. De esta manera en base al desarrollo sustentable la empresa crea una estrecha confianza con los consumidores al transmitir una cultura corporativa transparente. </a:t>
                      </a:r>
                      <a:endParaRPr lang="en-US" sz="1400" b="0" dirty="0"/>
                    </a:p>
                  </a:txBody>
                  <a:tcPr marL="91416" marR="91416" marT="45708" marB="45708"/>
                </a:tc>
              </a:tr>
            </a:tbl>
          </a:graphicData>
        </a:graphic>
      </p:graphicFrame>
      <p:sp>
        <p:nvSpPr>
          <p:cNvPr id="3" name="CuadroTexto 2"/>
          <p:cNvSpPr txBox="1"/>
          <p:nvPr/>
        </p:nvSpPr>
        <p:spPr>
          <a:xfrm>
            <a:off x="549796" y="404664"/>
            <a:ext cx="10297144" cy="535531"/>
          </a:xfrm>
          <a:prstGeom prst="rect">
            <a:avLst/>
          </a:prstGeom>
          <a:noFill/>
        </p:spPr>
        <p:txBody>
          <a:bodyPr wrap="square" rtlCol="0">
            <a:spAutoFit/>
          </a:bodyPr>
          <a:lstStyle/>
          <a:p>
            <a:pPr>
              <a:lnSpc>
                <a:spcPct val="90000"/>
              </a:lnSpc>
            </a:pPr>
            <a:r>
              <a:rPr lang="es-EC" sz="3200" b="1" dirty="0" smtClean="0"/>
              <a:t>Marco referencial</a:t>
            </a:r>
            <a:endParaRPr lang="en-US" sz="3200" b="1" dirty="0"/>
          </a:p>
        </p:txBody>
      </p:sp>
    </p:spTree>
    <p:extLst>
      <p:ext uri="{BB962C8B-B14F-4D97-AF65-F5344CB8AC3E}">
        <p14:creationId xmlns:p14="http://schemas.microsoft.com/office/powerpoint/2010/main" val="235095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73" y="-171400"/>
            <a:ext cx="9144000" cy="1016446"/>
          </a:xfrm>
        </p:spPr>
        <p:txBody>
          <a:bodyPr/>
          <a:lstStyle/>
          <a:p>
            <a:r>
              <a:rPr lang="es-EC" dirty="0" smtClean="0"/>
              <a:t>Marco conceptual</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641126"/>
              </p:ext>
            </p:extLst>
          </p:nvPr>
        </p:nvGraphicFramePr>
        <p:xfrm>
          <a:off x="333773" y="845046"/>
          <a:ext cx="11550332" cy="576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4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85325174"/>
              </p:ext>
            </p:extLst>
          </p:nvPr>
        </p:nvGraphicFramePr>
        <p:xfrm>
          <a:off x="495171" y="172299"/>
          <a:ext cx="11388933" cy="635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0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CAPÍTULO 3</a:t>
            </a:r>
            <a:endParaRPr lang="es-EC" dirty="0"/>
          </a:p>
        </p:txBody>
      </p:sp>
      <p:sp>
        <p:nvSpPr>
          <p:cNvPr id="5" name="4 Subtítulo"/>
          <p:cNvSpPr>
            <a:spLocks noGrp="1"/>
          </p:cNvSpPr>
          <p:nvPr>
            <p:ph type="body" idx="1"/>
          </p:nvPr>
        </p:nvSpPr>
        <p:spPr/>
        <p:txBody>
          <a:bodyPr/>
          <a:lstStyle/>
          <a:p>
            <a:r>
              <a:rPr lang="es-EC" dirty="0" smtClean="0"/>
              <a:t>METODOLÓGICO</a:t>
            </a:r>
            <a:endParaRPr lang="es-EC" dirty="0"/>
          </a:p>
        </p:txBody>
      </p:sp>
    </p:spTree>
    <p:extLst>
      <p:ext uri="{BB962C8B-B14F-4D97-AF65-F5344CB8AC3E}">
        <p14:creationId xmlns:p14="http://schemas.microsoft.com/office/powerpoint/2010/main" val="3812810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a:t>
            </a:r>
            <a:endParaRPr lang="en-US" dirty="0"/>
          </a:p>
        </p:txBody>
      </p:sp>
      <p:graphicFrame>
        <p:nvGraphicFramePr>
          <p:cNvPr id="4" name="Marcador de contenido 3"/>
          <p:cNvGraphicFramePr>
            <a:graphicFrameLocks noGrp="1"/>
          </p:cNvGraphicFramePr>
          <p:nvPr>
            <p:ph idx="1"/>
            <p:extLst/>
          </p:nvPr>
        </p:nvGraphicFramePr>
        <p:xfrm>
          <a:off x="285675" y="1448316"/>
          <a:ext cx="11693654" cy="5085334"/>
        </p:xfrm>
        <a:graphic>
          <a:graphicData uri="http://schemas.openxmlformats.org/drawingml/2006/table">
            <a:tbl>
              <a:tblPr firstRow="1" bandRow="1">
                <a:tableStyleId>{E8B1032C-EA38-4F05-BA0D-38AFFFC7BED3}</a:tableStyleId>
              </a:tblPr>
              <a:tblGrid>
                <a:gridCol w="3694738"/>
                <a:gridCol w="7998916"/>
              </a:tblGrid>
              <a:tr h="457081">
                <a:tc>
                  <a:txBody>
                    <a:bodyPr/>
                    <a:lstStyle/>
                    <a:p>
                      <a:pPr algn="ctr"/>
                      <a:r>
                        <a:rPr lang="es-EC" sz="2400" dirty="0" smtClean="0"/>
                        <a:t>Tipología</a:t>
                      </a:r>
                      <a:endParaRPr lang="en-US" sz="2400" dirty="0"/>
                    </a:p>
                  </a:txBody>
                  <a:tcPr marL="91416" marR="91416" marT="45708" marB="45708"/>
                </a:tc>
                <a:tc>
                  <a:txBody>
                    <a:bodyPr/>
                    <a:lstStyle/>
                    <a:p>
                      <a:pPr algn="ctr"/>
                      <a:r>
                        <a:rPr lang="es-EC" sz="2400" dirty="0" smtClean="0"/>
                        <a:t>Descripción</a:t>
                      </a:r>
                      <a:endParaRPr lang="en-US" sz="2400" dirty="0"/>
                    </a:p>
                  </a:txBody>
                  <a:tcPr marL="91416" marR="91416" marT="45708" marB="45708"/>
                </a:tc>
              </a:tr>
              <a:tr h="1123657">
                <a:tc>
                  <a:txBody>
                    <a:bodyPr/>
                    <a:lstStyle/>
                    <a:p>
                      <a:r>
                        <a:rPr lang="es-EC" sz="2400" dirty="0" smtClean="0"/>
                        <a:t>Investigación aplicada</a:t>
                      </a:r>
                      <a:endParaRPr lang="en-US" sz="2400" dirty="0"/>
                    </a:p>
                  </a:txBody>
                  <a:tcPr marL="91416" marR="91416" marT="45708" marB="45708"/>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C" sz="1800" dirty="0" smtClean="0"/>
                        <a:t>Los</a:t>
                      </a:r>
                      <a:r>
                        <a:rPr lang="es-EC" sz="1800" baseline="0" dirty="0" smtClean="0"/>
                        <a:t> resultados obtenidos permiten aplicar un análisis de la situación actual del sector industrial frente </a:t>
                      </a:r>
                      <a:r>
                        <a:rPr lang="es-EC" sz="1800" kern="1200" dirty="0" smtClean="0">
                          <a:solidFill>
                            <a:schemeClr val="tx1"/>
                          </a:solidFill>
                          <a:effectLst/>
                          <a:latin typeface="+mn-lt"/>
                          <a:ea typeface="+mn-ea"/>
                          <a:cs typeface="+mn-cs"/>
                        </a:rPr>
                        <a:t>al entorno natural y los procesos internos</a:t>
                      </a:r>
                      <a:r>
                        <a:rPr lang="es-EC" sz="1800" kern="1200" baseline="0" dirty="0" smtClean="0">
                          <a:solidFill>
                            <a:schemeClr val="tx1"/>
                          </a:solidFill>
                          <a:effectLst/>
                          <a:latin typeface="+mn-lt"/>
                          <a:ea typeface="+mn-ea"/>
                          <a:cs typeface="+mn-cs"/>
                        </a:rPr>
                        <a:t> para posteriormente elaborar estrategias de marketing social</a:t>
                      </a:r>
                      <a:endParaRPr lang="en-US" sz="1800" dirty="0" smtClean="0"/>
                    </a:p>
                  </a:txBody>
                  <a:tcPr marL="68562" marR="68562" marT="0" marB="0" anchor="ctr"/>
                </a:tc>
              </a:tr>
              <a:tr h="914162">
                <a:tc>
                  <a:txBody>
                    <a:bodyPr/>
                    <a:lstStyle/>
                    <a:p>
                      <a:r>
                        <a:rPr lang="es-EC" sz="2400" dirty="0" smtClean="0"/>
                        <a:t>Investigación transversal</a:t>
                      </a:r>
                      <a:endParaRPr lang="en-US" sz="24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tx1"/>
                          </a:solidFill>
                          <a:effectLst/>
                          <a:latin typeface="+mn-lt"/>
                          <a:ea typeface="+mn-ea"/>
                          <a:cs typeface="+mn-cs"/>
                        </a:rPr>
                        <a:t>La presente investigación es transversal debido a que la recolección de datos se la realiza en una sola ocasión en un determinado tiempo en la provincia de Pichincha. </a:t>
                      </a:r>
                      <a:endParaRPr lang="en-US" sz="1800" kern="1200" dirty="0" smtClean="0">
                        <a:solidFill>
                          <a:schemeClr val="tx1"/>
                        </a:solidFill>
                        <a:effectLst/>
                        <a:latin typeface="+mn-lt"/>
                        <a:ea typeface="+mn-ea"/>
                        <a:cs typeface="+mn-cs"/>
                      </a:endParaRPr>
                    </a:p>
                  </a:txBody>
                  <a:tcPr marL="91416" marR="91416" marT="45708" marB="45708"/>
                </a:tc>
              </a:tr>
              <a:tr h="1599783">
                <a:tc>
                  <a:txBody>
                    <a:bodyPr/>
                    <a:lstStyle/>
                    <a:p>
                      <a:r>
                        <a:rPr lang="es-EC" sz="2400" dirty="0" smtClean="0"/>
                        <a:t>Investigación de campo y documental</a:t>
                      </a:r>
                      <a:endParaRPr lang="en-US" sz="2400" dirty="0"/>
                    </a:p>
                  </a:txBody>
                  <a:tcPr marL="91416" marR="91416" marT="45708" marB="45708"/>
                </a:tc>
                <a:tc>
                  <a:txBody>
                    <a:bodyPr/>
                    <a:lstStyle/>
                    <a:p>
                      <a:r>
                        <a:rPr lang="es-EC" sz="1800" kern="1200" dirty="0" smtClean="0">
                          <a:solidFill>
                            <a:schemeClr val="tx1"/>
                          </a:solidFill>
                          <a:effectLst/>
                          <a:latin typeface="+mn-lt"/>
                          <a:ea typeface="+mn-ea"/>
                          <a:cs typeface="+mn-cs"/>
                        </a:rPr>
                        <a:t>Según los medios en los que se obtiene los datos la investigación se da de dos maneras, documental debido a que se apoya en distintas fuentes bibliográficas como teorías y trabajos de referencia los cuales sustenta a dicha investigación. Y  de campo ya que se recolectan los datos por medio del contacto directo con los involucrados</a:t>
                      </a:r>
                      <a:endParaRPr lang="en-US" sz="1800" dirty="0"/>
                    </a:p>
                  </a:txBody>
                  <a:tcPr marL="91416" marR="91416" marT="45708" marB="45708"/>
                </a:tc>
              </a:tr>
              <a:tr h="990342">
                <a:tc>
                  <a:txBody>
                    <a:bodyPr/>
                    <a:lstStyle/>
                    <a:p>
                      <a:r>
                        <a:rPr lang="es-EC" sz="2400" dirty="0" smtClean="0"/>
                        <a:t>Investigación</a:t>
                      </a:r>
                      <a:r>
                        <a:rPr lang="es-EC" sz="2400" baseline="0" dirty="0" smtClean="0"/>
                        <a:t> no experimental</a:t>
                      </a:r>
                      <a:endParaRPr lang="en-US" sz="2400" dirty="0"/>
                    </a:p>
                  </a:txBody>
                  <a:tcPr marL="91416" marR="91416" marT="45708" marB="45708"/>
                </a:tc>
                <a:tc>
                  <a:txBody>
                    <a:bodyPr/>
                    <a:lstStyle/>
                    <a:p>
                      <a:r>
                        <a:rPr lang="es-EC" sz="1800" kern="1200" dirty="0" smtClean="0">
                          <a:solidFill>
                            <a:schemeClr val="tx1"/>
                          </a:solidFill>
                          <a:effectLst/>
                          <a:latin typeface="+mn-lt"/>
                          <a:ea typeface="+mn-ea"/>
                          <a:cs typeface="+mn-cs"/>
                        </a:rPr>
                        <a:t>La investigación realizada es no experimental ya que las variables que son estudiadas no han sufrido de ningún tipo de manipulación. La información recolectada es el resultado de una situación la cual no se puede controlar</a:t>
                      </a:r>
                      <a:endParaRPr lang="en-US" sz="1800" dirty="0"/>
                    </a:p>
                  </a:txBody>
                  <a:tcPr marL="91416" marR="91416" marT="45708" marB="45708"/>
                </a:tc>
              </a:tr>
            </a:tbl>
          </a:graphicData>
        </a:graphic>
      </p:graphicFrame>
    </p:spTree>
    <p:extLst>
      <p:ext uri="{BB962C8B-B14F-4D97-AF65-F5344CB8AC3E}">
        <p14:creationId xmlns:p14="http://schemas.microsoft.com/office/powerpoint/2010/main" val="100612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1</a:t>
            </a:r>
            <a:endParaRPr lang="en-US" dirty="0"/>
          </a:p>
        </p:txBody>
      </p:sp>
      <p:sp>
        <p:nvSpPr>
          <p:cNvPr id="3" name="Marcador de texto 2"/>
          <p:cNvSpPr>
            <a:spLocks noGrp="1"/>
          </p:cNvSpPr>
          <p:nvPr>
            <p:ph type="body" idx="1"/>
          </p:nvPr>
        </p:nvSpPr>
        <p:spPr/>
        <p:txBody>
          <a:bodyPr/>
          <a:lstStyle/>
          <a:p>
            <a:r>
              <a:rPr lang="es-EC" dirty="0" smtClean="0"/>
              <a:t>ASPECTOS GENERALES</a:t>
            </a:r>
          </a:p>
          <a:p>
            <a:endParaRPr lang="en-US" dirty="0"/>
          </a:p>
        </p:txBody>
      </p:sp>
    </p:spTree>
    <p:extLst>
      <p:ext uri="{BB962C8B-B14F-4D97-AF65-F5344CB8AC3E}">
        <p14:creationId xmlns:p14="http://schemas.microsoft.com/office/powerpoint/2010/main" val="92738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graphicFrame>
        <p:nvGraphicFramePr>
          <p:cNvPr id="4" name="Marcador de contenido 3"/>
          <p:cNvGraphicFramePr>
            <a:graphicFrameLocks noGrp="1"/>
          </p:cNvGraphicFramePr>
          <p:nvPr>
            <p:ph idx="1"/>
            <p:extLst/>
          </p:nvPr>
        </p:nvGraphicFramePr>
        <p:xfrm>
          <a:off x="837981" y="1826042"/>
          <a:ext cx="10893762" cy="4002633"/>
        </p:xfrm>
        <a:graphic>
          <a:graphicData uri="http://schemas.openxmlformats.org/drawingml/2006/table">
            <a:tbl>
              <a:tblPr firstRow="1" bandRow="1">
                <a:tableStyleId>{E8B1032C-EA38-4F05-BA0D-38AFFFC7BED3}</a:tableStyleId>
              </a:tblPr>
              <a:tblGrid>
                <a:gridCol w="5446881"/>
                <a:gridCol w="5446881"/>
              </a:tblGrid>
              <a:tr h="1074236">
                <a:tc>
                  <a:txBody>
                    <a:bodyPr/>
                    <a:lstStyle/>
                    <a:p>
                      <a:r>
                        <a:rPr lang="es-EC" sz="2800" b="1" dirty="0" smtClean="0"/>
                        <a:t>Alcance de la investigación</a:t>
                      </a:r>
                      <a:endParaRPr lang="en-US" sz="2800" b="1" dirty="0"/>
                    </a:p>
                  </a:txBody>
                  <a:tcPr marL="91416" marR="91416" marT="45708" marB="45708"/>
                </a:tc>
                <a:tc>
                  <a:txBody>
                    <a:bodyPr/>
                    <a:lstStyle/>
                    <a:p>
                      <a:r>
                        <a:rPr lang="es-EC" sz="2800" b="0" dirty="0" smtClean="0"/>
                        <a:t>Descriptiva </a:t>
                      </a:r>
                      <a:endParaRPr lang="en-US" sz="2800" b="0" dirty="0"/>
                    </a:p>
                  </a:txBody>
                  <a:tcPr marL="91416" marR="91416" marT="45708" marB="45708"/>
                </a:tc>
              </a:tr>
              <a:tr h="1854161">
                <a:tc>
                  <a:txBody>
                    <a:bodyPr/>
                    <a:lstStyle/>
                    <a:p>
                      <a:r>
                        <a:rPr lang="es-EC" sz="2800" b="1" dirty="0" smtClean="0"/>
                        <a:t>Fuentes de información</a:t>
                      </a:r>
                      <a:endParaRPr lang="en-US" sz="2800" b="1" dirty="0"/>
                    </a:p>
                  </a:txBody>
                  <a:tcPr marL="91416" marR="91416" marT="45708" marB="45708"/>
                </a:tc>
                <a:tc>
                  <a:txBody>
                    <a:bodyPr/>
                    <a:lstStyle/>
                    <a:p>
                      <a:r>
                        <a:rPr lang="es-EC" sz="2800" b="0" dirty="0" smtClean="0"/>
                        <a:t>Secundaria (investigaciones ya realizadas)</a:t>
                      </a:r>
                      <a:r>
                        <a:rPr lang="es-EC" sz="2800" b="0" baseline="0" dirty="0" smtClean="0"/>
                        <a:t> y primarias (Resultados obtenidos)</a:t>
                      </a:r>
                      <a:endParaRPr lang="en-US" sz="2800" b="0" dirty="0"/>
                    </a:p>
                  </a:txBody>
                  <a:tcPr marL="91416" marR="91416" marT="45708" marB="45708"/>
                </a:tc>
              </a:tr>
              <a:tr h="1074236">
                <a:tc>
                  <a:txBody>
                    <a:bodyPr/>
                    <a:lstStyle/>
                    <a:p>
                      <a:r>
                        <a:rPr lang="es-EC" sz="2800" b="1" dirty="0" smtClean="0"/>
                        <a:t>Método</a:t>
                      </a:r>
                      <a:r>
                        <a:rPr lang="es-EC" sz="2800" b="1" baseline="0" dirty="0" smtClean="0"/>
                        <a:t> de recolección de datos</a:t>
                      </a:r>
                      <a:endParaRPr lang="en-US" sz="2800" b="1" dirty="0"/>
                    </a:p>
                  </a:txBody>
                  <a:tcPr marL="91416" marR="91416" marT="45708" marB="45708"/>
                </a:tc>
                <a:tc>
                  <a:txBody>
                    <a:bodyPr/>
                    <a:lstStyle/>
                    <a:p>
                      <a:r>
                        <a:rPr lang="es-EC" sz="2800" b="0" dirty="0" smtClean="0"/>
                        <a:t>Encuesta</a:t>
                      </a:r>
                      <a:endParaRPr lang="en-US" sz="2800" b="0" dirty="0"/>
                    </a:p>
                  </a:txBody>
                  <a:tcPr marL="91416" marR="91416" marT="45708" marB="45708"/>
                </a:tc>
              </a:tr>
            </a:tbl>
          </a:graphicData>
        </a:graphic>
      </p:graphicFrame>
    </p:spTree>
    <p:extLst>
      <p:ext uri="{BB962C8B-B14F-4D97-AF65-F5344CB8AC3E}">
        <p14:creationId xmlns:p14="http://schemas.microsoft.com/office/powerpoint/2010/main" val="22092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96" y="-243408"/>
            <a:ext cx="9144000" cy="1160462"/>
          </a:xfrm>
        </p:spPr>
        <p:txBody>
          <a:bodyPr/>
          <a:lstStyle/>
          <a:p>
            <a:r>
              <a:rPr lang="es-EC" dirty="0" smtClean="0"/>
              <a:t>Calculo de la muestra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02322621"/>
              </p:ext>
            </p:extLst>
          </p:nvPr>
        </p:nvGraphicFramePr>
        <p:xfrm>
          <a:off x="1125860" y="1052736"/>
          <a:ext cx="9217799" cy="5525612"/>
        </p:xfrm>
        <a:graphic>
          <a:graphicData uri="http://schemas.openxmlformats.org/drawingml/2006/table">
            <a:tbl>
              <a:tblPr firstRow="1" firstCol="1" bandRow="1">
                <a:tableStyleId>{93296810-A885-4BE3-A3E7-6D5BEEA58F35}</a:tableStyleId>
              </a:tblPr>
              <a:tblGrid>
                <a:gridCol w="6589584"/>
                <a:gridCol w="2628215"/>
              </a:tblGrid>
              <a:tr h="841029">
                <a:tc>
                  <a:txBody>
                    <a:bodyPr/>
                    <a:lstStyle/>
                    <a:p>
                      <a:pPr>
                        <a:lnSpc>
                          <a:spcPct val="115000"/>
                        </a:lnSpc>
                        <a:spcAft>
                          <a:spcPts val="0"/>
                        </a:spcAft>
                      </a:pPr>
                      <a:r>
                        <a:rPr lang="es-EC" sz="2400" dirty="0">
                          <a:effectLst/>
                        </a:rPr>
                        <a:t>Actividad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dirty="0" err="1" smtClean="0">
                          <a:effectLst/>
                        </a:rPr>
                        <a:t>Num</a:t>
                      </a:r>
                      <a:r>
                        <a:rPr lang="es-EC" sz="2400" baseline="0" dirty="0" smtClean="0">
                          <a:effectLst/>
                        </a:rPr>
                        <a:t> </a:t>
                      </a:r>
                      <a:r>
                        <a:rPr lang="es-EC" sz="2400" dirty="0" smtClean="0">
                          <a:effectLst/>
                        </a:rPr>
                        <a:t>de </a:t>
                      </a:r>
                      <a:r>
                        <a:rPr lang="es-EC" sz="2400" dirty="0">
                          <a:effectLst/>
                        </a:rPr>
                        <a:t>empresas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Alimentos y bebidas</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487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Industrial química</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339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Productos minerales no metálicas</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dirty="0">
                          <a:effectLst/>
                        </a:rPr>
                        <a:t>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Productos de caucho y plásticos</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Textiles y cuero</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299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0514">
                <a:tc>
                  <a:txBody>
                    <a:bodyPr/>
                    <a:lstStyle/>
                    <a:p>
                      <a:pPr>
                        <a:lnSpc>
                          <a:spcPct val="115000"/>
                        </a:lnSpc>
                        <a:spcAft>
                          <a:spcPts val="0"/>
                        </a:spcAft>
                      </a:pPr>
                      <a:r>
                        <a:rPr lang="es-EC" sz="2400" b="0" dirty="0">
                          <a:effectLst/>
                        </a:rPr>
                        <a:t>Metales comunes y productos derivados de metal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169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Productos de madera</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Papel</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a:effectLst/>
                        </a:rPr>
                        <a:t>Maquinaria y equipos de transporte</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b="0" dirty="0">
                          <a:effectLst/>
                        </a:rPr>
                        <a:t>Otras actividades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a:effectLst/>
                        </a:rPr>
                        <a:t>321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426374">
                <a:tc>
                  <a:txBody>
                    <a:bodyPr/>
                    <a:lstStyle/>
                    <a:p>
                      <a:pPr>
                        <a:lnSpc>
                          <a:spcPct val="115000"/>
                        </a:lnSpc>
                        <a:spcAft>
                          <a:spcPts val="0"/>
                        </a:spcAft>
                      </a:pPr>
                      <a:r>
                        <a:rPr lang="es-EC" sz="2400" dirty="0">
                          <a:effectLst/>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a:lnSpc>
                          <a:spcPct val="115000"/>
                        </a:lnSpc>
                        <a:spcAft>
                          <a:spcPts val="0"/>
                        </a:spcAft>
                      </a:pPr>
                      <a:r>
                        <a:rPr lang="es-EC" sz="2400" dirty="0">
                          <a:effectLst/>
                        </a:rPr>
                        <a:t>2279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bl>
          </a:graphicData>
        </a:graphic>
      </p:graphicFrame>
    </p:spTree>
    <p:extLst>
      <p:ext uri="{BB962C8B-B14F-4D97-AF65-F5344CB8AC3E}">
        <p14:creationId xmlns:p14="http://schemas.microsoft.com/office/powerpoint/2010/main" val="8152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754" y="2191473"/>
            <a:ext cx="2575938" cy="2966769"/>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028" y="2529987"/>
            <a:ext cx="4751887" cy="2628256"/>
          </a:xfrm>
          <a:prstGeom prst="rect">
            <a:avLst/>
          </a:prstGeom>
        </p:spPr>
      </p:pic>
    </p:spTree>
    <p:extLst>
      <p:ext uri="{BB962C8B-B14F-4D97-AF65-F5344CB8AC3E}">
        <p14:creationId xmlns:p14="http://schemas.microsoft.com/office/powerpoint/2010/main" val="1695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33130164"/>
              </p:ext>
            </p:extLst>
          </p:nvPr>
        </p:nvGraphicFramePr>
        <p:xfrm>
          <a:off x="1269876" y="172299"/>
          <a:ext cx="9361040" cy="6376690"/>
        </p:xfrm>
        <a:graphic>
          <a:graphicData uri="http://schemas.openxmlformats.org/drawingml/2006/table">
            <a:tbl>
              <a:tblPr firstRow="1" firstCol="1" bandRow="1">
                <a:tableStyleId>{93296810-A885-4BE3-A3E7-6D5BEEA58F35}</a:tableStyleId>
              </a:tblPr>
              <a:tblGrid>
                <a:gridCol w="5039359"/>
                <a:gridCol w="1501105"/>
                <a:gridCol w="1492043"/>
                <a:gridCol w="1328533"/>
              </a:tblGrid>
              <a:tr h="1061257">
                <a:tc>
                  <a:txBody>
                    <a:bodyPr/>
                    <a:lstStyle/>
                    <a:p>
                      <a:pPr>
                        <a:lnSpc>
                          <a:spcPct val="115000"/>
                        </a:lnSpc>
                        <a:spcAft>
                          <a:spcPts val="0"/>
                        </a:spcAft>
                      </a:pPr>
                      <a:r>
                        <a:rPr lang="es-EC" sz="2400" dirty="0">
                          <a:effectLst/>
                        </a:rPr>
                        <a:t>Actividad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dirty="0" err="1" smtClean="0">
                          <a:effectLst/>
                        </a:rPr>
                        <a:t>Num</a:t>
                      </a:r>
                      <a:r>
                        <a:rPr lang="es-EC" sz="2400" dirty="0" smtClean="0">
                          <a:effectLst/>
                        </a:rPr>
                        <a:t> </a:t>
                      </a:r>
                      <a:r>
                        <a:rPr lang="es-EC" sz="2400" dirty="0">
                          <a:effectLst/>
                        </a:rPr>
                        <a:t>de empresas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200" dirty="0">
                          <a:effectLst/>
                        </a:rPr>
                        <a:t>Porcentaje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200" dirty="0" err="1" smtClean="0">
                          <a:effectLst/>
                        </a:rPr>
                        <a:t>Num</a:t>
                      </a:r>
                      <a:r>
                        <a:rPr lang="es-EC" sz="2200" dirty="0" smtClean="0">
                          <a:effectLst/>
                        </a:rPr>
                        <a:t> de encuesta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Alimentos y bebidas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487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Industrial química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339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665751">
                <a:tc>
                  <a:txBody>
                    <a:bodyPr/>
                    <a:lstStyle/>
                    <a:p>
                      <a:pPr>
                        <a:lnSpc>
                          <a:spcPct val="115000"/>
                        </a:lnSpc>
                        <a:spcAft>
                          <a:spcPts val="0"/>
                        </a:spcAft>
                      </a:pPr>
                      <a:r>
                        <a:rPr lang="es-EC" sz="2400" b="0" dirty="0">
                          <a:effectLst/>
                        </a:rPr>
                        <a:t>Productos minerales no metálicas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86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Productos de caucho y plásticos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a:effectLst/>
                        </a:rPr>
                        <a:t>Textiles y cuero</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782183">
                <a:tc>
                  <a:txBody>
                    <a:bodyPr/>
                    <a:lstStyle/>
                    <a:p>
                      <a:pPr>
                        <a:lnSpc>
                          <a:spcPct val="115000"/>
                        </a:lnSpc>
                        <a:spcAft>
                          <a:spcPts val="0"/>
                        </a:spcAft>
                      </a:pPr>
                      <a:r>
                        <a:rPr lang="es-EC" sz="2400" b="0" dirty="0">
                          <a:effectLst/>
                        </a:rPr>
                        <a:t>Metales comunes y productos derivados de metal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Productos de madera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Papel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665751">
                <a:tc>
                  <a:txBody>
                    <a:bodyPr/>
                    <a:lstStyle/>
                    <a:p>
                      <a:pPr>
                        <a:lnSpc>
                          <a:spcPct val="115000"/>
                        </a:lnSpc>
                        <a:spcAft>
                          <a:spcPts val="0"/>
                        </a:spcAft>
                      </a:pPr>
                      <a:r>
                        <a:rPr lang="es-EC" sz="2400" b="0" dirty="0">
                          <a:effectLst/>
                        </a:rPr>
                        <a:t>Maquinaria y equipos de transporte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b="0" dirty="0">
                          <a:effectLst/>
                        </a:rPr>
                        <a:t>Otras actividades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321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r h="379261">
                <a:tc>
                  <a:txBody>
                    <a:bodyPr/>
                    <a:lstStyle/>
                    <a:p>
                      <a:pPr>
                        <a:lnSpc>
                          <a:spcPct val="115000"/>
                        </a:lnSpc>
                        <a:spcAft>
                          <a:spcPts val="0"/>
                        </a:spcAft>
                      </a:pPr>
                      <a:r>
                        <a:rPr lang="es-EC" sz="2400">
                          <a:effectLst/>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2279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c>
                  <a:txBody>
                    <a:bodyPr/>
                    <a:lstStyle/>
                    <a:p>
                      <a:pPr>
                        <a:lnSpc>
                          <a:spcPct val="115000"/>
                        </a:lnSpc>
                        <a:spcAft>
                          <a:spcPts val="0"/>
                        </a:spcAft>
                      </a:pPr>
                      <a:r>
                        <a:rPr lang="es-EC" sz="2400" dirty="0">
                          <a:effectLst/>
                        </a:rPr>
                        <a:t>329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5" marR="58915" marT="0" marB="0"/>
                </a:tc>
              </a:tr>
            </a:tbl>
          </a:graphicData>
        </a:graphic>
      </p:graphicFrame>
    </p:spTree>
    <p:extLst>
      <p:ext uri="{BB962C8B-B14F-4D97-AF65-F5344CB8AC3E}">
        <p14:creationId xmlns:p14="http://schemas.microsoft.com/office/powerpoint/2010/main" val="28988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4	</a:t>
            </a:r>
            <a:endParaRPr lang="en-US" dirty="0"/>
          </a:p>
        </p:txBody>
      </p:sp>
      <p:sp>
        <p:nvSpPr>
          <p:cNvPr id="3" name="Marcador de texto 2"/>
          <p:cNvSpPr>
            <a:spLocks noGrp="1"/>
          </p:cNvSpPr>
          <p:nvPr>
            <p:ph type="body" idx="1"/>
          </p:nvPr>
        </p:nvSpPr>
        <p:spPr/>
        <p:txBody>
          <a:bodyPr/>
          <a:lstStyle/>
          <a:p>
            <a:r>
              <a:rPr lang="es-EC" dirty="0" smtClean="0"/>
              <a:t>ANÁLISIS DE RESULTADOS</a:t>
            </a:r>
            <a:endParaRPr lang="en-US" dirty="0"/>
          </a:p>
        </p:txBody>
      </p:sp>
    </p:spTree>
    <p:extLst>
      <p:ext uri="{BB962C8B-B14F-4D97-AF65-F5344CB8AC3E}">
        <p14:creationId xmlns:p14="http://schemas.microsoft.com/office/powerpoint/2010/main" val="218847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UNIVARIADO</a:t>
            </a:r>
            <a:endParaRPr lang="en-US" dirty="0"/>
          </a:p>
        </p:txBody>
      </p:sp>
      <p:sp>
        <p:nvSpPr>
          <p:cNvPr id="3" name="Marcador de texto 2"/>
          <p:cNvSpPr>
            <a:spLocks noGrp="1"/>
          </p:cNvSpPr>
          <p:nvPr>
            <p:ph type="body" idx="1"/>
          </p:nvPr>
        </p:nvSpPr>
        <p:spPr/>
        <p:txBody>
          <a:bodyPr/>
          <a:lstStyle/>
          <a:p>
            <a:endParaRPr lang="en-US"/>
          </a:p>
        </p:txBody>
      </p:sp>
    </p:spTree>
    <p:extLst>
      <p:ext uri="{BB962C8B-B14F-4D97-AF65-F5344CB8AC3E}">
        <p14:creationId xmlns:p14="http://schemas.microsoft.com/office/powerpoint/2010/main" val="40793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7868" y="260648"/>
            <a:ext cx="9289032" cy="6192688"/>
          </a:xfrm>
          <a:prstGeom prst="rect">
            <a:avLst/>
          </a:prstGeom>
          <a:blipFill>
            <a:blip r:embed="rId2" cstate="print"/>
            <a:srcRect/>
            <a:stretch>
              <a:fillRect l="-3509" t="-3846" r="-4935" b="-10256"/>
            </a:stretch>
          </a:blipFill>
        </p:spPr>
        <p:txBody>
          <a:bodyPr wrap="square" lIns="0" tIns="0" rIns="0" bIns="0" rtlCol="0"/>
          <a:lstStyle/>
          <a:p>
            <a:endParaRPr sz="1588"/>
          </a:p>
        </p:txBody>
      </p:sp>
    </p:spTree>
    <p:extLst>
      <p:ext uri="{BB962C8B-B14F-4D97-AF65-F5344CB8AC3E}">
        <p14:creationId xmlns:p14="http://schemas.microsoft.com/office/powerpoint/2010/main" val="695635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5900" y="260648"/>
            <a:ext cx="9289032" cy="6048672"/>
          </a:xfrm>
          <a:prstGeom prst="rect">
            <a:avLst/>
          </a:prstGeom>
          <a:blipFill>
            <a:blip r:embed="rId2" cstate="print"/>
            <a:srcRect/>
            <a:stretch>
              <a:fillRect l="-2263" t="-4127" r="-3986" b="-14383"/>
            </a:stretch>
          </a:blipFill>
        </p:spPr>
        <p:txBody>
          <a:bodyPr wrap="square" lIns="0" tIns="0" rIns="0" bIns="0" rtlCol="0"/>
          <a:lstStyle/>
          <a:p>
            <a:endParaRPr sz="1588"/>
          </a:p>
        </p:txBody>
      </p:sp>
    </p:spTree>
    <p:extLst>
      <p:ext uri="{BB962C8B-B14F-4D97-AF65-F5344CB8AC3E}">
        <p14:creationId xmlns:p14="http://schemas.microsoft.com/office/powerpoint/2010/main" val="100276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3892" y="332656"/>
            <a:ext cx="9288000" cy="5616625"/>
          </a:xfrm>
          <a:prstGeom prst="rect">
            <a:avLst/>
          </a:prstGeom>
          <a:blipFill>
            <a:blip r:embed="rId2" cstate="print"/>
            <a:srcRect/>
            <a:stretch>
              <a:fillRect l="-3152" t="-4127" r="-4022" b="-14383"/>
            </a:stretch>
          </a:blipFill>
        </p:spPr>
        <p:txBody>
          <a:bodyPr wrap="square" lIns="0" tIns="0" rIns="0" bIns="0" rtlCol="0"/>
          <a:lstStyle/>
          <a:p>
            <a:endParaRPr sz="1588"/>
          </a:p>
        </p:txBody>
      </p:sp>
    </p:spTree>
    <p:extLst>
      <p:ext uri="{BB962C8B-B14F-4D97-AF65-F5344CB8AC3E}">
        <p14:creationId xmlns:p14="http://schemas.microsoft.com/office/powerpoint/2010/main" val="37841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1884" y="476672"/>
            <a:ext cx="9288000" cy="5544616"/>
          </a:xfrm>
          <a:prstGeom prst="rect">
            <a:avLst/>
          </a:prstGeom>
          <a:blipFill>
            <a:blip r:embed="rId2" cstate="print"/>
            <a:srcRect/>
            <a:stretch>
              <a:fillRect l="-4934" t="-6778" r="-3180" b="-13273"/>
            </a:stretch>
          </a:blipFill>
        </p:spPr>
        <p:txBody>
          <a:bodyPr wrap="square" lIns="0" tIns="0" rIns="0" bIns="0" rtlCol="0"/>
          <a:lstStyle/>
          <a:p>
            <a:endParaRPr sz="1588"/>
          </a:p>
        </p:txBody>
      </p:sp>
    </p:spTree>
    <p:extLst>
      <p:ext uri="{BB962C8B-B14F-4D97-AF65-F5344CB8AC3E}">
        <p14:creationId xmlns:p14="http://schemas.microsoft.com/office/powerpoint/2010/main" val="8035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6489" y="0"/>
            <a:ext cx="9144000" cy="1160462"/>
          </a:xfrm>
        </p:spPr>
        <p:txBody>
          <a:bodyPr/>
          <a:lstStyle/>
          <a:p>
            <a:r>
              <a:rPr lang="es-EC" dirty="0" smtClean="0"/>
              <a:t>Introducción</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89577544"/>
              </p:ext>
            </p:extLst>
          </p:nvPr>
        </p:nvGraphicFramePr>
        <p:xfrm>
          <a:off x="1506489" y="1186628"/>
          <a:ext cx="10348563" cy="519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8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9876" y="620688"/>
            <a:ext cx="9721080" cy="5328592"/>
          </a:xfrm>
          <a:prstGeom prst="rect">
            <a:avLst/>
          </a:prstGeom>
          <a:blipFill>
            <a:blip r:embed="rId2" cstate="print"/>
            <a:srcRect/>
            <a:stretch>
              <a:fillRect l="-3208" t="-16027" r="-5864" b="-16027"/>
            </a:stretch>
          </a:blipFill>
        </p:spPr>
        <p:txBody>
          <a:bodyPr wrap="square" lIns="0" tIns="0" rIns="0" bIns="0" rtlCol="0"/>
          <a:lstStyle/>
          <a:p>
            <a:endParaRPr sz="1588"/>
          </a:p>
        </p:txBody>
      </p:sp>
    </p:spTree>
    <p:extLst>
      <p:ext uri="{BB962C8B-B14F-4D97-AF65-F5344CB8AC3E}">
        <p14:creationId xmlns:p14="http://schemas.microsoft.com/office/powerpoint/2010/main" val="160183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1884" y="548680"/>
            <a:ext cx="9288000" cy="5328593"/>
          </a:xfrm>
          <a:prstGeom prst="rect">
            <a:avLst/>
          </a:prstGeom>
          <a:blipFill>
            <a:blip r:embed="rId2" cstate="print"/>
            <a:srcRect/>
            <a:stretch>
              <a:fillRect l="-4978" t="-7054" r="-4094" b="-17863"/>
            </a:stretch>
          </a:blipFill>
        </p:spPr>
        <p:txBody>
          <a:bodyPr wrap="square" lIns="0" tIns="0" rIns="0" bIns="0" rtlCol="0"/>
          <a:lstStyle/>
          <a:p>
            <a:endParaRPr sz="1588"/>
          </a:p>
        </p:txBody>
      </p:sp>
    </p:spTree>
    <p:extLst>
      <p:ext uri="{BB962C8B-B14F-4D97-AF65-F5344CB8AC3E}">
        <p14:creationId xmlns:p14="http://schemas.microsoft.com/office/powerpoint/2010/main" val="339601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7908" y="548680"/>
            <a:ext cx="9288000" cy="5544616"/>
          </a:xfrm>
          <a:prstGeom prst="rect">
            <a:avLst/>
          </a:prstGeom>
          <a:blipFill>
            <a:blip r:embed="rId2" cstate="print"/>
            <a:srcRect/>
            <a:stretch>
              <a:fillRect l="-4092" t="-9374" r="-4978" b="-10674"/>
            </a:stretch>
          </a:blipFill>
        </p:spPr>
        <p:txBody>
          <a:bodyPr wrap="square" lIns="0" tIns="0" rIns="0" bIns="0" rtlCol="0"/>
          <a:lstStyle/>
          <a:p>
            <a:endParaRPr sz="1588"/>
          </a:p>
        </p:txBody>
      </p:sp>
    </p:spTree>
    <p:extLst>
      <p:ext uri="{BB962C8B-B14F-4D97-AF65-F5344CB8AC3E}">
        <p14:creationId xmlns:p14="http://schemas.microsoft.com/office/powerpoint/2010/main" val="1648811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3892" y="404664"/>
            <a:ext cx="9288000" cy="5400601"/>
          </a:xfrm>
          <a:prstGeom prst="rect">
            <a:avLst/>
          </a:prstGeom>
          <a:blipFill>
            <a:blip r:embed="rId2" cstate="print"/>
            <a:srcRect/>
            <a:stretch>
              <a:fillRect l="-3152" t="-4293" r="-4022" b="-18959"/>
            </a:stretch>
          </a:blipFill>
        </p:spPr>
        <p:txBody>
          <a:bodyPr wrap="square" lIns="0" tIns="0" rIns="0" bIns="0" rtlCol="0"/>
          <a:lstStyle/>
          <a:p>
            <a:endParaRPr sz="1588"/>
          </a:p>
        </p:txBody>
      </p:sp>
    </p:spTree>
    <p:extLst>
      <p:ext uri="{BB962C8B-B14F-4D97-AF65-F5344CB8AC3E}">
        <p14:creationId xmlns:p14="http://schemas.microsoft.com/office/powerpoint/2010/main" val="187149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5900" y="404664"/>
            <a:ext cx="9288000" cy="5544616"/>
          </a:xfrm>
          <a:prstGeom prst="rect">
            <a:avLst/>
          </a:prstGeom>
          <a:blipFill>
            <a:blip r:embed="rId2" cstate="print"/>
            <a:srcRect/>
            <a:stretch>
              <a:fillRect l="-3152" t="-5479" r="-4022" b="-14570"/>
            </a:stretch>
          </a:blipFill>
        </p:spPr>
        <p:txBody>
          <a:bodyPr wrap="square" lIns="0" tIns="0" rIns="0" bIns="0" rtlCol="0"/>
          <a:lstStyle/>
          <a:p>
            <a:endParaRPr sz="1588"/>
          </a:p>
        </p:txBody>
      </p:sp>
    </p:spTree>
    <p:extLst>
      <p:ext uri="{BB962C8B-B14F-4D97-AF65-F5344CB8AC3E}">
        <p14:creationId xmlns:p14="http://schemas.microsoft.com/office/powerpoint/2010/main" val="2218733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3892" y="260648"/>
            <a:ext cx="9288000" cy="5832648"/>
          </a:xfrm>
          <a:prstGeom prst="rect">
            <a:avLst/>
          </a:prstGeom>
          <a:blipFill>
            <a:blip r:embed="rId2" cstate="print"/>
            <a:srcRect/>
            <a:stretch>
              <a:fillRect l="-3125" t="-3973" r="-3125" b="-10148"/>
            </a:stretch>
          </a:blipFill>
        </p:spPr>
        <p:txBody>
          <a:bodyPr wrap="square" lIns="0" tIns="0" rIns="0" bIns="0" rtlCol="0"/>
          <a:lstStyle/>
          <a:p>
            <a:endParaRPr sz="1588"/>
          </a:p>
        </p:txBody>
      </p:sp>
    </p:spTree>
    <p:extLst>
      <p:ext uri="{BB962C8B-B14F-4D97-AF65-F5344CB8AC3E}">
        <p14:creationId xmlns:p14="http://schemas.microsoft.com/office/powerpoint/2010/main" val="367957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1884" y="620688"/>
            <a:ext cx="9288000" cy="5184576"/>
          </a:xfrm>
          <a:prstGeom prst="rect">
            <a:avLst/>
          </a:prstGeom>
          <a:blipFill>
            <a:blip r:embed="rId2" cstate="print"/>
            <a:srcRect/>
            <a:stretch>
              <a:fillRect l="-3125" t="-8639" r="-3125" b="-19749"/>
            </a:stretch>
          </a:blipFill>
        </p:spPr>
        <p:txBody>
          <a:bodyPr wrap="square" lIns="0" tIns="0" rIns="0" bIns="0" rtlCol="0"/>
          <a:lstStyle/>
          <a:p>
            <a:endParaRPr sz="1588"/>
          </a:p>
        </p:txBody>
      </p:sp>
    </p:spTree>
    <p:extLst>
      <p:ext uri="{BB962C8B-B14F-4D97-AF65-F5344CB8AC3E}">
        <p14:creationId xmlns:p14="http://schemas.microsoft.com/office/powerpoint/2010/main" val="179617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3892" y="332656"/>
            <a:ext cx="9288000" cy="5832649"/>
          </a:xfrm>
          <a:prstGeom prst="rect">
            <a:avLst/>
          </a:prstGeom>
          <a:blipFill>
            <a:blip r:embed="rId2" cstate="print"/>
            <a:srcRect/>
            <a:stretch>
              <a:fillRect l="-3125" t="-3973" r="-3125" b="-10147"/>
            </a:stretch>
          </a:blipFill>
        </p:spPr>
        <p:txBody>
          <a:bodyPr wrap="square" lIns="0" tIns="0" rIns="0" bIns="0" rtlCol="0"/>
          <a:lstStyle/>
          <a:p>
            <a:endParaRPr sz="1588"/>
          </a:p>
        </p:txBody>
      </p:sp>
    </p:spTree>
    <p:extLst>
      <p:ext uri="{BB962C8B-B14F-4D97-AF65-F5344CB8AC3E}">
        <p14:creationId xmlns:p14="http://schemas.microsoft.com/office/powerpoint/2010/main" val="109931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29916" y="548680"/>
            <a:ext cx="9288000" cy="5400600"/>
          </a:xfrm>
          <a:prstGeom prst="rect">
            <a:avLst/>
          </a:prstGeom>
          <a:blipFill>
            <a:blip r:embed="rId2" cstate="print"/>
            <a:srcRect/>
            <a:stretch>
              <a:fillRect l="-2242" t="-15029" r="-3100" b="-20911"/>
            </a:stretch>
          </a:blipFill>
        </p:spPr>
        <p:txBody>
          <a:bodyPr wrap="square" lIns="0" tIns="0" rIns="0" bIns="0" rtlCol="0"/>
          <a:lstStyle/>
          <a:p>
            <a:endParaRPr sz="1588"/>
          </a:p>
        </p:txBody>
      </p:sp>
    </p:spTree>
    <p:extLst>
      <p:ext uri="{BB962C8B-B14F-4D97-AF65-F5344CB8AC3E}">
        <p14:creationId xmlns:p14="http://schemas.microsoft.com/office/powerpoint/2010/main" val="310982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BIVARIADO</a:t>
            </a:r>
            <a:endParaRPr lang="en-US" dirty="0"/>
          </a:p>
        </p:txBody>
      </p:sp>
      <p:sp>
        <p:nvSpPr>
          <p:cNvPr id="3" name="Marcador de texto 2"/>
          <p:cNvSpPr>
            <a:spLocks noGrp="1"/>
          </p:cNvSpPr>
          <p:nvPr>
            <p:ph type="body" idx="1"/>
          </p:nvPr>
        </p:nvSpPr>
        <p:spPr/>
        <p:txBody>
          <a:bodyPr/>
          <a:lstStyle/>
          <a:p>
            <a:endParaRPr lang="en-US"/>
          </a:p>
        </p:txBody>
      </p:sp>
    </p:spTree>
    <p:extLst>
      <p:ext uri="{BB962C8B-B14F-4D97-AF65-F5344CB8AC3E}">
        <p14:creationId xmlns:p14="http://schemas.microsoft.com/office/powerpoint/2010/main" val="8507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1522413" y="1828800"/>
            <a:ext cx="4480560" cy="448072"/>
          </a:xfrm>
        </p:spPr>
        <p:txBody>
          <a:bodyPr>
            <a:normAutofit/>
          </a:bodyPr>
          <a:lstStyle/>
          <a:p>
            <a:r>
              <a:rPr lang="es-EC" sz="2400" dirty="0" smtClean="0"/>
              <a:t>Principios ambientales</a:t>
            </a:r>
            <a:endParaRPr lang="en-US" sz="2400" dirty="0"/>
          </a:p>
        </p:txBody>
      </p:sp>
      <p:graphicFrame>
        <p:nvGraphicFramePr>
          <p:cNvPr id="6" name="Marcador de contenido 5"/>
          <p:cNvGraphicFramePr>
            <a:graphicFrameLocks noGrp="1"/>
          </p:cNvGraphicFramePr>
          <p:nvPr>
            <p:ph sz="half" idx="2"/>
            <p:extLst>
              <p:ext uri="{D42A27DB-BD31-4B8C-83A1-F6EECF244321}">
                <p14:modId xmlns:p14="http://schemas.microsoft.com/office/powerpoint/2010/main" val="2047095209"/>
              </p:ext>
            </p:extLst>
          </p:nvPr>
        </p:nvGraphicFramePr>
        <p:xfrm>
          <a:off x="1339533" y="2276872"/>
          <a:ext cx="4662805" cy="374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p:cNvSpPr>
            <a:spLocks noGrp="1"/>
          </p:cNvSpPr>
          <p:nvPr>
            <p:ph type="body" sz="quarter" idx="3"/>
          </p:nvPr>
        </p:nvSpPr>
        <p:spPr>
          <a:xfrm>
            <a:off x="6185853" y="1828800"/>
            <a:ext cx="4480560" cy="448072"/>
          </a:xfrm>
        </p:spPr>
        <p:txBody>
          <a:bodyPr/>
          <a:lstStyle/>
          <a:p>
            <a:r>
              <a:rPr lang="es-EC" dirty="0" smtClean="0"/>
              <a:t>sanciones</a:t>
            </a:r>
            <a:endParaRPr lang="en-US" dirty="0"/>
          </a:p>
        </p:txBody>
      </p:sp>
      <p:graphicFrame>
        <p:nvGraphicFramePr>
          <p:cNvPr id="10" name="Marcador de contenido 9"/>
          <p:cNvGraphicFramePr>
            <a:graphicFrameLocks noGrp="1"/>
          </p:cNvGraphicFramePr>
          <p:nvPr>
            <p:ph sz="quarter" idx="4"/>
            <p:extLst>
              <p:ext uri="{D42A27DB-BD31-4B8C-83A1-F6EECF244321}">
                <p14:modId xmlns:p14="http://schemas.microsoft.com/office/powerpoint/2010/main" val="3608501329"/>
              </p:ext>
            </p:extLst>
          </p:nvPr>
        </p:nvGraphicFramePr>
        <p:xfrm>
          <a:off x="6186488" y="2542935"/>
          <a:ext cx="4479925" cy="3406345"/>
        </p:xfrm>
        <a:graphic>
          <a:graphicData uri="http://schemas.openxmlformats.org/drawingml/2006/table">
            <a:tbl>
              <a:tblPr firstRow="1" bandRow="1">
                <a:tableStyleId>{0E3FDE45-AF77-4B5C-9715-49D594BDF05E}</a:tableStyleId>
              </a:tblPr>
              <a:tblGrid>
                <a:gridCol w="4479925"/>
              </a:tblGrid>
              <a:tr h="684283">
                <a:tc>
                  <a:txBody>
                    <a:bodyPr/>
                    <a:lstStyle/>
                    <a:p>
                      <a:r>
                        <a:rPr lang="es-EC" sz="2400" dirty="0" smtClean="0"/>
                        <a:t>Multa económica</a:t>
                      </a:r>
                      <a:endParaRPr lang="en-US" sz="2400" dirty="0"/>
                    </a:p>
                  </a:txBody>
                  <a:tcPr/>
                </a:tc>
              </a:tr>
              <a:tr h="1181094">
                <a:tc>
                  <a:txBody>
                    <a:bodyPr/>
                    <a:lstStyle/>
                    <a:p>
                      <a:r>
                        <a:rPr lang="es-EC" sz="2400" dirty="0" smtClean="0"/>
                        <a:t>Incautación de</a:t>
                      </a:r>
                      <a:r>
                        <a:rPr lang="es-EC" sz="2400" baseline="0" dirty="0" smtClean="0"/>
                        <a:t> instrumentos que fueron utilizados para contaminar</a:t>
                      </a:r>
                      <a:endParaRPr lang="en-US" sz="2400" dirty="0"/>
                    </a:p>
                  </a:txBody>
                  <a:tcPr/>
                </a:tc>
              </a:tr>
              <a:tr h="784676">
                <a:tc>
                  <a:txBody>
                    <a:bodyPr/>
                    <a:lstStyle/>
                    <a:p>
                      <a:r>
                        <a:rPr lang="es-EC" sz="2400" dirty="0" smtClean="0"/>
                        <a:t>Suspensión temporal</a:t>
                      </a:r>
                      <a:r>
                        <a:rPr lang="es-EC" sz="2400" baseline="0" dirty="0" smtClean="0"/>
                        <a:t> de la actividad</a:t>
                      </a:r>
                      <a:endParaRPr lang="en-US" sz="2400" dirty="0"/>
                    </a:p>
                  </a:txBody>
                  <a:tcPr/>
                </a:tc>
              </a:tr>
              <a:tr h="710382">
                <a:tc>
                  <a:txBody>
                    <a:bodyPr/>
                    <a:lstStyle/>
                    <a:p>
                      <a:r>
                        <a:rPr lang="es-EC" sz="2400" dirty="0" smtClean="0"/>
                        <a:t>Desalojo</a:t>
                      </a:r>
                      <a:r>
                        <a:rPr lang="es-EC" sz="2400" baseline="0" dirty="0" smtClean="0"/>
                        <a:t> </a:t>
                      </a:r>
                      <a:endParaRPr lang="en-US" sz="2400" dirty="0"/>
                    </a:p>
                  </a:txBody>
                  <a:tcPr/>
                </a:tc>
              </a:tr>
            </a:tbl>
          </a:graphicData>
        </a:graphic>
      </p:graphicFrame>
      <p:sp>
        <p:nvSpPr>
          <p:cNvPr id="2" name="Título 1"/>
          <p:cNvSpPr>
            <a:spLocks noGrp="1"/>
          </p:cNvSpPr>
          <p:nvPr>
            <p:ph type="title"/>
          </p:nvPr>
        </p:nvSpPr>
        <p:spPr/>
        <p:txBody>
          <a:bodyPr/>
          <a:lstStyle/>
          <a:p>
            <a:r>
              <a:rPr lang="es-EC" dirty="0" smtClean="0"/>
              <a:t>Antecedentes- Código orgánico del ambiente (COA)</a:t>
            </a:r>
            <a:endParaRPr lang="en-US" dirty="0"/>
          </a:p>
        </p:txBody>
      </p:sp>
    </p:spTree>
    <p:extLst>
      <p:ext uri="{BB962C8B-B14F-4D97-AF65-F5344CB8AC3E}">
        <p14:creationId xmlns:p14="http://schemas.microsoft.com/office/powerpoint/2010/main" val="172935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7908" y="404664"/>
            <a:ext cx="9288000" cy="5544616"/>
          </a:xfrm>
          <a:prstGeom prst="rect">
            <a:avLst/>
          </a:prstGeom>
          <a:blipFill>
            <a:blip r:embed="rId2" cstate="print"/>
            <a:srcRect/>
            <a:stretch>
              <a:fillRect l="-3125" t="-5479" r="-3125" b="-14570"/>
            </a:stretch>
          </a:blipFill>
        </p:spPr>
        <p:txBody>
          <a:bodyPr wrap="square" lIns="0" tIns="0" rIns="0" bIns="0" rtlCol="0"/>
          <a:lstStyle/>
          <a:p>
            <a:endParaRPr sz="1588"/>
          </a:p>
        </p:txBody>
      </p:sp>
    </p:spTree>
    <p:extLst>
      <p:ext uri="{BB962C8B-B14F-4D97-AF65-F5344CB8AC3E}">
        <p14:creationId xmlns:p14="http://schemas.microsoft.com/office/powerpoint/2010/main" val="1076378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13892" y="404664"/>
            <a:ext cx="9288000" cy="5688632"/>
          </a:xfrm>
          <a:prstGeom prst="rect">
            <a:avLst/>
          </a:prstGeom>
          <a:blipFill>
            <a:blip r:embed="rId2" cstate="print"/>
            <a:srcRect/>
            <a:stretch>
              <a:fillRect l="-3125" t="-5341" r="-3125" b="-11669"/>
            </a:stretch>
          </a:blipFill>
        </p:spPr>
        <p:txBody>
          <a:bodyPr wrap="square" lIns="0" tIns="0" rIns="0" bIns="0" rtlCol="0"/>
          <a:lstStyle/>
          <a:p>
            <a:endParaRPr sz="1588"/>
          </a:p>
        </p:txBody>
      </p:sp>
    </p:spTree>
    <p:extLst>
      <p:ext uri="{BB962C8B-B14F-4D97-AF65-F5344CB8AC3E}">
        <p14:creationId xmlns:p14="http://schemas.microsoft.com/office/powerpoint/2010/main" val="105490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5900" y="404664"/>
            <a:ext cx="9288000" cy="5616624"/>
          </a:xfrm>
          <a:prstGeom prst="rect">
            <a:avLst/>
          </a:prstGeom>
          <a:blipFill>
            <a:blip r:embed="rId2" cstate="print"/>
            <a:srcRect/>
            <a:stretch>
              <a:fillRect l="-4021" t="-5407" r="-3153" b="-13104"/>
            </a:stretch>
          </a:blipFill>
        </p:spPr>
        <p:txBody>
          <a:bodyPr wrap="square" lIns="0" tIns="0" rIns="0" bIns="0" rtlCol="0"/>
          <a:lstStyle/>
          <a:p>
            <a:endParaRPr sz="1588"/>
          </a:p>
        </p:txBody>
      </p:sp>
    </p:spTree>
    <p:extLst>
      <p:ext uri="{BB962C8B-B14F-4D97-AF65-F5344CB8AC3E}">
        <p14:creationId xmlns:p14="http://schemas.microsoft.com/office/powerpoint/2010/main" val="2649990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5900" y="404664"/>
            <a:ext cx="9288000" cy="5688632"/>
          </a:xfrm>
          <a:prstGeom prst="rect">
            <a:avLst/>
          </a:prstGeom>
          <a:blipFill>
            <a:blip r:embed="rId2" cstate="print"/>
            <a:srcRect/>
            <a:stretch>
              <a:fillRect l="-3098" t="-4075" r="-2244" b="-12936"/>
            </a:stretch>
          </a:blipFill>
        </p:spPr>
        <p:txBody>
          <a:bodyPr wrap="square" lIns="0" tIns="0" rIns="0" bIns="0" rtlCol="0"/>
          <a:lstStyle/>
          <a:p>
            <a:endParaRPr sz="1588"/>
          </a:p>
        </p:txBody>
      </p:sp>
    </p:spTree>
    <p:extLst>
      <p:ext uri="{BB962C8B-B14F-4D97-AF65-F5344CB8AC3E}">
        <p14:creationId xmlns:p14="http://schemas.microsoft.com/office/powerpoint/2010/main" val="3887413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5		</a:t>
            </a:r>
            <a:endParaRPr lang="en-US" dirty="0"/>
          </a:p>
        </p:txBody>
      </p:sp>
      <p:sp>
        <p:nvSpPr>
          <p:cNvPr id="3" name="Marcador de texto 2"/>
          <p:cNvSpPr>
            <a:spLocks noGrp="1"/>
          </p:cNvSpPr>
          <p:nvPr>
            <p:ph type="body" idx="1"/>
          </p:nvPr>
        </p:nvSpPr>
        <p:spPr/>
        <p:txBody>
          <a:bodyPr/>
          <a:lstStyle/>
          <a:p>
            <a:r>
              <a:rPr lang="es-EC" dirty="0" smtClean="0"/>
              <a:t>PROPUESTA</a:t>
            </a:r>
            <a:endParaRPr lang="en-US" dirty="0"/>
          </a:p>
        </p:txBody>
      </p:sp>
    </p:spTree>
    <p:extLst>
      <p:ext uri="{BB962C8B-B14F-4D97-AF65-F5344CB8AC3E}">
        <p14:creationId xmlns:p14="http://schemas.microsoft.com/office/powerpoint/2010/main" val="77557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96662597"/>
              </p:ext>
            </p:extLst>
          </p:nvPr>
        </p:nvGraphicFramePr>
        <p:xfrm>
          <a:off x="405780" y="188640"/>
          <a:ext cx="11558505" cy="6419191"/>
        </p:xfrm>
        <a:graphic>
          <a:graphicData uri="http://schemas.openxmlformats.org/drawingml/2006/table">
            <a:tbl>
              <a:tblPr firstRow="1" firstCol="1" bandRow="1">
                <a:tableStyleId>{93296810-A885-4BE3-A3E7-6D5BEEA58F35}</a:tableStyleId>
              </a:tblPr>
              <a:tblGrid>
                <a:gridCol w="1959501"/>
                <a:gridCol w="3311786"/>
                <a:gridCol w="1552399"/>
                <a:gridCol w="1312703"/>
                <a:gridCol w="2034375"/>
                <a:gridCol w="1387741"/>
              </a:tblGrid>
              <a:tr h="552767">
                <a:tc>
                  <a:txBody>
                    <a:bodyPr/>
                    <a:lstStyle/>
                    <a:p>
                      <a:pPr marL="457200" algn="l">
                        <a:lnSpc>
                          <a:spcPct val="107000"/>
                        </a:lnSpc>
                        <a:spcAft>
                          <a:spcPts val="0"/>
                        </a:spcAft>
                      </a:pPr>
                      <a:r>
                        <a:rPr lang="es-EC" sz="1200" dirty="0">
                          <a:effectLst/>
                        </a:rPr>
                        <a:t>Objetivos Estratégicos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Estrategias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KPI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Metas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Iniciativa estratégica o Proyecto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Presupuesto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r>
              <a:tr h="1842557">
                <a:tc>
                  <a:txBody>
                    <a:bodyPr/>
                    <a:lstStyle/>
                    <a:p>
                      <a:pPr marL="457200" algn="l">
                        <a:lnSpc>
                          <a:spcPct val="107000"/>
                        </a:lnSpc>
                        <a:spcAft>
                          <a:spcPts val="0"/>
                        </a:spcAft>
                      </a:pPr>
                      <a:r>
                        <a:rPr lang="es-EC" sz="1200" b="0" i="1" dirty="0">
                          <a:effectLst/>
                        </a:rPr>
                        <a:t>Fortalecer la conciencia ambiental en los empleados de la empresa.  </a:t>
                      </a:r>
                      <a:endParaRPr lang="en-US"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Boletines físicos y digitales de temas de medio ambientales.</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Capacitaciones anuales de las nuevas tendencias ecológicas en lo empresarial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Número de boletines</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Número de charlas realizadas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12 al año </a:t>
                      </a:r>
                      <a:endParaRPr lang="en-US" sz="1200" dirty="0">
                        <a:effectLst/>
                      </a:endParaRPr>
                    </a:p>
                    <a:p>
                      <a:pPr marL="457200" algn="l">
                        <a:lnSpc>
                          <a:spcPct val="107000"/>
                        </a:lnSpc>
                        <a:spcAft>
                          <a:spcPts val="0"/>
                        </a:spcAft>
                      </a:pPr>
                      <a:r>
                        <a:rPr lang="es-EC" sz="1200" dirty="0">
                          <a:effectLst/>
                        </a:rPr>
                        <a:t>(250 boletines)</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1 al año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Boletín ambiental mensual para sector industrial</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Capacitaciones  en Gestión ambiental y Sustentabilidad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 $5.400</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$7.000</a:t>
                      </a:r>
                      <a:endParaRPr lang="en-US" sz="1200">
                        <a:effectLst/>
                      </a:endParaRPr>
                    </a:p>
                    <a:p>
                      <a:pPr algn="l">
                        <a:lnSpc>
                          <a:spcPct val="107000"/>
                        </a:lnSpc>
                        <a:spcAft>
                          <a:spcPts val="0"/>
                        </a:spcAft>
                      </a:pPr>
                      <a:r>
                        <a:rPr lang="es-EC" sz="1200">
                          <a:effectLst/>
                        </a:rPr>
                        <a:t> </a:t>
                      </a:r>
                      <a:endParaRPr lang="en-US" sz="1200">
                        <a:effectLst/>
                      </a:endParaRPr>
                    </a:p>
                    <a:p>
                      <a:pPr algn="l">
                        <a:lnSpc>
                          <a:spcPct val="107000"/>
                        </a:lnSpc>
                        <a:spcAft>
                          <a:spcPts val="0"/>
                        </a:spcAft>
                      </a:pPr>
                      <a:r>
                        <a:rPr lang="es-EC" sz="1200">
                          <a:effectLst/>
                        </a:rPr>
                        <a:t> </a:t>
                      </a:r>
                      <a:endParaRPr lang="en-US" sz="1200">
                        <a:effectLst/>
                      </a:endParaRPr>
                    </a:p>
                    <a:p>
                      <a:pPr algn="l">
                        <a:lnSpc>
                          <a:spcPct val="107000"/>
                        </a:lnSpc>
                        <a:spcAft>
                          <a:spcPts val="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r>
              <a:tr h="1105534">
                <a:tc>
                  <a:txBody>
                    <a:bodyPr/>
                    <a:lstStyle/>
                    <a:p>
                      <a:pPr marL="457200" algn="l">
                        <a:lnSpc>
                          <a:spcPct val="107000"/>
                        </a:lnSpc>
                        <a:spcAft>
                          <a:spcPts val="0"/>
                        </a:spcAft>
                      </a:pPr>
                      <a:r>
                        <a:rPr lang="es-EC" sz="1200" b="0" i="1" dirty="0">
                          <a:effectLst/>
                        </a:rPr>
                        <a:t>Generar una cultura ambiental en el personal que forma parte de las empresas industriales. </a:t>
                      </a:r>
                      <a:endParaRPr lang="en-US"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Desarrollar un programa de incentivos para el personal de la empresa donde se ejecute una mayor cantidad de actividades ecológicas, como reciclaje, ahorro de agua, ahorro de energía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Cantidad de incentivos otorgados al personal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1 mensual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Programa de incentivos ambientales “Piensa verde”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$9.000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r>
              <a:tr h="1842557">
                <a:tc>
                  <a:txBody>
                    <a:bodyPr/>
                    <a:lstStyle/>
                    <a:p>
                      <a:pPr marL="457200" algn="l">
                        <a:lnSpc>
                          <a:spcPct val="107000"/>
                        </a:lnSpc>
                        <a:spcAft>
                          <a:spcPts val="0"/>
                        </a:spcAft>
                      </a:pPr>
                      <a:r>
                        <a:rPr lang="es-EC" sz="1200" b="0" i="1" dirty="0">
                          <a:effectLst/>
                        </a:rPr>
                        <a:t>Incorporar acciones socialmente responsable fortalecidas en la ecología.</a:t>
                      </a:r>
                      <a:endParaRPr lang="en-US"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Reducir el consumismo de productos que generan residuos no reciclables. Consumiendo productos de alta calidad, duraderos y reutilizables.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Impulsar causas ambientales externas a las empresas apoyando a las comunidades que las rodea.</a:t>
                      </a:r>
                      <a:endParaRPr lang="en-US" sz="1200" dirty="0">
                        <a:effectLst/>
                      </a:endParaRPr>
                    </a:p>
                    <a:p>
                      <a:pPr marL="457200" algn="l">
                        <a:lnSpc>
                          <a:spcPct val="107000"/>
                        </a:lnSpc>
                        <a:spcAft>
                          <a:spcPts val="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Porcentaje de residuos desechados</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Número de campañas apoyadas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Disminuir un 45% de residuos</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1 trimestralmente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Consumo de productos alternativos</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 </a:t>
                      </a:r>
                      <a:endParaRPr lang="en-US" sz="1200" dirty="0">
                        <a:effectLst/>
                      </a:endParaRPr>
                    </a:p>
                    <a:p>
                      <a:pPr marL="457200" algn="l">
                        <a:lnSpc>
                          <a:spcPct val="107000"/>
                        </a:lnSpc>
                        <a:spcAft>
                          <a:spcPts val="0"/>
                        </a:spcAft>
                      </a:pPr>
                      <a:r>
                        <a:rPr lang="es-EC" sz="1200" dirty="0">
                          <a:effectLst/>
                        </a:rPr>
                        <a:t>Apoyo a comunidad “Juntos por un mundo verde”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$6.500</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 </a:t>
                      </a:r>
                      <a:endParaRPr lang="en-US" sz="1200">
                        <a:effectLst/>
                      </a:endParaRPr>
                    </a:p>
                    <a:p>
                      <a:pPr marL="457200" algn="l">
                        <a:lnSpc>
                          <a:spcPct val="107000"/>
                        </a:lnSpc>
                        <a:spcAft>
                          <a:spcPts val="0"/>
                        </a:spcAft>
                      </a:pPr>
                      <a:r>
                        <a:rPr lang="es-EC" sz="1200">
                          <a:effectLst/>
                        </a:rPr>
                        <a:t>$2.400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r>
              <a:tr h="921279">
                <a:tc>
                  <a:txBody>
                    <a:bodyPr/>
                    <a:lstStyle/>
                    <a:p>
                      <a:pPr marL="457200" algn="l">
                        <a:lnSpc>
                          <a:spcPct val="107000"/>
                        </a:lnSpc>
                        <a:spcAft>
                          <a:spcPts val="0"/>
                        </a:spcAft>
                      </a:pPr>
                      <a:r>
                        <a:rPr lang="es-EC" sz="1200" b="0" i="1" dirty="0">
                          <a:effectLst/>
                        </a:rPr>
                        <a:t>Fortalecer el modelo de sustentabilidad para disminuir problemas hacia la naturaleza.</a:t>
                      </a:r>
                      <a:endParaRPr lang="en-US"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Incluir dentro de la misión el tema ambiental clara y proactiva en las empresas para disminuir su impacto ambiental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Huella ecológica corporativa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Reducir en un 25% anual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a:effectLst/>
                        </a:rPr>
                        <a:t>Prevención de un déficit ecológico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c>
                  <a:txBody>
                    <a:bodyPr/>
                    <a:lstStyle/>
                    <a:p>
                      <a:pPr marL="457200" algn="l">
                        <a:lnSpc>
                          <a:spcPct val="107000"/>
                        </a:lnSpc>
                        <a:spcAft>
                          <a:spcPts val="0"/>
                        </a:spcAft>
                      </a:pPr>
                      <a:r>
                        <a:rPr lang="es-EC" sz="1200" dirty="0">
                          <a:effectLst/>
                        </a:rPr>
                        <a:t>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008" marR="10008" marT="0" marB="0"/>
                </a:tc>
              </a:tr>
            </a:tbl>
          </a:graphicData>
        </a:graphic>
      </p:graphicFrame>
    </p:spTree>
    <p:extLst>
      <p:ext uri="{BB962C8B-B14F-4D97-AF65-F5344CB8AC3E}">
        <p14:creationId xmlns:p14="http://schemas.microsoft.com/office/powerpoint/2010/main" val="135907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4045107281"/>
              </p:ext>
            </p:extLst>
          </p:nvPr>
        </p:nvGraphicFramePr>
        <p:xfrm>
          <a:off x="261764" y="404664"/>
          <a:ext cx="11718757" cy="6120679"/>
        </p:xfrm>
        <a:graphic>
          <a:graphicData uri="http://schemas.openxmlformats.org/drawingml/2006/table">
            <a:tbl>
              <a:tblPr firstRow="1" firstCol="1" bandRow="1">
                <a:tableStyleId>{93296810-A885-4BE3-A3E7-6D5BEEA58F35}</a:tableStyleId>
              </a:tblPr>
              <a:tblGrid>
                <a:gridCol w="2411132"/>
                <a:gridCol w="2594811"/>
                <a:gridCol w="1745471"/>
                <a:gridCol w="1834383"/>
                <a:gridCol w="1689319"/>
                <a:gridCol w="1443641"/>
              </a:tblGrid>
              <a:tr h="617941">
                <a:tc>
                  <a:txBody>
                    <a:bodyPr/>
                    <a:lstStyle/>
                    <a:p>
                      <a:pPr marL="457200" algn="ctr">
                        <a:lnSpc>
                          <a:spcPct val="107000"/>
                        </a:lnSpc>
                        <a:spcAft>
                          <a:spcPts val="0"/>
                        </a:spcAft>
                      </a:pPr>
                      <a:r>
                        <a:rPr lang="es-EC" sz="1200" dirty="0">
                          <a:effectLst/>
                        </a:rPr>
                        <a:t>Objetivos Estratégicos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gn="ctr">
                        <a:lnSpc>
                          <a:spcPct val="107000"/>
                        </a:lnSpc>
                        <a:spcAft>
                          <a:spcPts val="0"/>
                        </a:spcAft>
                      </a:pPr>
                      <a:r>
                        <a:rPr lang="es-EC" sz="1200">
                          <a:effectLst/>
                        </a:rPr>
                        <a:t>Estrategias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gn="ctr">
                        <a:lnSpc>
                          <a:spcPct val="107000"/>
                        </a:lnSpc>
                        <a:spcAft>
                          <a:spcPts val="0"/>
                        </a:spcAft>
                      </a:pPr>
                      <a:r>
                        <a:rPr lang="es-EC" sz="1200">
                          <a:effectLst/>
                        </a:rPr>
                        <a:t>KPI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a:effectLst/>
                        </a:rPr>
                        <a:t>Metas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gn="ctr">
                        <a:lnSpc>
                          <a:spcPct val="107000"/>
                        </a:lnSpc>
                        <a:spcAft>
                          <a:spcPts val="0"/>
                        </a:spcAft>
                      </a:pPr>
                      <a:r>
                        <a:rPr lang="es-EC" sz="1200">
                          <a:effectLst/>
                        </a:rPr>
                        <a:t>Iniciativa estratégica o Proyecto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gn="ctr">
                        <a:lnSpc>
                          <a:spcPct val="107000"/>
                        </a:lnSpc>
                        <a:spcAft>
                          <a:spcPts val="0"/>
                        </a:spcAft>
                      </a:pPr>
                      <a:r>
                        <a:rPr lang="es-EC" sz="1200">
                          <a:effectLst/>
                        </a:rPr>
                        <a:t>Presupuesto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r>
              <a:tr h="1177153">
                <a:tc>
                  <a:txBody>
                    <a:bodyPr/>
                    <a:lstStyle/>
                    <a:p>
                      <a:pPr marL="457200">
                        <a:lnSpc>
                          <a:spcPct val="107000"/>
                        </a:lnSpc>
                        <a:spcAft>
                          <a:spcPts val="0"/>
                        </a:spcAft>
                      </a:pPr>
                      <a:r>
                        <a:rPr lang="es-EC" sz="1400" b="0" i="1">
                          <a:effectLst/>
                        </a:rPr>
                        <a:t>Implementar un plan de buenas prácticas ambientales en todas las áreas de la empresa</a:t>
                      </a:r>
                      <a:endParaRPr lang="en-US" sz="1400" b="0" i="1">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nchor="ctr"/>
                </a:tc>
                <a:tc>
                  <a:txBody>
                    <a:bodyPr/>
                    <a:lstStyle/>
                    <a:p>
                      <a:pPr marL="457200">
                        <a:lnSpc>
                          <a:spcPct val="107000"/>
                        </a:lnSpc>
                        <a:spcAft>
                          <a:spcPts val="0"/>
                        </a:spcAft>
                      </a:pPr>
                      <a:r>
                        <a:rPr lang="es-EC" sz="1200">
                          <a:effectLst/>
                        </a:rPr>
                        <a:t>Elaborar un folleto sobre las adecuadas prácticas ambientales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a:effectLst/>
                        </a:rPr>
                        <a:t>Índice residual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a:effectLst/>
                        </a:rPr>
                        <a:t>Disminuir los residuos desechados en un 35% anual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a:effectLst/>
                        </a:rPr>
                        <a:t>Manual Buenas Prácticas Ambientales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a:effectLst/>
                        </a:rPr>
                        <a:t>$500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r>
              <a:tr h="4325585">
                <a:tc>
                  <a:txBody>
                    <a:bodyPr/>
                    <a:lstStyle/>
                    <a:p>
                      <a:pPr marL="457200">
                        <a:lnSpc>
                          <a:spcPct val="107000"/>
                        </a:lnSpc>
                        <a:spcAft>
                          <a:spcPts val="0"/>
                        </a:spcAft>
                      </a:pPr>
                      <a:r>
                        <a:rPr lang="es-EC" sz="1400" b="0" i="1" dirty="0">
                          <a:effectLst/>
                        </a:rPr>
                        <a:t>Impulsar una imagen corporativa amigable con el medio ambiente</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nchor="ctr"/>
                </a:tc>
                <a:tc>
                  <a:txBody>
                    <a:bodyPr/>
                    <a:lstStyle/>
                    <a:p>
                      <a:pPr marL="457200">
                        <a:lnSpc>
                          <a:spcPct val="107000"/>
                        </a:lnSpc>
                        <a:spcAft>
                          <a:spcPts val="0"/>
                        </a:spcAft>
                      </a:pPr>
                      <a:r>
                        <a:rPr lang="es-EC" sz="1200" dirty="0">
                          <a:effectLst/>
                        </a:rPr>
                        <a:t>Trabajar en conjunto con clientes y proveedores a través de una asistencia post venta y post compra respectivamente para el correcto uso de los productos que se están consumiendo. </a:t>
                      </a:r>
                      <a:endParaRPr lang="en-US" sz="1200" dirty="0">
                        <a:effectLst/>
                      </a:endParaRPr>
                    </a:p>
                    <a:p>
                      <a:pPr marL="457200">
                        <a:lnSpc>
                          <a:spcPct val="107000"/>
                        </a:lnSpc>
                        <a:spcAft>
                          <a:spcPts val="0"/>
                        </a:spcAft>
                      </a:pPr>
                      <a:endParaRPr lang="en-US" sz="1200" dirty="0">
                        <a:effectLst/>
                      </a:endParaRPr>
                    </a:p>
                    <a:p>
                      <a:pPr marL="457200">
                        <a:lnSpc>
                          <a:spcPct val="107000"/>
                        </a:lnSpc>
                        <a:spcAft>
                          <a:spcPts val="0"/>
                        </a:spcAft>
                      </a:pPr>
                      <a:r>
                        <a:rPr lang="es-EC" sz="1200" dirty="0">
                          <a:effectLst/>
                        </a:rPr>
                        <a:t>Obtener certificaciones ambientales y dar a conocer al público</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Crear spots publicitarios resaltando las actividades ecológicas</a:t>
                      </a:r>
                      <a:endParaRPr lang="en-US" sz="1200" dirty="0">
                        <a:effectLst/>
                      </a:endParaRPr>
                    </a:p>
                    <a:p>
                      <a:pPr marL="457200">
                        <a:lnSpc>
                          <a:spcPct val="107000"/>
                        </a:lnSpc>
                        <a:spcAft>
                          <a:spcPts val="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dirty="0">
                          <a:effectLst/>
                        </a:rPr>
                        <a:t>Fidelización de los involucrados</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Ventaja competitiva</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Número de publicaciones en medios mensuales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dirty="0">
                          <a:effectLst/>
                        </a:rPr>
                        <a:t>Tasa de deserción del 10% anual</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Aumentar la participación del mercado en un 15%</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Aumentar la actividad en medios en un 10% mensual con temas específicamente ecológicos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dirty="0">
                          <a:effectLst/>
                        </a:rPr>
                        <a:t>Programa de fidelización de clientes externos e internos</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smtClean="0">
                        <a:effectLst/>
                      </a:endParaRPr>
                    </a:p>
                    <a:p>
                      <a:pPr marL="457200">
                        <a:lnSpc>
                          <a:spcPct val="107000"/>
                        </a:lnSpc>
                        <a:spcAft>
                          <a:spcPts val="0"/>
                        </a:spcAft>
                      </a:pPr>
                      <a:endParaRPr lang="en-US" sz="1200" dirty="0">
                        <a:effectLst/>
                      </a:endParaRPr>
                    </a:p>
                    <a:p>
                      <a:pPr marL="457200">
                        <a:lnSpc>
                          <a:spcPct val="107000"/>
                        </a:lnSpc>
                        <a:spcAft>
                          <a:spcPts val="0"/>
                        </a:spcAft>
                      </a:pPr>
                      <a:r>
                        <a:rPr lang="es-EC" sz="1200" dirty="0">
                          <a:effectLst/>
                        </a:rPr>
                        <a:t>Campaña de comunicación sobre las certificaciones ambientales</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Campaña de comunicación “Tierra de todos”; de las actividades y procesos ecológicos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c>
                  <a:txBody>
                    <a:bodyPr/>
                    <a:lstStyle/>
                    <a:p>
                      <a:pPr marL="457200">
                        <a:lnSpc>
                          <a:spcPct val="107000"/>
                        </a:lnSpc>
                        <a:spcAft>
                          <a:spcPts val="0"/>
                        </a:spcAft>
                      </a:pPr>
                      <a:r>
                        <a:rPr lang="es-EC" sz="1200" dirty="0">
                          <a:effectLst/>
                        </a:rPr>
                        <a:t>$1.000</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$4.000</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 </a:t>
                      </a:r>
                      <a:endParaRPr lang="en-US" sz="1200" dirty="0">
                        <a:effectLst/>
                      </a:endParaRPr>
                    </a:p>
                    <a:p>
                      <a:pPr marL="457200">
                        <a:lnSpc>
                          <a:spcPct val="107000"/>
                        </a:lnSpc>
                        <a:spcAft>
                          <a:spcPts val="0"/>
                        </a:spcAft>
                      </a:pPr>
                      <a:r>
                        <a:rPr lang="es-EC" sz="1200" dirty="0">
                          <a:effectLst/>
                        </a:rPr>
                        <a:t>$12.000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2" marR="15942" marT="0" marB="0"/>
                </a:tc>
              </a:tr>
            </a:tbl>
          </a:graphicData>
        </a:graphic>
      </p:graphicFrame>
    </p:spTree>
    <p:extLst>
      <p:ext uri="{BB962C8B-B14F-4D97-AF65-F5344CB8AC3E}">
        <p14:creationId xmlns:p14="http://schemas.microsoft.com/office/powerpoint/2010/main" val="349899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980" y="1052736"/>
            <a:ext cx="11017071" cy="1160462"/>
          </a:xfrm>
        </p:spPr>
        <p:txBody>
          <a:bodyPr>
            <a:normAutofit fontScale="90000"/>
          </a:bodyPr>
          <a:lstStyle/>
          <a:p>
            <a:r>
              <a:rPr lang="es-ES" dirty="0"/>
              <a:t>Estrategia: </a:t>
            </a:r>
            <a:r>
              <a:rPr lang="es-ES" b="0" dirty="0"/>
              <a:t>Distribuir información por medio de boletines físicos y digitales de temas medio ambientales actualizados de acuerdo al sector industrial.</a:t>
            </a:r>
            <a:endParaRPr lang="en-US" b="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42310131"/>
              </p:ext>
            </p:extLst>
          </p:nvPr>
        </p:nvGraphicFramePr>
        <p:xfrm>
          <a:off x="837980" y="2213198"/>
          <a:ext cx="10512862" cy="361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09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Estrategia: </a:t>
            </a:r>
            <a:r>
              <a:rPr lang="es-ES" sz="2400" b="0" dirty="0"/>
              <a:t>Desarrollar un programa de incentivos para el personal de la empresa donde se ejecute una mayor cantidad de actividades ecológicas, como reciclaje, ahorro de agua, ahorro de energía.</a:t>
            </a:r>
            <a:endParaRPr lang="en-US" sz="2400" b="0" dirty="0"/>
          </a:p>
        </p:txBody>
      </p:sp>
      <p:sp>
        <p:nvSpPr>
          <p:cNvPr id="4" name="Marcador de contenido 3"/>
          <p:cNvSpPr>
            <a:spLocks noGrp="1"/>
          </p:cNvSpPr>
          <p:nvPr>
            <p:ph sz="half" idx="1"/>
          </p:nvPr>
        </p:nvSpPr>
        <p:spPr/>
        <p:txBody>
          <a:bodyPr>
            <a:normAutofit/>
          </a:bodyPr>
          <a:lstStyle/>
          <a:p>
            <a:r>
              <a:rPr lang="es-ES" sz="2800" dirty="0"/>
              <a:t>Programa de incentivos denominado “Piensa verde”, en donde cada área de la empresa debe participar, realizando actividades pro ambientales como el uso eficiente de papel, agua, energía, actividades de reciclaje.</a:t>
            </a:r>
            <a:endParaRPr lang="en-US" sz="2800" dirty="0"/>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1223" y="1828800"/>
            <a:ext cx="4170455" cy="4191000"/>
          </a:xfrm>
        </p:spPr>
      </p:pic>
    </p:spTree>
    <p:extLst>
      <p:ext uri="{BB962C8B-B14F-4D97-AF65-F5344CB8AC3E}">
        <p14:creationId xmlns:p14="http://schemas.microsoft.com/office/powerpoint/2010/main" val="27053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2" y="1036907"/>
            <a:ext cx="9144000" cy="1160462"/>
          </a:xfrm>
        </p:spPr>
        <p:txBody>
          <a:bodyPr>
            <a:normAutofit fontScale="90000"/>
          </a:bodyPr>
          <a:lstStyle/>
          <a:p>
            <a:r>
              <a:rPr lang="es-ES" dirty="0"/>
              <a:t>Estrategia: </a:t>
            </a:r>
            <a:r>
              <a:rPr lang="es-ES" b="0" dirty="0"/>
              <a:t>Impulsar causas ambientales externas a las empresas apoyando a las comunidades que las rodea.</a:t>
            </a:r>
            <a:endParaRPr lang="en-US" b="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6276594"/>
              </p:ext>
            </p:extLst>
          </p:nvPr>
        </p:nvGraphicFramePr>
        <p:xfrm>
          <a:off x="837980" y="2204864"/>
          <a:ext cx="10873055"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7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Certificación ecuatoriana ambiental punto verde</a:t>
            </a:r>
            <a:endParaRPr lang="en-US" dirty="0"/>
          </a:p>
        </p:txBody>
      </p:sp>
      <p:graphicFrame>
        <p:nvGraphicFramePr>
          <p:cNvPr id="4" name="Marcador de contenido 3"/>
          <p:cNvGraphicFramePr>
            <a:graphicFrameLocks noGrp="1"/>
          </p:cNvGraphicFramePr>
          <p:nvPr>
            <p:ph idx="1"/>
            <p:extLst/>
          </p:nvPr>
        </p:nvGraphicFramePr>
        <p:xfrm>
          <a:off x="539121" y="1826042"/>
          <a:ext cx="10811722" cy="4784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0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47242294"/>
              </p:ext>
            </p:extLst>
          </p:nvPr>
        </p:nvGraphicFramePr>
        <p:xfrm>
          <a:off x="909836" y="1844824"/>
          <a:ext cx="105131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9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65310401"/>
              </p:ext>
            </p:extLst>
          </p:nvPr>
        </p:nvGraphicFramePr>
        <p:xfrm>
          <a:off x="909836" y="1844824"/>
          <a:ext cx="105131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7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1021068"/>
              </p:ext>
            </p:extLst>
          </p:nvPr>
        </p:nvGraphicFramePr>
        <p:xfrm>
          <a:off x="909836" y="1844824"/>
          <a:ext cx="105131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1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1026" name="Picture 2" descr="Resultado de imagen para gracias ambi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40" y="402276"/>
            <a:ext cx="805647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5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Autorización </a:t>
            </a:r>
            <a:r>
              <a:rPr lang="es-EC" b="1" dirty="0"/>
              <a:t>Ambiental – Acuerdo Ministerial 027</a:t>
            </a:r>
            <a:r>
              <a:rPr lang="en-US" dirty="0"/>
              <a:t/>
            </a:r>
            <a:br>
              <a:rPr lang="en-US" dirty="0"/>
            </a:br>
            <a:endParaRPr lang="en-US" dirty="0"/>
          </a:p>
        </p:txBody>
      </p:sp>
      <p:graphicFrame>
        <p:nvGraphicFramePr>
          <p:cNvPr id="4" name="Marcador de contenido 3"/>
          <p:cNvGraphicFramePr>
            <a:graphicFrameLocks noGrp="1"/>
          </p:cNvGraphicFramePr>
          <p:nvPr>
            <p:ph idx="1"/>
            <p:extLst/>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8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8150" y="101720"/>
            <a:ext cx="8872636" cy="6654561"/>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98457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Planteamiento del problema</a:t>
            </a:r>
            <a:endParaRPr lang="en-US" b="1" dirty="0"/>
          </a:p>
        </p:txBody>
      </p:sp>
      <p:graphicFrame>
        <p:nvGraphicFramePr>
          <p:cNvPr id="4" name="Marcador de contenido 3"/>
          <p:cNvGraphicFramePr>
            <a:graphicFrameLocks noGrp="1"/>
          </p:cNvGraphicFramePr>
          <p:nvPr>
            <p:ph idx="1"/>
            <p:extLst/>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76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96" y="612354"/>
            <a:ext cx="9144000" cy="1160462"/>
          </a:xfrm>
        </p:spPr>
        <p:txBody>
          <a:bodyPr/>
          <a:lstStyle/>
          <a:p>
            <a:r>
              <a:rPr lang="es-EC" dirty="0" smtClean="0"/>
              <a:t>Objetivo General</a:t>
            </a:r>
            <a:endParaRPr lang="en-US" dirty="0"/>
          </a:p>
        </p:txBody>
      </p:sp>
      <p:sp>
        <p:nvSpPr>
          <p:cNvPr id="4" name="Pergamino horizontal 3"/>
          <p:cNvSpPr/>
          <p:nvPr/>
        </p:nvSpPr>
        <p:spPr>
          <a:xfrm>
            <a:off x="837828" y="2132856"/>
            <a:ext cx="9937104" cy="34563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dirty="0"/>
              <a:t>Identificar el impacto ambiental que tiene el funcionamiento de las empresas del sector industrial de la provincia de Pichincha mediante la investigación, para establecer estrategias de marketing social que permitan mantener un equilibrio con el ecosistema. </a:t>
            </a:r>
            <a:endParaRPr lang="en-US" dirty="0"/>
          </a:p>
        </p:txBody>
      </p:sp>
    </p:spTree>
    <p:extLst>
      <p:ext uri="{BB962C8B-B14F-4D97-AF65-F5344CB8AC3E}">
        <p14:creationId xmlns:p14="http://schemas.microsoft.com/office/powerpoint/2010/main" val="1373273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EA0069-0955-4819-BC84-0FB08BB41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2327</Words>
  <Application>Microsoft Office PowerPoint</Application>
  <PresentationFormat>Personalizado</PresentationFormat>
  <Paragraphs>357</Paragraphs>
  <Slides>53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Constantia</vt:lpstr>
      <vt:lpstr>Times New Roman</vt:lpstr>
      <vt:lpstr>Currency 16x9</vt:lpstr>
      <vt:lpstr>TEMA:APLICACIÓN DEL MARKETING SOCIAL COMO HERRAMIENTA PARA GENERAR CONCIENCIA AMBIENTAL EN LAS EMPRESAS INDUSTRIALES DE PICHINCHA</vt:lpstr>
      <vt:lpstr>CAPÍTULO 1</vt:lpstr>
      <vt:lpstr>Introducción</vt:lpstr>
      <vt:lpstr>Antecedentes- Código orgánico del ambiente (COA)</vt:lpstr>
      <vt:lpstr>Certificación ecuatoriana ambiental punto verde</vt:lpstr>
      <vt:lpstr>Autorización Ambiental – Acuerdo Ministerial 027 </vt:lpstr>
      <vt:lpstr>Presentación de PowerPoint</vt:lpstr>
      <vt:lpstr>Planteamiento del problema</vt:lpstr>
      <vt:lpstr>Objetivo General</vt:lpstr>
      <vt:lpstr>Presentación de PowerPoint</vt:lpstr>
      <vt:lpstr>CAPÍTULO 2</vt:lpstr>
      <vt:lpstr>Teoría del desarrollo sostenible</vt:lpstr>
      <vt:lpstr>Teoría cognitivo social</vt:lpstr>
      <vt:lpstr>Presentación de PowerPoint</vt:lpstr>
      <vt:lpstr>Presentación de PowerPoint</vt:lpstr>
      <vt:lpstr>Marco conceptual</vt:lpstr>
      <vt:lpstr>Presentación de PowerPoint</vt:lpstr>
      <vt:lpstr>CAPÍTULO 3</vt:lpstr>
      <vt:lpstr>Metodología</vt:lpstr>
      <vt:lpstr>Presentación de PowerPoint</vt:lpstr>
      <vt:lpstr>Calculo de la muestra</vt:lpstr>
      <vt:lpstr>Presentación de PowerPoint</vt:lpstr>
      <vt:lpstr>Presentación de PowerPoint</vt:lpstr>
      <vt:lpstr>CAPÍTULO 4 </vt:lpstr>
      <vt:lpstr>ANÁLISIS UNIVARIADO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vt:lpstr>
      <vt:lpstr>Presentación de PowerPoint</vt:lpstr>
      <vt:lpstr>Presentación de PowerPoint</vt:lpstr>
      <vt:lpstr>Presentación de PowerPoint</vt:lpstr>
      <vt:lpstr>Presentación de PowerPoint</vt:lpstr>
      <vt:lpstr>CAPÍTULO 5  </vt:lpstr>
      <vt:lpstr>Presentación de PowerPoint</vt:lpstr>
      <vt:lpstr>Presentación de PowerPoint</vt:lpstr>
      <vt:lpstr>Estrategia: Distribuir información por medio de boletines físicos y digitales de temas medio ambientales actualizados de acuerdo al sector industrial.</vt:lpstr>
      <vt:lpstr>Estrategia: Desarrollar un programa de incentivos para el personal de la empresa donde se ejecute una mayor cantidad de actividades ecológicas, como reciclaje, ahorro de agua, ahorro de energía.</vt:lpstr>
      <vt:lpstr>Estrategia: Impulsar causas ambientales externas a las empresas apoyando a las comunidades que las rodea.</vt:lpstr>
      <vt:lpstr>CONCLUSIONES</vt:lpstr>
      <vt:lpstr>CONCLUSIONES</vt:lpstr>
      <vt:lpstr>RECOMENDACIONES</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2015-05-11T18:20:00Z</dcterms:created>
  <dcterms:modified xsi:type="dcterms:W3CDTF">2019-02-13T01:01:34Z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