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64" r:id="rId2"/>
    <p:sldMasterId id="2147483804" r:id="rId3"/>
  </p:sldMasterIdLst>
  <p:notesMasterIdLst>
    <p:notesMasterId r:id="rId27"/>
  </p:notesMasterIdLst>
  <p:handoutMasterIdLst>
    <p:handoutMasterId r:id="rId28"/>
  </p:handoutMasterIdLst>
  <p:sldIdLst>
    <p:sldId id="584" r:id="rId4"/>
    <p:sldId id="669" r:id="rId5"/>
    <p:sldId id="668" r:id="rId6"/>
    <p:sldId id="667" r:id="rId7"/>
    <p:sldId id="680" r:id="rId8"/>
    <p:sldId id="670" r:id="rId9"/>
    <p:sldId id="682" r:id="rId10"/>
    <p:sldId id="681" r:id="rId11"/>
    <p:sldId id="689" r:id="rId12"/>
    <p:sldId id="691" r:id="rId13"/>
    <p:sldId id="693" r:id="rId14"/>
    <p:sldId id="692" r:id="rId15"/>
    <p:sldId id="690" r:id="rId16"/>
    <p:sldId id="694" r:id="rId17"/>
    <p:sldId id="697" r:id="rId18"/>
    <p:sldId id="696" r:id="rId19"/>
    <p:sldId id="686" r:id="rId20"/>
    <p:sldId id="687" r:id="rId21"/>
    <p:sldId id="688" r:id="rId22"/>
    <p:sldId id="695" r:id="rId23"/>
    <p:sldId id="684" r:id="rId24"/>
    <p:sldId id="685" r:id="rId25"/>
    <p:sldId id="62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13A18B1B-C52E-4B32-BF88-1B0F1C4F0456}">
          <p14:sldIdLst>
            <p14:sldId id="584"/>
            <p14:sldId id="669"/>
            <p14:sldId id="668"/>
            <p14:sldId id="667"/>
            <p14:sldId id="680"/>
            <p14:sldId id="670"/>
            <p14:sldId id="682"/>
            <p14:sldId id="681"/>
            <p14:sldId id="689"/>
            <p14:sldId id="691"/>
            <p14:sldId id="693"/>
            <p14:sldId id="692"/>
            <p14:sldId id="690"/>
            <p14:sldId id="694"/>
            <p14:sldId id="697"/>
            <p14:sldId id="696"/>
          </p14:sldIdLst>
        </p14:section>
        <p14:section name="CREDITS &amp; COPYRIGHTS" id="{18636757-AC71-4832-B2EB-DBAB69615C8E}">
          <p14:sldIdLst>
            <p14:sldId id="686"/>
            <p14:sldId id="687"/>
            <p14:sldId id="688"/>
            <p14:sldId id="695"/>
            <p14:sldId id="684"/>
            <p14:sldId id="685"/>
            <p14:sldId id="628"/>
          </p14:sldIdLst>
        </p14:section>
      </p14:sectionLst>
    </p:ext>
    <p:ext uri="{EFAFB233-063F-42B5-8137-9DF3F51BA10A}">
      <p15:sldGuideLst xmlns:p15="http://schemas.microsoft.com/office/powerpoint/2012/main">
        <p15:guide id="1" orient="horz" pos="2251" userDrawn="1">
          <p15:clr>
            <a:srgbClr val="A4A3A4"/>
          </p15:clr>
        </p15:guide>
        <p15:guide id="3" orient="horz" pos="3158"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32"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4"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B0B"/>
    <a:srgbClr val="2C3E50"/>
    <a:srgbClr val="222A35"/>
    <a:srgbClr val="2A9A72"/>
    <a:srgbClr val="DBDBDB"/>
    <a:srgbClr val="FFFFFF"/>
    <a:srgbClr val="1E2631"/>
    <a:srgbClr val="7F7F7F"/>
    <a:srgbClr val="2F3A46"/>
    <a:srgbClr val="2F3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6370" autoAdjust="0"/>
  </p:normalViewPr>
  <p:slideViewPr>
    <p:cSldViewPr>
      <p:cViewPr varScale="1">
        <p:scale>
          <a:sx n="70" d="100"/>
          <a:sy n="70" d="100"/>
        </p:scale>
        <p:origin x="690" y="72"/>
      </p:cViewPr>
      <p:guideLst>
        <p:guide orient="horz" pos="2251"/>
        <p:guide orient="horz" pos="3158"/>
        <p:guide orient="horz" pos="981"/>
        <p:guide pos="3840"/>
        <p:guide pos="575"/>
        <p:guide pos="7105"/>
        <p:guide pos="7408"/>
        <p:guide pos="332"/>
        <p:guide pos="1965"/>
        <p:guide pos="5715"/>
        <p:guide pos="4384"/>
        <p:guide orient="horz" pos="3294"/>
        <p:guide orient="horz" pos="2160"/>
      </p:guideLst>
    </p:cSldViewPr>
  </p:slideViewPr>
  <p:notesTextViewPr>
    <p:cViewPr>
      <p:scale>
        <a:sx n="1" d="1"/>
        <a:sy n="1" d="1"/>
      </p:scale>
      <p:origin x="0" y="0"/>
    </p:cViewPr>
  </p:notesTextViewPr>
  <p:notesViewPr>
    <p:cSldViewPr>
      <p:cViewPr varScale="1">
        <p:scale>
          <a:sx n="86" d="100"/>
          <a:sy n="86" d="100"/>
        </p:scale>
        <p:origin x="29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MPANY\OneDrive\ESPE\DOCUMENTOS\TESIS\UNIVARIAD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222A35"/>
                </a:solidFill>
                <a:latin typeface="+mn-lt"/>
                <a:ea typeface="+mn-ea"/>
                <a:cs typeface="+mn-cs"/>
              </a:defRPr>
            </a:pPr>
            <a:r>
              <a:rPr lang="en-US" b="1"/>
              <a:t>Gráfica del coeficiente del Alfa de Cronbach</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rgbClr val="222A35"/>
              </a:solidFill>
              <a:latin typeface="+mn-lt"/>
              <a:ea typeface="+mn-ea"/>
              <a:cs typeface="+mn-cs"/>
            </a:defRPr>
          </a:pPr>
          <a:endParaRPr lang="es-EC"/>
        </a:p>
      </c:txPr>
    </c:title>
    <c:autoTitleDeleted val="0"/>
    <c:plotArea>
      <c:layout/>
      <c:barChart>
        <c:barDir val="col"/>
        <c:grouping val="clustered"/>
        <c:varyColors val="0"/>
        <c:ser>
          <c:idx val="0"/>
          <c:order val="0"/>
          <c:tx>
            <c:strRef>
              <c:f>CUANTITATIVA!$H$7</c:f>
              <c:strCache>
                <c:ptCount val="1"/>
                <c:pt idx="0">
                  <c:v>Valor del Alfa de Cronbach</c:v>
                </c:pt>
              </c:strCache>
            </c:strRef>
          </c:tx>
          <c:spPr>
            <a:solidFill>
              <a:srgbClr val="92D05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200" b="1" i="0" u="none" strike="noStrike" kern="1200" baseline="0">
                    <a:solidFill>
                      <a:srgbClr val="222A35"/>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CUANTITATIVA!$I$6:$M$6</c:f>
              <c:strCache>
                <c:ptCount val="5"/>
                <c:pt idx="0">
                  <c:v>Instalaciones deportivas</c:v>
                </c:pt>
                <c:pt idx="1">
                  <c:v>Espacios deportivos</c:v>
                </c:pt>
                <c:pt idx="2">
                  <c:v>Vestidores</c:v>
                </c:pt>
                <c:pt idx="3">
                  <c:v>Programa de actividades</c:v>
                </c:pt>
                <c:pt idx="4">
                  <c:v>Atención al cliente</c:v>
                </c:pt>
              </c:strCache>
            </c:strRef>
          </c:cat>
          <c:val>
            <c:numRef>
              <c:f>CUANTITATIVA!$I$7:$M$7</c:f>
              <c:numCache>
                <c:formatCode>General</c:formatCode>
                <c:ptCount val="5"/>
                <c:pt idx="0">
                  <c:v>0.81799999999999995</c:v>
                </c:pt>
                <c:pt idx="1">
                  <c:v>0.875</c:v>
                </c:pt>
                <c:pt idx="2">
                  <c:v>0.86099999999999999</c:v>
                </c:pt>
                <c:pt idx="3">
                  <c:v>0.82499999999999996</c:v>
                </c:pt>
                <c:pt idx="4">
                  <c:v>0.82799999999999996</c:v>
                </c:pt>
              </c:numCache>
            </c:numRef>
          </c:val>
        </c:ser>
        <c:dLbls>
          <c:showLegendKey val="0"/>
          <c:showVal val="0"/>
          <c:showCatName val="0"/>
          <c:showSerName val="0"/>
          <c:showPercent val="0"/>
          <c:showBubbleSize val="0"/>
        </c:dLbls>
        <c:gapWidth val="219"/>
        <c:overlap val="-27"/>
        <c:axId val="-547523936"/>
        <c:axId val="-547517408"/>
      </c:barChart>
      <c:catAx>
        <c:axId val="-54752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222A35"/>
                </a:solidFill>
                <a:latin typeface="+mn-lt"/>
                <a:ea typeface="+mn-ea"/>
                <a:cs typeface="+mn-cs"/>
              </a:defRPr>
            </a:pPr>
            <a:endParaRPr lang="es-EC"/>
          </a:p>
        </c:txPr>
        <c:crossAx val="-547517408"/>
        <c:crosses val="autoZero"/>
        <c:auto val="1"/>
        <c:lblAlgn val="ctr"/>
        <c:lblOffset val="100"/>
        <c:noMultiLvlLbl val="0"/>
      </c:catAx>
      <c:valAx>
        <c:axId val="-547517408"/>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222A35"/>
                </a:solidFill>
                <a:latin typeface="+mn-lt"/>
                <a:ea typeface="+mn-ea"/>
                <a:cs typeface="+mn-cs"/>
              </a:defRPr>
            </a:pPr>
            <a:endParaRPr lang="es-EC"/>
          </a:p>
        </c:txPr>
        <c:crossAx val="-54752393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rgbClr val="222A35"/>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3.xml.rels><?xml version="1.0" encoding="UTF-8" standalone="yes"?>
<Relationships xmlns="http://schemas.openxmlformats.org/package/2006/relationships"><Relationship Id="rId1" Type="http://schemas.openxmlformats.org/officeDocument/2006/relationships/image" Target="../media/image19.png"/></Relationships>
</file>

<file path=ppt/diagrams/_rels/data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 Id="rId4"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 Id="rId4"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5913B-4CDD-4863-9CB7-C655E25C5F63}"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s-EC"/>
        </a:p>
      </dgm:t>
    </dgm:pt>
    <dgm:pt modelId="{4C932E5D-220D-41D7-87E9-BEF35031152D}">
      <dgm:prSet phldrT="[Texto]"/>
      <dgm:spPr/>
      <dgm:t>
        <a:bodyPr/>
        <a:lstStyle/>
        <a:p>
          <a:pPr algn="just"/>
          <a:r>
            <a:rPr lang="es-EC" dirty="0" smtClean="0"/>
            <a:t>La llegada de nuevos inventos tecnológicos que buscan facilitar la vida de las personas, no permite a la humanidad percatarse que es cada vez más inmóvil </a:t>
          </a:r>
          <a:endParaRPr lang="es-EC" dirty="0"/>
        </a:p>
      </dgm:t>
    </dgm:pt>
    <dgm:pt modelId="{61B9AD21-09F6-482D-8780-241E3C0E47CB}" type="parTrans" cxnId="{B485DEC2-8B29-4921-B4B2-6D04967267D2}">
      <dgm:prSet/>
      <dgm:spPr/>
      <dgm:t>
        <a:bodyPr/>
        <a:lstStyle/>
        <a:p>
          <a:endParaRPr lang="es-EC"/>
        </a:p>
      </dgm:t>
    </dgm:pt>
    <dgm:pt modelId="{6DF17B15-3504-4585-9825-439A57D27BDF}" type="sibTrans" cxnId="{B485DEC2-8B29-4921-B4B2-6D04967267D2}">
      <dgm:prSet/>
      <dgm:spPr/>
      <dgm:t>
        <a:bodyPr/>
        <a:lstStyle/>
        <a:p>
          <a:endParaRPr lang="es-EC"/>
        </a:p>
      </dgm:t>
    </dgm:pt>
    <dgm:pt modelId="{6B43FECE-B062-4EF0-BA05-AB76DE72BA99}">
      <dgm:prSet phldrT="[Texto]"/>
      <dgm:spPr/>
      <dgm:t>
        <a:bodyPr/>
        <a:lstStyle/>
        <a:p>
          <a:pPr algn="just"/>
          <a:r>
            <a:rPr lang="es-EC" dirty="0" smtClean="0"/>
            <a:t>En Ecuador el tiempo promedio que una persona realiza ejercicio es inferior a 30 min a la semana. La OMS recomienda un tiempo promedio de actividad física de 150 min.</a:t>
          </a:r>
          <a:endParaRPr lang="es-EC" dirty="0"/>
        </a:p>
      </dgm:t>
    </dgm:pt>
    <dgm:pt modelId="{9F2A9633-404F-434B-A2B7-0FB515DBC792}" type="parTrans" cxnId="{109D9BA2-783E-4239-9765-DC2FDB823090}">
      <dgm:prSet/>
      <dgm:spPr/>
      <dgm:t>
        <a:bodyPr/>
        <a:lstStyle/>
        <a:p>
          <a:endParaRPr lang="es-EC"/>
        </a:p>
      </dgm:t>
    </dgm:pt>
    <dgm:pt modelId="{8B78CF6C-CC78-4DB9-84C1-1A54F675A0D8}" type="sibTrans" cxnId="{109D9BA2-783E-4239-9765-DC2FDB823090}">
      <dgm:prSet/>
      <dgm:spPr/>
      <dgm:t>
        <a:bodyPr/>
        <a:lstStyle/>
        <a:p>
          <a:endParaRPr lang="es-EC"/>
        </a:p>
      </dgm:t>
    </dgm:pt>
    <dgm:pt modelId="{06AD68DE-097F-44EC-A3D2-9FD770401A36}">
      <dgm:prSet phldrT="[Texto]"/>
      <dgm:spPr/>
      <dgm:t>
        <a:bodyPr/>
        <a:lstStyle/>
        <a:p>
          <a:pPr algn="l"/>
          <a:r>
            <a:rPr lang="es-EC" dirty="0" smtClean="0"/>
            <a:t>Banco Central del Ecuador, Petroecuador, </a:t>
          </a:r>
          <a:r>
            <a:rPr lang="es-EC" dirty="0" err="1" smtClean="0"/>
            <a:t>Senatel</a:t>
          </a:r>
          <a:r>
            <a:rPr lang="es-EC" dirty="0" smtClean="0"/>
            <a:t>, Superintendencia de Bancos, Corporación Financiera y Aduanera  Ecuatoriana.</a:t>
          </a:r>
        </a:p>
      </dgm:t>
    </dgm:pt>
    <dgm:pt modelId="{362B67E1-6BD9-4C50-8C0C-7C8F2C636367}" type="parTrans" cxnId="{F108054D-E8EB-4831-9851-87E059A700E6}">
      <dgm:prSet/>
      <dgm:spPr/>
      <dgm:t>
        <a:bodyPr/>
        <a:lstStyle/>
        <a:p>
          <a:endParaRPr lang="es-EC"/>
        </a:p>
      </dgm:t>
    </dgm:pt>
    <dgm:pt modelId="{227F234D-7441-4BFB-A6C1-E70996B2A821}" type="sibTrans" cxnId="{F108054D-E8EB-4831-9851-87E059A700E6}">
      <dgm:prSet/>
      <dgm:spPr/>
      <dgm:t>
        <a:bodyPr/>
        <a:lstStyle/>
        <a:p>
          <a:endParaRPr lang="es-EC"/>
        </a:p>
      </dgm:t>
    </dgm:pt>
    <dgm:pt modelId="{C3216515-7B15-4224-AFA8-00DDC31585FD}" type="pres">
      <dgm:prSet presAssocID="{C475913B-4CDD-4863-9CB7-C655E25C5F63}" presName="Name0" presStyleCnt="0">
        <dgm:presLayoutVars>
          <dgm:dir/>
          <dgm:resizeHandles val="exact"/>
        </dgm:presLayoutVars>
      </dgm:prSet>
      <dgm:spPr/>
      <dgm:t>
        <a:bodyPr/>
        <a:lstStyle/>
        <a:p>
          <a:endParaRPr lang="es-EC"/>
        </a:p>
      </dgm:t>
    </dgm:pt>
    <dgm:pt modelId="{721842CC-DC05-490A-B221-8548C3AF7C59}" type="pres">
      <dgm:prSet presAssocID="{4C932E5D-220D-41D7-87E9-BEF35031152D}" presName="composite" presStyleCnt="0"/>
      <dgm:spPr/>
    </dgm:pt>
    <dgm:pt modelId="{4950CE29-1294-41B0-A2A5-AE3A86079832}" type="pres">
      <dgm:prSet presAssocID="{4C932E5D-220D-41D7-87E9-BEF35031152D}" presName="rect1" presStyleLbl="trAlignAcc1" presStyleIdx="0" presStyleCnt="3">
        <dgm:presLayoutVars>
          <dgm:bulletEnabled val="1"/>
        </dgm:presLayoutVars>
      </dgm:prSet>
      <dgm:spPr/>
      <dgm:t>
        <a:bodyPr/>
        <a:lstStyle/>
        <a:p>
          <a:endParaRPr lang="es-EC"/>
        </a:p>
      </dgm:t>
    </dgm:pt>
    <dgm:pt modelId="{1803C2B5-8911-49ED-909E-34C784B319A3}" type="pres">
      <dgm:prSet presAssocID="{4C932E5D-220D-41D7-87E9-BEF35031152D}" presName="rect2"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BADCC539-2F01-4F75-9832-726AA98E9F8F}" type="pres">
      <dgm:prSet presAssocID="{6DF17B15-3504-4585-9825-439A57D27BDF}" presName="sibTrans" presStyleCnt="0"/>
      <dgm:spPr/>
    </dgm:pt>
    <dgm:pt modelId="{09E2AF10-F889-47FF-9C7E-1D2BFFFF7520}" type="pres">
      <dgm:prSet presAssocID="{6B43FECE-B062-4EF0-BA05-AB76DE72BA99}" presName="composite" presStyleCnt="0"/>
      <dgm:spPr/>
    </dgm:pt>
    <dgm:pt modelId="{3E704385-3B2D-45C3-B5C3-BBD215B33D80}" type="pres">
      <dgm:prSet presAssocID="{6B43FECE-B062-4EF0-BA05-AB76DE72BA99}" presName="rect1" presStyleLbl="trAlignAcc1" presStyleIdx="1" presStyleCnt="3">
        <dgm:presLayoutVars>
          <dgm:bulletEnabled val="1"/>
        </dgm:presLayoutVars>
      </dgm:prSet>
      <dgm:spPr/>
      <dgm:t>
        <a:bodyPr/>
        <a:lstStyle/>
        <a:p>
          <a:endParaRPr lang="es-EC"/>
        </a:p>
      </dgm:t>
    </dgm:pt>
    <dgm:pt modelId="{56A24561-439E-4CBC-92AE-1C1B9FDE8A06}" type="pres">
      <dgm:prSet presAssocID="{6B43FECE-B062-4EF0-BA05-AB76DE72BA99}" presName="rect2"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5E14572D-5AD8-4056-8C1E-D3FCAC9FCE93}" type="pres">
      <dgm:prSet presAssocID="{8B78CF6C-CC78-4DB9-84C1-1A54F675A0D8}" presName="sibTrans" presStyleCnt="0"/>
      <dgm:spPr/>
    </dgm:pt>
    <dgm:pt modelId="{6E14BCD4-6560-4497-A42E-363B91ACAFBE}" type="pres">
      <dgm:prSet presAssocID="{06AD68DE-097F-44EC-A3D2-9FD770401A36}" presName="composite" presStyleCnt="0"/>
      <dgm:spPr/>
    </dgm:pt>
    <dgm:pt modelId="{2F6D5A7D-F415-4763-A1FE-18563241F694}" type="pres">
      <dgm:prSet presAssocID="{06AD68DE-097F-44EC-A3D2-9FD770401A36}" presName="rect1" presStyleLbl="trAlignAcc1" presStyleIdx="2" presStyleCnt="3">
        <dgm:presLayoutVars>
          <dgm:bulletEnabled val="1"/>
        </dgm:presLayoutVars>
      </dgm:prSet>
      <dgm:spPr/>
      <dgm:t>
        <a:bodyPr/>
        <a:lstStyle/>
        <a:p>
          <a:endParaRPr lang="es-EC"/>
        </a:p>
      </dgm:t>
    </dgm:pt>
    <dgm:pt modelId="{F9A7AF93-22FD-4BBE-9DF3-86556745BDD0}" type="pres">
      <dgm:prSet presAssocID="{06AD68DE-097F-44EC-A3D2-9FD770401A36}" presName="rect2" presStyleLbl="fgImgPlace1" presStyleIdx="2" presStyleCnt="3"/>
      <dgm:spPr>
        <a:blipFill rotWithShape="1">
          <a:blip xmlns:r="http://schemas.openxmlformats.org/officeDocument/2006/relationships" r:embed="rId3"/>
          <a:stretch>
            <a:fillRect/>
          </a:stretch>
        </a:blipFill>
      </dgm:spPr>
    </dgm:pt>
  </dgm:ptLst>
  <dgm:cxnLst>
    <dgm:cxn modelId="{B485DEC2-8B29-4921-B4B2-6D04967267D2}" srcId="{C475913B-4CDD-4863-9CB7-C655E25C5F63}" destId="{4C932E5D-220D-41D7-87E9-BEF35031152D}" srcOrd="0" destOrd="0" parTransId="{61B9AD21-09F6-482D-8780-241E3C0E47CB}" sibTransId="{6DF17B15-3504-4585-9825-439A57D27BDF}"/>
    <dgm:cxn modelId="{29D65144-3891-4E9E-9A5D-AC39FF84DEA5}" type="presOf" srcId="{C475913B-4CDD-4863-9CB7-C655E25C5F63}" destId="{C3216515-7B15-4224-AFA8-00DDC31585FD}" srcOrd="0" destOrd="0" presId="urn:microsoft.com/office/officeart/2008/layout/PictureStrips"/>
    <dgm:cxn modelId="{109D9BA2-783E-4239-9765-DC2FDB823090}" srcId="{C475913B-4CDD-4863-9CB7-C655E25C5F63}" destId="{6B43FECE-B062-4EF0-BA05-AB76DE72BA99}" srcOrd="1" destOrd="0" parTransId="{9F2A9633-404F-434B-A2B7-0FB515DBC792}" sibTransId="{8B78CF6C-CC78-4DB9-84C1-1A54F675A0D8}"/>
    <dgm:cxn modelId="{01F1E928-589F-4A7F-972E-DBEDB6AA36C8}" type="presOf" srcId="{6B43FECE-B062-4EF0-BA05-AB76DE72BA99}" destId="{3E704385-3B2D-45C3-B5C3-BBD215B33D80}" srcOrd="0" destOrd="0" presId="urn:microsoft.com/office/officeart/2008/layout/PictureStrips"/>
    <dgm:cxn modelId="{F108054D-E8EB-4831-9851-87E059A700E6}" srcId="{C475913B-4CDD-4863-9CB7-C655E25C5F63}" destId="{06AD68DE-097F-44EC-A3D2-9FD770401A36}" srcOrd="2" destOrd="0" parTransId="{362B67E1-6BD9-4C50-8C0C-7C8F2C636367}" sibTransId="{227F234D-7441-4BFB-A6C1-E70996B2A821}"/>
    <dgm:cxn modelId="{0A5E2567-A30E-4B4F-9F1F-7862B5691D5E}" type="presOf" srcId="{06AD68DE-097F-44EC-A3D2-9FD770401A36}" destId="{2F6D5A7D-F415-4763-A1FE-18563241F694}" srcOrd="0" destOrd="0" presId="urn:microsoft.com/office/officeart/2008/layout/PictureStrips"/>
    <dgm:cxn modelId="{BB8BA737-4654-4053-A3A2-0DB2AFDEBD52}" type="presOf" srcId="{4C932E5D-220D-41D7-87E9-BEF35031152D}" destId="{4950CE29-1294-41B0-A2A5-AE3A86079832}" srcOrd="0" destOrd="0" presId="urn:microsoft.com/office/officeart/2008/layout/PictureStrips"/>
    <dgm:cxn modelId="{AB6CB5DA-A647-4562-99B5-063F4899FA32}" type="presParOf" srcId="{C3216515-7B15-4224-AFA8-00DDC31585FD}" destId="{721842CC-DC05-490A-B221-8548C3AF7C59}" srcOrd="0" destOrd="0" presId="urn:microsoft.com/office/officeart/2008/layout/PictureStrips"/>
    <dgm:cxn modelId="{FF7DC075-0B4C-43F1-A3D6-DBB8B6DB1741}" type="presParOf" srcId="{721842CC-DC05-490A-B221-8548C3AF7C59}" destId="{4950CE29-1294-41B0-A2A5-AE3A86079832}" srcOrd="0" destOrd="0" presId="urn:microsoft.com/office/officeart/2008/layout/PictureStrips"/>
    <dgm:cxn modelId="{11722679-E1DC-4A6B-8B11-D0E6F12FD539}" type="presParOf" srcId="{721842CC-DC05-490A-B221-8548C3AF7C59}" destId="{1803C2B5-8911-49ED-909E-34C784B319A3}" srcOrd="1" destOrd="0" presId="urn:microsoft.com/office/officeart/2008/layout/PictureStrips"/>
    <dgm:cxn modelId="{46C631BB-77D2-4C6B-8E50-207561BB1450}" type="presParOf" srcId="{C3216515-7B15-4224-AFA8-00DDC31585FD}" destId="{BADCC539-2F01-4F75-9832-726AA98E9F8F}" srcOrd="1" destOrd="0" presId="urn:microsoft.com/office/officeart/2008/layout/PictureStrips"/>
    <dgm:cxn modelId="{2D188952-E560-48E1-9A59-8E755A13E82F}" type="presParOf" srcId="{C3216515-7B15-4224-AFA8-00DDC31585FD}" destId="{09E2AF10-F889-47FF-9C7E-1D2BFFFF7520}" srcOrd="2" destOrd="0" presId="urn:microsoft.com/office/officeart/2008/layout/PictureStrips"/>
    <dgm:cxn modelId="{DE2B3A8A-26E5-4029-B684-7E07530219D5}" type="presParOf" srcId="{09E2AF10-F889-47FF-9C7E-1D2BFFFF7520}" destId="{3E704385-3B2D-45C3-B5C3-BBD215B33D80}" srcOrd="0" destOrd="0" presId="urn:microsoft.com/office/officeart/2008/layout/PictureStrips"/>
    <dgm:cxn modelId="{DA209B50-BED2-4737-8892-32C87E3DE44F}" type="presParOf" srcId="{09E2AF10-F889-47FF-9C7E-1D2BFFFF7520}" destId="{56A24561-439E-4CBC-92AE-1C1B9FDE8A06}" srcOrd="1" destOrd="0" presId="urn:microsoft.com/office/officeart/2008/layout/PictureStrips"/>
    <dgm:cxn modelId="{72252D09-98D8-439D-869B-DC48D4DC6BFE}" type="presParOf" srcId="{C3216515-7B15-4224-AFA8-00DDC31585FD}" destId="{5E14572D-5AD8-4056-8C1E-D3FCAC9FCE93}" srcOrd="3" destOrd="0" presId="urn:microsoft.com/office/officeart/2008/layout/PictureStrips"/>
    <dgm:cxn modelId="{90E196DC-9E3F-4256-B67F-EED836AFB102}" type="presParOf" srcId="{C3216515-7B15-4224-AFA8-00DDC31585FD}" destId="{6E14BCD4-6560-4497-A42E-363B91ACAFBE}" srcOrd="4" destOrd="0" presId="urn:microsoft.com/office/officeart/2008/layout/PictureStrips"/>
    <dgm:cxn modelId="{548520E7-A002-4E1E-8053-69497A40AEE8}" type="presParOf" srcId="{6E14BCD4-6560-4497-A42E-363B91ACAFBE}" destId="{2F6D5A7D-F415-4763-A1FE-18563241F694}" srcOrd="0" destOrd="0" presId="urn:microsoft.com/office/officeart/2008/layout/PictureStrips"/>
    <dgm:cxn modelId="{6BA660C2-D152-4B49-A85A-94E85106FF21}" type="presParOf" srcId="{6E14BCD4-6560-4497-A42E-363B91ACAFBE}" destId="{F9A7AF93-22FD-4BBE-9DF3-86556745BDD0}"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4D5DC1-9BA0-4F7B-AD64-06EDCDCAEB2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65629540-6692-4709-88AF-6082A21847C6}">
      <dgm:prSet phldrT="[Texto]"/>
      <dgm:spPr/>
      <dgm:t>
        <a:bodyPr/>
        <a:lstStyle/>
        <a:p>
          <a:pPr algn="just"/>
          <a:r>
            <a:rPr lang="es-EC" dirty="0" smtClean="0"/>
            <a:t>Los CAPP requieren de un proceso de evaluación continua de la calidad del servicio que prestan a los usuarios, con la finalidad de captar oportunidades de mejora que se presentan con esta investigación, debido a que hay un margen de acciones correctivas determinadas por el análisis de las dimensiones de instalaciones deportivas y vestidores con la finalidad de mejorar la imagen de la institución y la satisfacción de sus clientes.</a:t>
          </a:r>
          <a:endParaRPr lang="es-EC" dirty="0"/>
        </a:p>
      </dgm:t>
    </dgm:pt>
    <dgm:pt modelId="{35B6737C-1BE3-42E8-AC71-9A758CA8DEB9}" type="parTrans" cxnId="{ECD6467C-4D44-46FC-BF2B-AA526D473A5B}">
      <dgm:prSet/>
      <dgm:spPr/>
      <dgm:t>
        <a:bodyPr/>
        <a:lstStyle/>
        <a:p>
          <a:endParaRPr lang="es-EC"/>
        </a:p>
      </dgm:t>
    </dgm:pt>
    <dgm:pt modelId="{6D3C9945-102C-4205-BE8F-8E4278291F7E}" type="sibTrans" cxnId="{ECD6467C-4D44-46FC-BF2B-AA526D473A5B}">
      <dgm:prSet/>
      <dgm:spPr/>
      <dgm:t>
        <a:bodyPr/>
        <a:lstStyle/>
        <a:p>
          <a:endParaRPr lang="es-EC"/>
        </a:p>
      </dgm:t>
    </dgm:pt>
    <dgm:pt modelId="{FFD9A4DA-B725-4ABD-A77A-CE69EA7FCE60}">
      <dgm:prSet phldrT="[Texto]"/>
      <dgm:spPr/>
      <dgm:t>
        <a:bodyPr/>
        <a:lstStyle/>
        <a:p>
          <a:pPr algn="just"/>
          <a:r>
            <a:rPr lang="es-EC" dirty="0" smtClean="0"/>
            <a:t>El Ministerio del deporte al ser el ente encargado de administrar estos centros debe comprometerse con entregar un servicio de calidad, al tener un correcto mantenimiento de las instalaciones y que todas estén hábiles para el uso cotidiano de los usuarios. Se pudo evidenciar que las iluminarias, la limpieza en los vestidores, la temperatura del agua en la piscina, así como el equipo de gimnasio son factores que se pueden mejorar y ayudarían a subir el nivel de satisfacción de los usuarios.</a:t>
          </a:r>
          <a:endParaRPr lang="es-EC" dirty="0"/>
        </a:p>
      </dgm:t>
    </dgm:pt>
    <dgm:pt modelId="{8052EBF4-24AC-45A2-9AEA-1B98BC27BA0C}" type="parTrans" cxnId="{A017BD38-57B4-44D3-B8DC-008C3BC8F109}">
      <dgm:prSet/>
      <dgm:spPr/>
      <dgm:t>
        <a:bodyPr/>
        <a:lstStyle/>
        <a:p>
          <a:endParaRPr lang="es-EC"/>
        </a:p>
      </dgm:t>
    </dgm:pt>
    <dgm:pt modelId="{BC1880E1-63C1-48A5-9544-44646580BD2D}" type="sibTrans" cxnId="{A017BD38-57B4-44D3-B8DC-008C3BC8F109}">
      <dgm:prSet/>
      <dgm:spPr/>
      <dgm:t>
        <a:bodyPr/>
        <a:lstStyle/>
        <a:p>
          <a:endParaRPr lang="es-EC"/>
        </a:p>
      </dgm:t>
    </dgm:pt>
    <dgm:pt modelId="{98D4E53F-0C66-4F72-A00D-09F8C99269C2}">
      <dgm:prSet/>
      <dgm:spPr/>
      <dgm:t>
        <a:bodyPr/>
        <a:lstStyle/>
        <a:p>
          <a:pPr algn="just"/>
          <a:r>
            <a:rPr lang="es-EC" dirty="0" smtClean="0"/>
            <a:t>Ampliar el programa de actividades actual, al innovar en el servicio y ofreciendo mayores alternativas que con la información recabada en la investigación se pueden implementar a corto plazo para que los clientes que acuden de manera frecuente a estos centros puedan inscribirse en las nuevas actividades. </a:t>
          </a:r>
          <a:endParaRPr lang="es-EC" dirty="0"/>
        </a:p>
      </dgm:t>
    </dgm:pt>
    <dgm:pt modelId="{21F2210B-ABBD-4D5C-82A0-EE33FEE9FC34}" type="parTrans" cxnId="{6BDF5553-7152-4F00-B8C7-C1DDD947245E}">
      <dgm:prSet/>
      <dgm:spPr/>
      <dgm:t>
        <a:bodyPr/>
        <a:lstStyle/>
        <a:p>
          <a:endParaRPr lang="es-EC"/>
        </a:p>
      </dgm:t>
    </dgm:pt>
    <dgm:pt modelId="{FC706805-D2E5-47D7-A9A8-305A6775D571}" type="sibTrans" cxnId="{6BDF5553-7152-4F00-B8C7-C1DDD947245E}">
      <dgm:prSet/>
      <dgm:spPr/>
      <dgm:t>
        <a:bodyPr/>
        <a:lstStyle/>
        <a:p>
          <a:endParaRPr lang="es-EC"/>
        </a:p>
      </dgm:t>
    </dgm:pt>
    <dgm:pt modelId="{6359F6E0-0CD6-4CE1-84BD-4E00A1AFC0BA}" type="pres">
      <dgm:prSet presAssocID="{BC4D5DC1-9BA0-4F7B-AD64-06EDCDCAEB2F}" presName="outerComposite" presStyleCnt="0">
        <dgm:presLayoutVars>
          <dgm:chMax val="5"/>
          <dgm:dir/>
          <dgm:resizeHandles val="exact"/>
        </dgm:presLayoutVars>
      </dgm:prSet>
      <dgm:spPr/>
      <dgm:t>
        <a:bodyPr/>
        <a:lstStyle/>
        <a:p>
          <a:endParaRPr lang="es-EC"/>
        </a:p>
      </dgm:t>
    </dgm:pt>
    <dgm:pt modelId="{04C9419E-DAF2-4AF1-B30A-9A1F9DC00469}" type="pres">
      <dgm:prSet presAssocID="{BC4D5DC1-9BA0-4F7B-AD64-06EDCDCAEB2F}" presName="dummyMaxCanvas" presStyleCnt="0">
        <dgm:presLayoutVars/>
      </dgm:prSet>
      <dgm:spPr/>
    </dgm:pt>
    <dgm:pt modelId="{B66A55A7-3376-4FBE-B664-B7798F4A421D}" type="pres">
      <dgm:prSet presAssocID="{BC4D5DC1-9BA0-4F7B-AD64-06EDCDCAEB2F}" presName="ThreeNodes_1" presStyleLbl="node1" presStyleIdx="0" presStyleCnt="3">
        <dgm:presLayoutVars>
          <dgm:bulletEnabled val="1"/>
        </dgm:presLayoutVars>
      </dgm:prSet>
      <dgm:spPr/>
      <dgm:t>
        <a:bodyPr/>
        <a:lstStyle/>
        <a:p>
          <a:endParaRPr lang="es-EC"/>
        </a:p>
      </dgm:t>
    </dgm:pt>
    <dgm:pt modelId="{0587CE99-41D3-4AA8-A1D2-128B3C7267C4}" type="pres">
      <dgm:prSet presAssocID="{BC4D5DC1-9BA0-4F7B-AD64-06EDCDCAEB2F}" presName="ThreeNodes_2" presStyleLbl="node1" presStyleIdx="1" presStyleCnt="3">
        <dgm:presLayoutVars>
          <dgm:bulletEnabled val="1"/>
        </dgm:presLayoutVars>
      </dgm:prSet>
      <dgm:spPr/>
      <dgm:t>
        <a:bodyPr/>
        <a:lstStyle/>
        <a:p>
          <a:endParaRPr lang="es-EC"/>
        </a:p>
      </dgm:t>
    </dgm:pt>
    <dgm:pt modelId="{A8AB543B-76D6-4575-B56D-1858211CE486}" type="pres">
      <dgm:prSet presAssocID="{BC4D5DC1-9BA0-4F7B-AD64-06EDCDCAEB2F}" presName="ThreeNodes_3" presStyleLbl="node1" presStyleIdx="2" presStyleCnt="3">
        <dgm:presLayoutVars>
          <dgm:bulletEnabled val="1"/>
        </dgm:presLayoutVars>
      </dgm:prSet>
      <dgm:spPr/>
      <dgm:t>
        <a:bodyPr/>
        <a:lstStyle/>
        <a:p>
          <a:endParaRPr lang="es-EC"/>
        </a:p>
      </dgm:t>
    </dgm:pt>
    <dgm:pt modelId="{0BC2FC2E-15EE-4339-85D4-379766F973FC}" type="pres">
      <dgm:prSet presAssocID="{BC4D5DC1-9BA0-4F7B-AD64-06EDCDCAEB2F}" presName="ThreeConn_1-2" presStyleLbl="fgAccFollowNode1" presStyleIdx="0" presStyleCnt="2">
        <dgm:presLayoutVars>
          <dgm:bulletEnabled val="1"/>
        </dgm:presLayoutVars>
      </dgm:prSet>
      <dgm:spPr/>
      <dgm:t>
        <a:bodyPr/>
        <a:lstStyle/>
        <a:p>
          <a:endParaRPr lang="es-EC"/>
        </a:p>
      </dgm:t>
    </dgm:pt>
    <dgm:pt modelId="{F567CB4A-B15C-4DC6-B1BE-BF145CDC575C}" type="pres">
      <dgm:prSet presAssocID="{BC4D5DC1-9BA0-4F7B-AD64-06EDCDCAEB2F}" presName="ThreeConn_2-3" presStyleLbl="fgAccFollowNode1" presStyleIdx="1" presStyleCnt="2">
        <dgm:presLayoutVars>
          <dgm:bulletEnabled val="1"/>
        </dgm:presLayoutVars>
      </dgm:prSet>
      <dgm:spPr/>
      <dgm:t>
        <a:bodyPr/>
        <a:lstStyle/>
        <a:p>
          <a:endParaRPr lang="es-EC"/>
        </a:p>
      </dgm:t>
    </dgm:pt>
    <dgm:pt modelId="{546FFEC2-655E-4A0A-B461-8EEEEC8ED7E8}" type="pres">
      <dgm:prSet presAssocID="{BC4D5DC1-9BA0-4F7B-AD64-06EDCDCAEB2F}" presName="ThreeNodes_1_text" presStyleLbl="node1" presStyleIdx="2" presStyleCnt="3">
        <dgm:presLayoutVars>
          <dgm:bulletEnabled val="1"/>
        </dgm:presLayoutVars>
      </dgm:prSet>
      <dgm:spPr/>
      <dgm:t>
        <a:bodyPr/>
        <a:lstStyle/>
        <a:p>
          <a:endParaRPr lang="es-EC"/>
        </a:p>
      </dgm:t>
    </dgm:pt>
    <dgm:pt modelId="{B75639BB-96F6-4953-BA01-24F299F4E9F6}" type="pres">
      <dgm:prSet presAssocID="{BC4D5DC1-9BA0-4F7B-AD64-06EDCDCAEB2F}" presName="ThreeNodes_2_text" presStyleLbl="node1" presStyleIdx="2" presStyleCnt="3">
        <dgm:presLayoutVars>
          <dgm:bulletEnabled val="1"/>
        </dgm:presLayoutVars>
      </dgm:prSet>
      <dgm:spPr/>
      <dgm:t>
        <a:bodyPr/>
        <a:lstStyle/>
        <a:p>
          <a:endParaRPr lang="es-EC"/>
        </a:p>
      </dgm:t>
    </dgm:pt>
    <dgm:pt modelId="{E7C95631-371A-4AA6-BBF3-FD8C7A429FF5}" type="pres">
      <dgm:prSet presAssocID="{BC4D5DC1-9BA0-4F7B-AD64-06EDCDCAEB2F}" presName="ThreeNodes_3_text" presStyleLbl="node1" presStyleIdx="2" presStyleCnt="3">
        <dgm:presLayoutVars>
          <dgm:bulletEnabled val="1"/>
        </dgm:presLayoutVars>
      </dgm:prSet>
      <dgm:spPr/>
      <dgm:t>
        <a:bodyPr/>
        <a:lstStyle/>
        <a:p>
          <a:endParaRPr lang="es-EC"/>
        </a:p>
      </dgm:t>
    </dgm:pt>
  </dgm:ptLst>
  <dgm:cxnLst>
    <dgm:cxn modelId="{818CBC01-5E26-454A-9E4F-F99174A5A30D}" type="presOf" srcId="{BC4D5DC1-9BA0-4F7B-AD64-06EDCDCAEB2F}" destId="{6359F6E0-0CD6-4CE1-84BD-4E00A1AFC0BA}" srcOrd="0" destOrd="0" presId="urn:microsoft.com/office/officeart/2005/8/layout/vProcess5"/>
    <dgm:cxn modelId="{FD6996F3-F6D8-47BE-B42B-9DE8EAB5ECAB}" type="presOf" srcId="{BC1880E1-63C1-48A5-9544-44646580BD2D}" destId="{F567CB4A-B15C-4DC6-B1BE-BF145CDC575C}" srcOrd="0" destOrd="0" presId="urn:microsoft.com/office/officeart/2005/8/layout/vProcess5"/>
    <dgm:cxn modelId="{1C34DB54-527A-4BD5-9583-4D75D7FDF5E0}" type="presOf" srcId="{FFD9A4DA-B725-4ABD-A77A-CE69EA7FCE60}" destId="{B75639BB-96F6-4953-BA01-24F299F4E9F6}" srcOrd="1" destOrd="0" presId="urn:microsoft.com/office/officeart/2005/8/layout/vProcess5"/>
    <dgm:cxn modelId="{54E29F99-DE32-4AC5-A9FF-57233FA9D1A3}" type="presOf" srcId="{98D4E53F-0C66-4F72-A00D-09F8C99269C2}" destId="{E7C95631-371A-4AA6-BBF3-FD8C7A429FF5}" srcOrd="1" destOrd="0" presId="urn:microsoft.com/office/officeart/2005/8/layout/vProcess5"/>
    <dgm:cxn modelId="{0EB9DE37-A41A-46C5-9F7A-D7B2F5E61FEA}" type="presOf" srcId="{98D4E53F-0C66-4F72-A00D-09F8C99269C2}" destId="{A8AB543B-76D6-4575-B56D-1858211CE486}" srcOrd="0" destOrd="0" presId="urn:microsoft.com/office/officeart/2005/8/layout/vProcess5"/>
    <dgm:cxn modelId="{33BD40EB-68C1-452D-AFCE-42D594A95410}" type="presOf" srcId="{65629540-6692-4709-88AF-6082A21847C6}" destId="{B66A55A7-3376-4FBE-B664-B7798F4A421D}" srcOrd="0" destOrd="0" presId="urn:microsoft.com/office/officeart/2005/8/layout/vProcess5"/>
    <dgm:cxn modelId="{1A799A3A-4608-4B1A-AAB4-19FF61C6E3CD}" type="presOf" srcId="{FFD9A4DA-B725-4ABD-A77A-CE69EA7FCE60}" destId="{0587CE99-41D3-4AA8-A1D2-128B3C7267C4}" srcOrd="0" destOrd="0" presId="urn:microsoft.com/office/officeart/2005/8/layout/vProcess5"/>
    <dgm:cxn modelId="{ECD6467C-4D44-46FC-BF2B-AA526D473A5B}" srcId="{BC4D5DC1-9BA0-4F7B-AD64-06EDCDCAEB2F}" destId="{65629540-6692-4709-88AF-6082A21847C6}" srcOrd="0" destOrd="0" parTransId="{35B6737C-1BE3-42E8-AC71-9A758CA8DEB9}" sibTransId="{6D3C9945-102C-4205-BE8F-8E4278291F7E}"/>
    <dgm:cxn modelId="{D379D8F9-0F31-49D5-8A1A-98703424BF5E}" type="presOf" srcId="{6D3C9945-102C-4205-BE8F-8E4278291F7E}" destId="{0BC2FC2E-15EE-4339-85D4-379766F973FC}" srcOrd="0" destOrd="0" presId="urn:microsoft.com/office/officeart/2005/8/layout/vProcess5"/>
    <dgm:cxn modelId="{B6F63F72-CACF-4032-8191-46FD35704B6E}" type="presOf" srcId="{65629540-6692-4709-88AF-6082A21847C6}" destId="{546FFEC2-655E-4A0A-B461-8EEEEC8ED7E8}" srcOrd="1" destOrd="0" presId="urn:microsoft.com/office/officeart/2005/8/layout/vProcess5"/>
    <dgm:cxn modelId="{6BDF5553-7152-4F00-B8C7-C1DDD947245E}" srcId="{BC4D5DC1-9BA0-4F7B-AD64-06EDCDCAEB2F}" destId="{98D4E53F-0C66-4F72-A00D-09F8C99269C2}" srcOrd="2" destOrd="0" parTransId="{21F2210B-ABBD-4D5C-82A0-EE33FEE9FC34}" sibTransId="{FC706805-D2E5-47D7-A9A8-305A6775D571}"/>
    <dgm:cxn modelId="{A017BD38-57B4-44D3-B8DC-008C3BC8F109}" srcId="{BC4D5DC1-9BA0-4F7B-AD64-06EDCDCAEB2F}" destId="{FFD9A4DA-B725-4ABD-A77A-CE69EA7FCE60}" srcOrd="1" destOrd="0" parTransId="{8052EBF4-24AC-45A2-9AEA-1B98BC27BA0C}" sibTransId="{BC1880E1-63C1-48A5-9544-44646580BD2D}"/>
    <dgm:cxn modelId="{8F985437-6414-491F-A810-91E1616D9B9A}" type="presParOf" srcId="{6359F6E0-0CD6-4CE1-84BD-4E00A1AFC0BA}" destId="{04C9419E-DAF2-4AF1-B30A-9A1F9DC00469}" srcOrd="0" destOrd="0" presId="urn:microsoft.com/office/officeart/2005/8/layout/vProcess5"/>
    <dgm:cxn modelId="{375ABA0A-895B-4D10-8752-6852693BB19F}" type="presParOf" srcId="{6359F6E0-0CD6-4CE1-84BD-4E00A1AFC0BA}" destId="{B66A55A7-3376-4FBE-B664-B7798F4A421D}" srcOrd="1" destOrd="0" presId="urn:microsoft.com/office/officeart/2005/8/layout/vProcess5"/>
    <dgm:cxn modelId="{E5E03300-D5E1-4BAD-9E11-D5C925CC9246}" type="presParOf" srcId="{6359F6E0-0CD6-4CE1-84BD-4E00A1AFC0BA}" destId="{0587CE99-41D3-4AA8-A1D2-128B3C7267C4}" srcOrd="2" destOrd="0" presId="urn:microsoft.com/office/officeart/2005/8/layout/vProcess5"/>
    <dgm:cxn modelId="{B5111E38-F8E7-4933-9775-41C9E2FF9D9C}" type="presParOf" srcId="{6359F6E0-0CD6-4CE1-84BD-4E00A1AFC0BA}" destId="{A8AB543B-76D6-4575-B56D-1858211CE486}" srcOrd="3" destOrd="0" presId="urn:microsoft.com/office/officeart/2005/8/layout/vProcess5"/>
    <dgm:cxn modelId="{2D92638B-7E70-46E0-B3CA-265403843577}" type="presParOf" srcId="{6359F6E0-0CD6-4CE1-84BD-4E00A1AFC0BA}" destId="{0BC2FC2E-15EE-4339-85D4-379766F973FC}" srcOrd="4" destOrd="0" presId="urn:microsoft.com/office/officeart/2005/8/layout/vProcess5"/>
    <dgm:cxn modelId="{B38FE30A-1F68-4A97-BEAB-D6DCEB4B3696}" type="presParOf" srcId="{6359F6E0-0CD6-4CE1-84BD-4E00A1AFC0BA}" destId="{F567CB4A-B15C-4DC6-B1BE-BF145CDC575C}" srcOrd="5" destOrd="0" presId="urn:microsoft.com/office/officeart/2005/8/layout/vProcess5"/>
    <dgm:cxn modelId="{A6E10B87-DCF9-4DB3-82B5-5C98691C8676}" type="presParOf" srcId="{6359F6E0-0CD6-4CE1-84BD-4E00A1AFC0BA}" destId="{546FFEC2-655E-4A0A-B461-8EEEEC8ED7E8}" srcOrd="6" destOrd="0" presId="urn:microsoft.com/office/officeart/2005/8/layout/vProcess5"/>
    <dgm:cxn modelId="{57D0BEC2-18B2-4F2A-9FB1-7FAACFFB2921}" type="presParOf" srcId="{6359F6E0-0CD6-4CE1-84BD-4E00A1AFC0BA}" destId="{B75639BB-96F6-4953-BA01-24F299F4E9F6}" srcOrd="7" destOrd="0" presId="urn:microsoft.com/office/officeart/2005/8/layout/vProcess5"/>
    <dgm:cxn modelId="{52E8E0DF-D81B-4C73-A910-2499944C001A}" type="presParOf" srcId="{6359F6E0-0CD6-4CE1-84BD-4E00A1AFC0BA}" destId="{E7C95631-371A-4AA6-BBF3-FD8C7A429FF5}"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6F42A-E297-4EFF-B3F1-CE59B8BF6E2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1A5278DC-5A1E-4498-A016-E617D25CADBC}">
      <dgm:prSet phldrT="[Texto]"/>
      <dgm:spPr/>
      <dgm:t>
        <a:bodyPr/>
        <a:lstStyle/>
        <a:p>
          <a:r>
            <a:rPr lang="es-EC" dirty="0" smtClean="0"/>
            <a:t>Determinar el modelo de evaluación de satisfacción del cliente que mejor se ajuste a los servicios de centros deportivos a partir de la medición de la calidad percibida de los usuarios.</a:t>
          </a:r>
          <a:endParaRPr lang="es-EC" dirty="0"/>
        </a:p>
      </dgm:t>
    </dgm:pt>
    <dgm:pt modelId="{34AB11B5-90A8-468A-AC68-D9B7AB3C55B9}" type="parTrans" cxnId="{415B4644-4E2B-49E5-BF3D-0F06CCC357E4}">
      <dgm:prSet/>
      <dgm:spPr/>
      <dgm:t>
        <a:bodyPr/>
        <a:lstStyle/>
        <a:p>
          <a:endParaRPr lang="es-EC"/>
        </a:p>
      </dgm:t>
    </dgm:pt>
    <dgm:pt modelId="{4932C76F-F1C6-4242-A357-6113E63B63E8}" type="sibTrans" cxnId="{415B4644-4E2B-49E5-BF3D-0F06CCC357E4}">
      <dgm:prSet/>
      <dgm:spPr/>
      <dgm:t>
        <a:bodyPr/>
        <a:lstStyle/>
        <a:p>
          <a:endParaRPr lang="es-EC"/>
        </a:p>
      </dgm:t>
    </dgm:pt>
    <dgm:pt modelId="{E0260044-6CE3-40F5-ACE9-66AAB17ED714}">
      <dgm:prSet phldrT="[Texto]"/>
      <dgm:spPr/>
      <dgm:t>
        <a:bodyPr/>
        <a:lstStyle/>
        <a:p>
          <a:r>
            <a:rPr lang="es-EC" dirty="0" smtClean="0"/>
            <a:t>Definir las dimensiones de evaluación de la calidad percibida por los usuarios de servicios deportivos de los Centro Activos Propiedad del Pueblo.</a:t>
          </a:r>
          <a:endParaRPr lang="es-EC" dirty="0"/>
        </a:p>
      </dgm:t>
    </dgm:pt>
    <dgm:pt modelId="{7E023E30-DE5D-424F-976C-611AC63C8C63}" type="parTrans" cxnId="{9CE30977-B36B-4B5E-BE21-F37A4F08AC9E}">
      <dgm:prSet/>
      <dgm:spPr/>
      <dgm:t>
        <a:bodyPr/>
        <a:lstStyle/>
        <a:p>
          <a:endParaRPr lang="es-EC"/>
        </a:p>
      </dgm:t>
    </dgm:pt>
    <dgm:pt modelId="{0F083940-D181-498D-A1AE-2B4589C512D9}" type="sibTrans" cxnId="{9CE30977-B36B-4B5E-BE21-F37A4F08AC9E}">
      <dgm:prSet/>
      <dgm:spPr/>
      <dgm:t>
        <a:bodyPr/>
        <a:lstStyle/>
        <a:p>
          <a:endParaRPr lang="es-EC"/>
        </a:p>
      </dgm:t>
    </dgm:pt>
    <dgm:pt modelId="{BE60CFA9-8255-4394-8F86-E67D9953696C}">
      <dgm:prSet phldrT="[Texto]"/>
      <dgm:spPr/>
      <dgm:t>
        <a:bodyPr/>
        <a:lstStyle/>
        <a:p>
          <a:r>
            <a:rPr lang="es-EC" dirty="0" smtClean="0"/>
            <a:t>Evaluar la calidad percibida de los usuarios de los Centros Activos Propiedad del Pueblo como fundamento para medir la satisfacción.</a:t>
          </a:r>
          <a:endParaRPr lang="es-EC" dirty="0"/>
        </a:p>
      </dgm:t>
    </dgm:pt>
    <dgm:pt modelId="{5CE9D80B-2D64-47D1-AE3D-6416EE776AA5}" type="parTrans" cxnId="{D5331DA7-99B0-4D91-971E-6A3577486800}">
      <dgm:prSet/>
      <dgm:spPr/>
      <dgm:t>
        <a:bodyPr/>
        <a:lstStyle/>
        <a:p>
          <a:endParaRPr lang="es-EC"/>
        </a:p>
      </dgm:t>
    </dgm:pt>
    <dgm:pt modelId="{2A696034-67B2-48DD-980C-5B7025662EAF}" type="sibTrans" cxnId="{D5331DA7-99B0-4D91-971E-6A3577486800}">
      <dgm:prSet/>
      <dgm:spPr/>
      <dgm:t>
        <a:bodyPr/>
        <a:lstStyle/>
        <a:p>
          <a:endParaRPr lang="es-EC"/>
        </a:p>
      </dgm:t>
    </dgm:pt>
    <dgm:pt modelId="{E6175146-C946-4D35-BA4A-64333D891907}" type="pres">
      <dgm:prSet presAssocID="{25A6F42A-E297-4EFF-B3F1-CE59B8BF6E2D}" presName="Name0" presStyleCnt="0">
        <dgm:presLayoutVars>
          <dgm:chMax val="7"/>
          <dgm:chPref val="7"/>
          <dgm:dir/>
        </dgm:presLayoutVars>
      </dgm:prSet>
      <dgm:spPr/>
      <dgm:t>
        <a:bodyPr/>
        <a:lstStyle/>
        <a:p>
          <a:endParaRPr lang="es-EC"/>
        </a:p>
      </dgm:t>
    </dgm:pt>
    <dgm:pt modelId="{A086F797-0467-4B24-97C8-9D848285BC9B}" type="pres">
      <dgm:prSet presAssocID="{25A6F42A-E297-4EFF-B3F1-CE59B8BF6E2D}" presName="Name1" presStyleCnt="0"/>
      <dgm:spPr/>
    </dgm:pt>
    <dgm:pt modelId="{4FEEBAD7-E73B-4B0B-B02B-49F353666D3C}" type="pres">
      <dgm:prSet presAssocID="{25A6F42A-E297-4EFF-B3F1-CE59B8BF6E2D}" presName="cycle" presStyleCnt="0"/>
      <dgm:spPr/>
    </dgm:pt>
    <dgm:pt modelId="{35066FEC-D200-4A1C-8B0A-095CCAB9EC97}" type="pres">
      <dgm:prSet presAssocID="{25A6F42A-E297-4EFF-B3F1-CE59B8BF6E2D}" presName="srcNode" presStyleLbl="node1" presStyleIdx="0" presStyleCnt="3"/>
      <dgm:spPr/>
    </dgm:pt>
    <dgm:pt modelId="{185CAA36-2438-4A38-AEF2-34B8E180EC7F}" type="pres">
      <dgm:prSet presAssocID="{25A6F42A-E297-4EFF-B3F1-CE59B8BF6E2D}" presName="conn" presStyleLbl="parChTrans1D2" presStyleIdx="0" presStyleCnt="1"/>
      <dgm:spPr/>
      <dgm:t>
        <a:bodyPr/>
        <a:lstStyle/>
        <a:p>
          <a:endParaRPr lang="es-EC"/>
        </a:p>
      </dgm:t>
    </dgm:pt>
    <dgm:pt modelId="{0D73F9E6-EC2D-491B-81CD-CC1591DE2C7D}" type="pres">
      <dgm:prSet presAssocID="{25A6F42A-E297-4EFF-B3F1-CE59B8BF6E2D}" presName="extraNode" presStyleLbl="node1" presStyleIdx="0" presStyleCnt="3"/>
      <dgm:spPr/>
    </dgm:pt>
    <dgm:pt modelId="{854CC0C9-3421-4E05-9D9B-CD639ACF0491}" type="pres">
      <dgm:prSet presAssocID="{25A6F42A-E297-4EFF-B3F1-CE59B8BF6E2D}" presName="dstNode" presStyleLbl="node1" presStyleIdx="0" presStyleCnt="3"/>
      <dgm:spPr/>
    </dgm:pt>
    <dgm:pt modelId="{8FDEFA29-76E0-4D85-AFC0-689786B87D71}" type="pres">
      <dgm:prSet presAssocID="{1A5278DC-5A1E-4498-A016-E617D25CADBC}" presName="text_1" presStyleLbl="node1" presStyleIdx="0" presStyleCnt="3">
        <dgm:presLayoutVars>
          <dgm:bulletEnabled val="1"/>
        </dgm:presLayoutVars>
      </dgm:prSet>
      <dgm:spPr/>
      <dgm:t>
        <a:bodyPr/>
        <a:lstStyle/>
        <a:p>
          <a:endParaRPr lang="es-EC"/>
        </a:p>
      </dgm:t>
    </dgm:pt>
    <dgm:pt modelId="{7449508A-76F7-4BC8-89A8-0956D0AC8FE1}" type="pres">
      <dgm:prSet presAssocID="{1A5278DC-5A1E-4498-A016-E617D25CADBC}" presName="accent_1" presStyleCnt="0"/>
      <dgm:spPr/>
    </dgm:pt>
    <dgm:pt modelId="{782B1C6C-5F39-48B6-B2F1-7FBEB4646F38}" type="pres">
      <dgm:prSet presAssocID="{1A5278DC-5A1E-4498-A016-E617D25CADBC}" presName="accentRepeatNode" presStyleLbl="solidFgAcc1" presStyleIdx="0" presStyleCnt="3"/>
      <dgm:spPr>
        <a:blipFill rotWithShape="0">
          <a:blip xmlns:r="http://schemas.openxmlformats.org/officeDocument/2006/relationships" r:embed="rId1"/>
          <a:stretch>
            <a:fillRect/>
          </a:stretch>
        </a:blipFill>
      </dgm:spPr>
    </dgm:pt>
    <dgm:pt modelId="{8B8AC124-FE5D-45CD-8E68-8C1F05EB7EE7}" type="pres">
      <dgm:prSet presAssocID="{E0260044-6CE3-40F5-ACE9-66AAB17ED714}" presName="text_2" presStyleLbl="node1" presStyleIdx="1" presStyleCnt="3">
        <dgm:presLayoutVars>
          <dgm:bulletEnabled val="1"/>
        </dgm:presLayoutVars>
      </dgm:prSet>
      <dgm:spPr/>
      <dgm:t>
        <a:bodyPr/>
        <a:lstStyle/>
        <a:p>
          <a:endParaRPr lang="es-EC"/>
        </a:p>
      </dgm:t>
    </dgm:pt>
    <dgm:pt modelId="{DD422DEF-A3EB-456A-A467-F58BE0CE090F}" type="pres">
      <dgm:prSet presAssocID="{E0260044-6CE3-40F5-ACE9-66AAB17ED714}" presName="accent_2" presStyleCnt="0"/>
      <dgm:spPr/>
    </dgm:pt>
    <dgm:pt modelId="{0E6CF18A-6647-45E0-8648-A35203D9A382}" type="pres">
      <dgm:prSet presAssocID="{E0260044-6CE3-40F5-ACE9-66AAB17ED714}" presName="accentRepeatNode" presStyleLbl="solidFgAcc1" presStyleIdx="1" presStyleCnt="3"/>
      <dgm:spPr>
        <a:blipFill rotWithShape="0">
          <a:blip xmlns:r="http://schemas.openxmlformats.org/officeDocument/2006/relationships" r:embed="rId2"/>
          <a:stretch>
            <a:fillRect/>
          </a:stretch>
        </a:blipFill>
      </dgm:spPr>
    </dgm:pt>
    <dgm:pt modelId="{775A7860-C79C-4986-892D-6D86EB1A9DBA}" type="pres">
      <dgm:prSet presAssocID="{BE60CFA9-8255-4394-8F86-E67D9953696C}" presName="text_3" presStyleLbl="node1" presStyleIdx="2" presStyleCnt="3">
        <dgm:presLayoutVars>
          <dgm:bulletEnabled val="1"/>
        </dgm:presLayoutVars>
      </dgm:prSet>
      <dgm:spPr/>
      <dgm:t>
        <a:bodyPr/>
        <a:lstStyle/>
        <a:p>
          <a:endParaRPr lang="es-EC"/>
        </a:p>
      </dgm:t>
    </dgm:pt>
    <dgm:pt modelId="{84F13DE9-21C6-4571-8A4F-3CE0C872B4F2}" type="pres">
      <dgm:prSet presAssocID="{BE60CFA9-8255-4394-8F86-E67D9953696C}" presName="accent_3" presStyleCnt="0"/>
      <dgm:spPr/>
    </dgm:pt>
    <dgm:pt modelId="{FA4CC733-F443-4001-AF96-03ACA29E997D}" type="pres">
      <dgm:prSet presAssocID="{BE60CFA9-8255-4394-8F86-E67D9953696C}" presName="accentRepeatNode" presStyleLbl="solidFgAcc1" presStyleIdx="2" presStyleCnt="3"/>
      <dgm:spPr>
        <a:blipFill rotWithShape="0">
          <a:blip xmlns:r="http://schemas.openxmlformats.org/officeDocument/2006/relationships" r:embed="rId3"/>
          <a:stretch>
            <a:fillRect/>
          </a:stretch>
        </a:blipFill>
      </dgm:spPr>
    </dgm:pt>
  </dgm:ptLst>
  <dgm:cxnLst>
    <dgm:cxn modelId="{CB1AF0C3-BDF1-48ED-9D8A-660BF04C98F9}" type="presOf" srcId="{BE60CFA9-8255-4394-8F86-E67D9953696C}" destId="{775A7860-C79C-4986-892D-6D86EB1A9DBA}" srcOrd="0" destOrd="0" presId="urn:microsoft.com/office/officeart/2008/layout/VerticalCurvedList"/>
    <dgm:cxn modelId="{B57B33F7-773C-46E6-B0A6-7AEA8244A039}" type="presOf" srcId="{E0260044-6CE3-40F5-ACE9-66AAB17ED714}" destId="{8B8AC124-FE5D-45CD-8E68-8C1F05EB7EE7}" srcOrd="0" destOrd="0" presId="urn:microsoft.com/office/officeart/2008/layout/VerticalCurvedList"/>
    <dgm:cxn modelId="{9CE30977-B36B-4B5E-BE21-F37A4F08AC9E}" srcId="{25A6F42A-E297-4EFF-B3F1-CE59B8BF6E2D}" destId="{E0260044-6CE3-40F5-ACE9-66AAB17ED714}" srcOrd="1" destOrd="0" parTransId="{7E023E30-DE5D-424F-976C-611AC63C8C63}" sibTransId="{0F083940-D181-498D-A1AE-2B4589C512D9}"/>
    <dgm:cxn modelId="{A482BAEE-0E22-4200-BD13-C0BFCB5D41CB}" type="presOf" srcId="{1A5278DC-5A1E-4498-A016-E617D25CADBC}" destId="{8FDEFA29-76E0-4D85-AFC0-689786B87D71}" srcOrd="0" destOrd="0" presId="urn:microsoft.com/office/officeart/2008/layout/VerticalCurvedList"/>
    <dgm:cxn modelId="{E4AB9FED-0995-42C6-819D-68B958EE591B}" type="presOf" srcId="{4932C76F-F1C6-4242-A357-6113E63B63E8}" destId="{185CAA36-2438-4A38-AEF2-34B8E180EC7F}" srcOrd="0" destOrd="0" presId="urn:microsoft.com/office/officeart/2008/layout/VerticalCurvedList"/>
    <dgm:cxn modelId="{D5331DA7-99B0-4D91-971E-6A3577486800}" srcId="{25A6F42A-E297-4EFF-B3F1-CE59B8BF6E2D}" destId="{BE60CFA9-8255-4394-8F86-E67D9953696C}" srcOrd="2" destOrd="0" parTransId="{5CE9D80B-2D64-47D1-AE3D-6416EE776AA5}" sibTransId="{2A696034-67B2-48DD-980C-5B7025662EAF}"/>
    <dgm:cxn modelId="{091FDE4E-AA5C-4251-BA54-3FBAA4BFF4DB}" type="presOf" srcId="{25A6F42A-E297-4EFF-B3F1-CE59B8BF6E2D}" destId="{E6175146-C946-4D35-BA4A-64333D891907}" srcOrd="0" destOrd="0" presId="urn:microsoft.com/office/officeart/2008/layout/VerticalCurvedList"/>
    <dgm:cxn modelId="{415B4644-4E2B-49E5-BF3D-0F06CCC357E4}" srcId="{25A6F42A-E297-4EFF-B3F1-CE59B8BF6E2D}" destId="{1A5278DC-5A1E-4498-A016-E617D25CADBC}" srcOrd="0" destOrd="0" parTransId="{34AB11B5-90A8-468A-AC68-D9B7AB3C55B9}" sibTransId="{4932C76F-F1C6-4242-A357-6113E63B63E8}"/>
    <dgm:cxn modelId="{B702B9B9-D3E3-4A41-B61A-857FF27440A7}" type="presParOf" srcId="{E6175146-C946-4D35-BA4A-64333D891907}" destId="{A086F797-0467-4B24-97C8-9D848285BC9B}" srcOrd="0" destOrd="0" presId="urn:microsoft.com/office/officeart/2008/layout/VerticalCurvedList"/>
    <dgm:cxn modelId="{B351D422-EE10-4AB6-A79E-71A98DE86722}" type="presParOf" srcId="{A086F797-0467-4B24-97C8-9D848285BC9B}" destId="{4FEEBAD7-E73B-4B0B-B02B-49F353666D3C}" srcOrd="0" destOrd="0" presId="urn:microsoft.com/office/officeart/2008/layout/VerticalCurvedList"/>
    <dgm:cxn modelId="{E50D2E6C-5ED2-4517-AE12-805EF6F2BB32}" type="presParOf" srcId="{4FEEBAD7-E73B-4B0B-B02B-49F353666D3C}" destId="{35066FEC-D200-4A1C-8B0A-095CCAB9EC97}" srcOrd="0" destOrd="0" presId="urn:microsoft.com/office/officeart/2008/layout/VerticalCurvedList"/>
    <dgm:cxn modelId="{0BE9EB8C-5A1E-4960-8F80-39BE8E8B64AA}" type="presParOf" srcId="{4FEEBAD7-E73B-4B0B-B02B-49F353666D3C}" destId="{185CAA36-2438-4A38-AEF2-34B8E180EC7F}" srcOrd="1" destOrd="0" presId="urn:microsoft.com/office/officeart/2008/layout/VerticalCurvedList"/>
    <dgm:cxn modelId="{1751CBDB-7D31-47FD-AB87-D81D3E2C0E5E}" type="presParOf" srcId="{4FEEBAD7-E73B-4B0B-B02B-49F353666D3C}" destId="{0D73F9E6-EC2D-491B-81CD-CC1591DE2C7D}" srcOrd="2" destOrd="0" presId="urn:microsoft.com/office/officeart/2008/layout/VerticalCurvedList"/>
    <dgm:cxn modelId="{6018A394-A52B-482C-B3AE-92D52D3E7748}" type="presParOf" srcId="{4FEEBAD7-E73B-4B0B-B02B-49F353666D3C}" destId="{854CC0C9-3421-4E05-9D9B-CD639ACF0491}" srcOrd="3" destOrd="0" presId="urn:microsoft.com/office/officeart/2008/layout/VerticalCurvedList"/>
    <dgm:cxn modelId="{7185DBE4-D4AD-482F-8752-8FB1DC34C995}" type="presParOf" srcId="{A086F797-0467-4B24-97C8-9D848285BC9B}" destId="{8FDEFA29-76E0-4D85-AFC0-689786B87D71}" srcOrd="1" destOrd="0" presId="urn:microsoft.com/office/officeart/2008/layout/VerticalCurvedList"/>
    <dgm:cxn modelId="{0A5CF71A-573C-4995-A047-4F6D7C0691C5}" type="presParOf" srcId="{A086F797-0467-4B24-97C8-9D848285BC9B}" destId="{7449508A-76F7-4BC8-89A8-0956D0AC8FE1}" srcOrd="2" destOrd="0" presId="urn:microsoft.com/office/officeart/2008/layout/VerticalCurvedList"/>
    <dgm:cxn modelId="{00074F01-0852-4DD6-839F-57CE3C6EA4F2}" type="presParOf" srcId="{7449508A-76F7-4BC8-89A8-0956D0AC8FE1}" destId="{782B1C6C-5F39-48B6-B2F1-7FBEB4646F38}" srcOrd="0" destOrd="0" presId="urn:microsoft.com/office/officeart/2008/layout/VerticalCurvedList"/>
    <dgm:cxn modelId="{90FC5CC0-23F2-4EA7-8C19-2C709275064D}" type="presParOf" srcId="{A086F797-0467-4B24-97C8-9D848285BC9B}" destId="{8B8AC124-FE5D-45CD-8E68-8C1F05EB7EE7}" srcOrd="3" destOrd="0" presId="urn:microsoft.com/office/officeart/2008/layout/VerticalCurvedList"/>
    <dgm:cxn modelId="{606F54DB-39D2-406B-9AB8-CF0200F6F1AB}" type="presParOf" srcId="{A086F797-0467-4B24-97C8-9D848285BC9B}" destId="{DD422DEF-A3EB-456A-A467-F58BE0CE090F}" srcOrd="4" destOrd="0" presId="urn:microsoft.com/office/officeart/2008/layout/VerticalCurvedList"/>
    <dgm:cxn modelId="{23CE6DA0-E0CA-479C-B3D0-7C374DD0393A}" type="presParOf" srcId="{DD422DEF-A3EB-456A-A467-F58BE0CE090F}" destId="{0E6CF18A-6647-45E0-8648-A35203D9A382}" srcOrd="0" destOrd="0" presId="urn:microsoft.com/office/officeart/2008/layout/VerticalCurvedList"/>
    <dgm:cxn modelId="{22CDC2B9-CBF3-430D-B2A0-97B097E911A1}" type="presParOf" srcId="{A086F797-0467-4B24-97C8-9D848285BC9B}" destId="{775A7860-C79C-4986-892D-6D86EB1A9DBA}" srcOrd="5" destOrd="0" presId="urn:microsoft.com/office/officeart/2008/layout/VerticalCurvedList"/>
    <dgm:cxn modelId="{D082435A-9542-43DB-A9CF-CC4984FD5F43}" type="presParOf" srcId="{A086F797-0467-4B24-97C8-9D848285BC9B}" destId="{84F13DE9-21C6-4571-8A4F-3CE0C872B4F2}" srcOrd="6" destOrd="0" presId="urn:microsoft.com/office/officeart/2008/layout/VerticalCurvedList"/>
    <dgm:cxn modelId="{98F78B5A-532A-4669-A09E-583EAAEEBA42}" type="presParOf" srcId="{84F13DE9-21C6-4571-8A4F-3CE0C872B4F2}" destId="{FA4CC733-F443-4001-AF96-03ACA29E997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EA6B78-2C1F-49C0-9B5D-11D24B2FD554}" type="doc">
      <dgm:prSet loTypeId="urn:microsoft.com/office/officeart/2005/8/layout/radial2" loCatId="relationship" qsTypeId="urn:microsoft.com/office/officeart/2005/8/quickstyle/simple1" qsCatId="simple" csTypeId="urn:microsoft.com/office/officeart/2005/8/colors/accent2_1" csCatId="accent2" phldr="1"/>
      <dgm:spPr/>
      <dgm:t>
        <a:bodyPr/>
        <a:lstStyle/>
        <a:p>
          <a:endParaRPr lang="es-EC"/>
        </a:p>
      </dgm:t>
    </dgm:pt>
    <dgm:pt modelId="{96DB7191-DF23-49E9-9702-424309078DDC}">
      <dgm:prSet phldrT="[Texto]"/>
      <dgm:spPr/>
      <dgm:t>
        <a:bodyPr/>
        <a:lstStyle/>
        <a:p>
          <a:r>
            <a:rPr lang="es-EC" b="1" dirty="0" smtClean="0">
              <a:solidFill>
                <a:srgbClr val="222A35"/>
              </a:solidFill>
            </a:rPr>
            <a:t>Servicio</a:t>
          </a:r>
          <a:endParaRPr lang="es-EC" b="1" dirty="0">
            <a:solidFill>
              <a:srgbClr val="222A35"/>
            </a:solidFill>
          </a:endParaRPr>
        </a:p>
      </dgm:t>
    </dgm:pt>
    <dgm:pt modelId="{4D69FB38-DFC3-46FE-B49C-07305F77E2D0}" type="parTrans" cxnId="{BA9FA642-882E-4C9F-80F2-9B3F570E86D7}">
      <dgm:prSet/>
      <dgm:spPr/>
      <dgm:t>
        <a:bodyPr/>
        <a:lstStyle/>
        <a:p>
          <a:endParaRPr lang="es-EC"/>
        </a:p>
      </dgm:t>
    </dgm:pt>
    <dgm:pt modelId="{78A15F92-D63C-4076-81E5-F35D92DFC640}" type="sibTrans" cxnId="{BA9FA642-882E-4C9F-80F2-9B3F570E86D7}">
      <dgm:prSet/>
      <dgm:spPr/>
      <dgm:t>
        <a:bodyPr/>
        <a:lstStyle/>
        <a:p>
          <a:endParaRPr lang="es-EC"/>
        </a:p>
      </dgm:t>
    </dgm:pt>
    <dgm:pt modelId="{2762510A-F65C-4342-9AD9-71ABC8167A9A}">
      <dgm:prSet phldrT="[Texto]"/>
      <dgm:spPr/>
      <dgm:t>
        <a:bodyPr/>
        <a:lstStyle/>
        <a:p>
          <a:pPr algn="just"/>
          <a:r>
            <a:rPr lang="es-EC" dirty="0" smtClean="0">
              <a:solidFill>
                <a:srgbClr val="222A35"/>
              </a:solidFill>
            </a:rPr>
            <a:t>Los servicios son actividades reconocibles e intangibles que son el ente básico de un intercambio creado para ofrecer a los clientes satisfacción de deseos o necesidades (</a:t>
          </a:r>
          <a:r>
            <a:rPr lang="es-EC" dirty="0" err="1" smtClean="0">
              <a:solidFill>
                <a:srgbClr val="222A35"/>
              </a:solidFill>
            </a:rPr>
            <a:t>Stanton</a:t>
          </a:r>
          <a:r>
            <a:rPr lang="es-EC" dirty="0" smtClean="0">
              <a:solidFill>
                <a:srgbClr val="222A35"/>
              </a:solidFill>
            </a:rPr>
            <a:t>, </a:t>
          </a:r>
          <a:r>
            <a:rPr lang="es-EC" dirty="0" err="1" smtClean="0">
              <a:solidFill>
                <a:srgbClr val="222A35"/>
              </a:solidFill>
            </a:rPr>
            <a:t>Etzel</a:t>
          </a:r>
          <a:r>
            <a:rPr lang="es-EC" dirty="0" smtClean="0">
              <a:solidFill>
                <a:srgbClr val="222A35"/>
              </a:solidFill>
            </a:rPr>
            <a:t>, y Walker, 2007).</a:t>
          </a:r>
          <a:endParaRPr lang="es-EC" dirty="0">
            <a:solidFill>
              <a:srgbClr val="222A35"/>
            </a:solidFill>
          </a:endParaRPr>
        </a:p>
      </dgm:t>
    </dgm:pt>
    <dgm:pt modelId="{CB1B22D8-87B5-449D-B916-68E8F5A8E73F}" type="parTrans" cxnId="{27AC2471-F5A6-4284-8821-7D620DE6F122}">
      <dgm:prSet/>
      <dgm:spPr/>
      <dgm:t>
        <a:bodyPr/>
        <a:lstStyle/>
        <a:p>
          <a:endParaRPr lang="es-EC"/>
        </a:p>
      </dgm:t>
    </dgm:pt>
    <dgm:pt modelId="{C7F6957F-7C81-44B3-8AB4-B803157922AA}" type="sibTrans" cxnId="{27AC2471-F5A6-4284-8821-7D620DE6F122}">
      <dgm:prSet/>
      <dgm:spPr/>
      <dgm:t>
        <a:bodyPr/>
        <a:lstStyle/>
        <a:p>
          <a:endParaRPr lang="es-EC"/>
        </a:p>
      </dgm:t>
    </dgm:pt>
    <dgm:pt modelId="{60B73B95-CD20-4A2E-AFAE-27ABF3418911}">
      <dgm:prSet phldrT="[Texto]" custT="1"/>
      <dgm:spPr/>
      <dgm:t>
        <a:bodyPr/>
        <a:lstStyle/>
        <a:p>
          <a:r>
            <a:rPr lang="es-EC" sz="1600" b="1" dirty="0" smtClean="0">
              <a:solidFill>
                <a:srgbClr val="222A35"/>
              </a:solidFill>
            </a:rPr>
            <a:t>Características del servicio</a:t>
          </a:r>
          <a:endParaRPr lang="es-EC" sz="1600" b="1" dirty="0">
            <a:solidFill>
              <a:srgbClr val="222A35"/>
            </a:solidFill>
          </a:endParaRPr>
        </a:p>
      </dgm:t>
    </dgm:pt>
    <dgm:pt modelId="{46F4AA5B-2AE1-4270-8BB9-3D4D39365DF5}" type="parTrans" cxnId="{5D66052B-E62D-4DAD-BD32-3C38A5666360}">
      <dgm:prSet/>
      <dgm:spPr/>
      <dgm:t>
        <a:bodyPr/>
        <a:lstStyle/>
        <a:p>
          <a:endParaRPr lang="es-EC"/>
        </a:p>
      </dgm:t>
    </dgm:pt>
    <dgm:pt modelId="{B0AFBBCB-BE95-45ED-800C-9D7F67B73923}" type="sibTrans" cxnId="{5D66052B-E62D-4DAD-BD32-3C38A5666360}">
      <dgm:prSet/>
      <dgm:spPr/>
      <dgm:t>
        <a:bodyPr/>
        <a:lstStyle/>
        <a:p>
          <a:endParaRPr lang="es-EC"/>
        </a:p>
      </dgm:t>
    </dgm:pt>
    <dgm:pt modelId="{A5EF4A97-CFC3-4D5B-A18D-C751045851C5}">
      <dgm:prSet phldrT="[Texto]"/>
      <dgm:spPr/>
      <dgm:t>
        <a:bodyPr/>
        <a:lstStyle/>
        <a:p>
          <a:r>
            <a:rPr lang="es-EC" b="0" dirty="0" smtClean="0">
              <a:solidFill>
                <a:srgbClr val="222A35"/>
              </a:solidFill>
              <a:latin typeface="+mn-lt"/>
              <a:cs typeface="Times New Roman" panose="02020603050405020304" pitchFamily="18" charset="0"/>
            </a:rPr>
            <a:t>Intangibilidad</a:t>
          </a:r>
          <a:endParaRPr lang="es-EC" b="0" dirty="0">
            <a:solidFill>
              <a:srgbClr val="222A35"/>
            </a:solidFill>
            <a:latin typeface="+mn-lt"/>
          </a:endParaRPr>
        </a:p>
      </dgm:t>
    </dgm:pt>
    <dgm:pt modelId="{13A5997A-0CEF-4331-9DCA-1F8F699A3D46}" type="parTrans" cxnId="{0F72267F-D1FF-4BE5-95CE-C3A01E5F698D}">
      <dgm:prSet/>
      <dgm:spPr/>
      <dgm:t>
        <a:bodyPr/>
        <a:lstStyle/>
        <a:p>
          <a:endParaRPr lang="es-EC"/>
        </a:p>
      </dgm:t>
    </dgm:pt>
    <dgm:pt modelId="{A4CEA349-A68E-4D74-9B71-BB21F2D47655}" type="sibTrans" cxnId="{0F72267F-D1FF-4BE5-95CE-C3A01E5F698D}">
      <dgm:prSet/>
      <dgm:spPr/>
      <dgm:t>
        <a:bodyPr/>
        <a:lstStyle/>
        <a:p>
          <a:endParaRPr lang="es-EC"/>
        </a:p>
      </dgm:t>
    </dgm:pt>
    <dgm:pt modelId="{169FD44B-6DF1-48FD-B460-D37AFA5AB30B}">
      <dgm:prSet phldrT="[Texto]"/>
      <dgm:spPr/>
      <dgm:t>
        <a:bodyPr/>
        <a:lstStyle/>
        <a:p>
          <a:r>
            <a:rPr lang="es-EC" dirty="0" smtClean="0">
              <a:solidFill>
                <a:srgbClr val="222A35"/>
              </a:solidFill>
              <a:latin typeface="+mn-lt"/>
            </a:rPr>
            <a:t>Heterogeneidad</a:t>
          </a:r>
          <a:endParaRPr lang="es-EC" dirty="0">
            <a:solidFill>
              <a:srgbClr val="222A35"/>
            </a:solidFill>
            <a:latin typeface="+mn-lt"/>
          </a:endParaRPr>
        </a:p>
      </dgm:t>
    </dgm:pt>
    <dgm:pt modelId="{0F617702-2F53-401D-8D50-EFAF1FE33876}" type="parTrans" cxnId="{C0CD6EE8-B3F4-4661-B650-FD49145B45A7}">
      <dgm:prSet/>
      <dgm:spPr/>
      <dgm:t>
        <a:bodyPr/>
        <a:lstStyle/>
        <a:p>
          <a:endParaRPr lang="es-EC"/>
        </a:p>
      </dgm:t>
    </dgm:pt>
    <dgm:pt modelId="{70B46032-E9CB-4E04-B27C-5240C7209EF7}" type="sibTrans" cxnId="{C0CD6EE8-B3F4-4661-B650-FD49145B45A7}">
      <dgm:prSet/>
      <dgm:spPr/>
      <dgm:t>
        <a:bodyPr/>
        <a:lstStyle/>
        <a:p>
          <a:endParaRPr lang="es-EC"/>
        </a:p>
      </dgm:t>
    </dgm:pt>
    <dgm:pt modelId="{5061E06E-7898-41B6-B65A-EDB0C3C3B0A0}">
      <dgm:prSet phldrT="[Texto]"/>
      <dgm:spPr/>
      <dgm:t>
        <a:bodyPr/>
        <a:lstStyle/>
        <a:p>
          <a:r>
            <a:rPr lang="es-EC" dirty="0" smtClean="0">
              <a:solidFill>
                <a:srgbClr val="222A35"/>
              </a:solidFill>
              <a:latin typeface="+mn-lt"/>
            </a:rPr>
            <a:t>Producción y consumo paralelo</a:t>
          </a:r>
          <a:endParaRPr lang="es-EC" dirty="0">
            <a:solidFill>
              <a:srgbClr val="222A35"/>
            </a:solidFill>
            <a:latin typeface="+mn-lt"/>
          </a:endParaRPr>
        </a:p>
      </dgm:t>
    </dgm:pt>
    <dgm:pt modelId="{4249770F-3FD8-4F75-81AA-E40719AE7C89}" type="parTrans" cxnId="{70B37CF1-A066-4AD9-B455-AFEC23CD7314}">
      <dgm:prSet/>
      <dgm:spPr/>
      <dgm:t>
        <a:bodyPr/>
        <a:lstStyle/>
        <a:p>
          <a:endParaRPr lang="es-EC"/>
        </a:p>
      </dgm:t>
    </dgm:pt>
    <dgm:pt modelId="{EFBF47A7-CBA6-4CAC-93A5-52ED08A11EAA}" type="sibTrans" cxnId="{70B37CF1-A066-4AD9-B455-AFEC23CD7314}">
      <dgm:prSet/>
      <dgm:spPr/>
      <dgm:t>
        <a:bodyPr/>
        <a:lstStyle/>
        <a:p>
          <a:endParaRPr lang="es-EC"/>
        </a:p>
      </dgm:t>
    </dgm:pt>
    <dgm:pt modelId="{212833C6-1EB9-41C4-8E51-4458A44392EF}">
      <dgm:prSet phldrT="[Texto]"/>
      <dgm:spPr/>
      <dgm:t>
        <a:bodyPr/>
        <a:lstStyle/>
        <a:p>
          <a:r>
            <a:rPr lang="es-EC" dirty="0" smtClean="0">
              <a:solidFill>
                <a:srgbClr val="222A35"/>
              </a:solidFill>
              <a:latin typeface="+mn-lt"/>
            </a:rPr>
            <a:t>Caducidad</a:t>
          </a:r>
          <a:endParaRPr lang="es-EC" dirty="0">
            <a:solidFill>
              <a:srgbClr val="222A35"/>
            </a:solidFill>
            <a:latin typeface="+mn-lt"/>
          </a:endParaRPr>
        </a:p>
      </dgm:t>
    </dgm:pt>
    <dgm:pt modelId="{7FCFB786-CFF9-416F-887B-80C5ACCA1058}" type="parTrans" cxnId="{976BF5E4-7BC6-49C6-A407-416DBD459668}">
      <dgm:prSet/>
      <dgm:spPr/>
      <dgm:t>
        <a:bodyPr/>
        <a:lstStyle/>
        <a:p>
          <a:endParaRPr lang="es-EC"/>
        </a:p>
      </dgm:t>
    </dgm:pt>
    <dgm:pt modelId="{0855FA19-CC58-422D-B37A-CF29FCC1704C}" type="sibTrans" cxnId="{976BF5E4-7BC6-49C6-A407-416DBD459668}">
      <dgm:prSet/>
      <dgm:spPr/>
      <dgm:t>
        <a:bodyPr/>
        <a:lstStyle/>
        <a:p>
          <a:endParaRPr lang="es-EC"/>
        </a:p>
      </dgm:t>
    </dgm:pt>
    <dgm:pt modelId="{63ACFCA1-C795-45F3-BF98-4176825AF8C3}" type="pres">
      <dgm:prSet presAssocID="{28EA6B78-2C1F-49C0-9B5D-11D24B2FD554}" presName="composite" presStyleCnt="0">
        <dgm:presLayoutVars>
          <dgm:chMax val="5"/>
          <dgm:dir/>
          <dgm:animLvl val="ctr"/>
          <dgm:resizeHandles val="exact"/>
        </dgm:presLayoutVars>
      </dgm:prSet>
      <dgm:spPr/>
      <dgm:t>
        <a:bodyPr/>
        <a:lstStyle/>
        <a:p>
          <a:endParaRPr lang="es-EC"/>
        </a:p>
      </dgm:t>
    </dgm:pt>
    <dgm:pt modelId="{75C275F5-51F8-4446-85F7-C48B8B59E94E}" type="pres">
      <dgm:prSet presAssocID="{28EA6B78-2C1F-49C0-9B5D-11D24B2FD554}" presName="cycle" presStyleCnt="0"/>
      <dgm:spPr/>
    </dgm:pt>
    <dgm:pt modelId="{D46136A4-136E-4716-9F47-F6F82005C8E1}" type="pres">
      <dgm:prSet presAssocID="{28EA6B78-2C1F-49C0-9B5D-11D24B2FD554}" presName="centerShape" presStyleCnt="0"/>
      <dgm:spPr/>
    </dgm:pt>
    <dgm:pt modelId="{40780B09-5DFF-434C-9F93-E25B812A331E}" type="pres">
      <dgm:prSet presAssocID="{28EA6B78-2C1F-49C0-9B5D-11D24B2FD554}" presName="connSite" presStyleLbl="node1" presStyleIdx="0" presStyleCnt="3"/>
      <dgm:spPr/>
    </dgm:pt>
    <dgm:pt modelId="{DEF21EDB-25B7-4550-AC7E-68FD0D9FEE8A}" type="pres">
      <dgm:prSet presAssocID="{28EA6B78-2C1F-49C0-9B5D-11D24B2FD554}" presName="visible" presStyleLbl="node1" presStyleIdx="0" presStyleCnt="3"/>
      <dgm:spPr>
        <a:blipFill rotWithShape="1">
          <a:blip xmlns:r="http://schemas.openxmlformats.org/officeDocument/2006/relationships" r:embed="rId1"/>
          <a:stretch>
            <a:fillRect/>
          </a:stretch>
        </a:blipFill>
      </dgm:spPr>
      <dgm:t>
        <a:bodyPr/>
        <a:lstStyle/>
        <a:p>
          <a:endParaRPr lang="es-EC"/>
        </a:p>
      </dgm:t>
    </dgm:pt>
    <dgm:pt modelId="{1D5F5025-8B78-4FA9-AA04-D7AB295F1D7F}" type="pres">
      <dgm:prSet presAssocID="{4D69FB38-DFC3-46FE-B49C-07305F77E2D0}" presName="Name25" presStyleLbl="parChTrans1D1" presStyleIdx="0" presStyleCnt="2"/>
      <dgm:spPr/>
      <dgm:t>
        <a:bodyPr/>
        <a:lstStyle/>
        <a:p>
          <a:endParaRPr lang="es-EC"/>
        </a:p>
      </dgm:t>
    </dgm:pt>
    <dgm:pt modelId="{3EA51884-116A-4F18-A4AD-271F98FA1D22}" type="pres">
      <dgm:prSet presAssocID="{96DB7191-DF23-49E9-9702-424309078DDC}" presName="node" presStyleCnt="0"/>
      <dgm:spPr/>
    </dgm:pt>
    <dgm:pt modelId="{93B6C05C-E1CA-42F7-B8B8-64AAAC2015DA}" type="pres">
      <dgm:prSet presAssocID="{96DB7191-DF23-49E9-9702-424309078DDC}" presName="parentNode" presStyleLbl="node1" presStyleIdx="1" presStyleCnt="3">
        <dgm:presLayoutVars>
          <dgm:chMax val="1"/>
          <dgm:bulletEnabled val="1"/>
        </dgm:presLayoutVars>
      </dgm:prSet>
      <dgm:spPr/>
      <dgm:t>
        <a:bodyPr/>
        <a:lstStyle/>
        <a:p>
          <a:endParaRPr lang="es-EC"/>
        </a:p>
      </dgm:t>
    </dgm:pt>
    <dgm:pt modelId="{2789EE57-21B8-426C-810D-1715C4537384}" type="pres">
      <dgm:prSet presAssocID="{96DB7191-DF23-49E9-9702-424309078DDC}" presName="childNode" presStyleLbl="revTx" presStyleIdx="0" presStyleCnt="2">
        <dgm:presLayoutVars>
          <dgm:bulletEnabled val="1"/>
        </dgm:presLayoutVars>
      </dgm:prSet>
      <dgm:spPr/>
      <dgm:t>
        <a:bodyPr/>
        <a:lstStyle/>
        <a:p>
          <a:endParaRPr lang="es-EC"/>
        </a:p>
      </dgm:t>
    </dgm:pt>
    <dgm:pt modelId="{BF03196E-96BA-43F9-85D2-BAAF9C4DB9E5}" type="pres">
      <dgm:prSet presAssocID="{46F4AA5B-2AE1-4270-8BB9-3D4D39365DF5}" presName="Name25" presStyleLbl="parChTrans1D1" presStyleIdx="1" presStyleCnt="2"/>
      <dgm:spPr/>
      <dgm:t>
        <a:bodyPr/>
        <a:lstStyle/>
        <a:p>
          <a:endParaRPr lang="es-EC"/>
        </a:p>
      </dgm:t>
    </dgm:pt>
    <dgm:pt modelId="{0295B972-AA05-4385-828F-0D578B3699E2}" type="pres">
      <dgm:prSet presAssocID="{60B73B95-CD20-4A2E-AFAE-27ABF3418911}" presName="node" presStyleCnt="0"/>
      <dgm:spPr/>
    </dgm:pt>
    <dgm:pt modelId="{82AE4537-3477-4DC6-9312-AA4F1388ACEF}" type="pres">
      <dgm:prSet presAssocID="{60B73B95-CD20-4A2E-AFAE-27ABF3418911}" presName="parentNode" presStyleLbl="node1" presStyleIdx="2" presStyleCnt="3">
        <dgm:presLayoutVars>
          <dgm:chMax val="1"/>
          <dgm:bulletEnabled val="1"/>
        </dgm:presLayoutVars>
      </dgm:prSet>
      <dgm:spPr/>
      <dgm:t>
        <a:bodyPr/>
        <a:lstStyle/>
        <a:p>
          <a:endParaRPr lang="es-EC"/>
        </a:p>
      </dgm:t>
    </dgm:pt>
    <dgm:pt modelId="{8F4A18C5-0855-4A82-B015-89A6F5622312}" type="pres">
      <dgm:prSet presAssocID="{60B73B95-CD20-4A2E-AFAE-27ABF3418911}" presName="childNode" presStyleLbl="revTx" presStyleIdx="1" presStyleCnt="2">
        <dgm:presLayoutVars>
          <dgm:bulletEnabled val="1"/>
        </dgm:presLayoutVars>
      </dgm:prSet>
      <dgm:spPr/>
      <dgm:t>
        <a:bodyPr/>
        <a:lstStyle/>
        <a:p>
          <a:endParaRPr lang="es-EC"/>
        </a:p>
      </dgm:t>
    </dgm:pt>
  </dgm:ptLst>
  <dgm:cxnLst>
    <dgm:cxn modelId="{C0CD6EE8-B3F4-4661-B650-FD49145B45A7}" srcId="{60B73B95-CD20-4A2E-AFAE-27ABF3418911}" destId="{169FD44B-6DF1-48FD-B460-D37AFA5AB30B}" srcOrd="1" destOrd="0" parTransId="{0F617702-2F53-401D-8D50-EFAF1FE33876}" sibTransId="{70B46032-E9CB-4E04-B27C-5240C7209EF7}"/>
    <dgm:cxn modelId="{925F4BCB-BE2D-4D69-A775-2E5892011DEB}" type="presOf" srcId="{60B73B95-CD20-4A2E-AFAE-27ABF3418911}" destId="{82AE4537-3477-4DC6-9312-AA4F1388ACEF}" srcOrd="0" destOrd="0" presId="urn:microsoft.com/office/officeart/2005/8/layout/radial2"/>
    <dgm:cxn modelId="{F2D1E015-C73C-41B6-A649-EB679854609A}" type="presOf" srcId="{A5EF4A97-CFC3-4D5B-A18D-C751045851C5}" destId="{8F4A18C5-0855-4A82-B015-89A6F5622312}" srcOrd="0" destOrd="0" presId="urn:microsoft.com/office/officeart/2005/8/layout/radial2"/>
    <dgm:cxn modelId="{4B838225-3B90-4EE8-ADD1-688139AA79A7}" type="presOf" srcId="{28EA6B78-2C1F-49C0-9B5D-11D24B2FD554}" destId="{63ACFCA1-C795-45F3-BF98-4176825AF8C3}" srcOrd="0" destOrd="0" presId="urn:microsoft.com/office/officeart/2005/8/layout/radial2"/>
    <dgm:cxn modelId="{976BF5E4-7BC6-49C6-A407-416DBD459668}" srcId="{60B73B95-CD20-4A2E-AFAE-27ABF3418911}" destId="{212833C6-1EB9-41C4-8E51-4458A44392EF}" srcOrd="3" destOrd="0" parTransId="{7FCFB786-CFF9-416F-887B-80C5ACCA1058}" sibTransId="{0855FA19-CC58-422D-B37A-CF29FCC1704C}"/>
    <dgm:cxn modelId="{F5EDFEA9-DB07-48DF-BAA8-89E8F2D1B6E1}" type="presOf" srcId="{169FD44B-6DF1-48FD-B460-D37AFA5AB30B}" destId="{8F4A18C5-0855-4A82-B015-89A6F5622312}" srcOrd="0" destOrd="1" presId="urn:microsoft.com/office/officeart/2005/8/layout/radial2"/>
    <dgm:cxn modelId="{C98C5EA6-EE19-4145-B3EB-BCDA7DD71D62}" type="presOf" srcId="{2762510A-F65C-4342-9AD9-71ABC8167A9A}" destId="{2789EE57-21B8-426C-810D-1715C4537384}" srcOrd="0" destOrd="0" presId="urn:microsoft.com/office/officeart/2005/8/layout/radial2"/>
    <dgm:cxn modelId="{27AC2471-F5A6-4284-8821-7D620DE6F122}" srcId="{96DB7191-DF23-49E9-9702-424309078DDC}" destId="{2762510A-F65C-4342-9AD9-71ABC8167A9A}" srcOrd="0" destOrd="0" parTransId="{CB1B22D8-87B5-449D-B916-68E8F5A8E73F}" sibTransId="{C7F6957F-7C81-44B3-8AB4-B803157922AA}"/>
    <dgm:cxn modelId="{70B37CF1-A066-4AD9-B455-AFEC23CD7314}" srcId="{60B73B95-CD20-4A2E-AFAE-27ABF3418911}" destId="{5061E06E-7898-41B6-B65A-EDB0C3C3B0A0}" srcOrd="2" destOrd="0" parTransId="{4249770F-3FD8-4F75-81AA-E40719AE7C89}" sibTransId="{EFBF47A7-CBA6-4CAC-93A5-52ED08A11EAA}"/>
    <dgm:cxn modelId="{6A8135EC-9974-4FFA-A69E-3F8F22CB09F7}" type="presOf" srcId="{46F4AA5B-2AE1-4270-8BB9-3D4D39365DF5}" destId="{BF03196E-96BA-43F9-85D2-BAAF9C4DB9E5}" srcOrd="0" destOrd="0" presId="urn:microsoft.com/office/officeart/2005/8/layout/radial2"/>
    <dgm:cxn modelId="{5D66052B-E62D-4DAD-BD32-3C38A5666360}" srcId="{28EA6B78-2C1F-49C0-9B5D-11D24B2FD554}" destId="{60B73B95-CD20-4A2E-AFAE-27ABF3418911}" srcOrd="1" destOrd="0" parTransId="{46F4AA5B-2AE1-4270-8BB9-3D4D39365DF5}" sibTransId="{B0AFBBCB-BE95-45ED-800C-9D7F67B73923}"/>
    <dgm:cxn modelId="{BA9FA642-882E-4C9F-80F2-9B3F570E86D7}" srcId="{28EA6B78-2C1F-49C0-9B5D-11D24B2FD554}" destId="{96DB7191-DF23-49E9-9702-424309078DDC}" srcOrd="0" destOrd="0" parTransId="{4D69FB38-DFC3-46FE-B49C-07305F77E2D0}" sibTransId="{78A15F92-D63C-4076-81E5-F35D92DFC640}"/>
    <dgm:cxn modelId="{40614195-C252-4DD6-8BEA-B8C32BE0C271}" type="presOf" srcId="{5061E06E-7898-41B6-B65A-EDB0C3C3B0A0}" destId="{8F4A18C5-0855-4A82-B015-89A6F5622312}" srcOrd="0" destOrd="2" presId="urn:microsoft.com/office/officeart/2005/8/layout/radial2"/>
    <dgm:cxn modelId="{F5597026-03C5-4B9E-ACB5-90FE043C2D01}" type="presOf" srcId="{212833C6-1EB9-41C4-8E51-4458A44392EF}" destId="{8F4A18C5-0855-4A82-B015-89A6F5622312}" srcOrd="0" destOrd="3" presId="urn:microsoft.com/office/officeart/2005/8/layout/radial2"/>
    <dgm:cxn modelId="{0F72267F-D1FF-4BE5-95CE-C3A01E5F698D}" srcId="{60B73B95-CD20-4A2E-AFAE-27ABF3418911}" destId="{A5EF4A97-CFC3-4D5B-A18D-C751045851C5}" srcOrd="0" destOrd="0" parTransId="{13A5997A-0CEF-4331-9DCA-1F8F699A3D46}" sibTransId="{A4CEA349-A68E-4D74-9B71-BB21F2D47655}"/>
    <dgm:cxn modelId="{C1F9A112-1250-45DF-A892-4F6321310230}" type="presOf" srcId="{96DB7191-DF23-49E9-9702-424309078DDC}" destId="{93B6C05C-E1CA-42F7-B8B8-64AAAC2015DA}" srcOrd="0" destOrd="0" presId="urn:microsoft.com/office/officeart/2005/8/layout/radial2"/>
    <dgm:cxn modelId="{19E09846-FCD5-4C71-89E4-D4F9171171BE}" type="presOf" srcId="{4D69FB38-DFC3-46FE-B49C-07305F77E2D0}" destId="{1D5F5025-8B78-4FA9-AA04-D7AB295F1D7F}" srcOrd="0" destOrd="0" presId="urn:microsoft.com/office/officeart/2005/8/layout/radial2"/>
    <dgm:cxn modelId="{DE950D48-B889-41C2-A0AB-4E69F2861901}" type="presParOf" srcId="{63ACFCA1-C795-45F3-BF98-4176825AF8C3}" destId="{75C275F5-51F8-4446-85F7-C48B8B59E94E}" srcOrd="0" destOrd="0" presId="urn:microsoft.com/office/officeart/2005/8/layout/radial2"/>
    <dgm:cxn modelId="{108C17FB-02BF-49E5-964C-2727454E8ADF}" type="presParOf" srcId="{75C275F5-51F8-4446-85F7-C48B8B59E94E}" destId="{D46136A4-136E-4716-9F47-F6F82005C8E1}" srcOrd="0" destOrd="0" presId="urn:microsoft.com/office/officeart/2005/8/layout/radial2"/>
    <dgm:cxn modelId="{D42FDE15-144D-41F6-854B-B71222D6DA2C}" type="presParOf" srcId="{D46136A4-136E-4716-9F47-F6F82005C8E1}" destId="{40780B09-5DFF-434C-9F93-E25B812A331E}" srcOrd="0" destOrd="0" presId="urn:microsoft.com/office/officeart/2005/8/layout/radial2"/>
    <dgm:cxn modelId="{B52D1857-9701-439E-B43E-8BC689155489}" type="presParOf" srcId="{D46136A4-136E-4716-9F47-F6F82005C8E1}" destId="{DEF21EDB-25B7-4550-AC7E-68FD0D9FEE8A}" srcOrd="1" destOrd="0" presId="urn:microsoft.com/office/officeart/2005/8/layout/radial2"/>
    <dgm:cxn modelId="{C6028AAD-96E5-49C3-A72F-2A2818984A27}" type="presParOf" srcId="{75C275F5-51F8-4446-85F7-C48B8B59E94E}" destId="{1D5F5025-8B78-4FA9-AA04-D7AB295F1D7F}" srcOrd="1" destOrd="0" presId="urn:microsoft.com/office/officeart/2005/8/layout/radial2"/>
    <dgm:cxn modelId="{E1589203-E0EA-4D3B-9FF5-CA93AD17DFEC}" type="presParOf" srcId="{75C275F5-51F8-4446-85F7-C48B8B59E94E}" destId="{3EA51884-116A-4F18-A4AD-271F98FA1D22}" srcOrd="2" destOrd="0" presId="urn:microsoft.com/office/officeart/2005/8/layout/radial2"/>
    <dgm:cxn modelId="{17A82129-6EE3-4860-8FE4-0744C01F902F}" type="presParOf" srcId="{3EA51884-116A-4F18-A4AD-271F98FA1D22}" destId="{93B6C05C-E1CA-42F7-B8B8-64AAAC2015DA}" srcOrd="0" destOrd="0" presId="urn:microsoft.com/office/officeart/2005/8/layout/radial2"/>
    <dgm:cxn modelId="{4B5B3000-4083-4580-86E8-4BB8CFFAD752}" type="presParOf" srcId="{3EA51884-116A-4F18-A4AD-271F98FA1D22}" destId="{2789EE57-21B8-426C-810D-1715C4537384}" srcOrd="1" destOrd="0" presId="urn:microsoft.com/office/officeart/2005/8/layout/radial2"/>
    <dgm:cxn modelId="{3E3FAC39-9526-4B1F-A349-7AAFDC15DD7A}" type="presParOf" srcId="{75C275F5-51F8-4446-85F7-C48B8B59E94E}" destId="{BF03196E-96BA-43F9-85D2-BAAF9C4DB9E5}" srcOrd="3" destOrd="0" presId="urn:microsoft.com/office/officeart/2005/8/layout/radial2"/>
    <dgm:cxn modelId="{7FB6708A-60DD-4D09-ACF3-D08D2A9ACA9F}" type="presParOf" srcId="{75C275F5-51F8-4446-85F7-C48B8B59E94E}" destId="{0295B972-AA05-4385-828F-0D578B3699E2}" srcOrd="4" destOrd="0" presId="urn:microsoft.com/office/officeart/2005/8/layout/radial2"/>
    <dgm:cxn modelId="{EF082F78-5BAD-4530-B935-C16FCA4ACFCA}" type="presParOf" srcId="{0295B972-AA05-4385-828F-0D578B3699E2}" destId="{82AE4537-3477-4DC6-9312-AA4F1388ACEF}" srcOrd="0" destOrd="0" presId="urn:microsoft.com/office/officeart/2005/8/layout/radial2"/>
    <dgm:cxn modelId="{A6915DB3-1751-49AC-9F69-492AFF387748}" type="presParOf" srcId="{0295B972-AA05-4385-828F-0D578B3699E2}" destId="{8F4A18C5-0855-4A82-B015-89A6F5622312}"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7EEB5F-8AB0-4FD3-A9B8-7DD4C6A2E02D}"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es-EC"/>
        </a:p>
      </dgm:t>
    </dgm:pt>
    <dgm:pt modelId="{C034C6C7-1E27-4BCF-A9AC-AEC1A4B0891A}">
      <dgm:prSet phldrT="[Texto]"/>
      <dgm:spPr/>
      <dgm:t>
        <a:bodyPr/>
        <a:lstStyle/>
        <a:p>
          <a:r>
            <a:rPr lang="es-EC" dirty="0" smtClean="0"/>
            <a:t>TEORÍAS DE SOPORTE</a:t>
          </a:r>
          <a:endParaRPr lang="es-EC" dirty="0"/>
        </a:p>
      </dgm:t>
    </dgm:pt>
    <dgm:pt modelId="{A1FAF4F0-53E9-4985-9E1B-3D3FAE2FCC3D}" type="parTrans" cxnId="{62B8F725-366F-4DDE-8C9E-AC0C360B2D85}">
      <dgm:prSet/>
      <dgm:spPr/>
      <dgm:t>
        <a:bodyPr/>
        <a:lstStyle/>
        <a:p>
          <a:endParaRPr lang="es-EC"/>
        </a:p>
      </dgm:t>
    </dgm:pt>
    <dgm:pt modelId="{5EAEE001-F013-4B0F-BBFD-B61BD6398EC3}" type="sibTrans" cxnId="{62B8F725-366F-4DDE-8C9E-AC0C360B2D85}">
      <dgm:prSet/>
      <dgm:spPr/>
      <dgm:t>
        <a:bodyPr/>
        <a:lstStyle/>
        <a:p>
          <a:endParaRPr lang="es-EC"/>
        </a:p>
      </dgm:t>
    </dgm:pt>
    <dgm:pt modelId="{90B7DBA4-9931-4488-9B8A-11B1E88CA7FF}">
      <dgm:prSet phldrT="[Texto]"/>
      <dgm:spPr/>
      <dgm:t>
        <a:bodyPr/>
        <a:lstStyle/>
        <a:p>
          <a:r>
            <a:rPr lang="es-EC" dirty="0" smtClean="0"/>
            <a:t>Teoría de </a:t>
          </a:r>
          <a:r>
            <a:rPr lang="es-EC" dirty="0" err="1" smtClean="0"/>
            <a:t>desconfirmación</a:t>
          </a:r>
          <a:r>
            <a:rPr lang="es-EC" dirty="0" smtClean="0"/>
            <a:t> de expectativas</a:t>
          </a:r>
          <a:endParaRPr lang="es-EC" dirty="0"/>
        </a:p>
      </dgm:t>
    </dgm:pt>
    <dgm:pt modelId="{5040643F-3ADE-45FC-9C7F-82BBD0015129}" type="parTrans" cxnId="{81633740-98D1-4D1F-85BE-06FD1CE10B8B}">
      <dgm:prSet/>
      <dgm:spPr/>
      <dgm:t>
        <a:bodyPr/>
        <a:lstStyle/>
        <a:p>
          <a:endParaRPr lang="es-EC"/>
        </a:p>
      </dgm:t>
    </dgm:pt>
    <dgm:pt modelId="{24127571-31E8-4CFD-9737-B7E4123F444D}" type="sibTrans" cxnId="{81633740-98D1-4D1F-85BE-06FD1CE10B8B}">
      <dgm:prSet/>
      <dgm:spPr/>
      <dgm:t>
        <a:bodyPr/>
        <a:lstStyle/>
        <a:p>
          <a:endParaRPr lang="es-EC"/>
        </a:p>
      </dgm:t>
    </dgm:pt>
    <dgm:pt modelId="{38A973CB-70D4-4C5A-93B1-153557A2826A}">
      <dgm:prSet phldrT="[Texto]"/>
      <dgm:spPr/>
      <dgm:t>
        <a:bodyPr/>
        <a:lstStyle/>
        <a:p>
          <a:r>
            <a:rPr lang="es-EC" dirty="0" smtClean="0"/>
            <a:t>Teoría de la equidad</a:t>
          </a:r>
          <a:endParaRPr lang="es-EC" dirty="0"/>
        </a:p>
      </dgm:t>
    </dgm:pt>
    <dgm:pt modelId="{0C8860F0-754B-4E39-8AF3-31A73F6D3D27}" type="parTrans" cxnId="{A8C854DE-5994-472C-B2DF-CB0B6C2BEC77}">
      <dgm:prSet/>
      <dgm:spPr/>
      <dgm:t>
        <a:bodyPr/>
        <a:lstStyle/>
        <a:p>
          <a:endParaRPr lang="es-EC"/>
        </a:p>
      </dgm:t>
    </dgm:pt>
    <dgm:pt modelId="{878C68D0-2DBF-4323-AAB5-2BBC7130597D}" type="sibTrans" cxnId="{A8C854DE-5994-472C-B2DF-CB0B6C2BEC77}">
      <dgm:prSet/>
      <dgm:spPr/>
      <dgm:t>
        <a:bodyPr/>
        <a:lstStyle/>
        <a:p>
          <a:endParaRPr lang="es-EC"/>
        </a:p>
      </dgm:t>
    </dgm:pt>
    <dgm:pt modelId="{BE76E11E-7262-43DC-BAFA-CD5E8AA21F0D}">
      <dgm:prSet phldrT="[Texto]"/>
      <dgm:spPr/>
      <dgm:t>
        <a:bodyPr/>
        <a:lstStyle/>
        <a:p>
          <a:r>
            <a:rPr lang="es-EC" dirty="0" smtClean="0"/>
            <a:t>Teoría de la atribución causal</a:t>
          </a:r>
          <a:endParaRPr lang="es-EC" dirty="0"/>
        </a:p>
      </dgm:t>
    </dgm:pt>
    <dgm:pt modelId="{816BAC7F-3AFD-44C4-8030-1C4D42C7D331}" type="parTrans" cxnId="{5CC45F70-4459-4AC6-881B-6C4D95E335A3}">
      <dgm:prSet/>
      <dgm:spPr/>
      <dgm:t>
        <a:bodyPr/>
        <a:lstStyle/>
        <a:p>
          <a:endParaRPr lang="es-EC"/>
        </a:p>
      </dgm:t>
    </dgm:pt>
    <dgm:pt modelId="{AF52C3D1-7662-4996-BD87-9406DFC91F1E}" type="sibTrans" cxnId="{5CC45F70-4459-4AC6-881B-6C4D95E335A3}">
      <dgm:prSet/>
      <dgm:spPr/>
      <dgm:t>
        <a:bodyPr/>
        <a:lstStyle/>
        <a:p>
          <a:endParaRPr lang="es-EC"/>
        </a:p>
      </dgm:t>
    </dgm:pt>
    <dgm:pt modelId="{C743C71F-4AB1-4591-9D9D-2B388207177E}">
      <dgm:prSet/>
      <dgm:spPr/>
      <dgm:t>
        <a:bodyPr/>
        <a:lstStyle/>
        <a:p>
          <a:r>
            <a:rPr lang="es-EC" dirty="0" smtClean="0"/>
            <a:t>Diferencia entre percepción y expectativas previas</a:t>
          </a:r>
          <a:endParaRPr lang="es-EC" dirty="0"/>
        </a:p>
      </dgm:t>
    </dgm:pt>
    <dgm:pt modelId="{FFB0CCBC-4F09-4384-9142-81405B26C003}" type="parTrans" cxnId="{077F3EAF-A83F-49C3-9887-2F111469F36C}">
      <dgm:prSet/>
      <dgm:spPr/>
      <dgm:t>
        <a:bodyPr/>
        <a:lstStyle/>
        <a:p>
          <a:endParaRPr lang="es-EC"/>
        </a:p>
      </dgm:t>
    </dgm:pt>
    <dgm:pt modelId="{341077A2-E8AB-4B88-AB16-6EE0CE2C2EFF}" type="sibTrans" cxnId="{077F3EAF-A83F-49C3-9887-2F111469F36C}">
      <dgm:prSet/>
      <dgm:spPr/>
      <dgm:t>
        <a:bodyPr/>
        <a:lstStyle/>
        <a:p>
          <a:endParaRPr lang="es-EC"/>
        </a:p>
      </dgm:t>
    </dgm:pt>
    <dgm:pt modelId="{D325C5D4-C33F-4B97-93E4-09DA1EB20C54}">
      <dgm:prSet/>
      <dgm:spPr/>
      <dgm:t>
        <a:bodyPr/>
        <a:lstStyle/>
        <a:p>
          <a:r>
            <a:rPr lang="es-EC" dirty="0" smtClean="0"/>
            <a:t>Equilibrio entre la relación costo-beneficio y la experiencia de consumo</a:t>
          </a:r>
          <a:endParaRPr lang="es-EC" dirty="0"/>
        </a:p>
      </dgm:t>
    </dgm:pt>
    <dgm:pt modelId="{0963AF67-84FD-4878-8D9E-51E782421886}" type="parTrans" cxnId="{75D32E95-428F-4BE8-80D1-7A60CCA20059}">
      <dgm:prSet/>
      <dgm:spPr/>
      <dgm:t>
        <a:bodyPr/>
        <a:lstStyle/>
        <a:p>
          <a:endParaRPr lang="es-EC"/>
        </a:p>
      </dgm:t>
    </dgm:pt>
    <dgm:pt modelId="{CB31987C-4F11-42CD-99AE-19DF28C5DAB7}" type="sibTrans" cxnId="{75D32E95-428F-4BE8-80D1-7A60CCA20059}">
      <dgm:prSet/>
      <dgm:spPr/>
      <dgm:t>
        <a:bodyPr/>
        <a:lstStyle/>
        <a:p>
          <a:endParaRPr lang="es-EC"/>
        </a:p>
      </dgm:t>
    </dgm:pt>
    <dgm:pt modelId="{30E9690D-B777-4D6D-A1B7-BF4B82BBC807}">
      <dgm:prSet/>
      <dgm:spPr/>
      <dgm:t>
        <a:bodyPr/>
        <a:lstStyle/>
        <a:p>
          <a:r>
            <a:rPr lang="es-EC" dirty="0" smtClean="0"/>
            <a:t>Causas de la diferencia entre percepción y expectativas</a:t>
          </a:r>
          <a:endParaRPr lang="es-EC" dirty="0"/>
        </a:p>
      </dgm:t>
    </dgm:pt>
    <dgm:pt modelId="{166CD204-62A0-459F-8D9A-ED18BC8FA2A2}" type="parTrans" cxnId="{CC15FD5B-734F-4A95-B104-BC5BB89E3CAD}">
      <dgm:prSet/>
      <dgm:spPr/>
      <dgm:t>
        <a:bodyPr/>
        <a:lstStyle/>
        <a:p>
          <a:endParaRPr lang="es-EC"/>
        </a:p>
      </dgm:t>
    </dgm:pt>
    <dgm:pt modelId="{FED876C5-B9FB-4B39-B370-EB490179CF04}" type="sibTrans" cxnId="{CC15FD5B-734F-4A95-B104-BC5BB89E3CAD}">
      <dgm:prSet/>
      <dgm:spPr/>
      <dgm:t>
        <a:bodyPr/>
        <a:lstStyle/>
        <a:p>
          <a:endParaRPr lang="es-EC"/>
        </a:p>
      </dgm:t>
    </dgm:pt>
    <dgm:pt modelId="{1857E173-AE8D-4778-8062-D06AD89CE5B3}" type="pres">
      <dgm:prSet presAssocID="{AD7EEB5F-8AB0-4FD3-A9B8-7DD4C6A2E02D}" presName="Name0" presStyleCnt="0">
        <dgm:presLayoutVars>
          <dgm:chPref val="1"/>
          <dgm:dir/>
          <dgm:animOne val="branch"/>
          <dgm:animLvl val="lvl"/>
          <dgm:resizeHandles val="exact"/>
        </dgm:presLayoutVars>
      </dgm:prSet>
      <dgm:spPr/>
      <dgm:t>
        <a:bodyPr/>
        <a:lstStyle/>
        <a:p>
          <a:endParaRPr lang="es-EC"/>
        </a:p>
      </dgm:t>
    </dgm:pt>
    <dgm:pt modelId="{0836FFFD-8D84-405C-B46E-0FA6E3990E15}" type="pres">
      <dgm:prSet presAssocID="{C034C6C7-1E27-4BCF-A9AC-AEC1A4B0891A}" presName="root1" presStyleCnt="0"/>
      <dgm:spPr/>
    </dgm:pt>
    <dgm:pt modelId="{678197B2-D8AC-4CE6-B169-3875682A56E5}" type="pres">
      <dgm:prSet presAssocID="{C034C6C7-1E27-4BCF-A9AC-AEC1A4B0891A}" presName="LevelOneTextNode" presStyleLbl="node0" presStyleIdx="0" presStyleCnt="1">
        <dgm:presLayoutVars>
          <dgm:chPref val="3"/>
        </dgm:presLayoutVars>
      </dgm:prSet>
      <dgm:spPr/>
      <dgm:t>
        <a:bodyPr/>
        <a:lstStyle/>
        <a:p>
          <a:endParaRPr lang="es-EC"/>
        </a:p>
      </dgm:t>
    </dgm:pt>
    <dgm:pt modelId="{613C17DF-3927-4F62-853D-A9D0D7E80E7F}" type="pres">
      <dgm:prSet presAssocID="{C034C6C7-1E27-4BCF-A9AC-AEC1A4B0891A}" presName="level2hierChild" presStyleCnt="0"/>
      <dgm:spPr/>
    </dgm:pt>
    <dgm:pt modelId="{A6C213F2-4A48-4E9B-8B9D-19573D109A50}" type="pres">
      <dgm:prSet presAssocID="{5040643F-3ADE-45FC-9C7F-82BBD0015129}" presName="conn2-1" presStyleLbl="parChTrans1D2" presStyleIdx="0" presStyleCnt="3"/>
      <dgm:spPr/>
      <dgm:t>
        <a:bodyPr/>
        <a:lstStyle/>
        <a:p>
          <a:endParaRPr lang="es-EC"/>
        </a:p>
      </dgm:t>
    </dgm:pt>
    <dgm:pt modelId="{ABAB344E-970E-4DB0-9359-A4FBD7873750}" type="pres">
      <dgm:prSet presAssocID="{5040643F-3ADE-45FC-9C7F-82BBD0015129}" presName="connTx" presStyleLbl="parChTrans1D2" presStyleIdx="0" presStyleCnt="3"/>
      <dgm:spPr/>
      <dgm:t>
        <a:bodyPr/>
        <a:lstStyle/>
        <a:p>
          <a:endParaRPr lang="es-EC"/>
        </a:p>
      </dgm:t>
    </dgm:pt>
    <dgm:pt modelId="{CE013550-E93C-4731-8876-3C2347DDC239}" type="pres">
      <dgm:prSet presAssocID="{90B7DBA4-9931-4488-9B8A-11B1E88CA7FF}" presName="root2" presStyleCnt="0"/>
      <dgm:spPr/>
    </dgm:pt>
    <dgm:pt modelId="{2D3FC48A-E970-4A63-8277-640599FC8090}" type="pres">
      <dgm:prSet presAssocID="{90B7DBA4-9931-4488-9B8A-11B1E88CA7FF}" presName="LevelTwoTextNode" presStyleLbl="node2" presStyleIdx="0" presStyleCnt="3">
        <dgm:presLayoutVars>
          <dgm:chPref val="3"/>
        </dgm:presLayoutVars>
      </dgm:prSet>
      <dgm:spPr/>
      <dgm:t>
        <a:bodyPr/>
        <a:lstStyle/>
        <a:p>
          <a:endParaRPr lang="es-EC"/>
        </a:p>
      </dgm:t>
    </dgm:pt>
    <dgm:pt modelId="{1DB6233D-CFAF-441F-8CCB-B47551FC8749}" type="pres">
      <dgm:prSet presAssocID="{90B7DBA4-9931-4488-9B8A-11B1E88CA7FF}" presName="level3hierChild" presStyleCnt="0"/>
      <dgm:spPr/>
    </dgm:pt>
    <dgm:pt modelId="{C9A7A5ED-B506-4403-A25F-EC80991F0352}" type="pres">
      <dgm:prSet presAssocID="{FFB0CCBC-4F09-4384-9142-81405B26C003}" presName="conn2-1" presStyleLbl="parChTrans1D3" presStyleIdx="0" presStyleCnt="3"/>
      <dgm:spPr/>
      <dgm:t>
        <a:bodyPr/>
        <a:lstStyle/>
        <a:p>
          <a:endParaRPr lang="es-EC"/>
        </a:p>
      </dgm:t>
    </dgm:pt>
    <dgm:pt modelId="{2E209498-3EBE-4ED2-8518-F3994A514DEF}" type="pres">
      <dgm:prSet presAssocID="{FFB0CCBC-4F09-4384-9142-81405B26C003}" presName="connTx" presStyleLbl="parChTrans1D3" presStyleIdx="0" presStyleCnt="3"/>
      <dgm:spPr/>
      <dgm:t>
        <a:bodyPr/>
        <a:lstStyle/>
        <a:p>
          <a:endParaRPr lang="es-EC"/>
        </a:p>
      </dgm:t>
    </dgm:pt>
    <dgm:pt modelId="{30362273-94BE-40EA-B6C4-0EB800A50321}" type="pres">
      <dgm:prSet presAssocID="{C743C71F-4AB1-4591-9D9D-2B388207177E}" presName="root2" presStyleCnt="0"/>
      <dgm:spPr/>
    </dgm:pt>
    <dgm:pt modelId="{618687E2-0A73-4F52-B1D8-64266EAD8BF5}" type="pres">
      <dgm:prSet presAssocID="{C743C71F-4AB1-4591-9D9D-2B388207177E}" presName="LevelTwoTextNode" presStyleLbl="node3" presStyleIdx="0" presStyleCnt="3">
        <dgm:presLayoutVars>
          <dgm:chPref val="3"/>
        </dgm:presLayoutVars>
      </dgm:prSet>
      <dgm:spPr/>
      <dgm:t>
        <a:bodyPr/>
        <a:lstStyle/>
        <a:p>
          <a:endParaRPr lang="es-EC"/>
        </a:p>
      </dgm:t>
    </dgm:pt>
    <dgm:pt modelId="{10C297DC-505B-42B8-B057-DEB9C8F7582C}" type="pres">
      <dgm:prSet presAssocID="{C743C71F-4AB1-4591-9D9D-2B388207177E}" presName="level3hierChild" presStyleCnt="0"/>
      <dgm:spPr/>
    </dgm:pt>
    <dgm:pt modelId="{E84784FA-8648-4431-A767-F4C2745A5206}" type="pres">
      <dgm:prSet presAssocID="{0C8860F0-754B-4E39-8AF3-31A73F6D3D27}" presName="conn2-1" presStyleLbl="parChTrans1D2" presStyleIdx="1" presStyleCnt="3"/>
      <dgm:spPr/>
      <dgm:t>
        <a:bodyPr/>
        <a:lstStyle/>
        <a:p>
          <a:endParaRPr lang="es-EC"/>
        </a:p>
      </dgm:t>
    </dgm:pt>
    <dgm:pt modelId="{1CBDB69C-B3EA-4292-8BD5-EFFE3EEBC1D8}" type="pres">
      <dgm:prSet presAssocID="{0C8860F0-754B-4E39-8AF3-31A73F6D3D27}" presName="connTx" presStyleLbl="parChTrans1D2" presStyleIdx="1" presStyleCnt="3"/>
      <dgm:spPr/>
      <dgm:t>
        <a:bodyPr/>
        <a:lstStyle/>
        <a:p>
          <a:endParaRPr lang="es-EC"/>
        </a:p>
      </dgm:t>
    </dgm:pt>
    <dgm:pt modelId="{47CF555A-679F-4AD5-9F89-29FC1E219E75}" type="pres">
      <dgm:prSet presAssocID="{38A973CB-70D4-4C5A-93B1-153557A2826A}" presName="root2" presStyleCnt="0"/>
      <dgm:spPr/>
    </dgm:pt>
    <dgm:pt modelId="{53F51778-F862-447A-ADBE-B98444764FB8}" type="pres">
      <dgm:prSet presAssocID="{38A973CB-70D4-4C5A-93B1-153557A2826A}" presName="LevelTwoTextNode" presStyleLbl="node2" presStyleIdx="1" presStyleCnt="3">
        <dgm:presLayoutVars>
          <dgm:chPref val="3"/>
        </dgm:presLayoutVars>
      </dgm:prSet>
      <dgm:spPr/>
      <dgm:t>
        <a:bodyPr/>
        <a:lstStyle/>
        <a:p>
          <a:endParaRPr lang="es-EC"/>
        </a:p>
      </dgm:t>
    </dgm:pt>
    <dgm:pt modelId="{881A73B2-8D31-46AB-8D58-8F0AD2422AB0}" type="pres">
      <dgm:prSet presAssocID="{38A973CB-70D4-4C5A-93B1-153557A2826A}" presName="level3hierChild" presStyleCnt="0"/>
      <dgm:spPr/>
    </dgm:pt>
    <dgm:pt modelId="{90469E2D-9291-41F1-9167-162EDA0A77F9}" type="pres">
      <dgm:prSet presAssocID="{0963AF67-84FD-4878-8D9E-51E782421886}" presName="conn2-1" presStyleLbl="parChTrans1D3" presStyleIdx="1" presStyleCnt="3"/>
      <dgm:spPr/>
      <dgm:t>
        <a:bodyPr/>
        <a:lstStyle/>
        <a:p>
          <a:endParaRPr lang="es-EC"/>
        </a:p>
      </dgm:t>
    </dgm:pt>
    <dgm:pt modelId="{2C87947B-0B02-427D-ADFA-98A53357607C}" type="pres">
      <dgm:prSet presAssocID="{0963AF67-84FD-4878-8D9E-51E782421886}" presName="connTx" presStyleLbl="parChTrans1D3" presStyleIdx="1" presStyleCnt="3"/>
      <dgm:spPr/>
      <dgm:t>
        <a:bodyPr/>
        <a:lstStyle/>
        <a:p>
          <a:endParaRPr lang="es-EC"/>
        </a:p>
      </dgm:t>
    </dgm:pt>
    <dgm:pt modelId="{0537F2B6-F31F-422C-A120-6AD31C1A191D}" type="pres">
      <dgm:prSet presAssocID="{D325C5D4-C33F-4B97-93E4-09DA1EB20C54}" presName="root2" presStyleCnt="0"/>
      <dgm:spPr/>
    </dgm:pt>
    <dgm:pt modelId="{CACDF36E-565B-43D6-8C6B-2777469AE24B}" type="pres">
      <dgm:prSet presAssocID="{D325C5D4-C33F-4B97-93E4-09DA1EB20C54}" presName="LevelTwoTextNode" presStyleLbl="node3" presStyleIdx="1" presStyleCnt="3">
        <dgm:presLayoutVars>
          <dgm:chPref val="3"/>
        </dgm:presLayoutVars>
      </dgm:prSet>
      <dgm:spPr/>
      <dgm:t>
        <a:bodyPr/>
        <a:lstStyle/>
        <a:p>
          <a:endParaRPr lang="es-EC"/>
        </a:p>
      </dgm:t>
    </dgm:pt>
    <dgm:pt modelId="{F1178A95-83F2-4735-A639-7FE943D5EA75}" type="pres">
      <dgm:prSet presAssocID="{D325C5D4-C33F-4B97-93E4-09DA1EB20C54}" presName="level3hierChild" presStyleCnt="0"/>
      <dgm:spPr/>
    </dgm:pt>
    <dgm:pt modelId="{FC5C91E6-9797-4157-8A1A-D46C1F6C26FF}" type="pres">
      <dgm:prSet presAssocID="{816BAC7F-3AFD-44C4-8030-1C4D42C7D331}" presName="conn2-1" presStyleLbl="parChTrans1D2" presStyleIdx="2" presStyleCnt="3"/>
      <dgm:spPr/>
      <dgm:t>
        <a:bodyPr/>
        <a:lstStyle/>
        <a:p>
          <a:endParaRPr lang="es-EC"/>
        </a:p>
      </dgm:t>
    </dgm:pt>
    <dgm:pt modelId="{34E75D63-0296-4E9B-B358-12D6E48ACFBF}" type="pres">
      <dgm:prSet presAssocID="{816BAC7F-3AFD-44C4-8030-1C4D42C7D331}" presName="connTx" presStyleLbl="parChTrans1D2" presStyleIdx="2" presStyleCnt="3"/>
      <dgm:spPr/>
      <dgm:t>
        <a:bodyPr/>
        <a:lstStyle/>
        <a:p>
          <a:endParaRPr lang="es-EC"/>
        </a:p>
      </dgm:t>
    </dgm:pt>
    <dgm:pt modelId="{33D3006A-EA9F-4AD4-8758-75FE66988FE2}" type="pres">
      <dgm:prSet presAssocID="{BE76E11E-7262-43DC-BAFA-CD5E8AA21F0D}" presName="root2" presStyleCnt="0"/>
      <dgm:spPr/>
    </dgm:pt>
    <dgm:pt modelId="{536DE304-289F-4666-A922-547F6B8217C7}" type="pres">
      <dgm:prSet presAssocID="{BE76E11E-7262-43DC-BAFA-CD5E8AA21F0D}" presName="LevelTwoTextNode" presStyleLbl="node2" presStyleIdx="2" presStyleCnt="3">
        <dgm:presLayoutVars>
          <dgm:chPref val="3"/>
        </dgm:presLayoutVars>
      </dgm:prSet>
      <dgm:spPr/>
      <dgm:t>
        <a:bodyPr/>
        <a:lstStyle/>
        <a:p>
          <a:endParaRPr lang="es-EC"/>
        </a:p>
      </dgm:t>
    </dgm:pt>
    <dgm:pt modelId="{D3AF7A4D-A1DF-41CF-B065-5B4BD02A5458}" type="pres">
      <dgm:prSet presAssocID="{BE76E11E-7262-43DC-BAFA-CD5E8AA21F0D}" presName="level3hierChild" presStyleCnt="0"/>
      <dgm:spPr/>
    </dgm:pt>
    <dgm:pt modelId="{723F8609-D794-44E2-82CB-59E56ADE8474}" type="pres">
      <dgm:prSet presAssocID="{166CD204-62A0-459F-8D9A-ED18BC8FA2A2}" presName="conn2-1" presStyleLbl="parChTrans1D3" presStyleIdx="2" presStyleCnt="3"/>
      <dgm:spPr/>
      <dgm:t>
        <a:bodyPr/>
        <a:lstStyle/>
        <a:p>
          <a:endParaRPr lang="es-EC"/>
        </a:p>
      </dgm:t>
    </dgm:pt>
    <dgm:pt modelId="{11B1EC66-149A-4F9D-94DA-F0BB9D0461B3}" type="pres">
      <dgm:prSet presAssocID="{166CD204-62A0-459F-8D9A-ED18BC8FA2A2}" presName="connTx" presStyleLbl="parChTrans1D3" presStyleIdx="2" presStyleCnt="3"/>
      <dgm:spPr/>
      <dgm:t>
        <a:bodyPr/>
        <a:lstStyle/>
        <a:p>
          <a:endParaRPr lang="es-EC"/>
        </a:p>
      </dgm:t>
    </dgm:pt>
    <dgm:pt modelId="{EED97077-747E-4E19-BCFB-CE238F2129CB}" type="pres">
      <dgm:prSet presAssocID="{30E9690D-B777-4D6D-A1B7-BF4B82BBC807}" presName="root2" presStyleCnt="0"/>
      <dgm:spPr/>
    </dgm:pt>
    <dgm:pt modelId="{7712E9A6-F856-4A86-97BF-25AD589FB483}" type="pres">
      <dgm:prSet presAssocID="{30E9690D-B777-4D6D-A1B7-BF4B82BBC807}" presName="LevelTwoTextNode" presStyleLbl="node3" presStyleIdx="2" presStyleCnt="3">
        <dgm:presLayoutVars>
          <dgm:chPref val="3"/>
        </dgm:presLayoutVars>
      </dgm:prSet>
      <dgm:spPr/>
      <dgm:t>
        <a:bodyPr/>
        <a:lstStyle/>
        <a:p>
          <a:endParaRPr lang="es-EC"/>
        </a:p>
      </dgm:t>
    </dgm:pt>
    <dgm:pt modelId="{4BED1C53-A6F9-4BA1-8F98-422A82B0A7BE}" type="pres">
      <dgm:prSet presAssocID="{30E9690D-B777-4D6D-A1B7-BF4B82BBC807}" presName="level3hierChild" presStyleCnt="0"/>
      <dgm:spPr/>
    </dgm:pt>
  </dgm:ptLst>
  <dgm:cxnLst>
    <dgm:cxn modelId="{9F20201C-346A-4678-BE18-BA605AFA4C1B}" type="presOf" srcId="{816BAC7F-3AFD-44C4-8030-1C4D42C7D331}" destId="{FC5C91E6-9797-4157-8A1A-D46C1F6C26FF}" srcOrd="0" destOrd="0" presId="urn:microsoft.com/office/officeart/2008/layout/HorizontalMultiLevelHierarchy"/>
    <dgm:cxn modelId="{CC15FD5B-734F-4A95-B104-BC5BB89E3CAD}" srcId="{BE76E11E-7262-43DC-BAFA-CD5E8AA21F0D}" destId="{30E9690D-B777-4D6D-A1B7-BF4B82BBC807}" srcOrd="0" destOrd="0" parTransId="{166CD204-62A0-459F-8D9A-ED18BC8FA2A2}" sibTransId="{FED876C5-B9FB-4B39-B370-EB490179CF04}"/>
    <dgm:cxn modelId="{8DCCB192-BA99-49A1-BBED-3C54B22628F7}" type="presOf" srcId="{30E9690D-B777-4D6D-A1B7-BF4B82BBC807}" destId="{7712E9A6-F856-4A86-97BF-25AD589FB483}" srcOrd="0" destOrd="0" presId="urn:microsoft.com/office/officeart/2008/layout/HorizontalMultiLevelHierarchy"/>
    <dgm:cxn modelId="{7835CA68-2D0F-40AD-9CB0-65093B191338}" type="presOf" srcId="{90B7DBA4-9931-4488-9B8A-11B1E88CA7FF}" destId="{2D3FC48A-E970-4A63-8277-640599FC8090}" srcOrd="0" destOrd="0" presId="urn:microsoft.com/office/officeart/2008/layout/HorizontalMultiLevelHierarchy"/>
    <dgm:cxn modelId="{077F3EAF-A83F-49C3-9887-2F111469F36C}" srcId="{90B7DBA4-9931-4488-9B8A-11B1E88CA7FF}" destId="{C743C71F-4AB1-4591-9D9D-2B388207177E}" srcOrd="0" destOrd="0" parTransId="{FFB0CCBC-4F09-4384-9142-81405B26C003}" sibTransId="{341077A2-E8AB-4B88-AB16-6EE0CE2C2EFF}"/>
    <dgm:cxn modelId="{038FD108-D4C1-4085-94CA-762C64AB9335}" type="presOf" srcId="{FFB0CCBC-4F09-4384-9142-81405B26C003}" destId="{C9A7A5ED-B506-4403-A25F-EC80991F0352}" srcOrd="0" destOrd="0" presId="urn:microsoft.com/office/officeart/2008/layout/HorizontalMultiLevelHierarchy"/>
    <dgm:cxn modelId="{5042DFD7-4136-49C7-BB67-CA631E77E7CC}" type="presOf" srcId="{AD7EEB5F-8AB0-4FD3-A9B8-7DD4C6A2E02D}" destId="{1857E173-AE8D-4778-8062-D06AD89CE5B3}" srcOrd="0" destOrd="0" presId="urn:microsoft.com/office/officeart/2008/layout/HorizontalMultiLevelHierarchy"/>
    <dgm:cxn modelId="{EAE9309A-4262-4E01-AFF4-1C7F17181599}" type="presOf" srcId="{D325C5D4-C33F-4B97-93E4-09DA1EB20C54}" destId="{CACDF36E-565B-43D6-8C6B-2777469AE24B}" srcOrd="0" destOrd="0" presId="urn:microsoft.com/office/officeart/2008/layout/HorizontalMultiLevelHierarchy"/>
    <dgm:cxn modelId="{9940D719-0096-49C8-9E42-33BDCA23D859}" type="presOf" srcId="{816BAC7F-3AFD-44C4-8030-1C4D42C7D331}" destId="{34E75D63-0296-4E9B-B358-12D6E48ACFBF}" srcOrd="1" destOrd="0" presId="urn:microsoft.com/office/officeart/2008/layout/HorizontalMultiLevelHierarchy"/>
    <dgm:cxn modelId="{41E4A4EE-CFE3-4EDC-A2D2-3BCFD47BDB78}" type="presOf" srcId="{0963AF67-84FD-4878-8D9E-51E782421886}" destId="{2C87947B-0B02-427D-ADFA-98A53357607C}" srcOrd="1" destOrd="0" presId="urn:microsoft.com/office/officeart/2008/layout/HorizontalMultiLevelHierarchy"/>
    <dgm:cxn modelId="{C11C873A-D13C-4EB7-8C2F-A2C0E5B7D5A8}" type="presOf" srcId="{FFB0CCBC-4F09-4384-9142-81405B26C003}" destId="{2E209498-3EBE-4ED2-8518-F3994A514DEF}" srcOrd="1" destOrd="0" presId="urn:microsoft.com/office/officeart/2008/layout/HorizontalMultiLevelHierarchy"/>
    <dgm:cxn modelId="{75D32E95-428F-4BE8-80D1-7A60CCA20059}" srcId="{38A973CB-70D4-4C5A-93B1-153557A2826A}" destId="{D325C5D4-C33F-4B97-93E4-09DA1EB20C54}" srcOrd="0" destOrd="0" parTransId="{0963AF67-84FD-4878-8D9E-51E782421886}" sibTransId="{CB31987C-4F11-42CD-99AE-19DF28C5DAB7}"/>
    <dgm:cxn modelId="{5CC45F70-4459-4AC6-881B-6C4D95E335A3}" srcId="{C034C6C7-1E27-4BCF-A9AC-AEC1A4B0891A}" destId="{BE76E11E-7262-43DC-BAFA-CD5E8AA21F0D}" srcOrd="2" destOrd="0" parTransId="{816BAC7F-3AFD-44C4-8030-1C4D42C7D331}" sibTransId="{AF52C3D1-7662-4996-BD87-9406DFC91F1E}"/>
    <dgm:cxn modelId="{D40E4DE1-17CC-4035-A6D9-FF10CDC8BF6E}" type="presOf" srcId="{0C8860F0-754B-4E39-8AF3-31A73F6D3D27}" destId="{1CBDB69C-B3EA-4292-8BD5-EFFE3EEBC1D8}" srcOrd="1" destOrd="0" presId="urn:microsoft.com/office/officeart/2008/layout/HorizontalMultiLevelHierarchy"/>
    <dgm:cxn modelId="{F3E27C24-749A-438B-9665-B571A0A38896}" type="presOf" srcId="{C034C6C7-1E27-4BCF-A9AC-AEC1A4B0891A}" destId="{678197B2-D8AC-4CE6-B169-3875682A56E5}" srcOrd="0" destOrd="0" presId="urn:microsoft.com/office/officeart/2008/layout/HorizontalMultiLevelHierarchy"/>
    <dgm:cxn modelId="{A8C854DE-5994-472C-B2DF-CB0B6C2BEC77}" srcId="{C034C6C7-1E27-4BCF-A9AC-AEC1A4B0891A}" destId="{38A973CB-70D4-4C5A-93B1-153557A2826A}" srcOrd="1" destOrd="0" parTransId="{0C8860F0-754B-4E39-8AF3-31A73F6D3D27}" sibTransId="{878C68D0-2DBF-4323-AAB5-2BBC7130597D}"/>
    <dgm:cxn modelId="{C6485216-C7A4-40D0-9D33-D6E82D46E7F3}" type="presOf" srcId="{5040643F-3ADE-45FC-9C7F-82BBD0015129}" destId="{ABAB344E-970E-4DB0-9359-A4FBD7873750}" srcOrd="1" destOrd="0" presId="urn:microsoft.com/office/officeart/2008/layout/HorizontalMultiLevelHierarchy"/>
    <dgm:cxn modelId="{81633740-98D1-4D1F-85BE-06FD1CE10B8B}" srcId="{C034C6C7-1E27-4BCF-A9AC-AEC1A4B0891A}" destId="{90B7DBA4-9931-4488-9B8A-11B1E88CA7FF}" srcOrd="0" destOrd="0" parTransId="{5040643F-3ADE-45FC-9C7F-82BBD0015129}" sibTransId="{24127571-31E8-4CFD-9737-B7E4123F444D}"/>
    <dgm:cxn modelId="{E806938C-C7FD-4C25-A1F3-19EF6766BE2A}" type="presOf" srcId="{38A973CB-70D4-4C5A-93B1-153557A2826A}" destId="{53F51778-F862-447A-ADBE-B98444764FB8}" srcOrd="0" destOrd="0" presId="urn:microsoft.com/office/officeart/2008/layout/HorizontalMultiLevelHierarchy"/>
    <dgm:cxn modelId="{AAE838E2-C3A0-4577-AA33-F80474756913}" type="presOf" srcId="{C743C71F-4AB1-4591-9D9D-2B388207177E}" destId="{618687E2-0A73-4F52-B1D8-64266EAD8BF5}" srcOrd="0" destOrd="0" presId="urn:microsoft.com/office/officeart/2008/layout/HorizontalMultiLevelHierarchy"/>
    <dgm:cxn modelId="{83472A18-0A11-4088-86D1-0355A389A2EA}" type="presOf" srcId="{BE76E11E-7262-43DC-BAFA-CD5E8AA21F0D}" destId="{536DE304-289F-4666-A922-547F6B8217C7}" srcOrd="0" destOrd="0" presId="urn:microsoft.com/office/officeart/2008/layout/HorizontalMultiLevelHierarchy"/>
    <dgm:cxn modelId="{1E42EE61-2FA4-4DE9-BD38-ACFDF21183AA}" type="presOf" srcId="{0963AF67-84FD-4878-8D9E-51E782421886}" destId="{90469E2D-9291-41F1-9167-162EDA0A77F9}" srcOrd="0" destOrd="0" presId="urn:microsoft.com/office/officeart/2008/layout/HorizontalMultiLevelHierarchy"/>
    <dgm:cxn modelId="{E422B0FC-A54C-4A0D-A7B7-0ED237EE3B6E}" type="presOf" srcId="{166CD204-62A0-459F-8D9A-ED18BC8FA2A2}" destId="{11B1EC66-149A-4F9D-94DA-F0BB9D0461B3}" srcOrd="1" destOrd="0" presId="urn:microsoft.com/office/officeart/2008/layout/HorizontalMultiLevelHierarchy"/>
    <dgm:cxn modelId="{4A57A9A9-5236-43B1-8A81-C93D38CA5DC3}" type="presOf" srcId="{5040643F-3ADE-45FC-9C7F-82BBD0015129}" destId="{A6C213F2-4A48-4E9B-8B9D-19573D109A50}" srcOrd="0" destOrd="0" presId="urn:microsoft.com/office/officeart/2008/layout/HorizontalMultiLevelHierarchy"/>
    <dgm:cxn modelId="{BA283D5C-1793-41FB-B6EF-113427D904E9}" type="presOf" srcId="{166CD204-62A0-459F-8D9A-ED18BC8FA2A2}" destId="{723F8609-D794-44E2-82CB-59E56ADE8474}" srcOrd="0" destOrd="0" presId="urn:microsoft.com/office/officeart/2008/layout/HorizontalMultiLevelHierarchy"/>
    <dgm:cxn modelId="{62B8F725-366F-4DDE-8C9E-AC0C360B2D85}" srcId="{AD7EEB5F-8AB0-4FD3-A9B8-7DD4C6A2E02D}" destId="{C034C6C7-1E27-4BCF-A9AC-AEC1A4B0891A}" srcOrd="0" destOrd="0" parTransId="{A1FAF4F0-53E9-4985-9E1B-3D3FAE2FCC3D}" sibTransId="{5EAEE001-F013-4B0F-BBFD-B61BD6398EC3}"/>
    <dgm:cxn modelId="{B63E3D7A-581C-456A-940B-FCFEA26039D8}" type="presOf" srcId="{0C8860F0-754B-4E39-8AF3-31A73F6D3D27}" destId="{E84784FA-8648-4431-A767-F4C2745A5206}" srcOrd="0" destOrd="0" presId="urn:microsoft.com/office/officeart/2008/layout/HorizontalMultiLevelHierarchy"/>
    <dgm:cxn modelId="{8DB44789-A4D0-450B-B56B-50C25BD417CB}" type="presParOf" srcId="{1857E173-AE8D-4778-8062-D06AD89CE5B3}" destId="{0836FFFD-8D84-405C-B46E-0FA6E3990E15}" srcOrd="0" destOrd="0" presId="urn:microsoft.com/office/officeart/2008/layout/HorizontalMultiLevelHierarchy"/>
    <dgm:cxn modelId="{42D927EA-F40F-4237-AA4E-AC88AD17B6BE}" type="presParOf" srcId="{0836FFFD-8D84-405C-B46E-0FA6E3990E15}" destId="{678197B2-D8AC-4CE6-B169-3875682A56E5}" srcOrd="0" destOrd="0" presId="urn:microsoft.com/office/officeart/2008/layout/HorizontalMultiLevelHierarchy"/>
    <dgm:cxn modelId="{3F0ED43D-D189-4FA0-A5E1-9E54EA1138DC}" type="presParOf" srcId="{0836FFFD-8D84-405C-B46E-0FA6E3990E15}" destId="{613C17DF-3927-4F62-853D-A9D0D7E80E7F}" srcOrd="1" destOrd="0" presId="urn:microsoft.com/office/officeart/2008/layout/HorizontalMultiLevelHierarchy"/>
    <dgm:cxn modelId="{41B5287F-C238-4A6E-ADF2-8D8BEC839A2D}" type="presParOf" srcId="{613C17DF-3927-4F62-853D-A9D0D7E80E7F}" destId="{A6C213F2-4A48-4E9B-8B9D-19573D109A50}" srcOrd="0" destOrd="0" presId="urn:microsoft.com/office/officeart/2008/layout/HorizontalMultiLevelHierarchy"/>
    <dgm:cxn modelId="{B4DAD9E8-C0AD-463E-9E1A-2E13B9AACB1F}" type="presParOf" srcId="{A6C213F2-4A48-4E9B-8B9D-19573D109A50}" destId="{ABAB344E-970E-4DB0-9359-A4FBD7873750}" srcOrd="0" destOrd="0" presId="urn:microsoft.com/office/officeart/2008/layout/HorizontalMultiLevelHierarchy"/>
    <dgm:cxn modelId="{B4343646-53C5-4A9F-983A-2323FA6D43EA}" type="presParOf" srcId="{613C17DF-3927-4F62-853D-A9D0D7E80E7F}" destId="{CE013550-E93C-4731-8876-3C2347DDC239}" srcOrd="1" destOrd="0" presId="urn:microsoft.com/office/officeart/2008/layout/HorizontalMultiLevelHierarchy"/>
    <dgm:cxn modelId="{416FE066-D635-4780-A613-FB84DADE6207}" type="presParOf" srcId="{CE013550-E93C-4731-8876-3C2347DDC239}" destId="{2D3FC48A-E970-4A63-8277-640599FC8090}" srcOrd="0" destOrd="0" presId="urn:microsoft.com/office/officeart/2008/layout/HorizontalMultiLevelHierarchy"/>
    <dgm:cxn modelId="{32D0925A-3596-4276-84E6-77E80D63CD6D}" type="presParOf" srcId="{CE013550-E93C-4731-8876-3C2347DDC239}" destId="{1DB6233D-CFAF-441F-8CCB-B47551FC8749}" srcOrd="1" destOrd="0" presId="urn:microsoft.com/office/officeart/2008/layout/HorizontalMultiLevelHierarchy"/>
    <dgm:cxn modelId="{F1CA69A0-BB26-41A9-9585-D1770B8255EF}" type="presParOf" srcId="{1DB6233D-CFAF-441F-8CCB-B47551FC8749}" destId="{C9A7A5ED-B506-4403-A25F-EC80991F0352}" srcOrd="0" destOrd="0" presId="urn:microsoft.com/office/officeart/2008/layout/HorizontalMultiLevelHierarchy"/>
    <dgm:cxn modelId="{35930A95-2982-40B3-A8C0-2CAB125504DD}" type="presParOf" srcId="{C9A7A5ED-B506-4403-A25F-EC80991F0352}" destId="{2E209498-3EBE-4ED2-8518-F3994A514DEF}" srcOrd="0" destOrd="0" presId="urn:microsoft.com/office/officeart/2008/layout/HorizontalMultiLevelHierarchy"/>
    <dgm:cxn modelId="{49AF4ED4-DB3B-472D-9F39-5D614EE0698E}" type="presParOf" srcId="{1DB6233D-CFAF-441F-8CCB-B47551FC8749}" destId="{30362273-94BE-40EA-B6C4-0EB800A50321}" srcOrd="1" destOrd="0" presId="urn:microsoft.com/office/officeart/2008/layout/HorizontalMultiLevelHierarchy"/>
    <dgm:cxn modelId="{BBB0D432-FCA1-45BB-83C6-BCAED9568313}" type="presParOf" srcId="{30362273-94BE-40EA-B6C4-0EB800A50321}" destId="{618687E2-0A73-4F52-B1D8-64266EAD8BF5}" srcOrd="0" destOrd="0" presId="urn:microsoft.com/office/officeart/2008/layout/HorizontalMultiLevelHierarchy"/>
    <dgm:cxn modelId="{BFECCF37-9906-4675-B231-AA9025856BEC}" type="presParOf" srcId="{30362273-94BE-40EA-B6C4-0EB800A50321}" destId="{10C297DC-505B-42B8-B057-DEB9C8F7582C}" srcOrd="1" destOrd="0" presId="urn:microsoft.com/office/officeart/2008/layout/HorizontalMultiLevelHierarchy"/>
    <dgm:cxn modelId="{A7E1E9B9-CBD0-48BD-BA6B-CC31EFC91F71}" type="presParOf" srcId="{613C17DF-3927-4F62-853D-A9D0D7E80E7F}" destId="{E84784FA-8648-4431-A767-F4C2745A5206}" srcOrd="2" destOrd="0" presId="urn:microsoft.com/office/officeart/2008/layout/HorizontalMultiLevelHierarchy"/>
    <dgm:cxn modelId="{428050E0-D9B9-48B0-80C2-758695F3FBC0}" type="presParOf" srcId="{E84784FA-8648-4431-A767-F4C2745A5206}" destId="{1CBDB69C-B3EA-4292-8BD5-EFFE3EEBC1D8}" srcOrd="0" destOrd="0" presId="urn:microsoft.com/office/officeart/2008/layout/HorizontalMultiLevelHierarchy"/>
    <dgm:cxn modelId="{8DA1EDB2-6E7B-4E94-B70B-8BCE9C4BA266}" type="presParOf" srcId="{613C17DF-3927-4F62-853D-A9D0D7E80E7F}" destId="{47CF555A-679F-4AD5-9F89-29FC1E219E75}" srcOrd="3" destOrd="0" presId="urn:microsoft.com/office/officeart/2008/layout/HorizontalMultiLevelHierarchy"/>
    <dgm:cxn modelId="{DE3B686E-A2DA-4FFA-93B5-39B28775A146}" type="presParOf" srcId="{47CF555A-679F-4AD5-9F89-29FC1E219E75}" destId="{53F51778-F862-447A-ADBE-B98444764FB8}" srcOrd="0" destOrd="0" presId="urn:microsoft.com/office/officeart/2008/layout/HorizontalMultiLevelHierarchy"/>
    <dgm:cxn modelId="{B0640845-86B1-49B2-8B23-F0EF8898B53A}" type="presParOf" srcId="{47CF555A-679F-4AD5-9F89-29FC1E219E75}" destId="{881A73B2-8D31-46AB-8D58-8F0AD2422AB0}" srcOrd="1" destOrd="0" presId="urn:microsoft.com/office/officeart/2008/layout/HorizontalMultiLevelHierarchy"/>
    <dgm:cxn modelId="{596DB771-3177-4020-B8E3-4638ED5D70BC}" type="presParOf" srcId="{881A73B2-8D31-46AB-8D58-8F0AD2422AB0}" destId="{90469E2D-9291-41F1-9167-162EDA0A77F9}" srcOrd="0" destOrd="0" presId="urn:microsoft.com/office/officeart/2008/layout/HorizontalMultiLevelHierarchy"/>
    <dgm:cxn modelId="{3BB87D84-D24B-44B7-A9F0-B8AA97D749DA}" type="presParOf" srcId="{90469E2D-9291-41F1-9167-162EDA0A77F9}" destId="{2C87947B-0B02-427D-ADFA-98A53357607C}" srcOrd="0" destOrd="0" presId="urn:microsoft.com/office/officeart/2008/layout/HorizontalMultiLevelHierarchy"/>
    <dgm:cxn modelId="{5B957AD2-3433-4594-8613-6EFEFBC43BAF}" type="presParOf" srcId="{881A73B2-8D31-46AB-8D58-8F0AD2422AB0}" destId="{0537F2B6-F31F-422C-A120-6AD31C1A191D}" srcOrd="1" destOrd="0" presId="urn:microsoft.com/office/officeart/2008/layout/HorizontalMultiLevelHierarchy"/>
    <dgm:cxn modelId="{4780907B-A4D7-445E-8335-33A6A6BB7CFD}" type="presParOf" srcId="{0537F2B6-F31F-422C-A120-6AD31C1A191D}" destId="{CACDF36E-565B-43D6-8C6B-2777469AE24B}" srcOrd="0" destOrd="0" presId="urn:microsoft.com/office/officeart/2008/layout/HorizontalMultiLevelHierarchy"/>
    <dgm:cxn modelId="{110D44B7-E8AE-4BD2-BFCF-9869A5F90F43}" type="presParOf" srcId="{0537F2B6-F31F-422C-A120-6AD31C1A191D}" destId="{F1178A95-83F2-4735-A639-7FE943D5EA75}" srcOrd="1" destOrd="0" presId="urn:microsoft.com/office/officeart/2008/layout/HorizontalMultiLevelHierarchy"/>
    <dgm:cxn modelId="{783B1783-727F-48FA-9917-552E0517E4FD}" type="presParOf" srcId="{613C17DF-3927-4F62-853D-A9D0D7E80E7F}" destId="{FC5C91E6-9797-4157-8A1A-D46C1F6C26FF}" srcOrd="4" destOrd="0" presId="urn:microsoft.com/office/officeart/2008/layout/HorizontalMultiLevelHierarchy"/>
    <dgm:cxn modelId="{8EBFE82A-2E11-442C-B149-B1EE6E220E1F}" type="presParOf" srcId="{FC5C91E6-9797-4157-8A1A-D46C1F6C26FF}" destId="{34E75D63-0296-4E9B-B358-12D6E48ACFBF}" srcOrd="0" destOrd="0" presId="urn:microsoft.com/office/officeart/2008/layout/HorizontalMultiLevelHierarchy"/>
    <dgm:cxn modelId="{24EAA38B-F2BD-4465-9928-8F500EE15B1D}" type="presParOf" srcId="{613C17DF-3927-4F62-853D-A9D0D7E80E7F}" destId="{33D3006A-EA9F-4AD4-8758-75FE66988FE2}" srcOrd="5" destOrd="0" presId="urn:microsoft.com/office/officeart/2008/layout/HorizontalMultiLevelHierarchy"/>
    <dgm:cxn modelId="{93C22651-0EC7-49EC-8A05-31F1BB62E201}" type="presParOf" srcId="{33D3006A-EA9F-4AD4-8758-75FE66988FE2}" destId="{536DE304-289F-4666-A922-547F6B8217C7}" srcOrd="0" destOrd="0" presId="urn:microsoft.com/office/officeart/2008/layout/HorizontalMultiLevelHierarchy"/>
    <dgm:cxn modelId="{BC855828-5B1F-48DE-9645-822893E9DE8F}" type="presParOf" srcId="{33D3006A-EA9F-4AD4-8758-75FE66988FE2}" destId="{D3AF7A4D-A1DF-41CF-B065-5B4BD02A5458}" srcOrd="1" destOrd="0" presId="urn:microsoft.com/office/officeart/2008/layout/HorizontalMultiLevelHierarchy"/>
    <dgm:cxn modelId="{2C5F3B1C-CABE-49DC-BE12-DB314F7DFC9B}" type="presParOf" srcId="{D3AF7A4D-A1DF-41CF-B065-5B4BD02A5458}" destId="{723F8609-D794-44E2-82CB-59E56ADE8474}" srcOrd="0" destOrd="0" presId="urn:microsoft.com/office/officeart/2008/layout/HorizontalMultiLevelHierarchy"/>
    <dgm:cxn modelId="{6AF93BEF-33EB-4A74-BBB4-8E68F38FB2F9}" type="presParOf" srcId="{723F8609-D794-44E2-82CB-59E56ADE8474}" destId="{11B1EC66-149A-4F9D-94DA-F0BB9D0461B3}" srcOrd="0" destOrd="0" presId="urn:microsoft.com/office/officeart/2008/layout/HorizontalMultiLevelHierarchy"/>
    <dgm:cxn modelId="{6BDF8AA2-042C-4CE4-BF65-D26B1329CC8C}" type="presParOf" srcId="{D3AF7A4D-A1DF-41CF-B065-5B4BD02A5458}" destId="{EED97077-747E-4E19-BCFB-CE238F2129CB}" srcOrd="1" destOrd="0" presId="urn:microsoft.com/office/officeart/2008/layout/HorizontalMultiLevelHierarchy"/>
    <dgm:cxn modelId="{9CAF5C8C-BA8C-42C6-B51D-E2A0173D925A}" type="presParOf" srcId="{EED97077-747E-4E19-BCFB-CE238F2129CB}" destId="{7712E9A6-F856-4A86-97BF-25AD589FB483}" srcOrd="0" destOrd="0" presId="urn:microsoft.com/office/officeart/2008/layout/HorizontalMultiLevelHierarchy"/>
    <dgm:cxn modelId="{3F6797B7-794C-4FC1-B5D5-9BE65BAB99F4}" type="presParOf" srcId="{EED97077-747E-4E19-BCFB-CE238F2129CB}" destId="{4BED1C53-A6F9-4BA1-8F98-422A82B0A7BE}"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E59792-47C9-40D0-9F9A-0E21BBBD453B}"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E515C99A-5925-43CF-AD1B-8BF3E1371806}">
      <dgm:prSet phldrT="[Texto]"/>
      <dgm:spPr/>
      <dgm:t>
        <a:bodyPr/>
        <a:lstStyle/>
        <a:p>
          <a:r>
            <a:rPr lang="es-EC" dirty="0" smtClean="0"/>
            <a:t>Enfoque de investigación mixto</a:t>
          </a:r>
          <a:endParaRPr lang="es-EC" dirty="0"/>
        </a:p>
      </dgm:t>
    </dgm:pt>
    <dgm:pt modelId="{2C898E56-D99C-48F0-A75B-63F5CCC21136}" type="parTrans" cxnId="{50A08AB1-3F98-4214-A2C3-B23424B97DE4}">
      <dgm:prSet/>
      <dgm:spPr/>
      <dgm:t>
        <a:bodyPr/>
        <a:lstStyle/>
        <a:p>
          <a:endParaRPr lang="es-EC"/>
        </a:p>
      </dgm:t>
    </dgm:pt>
    <dgm:pt modelId="{F0E67678-6DB6-4B2C-8F13-A3157ACE7D3E}" type="sibTrans" cxnId="{50A08AB1-3F98-4214-A2C3-B23424B97DE4}">
      <dgm:prSet/>
      <dgm:spPr/>
      <dgm:t>
        <a:bodyPr/>
        <a:lstStyle/>
        <a:p>
          <a:endParaRPr lang="es-EC"/>
        </a:p>
      </dgm:t>
    </dgm:pt>
    <dgm:pt modelId="{46DB19E1-3377-4098-88A1-A3A9C92F5D5F}">
      <dgm:prSet phldrT="[Texto]"/>
      <dgm:spPr/>
      <dgm:t>
        <a:bodyPr/>
        <a:lstStyle/>
        <a:p>
          <a:r>
            <a:rPr lang="es-EC" dirty="0" smtClean="0"/>
            <a:t>Tipología de la investigación</a:t>
          </a:r>
          <a:endParaRPr lang="es-EC" dirty="0"/>
        </a:p>
      </dgm:t>
    </dgm:pt>
    <dgm:pt modelId="{A9DA5BF4-C342-4146-ACA1-4D67879C1C0B}" type="parTrans" cxnId="{18AD29F5-FB0E-4A07-B8B0-1F788EA8C90C}">
      <dgm:prSet/>
      <dgm:spPr/>
      <dgm:t>
        <a:bodyPr/>
        <a:lstStyle/>
        <a:p>
          <a:endParaRPr lang="es-EC"/>
        </a:p>
      </dgm:t>
    </dgm:pt>
    <dgm:pt modelId="{62465B72-4DF6-4FCB-BD48-6620924B4080}" type="sibTrans" cxnId="{18AD29F5-FB0E-4A07-B8B0-1F788EA8C90C}">
      <dgm:prSet/>
      <dgm:spPr/>
      <dgm:t>
        <a:bodyPr/>
        <a:lstStyle/>
        <a:p>
          <a:endParaRPr lang="es-EC"/>
        </a:p>
      </dgm:t>
    </dgm:pt>
    <dgm:pt modelId="{74EDF6E0-6265-4F1D-BCFB-911D053905A8}">
      <dgm:prSet phldrT="[Texto]"/>
      <dgm:spPr/>
      <dgm:t>
        <a:bodyPr/>
        <a:lstStyle/>
        <a:p>
          <a:r>
            <a:rPr lang="es-EC" dirty="0" smtClean="0"/>
            <a:t>Por su finalidad</a:t>
          </a:r>
          <a:endParaRPr lang="es-EC" dirty="0"/>
        </a:p>
      </dgm:t>
    </dgm:pt>
    <dgm:pt modelId="{7143EEEA-343F-4641-8E23-C6E62FAF3CE2}" type="parTrans" cxnId="{67ADB567-D4E9-4050-AE92-C7B86E881DAA}">
      <dgm:prSet/>
      <dgm:spPr/>
      <dgm:t>
        <a:bodyPr/>
        <a:lstStyle/>
        <a:p>
          <a:endParaRPr lang="es-EC"/>
        </a:p>
      </dgm:t>
    </dgm:pt>
    <dgm:pt modelId="{D8BDED91-537F-4F3A-BB78-C709EB0F2EE9}" type="sibTrans" cxnId="{67ADB567-D4E9-4050-AE92-C7B86E881DAA}">
      <dgm:prSet/>
      <dgm:spPr/>
      <dgm:t>
        <a:bodyPr/>
        <a:lstStyle/>
        <a:p>
          <a:endParaRPr lang="es-EC"/>
        </a:p>
      </dgm:t>
    </dgm:pt>
    <dgm:pt modelId="{F904BB2F-066A-4C06-8D23-D1A337F9CBA5}">
      <dgm:prSet phldrT="[Texto]"/>
      <dgm:spPr/>
      <dgm:t>
        <a:bodyPr/>
        <a:lstStyle/>
        <a:p>
          <a:r>
            <a:rPr lang="es-EC" dirty="0" smtClean="0"/>
            <a:t>Por las fuentes de información</a:t>
          </a:r>
          <a:endParaRPr lang="es-EC" dirty="0"/>
        </a:p>
      </dgm:t>
    </dgm:pt>
    <dgm:pt modelId="{9CF62086-894F-4976-B8EA-02BBF78082B2}" type="parTrans" cxnId="{0299478C-0F4A-4CAD-9456-05E153939BAF}">
      <dgm:prSet/>
      <dgm:spPr/>
      <dgm:t>
        <a:bodyPr/>
        <a:lstStyle/>
        <a:p>
          <a:endParaRPr lang="es-EC"/>
        </a:p>
      </dgm:t>
    </dgm:pt>
    <dgm:pt modelId="{6D81477B-611C-4630-BC09-9C46DC131DA8}" type="sibTrans" cxnId="{0299478C-0F4A-4CAD-9456-05E153939BAF}">
      <dgm:prSet/>
      <dgm:spPr/>
      <dgm:t>
        <a:bodyPr/>
        <a:lstStyle/>
        <a:p>
          <a:endParaRPr lang="es-EC"/>
        </a:p>
      </dgm:t>
    </dgm:pt>
    <dgm:pt modelId="{95AB61B3-724F-4BC2-9E08-530E5DC31A80}">
      <dgm:prSet phldrT="[Texto]"/>
      <dgm:spPr/>
      <dgm:t>
        <a:bodyPr/>
        <a:lstStyle/>
        <a:p>
          <a:r>
            <a:rPr lang="es-EC" dirty="0" smtClean="0"/>
            <a:t>Por las unidades de análisis</a:t>
          </a:r>
          <a:endParaRPr lang="es-EC" dirty="0"/>
        </a:p>
      </dgm:t>
    </dgm:pt>
    <dgm:pt modelId="{BB5702EF-596D-48D7-9BD0-07BF87D7AB64}" type="parTrans" cxnId="{13B4C8F4-2865-4823-98EA-862DC5E72A33}">
      <dgm:prSet/>
      <dgm:spPr/>
      <dgm:t>
        <a:bodyPr/>
        <a:lstStyle/>
        <a:p>
          <a:endParaRPr lang="es-EC"/>
        </a:p>
      </dgm:t>
    </dgm:pt>
    <dgm:pt modelId="{6A567EF7-0408-48C5-835B-7FA98D4DEFD1}" type="sibTrans" cxnId="{13B4C8F4-2865-4823-98EA-862DC5E72A33}">
      <dgm:prSet/>
      <dgm:spPr/>
      <dgm:t>
        <a:bodyPr/>
        <a:lstStyle/>
        <a:p>
          <a:endParaRPr lang="es-EC"/>
        </a:p>
      </dgm:t>
    </dgm:pt>
    <dgm:pt modelId="{A3B91D5C-535C-40CE-810F-BBC7C73392DF}">
      <dgm:prSet phldrT="[Texto]"/>
      <dgm:spPr/>
      <dgm:t>
        <a:bodyPr/>
        <a:lstStyle/>
        <a:p>
          <a:r>
            <a:rPr lang="es-EC" dirty="0" smtClean="0"/>
            <a:t>Por el control de variables</a:t>
          </a:r>
          <a:endParaRPr lang="es-EC" dirty="0"/>
        </a:p>
      </dgm:t>
    </dgm:pt>
    <dgm:pt modelId="{64769972-D074-4796-88BF-62919C8D3D3A}" type="parTrans" cxnId="{94718D20-AF50-44D7-9BA9-CD799EBDF56A}">
      <dgm:prSet/>
      <dgm:spPr/>
      <dgm:t>
        <a:bodyPr/>
        <a:lstStyle/>
        <a:p>
          <a:endParaRPr lang="es-EC"/>
        </a:p>
      </dgm:t>
    </dgm:pt>
    <dgm:pt modelId="{A52402E2-EE7A-4C4F-AF62-D24D00220D71}" type="sibTrans" cxnId="{94718D20-AF50-44D7-9BA9-CD799EBDF56A}">
      <dgm:prSet/>
      <dgm:spPr/>
      <dgm:t>
        <a:bodyPr/>
        <a:lstStyle/>
        <a:p>
          <a:endParaRPr lang="es-EC"/>
        </a:p>
      </dgm:t>
    </dgm:pt>
    <dgm:pt modelId="{ED4611F0-AEB3-4074-9004-C418E59C1281}">
      <dgm:prSet phldrT="[Texto]"/>
      <dgm:spPr/>
      <dgm:t>
        <a:bodyPr/>
        <a:lstStyle/>
        <a:p>
          <a:r>
            <a:rPr lang="es-EC" dirty="0" smtClean="0"/>
            <a:t>Por el alcance</a:t>
          </a:r>
          <a:endParaRPr lang="es-EC" dirty="0"/>
        </a:p>
      </dgm:t>
    </dgm:pt>
    <dgm:pt modelId="{B3F4D25D-D9ED-4A7F-83B5-C86C94EAAA78}" type="parTrans" cxnId="{CF58E876-BFBE-4CF8-979E-3639367E9408}">
      <dgm:prSet/>
      <dgm:spPr/>
      <dgm:t>
        <a:bodyPr/>
        <a:lstStyle/>
        <a:p>
          <a:endParaRPr lang="es-EC"/>
        </a:p>
      </dgm:t>
    </dgm:pt>
    <dgm:pt modelId="{F83C2027-CD9E-4B79-9725-2CE93724A7BF}" type="sibTrans" cxnId="{CF58E876-BFBE-4CF8-979E-3639367E9408}">
      <dgm:prSet/>
      <dgm:spPr/>
      <dgm:t>
        <a:bodyPr/>
        <a:lstStyle/>
        <a:p>
          <a:endParaRPr lang="es-EC"/>
        </a:p>
      </dgm:t>
    </dgm:pt>
    <dgm:pt modelId="{28348CC0-EF35-4CB1-BAC7-E09F9E8C9D9A}">
      <dgm:prSet/>
      <dgm:spPr/>
      <dgm:t>
        <a:bodyPr/>
        <a:lstStyle/>
        <a:p>
          <a:r>
            <a:rPr lang="es-EC" dirty="0" smtClean="0"/>
            <a:t>Aplicada</a:t>
          </a:r>
          <a:endParaRPr lang="es-EC" dirty="0"/>
        </a:p>
      </dgm:t>
    </dgm:pt>
    <dgm:pt modelId="{3A4B4F49-A220-4453-9822-2728A658CFF8}" type="parTrans" cxnId="{4B37C9D7-D7EA-414D-8A91-7D202A0CE781}">
      <dgm:prSet/>
      <dgm:spPr/>
      <dgm:t>
        <a:bodyPr/>
        <a:lstStyle/>
        <a:p>
          <a:endParaRPr lang="es-EC"/>
        </a:p>
      </dgm:t>
    </dgm:pt>
    <dgm:pt modelId="{3C8B6F1B-7755-4368-9A9A-EE2A40B3B38F}" type="sibTrans" cxnId="{4B37C9D7-D7EA-414D-8A91-7D202A0CE781}">
      <dgm:prSet/>
      <dgm:spPr/>
      <dgm:t>
        <a:bodyPr/>
        <a:lstStyle/>
        <a:p>
          <a:endParaRPr lang="es-EC"/>
        </a:p>
      </dgm:t>
    </dgm:pt>
    <dgm:pt modelId="{A1C6B11A-92DA-4ED0-9B79-FA01E8D8BC00}">
      <dgm:prSet/>
      <dgm:spPr/>
      <dgm:t>
        <a:bodyPr/>
        <a:lstStyle/>
        <a:p>
          <a:r>
            <a:rPr lang="es-EC" dirty="0" smtClean="0"/>
            <a:t>Mixto</a:t>
          </a:r>
          <a:endParaRPr lang="es-EC" dirty="0"/>
        </a:p>
      </dgm:t>
    </dgm:pt>
    <dgm:pt modelId="{2EDEF8F2-D279-4C4D-94E3-47F84B36957B}" type="parTrans" cxnId="{2B32925C-A4C8-4994-9E10-6FC3C6B00151}">
      <dgm:prSet/>
      <dgm:spPr/>
      <dgm:t>
        <a:bodyPr/>
        <a:lstStyle/>
        <a:p>
          <a:endParaRPr lang="es-EC"/>
        </a:p>
      </dgm:t>
    </dgm:pt>
    <dgm:pt modelId="{534375BE-721D-4AC5-8821-7C2815E068DD}" type="sibTrans" cxnId="{2B32925C-A4C8-4994-9E10-6FC3C6B00151}">
      <dgm:prSet/>
      <dgm:spPr/>
      <dgm:t>
        <a:bodyPr/>
        <a:lstStyle/>
        <a:p>
          <a:endParaRPr lang="es-EC"/>
        </a:p>
      </dgm:t>
    </dgm:pt>
    <dgm:pt modelId="{2BB5F695-8EAE-4908-A420-EBFC1FDC3AD1}">
      <dgm:prSet/>
      <dgm:spPr/>
      <dgm:t>
        <a:bodyPr/>
        <a:lstStyle/>
        <a:p>
          <a:r>
            <a:rPr lang="es-EC" dirty="0" smtClean="0"/>
            <a:t>Mixto</a:t>
          </a:r>
          <a:endParaRPr lang="es-EC" dirty="0"/>
        </a:p>
      </dgm:t>
    </dgm:pt>
    <dgm:pt modelId="{AE3CBF43-E621-48FE-B2D9-493532F7054B}" type="parTrans" cxnId="{EEA33EF8-AD54-4C92-A24D-CB8D9CD66293}">
      <dgm:prSet/>
      <dgm:spPr/>
      <dgm:t>
        <a:bodyPr/>
        <a:lstStyle/>
        <a:p>
          <a:endParaRPr lang="es-EC"/>
        </a:p>
      </dgm:t>
    </dgm:pt>
    <dgm:pt modelId="{9CF63880-F843-4C39-A1D3-8DE008753D36}" type="sibTrans" cxnId="{EEA33EF8-AD54-4C92-A24D-CB8D9CD66293}">
      <dgm:prSet/>
      <dgm:spPr/>
      <dgm:t>
        <a:bodyPr/>
        <a:lstStyle/>
        <a:p>
          <a:endParaRPr lang="es-EC"/>
        </a:p>
      </dgm:t>
    </dgm:pt>
    <dgm:pt modelId="{1E6B6876-DF8D-4BC0-9189-0215C901D200}">
      <dgm:prSet/>
      <dgm:spPr/>
      <dgm:t>
        <a:bodyPr/>
        <a:lstStyle/>
        <a:p>
          <a:r>
            <a:rPr lang="es-EC" dirty="0" smtClean="0"/>
            <a:t>No experimental</a:t>
          </a:r>
          <a:endParaRPr lang="es-EC" dirty="0"/>
        </a:p>
      </dgm:t>
    </dgm:pt>
    <dgm:pt modelId="{3BD2952A-74CC-4D27-9674-8845C3D7F4BB}" type="parTrans" cxnId="{B302FFF0-B7DA-4A71-8610-372AD79C4638}">
      <dgm:prSet/>
      <dgm:spPr/>
      <dgm:t>
        <a:bodyPr/>
        <a:lstStyle/>
        <a:p>
          <a:endParaRPr lang="es-EC"/>
        </a:p>
      </dgm:t>
    </dgm:pt>
    <dgm:pt modelId="{5B2859F7-14D5-4908-932C-84271872B420}" type="sibTrans" cxnId="{B302FFF0-B7DA-4A71-8610-372AD79C4638}">
      <dgm:prSet/>
      <dgm:spPr/>
      <dgm:t>
        <a:bodyPr/>
        <a:lstStyle/>
        <a:p>
          <a:endParaRPr lang="es-EC"/>
        </a:p>
      </dgm:t>
    </dgm:pt>
    <dgm:pt modelId="{9B3CFF2B-2F81-4A09-A659-4D7701C4DFA3}">
      <dgm:prSet/>
      <dgm:spPr/>
      <dgm:t>
        <a:bodyPr/>
        <a:lstStyle/>
        <a:p>
          <a:r>
            <a:rPr lang="es-EC" dirty="0" err="1" smtClean="0"/>
            <a:t>Correlacional</a:t>
          </a:r>
          <a:endParaRPr lang="es-EC" dirty="0"/>
        </a:p>
      </dgm:t>
    </dgm:pt>
    <dgm:pt modelId="{3C0B599F-858D-49A5-85D7-1490127B13F7}" type="parTrans" cxnId="{0251A98B-2032-4659-8ACC-F72656143820}">
      <dgm:prSet/>
      <dgm:spPr/>
      <dgm:t>
        <a:bodyPr/>
        <a:lstStyle/>
        <a:p>
          <a:endParaRPr lang="es-EC"/>
        </a:p>
      </dgm:t>
    </dgm:pt>
    <dgm:pt modelId="{A82A4B46-449B-40EF-ACC6-796F6CA36B71}" type="sibTrans" cxnId="{0251A98B-2032-4659-8ACC-F72656143820}">
      <dgm:prSet/>
      <dgm:spPr/>
      <dgm:t>
        <a:bodyPr/>
        <a:lstStyle/>
        <a:p>
          <a:endParaRPr lang="es-EC"/>
        </a:p>
      </dgm:t>
    </dgm:pt>
    <dgm:pt modelId="{9BF5BB0D-2CC6-468C-A372-BBEDBC10F1CA}" type="pres">
      <dgm:prSet presAssocID="{F1E59792-47C9-40D0-9F9A-0E21BBBD453B}" presName="diagram" presStyleCnt="0">
        <dgm:presLayoutVars>
          <dgm:chPref val="1"/>
          <dgm:dir/>
          <dgm:animOne val="branch"/>
          <dgm:animLvl val="lvl"/>
          <dgm:resizeHandles val="exact"/>
        </dgm:presLayoutVars>
      </dgm:prSet>
      <dgm:spPr/>
      <dgm:t>
        <a:bodyPr/>
        <a:lstStyle/>
        <a:p>
          <a:endParaRPr lang="es-EC"/>
        </a:p>
      </dgm:t>
    </dgm:pt>
    <dgm:pt modelId="{A47F8F49-FB19-4D1C-88FA-21DEDE094A34}" type="pres">
      <dgm:prSet presAssocID="{E515C99A-5925-43CF-AD1B-8BF3E1371806}" presName="root1" presStyleCnt="0"/>
      <dgm:spPr/>
    </dgm:pt>
    <dgm:pt modelId="{2AF87148-9387-400D-AFB9-9A64639D9623}" type="pres">
      <dgm:prSet presAssocID="{E515C99A-5925-43CF-AD1B-8BF3E1371806}" presName="LevelOneTextNode" presStyleLbl="node0" presStyleIdx="0" presStyleCnt="1">
        <dgm:presLayoutVars>
          <dgm:chPref val="3"/>
        </dgm:presLayoutVars>
      </dgm:prSet>
      <dgm:spPr/>
      <dgm:t>
        <a:bodyPr/>
        <a:lstStyle/>
        <a:p>
          <a:endParaRPr lang="es-EC"/>
        </a:p>
      </dgm:t>
    </dgm:pt>
    <dgm:pt modelId="{50353CBD-DBB2-4764-9754-BEE8D133C777}" type="pres">
      <dgm:prSet presAssocID="{E515C99A-5925-43CF-AD1B-8BF3E1371806}" presName="level2hierChild" presStyleCnt="0"/>
      <dgm:spPr/>
    </dgm:pt>
    <dgm:pt modelId="{49A9AC75-B096-407B-9819-4582F5BF2C53}" type="pres">
      <dgm:prSet presAssocID="{A9DA5BF4-C342-4146-ACA1-4D67879C1C0B}" presName="conn2-1" presStyleLbl="parChTrans1D2" presStyleIdx="0" presStyleCnt="1"/>
      <dgm:spPr/>
      <dgm:t>
        <a:bodyPr/>
        <a:lstStyle/>
        <a:p>
          <a:endParaRPr lang="es-EC"/>
        </a:p>
      </dgm:t>
    </dgm:pt>
    <dgm:pt modelId="{491DB53F-6916-4746-A430-7C7D723BFDB4}" type="pres">
      <dgm:prSet presAssocID="{A9DA5BF4-C342-4146-ACA1-4D67879C1C0B}" presName="connTx" presStyleLbl="parChTrans1D2" presStyleIdx="0" presStyleCnt="1"/>
      <dgm:spPr/>
      <dgm:t>
        <a:bodyPr/>
        <a:lstStyle/>
        <a:p>
          <a:endParaRPr lang="es-EC"/>
        </a:p>
      </dgm:t>
    </dgm:pt>
    <dgm:pt modelId="{35F49AAD-5098-4C7E-A101-12DCA8B1D1BD}" type="pres">
      <dgm:prSet presAssocID="{46DB19E1-3377-4098-88A1-A3A9C92F5D5F}" presName="root2" presStyleCnt="0"/>
      <dgm:spPr/>
    </dgm:pt>
    <dgm:pt modelId="{411F5FEC-24CA-4EBE-921D-EE3896B3A170}" type="pres">
      <dgm:prSet presAssocID="{46DB19E1-3377-4098-88A1-A3A9C92F5D5F}" presName="LevelTwoTextNode" presStyleLbl="node2" presStyleIdx="0" presStyleCnt="1">
        <dgm:presLayoutVars>
          <dgm:chPref val="3"/>
        </dgm:presLayoutVars>
      </dgm:prSet>
      <dgm:spPr/>
      <dgm:t>
        <a:bodyPr/>
        <a:lstStyle/>
        <a:p>
          <a:endParaRPr lang="es-EC"/>
        </a:p>
      </dgm:t>
    </dgm:pt>
    <dgm:pt modelId="{FBF0D6C4-54EA-439A-9AA7-5690B6F82AA5}" type="pres">
      <dgm:prSet presAssocID="{46DB19E1-3377-4098-88A1-A3A9C92F5D5F}" presName="level3hierChild" presStyleCnt="0"/>
      <dgm:spPr/>
    </dgm:pt>
    <dgm:pt modelId="{E9646AE6-49EF-4AA4-828D-FED933DF046A}" type="pres">
      <dgm:prSet presAssocID="{7143EEEA-343F-4641-8E23-C6E62FAF3CE2}" presName="conn2-1" presStyleLbl="parChTrans1D3" presStyleIdx="0" presStyleCnt="5"/>
      <dgm:spPr/>
      <dgm:t>
        <a:bodyPr/>
        <a:lstStyle/>
        <a:p>
          <a:endParaRPr lang="es-EC"/>
        </a:p>
      </dgm:t>
    </dgm:pt>
    <dgm:pt modelId="{F5CBE230-4AB5-4FA1-8835-36AF4531AF39}" type="pres">
      <dgm:prSet presAssocID="{7143EEEA-343F-4641-8E23-C6E62FAF3CE2}" presName="connTx" presStyleLbl="parChTrans1D3" presStyleIdx="0" presStyleCnt="5"/>
      <dgm:spPr/>
      <dgm:t>
        <a:bodyPr/>
        <a:lstStyle/>
        <a:p>
          <a:endParaRPr lang="es-EC"/>
        </a:p>
      </dgm:t>
    </dgm:pt>
    <dgm:pt modelId="{14543606-7D6C-4174-985F-31539D719B77}" type="pres">
      <dgm:prSet presAssocID="{74EDF6E0-6265-4F1D-BCFB-911D053905A8}" presName="root2" presStyleCnt="0"/>
      <dgm:spPr/>
    </dgm:pt>
    <dgm:pt modelId="{1D5719B1-14B7-4C0F-B4EC-E2DD0429D744}" type="pres">
      <dgm:prSet presAssocID="{74EDF6E0-6265-4F1D-BCFB-911D053905A8}" presName="LevelTwoTextNode" presStyleLbl="node3" presStyleIdx="0" presStyleCnt="5">
        <dgm:presLayoutVars>
          <dgm:chPref val="3"/>
        </dgm:presLayoutVars>
      </dgm:prSet>
      <dgm:spPr/>
      <dgm:t>
        <a:bodyPr/>
        <a:lstStyle/>
        <a:p>
          <a:endParaRPr lang="es-EC"/>
        </a:p>
      </dgm:t>
    </dgm:pt>
    <dgm:pt modelId="{0DF4C8B7-A18C-42C0-AF88-7830059924B0}" type="pres">
      <dgm:prSet presAssocID="{74EDF6E0-6265-4F1D-BCFB-911D053905A8}" presName="level3hierChild" presStyleCnt="0"/>
      <dgm:spPr/>
    </dgm:pt>
    <dgm:pt modelId="{F4D52AF7-F62A-4C11-98C1-2DEE01C50F95}" type="pres">
      <dgm:prSet presAssocID="{3A4B4F49-A220-4453-9822-2728A658CFF8}" presName="conn2-1" presStyleLbl="parChTrans1D4" presStyleIdx="0" presStyleCnt="5"/>
      <dgm:spPr/>
      <dgm:t>
        <a:bodyPr/>
        <a:lstStyle/>
        <a:p>
          <a:endParaRPr lang="es-EC"/>
        </a:p>
      </dgm:t>
    </dgm:pt>
    <dgm:pt modelId="{6B91BBAC-3F81-47DA-ABBF-0432F163B3A9}" type="pres">
      <dgm:prSet presAssocID="{3A4B4F49-A220-4453-9822-2728A658CFF8}" presName="connTx" presStyleLbl="parChTrans1D4" presStyleIdx="0" presStyleCnt="5"/>
      <dgm:spPr/>
      <dgm:t>
        <a:bodyPr/>
        <a:lstStyle/>
        <a:p>
          <a:endParaRPr lang="es-EC"/>
        </a:p>
      </dgm:t>
    </dgm:pt>
    <dgm:pt modelId="{91D7C34C-CBF7-4242-A157-6C2612FB858D}" type="pres">
      <dgm:prSet presAssocID="{28348CC0-EF35-4CB1-BAC7-E09F9E8C9D9A}" presName="root2" presStyleCnt="0"/>
      <dgm:spPr/>
    </dgm:pt>
    <dgm:pt modelId="{62A692CF-0113-4810-9716-1E07EABAE742}" type="pres">
      <dgm:prSet presAssocID="{28348CC0-EF35-4CB1-BAC7-E09F9E8C9D9A}" presName="LevelTwoTextNode" presStyleLbl="node4" presStyleIdx="0" presStyleCnt="5">
        <dgm:presLayoutVars>
          <dgm:chPref val="3"/>
        </dgm:presLayoutVars>
      </dgm:prSet>
      <dgm:spPr/>
      <dgm:t>
        <a:bodyPr/>
        <a:lstStyle/>
        <a:p>
          <a:endParaRPr lang="es-EC"/>
        </a:p>
      </dgm:t>
    </dgm:pt>
    <dgm:pt modelId="{AF9247A6-D4F1-4369-B25E-12B2A73357BE}" type="pres">
      <dgm:prSet presAssocID="{28348CC0-EF35-4CB1-BAC7-E09F9E8C9D9A}" presName="level3hierChild" presStyleCnt="0"/>
      <dgm:spPr/>
    </dgm:pt>
    <dgm:pt modelId="{12A7B5D6-A427-4DB4-AEA0-846D2E487C22}" type="pres">
      <dgm:prSet presAssocID="{9CF62086-894F-4976-B8EA-02BBF78082B2}" presName="conn2-1" presStyleLbl="parChTrans1D3" presStyleIdx="1" presStyleCnt="5"/>
      <dgm:spPr/>
      <dgm:t>
        <a:bodyPr/>
        <a:lstStyle/>
        <a:p>
          <a:endParaRPr lang="es-EC"/>
        </a:p>
      </dgm:t>
    </dgm:pt>
    <dgm:pt modelId="{F0A739EB-2C7B-473D-9F8D-3551D235CC14}" type="pres">
      <dgm:prSet presAssocID="{9CF62086-894F-4976-B8EA-02BBF78082B2}" presName="connTx" presStyleLbl="parChTrans1D3" presStyleIdx="1" presStyleCnt="5"/>
      <dgm:spPr/>
      <dgm:t>
        <a:bodyPr/>
        <a:lstStyle/>
        <a:p>
          <a:endParaRPr lang="es-EC"/>
        </a:p>
      </dgm:t>
    </dgm:pt>
    <dgm:pt modelId="{21F2A7CB-C28E-4221-8D7B-D5E22CB3FF9F}" type="pres">
      <dgm:prSet presAssocID="{F904BB2F-066A-4C06-8D23-D1A337F9CBA5}" presName="root2" presStyleCnt="0"/>
      <dgm:spPr/>
    </dgm:pt>
    <dgm:pt modelId="{97EE81E9-F0C3-4D15-8A6E-EDA833A859BB}" type="pres">
      <dgm:prSet presAssocID="{F904BB2F-066A-4C06-8D23-D1A337F9CBA5}" presName="LevelTwoTextNode" presStyleLbl="node3" presStyleIdx="1" presStyleCnt="5">
        <dgm:presLayoutVars>
          <dgm:chPref val="3"/>
        </dgm:presLayoutVars>
      </dgm:prSet>
      <dgm:spPr/>
      <dgm:t>
        <a:bodyPr/>
        <a:lstStyle/>
        <a:p>
          <a:endParaRPr lang="es-EC"/>
        </a:p>
      </dgm:t>
    </dgm:pt>
    <dgm:pt modelId="{F23ADE65-696C-463D-8BEE-6EBF6C976BB3}" type="pres">
      <dgm:prSet presAssocID="{F904BB2F-066A-4C06-8D23-D1A337F9CBA5}" presName="level3hierChild" presStyleCnt="0"/>
      <dgm:spPr/>
    </dgm:pt>
    <dgm:pt modelId="{B2EC496A-303D-4383-AA7E-3DE46E7E604C}" type="pres">
      <dgm:prSet presAssocID="{2EDEF8F2-D279-4C4D-94E3-47F84B36957B}" presName="conn2-1" presStyleLbl="parChTrans1D4" presStyleIdx="1" presStyleCnt="5"/>
      <dgm:spPr/>
      <dgm:t>
        <a:bodyPr/>
        <a:lstStyle/>
        <a:p>
          <a:endParaRPr lang="es-EC"/>
        </a:p>
      </dgm:t>
    </dgm:pt>
    <dgm:pt modelId="{AB8C82FE-425E-41A0-828B-90463514B30E}" type="pres">
      <dgm:prSet presAssocID="{2EDEF8F2-D279-4C4D-94E3-47F84B36957B}" presName="connTx" presStyleLbl="parChTrans1D4" presStyleIdx="1" presStyleCnt="5"/>
      <dgm:spPr/>
      <dgm:t>
        <a:bodyPr/>
        <a:lstStyle/>
        <a:p>
          <a:endParaRPr lang="es-EC"/>
        </a:p>
      </dgm:t>
    </dgm:pt>
    <dgm:pt modelId="{1FE9253D-D3FD-4F53-9ED4-88282FEAD5BD}" type="pres">
      <dgm:prSet presAssocID="{A1C6B11A-92DA-4ED0-9B79-FA01E8D8BC00}" presName="root2" presStyleCnt="0"/>
      <dgm:spPr/>
    </dgm:pt>
    <dgm:pt modelId="{F153F975-2D90-422B-B54E-23A3BF31D33F}" type="pres">
      <dgm:prSet presAssocID="{A1C6B11A-92DA-4ED0-9B79-FA01E8D8BC00}" presName="LevelTwoTextNode" presStyleLbl="node4" presStyleIdx="1" presStyleCnt="5">
        <dgm:presLayoutVars>
          <dgm:chPref val="3"/>
        </dgm:presLayoutVars>
      </dgm:prSet>
      <dgm:spPr/>
      <dgm:t>
        <a:bodyPr/>
        <a:lstStyle/>
        <a:p>
          <a:endParaRPr lang="es-EC"/>
        </a:p>
      </dgm:t>
    </dgm:pt>
    <dgm:pt modelId="{4D37EEA6-33DF-4D25-B9CA-0626F26EA05E}" type="pres">
      <dgm:prSet presAssocID="{A1C6B11A-92DA-4ED0-9B79-FA01E8D8BC00}" presName="level3hierChild" presStyleCnt="0"/>
      <dgm:spPr/>
    </dgm:pt>
    <dgm:pt modelId="{57954D4A-EA19-42F2-92C0-2A7E64E568D7}" type="pres">
      <dgm:prSet presAssocID="{BB5702EF-596D-48D7-9BD0-07BF87D7AB64}" presName="conn2-1" presStyleLbl="parChTrans1D3" presStyleIdx="2" presStyleCnt="5"/>
      <dgm:spPr/>
      <dgm:t>
        <a:bodyPr/>
        <a:lstStyle/>
        <a:p>
          <a:endParaRPr lang="es-EC"/>
        </a:p>
      </dgm:t>
    </dgm:pt>
    <dgm:pt modelId="{B9329DDC-75F8-4332-9F8A-02D3823A8C34}" type="pres">
      <dgm:prSet presAssocID="{BB5702EF-596D-48D7-9BD0-07BF87D7AB64}" presName="connTx" presStyleLbl="parChTrans1D3" presStyleIdx="2" presStyleCnt="5"/>
      <dgm:spPr/>
      <dgm:t>
        <a:bodyPr/>
        <a:lstStyle/>
        <a:p>
          <a:endParaRPr lang="es-EC"/>
        </a:p>
      </dgm:t>
    </dgm:pt>
    <dgm:pt modelId="{E1A4DD4C-2BE1-4179-A5D6-FC5499A54843}" type="pres">
      <dgm:prSet presAssocID="{95AB61B3-724F-4BC2-9E08-530E5DC31A80}" presName="root2" presStyleCnt="0"/>
      <dgm:spPr/>
    </dgm:pt>
    <dgm:pt modelId="{06174CD6-35DF-49F6-92F0-9CC4E7C53824}" type="pres">
      <dgm:prSet presAssocID="{95AB61B3-724F-4BC2-9E08-530E5DC31A80}" presName="LevelTwoTextNode" presStyleLbl="node3" presStyleIdx="2" presStyleCnt="5">
        <dgm:presLayoutVars>
          <dgm:chPref val="3"/>
        </dgm:presLayoutVars>
      </dgm:prSet>
      <dgm:spPr/>
      <dgm:t>
        <a:bodyPr/>
        <a:lstStyle/>
        <a:p>
          <a:endParaRPr lang="es-EC"/>
        </a:p>
      </dgm:t>
    </dgm:pt>
    <dgm:pt modelId="{C4DA2ECD-D911-43DF-A797-027DFE560F12}" type="pres">
      <dgm:prSet presAssocID="{95AB61B3-724F-4BC2-9E08-530E5DC31A80}" presName="level3hierChild" presStyleCnt="0"/>
      <dgm:spPr/>
    </dgm:pt>
    <dgm:pt modelId="{1E7DC7F2-9C04-4C25-8734-D0BD759381AB}" type="pres">
      <dgm:prSet presAssocID="{AE3CBF43-E621-48FE-B2D9-493532F7054B}" presName="conn2-1" presStyleLbl="parChTrans1D4" presStyleIdx="2" presStyleCnt="5"/>
      <dgm:spPr/>
      <dgm:t>
        <a:bodyPr/>
        <a:lstStyle/>
        <a:p>
          <a:endParaRPr lang="es-EC"/>
        </a:p>
      </dgm:t>
    </dgm:pt>
    <dgm:pt modelId="{7397CBE1-9DA4-4A5F-9268-92BDB9BF1FC4}" type="pres">
      <dgm:prSet presAssocID="{AE3CBF43-E621-48FE-B2D9-493532F7054B}" presName="connTx" presStyleLbl="parChTrans1D4" presStyleIdx="2" presStyleCnt="5"/>
      <dgm:spPr/>
      <dgm:t>
        <a:bodyPr/>
        <a:lstStyle/>
        <a:p>
          <a:endParaRPr lang="es-EC"/>
        </a:p>
      </dgm:t>
    </dgm:pt>
    <dgm:pt modelId="{5E0E8512-E76D-4E8F-BC11-5CA7D5827FFC}" type="pres">
      <dgm:prSet presAssocID="{2BB5F695-8EAE-4908-A420-EBFC1FDC3AD1}" presName="root2" presStyleCnt="0"/>
      <dgm:spPr/>
    </dgm:pt>
    <dgm:pt modelId="{FC53BEE2-837D-4D8B-A163-F45A187A715D}" type="pres">
      <dgm:prSet presAssocID="{2BB5F695-8EAE-4908-A420-EBFC1FDC3AD1}" presName="LevelTwoTextNode" presStyleLbl="node4" presStyleIdx="2" presStyleCnt="5">
        <dgm:presLayoutVars>
          <dgm:chPref val="3"/>
        </dgm:presLayoutVars>
      </dgm:prSet>
      <dgm:spPr/>
      <dgm:t>
        <a:bodyPr/>
        <a:lstStyle/>
        <a:p>
          <a:endParaRPr lang="es-EC"/>
        </a:p>
      </dgm:t>
    </dgm:pt>
    <dgm:pt modelId="{23A17F53-454D-41F7-BFD2-E35F4C01C757}" type="pres">
      <dgm:prSet presAssocID="{2BB5F695-8EAE-4908-A420-EBFC1FDC3AD1}" presName="level3hierChild" presStyleCnt="0"/>
      <dgm:spPr/>
    </dgm:pt>
    <dgm:pt modelId="{3356B21F-F136-448F-8A67-CD2F02C9D2D5}" type="pres">
      <dgm:prSet presAssocID="{64769972-D074-4796-88BF-62919C8D3D3A}" presName="conn2-1" presStyleLbl="parChTrans1D3" presStyleIdx="3" presStyleCnt="5"/>
      <dgm:spPr/>
      <dgm:t>
        <a:bodyPr/>
        <a:lstStyle/>
        <a:p>
          <a:endParaRPr lang="es-EC"/>
        </a:p>
      </dgm:t>
    </dgm:pt>
    <dgm:pt modelId="{CB532594-E23F-42FA-9D52-F3E0B01B87F2}" type="pres">
      <dgm:prSet presAssocID="{64769972-D074-4796-88BF-62919C8D3D3A}" presName="connTx" presStyleLbl="parChTrans1D3" presStyleIdx="3" presStyleCnt="5"/>
      <dgm:spPr/>
      <dgm:t>
        <a:bodyPr/>
        <a:lstStyle/>
        <a:p>
          <a:endParaRPr lang="es-EC"/>
        </a:p>
      </dgm:t>
    </dgm:pt>
    <dgm:pt modelId="{B0616F00-49E7-4B5A-BEE8-80B389BE7EDA}" type="pres">
      <dgm:prSet presAssocID="{A3B91D5C-535C-40CE-810F-BBC7C73392DF}" presName="root2" presStyleCnt="0"/>
      <dgm:spPr/>
    </dgm:pt>
    <dgm:pt modelId="{3B6049A4-D74F-418B-9DAC-93EFAB0CA038}" type="pres">
      <dgm:prSet presAssocID="{A3B91D5C-535C-40CE-810F-BBC7C73392DF}" presName="LevelTwoTextNode" presStyleLbl="node3" presStyleIdx="3" presStyleCnt="5">
        <dgm:presLayoutVars>
          <dgm:chPref val="3"/>
        </dgm:presLayoutVars>
      </dgm:prSet>
      <dgm:spPr/>
      <dgm:t>
        <a:bodyPr/>
        <a:lstStyle/>
        <a:p>
          <a:endParaRPr lang="es-EC"/>
        </a:p>
      </dgm:t>
    </dgm:pt>
    <dgm:pt modelId="{8C6D04C3-B1C5-41F8-8B41-58AB5ED20918}" type="pres">
      <dgm:prSet presAssocID="{A3B91D5C-535C-40CE-810F-BBC7C73392DF}" presName="level3hierChild" presStyleCnt="0"/>
      <dgm:spPr/>
    </dgm:pt>
    <dgm:pt modelId="{77DCC8A8-4CFD-473A-8A80-90D1BC8EEAB5}" type="pres">
      <dgm:prSet presAssocID="{3BD2952A-74CC-4D27-9674-8845C3D7F4BB}" presName="conn2-1" presStyleLbl="parChTrans1D4" presStyleIdx="3" presStyleCnt="5"/>
      <dgm:spPr/>
      <dgm:t>
        <a:bodyPr/>
        <a:lstStyle/>
        <a:p>
          <a:endParaRPr lang="es-EC"/>
        </a:p>
      </dgm:t>
    </dgm:pt>
    <dgm:pt modelId="{DCBBF914-6BD1-4B38-B9C5-5515BFE61A20}" type="pres">
      <dgm:prSet presAssocID="{3BD2952A-74CC-4D27-9674-8845C3D7F4BB}" presName="connTx" presStyleLbl="parChTrans1D4" presStyleIdx="3" presStyleCnt="5"/>
      <dgm:spPr/>
      <dgm:t>
        <a:bodyPr/>
        <a:lstStyle/>
        <a:p>
          <a:endParaRPr lang="es-EC"/>
        </a:p>
      </dgm:t>
    </dgm:pt>
    <dgm:pt modelId="{D7C5AD5C-0B51-4A91-ACCD-8E63B819CF47}" type="pres">
      <dgm:prSet presAssocID="{1E6B6876-DF8D-4BC0-9189-0215C901D200}" presName="root2" presStyleCnt="0"/>
      <dgm:spPr/>
    </dgm:pt>
    <dgm:pt modelId="{1DB01DEE-D43C-4974-9E9F-30C853B93861}" type="pres">
      <dgm:prSet presAssocID="{1E6B6876-DF8D-4BC0-9189-0215C901D200}" presName="LevelTwoTextNode" presStyleLbl="node4" presStyleIdx="3" presStyleCnt="5">
        <dgm:presLayoutVars>
          <dgm:chPref val="3"/>
        </dgm:presLayoutVars>
      </dgm:prSet>
      <dgm:spPr/>
      <dgm:t>
        <a:bodyPr/>
        <a:lstStyle/>
        <a:p>
          <a:endParaRPr lang="es-EC"/>
        </a:p>
      </dgm:t>
    </dgm:pt>
    <dgm:pt modelId="{F6E3E435-D461-4D63-BA0C-345C389AAEC7}" type="pres">
      <dgm:prSet presAssocID="{1E6B6876-DF8D-4BC0-9189-0215C901D200}" presName="level3hierChild" presStyleCnt="0"/>
      <dgm:spPr/>
    </dgm:pt>
    <dgm:pt modelId="{831ED3EE-6A97-4E14-87B2-E3225281FE12}" type="pres">
      <dgm:prSet presAssocID="{B3F4D25D-D9ED-4A7F-83B5-C86C94EAAA78}" presName="conn2-1" presStyleLbl="parChTrans1D3" presStyleIdx="4" presStyleCnt="5"/>
      <dgm:spPr/>
      <dgm:t>
        <a:bodyPr/>
        <a:lstStyle/>
        <a:p>
          <a:endParaRPr lang="es-EC"/>
        </a:p>
      </dgm:t>
    </dgm:pt>
    <dgm:pt modelId="{BDF651A7-1581-480D-BBB1-292D3955B186}" type="pres">
      <dgm:prSet presAssocID="{B3F4D25D-D9ED-4A7F-83B5-C86C94EAAA78}" presName="connTx" presStyleLbl="parChTrans1D3" presStyleIdx="4" presStyleCnt="5"/>
      <dgm:spPr/>
      <dgm:t>
        <a:bodyPr/>
        <a:lstStyle/>
        <a:p>
          <a:endParaRPr lang="es-EC"/>
        </a:p>
      </dgm:t>
    </dgm:pt>
    <dgm:pt modelId="{379B44BB-99B5-46C1-A7EB-1E8EDB6E0BCB}" type="pres">
      <dgm:prSet presAssocID="{ED4611F0-AEB3-4074-9004-C418E59C1281}" presName="root2" presStyleCnt="0"/>
      <dgm:spPr/>
    </dgm:pt>
    <dgm:pt modelId="{346B0F43-17CD-4C41-87E1-DB9540DF08CA}" type="pres">
      <dgm:prSet presAssocID="{ED4611F0-AEB3-4074-9004-C418E59C1281}" presName="LevelTwoTextNode" presStyleLbl="node3" presStyleIdx="4" presStyleCnt="5">
        <dgm:presLayoutVars>
          <dgm:chPref val="3"/>
        </dgm:presLayoutVars>
      </dgm:prSet>
      <dgm:spPr/>
      <dgm:t>
        <a:bodyPr/>
        <a:lstStyle/>
        <a:p>
          <a:endParaRPr lang="es-EC"/>
        </a:p>
      </dgm:t>
    </dgm:pt>
    <dgm:pt modelId="{D3137615-2076-4EEC-83FF-792571D9F779}" type="pres">
      <dgm:prSet presAssocID="{ED4611F0-AEB3-4074-9004-C418E59C1281}" presName="level3hierChild" presStyleCnt="0"/>
      <dgm:spPr/>
    </dgm:pt>
    <dgm:pt modelId="{CAB0EDD8-C437-4C5B-BB1E-9BEE209DEC28}" type="pres">
      <dgm:prSet presAssocID="{3C0B599F-858D-49A5-85D7-1490127B13F7}" presName="conn2-1" presStyleLbl="parChTrans1D4" presStyleIdx="4" presStyleCnt="5"/>
      <dgm:spPr/>
      <dgm:t>
        <a:bodyPr/>
        <a:lstStyle/>
        <a:p>
          <a:endParaRPr lang="es-EC"/>
        </a:p>
      </dgm:t>
    </dgm:pt>
    <dgm:pt modelId="{9D818A38-34CA-4C7B-A75C-FA196E074505}" type="pres">
      <dgm:prSet presAssocID="{3C0B599F-858D-49A5-85D7-1490127B13F7}" presName="connTx" presStyleLbl="parChTrans1D4" presStyleIdx="4" presStyleCnt="5"/>
      <dgm:spPr/>
      <dgm:t>
        <a:bodyPr/>
        <a:lstStyle/>
        <a:p>
          <a:endParaRPr lang="es-EC"/>
        </a:p>
      </dgm:t>
    </dgm:pt>
    <dgm:pt modelId="{CA0A7A4F-A8DD-439E-AD7D-4373782786E9}" type="pres">
      <dgm:prSet presAssocID="{9B3CFF2B-2F81-4A09-A659-4D7701C4DFA3}" presName="root2" presStyleCnt="0"/>
      <dgm:spPr/>
    </dgm:pt>
    <dgm:pt modelId="{A7D18509-951D-4CBF-ADAA-BF6CF89BB1CA}" type="pres">
      <dgm:prSet presAssocID="{9B3CFF2B-2F81-4A09-A659-4D7701C4DFA3}" presName="LevelTwoTextNode" presStyleLbl="node4" presStyleIdx="4" presStyleCnt="5">
        <dgm:presLayoutVars>
          <dgm:chPref val="3"/>
        </dgm:presLayoutVars>
      </dgm:prSet>
      <dgm:spPr/>
      <dgm:t>
        <a:bodyPr/>
        <a:lstStyle/>
        <a:p>
          <a:endParaRPr lang="es-EC"/>
        </a:p>
      </dgm:t>
    </dgm:pt>
    <dgm:pt modelId="{6DCAC8E5-3175-45AB-A441-9DC1B370D79F}" type="pres">
      <dgm:prSet presAssocID="{9B3CFF2B-2F81-4A09-A659-4D7701C4DFA3}" presName="level3hierChild" presStyleCnt="0"/>
      <dgm:spPr/>
    </dgm:pt>
  </dgm:ptLst>
  <dgm:cxnLst>
    <dgm:cxn modelId="{DA175E9B-C794-4844-9DCA-DDF54A1D9D25}" type="presOf" srcId="{A9DA5BF4-C342-4146-ACA1-4D67879C1C0B}" destId="{49A9AC75-B096-407B-9819-4582F5BF2C53}" srcOrd="0" destOrd="0" presId="urn:microsoft.com/office/officeart/2005/8/layout/hierarchy2"/>
    <dgm:cxn modelId="{53469112-B0D8-4415-8F2B-E4A7E3A8FE08}" type="presOf" srcId="{F1E59792-47C9-40D0-9F9A-0E21BBBD453B}" destId="{9BF5BB0D-2CC6-468C-A372-BBEDBC10F1CA}" srcOrd="0" destOrd="0" presId="urn:microsoft.com/office/officeart/2005/8/layout/hierarchy2"/>
    <dgm:cxn modelId="{8D2E87B6-BF8A-4081-8636-64788C41E55B}" type="presOf" srcId="{95AB61B3-724F-4BC2-9E08-530E5DC31A80}" destId="{06174CD6-35DF-49F6-92F0-9CC4E7C53824}" srcOrd="0" destOrd="0" presId="urn:microsoft.com/office/officeart/2005/8/layout/hierarchy2"/>
    <dgm:cxn modelId="{4BBB1DBC-5468-41A7-9C90-09F449748A36}" type="presOf" srcId="{3BD2952A-74CC-4D27-9674-8845C3D7F4BB}" destId="{77DCC8A8-4CFD-473A-8A80-90D1BC8EEAB5}" srcOrd="0" destOrd="0" presId="urn:microsoft.com/office/officeart/2005/8/layout/hierarchy2"/>
    <dgm:cxn modelId="{0251A98B-2032-4659-8ACC-F72656143820}" srcId="{ED4611F0-AEB3-4074-9004-C418E59C1281}" destId="{9B3CFF2B-2F81-4A09-A659-4D7701C4DFA3}" srcOrd="0" destOrd="0" parTransId="{3C0B599F-858D-49A5-85D7-1490127B13F7}" sibTransId="{A82A4B46-449B-40EF-ACC6-796F6CA36B71}"/>
    <dgm:cxn modelId="{64769B25-3FAA-4F07-AF64-520ED5B7AF1C}" type="presOf" srcId="{3A4B4F49-A220-4453-9822-2728A658CFF8}" destId="{F4D52AF7-F62A-4C11-98C1-2DEE01C50F95}" srcOrd="0" destOrd="0" presId="urn:microsoft.com/office/officeart/2005/8/layout/hierarchy2"/>
    <dgm:cxn modelId="{A3D38215-1730-49FB-9E26-61970E02531F}" type="presOf" srcId="{3BD2952A-74CC-4D27-9674-8845C3D7F4BB}" destId="{DCBBF914-6BD1-4B38-B9C5-5515BFE61A20}" srcOrd="1" destOrd="0" presId="urn:microsoft.com/office/officeart/2005/8/layout/hierarchy2"/>
    <dgm:cxn modelId="{2B32925C-A4C8-4994-9E10-6FC3C6B00151}" srcId="{F904BB2F-066A-4C06-8D23-D1A337F9CBA5}" destId="{A1C6B11A-92DA-4ED0-9B79-FA01E8D8BC00}" srcOrd="0" destOrd="0" parTransId="{2EDEF8F2-D279-4C4D-94E3-47F84B36957B}" sibTransId="{534375BE-721D-4AC5-8821-7C2815E068DD}"/>
    <dgm:cxn modelId="{EEA33EF8-AD54-4C92-A24D-CB8D9CD66293}" srcId="{95AB61B3-724F-4BC2-9E08-530E5DC31A80}" destId="{2BB5F695-8EAE-4908-A420-EBFC1FDC3AD1}" srcOrd="0" destOrd="0" parTransId="{AE3CBF43-E621-48FE-B2D9-493532F7054B}" sibTransId="{9CF63880-F843-4C39-A1D3-8DE008753D36}"/>
    <dgm:cxn modelId="{62846DDF-FCD7-4BBE-89F3-1C1669745230}" type="presOf" srcId="{64769972-D074-4796-88BF-62919C8D3D3A}" destId="{CB532594-E23F-42FA-9D52-F3E0B01B87F2}" srcOrd="1" destOrd="0" presId="urn:microsoft.com/office/officeart/2005/8/layout/hierarchy2"/>
    <dgm:cxn modelId="{7D1F60B2-E380-40B5-A3C2-EB96500A339A}" type="presOf" srcId="{64769972-D074-4796-88BF-62919C8D3D3A}" destId="{3356B21F-F136-448F-8A67-CD2F02C9D2D5}" srcOrd="0" destOrd="0" presId="urn:microsoft.com/office/officeart/2005/8/layout/hierarchy2"/>
    <dgm:cxn modelId="{A62B1AF2-E8A3-437E-99CE-E2A629F44BED}" type="presOf" srcId="{3A4B4F49-A220-4453-9822-2728A658CFF8}" destId="{6B91BBAC-3F81-47DA-ABBF-0432F163B3A9}" srcOrd="1" destOrd="0" presId="urn:microsoft.com/office/officeart/2005/8/layout/hierarchy2"/>
    <dgm:cxn modelId="{EB6836F6-B42D-4A37-80E0-3D6A368821EC}" type="presOf" srcId="{AE3CBF43-E621-48FE-B2D9-493532F7054B}" destId="{7397CBE1-9DA4-4A5F-9268-92BDB9BF1FC4}" srcOrd="1" destOrd="0" presId="urn:microsoft.com/office/officeart/2005/8/layout/hierarchy2"/>
    <dgm:cxn modelId="{72E7082F-6C13-4456-A1C0-3B8979CE0CC1}" type="presOf" srcId="{BB5702EF-596D-48D7-9BD0-07BF87D7AB64}" destId="{57954D4A-EA19-42F2-92C0-2A7E64E568D7}" srcOrd="0" destOrd="0" presId="urn:microsoft.com/office/officeart/2005/8/layout/hierarchy2"/>
    <dgm:cxn modelId="{BACCC556-0B4F-4FD3-9548-0BF2D348960F}" type="presOf" srcId="{9CF62086-894F-4976-B8EA-02BBF78082B2}" destId="{12A7B5D6-A427-4DB4-AEA0-846D2E487C22}" srcOrd="0" destOrd="0" presId="urn:microsoft.com/office/officeart/2005/8/layout/hierarchy2"/>
    <dgm:cxn modelId="{AC097DF0-4106-481D-BBAD-C98A923D778E}" type="presOf" srcId="{2BB5F695-8EAE-4908-A420-EBFC1FDC3AD1}" destId="{FC53BEE2-837D-4D8B-A163-F45A187A715D}" srcOrd="0" destOrd="0" presId="urn:microsoft.com/office/officeart/2005/8/layout/hierarchy2"/>
    <dgm:cxn modelId="{FE8D0553-3D56-4FDB-86A4-F805C1133169}" type="presOf" srcId="{2EDEF8F2-D279-4C4D-94E3-47F84B36957B}" destId="{B2EC496A-303D-4383-AA7E-3DE46E7E604C}" srcOrd="0" destOrd="0" presId="urn:microsoft.com/office/officeart/2005/8/layout/hierarchy2"/>
    <dgm:cxn modelId="{B82E1A38-0F69-4E44-8C3B-648BFE582086}" type="presOf" srcId="{9CF62086-894F-4976-B8EA-02BBF78082B2}" destId="{F0A739EB-2C7B-473D-9F8D-3551D235CC14}" srcOrd="1" destOrd="0" presId="urn:microsoft.com/office/officeart/2005/8/layout/hierarchy2"/>
    <dgm:cxn modelId="{6B7EDC06-45C1-497D-9773-919BA0CC501C}" type="presOf" srcId="{2EDEF8F2-D279-4C4D-94E3-47F84B36957B}" destId="{AB8C82FE-425E-41A0-828B-90463514B30E}" srcOrd="1" destOrd="0" presId="urn:microsoft.com/office/officeart/2005/8/layout/hierarchy2"/>
    <dgm:cxn modelId="{547A4E87-8579-4B10-AE76-7FBACD2139C5}" type="presOf" srcId="{E515C99A-5925-43CF-AD1B-8BF3E1371806}" destId="{2AF87148-9387-400D-AFB9-9A64639D9623}" srcOrd="0" destOrd="0" presId="urn:microsoft.com/office/officeart/2005/8/layout/hierarchy2"/>
    <dgm:cxn modelId="{CFA4EA6A-5A5C-443B-80CA-EC4DAC3065F0}" type="presOf" srcId="{74EDF6E0-6265-4F1D-BCFB-911D053905A8}" destId="{1D5719B1-14B7-4C0F-B4EC-E2DD0429D744}" srcOrd="0" destOrd="0" presId="urn:microsoft.com/office/officeart/2005/8/layout/hierarchy2"/>
    <dgm:cxn modelId="{18AD29F5-FB0E-4A07-B8B0-1F788EA8C90C}" srcId="{E515C99A-5925-43CF-AD1B-8BF3E1371806}" destId="{46DB19E1-3377-4098-88A1-A3A9C92F5D5F}" srcOrd="0" destOrd="0" parTransId="{A9DA5BF4-C342-4146-ACA1-4D67879C1C0B}" sibTransId="{62465B72-4DF6-4FCB-BD48-6620924B4080}"/>
    <dgm:cxn modelId="{67ADB567-D4E9-4050-AE92-C7B86E881DAA}" srcId="{46DB19E1-3377-4098-88A1-A3A9C92F5D5F}" destId="{74EDF6E0-6265-4F1D-BCFB-911D053905A8}" srcOrd="0" destOrd="0" parTransId="{7143EEEA-343F-4641-8E23-C6E62FAF3CE2}" sibTransId="{D8BDED91-537F-4F3A-BB78-C709EB0F2EE9}"/>
    <dgm:cxn modelId="{1653E814-F849-404A-9122-34E7FB90B7E2}" type="presOf" srcId="{28348CC0-EF35-4CB1-BAC7-E09F9E8C9D9A}" destId="{62A692CF-0113-4810-9716-1E07EABAE742}" srcOrd="0" destOrd="0" presId="urn:microsoft.com/office/officeart/2005/8/layout/hierarchy2"/>
    <dgm:cxn modelId="{920AC5B2-EAD9-4C24-9301-6312020DEF6B}" type="presOf" srcId="{3C0B599F-858D-49A5-85D7-1490127B13F7}" destId="{CAB0EDD8-C437-4C5B-BB1E-9BEE209DEC28}" srcOrd="0" destOrd="0" presId="urn:microsoft.com/office/officeart/2005/8/layout/hierarchy2"/>
    <dgm:cxn modelId="{08FAC3EC-66C9-4D14-98FC-B01FC2FDA457}" type="presOf" srcId="{46DB19E1-3377-4098-88A1-A3A9C92F5D5F}" destId="{411F5FEC-24CA-4EBE-921D-EE3896B3A170}" srcOrd="0" destOrd="0" presId="urn:microsoft.com/office/officeart/2005/8/layout/hierarchy2"/>
    <dgm:cxn modelId="{A61ACFC8-9B00-40E1-BBA9-354089D23C69}" type="presOf" srcId="{3C0B599F-858D-49A5-85D7-1490127B13F7}" destId="{9D818A38-34CA-4C7B-A75C-FA196E074505}" srcOrd="1" destOrd="0" presId="urn:microsoft.com/office/officeart/2005/8/layout/hierarchy2"/>
    <dgm:cxn modelId="{94718D20-AF50-44D7-9BA9-CD799EBDF56A}" srcId="{46DB19E1-3377-4098-88A1-A3A9C92F5D5F}" destId="{A3B91D5C-535C-40CE-810F-BBC7C73392DF}" srcOrd="3" destOrd="0" parTransId="{64769972-D074-4796-88BF-62919C8D3D3A}" sibTransId="{A52402E2-EE7A-4C4F-AF62-D24D00220D71}"/>
    <dgm:cxn modelId="{0299478C-0F4A-4CAD-9456-05E153939BAF}" srcId="{46DB19E1-3377-4098-88A1-A3A9C92F5D5F}" destId="{F904BB2F-066A-4C06-8D23-D1A337F9CBA5}" srcOrd="1" destOrd="0" parTransId="{9CF62086-894F-4976-B8EA-02BBF78082B2}" sibTransId="{6D81477B-611C-4630-BC09-9C46DC131DA8}"/>
    <dgm:cxn modelId="{50A08AB1-3F98-4214-A2C3-B23424B97DE4}" srcId="{F1E59792-47C9-40D0-9F9A-0E21BBBD453B}" destId="{E515C99A-5925-43CF-AD1B-8BF3E1371806}" srcOrd="0" destOrd="0" parTransId="{2C898E56-D99C-48F0-A75B-63F5CCC21136}" sibTransId="{F0E67678-6DB6-4B2C-8F13-A3157ACE7D3E}"/>
    <dgm:cxn modelId="{11D3F822-40E3-4F80-94AD-5BD1B9F5F1FE}" type="presOf" srcId="{9B3CFF2B-2F81-4A09-A659-4D7701C4DFA3}" destId="{A7D18509-951D-4CBF-ADAA-BF6CF89BB1CA}" srcOrd="0" destOrd="0" presId="urn:microsoft.com/office/officeart/2005/8/layout/hierarchy2"/>
    <dgm:cxn modelId="{95CEC410-CE5C-4492-8C9E-56CAB42A68EC}" type="presOf" srcId="{A9DA5BF4-C342-4146-ACA1-4D67879C1C0B}" destId="{491DB53F-6916-4746-A430-7C7D723BFDB4}" srcOrd="1" destOrd="0" presId="urn:microsoft.com/office/officeart/2005/8/layout/hierarchy2"/>
    <dgm:cxn modelId="{B302FFF0-B7DA-4A71-8610-372AD79C4638}" srcId="{A3B91D5C-535C-40CE-810F-BBC7C73392DF}" destId="{1E6B6876-DF8D-4BC0-9189-0215C901D200}" srcOrd="0" destOrd="0" parTransId="{3BD2952A-74CC-4D27-9674-8845C3D7F4BB}" sibTransId="{5B2859F7-14D5-4908-932C-84271872B420}"/>
    <dgm:cxn modelId="{4B37C9D7-D7EA-414D-8A91-7D202A0CE781}" srcId="{74EDF6E0-6265-4F1D-BCFB-911D053905A8}" destId="{28348CC0-EF35-4CB1-BAC7-E09F9E8C9D9A}" srcOrd="0" destOrd="0" parTransId="{3A4B4F49-A220-4453-9822-2728A658CFF8}" sibTransId="{3C8B6F1B-7755-4368-9A9A-EE2A40B3B38F}"/>
    <dgm:cxn modelId="{3E0AA73E-9BED-4A5F-A7B6-0AC4C7C57D83}" type="presOf" srcId="{B3F4D25D-D9ED-4A7F-83B5-C86C94EAAA78}" destId="{BDF651A7-1581-480D-BBB1-292D3955B186}" srcOrd="1" destOrd="0" presId="urn:microsoft.com/office/officeart/2005/8/layout/hierarchy2"/>
    <dgm:cxn modelId="{CF58E876-BFBE-4CF8-979E-3639367E9408}" srcId="{46DB19E1-3377-4098-88A1-A3A9C92F5D5F}" destId="{ED4611F0-AEB3-4074-9004-C418E59C1281}" srcOrd="4" destOrd="0" parTransId="{B3F4D25D-D9ED-4A7F-83B5-C86C94EAAA78}" sibTransId="{F83C2027-CD9E-4B79-9725-2CE93724A7BF}"/>
    <dgm:cxn modelId="{F1C9C686-6374-4AFD-AAC6-A4F57DAFB47E}" type="presOf" srcId="{AE3CBF43-E621-48FE-B2D9-493532F7054B}" destId="{1E7DC7F2-9C04-4C25-8734-D0BD759381AB}" srcOrd="0" destOrd="0" presId="urn:microsoft.com/office/officeart/2005/8/layout/hierarchy2"/>
    <dgm:cxn modelId="{13B4C8F4-2865-4823-98EA-862DC5E72A33}" srcId="{46DB19E1-3377-4098-88A1-A3A9C92F5D5F}" destId="{95AB61B3-724F-4BC2-9E08-530E5DC31A80}" srcOrd="2" destOrd="0" parTransId="{BB5702EF-596D-48D7-9BD0-07BF87D7AB64}" sibTransId="{6A567EF7-0408-48C5-835B-7FA98D4DEFD1}"/>
    <dgm:cxn modelId="{0266BD95-D9DA-4AF1-BB6E-824FC88282C1}" type="presOf" srcId="{1E6B6876-DF8D-4BC0-9189-0215C901D200}" destId="{1DB01DEE-D43C-4974-9E9F-30C853B93861}" srcOrd="0" destOrd="0" presId="urn:microsoft.com/office/officeart/2005/8/layout/hierarchy2"/>
    <dgm:cxn modelId="{418C899B-5B30-4081-99CE-6D816F2BEDC6}" type="presOf" srcId="{B3F4D25D-D9ED-4A7F-83B5-C86C94EAAA78}" destId="{831ED3EE-6A97-4E14-87B2-E3225281FE12}" srcOrd="0" destOrd="0" presId="urn:microsoft.com/office/officeart/2005/8/layout/hierarchy2"/>
    <dgm:cxn modelId="{3783386C-1B60-4065-827D-2986BC0C3510}" type="presOf" srcId="{ED4611F0-AEB3-4074-9004-C418E59C1281}" destId="{346B0F43-17CD-4C41-87E1-DB9540DF08CA}" srcOrd="0" destOrd="0" presId="urn:microsoft.com/office/officeart/2005/8/layout/hierarchy2"/>
    <dgm:cxn modelId="{D7E3CDC3-D91A-4ECC-A554-FC5EA8726FB0}" type="presOf" srcId="{F904BB2F-066A-4C06-8D23-D1A337F9CBA5}" destId="{97EE81E9-F0C3-4D15-8A6E-EDA833A859BB}" srcOrd="0" destOrd="0" presId="urn:microsoft.com/office/officeart/2005/8/layout/hierarchy2"/>
    <dgm:cxn modelId="{1B06385E-BE11-42DA-847E-81CDFC0D39D7}" type="presOf" srcId="{A1C6B11A-92DA-4ED0-9B79-FA01E8D8BC00}" destId="{F153F975-2D90-422B-B54E-23A3BF31D33F}" srcOrd="0" destOrd="0" presId="urn:microsoft.com/office/officeart/2005/8/layout/hierarchy2"/>
    <dgm:cxn modelId="{CD407CD6-AF0C-4C69-A469-FE62D5BB4ED2}" type="presOf" srcId="{A3B91D5C-535C-40CE-810F-BBC7C73392DF}" destId="{3B6049A4-D74F-418B-9DAC-93EFAB0CA038}" srcOrd="0" destOrd="0" presId="urn:microsoft.com/office/officeart/2005/8/layout/hierarchy2"/>
    <dgm:cxn modelId="{2F029AE0-CD84-4829-8DB5-F52140BF7475}" type="presOf" srcId="{7143EEEA-343F-4641-8E23-C6E62FAF3CE2}" destId="{E9646AE6-49EF-4AA4-828D-FED933DF046A}" srcOrd="0" destOrd="0" presId="urn:microsoft.com/office/officeart/2005/8/layout/hierarchy2"/>
    <dgm:cxn modelId="{A924C287-7D24-4249-BFA5-DD6010696095}" type="presOf" srcId="{7143EEEA-343F-4641-8E23-C6E62FAF3CE2}" destId="{F5CBE230-4AB5-4FA1-8835-36AF4531AF39}" srcOrd="1" destOrd="0" presId="urn:microsoft.com/office/officeart/2005/8/layout/hierarchy2"/>
    <dgm:cxn modelId="{005A9F6B-2F7D-4F51-8704-F3C4D343A90F}" type="presOf" srcId="{BB5702EF-596D-48D7-9BD0-07BF87D7AB64}" destId="{B9329DDC-75F8-4332-9F8A-02D3823A8C34}" srcOrd="1" destOrd="0" presId="urn:microsoft.com/office/officeart/2005/8/layout/hierarchy2"/>
    <dgm:cxn modelId="{0790ACDC-A61A-451D-BB45-32AE5A0C80C1}" type="presParOf" srcId="{9BF5BB0D-2CC6-468C-A372-BBEDBC10F1CA}" destId="{A47F8F49-FB19-4D1C-88FA-21DEDE094A34}" srcOrd="0" destOrd="0" presId="urn:microsoft.com/office/officeart/2005/8/layout/hierarchy2"/>
    <dgm:cxn modelId="{2A5B0837-D678-4D4C-B608-1F3CE259718B}" type="presParOf" srcId="{A47F8F49-FB19-4D1C-88FA-21DEDE094A34}" destId="{2AF87148-9387-400D-AFB9-9A64639D9623}" srcOrd="0" destOrd="0" presId="urn:microsoft.com/office/officeart/2005/8/layout/hierarchy2"/>
    <dgm:cxn modelId="{B3E60FEA-710B-405D-8E18-731AE56CE1F1}" type="presParOf" srcId="{A47F8F49-FB19-4D1C-88FA-21DEDE094A34}" destId="{50353CBD-DBB2-4764-9754-BEE8D133C777}" srcOrd="1" destOrd="0" presId="urn:microsoft.com/office/officeart/2005/8/layout/hierarchy2"/>
    <dgm:cxn modelId="{5AE29EC4-4998-4D26-8827-888EC1B76B59}" type="presParOf" srcId="{50353CBD-DBB2-4764-9754-BEE8D133C777}" destId="{49A9AC75-B096-407B-9819-4582F5BF2C53}" srcOrd="0" destOrd="0" presId="urn:microsoft.com/office/officeart/2005/8/layout/hierarchy2"/>
    <dgm:cxn modelId="{047C30E5-80BE-450F-99F2-C6BB9145C34A}" type="presParOf" srcId="{49A9AC75-B096-407B-9819-4582F5BF2C53}" destId="{491DB53F-6916-4746-A430-7C7D723BFDB4}" srcOrd="0" destOrd="0" presId="urn:microsoft.com/office/officeart/2005/8/layout/hierarchy2"/>
    <dgm:cxn modelId="{672DB02E-C11B-40FE-B4DA-E264CD54B06D}" type="presParOf" srcId="{50353CBD-DBB2-4764-9754-BEE8D133C777}" destId="{35F49AAD-5098-4C7E-A101-12DCA8B1D1BD}" srcOrd="1" destOrd="0" presId="urn:microsoft.com/office/officeart/2005/8/layout/hierarchy2"/>
    <dgm:cxn modelId="{ACC81AD8-51DA-4148-A3B8-F8B4956D204A}" type="presParOf" srcId="{35F49AAD-5098-4C7E-A101-12DCA8B1D1BD}" destId="{411F5FEC-24CA-4EBE-921D-EE3896B3A170}" srcOrd="0" destOrd="0" presId="urn:microsoft.com/office/officeart/2005/8/layout/hierarchy2"/>
    <dgm:cxn modelId="{1C5A17B5-58B1-4713-BE39-80FA267AC065}" type="presParOf" srcId="{35F49AAD-5098-4C7E-A101-12DCA8B1D1BD}" destId="{FBF0D6C4-54EA-439A-9AA7-5690B6F82AA5}" srcOrd="1" destOrd="0" presId="urn:microsoft.com/office/officeart/2005/8/layout/hierarchy2"/>
    <dgm:cxn modelId="{7A35633E-8B82-4ECE-AF90-9641F6F63A4F}" type="presParOf" srcId="{FBF0D6C4-54EA-439A-9AA7-5690B6F82AA5}" destId="{E9646AE6-49EF-4AA4-828D-FED933DF046A}" srcOrd="0" destOrd="0" presId="urn:microsoft.com/office/officeart/2005/8/layout/hierarchy2"/>
    <dgm:cxn modelId="{FED53A5D-28C7-48BE-B1E4-95DE221FE4EE}" type="presParOf" srcId="{E9646AE6-49EF-4AA4-828D-FED933DF046A}" destId="{F5CBE230-4AB5-4FA1-8835-36AF4531AF39}" srcOrd="0" destOrd="0" presId="urn:microsoft.com/office/officeart/2005/8/layout/hierarchy2"/>
    <dgm:cxn modelId="{0B8F3A06-FFD3-40B1-B3BF-725C084FEECA}" type="presParOf" srcId="{FBF0D6C4-54EA-439A-9AA7-5690B6F82AA5}" destId="{14543606-7D6C-4174-985F-31539D719B77}" srcOrd="1" destOrd="0" presId="urn:microsoft.com/office/officeart/2005/8/layout/hierarchy2"/>
    <dgm:cxn modelId="{9ACCAFCA-BC52-4495-ACD7-1D47CC80CA8A}" type="presParOf" srcId="{14543606-7D6C-4174-985F-31539D719B77}" destId="{1D5719B1-14B7-4C0F-B4EC-E2DD0429D744}" srcOrd="0" destOrd="0" presId="urn:microsoft.com/office/officeart/2005/8/layout/hierarchy2"/>
    <dgm:cxn modelId="{DFDC3CEA-0D4B-4C42-B8BB-C0955DCE0755}" type="presParOf" srcId="{14543606-7D6C-4174-985F-31539D719B77}" destId="{0DF4C8B7-A18C-42C0-AF88-7830059924B0}" srcOrd="1" destOrd="0" presId="urn:microsoft.com/office/officeart/2005/8/layout/hierarchy2"/>
    <dgm:cxn modelId="{F24F080F-C87F-42B3-8E31-A7AF3BF63592}" type="presParOf" srcId="{0DF4C8B7-A18C-42C0-AF88-7830059924B0}" destId="{F4D52AF7-F62A-4C11-98C1-2DEE01C50F95}" srcOrd="0" destOrd="0" presId="urn:microsoft.com/office/officeart/2005/8/layout/hierarchy2"/>
    <dgm:cxn modelId="{635ED276-198E-4169-8862-A96AF2BC6A1E}" type="presParOf" srcId="{F4D52AF7-F62A-4C11-98C1-2DEE01C50F95}" destId="{6B91BBAC-3F81-47DA-ABBF-0432F163B3A9}" srcOrd="0" destOrd="0" presId="urn:microsoft.com/office/officeart/2005/8/layout/hierarchy2"/>
    <dgm:cxn modelId="{838899F1-BCC2-4E88-A7BB-66A60F41DA77}" type="presParOf" srcId="{0DF4C8B7-A18C-42C0-AF88-7830059924B0}" destId="{91D7C34C-CBF7-4242-A157-6C2612FB858D}" srcOrd="1" destOrd="0" presId="urn:microsoft.com/office/officeart/2005/8/layout/hierarchy2"/>
    <dgm:cxn modelId="{8F3CD84E-7181-4823-A4CC-86651A1CC89C}" type="presParOf" srcId="{91D7C34C-CBF7-4242-A157-6C2612FB858D}" destId="{62A692CF-0113-4810-9716-1E07EABAE742}" srcOrd="0" destOrd="0" presId="urn:microsoft.com/office/officeart/2005/8/layout/hierarchy2"/>
    <dgm:cxn modelId="{3C8CB02E-4FDD-4129-B163-3CC4B1CB9CC2}" type="presParOf" srcId="{91D7C34C-CBF7-4242-A157-6C2612FB858D}" destId="{AF9247A6-D4F1-4369-B25E-12B2A73357BE}" srcOrd="1" destOrd="0" presId="urn:microsoft.com/office/officeart/2005/8/layout/hierarchy2"/>
    <dgm:cxn modelId="{470BF952-E58C-4599-BAFC-BB8E7D73911D}" type="presParOf" srcId="{FBF0D6C4-54EA-439A-9AA7-5690B6F82AA5}" destId="{12A7B5D6-A427-4DB4-AEA0-846D2E487C22}" srcOrd="2" destOrd="0" presId="urn:microsoft.com/office/officeart/2005/8/layout/hierarchy2"/>
    <dgm:cxn modelId="{65A70823-8AD5-4183-B726-FFB31562D8A1}" type="presParOf" srcId="{12A7B5D6-A427-4DB4-AEA0-846D2E487C22}" destId="{F0A739EB-2C7B-473D-9F8D-3551D235CC14}" srcOrd="0" destOrd="0" presId="urn:microsoft.com/office/officeart/2005/8/layout/hierarchy2"/>
    <dgm:cxn modelId="{F96CB4B9-60F4-4C4F-BE81-0BFF84D5542F}" type="presParOf" srcId="{FBF0D6C4-54EA-439A-9AA7-5690B6F82AA5}" destId="{21F2A7CB-C28E-4221-8D7B-D5E22CB3FF9F}" srcOrd="3" destOrd="0" presId="urn:microsoft.com/office/officeart/2005/8/layout/hierarchy2"/>
    <dgm:cxn modelId="{E4170387-A2B2-44D7-B4FD-5601A4F8EE07}" type="presParOf" srcId="{21F2A7CB-C28E-4221-8D7B-D5E22CB3FF9F}" destId="{97EE81E9-F0C3-4D15-8A6E-EDA833A859BB}" srcOrd="0" destOrd="0" presId="urn:microsoft.com/office/officeart/2005/8/layout/hierarchy2"/>
    <dgm:cxn modelId="{57A3EB01-89BB-4DF0-8928-760AD20460D9}" type="presParOf" srcId="{21F2A7CB-C28E-4221-8D7B-D5E22CB3FF9F}" destId="{F23ADE65-696C-463D-8BEE-6EBF6C976BB3}" srcOrd="1" destOrd="0" presId="urn:microsoft.com/office/officeart/2005/8/layout/hierarchy2"/>
    <dgm:cxn modelId="{EA059FE4-980A-4E47-9FE0-3E0E215541FE}" type="presParOf" srcId="{F23ADE65-696C-463D-8BEE-6EBF6C976BB3}" destId="{B2EC496A-303D-4383-AA7E-3DE46E7E604C}" srcOrd="0" destOrd="0" presId="urn:microsoft.com/office/officeart/2005/8/layout/hierarchy2"/>
    <dgm:cxn modelId="{0AABD555-E62F-4788-A3A4-14C7486E4403}" type="presParOf" srcId="{B2EC496A-303D-4383-AA7E-3DE46E7E604C}" destId="{AB8C82FE-425E-41A0-828B-90463514B30E}" srcOrd="0" destOrd="0" presId="urn:microsoft.com/office/officeart/2005/8/layout/hierarchy2"/>
    <dgm:cxn modelId="{4FD3CDF1-1FA8-4768-B7D3-ADEB46BF874D}" type="presParOf" srcId="{F23ADE65-696C-463D-8BEE-6EBF6C976BB3}" destId="{1FE9253D-D3FD-4F53-9ED4-88282FEAD5BD}" srcOrd="1" destOrd="0" presId="urn:microsoft.com/office/officeart/2005/8/layout/hierarchy2"/>
    <dgm:cxn modelId="{75A9883C-D559-458C-84A2-817B95DCAF39}" type="presParOf" srcId="{1FE9253D-D3FD-4F53-9ED4-88282FEAD5BD}" destId="{F153F975-2D90-422B-B54E-23A3BF31D33F}" srcOrd="0" destOrd="0" presId="urn:microsoft.com/office/officeart/2005/8/layout/hierarchy2"/>
    <dgm:cxn modelId="{E9AF7323-3C9D-46A1-91F6-30DFDC2ED3F6}" type="presParOf" srcId="{1FE9253D-D3FD-4F53-9ED4-88282FEAD5BD}" destId="{4D37EEA6-33DF-4D25-B9CA-0626F26EA05E}" srcOrd="1" destOrd="0" presId="urn:microsoft.com/office/officeart/2005/8/layout/hierarchy2"/>
    <dgm:cxn modelId="{6B6CEE5A-A294-4C16-A7C7-C8EE3BF9F22C}" type="presParOf" srcId="{FBF0D6C4-54EA-439A-9AA7-5690B6F82AA5}" destId="{57954D4A-EA19-42F2-92C0-2A7E64E568D7}" srcOrd="4" destOrd="0" presId="urn:microsoft.com/office/officeart/2005/8/layout/hierarchy2"/>
    <dgm:cxn modelId="{5BE2B7F9-AAF2-4E1C-8637-B966E056A96C}" type="presParOf" srcId="{57954D4A-EA19-42F2-92C0-2A7E64E568D7}" destId="{B9329DDC-75F8-4332-9F8A-02D3823A8C34}" srcOrd="0" destOrd="0" presId="urn:microsoft.com/office/officeart/2005/8/layout/hierarchy2"/>
    <dgm:cxn modelId="{355BEEBA-B1BF-40E8-BED7-E95E8F7A2E9A}" type="presParOf" srcId="{FBF0D6C4-54EA-439A-9AA7-5690B6F82AA5}" destId="{E1A4DD4C-2BE1-4179-A5D6-FC5499A54843}" srcOrd="5" destOrd="0" presId="urn:microsoft.com/office/officeart/2005/8/layout/hierarchy2"/>
    <dgm:cxn modelId="{FED19F42-7D00-4FB4-842D-58CBCA332E2A}" type="presParOf" srcId="{E1A4DD4C-2BE1-4179-A5D6-FC5499A54843}" destId="{06174CD6-35DF-49F6-92F0-9CC4E7C53824}" srcOrd="0" destOrd="0" presId="urn:microsoft.com/office/officeart/2005/8/layout/hierarchy2"/>
    <dgm:cxn modelId="{90588A8C-9933-480E-A45D-C9A938FF31F7}" type="presParOf" srcId="{E1A4DD4C-2BE1-4179-A5D6-FC5499A54843}" destId="{C4DA2ECD-D911-43DF-A797-027DFE560F12}" srcOrd="1" destOrd="0" presId="urn:microsoft.com/office/officeart/2005/8/layout/hierarchy2"/>
    <dgm:cxn modelId="{88BDD46B-62B6-40EC-8681-E9841BC09F0C}" type="presParOf" srcId="{C4DA2ECD-D911-43DF-A797-027DFE560F12}" destId="{1E7DC7F2-9C04-4C25-8734-D0BD759381AB}" srcOrd="0" destOrd="0" presId="urn:microsoft.com/office/officeart/2005/8/layout/hierarchy2"/>
    <dgm:cxn modelId="{6CFFEB8E-9A60-4F03-9958-D79372DE3495}" type="presParOf" srcId="{1E7DC7F2-9C04-4C25-8734-D0BD759381AB}" destId="{7397CBE1-9DA4-4A5F-9268-92BDB9BF1FC4}" srcOrd="0" destOrd="0" presId="urn:microsoft.com/office/officeart/2005/8/layout/hierarchy2"/>
    <dgm:cxn modelId="{5C5A7226-A6FF-4FF8-A43F-493AFD6D5958}" type="presParOf" srcId="{C4DA2ECD-D911-43DF-A797-027DFE560F12}" destId="{5E0E8512-E76D-4E8F-BC11-5CA7D5827FFC}" srcOrd="1" destOrd="0" presId="urn:microsoft.com/office/officeart/2005/8/layout/hierarchy2"/>
    <dgm:cxn modelId="{D6F4AE14-835C-4DAC-A2B4-699B824B2174}" type="presParOf" srcId="{5E0E8512-E76D-4E8F-BC11-5CA7D5827FFC}" destId="{FC53BEE2-837D-4D8B-A163-F45A187A715D}" srcOrd="0" destOrd="0" presId="urn:microsoft.com/office/officeart/2005/8/layout/hierarchy2"/>
    <dgm:cxn modelId="{E18DFE6E-CD11-4477-B734-45A78E582FF1}" type="presParOf" srcId="{5E0E8512-E76D-4E8F-BC11-5CA7D5827FFC}" destId="{23A17F53-454D-41F7-BFD2-E35F4C01C757}" srcOrd="1" destOrd="0" presId="urn:microsoft.com/office/officeart/2005/8/layout/hierarchy2"/>
    <dgm:cxn modelId="{EECA4418-F1FC-4721-9259-B26731252F71}" type="presParOf" srcId="{FBF0D6C4-54EA-439A-9AA7-5690B6F82AA5}" destId="{3356B21F-F136-448F-8A67-CD2F02C9D2D5}" srcOrd="6" destOrd="0" presId="urn:microsoft.com/office/officeart/2005/8/layout/hierarchy2"/>
    <dgm:cxn modelId="{7C87AECC-D245-4FD2-9DB9-120C22C8AF7E}" type="presParOf" srcId="{3356B21F-F136-448F-8A67-CD2F02C9D2D5}" destId="{CB532594-E23F-42FA-9D52-F3E0B01B87F2}" srcOrd="0" destOrd="0" presId="urn:microsoft.com/office/officeart/2005/8/layout/hierarchy2"/>
    <dgm:cxn modelId="{715301C1-C548-4BA8-84ED-B36D6A04110F}" type="presParOf" srcId="{FBF0D6C4-54EA-439A-9AA7-5690B6F82AA5}" destId="{B0616F00-49E7-4B5A-BEE8-80B389BE7EDA}" srcOrd="7" destOrd="0" presId="urn:microsoft.com/office/officeart/2005/8/layout/hierarchy2"/>
    <dgm:cxn modelId="{22E44504-5900-4AB7-B433-08454DD0FFAD}" type="presParOf" srcId="{B0616F00-49E7-4B5A-BEE8-80B389BE7EDA}" destId="{3B6049A4-D74F-418B-9DAC-93EFAB0CA038}" srcOrd="0" destOrd="0" presId="urn:microsoft.com/office/officeart/2005/8/layout/hierarchy2"/>
    <dgm:cxn modelId="{A7AA83B3-C5FB-4B14-AEE8-DC3C8D94889C}" type="presParOf" srcId="{B0616F00-49E7-4B5A-BEE8-80B389BE7EDA}" destId="{8C6D04C3-B1C5-41F8-8B41-58AB5ED20918}" srcOrd="1" destOrd="0" presId="urn:microsoft.com/office/officeart/2005/8/layout/hierarchy2"/>
    <dgm:cxn modelId="{B2F24253-4390-4713-910F-F4E72BD76E9F}" type="presParOf" srcId="{8C6D04C3-B1C5-41F8-8B41-58AB5ED20918}" destId="{77DCC8A8-4CFD-473A-8A80-90D1BC8EEAB5}" srcOrd="0" destOrd="0" presId="urn:microsoft.com/office/officeart/2005/8/layout/hierarchy2"/>
    <dgm:cxn modelId="{AC12FDA2-64E2-4B4A-993A-2BEEA68A7B5F}" type="presParOf" srcId="{77DCC8A8-4CFD-473A-8A80-90D1BC8EEAB5}" destId="{DCBBF914-6BD1-4B38-B9C5-5515BFE61A20}" srcOrd="0" destOrd="0" presId="urn:microsoft.com/office/officeart/2005/8/layout/hierarchy2"/>
    <dgm:cxn modelId="{35E878F2-206D-4326-9BFF-45946D099009}" type="presParOf" srcId="{8C6D04C3-B1C5-41F8-8B41-58AB5ED20918}" destId="{D7C5AD5C-0B51-4A91-ACCD-8E63B819CF47}" srcOrd="1" destOrd="0" presId="urn:microsoft.com/office/officeart/2005/8/layout/hierarchy2"/>
    <dgm:cxn modelId="{E4877962-D6DB-461E-9F60-D1D7AC0B1B31}" type="presParOf" srcId="{D7C5AD5C-0B51-4A91-ACCD-8E63B819CF47}" destId="{1DB01DEE-D43C-4974-9E9F-30C853B93861}" srcOrd="0" destOrd="0" presId="urn:microsoft.com/office/officeart/2005/8/layout/hierarchy2"/>
    <dgm:cxn modelId="{E3B551D0-1351-493A-A724-4DBAAB7696E2}" type="presParOf" srcId="{D7C5AD5C-0B51-4A91-ACCD-8E63B819CF47}" destId="{F6E3E435-D461-4D63-BA0C-345C389AAEC7}" srcOrd="1" destOrd="0" presId="urn:microsoft.com/office/officeart/2005/8/layout/hierarchy2"/>
    <dgm:cxn modelId="{2EB1FBB4-1E72-437A-B533-A93979806DB4}" type="presParOf" srcId="{FBF0D6C4-54EA-439A-9AA7-5690B6F82AA5}" destId="{831ED3EE-6A97-4E14-87B2-E3225281FE12}" srcOrd="8" destOrd="0" presId="urn:microsoft.com/office/officeart/2005/8/layout/hierarchy2"/>
    <dgm:cxn modelId="{02B37C63-F6A6-4992-B201-718549960410}" type="presParOf" srcId="{831ED3EE-6A97-4E14-87B2-E3225281FE12}" destId="{BDF651A7-1581-480D-BBB1-292D3955B186}" srcOrd="0" destOrd="0" presId="urn:microsoft.com/office/officeart/2005/8/layout/hierarchy2"/>
    <dgm:cxn modelId="{07184343-9E22-48FB-83B3-7411EC53C606}" type="presParOf" srcId="{FBF0D6C4-54EA-439A-9AA7-5690B6F82AA5}" destId="{379B44BB-99B5-46C1-A7EB-1E8EDB6E0BCB}" srcOrd="9" destOrd="0" presId="urn:microsoft.com/office/officeart/2005/8/layout/hierarchy2"/>
    <dgm:cxn modelId="{DE215597-1FE9-43EE-ACFF-E839CCE0EBA1}" type="presParOf" srcId="{379B44BB-99B5-46C1-A7EB-1E8EDB6E0BCB}" destId="{346B0F43-17CD-4C41-87E1-DB9540DF08CA}" srcOrd="0" destOrd="0" presId="urn:microsoft.com/office/officeart/2005/8/layout/hierarchy2"/>
    <dgm:cxn modelId="{258DD533-DA86-4EF6-A8FD-A2CCE8F38793}" type="presParOf" srcId="{379B44BB-99B5-46C1-A7EB-1E8EDB6E0BCB}" destId="{D3137615-2076-4EEC-83FF-792571D9F779}" srcOrd="1" destOrd="0" presId="urn:microsoft.com/office/officeart/2005/8/layout/hierarchy2"/>
    <dgm:cxn modelId="{B3FDE324-58F6-4E18-89A4-EBE5D4713B98}" type="presParOf" srcId="{D3137615-2076-4EEC-83FF-792571D9F779}" destId="{CAB0EDD8-C437-4C5B-BB1E-9BEE209DEC28}" srcOrd="0" destOrd="0" presId="urn:microsoft.com/office/officeart/2005/8/layout/hierarchy2"/>
    <dgm:cxn modelId="{DD97B670-E86C-45F1-91A4-E4A017067A80}" type="presParOf" srcId="{CAB0EDD8-C437-4C5B-BB1E-9BEE209DEC28}" destId="{9D818A38-34CA-4C7B-A75C-FA196E074505}" srcOrd="0" destOrd="0" presId="urn:microsoft.com/office/officeart/2005/8/layout/hierarchy2"/>
    <dgm:cxn modelId="{33945994-60CB-4264-83B3-3A57B12C812E}" type="presParOf" srcId="{D3137615-2076-4EEC-83FF-792571D9F779}" destId="{CA0A7A4F-A8DD-439E-AD7D-4373782786E9}" srcOrd="1" destOrd="0" presId="urn:microsoft.com/office/officeart/2005/8/layout/hierarchy2"/>
    <dgm:cxn modelId="{92767740-5F30-44D6-9101-04FF2FED2B70}" type="presParOf" srcId="{CA0A7A4F-A8DD-439E-AD7D-4373782786E9}" destId="{A7D18509-951D-4CBF-ADAA-BF6CF89BB1CA}" srcOrd="0" destOrd="0" presId="urn:microsoft.com/office/officeart/2005/8/layout/hierarchy2"/>
    <dgm:cxn modelId="{C6FB1AF5-ACCD-4EEF-B065-FA9CFF708FAF}" type="presParOf" srcId="{CA0A7A4F-A8DD-439E-AD7D-4373782786E9}" destId="{6DCAC8E5-3175-45AB-A441-9DC1B370D79F}"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8B7E16-5817-4534-B0BB-E0104D4DA13F}" type="doc">
      <dgm:prSet loTypeId="urn:microsoft.com/office/officeart/2008/layout/HalfCircleOrganizationChart" loCatId="hierarchy" qsTypeId="urn:microsoft.com/office/officeart/2005/8/quickstyle/simple1" qsCatId="simple" csTypeId="urn:microsoft.com/office/officeart/2005/8/colors/colorful3" csCatId="colorful" phldr="1"/>
      <dgm:spPr/>
      <dgm:t>
        <a:bodyPr/>
        <a:lstStyle/>
        <a:p>
          <a:endParaRPr lang="es-EC"/>
        </a:p>
      </dgm:t>
    </dgm:pt>
    <dgm:pt modelId="{0BFC452E-7ABE-4CE5-A6DB-CB39C7B565A8}">
      <dgm:prSet phldrT="[Texto]" custT="1"/>
      <dgm:spPr/>
      <dgm:t>
        <a:bodyPr/>
        <a:lstStyle/>
        <a:p>
          <a:r>
            <a:rPr lang="es-EC" sz="2000" b="1" dirty="0" smtClean="0">
              <a:solidFill>
                <a:srgbClr val="222A35"/>
              </a:solidFill>
            </a:rPr>
            <a:t>Encuesta</a:t>
          </a:r>
          <a:endParaRPr lang="es-EC" sz="2000" b="1" dirty="0">
            <a:solidFill>
              <a:srgbClr val="222A35"/>
            </a:solidFill>
          </a:endParaRPr>
        </a:p>
      </dgm:t>
    </dgm:pt>
    <dgm:pt modelId="{5ADD62E6-CB47-4D42-8B70-562C341A7BB8}" type="parTrans" cxnId="{DBF34A7C-EB1B-4115-B2A6-260C247D53A5}">
      <dgm:prSet/>
      <dgm:spPr/>
      <dgm:t>
        <a:bodyPr/>
        <a:lstStyle/>
        <a:p>
          <a:endParaRPr lang="es-EC" b="1">
            <a:solidFill>
              <a:srgbClr val="222A35"/>
            </a:solidFill>
          </a:endParaRPr>
        </a:p>
      </dgm:t>
    </dgm:pt>
    <dgm:pt modelId="{C8430BDF-9918-4832-9614-FE2C72B327A1}" type="sibTrans" cxnId="{DBF34A7C-EB1B-4115-B2A6-260C247D53A5}">
      <dgm:prSet/>
      <dgm:spPr/>
      <dgm:t>
        <a:bodyPr/>
        <a:lstStyle/>
        <a:p>
          <a:endParaRPr lang="es-EC" b="1">
            <a:solidFill>
              <a:srgbClr val="222A35"/>
            </a:solidFill>
          </a:endParaRPr>
        </a:p>
      </dgm:t>
    </dgm:pt>
    <dgm:pt modelId="{EDE90F84-17A4-4F82-B454-3153030EE407}" type="asst">
      <dgm:prSet phldrT="[Texto]"/>
      <dgm:spPr/>
      <dgm:t>
        <a:bodyPr/>
        <a:lstStyle/>
        <a:p>
          <a:r>
            <a:rPr lang="es-EC" b="1" dirty="0" smtClean="0">
              <a:solidFill>
                <a:srgbClr val="222A35"/>
              </a:solidFill>
            </a:rPr>
            <a:t>Herramienta “Cuestionario de Evaluación de la Calidad Percibida en Servicios Deportivos” (CECASDEP)</a:t>
          </a:r>
          <a:endParaRPr lang="es-EC" b="1" dirty="0">
            <a:solidFill>
              <a:srgbClr val="222A35"/>
            </a:solidFill>
          </a:endParaRPr>
        </a:p>
      </dgm:t>
    </dgm:pt>
    <dgm:pt modelId="{F07C1E39-36C1-4FDA-B271-9F6F9178AA27}" type="parTrans" cxnId="{4D26B152-B75E-4D95-AD8D-72A14FEA2148}">
      <dgm:prSet/>
      <dgm:spPr/>
      <dgm:t>
        <a:bodyPr/>
        <a:lstStyle/>
        <a:p>
          <a:endParaRPr lang="es-EC" b="1">
            <a:solidFill>
              <a:srgbClr val="222A35"/>
            </a:solidFill>
          </a:endParaRPr>
        </a:p>
      </dgm:t>
    </dgm:pt>
    <dgm:pt modelId="{FECCFF08-7A6F-4366-9A69-487D23227917}" type="sibTrans" cxnId="{4D26B152-B75E-4D95-AD8D-72A14FEA2148}">
      <dgm:prSet/>
      <dgm:spPr/>
      <dgm:t>
        <a:bodyPr/>
        <a:lstStyle/>
        <a:p>
          <a:endParaRPr lang="es-EC" b="1">
            <a:solidFill>
              <a:srgbClr val="222A35"/>
            </a:solidFill>
          </a:endParaRPr>
        </a:p>
      </dgm:t>
    </dgm:pt>
    <dgm:pt modelId="{4C7D125B-A28D-4C27-8B3D-68212AFBD433}">
      <dgm:prSet phldrT="[Texto]"/>
      <dgm:spPr/>
      <dgm:t>
        <a:bodyPr/>
        <a:lstStyle/>
        <a:p>
          <a:r>
            <a:rPr lang="es-EC" b="1" dirty="0" smtClean="0">
              <a:solidFill>
                <a:srgbClr val="222A35"/>
              </a:solidFill>
            </a:rPr>
            <a:t>Validación de expertos</a:t>
          </a:r>
          <a:endParaRPr lang="es-EC" b="1" dirty="0">
            <a:solidFill>
              <a:srgbClr val="222A35"/>
            </a:solidFill>
          </a:endParaRPr>
        </a:p>
      </dgm:t>
    </dgm:pt>
    <dgm:pt modelId="{32567848-85E5-423C-B31C-E885276C30C1}" type="parTrans" cxnId="{02B7648C-4942-4FF4-9CCE-A3B0E1C044EB}">
      <dgm:prSet/>
      <dgm:spPr/>
      <dgm:t>
        <a:bodyPr/>
        <a:lstStyle/>
        <a:p>
          <a:endParaRPr lang="es-EC" b="1">
            <a:solidFill>
              <a:srgbClr val="222A35"/>
            </a:solidFill>
          </a:endParaRPr>
        </a:p>
      </dgm:t>
    </dgm:pt>
    <dgm:pt modelId="{B4394BEC-79AA-4C99-87B9-9519E6A54E46}" type="sibTrans" cxnId="{02B7648C-4942-4FF4-9CCE-A3B0E1C044EB}">
      <dgm:prSet/>
      <dgm:spPr/>
      <dgm:t>
        <a:bodyPr/>
        <a:lstStyle/>
        <a:p>
          <a:endParaRPr lang="es-EC" b="1">
            <a:solidFill>
              <a:srgbClr val="222A35"/>
            </a:solidFill>
          </a:endParaRPr>
        </a:p>
      </dgm:t>
    </dgm:pt>
    <dgm:pt modelId="{4694E2B4-B940-4302-B4B7-45C12CBA746F}">
      <dgm:prSet phldrT="[Texto]"/>
      <dgm:spPr/>
      <dgm:t>
        <a:bodyPr/>
        <a:lstStyle/>
        <a:p>
          <a:r>
            <a:rPr lang="es-EC" b="1" dirty="0" smtClean="0">
              <a:solidFill>
                <a:srgbClr val="222A35"/>
              </a:solidFill>
            </a:rPr>
            <a:t>Validación de Alfa de </a:t>
          </a:r>
          <a:r>
            <a:rPr lang="es-EC" b="1" dirty="0" err="1" smtClean="0">
              <a:solidFill>
                <a:srgbClr val="222A35"/>
              </a:solidFill>
            </a:rPr>
            <a:t>Cronbach</a:t>
          </a:r>
          <a:endParaRPr lang="es-EC" b="1" dirty="0">
            <a:solidFill>
              <a:srgbClr val="222A35"/>
            </a:solidFill>
          </a:endParaRPr>
        </a:p>
      </dgm:t>
    </dgm:pt>
    <dgm:pt modelId="{E7810369-7F30-412E-B08D-517F7E63E8C4}" type="parTrans" cxnId="{9465B2D0-B574-476A-AD09-D2B8898238A7}">
      <dgm:prSet/>
      <dgm:spPr/>
      <dgm:t>
        <a:bodyPr/>
        <a:lstStyle/>
        <a:p>
          <a:endParaRPr lang="es-EC" b="1">
            <a:solidFill>
              <a:srgbClr val="222A35"/>
            </a:solidFill>
          </a:endParaRPr>
        </a:p>
      </dgm:t>
    </dgm:pt>
    <dgm:pt modelId="{32B26512-3620-445F-AE4C-D1A0E37E1A61}" type="sibTrans" cxnId="{9465B2D0-B574-476A-AD09-D2B8898238A7}">
      <dgm:prSet/>
      <dgm:spPr/>
      <dgm:t>
        <a:bodyPr/>
        <a:lstStyle/>
        <a:p>
          <a:endParaRPr lang="es-EC" b="1">
            <a:solidFill>
              <a:srgbClr val="222A35"/>
            </a:solidFill>
          </a:endParaRPr>
        </a:p>
      </dgm:t>
    </dgm:pt>
    <dgm:pt modelId="{3ED588E5-DA59-4CBA-9A08-24626BEA73E8}">
      <dgm:prSet phldrT="[Texto]"/>
      <dgm:spPr/>
      <dgm:t>
        <a:bodyPr/>
        <a:lstStyle/>
        <a:p>
          <a:r>
            <a:rPr lang="es-EC" b="1" dirty="0" smtClean="0">
              <a:solidFill>
                <a:srgbClr val="222A35"/>
              </a:solidFill>
            </a:rPr>
            <a:t>Muestreo aleatorio simple</a:t>
          </a:r>
          <a:endParaRPr lang="es-EC" b="1" dirty="0">
            <a:solidFill>
              <a:srgbClr val="222A35"/>
            </a:solidFill>
          </a:endParaRPr>
        </a:p>
      </dgm:t>
    </dgm:pt>
    <dgm:pt modelId="{C9542E70-B815-43A2-B26F-1B58283E5326}" type="parTrans" cxnId="{2B5D7BB2-FF9C-4705-94FF-F5CE27A789DB}">
      <dgm:prSet/>
      <dgm:spPr/>
      <dgm:t>
        <a:bodyPr/>
        <a:lstStyle/>
        <a:p>
          <a:endParaRPr lang="es-EC" b="1">
            <a:solidFill>
              <a:srgbClr val="222A35"/>
            </a:solidFill>
          </a:endParaRPr>
        </a:p>
      </dgm:t>
    </dgm:pt>
    <dgm:pt modelId="{2CFD2FA8-FE43-40C6-B116-B9DEDA9BD335}" type="sibTrans" cxnId="{2B5D7BB2-FF9C-4705-94FF-F5CE27A789DB}">
      <dgm:prSet/>
      <dgm:spPr/>
      <dgm:t>
        <a:bodyPr/>
        <a:lstStyle/>
        <a:p>
          <a:endParaRPr lang="es-EC" b="1">
            <a:solidFill>
              <a:srgbClr val="222A35"/>
            </a:solidFill>
          </a:endParaRPr>
        </a:p>
      </dgm:t>
    </dgm:pt>
    <dgm:pt modelId="{B4D0EACD-2DE8-475E-8440-900D3C8CE80B}" type="pres">
      <dgm:prSet presAssocID="{0C8B7E16-5817-4534-B0BB-E0104D4DA13F}" presName="Name0" presStyleCnt="0">
        <dgm:presLayoutVars>
          <dgm:orgChart val="1"/>
          <dgm:chPref val="1"/>
          <dgm:dir/>
          <dgm:animOne val="branch"/>
          <dgm:animLvl val="lvl"/>
          <dgm:resizeHandles/>
        </dgm:presLayoutVars>
      </dgm:prSet>
      <dgm:spPr/>
      <dgm:t>
        <a:bodyPr/>
        <a:lstStyle/>
        <a:p>
          <a:endParaRPr lang="es-EC"/>
        </a:p>
      </dgm:t>
    </dgm:pt>
    <dgm:pt modelId="{180DAA50-E2A5-4235-BB31-7525A3CC8BC0}" type="pres">
      <dgm:prSet presAssocID="{0BFC452E-7ABE-4CE5-A6DB-CB39C7B565A8}" presName="hierRoot1" presStyleCnt="0">
        <dgm:presLayoutVars>
          <dgm:hierBranch val="init"/>
        </dgm:presLayoutVars>
      </dgm:prSet>
      <dgm:spPr/>
    </dgm:pt>
    <dgm:pt modelId="{3BEAE9BD-BE57-4848-A511-C218A2BA558C}" type="pres">
      <dgm:prSet presAssocID="{0BFC452E-7ABE-4CE5-A6DB-CB39C7B565A8}" presName="rootComposite1" presStyleCnt="0"/>
      <dgm:spPr/>
    </dgm:pt>
    <dgm:pt modelId="{BF0EEE92-A17B-4D86-BFF3-CADF5B3CB351}" type="pres">
      <dgm:prSet presAssocID="{0BFC452E-7ABE-4CE5-A6DB-CB39C7B565A8}" presName="rootText1" presStyleLbl="alignAcc1" presStyleIdx="0" presStyleCnt="0">
        <dgm:presLayoutVars>
          <dgm:chPref val="3"/>
        </dgm:presLayoutVars>
      </dgm:prSet>
      <dgm:spPr/>
      <dgm:t>
        <a:bodyPr/>
        <a:lstStyle/>
        <a:p>
          <a:endParaRPr lang="es-EC"/>
        </a:p>
      </dgm:t>
    </dgm:pt>
    <dgm:pt modelId="{214D71BA-B050-436F-A17B-E45EB5919709}" type="pres">
      <dgm:prSet presAssocID="{0BFC452E-7ABE-4CE5-A6DB-CB39C7B565A8}" presName="topArc1" presStyleLbl="parChTrans1D1" presStyleIdx="0" presStyleCnt="10"/>
      <dgm:spPr/>
    </dgm:pt>
    <dgm:pt modelId="{4FC6319C-C3B0-4B58-9792-CD307E9B9748}" type="pres">
      <dgm:prSet presAssocID="{0BFC452E-7ABE-4CE5-A6DB-CB39C7B565A8}" presName="bottomArc1" presStyleLbl="parChTrans1D1" presStyleIdx="1" presStyleCnt="10"/>
      <dgm:spPr/>
    </dgm:pt>
    <dgm:pt modelId="{8C394575-760B-4136-8F02-1F173CA8935A}" type="pres">
      <dgm:prSet presAssocID="{0BFC452E-7ABE-4CE5-A6DB-CB39C7B565A8}" presName="topConnNode1" presStyleLbl="node1" presStyleIdx="0" presStyleCnt="0"/>
      <dgm:spPr/>
      <dgm:t>
        <a:bodyPr/>
        <a:lstStyle/>
        <a:p>
          <a:endParaRPr lang="es-EC"/>
        </a:p>
      </dgm:t>
    </dgm:pt>
    <dgm:pt modelId="{D7F30A8B-CDCB-4A40-8674-D44665226EFB}" type="pres">
      <dgm:prSet presAssocID="{0BFC452E-7ABE-4CE5-A6DB-CB39C7B565A8}" presName="hierChild2" presStyleCnt="0"/>
      <dgm:spPr/>
    </dgm:pt>
    <dgm:pt modelId="{A74C32B6-9F10-41F5-A6D1-6C89E0FE0917}" type="pres">
      <dgm:prSet presAssocID="{32567848-85E5-423C-B31C-E885276C30C1}" presName="Name28" presStyleLbl="parChTrans1D2" presStyleIdx="0" presStyleCnt="4"/>
      <dgm:spPr/>
      <dgm:t>
        <a:bodyPr/>
        <a:lstStyle/>
        <a:p>
          <a:endParaRPr lang="es-EC"/>
        </a:p>
      </dgm:t>
    </dgm:pt>
    <dgm:pt modelId="{2544EB4E-C674-4CFC-821B-8716337276F8}" type="pres">
      <dgm:prSet presAssocID="{4C7D125B-A28D-4C27-8B3D-68212AFBD433}" presName="hierRoot2" presStyleCnt="0">
        <dgm:presLayoutVars>
          <dgm:hierBranch val="init"/>
        </dgm:presLayoutVars>
      </dgm:prSet>
      <dgm:spPr/>
    </dgm:pt>
    <dgm:pt modelId="{35FA8309-F35F-4E5C-9605-22A309F7BB1D}" type="pres">
      <dgm:prSet presAssocID="{4C7D125B-A28D-4C27-8B3D-68212AFBD433}" presName="rootComposite2" presStyleCnt="0"/>
      <dgm:spPr/>
    </dgm:pt>
    <dgm:pt modelId="{CCA3F29F-C1F0-494C-BDC6-9B298B0FAF65}" type="pres">
      <dgm:prSet presAssocID="{4C7D125B-A28D-4C27-8B3D-68212AFBD433}" presName="rootText2" presStyleLbl="alignAcc1" presStyleIdx="0" presStyleCnt="0">
        <dgm:presLayoutVars>
          <dgm:chPref val="3"/>
        </dgm:presLayoutVars>
      </dgm:prSet>
      <dgm:spPr/>
      <dgm:t>
        <a:bodyPr/>
        <a:lstStyle/>
        <a:p>
          <a:endParaRPr lang="es-EC"/>
        </a:p>
      </dgm:t>
    </dgm:pt>
    <dgm:pt modelId="{B61508C4-B15D-477C-BD13-1C9553B47B60}" type="pres">
      <dgm:prSet presAssocID="{4C7D125B-A28D-4C27-8B3D-68212AFBD433}" presName="topArc2" presStyleLbl="parChTrans1D1" presStyleIdx="2" presStyleCnt="10"/>
      <dgm:spPr/>
    </dgm:pt>
    <dgm:pt modelId="{816B2E0C-64CA-4A35-95BC-896F91AFA5CE}" type="pres">
      <dgm:prSet presAssocID="{4C7D125B-A28D-4C27-8B3D-68212AFBD433}" presName="bottomArc2" presStyleLbl="parChTrans1D1" presStyleIdx="3" presStyleCnt="10"/>
      <dgm:spPr/>
    </dgm:pt>
    <dgm:pt modelId="{7EDCACAF-F3A2-4794-A16C-4E53BD9BE01F}" type="pres">
      <dgm:prSet presAssocID="{4C7D125B-A28D-4C27-8B3D-68212AFBD433}" presName="topConnNode2" presStyleLbl="node2" presStyleIdx="0" presStyleCnt="0"/>
      <dgm:spPr/>
      <dgm:t>
        <a:bodyPr/>
        <a:lstStyle/>
        <a:p>
          <a:endParaRPr lang="es-EC"/>
        </a:p>
      </dgm:t>
    </dgm:pt>
    <dgm:pt modelId="{2711CDE8-ECCC-4A30-9D3E-4073F2396194}" type="pres">
      <dgm:prSet presAssocID="{4C7D125B-A28D-4C27-8B3D-68212AFBD433}" presName="hierChild4" presStyleCnt="0"/>
      <dgm:spPr/>
    </dgm:pt>
    <dgm:pt modelId="{8AF69D12-14AF-4710-AF3B-89B4EB9DE961}" type="pres">
      <dgm:prSet presAssocID="{4C7D125B-A28D-4C27-8B3D-68212AFBD433}" presName="hierChild5" presStyleCnt="0"/>
      <dgm:spPr/>
    </dgm:pt>
    <dgm:pt modelId="{213B94F1-AC0C-421F-A485-A4AFE51A4A02}" type="pres">
      <dgm:prSet presAssocID="{E7810369-7F30-412E-B08D-517F7E63E8C4}" presName="Name28" presStyleLbl="parChTrans1D2" presStyleIdx="1" presStyleCnt="4"/>
      <dgm:spPr/>
      <dgm:t>
        <a:bodyPr/>
        <a:lstStyle/>
        <a:p>
          <a:endParaRPr lang="es-EC"/>
        </a:p>
      </dgm:t>
    </dgm:pt>
    <dgm:pt modelId="{6FCB3850-8272-48AE-9937-EBAA6218A70D}" type="pres">
      <dgm:prSet presAssocID="{4694E2B4-B940-4302-B4B7-45C12CBA746F}" presName="hierRoot2" presStyleCnt="0">
        <dgm:presLayoutVars>
          <dgm:hierBranch val="init"/>
        </dgm:presLayoutVars>
      </dgm:prSet>
      <dgm:spPr/>
    </dgm:pt>
    <dgm:pt modelId="{551B2BEF-2485-4422-832C-462F8D72FB5B}" type="pres">
      <dgm:prSet presAssocID="{4694E2B4-B940-4302-B4B7-45C12CBA746F}" presName="rootComposite2" presStyleCnt="0"/>
      <dgm:spPr/>
    </dgm:pt>
    <dgm:pt modelId="{D1A0601F-3CD1-4C94-AB94-012A8D205835}" type="pres">
      <dgm:prSet presAssocID="{4694E2B4-B940-4302-B4B7-45C12CBA746F}" presName="rootText2" presStyleLbl="alignAcc1" presStyleIdx="0" presStyleCnt="0">
        <dgm:presLayoutVars>
          <dgm:chPref val="3"/>
        </dgm:presLayoutVars>
      </dgm:prSet>
      <dgm:spPr/>
      <dgm:t>
        <a:bodyPr/>
        <a:lstStyle/>
        <a:p>
          <a:endParaRPr lang="es-EC"/>
        </a:p>
      </dgm:t>
    </dgm:pt>
    <dgm:pt modelId="{30798040-4A13-440D-8E22-B3BED9273222}" type="pres">
      <dgm:prSet presAssocID="{4694E2B4-B940-4302-B4B7-45C12CBA746F}" presName="topArc2" presStyleLbl="parChTrans1D1" presStyleIdx="4" presStyleCnt="10"/>
      <dgm:spPr/>
    </dgm:pt>
    <dgm:pt modelId="{5D9C620C-1C4C-433A-B416-6220ABCC04A4}" type="pres">
      <dgm:prSet presAssocID="{4694E2B4-B940-4302-B4B7-45C12CBA746F}" presName="bottomArc2" presStyleLbl="parChTrans1D1" presStyleIdx="5" presStyleCnt="10"/>
      <dgm:spPr/>
    </dgm:pt>
    <dgm:pt modelId="{FFBE8EC4-3210-4239-8031-CC576BAA3A6B}" type="pres">
      <dgm:prSet presAssocID="{4694E2B4-B940-4302-B4B7-45C12CBA746F}" presName="topConnNode2" presStyleLbl="node2" presStyleIdx="0" presStyleCnt="0"/>
      <dgm:spPr/>
      <dgm:t>
        <a:bodyPr/>
        <a:lstStyle/>
        <a:p>
          <a:endParaRPr lang="es-EC"/>
        </a:p>
      </dgm:t>
    </dgm:pt>
    <dgm:pt modelId="{90BFEB6E-DC37-457A-8473-04BEA5740CDF}" type="pres">
      <dgm:prSet presAssocID="{4694E2B4-B940-4302-B4B7-45C12CBA746F}" presName="hierChild4" presStyleCnt="0"/>
      <dgm:spPr/>
    </dgm:pt>
    <dgm:pt modelId="{99E5BD52-7D7F-4DAC-B2DD-8E08FB2DBE97}" type="pres">
      <dgm:prSet presAssocID="{4694E2B4-B940-4302-B4B7-45C12CBA746F}" presName="hierChild5" presStyleCnt="0"/>
      <dgm:spPr/>
    </dgm:pt>
    <dgm:pt modelId="{AFBB0ECF-787E-41D1-B49D-607B2D11C66F}" type="pres">
      <dgm:prSet presAssocID="{C9542E70-B815-43A2-B26F-1B58283E5326}" presName="Name28" presStyleLbl="parChTrans1D2" presStyleIdx="2" presStyleCnt="4"/>
      <dgm:spPr/>
      <dgm:t>
        <a:bodyPr/>
        <a:lstStyle/>
        <a:p>
          <a:endParaRPr lang="es-EC"/>
        </a:p>
      </dgm:t>
    </dgm:pt>
    <dgm:pt modelId="{F2C9E885-30AF-4DE0-B2FA-D33A8BBE0954}" type="pres">
      <dgm:prSet presAssocID="{3ED588E5-DA59-4CBA-9A08-24626BEA73E8}" presName="hierRoot2" presStyleCnt="0">
        <dgm:presLayoutVars>
          <dgm:hierBranch val="init"/>
        </dgm:presLayoutVars>
      </dgm:prSet>
      <dgm:spPr/>
    </dgm:pt>
    <dgm:pt modelId="{0647CCFA-7900-4B89-A5C9-589D11C91E67}" type="pres">
      <dgm:prSet presAssocID="{3ED588E5-DA59-4CBA-9A08-24626BEA73E8}" presName="rootComposite2" presStyleCnt="0"/>
      <dgm:spPr/>
    </dgm:pt>
    <dgm:pt modelId="{5FF100D4-A108-4C0F-86BF-B84B43DDDC2B}" type="pres">
      <dgm:prSet presAssocID="{3ED588E5-DA59-4CBA-9A08-24626BEA73E8}" presName="rootText2" presStyleLbl="alignAcc1" presStyleIdx="0" presStyleCnt="0">
        <dgm:presLayoutVars>
          <dgm:chPref val="3"/>
        </dgm:presLayoutVars>
      </dgm:prSet>
      <dgm:spPr/>
      <dgm:t>
        <a:bodyPr/>
        <a:lstStyle/>
        <a:p>
          <a:endParaRPr lang="es-EC"/>
        </a:p>
      </dgm:t>
    </dgm:pt>
    <dgm:pt modelId="{3A51E2E7-F046-41D6-B95E-FC4D894EE0B1}" type="pres">
      <dgm:prSet presAssocID="{3ED588E5-DA59-4CBA-9A08-24626BEA73E8}" presName="topArc2" presStyleLbl="parChTrans1D1" presStyleIdx="6" presStyleCnt="10"/>
      <dgm:spPr/>
    </dgm:pt>
    <dgm:pt modelId="{291FC6AC-D6BF-4B28-8E41-09B27E31E966}" type="pres">
      <dgm:prSet presAssocID="{3ED588E5-DA59-4CBA-9A08-24626BEA73E8}" presName="bottomArc2" presStyleLbl="parChTrans1D1" presStyleIdx="7" presStyleCnt="10"/>
      <dgm:spPr/>
    </dgm:pt>
    <dgm:pt modelId="{3A684429-D212-4861-B7EF-3135AB9A700F}" type="pres">
      <dgm:prSet presAssocID="{3ED588E5-DA59-4CBA-9A08-24626BEA73E8}" presName="topConnNode2" presStyleLbl="node2" presStyleIdx="0" presStyleCnt="0"/>
      <dgm:spPr/>
      <dgm:t>
        <a:bodyPr/>
        <a:lstStyle/>
        <a:p>
          <a:endParaRPr lang="es-EC"/>
        </a:p>
      </dgm:t>
    </dgm:pt>
    <dgm:pt modelId="{F75D860A-4CAB-4ABF-89A5-6D7DD39FD51F}" type="pres">
      <dgm:prSet presAssocID="{3ED588E5-DA59-4CBA-9A08-24626BEA73E8}" presName="hierChild4" presStyleCnt="0"/>
      <dgm:spPr/>
    </dgm:pt>
    <dgm:pt modelId="{FEC8205C-CA99-40B8-9557-A9785EC1F035}" type="pres">
      <dgm:prSet presAssocID="{3ED588E5-DA59-4CBA-9A08-24626BEA73E8}" presName="hierChild5" presStyleCnt="0"/>
      <dgm:spPr/>
    </dgm:pt>
    <dgm:pt modelId="{5514B34F-7CF8-4458-B6CD-F3AF4C03555F}" type="pres">
      <dgm:prSet presAssocID="{0BFC452E-7ABE-4CE5-A6DB-CB39C7B565A8}" presName="hierChild3" presStyleCnt="0"/>
      <dgm:spPr/>
    </dgm:pt>
    <dgm:pt modelId="{8B553F39-ABA8-427F-80E7-8B2220E5DF71}" type="pres">
      <dgm:prSet presAssocID="{F07C1E39-36C1-4FDA-B271-9F6F9178AA27}" presName="Name101" presStyleLbl="parChTrans1D2" presStyleIdx="3" presStyleCnt="4"/>
      <dgm:spPr/>
      <dgm:t>
        <a:bodyPr/>
        <a:lstStyle/>
        <a:p>
          <a:endParaRPr lang="es-EC"/>
        </a:p>
      </dgm:t>
    </dgm:pt>
    <dgm:pt modelId="{6D68F266-BE33-4FA4-B77A-6E04F68318CA}" type="pres">
      <dgm:prSet presAssocID="{EDE90F84-17A4-4F82-B454-3153030EE407}" presName="hierRoot3" presStyleCnt="0">
        <dgm:presLayoutVars>
          <dgm:hierBranch val="init"/>
        </dgm:presLayoutVars>
      </dgm:prSet>
      <dgm:spPr/>
    </dgm:pt>
    <dgm:pt modelId="{180C7524-D1B7-48CF-B0D4-F0099A10A84C}" type="pres">
      <dgm:prSet presAssocID="{EDE90F84-17A4-4F82-B454-3153030EE407}" presName="rootComposite3" presStyleCnt="0"/>
      <dgm:spPr/>
    </dgm:pt>
    <dgm:pt modelId="{46592EFC-3D98-42AD-99F1-C29405DA119F}" type="pres">
      <dgm:prSet presAssocID="{EDE90F84-17A4-4F82-B454-3153030EE407}" presName="rootText3" presStyleLbl="alignAcc1" presStyleIdx="0" presStyleCnt="0">
        <dgm:presLayoutVars>
          <dgm:chPref val="3"/>
        </dgm:presLayoutVars>
      </dgm:prSet>
      <dgm:spPr/>
      <dgm:t>
        <a:bodyPr/>
        <a:lstStyle/>
        <a:p>
          <a:endParaRPr lang="es-EC"/>
        </a:p>
      </dgm:t>
    </dgm:pt>
    <dgm:pt modelId="{EFEE7AEE-ED02-4F1A-8A28-9C5D4186C649}" type="pres">
      <dgm:prSet presAssocID="{EDE90F84-17A4-4F82-B454-3153030EE407}" presName="topArc3" presStyleLbl="parChTrans1D1" presStyleIdx="8" presStyleCnt="10"/>
      <dgm:spPr/>
    </dgm:pt>
    <dgm:pt modelId="{06784D56-49CF-4B18-A39F-63ABC110EE78}" type="pres">
      <dgm:prSet presAssocID="{EDE90F84-17A4-4F82-B454-3153030EE407}" presName="bottomArc3" presStyleLbl="parChTrans1D1" presStyleIdx="9" presStyleCnt="10"/>
      <dgm:spPr/>
    </dgm:pt>
    <dgm:pt modelId="{EF4E0A82-77F4-47F8-AE0A-476D32B23629}" type="pres">
      <dgm:prSet presAssocID="{EDE90F84-17A4-4F82-B454-3153030EE407}" presName="topConnNode3" presStyleLbl="asst1" presStyleIdx="0" presStyleCnt="0"/>
      <dgm:spPr/>
      <dgm:t>
        <a:bodyPr/>
        <a:lstStyle/>
        <a:p>
          <a:endParaRPr lang="es-EC"/>
        </a:p>
      </dgm:t>
    </dgm:pt>
    <dgm:pt modelId="{C9CD34CE-BFD2-4303-BC91-6D172529430F}" type="pres">
      <dgm:prSet presAssocID="{EDE90F84-17A4-4F82-B454-3153030EE407}" presName="hierChild6" presStyleCnt="0"/>
      <dgm:spPr/>
    </dgm:pt>
    <dgm:pt modelId="{10402C33-3434-4723-9C2F-D00B06EF154E}" type="pres">
      <dgm:prSet presAssocID="{EDE90F84-17A4-4F82-B454-3153030EE407}" presName="hierChild7" presStyleCnt="0"/>
      <dgm:spPr/>
    </dgm:pt>
  </dgm:ptLst>
  <dgm:cxnLst>
    <dgm:cxn modelId="{45ACE45B-4E06-4A9B-85CA-6DCEB14D9886}" type="presOf" srcId="{0C8B7E16-5817-4534-B0BB-E0104D4DA13F}" destId="{B4D0EACD-2DE8-475E-8440-900D3C8CE80B}" srcOrd="0" destOrd="0" presId="urn:microsoft.com/office/officeart/2008/layout/HalfCircleOrganizationChart"/>
    <dgm:cxn modelId="{2B5D7BB2-FF9C-4705-94FF-F5CE27A789DB}" srcId="{0BFC452E-7ABE-4CE5-A6DB-CB39C7B565A8}" destId="{3ED588E5-DA59-4CBA-9A08-24626BEA73E8}" srcOrd="3" destOrd="0" parTransId="{C9542E70-B815-43A2-B26F-1B58283E5326}" sibTransId="{2CFD2FA8-FE43-40C6-B116-B9DEDA9BD335}"/>
    <dgm:cxn modelId="{FC7E9417-9772-4D70-8D36-69150FB86F13}" type="presOf" srcId="{E7810369-7F30-412E-B08D-517F7E63E8C4}" destId="{213B94F1-AC0C-421F-A485-A4AFE51A4A02}" srcOrd="0" destOrd="0" presId="urn:microsoft.com/office/officeart/2008/layout/HalfCircleOrganizationChart"/>
    <dgm:cxn modelId="{573CF5E3-E689-468C-ACE7-E8E5F26C5CF3}" type="presOf" srcId="{0BFC452E-7ABE-4CE5-A6DB-CB39C7B565A8}" destId="{8C394575-760B-4136-8F02-1F173CA8935A}" srcOrd="1" destOrd="0" presId="urn:microsoft.com/office/officeart/2008/layout/HalfCircleOrganizationChart"/>
    <dgm:cxn modelId="{FE67E693-ED77-4215-BAAE-E0BB584BB8BA}" type="presOf" srcId="{C9542E70-B815-43A2-B26F-1B58283E5326}" destId="{AFBB0ECF-787E-41D1-B49D-607B2D11C66F}" srcOrd="0" destOrd="0" presId="urn:microsoft.com/office/officeart/2008/layout/HalfCircleOrganizationChart"/>
    <dgm:cxn modelId="{E984A3C0-917C-497C-A413-AA487D22C451}" type="presOf" srcId="{EDE90F84-17A4-4F82-B454-3153030EE407}" destId="{EF4E0A82-77F4-47F8-AE0A-476D32B23629}" srcOrd="1" destOrd="0" presId="urn:microsoft.com/office/officeart/2008/layout/HalfCircleOrganizationChart"/>
    <dgm:cxn modelId="{FF35F3BC-F19B-4525-85F5-2BCCAFB527D1}" type="presOf" srcId="{3ED588E5-DA59-4CBA-9A08-24626BEA73E8}" destId="{5FF100D4-A108-4C0F-86BF-B84B43DDDC2B}" srcOrd="0" destOrd="0" presId="urn:microsoft.com/office/officeart/2008/layout/HalfCircleOrganizationChart"/>
    <dgm:cxn modelId="{5766D3A5-D8A8-47A8-94E3-44B7F2EC5DCC}" type="presOf" srcId="{0BFC452E-7ABE-4CE5-A6DB-CB39C7B565A8}" destId="{BF0EEE92-A17B-4D86-BFF3-CADF5B3CB351}" srcOrd="0" destOrd="0" presId="urn:microsoft.com/office/officeart/2008/layout/HalfCircleOrganizationChart"/>
    <dgm:cxn modelId="{9B3CB8CE-B6EA-4C34-9275-C70C3723DFF4}" type="presOf" srcId="{F07C1E39-36C1-4FDA-B271-9F6F9178AA27}" destId="{8B553F39-ABA8-427F-80E7-8B2220E5DF71}" srcOrd="0" destOrd="0" presId="urn:microsoft.com/office/officeart/2008/layout/HalfCircleOrganizationChart"/>
    <dgm:cxn modelId="{2252DC04-DD76-4F38-A93B-8F3797033ABD}" type="presOf" srcId="{4C7D125B-A28D-4C27-8B3D-68212AFBD433}" destId="{7EDCACAF-F3A2-4794-A16C-4E53BD9BE01F}" srcOrd="1" destOrd="0" presId="urn:microsoft.com/office/officeart/2008/layout/HalfCircleOrganizationChart"/>
    <dgm:cxn modelId="{DD066E0A-8C5A-4E04-A124-8A8E8E89B7E5}" type="presOf" srcId="{4694E2B4-B940-4302-B4B7-45C12CBA746F}" destId="{FFBE8EC4-3210-4239-8031-CC576BAA3A6B}" srcOrd="1" destOrd="0" presId="urn:microsoft.com/office/officeart/2008/layout/HalfCircleOrganizationChart"/>
    <dgm:cxn modelId="{0D88E028-6AAB-4835-9152-680D32B383DE}" type="presOf" srcId="{4694E2B4-B940-4302-B4B7-45C12CBA746F}" destId="{D1A0601F-3CD1-4C94-AB94-012A8D205835}" srcOrd="0" destOrd="0" presId="urn:microsoft.com/office/officeart/2008/layout/HalfCircleOrganizationChart"/>
    <dgm:cxn modelId="{BD133986-15FA-4075-BEAD-031581F5B4B1}" type="presOf" srcId="{EDE90F84-17A4-4F82-B454-3153030EE407}" destId="{46592EFC-3D98-42AD-99F1-C29405DA119F}" srcOrd="0" destOrd="0" presId="urn:microsoft.com/office/officeart/2008/layout/HalfCircleOrganizationChart"/>
    <dgm:cxn modelId="{DBF34A7C-EB1B-4115-B2A6-260C247D53A5}" srcId="{0C8B7E16-5817-4534-B0BB-E0104D4DA13F}" destId="{0BFC452E-7ABE-4CE5-A6DB-CB39C7B565A8}" srcOrd="0" destOrd="0" parTransId="{5ADD62E6-CB47-4D42-8B70-562C341A7BB8}" sibTransId="{C8430BDF-9918-4832-9614-FE2C72B327A1}"/>
    <dgm:cxn modelId="{99482F5D-860D-48BC-AF20-276B5DAE69AB}" type="presOf" srcId="{3ED588E5-DA59-4CBA-9A08-24626BEA73E8}" destId="{3A684429-D212-4861-B7EF-3135AB9A700F}" srcOrd="1" destOrd="0" presId="urn:microsoft.com/office/officeart/2008/layout/HalfCircleOrganizationChart"/>
    <dgm:cxn modelId="{2A093501-9B0D-4295-9D2D-505C4FBBB92E}" type="presOf" srcId="{4C7D125B-A28D-4C27-8B3D-68212AFBD433}" destId="{CCA3F29F-C1F0-494C-BDC6-9B298B0FAF65}" srcOrd="0" destOrd="0" presId="urn:microsoft.com/office/officeart/2008/layout/HalfCircleOrganizationChart"/>
    <dgm:cxn modelId="{4D26B152-B75E-4D95-AD8D-72A14FEA2148}" srcId="{0BFC452E-7ABE-4CE5-A6DB-CB39C7B565A8}" destId="{EDE90F84-17A4-4F82-B454-3153030EE407}" srcOrd="0" destOrd="0" parTransId="{F07C1E39-36C1-4FDA-B271-9F6F9178AA27}" sibTransId="{FECCFF08-7A6F-4366-9A69-487D23227917}"/>
    <dgm:cxn modelId="{02B7648C-4942-4FF4-9CCE-A3B0E1C044EB}" srcId="{0BFC452E-7ABE-4CE5-A6DB-CB39C7B565A8}" destId="{4C7D125B-A28D-4C27-8B3D-68212AFBD433}" srcOrd="1" destOrd="0" parTransId="{32567848-85E5-423C-B31C-E885276C30C1}" sibTransId="{B4394BEC-79AA-4C99-87B9-9519E6A54E46}"/>
    <dgm:cxn modelId="{D37B647E-AAD7-4764-A7BE-FC2120F05189}" type="presOf" srcId="{32567848-85E5-423C-B31C-E885276C30C1}" destId="{A74C32B6-9F10-41F5-A6D1-6C89E0FE0917}" srcOrd="0" destOrd="0" presId="urn:microsoft.com/office/officeart/2008/layout/HalfCircleOrganizationChart"/>
    <dgm:cxn modelId="{9465B2D0-B574-476A-AD09-D2B8898238A7}" srcId="{0BFC452E-7ABE-4CE5-A6DB-CB39C7B565A8}" destId="{4694E2B4-B940-4302-B4B7-45C12CBA746F}" srcOrd="2" destOrd="0" parTransId="{E7810369-7F30-412E-B08D-517F7E63E8C4}" sibTransId="{32B26512-3620-445F-AE4C-D1A0E37E1A61}"/>
    <dgm:cxn modelId="{E135F504-B9E1-4240-A1D1-AABE9E412997}" type="presParOf" srcId="{B4D0EACD-2DE8-475E-8440-900D3C8CE80B}" destId="{180DAA50-E2A5-4235-BB31-7525A3CC8BC0}" srcOrd="0" destOrd="0" presId="urn:microsoft.com/office/officeart/2008/layout/HalfCircleOrganizationChart"/>
    <dgm:cxn modelId="{7214C3C6-18EA-4AAF-85AA-877B861C9A27}" type="presParOf" srcId="{180DAA50-E2A5-4235-BB31-7525A3CC8BC0}" destId="{3BEAE9BD-BE57-4848-A511-C218A2BA558C}" srcOrd="0" destOrd="0" presId="urn:microsoft.com/office/officeart/2008/layout/HalfCircleOrganizationChart"/>
    <dgm:cxn modelId="{E7E4D69E-5996-4A5B-9686-D59BC76AD2B0}" type="presParOf" srcId="{3BEAE9BD-BE57-4848-A511-C218A2BA558C}" destId="{BF0EEE92-A17B-4D86-BFF3-CADF5B3CB351}" srcOrd="0" destOrd="0" presId="urn:microsoft.com/office/officeart/2008/layout/HalfCircleOrganizationChart"/>
    <dgm:cxn modelId="{5D5F02BF-0F30-40D7-A20D-795F66B735AC}" type="presParOf" srcId="{3BEAE9BD-BE57-4848-A511-C218A2BA558C}" destId="{214D71BA-B050-436F-A17B-E45EB5919709}" srcOrd="1" destOrd="0" presId="urn:microsoft.com/office/officeart/2008/layout/HalfCircleOrganizationChart"/>
    <dgm:cxn modelId="{6A8E5279-094D-41BF-8F71-9EF837934A65}" type="presParOf" srcId="{3BEAE9BD-BE57-4848-A511-C218A2BA558C}" destId="{4FC6319C-C3B0-4B58-9792-CD307E9B9748}" srcOrd="2" destOrd="0" presId="urn:microsoft.com/office/officeart/2008/layout/HalfCircleOrganizationChart"/>
    <dgm:cxn modelId="{5AF47865-7036-459B-B89D-AC7A8E46FADC}" type="presParOf" srcId="{3BEAE9BD-BE57-4848-A511-C218A2BA558C}" destId="{8C394575-760B-4136-8F02-1F173CA8935A}" srcOrd="3" destOrd="0" presId="urn:microsoft.com/office/officeart/2008/layout/HalfCircleOrganizationChart"/>
    <dgm:cxn modelId="{BE723068-A253-4341-87DC-6916A25471CA}" type="presParOf" srcId="{180DAA50-E2A5-4235-BB31-7525A3CC8BC0}" destId="{D7F30A8B-CDCB-4A40-8674-D44665226EFB}" srcOrd="1" destOrd="0" presId="urn:microsoft.com/office/officeart/2008/layout/HalfCircleOrganizationChart"/>
    <dgm:cxn modelId="{52416FDE-2EEA-4D81-83A4-A9CF20E1EE9E}" type="presParOf" srcId="{D7F30A8B-CDCB-4A40-8674-D44665226EFB}" destId="{A74C32B6-9F10-41F5-A6D1-6C89E0FE0917}" srcOrd="0" destOrd="0" presId="urn:microsoft.com/office/officeart/2008/layout/HalfCircleOrganizationChart"/>
    <dgm:cxn modelId="{435F381F-CCD9-45F7-93F7-BA9266706146}" type="presParOf" srcId="{D7F30A8B-CDCB-4A40-8674-D44665226EFB}" destId="{2544EB4E-C674-4CFC-821B-8716337276F8}" srcOrd="1" destOrd="0" presId="urn:microsoft.com/office/officeart/2008/layout/HalfCircleOrganizationChart"/>
    <dgm:cxn modelId="{72B81DA3-3E16-470B-8692-88C00DD69ABB}" type="presParOf" srcId="{2544EB4E-C674-4CFC-821B-8716337276F8}" destId="{35FA8309-F35F-4E5C-9605-22A309F7BB1D}" srcOrd="0" destOrd="0" presId="urn:microsoft.com/office/officeart/2008/layout/HalfCircleOrganizationChart"/>
    <dgm:cxn modelId="{EDC24437-990E-43BF-BB00-02EE56CF1C70}" type="presParOf" srcId="{35FA8309-F35F-4E5C-9605-22A309F7BB1D}" destId="{CCA3F29F-C1F0-494C-BDC6-9B298B0FAF65}" srcOrd="0" destOrd="0" presId="urn:microsoft.com/office/officeart/2008/layout/HalfCircleOrganizationChart"/>
    <dgm:cxn modelId="{4AFA9D51-958B-49D2-816D-F0421DC10532}" type="presParOf" srcId="{35FA8309-F35F-4E5C-9605-22A309F7BB1D}" destId="{B61508C4-B15D-477C-BD13-1C9553B47B60}" srcOrd="1" destOrd="0" presId="urn:microsoft.com/office/officeart/2008/layout/HalfCircleOrganizationChart"/>
    <dgm:cxn modelId="{6C10F78C-223D-4D2C-9236-1128C539912F}" type="presParOf" srcId="{35FA8309-F35F-4E5C-9605-22A309F7BB1D}" destId="{816B2E0C-64CA-4A35-95BC-896F91AFA5CE}" srcOrd="2" destOrd="0" presId="urn:microsoft.com/office/officeart/2008/layout/HalfCircleOrganizationChart"/>
    <dgm:cxn modelId="{3F664FB3-7494-458C-97DD-68A97B8159B9}" type="presParOf" srcId="{35FA8309-F35F-4E5C-9605-22A309F7BB1D}" destId="{7EDCACAF-F3A2-4794-A16C-4E53BD9BE01F}" srcOrd="3" destOrd="0" presId="urn:microsoft.com/office/officeart/2008/layout/HalfCircleOrganizationChart"/>
    <dgm:cxn modelId="{577AF5AD-00E4-49AD-8005-04D30258409E}" type="presParOf" srcId="{2544EB4E-C674-4CFC-821B-8716337276F8}" destId="{2711CDE8-ECCC-4A30-9D3E-4073F2396194}" srcOrd="1" destOrd="0" presId="urn:microsoft.com/office/officeart/2008/layout/HalfCircleOrganizationChart"/>
    <dgm:cxn modelId="{EBEA47B1-362C-48A1-9545-84AE5D526302}" type="presParOf" srcId="{2544EB4E-C674-4CFC-821B-8716337276F8}" destId="{8AF69D12-14AF-4710-AF3B-89B4EB9DE961}" srcOrd="2" destOrd="0" presId="urn:microsoft.com/office/officeart/2008/layout/HalfCircleOrganizationChart"/>
    <dgm:cxn modelId="{3E450584-1FAF-44A5-8132-9077E933F228}" type="presParOf" srcId="{D7F30A8B-CDCB-4A40-8674-D44665226EFB}" destId="{213B94F1-AC0C-421F-A485-A4AFE51A4A02}" srcOrd="2" destOrd="0" presId="urn:microsoft.com/office/officeart/2008/layout/HalfCircleOrganizationChart"/>
    <dgm:cxn modelId="{EC33D254-E781-414F-B838-F00E89027841}" type="presParOf" srcId="{D7F30A8B-CDCB-4A40-8674-D44665226EFB}" destId="{6FCB3850-8272-48AE-9937-EBAA6218A70D}" srcOrd="3" destOrd="0" presId="urn:microsoft.com/office/officeart/2008/layout/HalfCircleOrganizationChart"/>
    <dgm:cxn modelId="{319B6466-5C0C-43A2-AF0E-7D4B10260A9F}" type="presParOf" srcId="{6FCB3850-8272-48AE-9937-EBAA6218A70D}" destId="{551B2BEF-2485-4422-832C-462F8D72FB5B}" srcOrd="0" destOrd="0" presId="urn:microsoft.com/office/officeart/2008/layout/HalfCircleOrganizationChart"/>
    <dgm:cxn modelId="{A0F69C4E-DC08-4AF9-BCEB-9C2B88A02935}" type="presParOf" srcId="{551B2BEF-2485-4422-832C-462F8D72FB5B}" destId="{D1A0601F-3CD1-4C94-AB94-012A8D205835}" srcOrd="0" destOrd="0" presId="urn:microsoft.com/office/officeart/2008/layout/HalfCircleOrganizationChart"/>
    <dgm:cxn modelId="{8DB9B343-CF82-4E54-B9B0-0405CF14D787}" type="presParOf" srcId="{551B2BEF-2485-4422-832C-462F8D72FB5B}" destId="{30798040-4A13-440D-8E22-B3BED9273222}" srcOrd="1" destOrd="0" presId="urn:microsoft.com/office/officeart/2008/layout/HalfCircleOrganizationChart"/>
    <dgm:cxn modelId="{7E140BD5-D369-4D8A-90C9-05C616FAD0EB}" type="presParOf" srcId="{551B2BEF-2485-4422-832C-462F8D72FB5B}" destId="{5D9C620C-1C4C-433A-B416-6220ABCC04A4}" srcOrd="2" destOrd="0" presId="urn:microsoft.com/office/officeart/2008/layout/HalfCircleOrganizationChart"/>
    <dgm:cxn modelId="{4B070081-AD8A-464B-A631-6B8D51663466}" type="presParOf" srcId="{551B2BEF-2485-4422-832C-462F8D72FB5B}" destId="{FFBE8EC4-3210-4239-8031-CC576BAA3A6B}" srcOrd="3" destOrd="0" presId="urn:microsoft.com/office/officeart/2008/layout/HalfCircleOrganizationChart"/>
    <dgm:cxn modelId="{8B237120-DCC0-45AE-99BD-5566DAA8BE17}" type="presParOf" srcId="{6FCB3850-8272-48AE-9937-EBAA6218A70D}" destId="{90BFEB6E-DC37-457A-8473-04BEA5740CDF}" srcOrd="1" destOrd="0" presId="urn:microsoft.com/office/officeart/2008/layout/HalfCircleOrganizationChart"/>
    <dgm:cxn modelId="{E6CFB32A-4B02-47C7-83D3-46E5C7970B5C}" type="presParOf" srcId="{6FCB3850-8272-48AE-9937-EBAA6218A70D}" destId="{99E5BD52-7D7F-4DAC-B2DD-8E08FB2DBE97}" srcOrd="2" destOrd="0" presId="urn:microsoft.com/office/officeart/2008/layout/HalfCircleOrganizationChart"/>
    <dgm:cxn modelId="{78638FA8-2CAE-4D89-A9F2-86009A4227E6}" type="presParOf" srcId="{D7F30A8B-CDCB-4A40-8674-D44665226EFB}" destId="{AFBB0ECF-787E-41D1-B49D-607B2D11C66F}" srcOrd="4" destOrd="0" presId="urn:microsoft.com/office/officeart/2008/layout/HalfCircleOrganizationChart"/>
    <dgm:cxn modelId="{6AA647FF-7E5B-4BB1-9FE6-5393050D26D7}" type="presParOf" srcId="{D7F30A8B-CDCB-4A40-8674-D44665226EFB}" destId="{F2C9E885-30AF-4DE0-B2FA-D33A8BBE0954}" srcOrd="5" destOrd="0" presId="urn:microsoft.com/office/officeart/2008/layout/HalfCircleOrganizationChart"/>
    <dgm:cxn modelId="{B8178033-1E9E-4A1D-BD69-87D4762EB0F3}" type="presParOf" srcId="{F2C9E885-30AF-4DE0-B2FA-D33A8BBE0954}" destId="{0647CCFA-7900-4B89-A5C9-589D11C91E67}" srcOrd="0" destOrd="0" presId="urn:microsoft.com/office/officeart/2008/layout/HalfCircleOrganizationChart"/>
    <dgm:cxn modelId="{957F3CD6-CC92-40D2-83AA-C1CCF1C40552}" type="presParOf" srcId="{0647CCFA-7900-4B89-A5C9-589D11C91E67}" destId="{5FF100D4-A108-4C0F-86BF-B84B43DDDC2B}" srcOrd="0" destOrd="0" presId="urn:microsoft.com/office/officeart/2008/layout/HalfCircleOrganizationChart"/>
    <dgm:cxn modelId="{0178AA50-8F0B-4C0B-99EE-C8FE1350C343}" type="presParOf" srcId="{0647CCFA-7900-4B89-A5C9-589D11C91E67}" destId="{3A51E2E7-F046-41D6-B95E-FC4D894EE0B1}" srcOrd="1" destOrd="0" presId="urn:microsoft.com/office/officeart/2008/layout/HalfCircleOrganizationChart"/>
    <dgm:cxn modelId="{AC9C306D-4416-4D73-ABD1-FBB91829D6E2}" type="presParOf" srcId="{0647CCFA-7900-4B89-A5C9-589D11C91E67}" destId="{291FC6AC-D6BF-4B28-8E41-09B27E31E966}" srcOrd="2" destOrd="0" presId="urn:microsoft.com/office/officeart/2008/layout/HalfCircleOrganizationChart"/>
    <dgm:cxn modelId="{864B7ECE-4390-4E34-A07A-987BCF450E05}" type="presParOf" srcId="{0647CCFA-7900-4B89-A5C9-589D11C91E67}" destId="{3A684429-D212-4861-B7EF-3135AB9A700F}" srcOrd="3" destOrd="0" presId="urn:microsoft.com/office/officeart/2008/layout/HalfCircleOrganizationChart"/>
    <dgm:cxn modelId="{7E0E6183-99BC-4B6F-B925-8458997F9227}" type="presParOf" srcId="{F2C9E885-30AF-4DE0-B2FA-D33A8BBE0954}" destId="{F75D860A-4CAB-4ABF-89A5-6D7DD39FD51F}" srcOrd="1" destOrd="0" presId="urn:microsoft.com/office/officeart/2008/layout/HalfCircleOrganizationChart"/>
    <dgm:cxn modelId="{EC22CE0F-7938-4767-8F86-E69B12931963}" type="presParOf" srcId="{F2C9E885-30AF-4DE0-B2FA-D33A8BBE0954}" destId="{FEC8205C-CA99-40B8-9557-A9785EC1F035}" srcOrd="2" destOrd="0" presId="urn:microsoft.com/office/officeart/2008/layout/HalfCircleOrganizationChart"/>
    <dgm:cxn modelId="{68055834-D6EA-4AAE-A3B8-273745BA1E50}" type="presParOf" srcId="{180DAA50-E2A5-4235-BB31-7525A3CC8BC0}" destId="{5514B34F-7CF8-4458-B6CD-F3AF4C03555F}" srcOrd="2" destOrd="0" presId="urn:microsoft.com/office/officeart/2008/layout/HalfCircleOrganizationChart"/>
    <dgm:cxn modelId="{1555C77A-7B57-4B9D-9B9F-7597C068E51F}" type="presParOf" srcId="{5514B34F-7CF8-4458-B6CD-F3AF4C03555F}" destId="{8B553F39-ABA8-427F-80E7-8B2220E5DF71}" srcOrd="0" destOrd="0" presId="urn:microsoft.com/office/officeart/2008/layout/HalfCircleOrganizationChart"/>
    <dgm:cxn modelId="{DE53E447-D79B-4C43-9D33-ED8D7AA9EF47}" type="presParOf" srcId="{5514B34F-7CF8-4458-B6CD-F3AF4C03555F}" destId="{6D68F266-BE33-4FA4-B77A-6E04F68318CA}" srcOrd="1" destOrd="0" presId="urn:microsoft.com/office/officeart/2008/layout/HalfCircleOrganizationChart"/>
    <dgm:cxn modelId="{639755D8-8366-403C-8E29-A3AC5D992509}" type="presParOf" srcId="{6D68F266-BE33-4FA4-B77A-6E04F68318CA}" destId="{180C7524-D1B7-48CF-B0D4-F0099A10A84C}" srcOrd="0" destOrd="0" presId="urn:microsoft.com/office/officeart/2008/layout/HalfCircleOrganizationChart"/>
    <dgm:cxn modelId="{9D9424B8-2CC8-4DC9-9C15-8EBC14BB18A5}" type="presParOf" srcId="{180C7524-D1B7-48CF-B0D4-F0099A10A84C}" destId="{46592EFC-3D98-42AD-99F1-C29405DA119F}" srcOrd="0" destOrd="0" presId="urn:microsoft.com/office/officeart/2008/layout/HalfCircleOrganizationChart"/>
    <dgm:cxn modelId="{D1529764-F138-49C2-BB3F-2759F08A8FD3}" type="presParOf" srcId="{180C7524-D1B7-48CF-B0D4-F0099A10A84C}" destId="{EFEE7AEE-ED02-4F1A-8A28-9C5D4186C649}" srcOrd="1" destOrd="0" presId="urn:microsoft.com/office/officeart/2008/layout/HalfCircleOrganizationChart"/>
    <dgm:cxn modelId="{B17FF6E4-5251-495D-9ADD-00394CA67E75}" type="presParOf" srcId="{180C7524-D1B7-48CF-B0D4-F0099A10A84C}" destId="{06784D56-49CF-4B18-A39F-63ABC110EE78}" srcOrd="2" destOrd="0" presId="urn:microsoft.com/office/officeart/2008/layout/HalfCircleOrganizationChart"/>
    <dgm:cxn modelId="{BD2C48E8-0C82-473F-AB2F-CF83D98C872C}" type="presParOf" srcId="{180C7524-D1B7-48CF-B0D4-F0099A10A84C}" destId="{EF4E0A82-77F4-47F8-AE0A-476D32B23629}" srcOrd="3" destOrd="0" presId="urn:microsoft.com/office/officeart/2008/layout/HalfCircleOrganizationChart"/>
    <dgm:cxn modelId="{A4B45451-7894-4B59-9D70-390283D1C94D}" type="presParOf" srcId="{6D68F266-BE33-4FA4-B77A-6E04F68318CA}" destId="{C9CD34CE-BFD2-4303-BC91-6D172529430F}" srcOrd="1" destOrd="0" presId="urn:microsoft.com/office/officeart/2008/layout/HalfCircleOrganizationChart"/>
    <dgm:cxn modelId="{2CEB46ED-2145-48FB-A2E2-998460004099}" type="presParOf" srcId="{6D68F266-BE33-4FA4-B77A-6E04F68318CA}" destId="{10402C33-3434-4723-9C2F-D00B06EF154E}"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8CE338-02FA-4393-B5A8-6FDC2B61386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4B871733-4524-46C4-8208-CA8944B29F80}">
      <dgm:prSet phldrT="[Texto]"/>
      <dgm:spPr/>
      <dgm:t>
        <a:bodyPr/>
        <a:lstStyle/>
        <a:p>
          <a:r>
            <a:rPr lang="es-EC" b="0" dirty="0" smtClean="0"/>
            <a:t>Se acepta H1 y se rechaza H0</a:t>
          </a:r>
          <a:endParaRPr lang="es-EC" b="0" dirty="0"/>
        </a:p>
      </dgm:t>
    </dgm:pt>
    <dgm:pt modelId="{1B296141-1D97-458C-9994-4496C78C825D}" type="parTrans" cxnId="{A0021A7F-2950-43C5-9913-4F81C7B0A7E5}">
      <dgm:prSet/>
      <dgm:spPr/>
      <dgm:t>
        <a:bodyPr/>
        <a:lstStyle/>
        <a:p>
          <a:endParaRPr lang="es-EC"/>
        </a:p>
      </dgm:t>
    </dgm:pt>
    <dgm:pt modelId="{D6F1F547-0642-4C5F-9FE6-B842DDA820E9}" type="sibTrans" cxnId="{A0021A7F-2950-43C5-9913-4F81C7B0A7E5}">
      <dgm:prSet/>
      <dgm:spPr/>
      <dgm:t>
        <a:bodyPr/>
        <a:lstStyle/>
        <a:p>
          <a:endParaRPr lang="es-EC"/>
        </a:p>
      </dgm:t>
    </dgm:pt>
    <dgm:pt modelId="{BB3CAB37-8EFF-42FD-830E-A223A71994FA}">
      <dgm:prSet phldrT="[Texto]"/>
      <dgm:spPr/>
      <dgm:t>
        <a:bodyPr/>
        <a:lstStyle/>
        <a:p>
          <a:r>
            <a:rPr lang="es-EC" b="0" dirty="0" smtClean="0"/>
            <a:t>La calidad de los servicios deportivos si influye en la satisfacción de los usuarios</a:t>
          </a:r>
          <a:endParaRPr lang="es-EC" b="0" dirty="0"/>
        </a:p>
      </dgm:t>
    </dgm:pt>
    <dgm:pt modelId="{9A3141FE-B41F-4095-8324-FD6BEF0D9FDD}" type="parTrans" cxnId="{3289C968-ECD8-43B9-8FA9-50E069D4FC4D}">
      <dgm:prSet/>
      <dgm:spPr/>
      <dgm:t>
        <a:bodyPr/>
        <a:lstStyle/>
        <a:p>
          <a:endParaRPr lang="es-EC"/>
        </a:p>
      </dgm:t>
    </dgm:pt>
    <dgm:pt modelId="{A9A673BA-03F6-4168-BD41-AE9ACA1B95CB}" type="sibTrans" cxnId="{3289C968-ECD8-43B9-8FA9-50E069D4FC4D}">
      <dgm:prSet/>
      <dgm:spPr/>
      <dgm:t>
        <a:bodyPr/>
        <a:lstStyle/>
        <a:p>
          <a:endParaRPr lang="es-EC"/>
        </a:p>
      </dgm:t>
    </dgm:pt>
    <dgm:pt modelId="{9208E98F-347A-4241-8133-C7E82EE995FD}" type="pres">
      <dgm:prSet presAssocID="{368CE338-02FA-4393-B5A8-6FDC2B61386D}" presName="outerComposite" presStyleCnt="0">
        <dgm:presLayoutVars>
          <dgm:chMax val="5"/>
          <dgm:dir/>
          <dgm:resizeHandles val="exact"/>
        </dgm:presLayoutVars>
      </dgm:prSet>
      <dgm:spPr/>
      <dgm:t>
        <a:bodyPr/>
        <a:lstStyle/>
        <a:p>
          <a:endParaRPr lang="es-EC"/>
        </a:p>
      </dgm:t>
    </dgm:pt>
    <dgm:pt modelId="{0778C712-F805-4083-BD72-CEB1F915627B}" type="pres">
      <dgm:prSet presAssocID="{368CE338-02FA-4393-B5A8-6FDC2B61386D}" presName="dummyMaxCanvas" presStyleCnt="0">
        <dgm:presLayoutVars/>
      </dgm:prSet>
      <dgm:spPr/>
    </dgm:pt>
    <dgm:pt modelId="{7DF3B0EB-DFA1-47A6-A5BF-AC111B7364D0}" type="pres">
      <dgm:prSet presAssocID="{368CE338-02FA-4393-B5A8-6FDC2B61386D}" presName="TwoNodes_1" presStyleLbl="node1" presStyleIdx="0" presStyleCnt="2">
        <dgm:presLayoutVars>
          <dgm:bulletEnabled val="1"/>
        </dgm:presLayoutVars>
      </dgm:prSet>
      <dgm:spPr/>
      <dgm:t>
        <a:bodyPr/>
        <a:lstStyle/>
        <a:p>
          <a:endParaRPr lang="es-EC"/>
        </a:p>
      </dgm:t>
    </dgm:pt>
    <dgm:pt modelId="{05259565-A646-4D52-AC55-97DD6DAF7EEB}" type="pres">
      <dgm:prSet presAssocID="{368CE338-02FA-4393-B5A8-6FDC2B61386D}" presName="TwoNodes_2" presStyleLbl="node1" presStyleIdx="1" presStyleCnt="2">
        <dgm:presLayoutVars>
          <dgm:bulletEnabled val="1"/>
        </dgm:presLayoutVars>
      </dgm:prSet>
      <dgm:spPr/>
      <dgm:t>
        <a:bodyPr/>
        <a:lstStyle/>
        <a:p>
          <a:endParaRPr lang="es-EC"/>
        </a:p>
      </dgm:t>
    </dgm:pt>
    <dgm:pt modelId="{C25CA6BA-F5E2-4C5D-9FFB-A0D020F46EB2}" type="pres">
      <dgm:prSet presAssocID="{368CE338-02FA-4393-B5A8-6FDC2B61386D}" presName="TwoConn_1-2" presStyleLbl="fgAccFollowNode1" presStyleIdx="0" presStyleCnt="1">
        <dgm:presLayoutVars>
          <dgm:bulletEnabled val="1"/>
        </dgm:presLayoutVars>
      </dgm:prSet>
      <dgm:spPr/>
      <dgm:t>
        <a:bodyPr/>
        <a:lstStyle/>
        <a:p>
          <a:endParaRPr lang="es-EC"/>
        </a:p>
      </dgm:t>
    </dgm:pt>
    <dgm:pt modelId="{E2B5FFDC-2454-4DD2-9238-DC3561584E24}" type="pres">
      <dgm:prSet presAssocID="{368CE338-02FA-4393-B5A8-6FDC2B61386D}" presName="TwoNodes_1_text" presStyleLbl="node1" presStyleIdx="1" presStyleCnt="2">
        <dgm:presLayoutVars>
          <dgm:bulletEnabled val="1"/>
        </dgm:presLayoutVars>
      </dgm:prSet>
      <dgm:spPr/>
      <dgm:t>
        <a:bodyPr/>
        <a:lstStyle/>
        <a:p>
          <a:endParaRPr lang="es-EC"/>
        </a:p>
      </dgm:t>
    </dgm:pt>
    <dgm:pt modelId="{860CEE3F-2E78-4B58-B28C-DE4E85CFD0B4}" type="pres">
      <dgm:prSet presAssocID="{368CE338-02FA-4393-B5A8-6FDC2B61386D}" presName="TwoNodes_2_text" presStyleLbl="node1" presStyleIdx="1" presStyleCnt="2">
        <dgm:presLayoutVars>
          <dgm:bulletEnabled val="1"/>
        </dgm:presLayoutVars>
      </dgm:prSet>
      <dgm:spPr/>
      <dgm:t>
        <a:bodyPr/>
        <a:lstStyle/>
        <a:p>
          <a:endParaRPr lang="es-EC"/>
        </a:p>
      </dgm:t>
    </dgm:pt>
  </dgm:ptLst>
  <dgm:cxnLst>
    <dgm:cxn modelId="{3DB65AE1-08B0-40C0-A1A1-D395B9F96287}" type="presOf" srcId="{368CE338-02FA-4393-B5A8-6FDC2B61386D}" destId="{9208E98F-347A-4241-8133-C7E82EE995FD}" srcOrd="0" destOrd="0" presId="urn:microsoft.com/office/officeart/2005/8/layout/vProcess5"/>
    <dgm:cxn modelId="{42F29CCA-BEE0-4C4D-9987-A82333A0FA01}" type="presOf" srcId="{BB3CAB37-8EFF-42FD-830E-A223A71994FA}" destId="{05259565-A646-4D52-AC55-97DD6DAF7EEB}" srcOrd="0" destOrd="0" presId="urn:microsoft.com/office/officeart/2005/8/layout/vProcess5"/>
    <dgm:cxn modelId="{EFB87CB4-04B7-4EB7-B6DD-CD52FEE988DF}" type="presOf" srcId="{BB3CAB37-8EFF-42FD-830E-A223A71994FA}" destId="{860CEE3F-2E78-4B58-B28C-DE4E85CFD0B4}" srcOrd="1" destOrd="0" presId="urn:microsoft.com/office/officeart/2005/8/layout/vProcess5"/>
    <dgm:cxn modelId="{09DAFDAB-8736-462F-BD36-987FCDFDA77C}" type="presOf" srcId="{4B871733-4524-46C4-8208-CA8944B29F80}" destId="{E2B5FFDC-2454-4DD2-9238-DC3561584E24}" srcOrd="1" destOrd="0" presId="urn:microsoft.com/office/officeart/2005/8/layout/vProcess5"/>
    <dgm:cxn modelId="{9A5025FA-DBDF-4F1B-8B31-582DA83A24A6}" type="presOf" srcId="{D6F1F547-0642-4C5F-9FE6-B842DDA820E9}" destId="{C25CA6BA-F5E2-4C5D-9FFB-A0D020F46EB2}" srcOrd="0" destOrd="0" presId="urn:microsoft.com/office/officeart/2005/8/layout/vProcess5"/>
    <dgm:cxn modelId="{3289C968-ECD8-43B9-8FA9-50E069D4FC4D}" srcId="{368CE338-02FA-4393-B5A8-6FDC2B61386D}" destId="{BB3CAB37-8EFF-42FD-830E-A223A71994FA}" srcOrd="1" destOrd="0" parTransId="{9A3141FE-B41F-4095-8324-FD6BEF0D9FDD}" sibTransId="{A9A673BA-03F6-4168-BD41-AE9ACA1B95CB}"/>
    <dgm:cxn modelId="{6BE7AAF2-CF9E-4B0F-8115-ACCF873C3C04}" type="presOf" srcId="{4B871733-4524-46C4-8208-CA8944B29F80}" destId="{7DF3B0EB-DFA1-47A6-A5BF-AC111B7364D0}" srcOrd="0" destOrd="0" presId="urn:microsoft.com/office/officeart/2005/8/layout/vProcess5"/>
    <dgm:cxn modelId="{A0021A7F-2950-43C5-9913-4F81C7B0A7E5}" srcId="{368CE338-02FA-4393-B5A8-6FDC2B61386D}" destId="{4B871733-4524-46C4-8208-CA8944B29F80}" srcOrd="0" destOrd="0" parTransId="{1B296141-1D97-458C-9994-4496C78C825D}" sibTransId="{D6F1F547-0642-4C5F-9FE6-B842DDA820E9}"/>
    <dgm:cxn modelId="{174858C5-3202-4192-9679-12DF3F66DD22}" type="presParOf" srcId="{9208E98F-347A-4241-8133-C7E82EE995FD}" destId="{0778C712-F805-4083-BD72-CEB1F915627B}" srcOrd="0" destOrd="0" presId="urn:microsoft.com/office/officeart/2005/8/layout/vProcess5"/>
    <dgm:cxn modelId="{26437606-5D57-4648-8968-3AB47765BF23}" type="presParOf" srcId="{9208E98F-347A-4241-8133-C7E82EE995FD}" destId="{7DF3B0EB-DFA1-47A6-A5BF-AC111B7364D0}" srcOrd="1" destOrd="0" presId="urn:microsoft.com/office/officeart/2005/8/layout/vProcess5"/>
    <dgm:cxn modelId="{FD83F02A-434B-4B85-9BC9-E67CFFD387EC}" type="presParOf" srcId="{9208E98F-347A-4241-8133-C7E82EE995FD}" destId="{05259565-A646-4D52-AC55-97DD6DAF7EEB}" srcOrd="2" destOrd="0" presId="urn:microsoft.com/office/officeart/2005/8/layout/vProcess5"/>
    <dgm:cxn modelId="{F03B26F5-568B-4045-8810-AF475A8862BE}" type="presParOf" srcId="{9208E98F-347A-4241-8133-C7E82EE995FD}" destId="{C25CA6BA-F5E2-4C5D-9FFB-A0D020F46EB2}" srcOrd="3" destOrd="0" presId="urn:microsoft.com/office/officeart/2005/8/layout/vProcess5"/>
    <dgm:cxn modelId="{3167260E-12E9-46C3-881E-A0EB473D5E72}" type="presParOf" srcId="{9208E98F-347A-4241-8133-C7E82EE995FD}" destId="{E2B5FFDC-2454-4DD2-9238-DC3561584E24}" srcOrd="4" destOrd="0" presId="urn:microsoft.com/office/officeart/2005/8/layout/vProcess5"/>
    <dgm:cxn modelId="{A0E4D9D0-E3A9-4259-867F-DD68AAD6CA03}" type="presParOf" srcId="{9208E98F-347A-4241-8133-C7E82EE995FD}" destId="{860CEE3F-2E78-4B58-B28C-DE4E85CFD0B4}" srcOrd="5"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CD0197-3DC5-483C-9CBA-881B0CA10FD2}"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C"/>
        </a:p>
      </dgm:t>
    </dgm:pt>
    <dgm:pt modelId="{B427F48D-DDAB-4D13-98C3-975CB99778FF}">
      <dgm:prSet phldrT="[Texto]" custT="1"/>
      <dgm:spPr/>
      <dgm:t>
        <a:bodyPr/>
        <a:lstStyle/>
        <a:p>
          <a:pPr algn="l"/>
          <a:r>
            <a:rPr lang="es-EC" sz="1800" b="1" dirty="0" smtClean="0">
              <a:solidFill>
                <a:srgbClr val="222A35"/>
              </a:solidFill>
            </a:rPr>
            <a:t>Instalaciones Deportivas</a:t>
          </a:r>
          <a:endParaRPr lang="es-EC" sz="1800" b="1" dirty="0">
            <a:solidFill>
              <a:srgbClr val="222A35"/>
            </a:solidFill>
          </a:endParaRPr>
        </a:p>
      </dgm:t>
    </dgm:pt>
    <dgm:pt modelId="{E5522BBA-1D99-446F-B64E-E25EE91EA474}" type="parTrans" cxnId="{9EBEB7F4-D50E-4685-A1FD-2E5E0FD665DF}">
      <dgm:prSet/>
      <dgm:spPr/>
      <dgm:t>
        <a:bodyPr/>
        <a:lstStyle/>
        <a:p>
          <a:pPr algn="l"/>
          <a:endParaRPr lang="es-EC">
            <a:solidFill>
              <a:srgbClr val="222A35"/>
            </a:solidFill>
          </a:endParaRPr>
        </a:p>
      </dgm:t>
    </dgm:pt>
    <dgm:pt modelId="{F204CF00-6D01-47B8-8B13-B5B465D09992}" type="sibTrans" cxnId="{9EBEB7F4-D50E-4685-A1FD-2E5E0FD665DF}">
      <dgm:prSet/>
      <dgm:spPr/>
      <dgm:t>
        <a:bodyPr/>
        <a:lstStyle/>
        <a:p>
          <a:pPr algn="l"/>
          <a:endParaRPr lang="es-EC">
            <a:solidFill>
              <a:srgbClr val="222A35"/>
            </a:solidFill>
          </a:endParaRPr>
        </a:p>
      </dgm:t>
    </dgm:pt>
    <dgm:pt modelId="{5894FD15-B7D1-4395-9E18-61E8A9856908}">
      <dgm:prSet phldrT="[Texto]"/>
      <dgm:spPr/>
      <dgm:t>
        <a:bodyPr/>
        <a:lstStyle/>
        <a:p>
          <a:pPr algn="l"/>
          <a:r>
            <a:rPr lang="es-EC" dirty="0" smtClean="0">
              <a:solidFill>
                <a:srgbClr val="222A35"/>
              </a:solidFill>
            </a:rPr>
            <a:t>Media de satisfacción de 3,4.</a:t>
          </a:r>
          <a:endParaRPr lang="es-EC" dirty="0">
            <a:solidFill>
              <a:srgbClr val="222A35"/>
            </a:solidFill>
          </a:endParaRPr>
        </a:p>
      </dgm:t>
    </dgm:pt>
    <dgm:pt modelId="{369BCB37-67C6-42AF-BC34-F0DEB0DE84C4}" type="parTrans" cxnId="{7C4F4A3C-0045-461F-90B2-28F70FE48205}">
      <dgm:prSet/>
      <dgm:spPr/>
      <dgm:t>
        <a:bodyPr/>
        <a:lstStyle/>
        <a:p>
          <a:pPr algn="l"/>
          <a:endParaRPr lang="es-EC">
            <a:solidFill>
              <a:srgbClr val="222A35"/>
            </a:solidFill>
          </a:endParaRPr>
        </a:p>
      </dgm:t>
    </dgm:pt>
    <dgm:pt modelId="{E5CAB9D6-F4C3-45E9-9275-91E7D108F721}" type="sibTrans" cxnId="{7C4F4A3C-0045-461F-90B2-28F70FE48205}">
      <dgm:prSet/>
      <dgm:spPr/>
      <dgm:t>
        <a:bodyPr/>
        <a:lstStyle/>
        <a:p>
          <a:pPr algn="l"/>
          <a:endParaRPr lang="es-EC">
            <a:solidFill>
              <a:srgbClr val="222A35"/>
            </a:solidFill>
          </a:endParaRPr>
        </a:p>
      </dgm:t>
    </dgm:pt>
    <dgm:pt modelId="{A046E2EC-B7E6-41DB-B2AE-0231143B99B0}">
      <dgm:prSet phldrT="[Texto]" custT="1"/>
      <dgm:spPr/>
      <dgm:t>
        <a:bodyPr/>
        <a:lstStyle/>
        <a:p>
          <a:pPr algn="l"/>
          <a:r>
            <a:rPr lang="es-EC" sz="1800" b="1" dirty="0" smtClean="0">
              <a:solidFill>
                <a:srgbClr val="222A35"/>
              </a:solidFill>
            </a:rPr>
            <a:t>Espacios Deportivos</a:t>
          </a:r>
          <a:endParaRPr lang="es-EC" sz="1800" b="1" dirty="0">
            <a:solidFill>
              <a:srgbClr val="222A35"/>
            </a:solidFill>
          </a:endParaRPr>
        </a:p>
      </dgm:t>
    </dgm:pt>
    <dgm:pt modelId="{81E34BD3-BC97-4B4A-83B3-C7FECCAC4345}" type="parTrans" cxnId="{3042ACE3-2EA5-44E7-BC78-A5F8CE96114D}">
      <dgm:prSet/>
      <dgm:spPr/>
      <dgm:t>
        <a:bodyPr/>
        <a:lstStyle/>
        <a:p>
          <a:pPr algn="l"/>
          <a:endParaRPr lang="es-EC">
            <a:solidFill>
              <a:srgbClr val="222A35"/>
            </a:solidFill>
          </a:endParaRPr>
        </a:p>
      </dgm:t>
    </dgm:pt>
    <dgm:pt modelId="{12377CA5-B276-42DA-9A2D-7124E703390A}" type="sibTrans" cxnId="{3042ACE3-2EA5-44E7-BC78-A5F8CE96114D}">
      <dgm:prSet/>
      <dgm:spPr/>
      <dgm:t>
        <a:bodyPr/>
        <a:lstStyle/>
        <a:p>
          <a:pPr algn="l"/>
          <a:endParaRPr lang="es-EC">
            <a:solidFill>
              <a:srgbClr val="222A35"/>
            </a:solidFill>
          </a:endParaRPr>
        </a:p>
      </dgm:t>
    </dgm:pt>
    <dgm:pt modelId="{E541C1A1-231B-4074-B927-45AE039FE71E}">
      <dgm:prSet phldrT="[Texto]"/>
      <dgm:spPr/>
      <dgm:t>
        <a:bodyPr/>
        <a:lstStyle/>
        <a:p>
          <a:pPr algn="l"/>
          <a:r>
            <a:rPr lang="es-EC" dirty="0" smtClean="0">
              <a:solidFill>
                <a:srgbClr val="222A35"/>
              </a:solidFill>
            </a:rPr>
            <a:t>Media de satisfacción de 3,89.</a:t>
          </a:r>
          <a:endParaRPr lang="es-EC" dirty="0">
            <a:solidFill>
              <a:srgbClr val="222A35"/>
            </a:solidFill>
          </a:endParaRPr>
        </a:p>
      </dgm:t>
    </dgm:pt>
    <dgm:pt modelId="{326EC0A8-0337-48B4-8D52-E47C89417504}" type="parTrans" cxnId="{C0DC4C42-8C6B-4194-B7CF-AF5E76322DAC}">
      <dgm:prSet/>
      <dgm:spPr/>
      <dgm:t>
        <a:bodyPr/>
        <a:lstStyle/>
        <a:p>
          <a:pPr algn="l"/>
          <a:endParaRPr lang="es-EC">
            <a:solidFill>
              <a:srgbClr val="222A35"/>
            </a:solidFill>
          </a:endParaRPr>
        </a:p>
      </dgm:t>
    </dgm:pt>
    <dgm:pt modelId="{A2102E63-F4C8-4096-9338-BEC2088A8403}" type="sibTrans" cxnId="{C0DC4C42-8C6B-4194-B7CF-AF5E76322DAC}">
      <dgm:prSet/>
      <dgm:spPr/>
      <dgm:t>
        <a:bodyPr/>
        <a:lstStyle/>
        <a:p>
          <a:pPr algn="l"/>
          <a:endParaRPr lang="es-EC">
            <a:solidFill>
              <a:srgbClr val="222A35"/>
            </a:solidFill>
          </a:endParaRPr>
        </a:p>
      </dgm:t>
    </dgm:pt>
    <dgm:pt modelId="{8F478398-B56A-485F-B84A-AE87E8CDB202}">
      <dgm:prSet phldrT="[Texto]" custT="1"/>
      <dgm:spPr/>
      <dgm:t>
        <a:bodyPr/>
        <a:lstStyle/>
        <a:p>
          <a:pPr algn="l"/>
          <a:r>
            <a:rPr lang="es-EC" sz="1800" b="1" dirty="0" smtClean="0">
              <a:solidFill>
                <a:srgbClr val="222A35"/>
              </a:solidFill>
            </a:rPr>
            <a:t>Vestidores</a:t>
          </a:r>
          <a:endParaRPr lang="es-EC" sz="1800" b="1" dirty="0">
            <a:solidFill>
              <a:srgbClr val="222A35"/>
            </a:solidFill>
          </a:endParaRPr>
        </a:p>
      </dgm:t>
    </dgm:pt>
    <dgm:pt modelId="{DFF345E4-2AC1-424F-B143-1A0A0EAC6C6C}" type="parTrans" cxnId="{AAF56CF9-0494-48BE-A4DA-174E12D2034B}">
      <dgm:prSet/>
      <dgm:spPr/>
      <dgm:t>
        <a:bodyPr/>
        <a:lstStyle/>
        <a:p>
          <a:pPr algn="l"/>
          <a:endParaRPr lang="es-EC">
            <a:solidFill>
              <a:srgbClr val="222A35"/>
            </a:solidFill>
          </a:endParaRPr>
        </a:p>
      </dgm:t>
    </dgm:pt>
    <dgm:pt modelId="{AAD456AD-146B-46CA-BBC8-5400C0C0758D}" type="sibTrans" cxnId="{AAF56CF9-0494-48BE-A4DA-174E12D2034B}">
      <dgm:prSet/>
      <dgm:spPr/>
      <dgm:t>
        <a:bodyPr/>
        <a:lstStyle/>
        <a:p>
          <a:pPr algn="l"/>
          <a:endParaRPr lang="es-EC">
            <a:solidFill>
              <a:srgbClr val="222A35"/>
            </a:solidFill>
          </a:endParaRPr>
        </a:p>
      </dgm:t>
    </dgm:pt>
    <dgm:pt modelId="{22AF2326-382D-4A31-9280-A06E771691A9}">
      <dgm:prSet phldrT="[Texto]"/>
      <dgm:spPr/>
      <dgm:t>
        <a:bodyPr/>
        <a:lstStyle/>
        <a:p>
          <a:pPr algn="l"/>
          <a:r>
            <a:rPr lang="es-EC" dirty="0" smtClean="0">
              <a:solidFill>
                <a:srgbClr val="222A35"/>
              </a:solidFill>
            </a:rPr>
            <a:t>Media de satisfacción de 3,49.</a:t>
          </a:r>
          <a:endParaRPr lang="es-EC" dirty="0">
            <a:solidFill>
              <a:srgbClr val="222A35"/>
            </a:solidFill>
          </a:endParaRPr>
        </a:p>
      </dgm:t>
    </dgm:pt>
    <dgm:pt modelId="{4451450D-EF74-43EA-B2C8-C6F627630105}" type="parTrans" cxnId="{13481E49-1A8E-4E8B-89CD-3EEEB2F641D0}">
      <dgm:prSet/>
      <dgm:spPr/>
      <dgm:t>
        <a:bodyPr/>
        <a:lstStyle/>
        <a:p>
          <a:pPr algn="l"/>
          <a:endParaRPr lang="es-EC">
            <a:solidFill>
              <a:srgbClr val="222A35"/>
            </a:solidFill>
          </a:endParaRPr>
        </a:p>
      </dgm:t>
    </dgm:pt>
    <dgm:pt modelId="{4A8B823B-3166-4F56-B437-DB23C12563EB}" type="sibTrans" cxnId="{13481E49-1A8E-4E8B-89CD-3EEEB2F641D0}">
      <dgm:prSet/>
      <dgm:spPr/>
      <dgm:t>
        <a:bodyPr/>
        <a:lstStyle/>
        <a:p>
          <a:pPr algn="l"/>
          <a:endParaRPr lang="es-EC">
            <a:solidFill>
              <a:srgbClr val="222A35"/>
            </a:solidFill>
          </a:endParaRPr>
        </a:p>
      </dgm:t>
    </dgm:pt>
    <dgm:pt modelId="{8CD3B664-615B-493A-9132-9CA2D1941104}">
      <dgm:prSet phldrT="[Texto]"/>
      <dgm:spPr/>
      <dgm:t>
        <a:bodyPr/>
        <a:lstStyle/>
        <a:p>
          <a:pPr algn="l"/>
          <a:r>
            <a:rPr lang="es-EC" dirty="0" smtClean="0">
              <a:solidFill>
                <a:srgbClr val="222A35"/>
              </a:solidFill>
            </a:rPr>
            <a:t>Media de satisfacción de 3,79.</a:t>
          </a:r>
          <a:endParaRPr lang="es-EC" dirty="0">
            <a:solidFill>
              <a:srgbClr val="222A35"/>
            </a:solidFill>
          </a:endParaRPr>
        </a:p>
      </dgm:t>
    </dgm:pt>
    <dgm:pt modelId="{E833E4D2-483F-418E-9D6C-FEADAFA2AF9A}" type="parTrans" cxnId="{60C2ADF1-2715-46B6-8013-6AE4A4DA6B80}">
      <dgm:prSet/>
      <dgm:spPr/>
      <dgm:t>
        <a:bodyPr/>
        <a:lstStyle/>
        <a:p>
          <a:pPr algn="l"/>
          <a:endParaRPr lang="es-EC">
            <a:solidFill>
              <a:srgbClr val="222A35"/>
            </a:solidFill>
          </a:endParaRPr>
        </a:p>
      </dgm:t>
    </dgm:pt>
    <dgm:pt modelId="{210C103F-769E-4452-BE74-739E1D055827}" type="sibTrans" cxnId="{60C2ADF1-2715-46B6-8013-6AE4A4DA6B80}">
      <dgm:prSet/>
      <dgm:spPr/>
      <dgm:t>
        <a:bodyPr/>
        <a:lstStyle/>
        <a:p>
          <a:pPr algn="l"/>
          <a:endParaRPr lang="es-EC">
            <a:solidFill>
              <a:srgbClr val="222A35"/>
            </a:solidFill>
          </a:endParaRPr>
        </a:p>
      </dgm:t>
    </dgm:pt>
    <dgm:pt modelId="{ADCCEF58-878C-42E9-BD89-30E70ADEC4C0}">
      <dgm:prSet phldrT="[Texto]" custT="1"/>
      <dgm:spPr/>
      <dgm:t>
        <a:bodyPr/>
        <a:lstStyle/>
        <a:p>
          <a:pPr algn="l"/>
          <a:r>
            <a:rPr lang="es-EC" sz="1800" b="1" dirty="0" smtClean="0">
              <a:solidFill>
                <a:srgbClr val="222A35"/>
              </a:solidFill>
            </a:rPr>
            <a:t>Programa de actividades</a:t>
          </a:r>
          <a:endParaRPr lang="es-EC" sz="1800" b="1" dirty="0">
            <a:solidFill>
              <a:srgbClr val="222A35"/>
            </a:solidFill>
          </a:endParaRPr>
        </a:p>
      </dgm:t>
    </dgm:pt>
    <dgm:pt modelId="{7E902BE5-757B-4BC9-BC44-EBA3D99F18EC}" type="parTrans" cxnId="{0BED39A0-6342-4C5E-82F4-9A73625673FD}">
      <dgm:prSet/>
      <dgm:spPr/>
      <dgm:t>
        <a:bodyPr/>
        <a:lstStyle/>
        <a:p>
          <a:pPr algn="l"/>
          <a:endParaRPr lang="es-EC">
            <a:solidFill>
              <a:srgbClr val="222A35"/>
            </a:solidFill>
          </a:endParaRPr>
        </a:p>
      </dgm:t>
    </dgm:pt>
    <dgm:pt modelId="{3AF0CD58-49F0-4673-B8A7-F03405A450CA}" type="sibTrans" cxnId="{0BED39A0-6342-4C5E-82F4-9A73625673FD}">
      <dgm:prSet/>
      <dgm:spPr/>
      <dgm:t>
        <a:bodyPr/>
        <a:lstStyle/>
        <a:p>
          <a:pPr algn="l"/>
          <a:endParaRPr lang="es-EC">
            <a:solidFill>
              <a:srgbClr val="222A35"/>
            </a:solidFill>
          </a:endParaRPr>
        </a:p>
      </dgm:t>
    </dgm:pt>
    <dgm:pt modelId="{B4073C7E-CA9C-4873-9F4F-FEDE752860DB}">
      <dgm:prSet phldrT="[Texto]"/>
      <dgm:spPr/>
      <dgm:t>
        <a:bodyPr/>
        <a:lstStyle/>
        <a:p>
          <a:pPr algn="l"/>
          <a:r>
            <a:rPr lang="es-EC" dirty="0" smtClean="0">
              <a:solidFill>
                <a:srgbClr val="222A35"/>
              </a:solidFill>
            </a:rPr>
            <a:t>Media de satisfacción de 3,73.</a:t>
          </a:r>
          <a:endParaRPr lang="es-EC" dirty="0">
            <a:solidFill>
              <a:srgbClr val="222A35"/>
            </a:solidFill>
          </a:endParaRPr>
        </a:p>
      </dgm:t>
    </dgm:pt>
    <dgm:pt modelId="{EE48884A-96F6-48FD-9074-9441F5C515A1}" type="parTrans" cxnId="{A8FB0F8B-F70B-40AE-BA90-BEE0B67F4004}">
      <dgm:prSet/>
      <dgm:spPr/>
      <dgm:t>
        <a:bodyPr/>
        <a:lstStyle/>
        <a:p>
          <a:pPr algn="l"/>
          <a:endParaRPr lang="es-EC">
            <a:solidFill>
              <a:srgbClr val="222A35"/>
            </a:solidFill>
          </a:endParaRPr>
        </a:p>
      </dgm:t>
    </dgm:pt>
    <dgm:pt modelId="{C1670AAC-8251-4868-9DF2-A48640505D9A}" type="sibTrans" cxnId="{A8FB0F8B-F70B-40AE-BA90-BEE0B67F4004}">
      <dgm:prSet/>
      <dgm:spPr/>
      <dgm:t>
        <a:bodyPr/>
        <a:lstStyle/>
        <a:p>
          <a:pPr algn="l"/>
          <a:endParaRPr lang="es-EC">
            <a:solidFill>
              <a:srgbClr val="222A35"/>
            </a:solidFill>
          </a:endParaRPr>
        </a:p>
      </dgm:t>
    </dgm:pt>
    <dgm:pt modelId="{389EFC49-52C0-4674-A48D-829553C4AC74}">
      <dgm:prSet phldrT="[Texto]" custT="1"/>
      <dgm:spPr/>
      <dgm:t>
        <a:bodyPr/>
        <a:lstStyle/>
        <a:p>
          <a:pPr algn="l"/>
          <a:r>
            <a:rPr lang="es-EC" sz="1800" b="1" dirty="0" smtClean="0">
              <a:solidFill>
                <a:srgbClr val="222A35"/>
              </a:solidFill>
            </a:rPr>
            <a:t>Atención al cliente</a:t>
          </a:r>
          <a:endParaRPr lang="es-EC" sz="1800" b="1" dirty="0">
            <a:solidFill>
              <a:srgbClr val="222A35"/>
            </a:solidFill>
          </a:endParaRPr>
        </a:p>
      </dgm:t>
    </dgm:pt>
    <dgm:pt modelId="{CDB0B703-687F-472B-8057-DA161ED8BCB0}" type="parTrans" cxnId="{13914947-E209-4EE6-90A3-3E87FF3BBD76}">
      <dgm:prSet/>
      <dgm:spPr/>
      <dgm:t>
        <a:bodyPr/>
        <a:lstStyle/>
        <a:p>
          <a:pPr algn="l"/>
          <a:endParaRPr lang="es-EC">
            <a:solidFill>
              <a:srgbClr val="222A35"/>
            </a:solidFill>
          </a:endParaRPr>
        </a:p>
      </dgm:t>
    </dgm:pt>
    <dgm:pt modelId="{3F4630BB-94E0-4D53-951B-4720FCBB224F}" type="sibTrans" cxnId="{13914947-E209-4EE6-90A3-3E87FF3BBD76}">
      <dgm:prSet/>
      <dgm:spPr/>
      <dgm:t>
        <a:bodyPr/>
        <a:lstStyle/>
        <a:p>
          <a:pPr algn="l"/>
          <a:endParaRPr lang="es-EC">
            <a:solidFill>
              <a:srgbClr val="222A35"/>
            </a:solidFill>
          </a:endParaRPr>
        </a:p>
      </dgm:t>
    </dgm:pt>
    <dgm:pt modelId="{D85B975F-F09A-4718-8BDD-53FF68DCDFA0}" type="pres">
      <dgm:prSet presAssocID="{E1CD0197-3DC5-483C-9CBA-881B0CA10FD2}" presName="Name0" presStyleCnt="0">
        <dgm:presLayoutVars>
          <dgm:chMax/>
          <dgm:chPref/>
          <dgm:dir/>
        </dgm:presLayoutVars>
      </dgm:prSet>
      <dgm:spPr/>
      <dgm:t>
        <a:bodyPr/>
        <a:lstStyle/>
        <a:p>
          <a:endParaRPr lang="es-EC"/>
        </a:p>
      </dgm:t>
    </dgm:pt>
    <dgm:pt modelId="{635EA4CA-4E74-4E48-99B5-CD29CA837E21}" type="pres">
      <dgm:prSet presAssocID="{B427F48D-DDAB-4D13-98C3-975CB99778FF}" presName="parenttextcomposite" presStyleCnt="0"/>
      <dgm:spPr/>
    </dgm:pt>
    <dgm:pt modelId="{44669F99-F3EA-44DF-A13E-EFDB1153CA5E}" type="pres">
      <dgm:prSet presAssocID="{B427F48D-DDAB-4D13-98C3-975CB99778FF}" presName="parenttext" presStyleLbl="revTx" presStyleIdx="0" presStyleCnt="5">
        <dgm:presLayoutVars>
          <dgm:chMax/>
          <dgm:chPref val="2"/>
          <dgm:bulletEnabled val="1"/>
        </dgm:presLayoutVars>
      </dgm:prSet>
      <dgm:spPr/>
      <dgm:t>
        <a:bodyPr/>
        <a:lstStyle/>
        <a:p>
          <a:endParaRPr lang="es-EC"/>
        </a:p>
      </dgm:t>
    </dgm:pt>
    <dgm:pt modelId="{1F1617D1-F1FB-4588-BAAD-B2216BD21CB1}" type="pres">
      <dgm:prSet presAssocID="{B427F48D-DDAB-4D13-98C3-975CB99778FF}" presName="composite" presStyleCnt="0"/>
      <dgm:spPr/>
    </dgm:pt>
    <dgm:pt modelId="{E96CDB95-2235-44AB-8024-4BA80F89EAC4}" type="pres">
      <dgm:prSet presAssocID="{B427F48D-DDAB-4D13-98C3-975CB99778FF}" presName="chevron1" presStyleLbl="alignNode1" presStyleIdx="0" presStyleCnt="35"/>
      <dgm:spPr/>
    </dgm:pt>
    <dgm:pt modelId="{65C3D26B-16D8-4C7E-AFD5-94B95611ED6D}" type="pres">
      <dgm:prSet presAssocID="{B427F48D-DDAB-4D13-98C3-975CB99778FF}" presName="chevron2" presStyleLbl="alignNode1" presStyleIdx="1" presStyleCnt="35"/>
      <dgm:spPr/>
    </dgm:pt>
    <dgm:pt modelId="{A149710F-4FA4-4394-B54D-0F0FB32D611C}" type="pres">
      <dgm:prSet presAssocID="{B427F48D-DDAB-4D13-98C3-975CB99778FF}" presName="chevron3" presStyleLbl="alignNode1" presStyleIdx="2" presStyleCnt="35"/>
      <dgm:spPr/>
    </dgm:pt>
    <dgm:pt modelId="{49543BF6-987D-466F-AF80-C28BD91E0803}" type="pres">
      <dgm:prSet presAssocID="{B427F48D-DDAB-4D13-98C3-975CB99778FF}" presName="chevron4" presStyleLbl="alignNode1" presStyleIdx="3" presStyleCnt="35"/>
      <dgm:spPr/>
    </dgm:pt>
    <dgm:pt modelId="{A7C32416-4D2A-4155-BA56-C480A0600203}" type="pres">
      <dgm:prSet presAssocID="{B427F48D-DDAB-4D13-98C3-975CB99778FF}" presName="chevron5" presStyleLbl="alignNode1" presStyleIdx="4" presStyleCnt="35"/>
      <dgm:spPr/>
    </dgm:pt>
    <dgm:pt modelId="{27BBA127-BBDF-49A9-B239-BDDFD4197F69}" type="pres">
      <dgm:prSet presAssocID="{B427F48D-DDAB-4D13-98C3-975CB99778FF}" presName="chevron6" presStyleLbl="alignNode1" presStyleIdx="5" presStyleCnt="35"/>
      <dgm:spPr/>
    </dgm:pt>
    <dgm:pt modelId="{D7B3CB9D-769E-4C61-992F-0B742CA94261}" type="pres">
      <dgm:prSet presAssocID="{B427F48D-DDAB-4D13-98C3-975CB99778FF}" presName="chevron7" presStyleLbl="alignNode1" presStyleIdx="6" presStyleCnt="35"/>
      <dgm:spPr/>
    </dgm:pt>
    <dgm:pt modelId="{8DF3605E-83F6-4053-8D8E-33C3F8517D0B}" type="pres">
      <dgm:prSet presAssocID="{B427F48D-DDAB-4D13-98C3-975CB99778FF}" presName="childtext" presStyleLbl="solidFgAcc1" presStyleIdx="0" presStyleCnt="5">
        <dgm:presLayoutVars>
          <dgm:chMax/>
          <dgm:chPref val="0"/>
          <dgm:bulletEnabled val="1"/>
        </dgm:presLayoutVars>
      </dgm:prSet>
      <dgm:spPr/>
      <dgm:t>
        <a:bodyPr/>
        <a:lstStyle/>
        <a:p>
          <a:endParaRPr lang="es-EC"/>
        </a:p>
      </dgm:t>
    </dgm:pt>
    <dgm:pt modelId="{43B8AE2F-7A8B-40B0-BAC3-815D32D81849}" type="pres">
      <dgm:prSet presAssocID="{F204CF00-6D01-47B8-8B13-B5B465D09992}" presName="sibTrans" presStyleCnt="0"/>
      <dgm:spPr/>
    </dgm:pt>
    <dgm:pt modelId="{1C858B31-F468-4976-85A7-AAED2DF35DDE}" type="pres">
      <dgm:prSet presAssocID="{A046E2EC-B7E6-41DB-B2AE-0231143B99B0}" presName="parenttextcomposite" presStyleCnt="0"/>
      <dgm:spPr/>
    </dgm:pt>
    <dgm:pt modelId="{170902FF-B78A-4681-9566-91D717EB660D}" type="pres">
      <dgm:prSet presAssocID="{A046E2EC-B7E6-41DB-B2AE-0231143B99B0}" presName="parenttext" presStyleLbl="revTx" presStyleIdx="1" presStyleCnt="5">
        <dgm:presLayoutVars>
          <dgm:chMax/>
          <dgm:chPref val="2"/>
          <dgm:bulletEnabled val="1"/>
        </dgm:presLayoutVars>
      </dgm:prSet>
      <dgm:spPr/>
      <dgm:t>
        <a:bodyPr/>
        <a:lstStyle/>
        <a:p>
          <a:endParaRPr lang="es-EC"/>
        </a:p>
      </dgm:t>
    </dgm:pt>
    <dgm:pt modelId="{FFBC0DA1-E75A-4845-87C0-1129FC338E5B}" type="pres">
      <dgm:prSet presAssocID="{A046E2EC-B7E6-41DB-B2AE-0231143B99B0}" presName="composite" presStyleCnt="0"/>
      <dgm:spPr/>
    </dgm:pt>
    <dgm:pt modelId="{8D1EC335-97C9-4AF1-A5DD-59C4B5535EB4}" type="pres">
      <dgm:prSet presAssocID="{A046E2EC-B7E6-41DB-B2AE-0231143B99B0}" presName="chevron1" presStyleLbl="alignNode1" presStyleIdx="7" presStyleCnt="35"/>
      <dgm:spPr/>
    </dgm:pt>
    <dgm:pt modelId="{9CE5892B-F0A9-4A83-A212-34B9794B8AA0}" type="pres">
      <dgm:prSet presAssocID="{A046E2EC-B7E6-41DB-B2AE-0231143B99B0}" presName="chevron2" presStyleLbl="alignNode1" presStyleIdx="8" presStyleCnt="35"/>
      <dgm:spPr/>
    </dgm:pt>
    <dgm:pt modelId="{40A002C0-CCF0-4DD7-B05A-0C92B590C357}" type="pres">
      <dgm:prSet presAssocID="{A046E2EC-B7E6-41DB-B2AE-0231143B99B0}" presName="chevron3" presStyleLbl="alignNode1" presStyleIdx="9" presStyleCnt="35"/>
      <dgm:spPr/>
    </dgm:pt>
    <dgm:pt modelId="{F42A6DC9-51FA-44F8-84AE-4298968583D6}" type="pres">
      <dgm:prSet presAssocID="{A046E2EC-B7E6-41DB-B2AE-0231143B99B0}" presName="chevron4" presStyleLbl="alignNode1" presStyleIdx="10" presStyleCnt="35"/>
      <dgm:spPr/>
    </dgm:pt>
    <dgm:pt modelId="{BF2CC894-2A91-4497-BC3D-0CB3E3CBCD17}" type="pres">
      <dgm:prSet presAssocID="{A046E2EC-B7E6-41DB-B2AE-0231143B99B0}" presName="chevron5" presStyleLbl="alignNode1" presStyleIdx="11" presStyleCnt="35"/>
      <dgm:spPr/>
    </dgm:pt>
    <dgm:pt modelId="{38636B2F-D2AF-4C34-8A7E-24E9C39F6AB3}" type="pres">
      <dgm:prSet presAssocID="{A046E2EC-B7E6-41DB-B2AE-0231143B99B0}" presName="chevron6" presStyleLbl="alignNode1" presStyleIdx="12" presStyleCnt="35"/>
      <dgm:spPr/>
    </dgm:pt>
    <dgm:pt modelId="{86C494DA-85AF-40AD-B238-FD9C645E6D16}" type="pres">
      <dgm:prSet presAssocID="{A046E2EC-B7E6-41DB-B2AE-0231143B99B0}" presName="chevron7" presStyleLbl="alignNode1" presStyleIdx="13" presStyleCnt="35"/>
      <dgm:spPr/>
    </dgm:pt>
    <dgm:pt modelId="{FE63EA55-5DBC-40C9-B16A-2036EE534925}" type="pres">
      <dgm:prSet presAssocID="{A046E2EC-B7E6-41DB-B2AE-0231143B99B0}" presName="childtext" presStyleLbl="solidFgAcc1" presStyleIdx="1" presStyleCnt="5">
        <dgm:presLayoutVars>
          <dgm:chMax/>
          <dgm:chPref val="0"/>
          <dgm:bulletEnabled val="1"/>
        </dgm:presLayoutVars>
      </dgm:prSet>
      <dgm:spPr/>
      <dgm:t>
        <a:bodyPr/>
        <a:lstStyle/>
        <a:p>
          <a:endParaRPr lang="es-EC"/>
        </a:p>
      </dgm:t>
    </dgm:pt>
    <dgm:pt modelId="{A97FCF93-37FA-4EB2-A498-AA960C66B014}" type="pres">
      <dgm:prSet presAssocID="{12377CA5-B276-42DA-9A2D-7124E703390A}" presName="sibTrans" presStyleCnt="0"/>
      <dgm:spPr/>
    </dgm:pt>
    <dgm:pt modelId="{615B6515-559E-4E3B-98B1-529FC387BC2C}" type="pres">
      <dgm:prSet presAssocID="{8F478398-B56A-485F-B84A-AE87E8CDB202}" presName="parenttextcomposite" presStyleCnt="0"/>
      <dgm:spPr/>
    </dgm:pt>
    <dgm:pt modelId="{C4D86664-5784-48E1-A8E2-45E3AD33E33F}" type="pres">
      <dgm:prSet presAssocID="{8F478398-B56A-485F-B84A-AE87E8CDB202}" presName="parenttext" presStyleLbl="revTx" presStyleIdx="2" presStyleCnt="5">
        <dgm:presLayoutVars>
          <dgm:chMax/>
          <dgm:chPref val="2"/>
          <dgm:bulletEnabled val="1"/>
        </dgm:presLayoutVars>
      </dgm:prSet>
      <dgm:spPr/>
      <dgm:t>
        <a:bodyPr/>
        <a:lstStyle/>
        <a:p>
          <a:endParaRPr lang="es-EC"/>
        </a:p>
      </dgm:t>
    </dgm:pt>
    <dgm:pt modelId="{577AFA48-B6A3-460A-A753-80A8FDEA32B0}" type="pres">
      <dgm:prSet presAssocID="{8F478398-B56A-485F-B84A-AE87E8CDB202}" presName="composite" presStyleCnt="0"/>
      <dgm:spPr/>
    </dgm:pt>
    <dgm:pt modelId="{6701E37E-98F2-48B6-8F77-B6AAB50AF8C8}" type="pres">
      <dgm:prSet presAssocID="{8F478398-B56A-485F-B84A-AE87E8CDB202}" presName="chevron1" presStyleLbl="alignNode1" presStyleIdx="14" presStyleCnt="35"/>
      <dgm:spPr/>
    </dgm:pt>
    <dgm:pt modelId="{580758E3-5A1E-4D5A-AA46-ED439B7DE58A}" type="pres">
      <dgm:prSet presAssocID="{8F478398-B56A-485F-B84A-AE87E8CDB202}" presName="chevron2" presStyleLbl="alignNode1" presStyleIdx="15" presStyleCnt="35"/>
      <dgm:spPr/>
    </dgm:pt>
    <dgm:pt modelId="{3F13E908-2C16-45E0-9B08-CF5E45A51EF2}" type="pres">
      <dgm:prSet presAssocID="{8F478398-B56A-485F-B84A-AE87E8CDB202}" presName="chevron3" presStyleLbl="alignNode1" presStyleIdx="16" presStyleCnt="35"/>
      <dgm:spPr/>
    </dgm:pt>
    <dgm:pt modelId="{6D6B2ACB-F249-42FD-8A04-E29B46650A36}" type="pres">
      <dgm:prSet presAssocID="{8F478398-B56A-485F-B84A-AE87E8CDB202}" presName="chevron4" presStyleLbl="alignNode1" presStyleIdx="17" presStyleCnt="35"/>
      <dgm:spPr/>
    </dgm:pt>
    <dgm:pt modelId="{FB9B1EC5-CFB9-4386-84E4-21E8BE601AE3}" type="pres">
      <dgm:prSet presAssocID="{8F478398-B56A-485F-B84A-AE87E8CDB202}" presName="chevron5" presStyleLbl="alignNode1" presStyleIdx="18" presStyleCnt="35"/>
      <dgm:spPr/>
    </dgm:pt>
    <dgm:pt modelId="{6DC01436-DEC5-426F-B6E1-4D83AEB87596}" type="pres">
      <dgm:prSet presAssocID="{8F478398-B56A-485F-B84A-AE87E8CDB202}" presName="chevron6" presStyleLbl="alignNode1" presStyleIdx="19" presStyleCnt="35"/>
      <dgm:spPr/>
    </dgm:pt>
    <dgm:pt modelId="{1E00E543-F484-4B33-8DC3-B818EF3EA455}" type="pres">
      <dgm:prSet presAssocID="{8F478398-B56A-485F-B84A-AE87E8CDB202}" presName="chevron7" presStyleLbl="alignNode1" presStyleIdx="20" presStyleCnt="35"/>
      <dgm:spPr/>
    </dgm:pt>
    <dgm:pt modelId="{E671B51E-D9B4-4C0B-B387-A07813C7EA73}" type="pres">
      <dgm:prSet presAssocID="{8F478398-B56A-485F-B84A-AE87E8CDB202}" presName="childtext" presStyleLbl="solidFgAcc1" presStyleIdx="2" presStyleCnt="5">
        <dgm:presLayoutVars>
          <dgm:chMax/>
          <dgm:chPref val="0"/>
          <dgm:bulletEnabled val="1"/>
        </dgm:presLayoutVars>
      </dgm:prSet>
      <dgm:spPr/>
      <dgm:t>
        <a:bodyPr/>
        <a:lstStyle/>
        <a:p>
          <a:endParaRPr lang="es-EC"/>
        </a:p>
      </dgm:t>
    </dgm:pt>
    <dgm:pt modelId="{180C3547-EF9F-4746-B38E-3069417DD542}" type="pres">
      <dgm:prSet presAssocID="{AAD456AD-146B-46CA-BBC8-5400C0C0758D}" presName="sibTrans" presStyleCnt="0"/>
      <dgm:spPr/>
    </dgm:pt>
    <dgm:pt modelId="{45385824-7F4E-45B1-8309-0132F7DBAC7B}" type="pres">
      <dgm:prSet presAssocID="{ADCCEF58-878C-42E9-BD89-30E70ADEC4C0}" presName="parenttextcomposite" presStyleCnt="0"/>
      <dgm:spPr/>
    </dgm:pt>
    <dgm:pt modelId="{2EB0E9FD-4836-4701-AE46-4B2E17BAEF91}" type="pres">
      <dgm:prSet presAssocID="{ADCCEF58-878C-42E9-BD89-30E70ADEC4C0}" presName="parenttext" presStyleLbl="revTx" presStyleIdx="3" presStyleCnt="5">
        <dgm:presLayoutVars>
          <dgm:chMax/>
          <dgm:chPref val="2"/>
          <dgm:bulletEnabled val="1"/>
        </dgm:presLayoutVars>
      </dgm:prSet>
      <dgm:spPr/>
      <dgm:t>
        <a:bodyPr/>
        <a:lstStyle/>
        <a:p>
          <a:endParaRPr lang="es-EC"/>
        </a:p>
      </dgm:t>
    </dgm:pt>
    <dgm:pt modelId="{7175083B-583B-4CD2-BCA4-CFCECB92D8C6}" type="pres">
      <dgm:prSet presAssocID="{ADCCEF58-878C-42E9-BD89-30E70ADEC4C0}" presName="composite" presStyleCnt="0"/>
      <dgm:spPr/>
    </dgm:pt>
    <dgm:pt modelId="{5B8BFC94-D045-4A84-AEA6-34DE88B21841}" type="pres">
      <dgm:prSet presAssocID="{ADCCEF58-878C-42E9-BD89-30E70ADEC4C0}" presName="chevron1" presStyleLbl="alignNode1" presStyleIdx="21" presStyleCnt="35"/>
      <dgm:spPr/>
    </dgm:pt>
    <dgm:pt modelId="{63F24060-75FB-496C-B2AC-D6E7B7FA3743}" type="pres">
      <dgm:prSet presAssocID="{ADCCEF58-878C-42E9-BD89-30E70ADEC4C0}" presName="chevron2" presStyleLbl="alignNode1" presStyleIdx="22" presStyleCnt="35"/>
      <dgm:spPr/>
    </dgm:pt>
    <dgm:pt modelId="{9786455B-C3D2-45FF-BB12-CAE40F789457}" type="pres">
      <dgm:prSet presAssocID="{ADCCEF58-878C-42E9-BD89-30E70ADEC4C0}" presName="chevron3" presStyleLbl="alignNode1" presStyleIdx="23" presStyleCnt="35"/>
      <dgm:spPr/>
    </dgm:pt>
    <dgm:pt modelId="{14331292-8C92-477E-BF43-438BECC81E67}" type="pres">
      <dgm:prSet presAssocID="{ADCCEF58-878C-42E9-BD89-30E70ADEC4C0}" presName="chevron4" presStyleLbl="alignNode1" presStyleIdx="24" presStyleCnt="35"/>
      <dgm:spPr/>
    </dgm:pt>
    <dgm:pt modelId="{61538C92-742C-4B64-B005-C9EC73C6DFA3}" type="pres">
      <dgm:prSet presAssocID="{ADCCEF58-878C-42E9-BD89-30E70ADEC4C0}" presName="chevron5" presStyleLbl="alignNode1" presStyleIdx="25" presStyleCnt="35"/>
      <dgm:spPr/>
    </dgm:pt>
    <dgm:pt modelId="{3DD93EC5-C2BA-4D9B-B03A-D1A0DAD1DEB5}" type="pres">
      <dgm:prSet presAssocID="{ADCCEF58-878C-42E9-BD89-30E70ADEC4C0}" presName="chevron6" presStyleLbl="alignNode1" presStyleIdx="26" presStyleCnt="35"/>
      <dgm:spPr/>
    </dgm:pt>
    <dgm:pt modelId="{FC5F8621-3E68-43FF-B624-A40A7D7FD716}" type="pres">
      <dgm:prSet presAssocID="{ADCCEF58-878C-42E9-BD89-30E70ADEC4C0}" presName="chevron7" presStyleLbl="alignNode1" presStyleIdx="27" presStyleCnt="35"/>
      <dgm:spPr/>
    </dgm:pt>
    <dgm:pt modelId="{1DA80B5E-D0FA-4F06-A4EE-12B514713FBC}" type="pres">
      <dgm:prSet presAssocID="{ADCCEF58-878C-42E9-BD89-30E70ADEC4C0}" presName="childtext" presStyleLbl="solidFgAcc1" presStyleIdx="3" presStyleCnt="5">
        <dgm:presLayoutVars>
          <dgm:chMax/>
          <dgm:chPref val="0"/>
          <dgm:bulletEnabled val="1"/>
        </dgm:presLayoutVars>
      </dgm:prSet>
      <dgm:spPr/>
      <dgm:t>
        <a:bodyPr/>
        <a:lstStyle/>
        <a:p>
          <a:endParaRPr lang="es-EC"/>
        </a:p>
      </dgm:t>
    </dgm:pt>
    <dgm:pt modelId="{467BDA5C-241C-4BF3-88C1-54BB4D2277E0}" type="pres">
      <dgm:prSet presAssocID="{3AF0CD58-49F0-4673-B8A7-F03405A450CA}" presName="sibTrans" presStyleCnt="0"/>
      <dgm:spPr/>
    </dgm:pt>
    <dgm:pt modelId="{B4CDC118-3BEA-4F88-8B3B-51DA09EE5DAD}" type="pres">
      <dgm:prSet presAssocID="{389EFC49-52C0-4674-A48D-829553C4AC74}" presName="parenttextcomposite" presStyleCnt="0"/>
      <dgm:spPr/>
    </dgm:pt>
    <dgm:pt modelId="{3349DFF3-366E-4BC2-B23C-483D0C305451}" type="pres">
      <dgm:prSet presAssocID="{389EFC49-52C0-4674-A48D-829553C4AC74}" presName="parenttext" presStyleLbl="revTx" presStyleIdx="4" presStyleCnt="5">
        <dgm:presLayoutVars>
          <dgm:chMax/>
          <dgm:chPref val="2"/>
          <dgm:bulletEnabled val="1"/>
        </dgm:presLayoutVars>
      </dgm:prSet>
      <dgm:spPr/>
      <dgm:t>
        <a:bodyPr/>
        <a:lstStyle/>
        <a:p>
          <a:endParaRPr lang="es-EC"/>
        </a:p>
      </dgm:t>
    </dgm:pt>
    <dgm:pt modelId="{737078FF-F48D-46A6-BCE6-F6E2D9E7F909}" type="pres">
      <dgm:prSet presAssocID="{389EFC49-52C0-4674-A48D-829553C4AC74}" presName="composite" presStyleCnt="0"/>
      <dgm:spPr/>
    </dgm:pt>
    <dgm:pt modelId="{942FE258-CECD-4926-8C1C-7D0CF7FEB974}" type="pres">
      <dgm:prSet presAssocID="{389EFC49-52C0-4674-A48D-829553C4AC74}" presName="chevron1" presStyleLbl="alignNode1" presStyleIdx="28" presStyleCnt="35"/>
      <dgm:spPr/>
    </dgm:pt>
    <dgm:pt modelId="{357117FF-C4B5-4233-94A9-6E5DAC09AAFC}" type="pres">
      <dgm:prSet presAssocID="{389EFC49-52C0-4674-A48D-829553C4AC74}" presName="chevron2" presStyleLbl="alignNode1" presStyleIdx="29" presStyleCnt="35"/>
      <dgm:spPr/>
    </dgm:pt>
    <dgm:pt modelId="{777D7364-9C58-4F7B-8567-D619A703C3A4}" type="pres">
      <dgm:prSet presAssocID="{389EFC49-52C0-4674-A48D-829553C4AC74}" presName="chevron3" presStyleLbl="alignNode1" presStyleIdx="30" presStyleCnt="35"/>
      <dgm:spPr/>
    </dgm:pt>
    <dgm:pt modelId="{0A836042-B77C-4D0C-85A7-A75F9DEC1CA2}" type="pres">
      <dgm:prSet presAssocID="{389EFC49-52C0-4674-A48D-829553C4AC74}" presName="chevron4" presStyleLbl="alignNode1" presStyleIdx="31" presStyleCnt="35"/>
      <dgm:spPr/>
    </dgm:pt>
    <dgm:pt modelId="{E000F94A-0F8A-4E69-BB54-FD25960520F9}" type="pres">
      <dgm:prSet presAssocID="{389EFC49-52C0-4674-A48D-829553C4AC74}" presName="chevron5" presStyleLbl="alignNode1" presStyleIdx="32" presStyleCnt="35"/>
      <dgm:spPr/>
    </dgm:pt>
    <dgm:pt modelId="{4C9B2F26-A89C-4335-9241-6A6E14504AD0}" type="pres">
      <dgm:prSet presAssocID="{389EFC49-52C0-4674-A48D-829553C4AC74}" presName="chevron6" presStyleLbl="alignNode1" presStyleIdx="33" presStyleCnt="35"/>
      <dgm:spPr/>
    </dgm:pt>
    <dgm:pt modelId="{B03CC577-0C68-4362-97E0-035CB75D771F}" type="pres">
      <dgm:prSet presAssocID="{389EFC49-52C0-4674-A48D-829553C4AC74}" presName="chevron7" presStyleLbl="alignNode1" presStyleIdx="34" presStyleCnt="35"/>
      <dgm:spPr/>
    </dgm:pt>
    <dgm:pt modelId="{41FC9E12-AB8C-4309-9E83-8CEF8492D4B0}" type="pres">
      <dgm:prSet presAssocID="{389EFC49-52C0-4674-A48D-829553C4AC74}" presName="childtext" presStyleLbl="solidFgAcc1" presStyleIdx="4" presStyleCnt="5">
        <dgm:presLayoutVars>
          <dgm:chMax/>
          <dgm:chPref val="0"/>
          <dgm:bulletEnabled val="1"/>
        </dgm:presLayoutVars>
      </dgm:prSet>
      <dgm:spPr/>
      <dgm:t>
        <a:bodyPr/>
        <a:lstStyle/>
        <a:p>
          <a:endParaRPr lang="es-EC"/>
        </a:p>
      </dgm:t>
    </dgm:pt>
  </dgm:ptLst>
  <dgm:cxnLst>
    <dgm:cxn modelId="{C0DC4C42-8C6B-4194-B7CF-AF5E76322DAC}" srcId="{A046E2EC-B7E6-41DB-B2AE-0231143B99B0}" destId="{E541C1A1-231B-4074-B927-45AE039FE71E}" srcOrd="0" destOrd="0" parTransId="{326EC0A8-0337-48B4-8D52-E47C89417504}" sibTransId="{A2102E63-F4C8-4096-9338-BEC2088A8403}"/>
    <dgm:cxn modelId="{C2B74196-716F-429E-B24C-FC9BDF19D46E}" type="presOf" srcId="{389EFC49-52C0-4674-A48D-829553C4AC74}" destId="{3349DFF3-366E-4BC2-B23C-483D0C305451}" srcOrd="0" destOrd="0" presId="urn:microsoft.com/office/officeart/2008/layout/VerticalAccentList"/>
    <dgm:cxn modelId="{A7531164-BE77-4AC6-BDCA-1A97B9055108}" type="presOf" srcId="{B4073C7E-CA9C-4873-9F4F-FEDE752860DB}" destId="{1DA80B5E-D0FA-4F06-A4EE-12B514713FBC}" srcOrd="0" destOrd="0" presId="urn:microsoft.com/office/officeart/2008/layout/VerticalAccentList"/>
    <dgm:cxn modelId="{56AA52C5-E72E-4173-81D0-08ACFF9DA3F9}" type="presOf" srcId="{ADCCEF58-878C-42E9-BD89-30E70ADEC4C0}" destId="{2EB0E9FD-4836-4701-AE46-4B2E17BAEF91}" srcOrd="0" destOrd="0" presId="urn:microsoft.com/office/officeart/2008/layout/VerticalAccentList"/>
    <dgm:cxn modelId="{E5EE0301-0EB4-4EFF-B815-8F43F529ADBE}" type="presOf" srcId="{5894FD15-B7D1-4395-9E18-61E8A9856908}" destId="{8DF3605E-83F6-4053-8D8E-33C3F8517D0B}" srcOrd="0" destOrd="0" presId="urn:microsoft.com/office/officeart/2008/layout/VerticalAccentList"/>
    <dgm:cxn modelId="{9EBEB7F4-D50E-4685-A1FD-2E5E0FD665DF}" srcId="{E1CD0197-3DC5-483C-9CBA-881B0CA10FD2}" destId="{B427F48D-DDAB-4D13-98C3-975CB99778FF}" srcOrd="0" destOrd="0" parTransId="{E5522BBA-1D99-446F-B64E-E25EE91EA474}" sibTransId="{F204CF00-6D01-47B8-8B13-B5B465D09992}"/>
    <dgm:cxn modelId="{60C2ADF1-2715-46B6-8013-6AE4A4DA6B80}" srcId="{389EFC49-52C0-4674-A48D-829553C4AC74}" destId="{8CD3B664-615B-493A-9132-9CA2D1941104}" srcOrd="0" destOrd="0" parTransId="{E833E4D2-483F-418E-9D6C-FEADAFA2AF9A}" sibTransId="{210C103F-769E-4452-BE74-739E1D055827}"/>
    <dgm:cxn modelId="{4DA33006-6644-4B35-8876-A79FE1312440}" type="presOf" srcId="{8CD3B664-615B-493A-9132-9CA2D1941104}" destId="{41FC9E12-AB8C-4309-9E83-8CEF8492D4B0}" srcOrd="0" destOrd="0" presId="urn:microsoft.com/office/officeart/2008/layout/VerticalAccentList"/>
    <dgm:cxn modelId="{3042ACE3-2EA5-44E7-BC78-A5F8CE96114D}" srcId="{E1CD0197-3DC5-483C-9CBA-881B0CA10FD2}" destId="{A046E2EC-B7E6-41DB-B2AE-0231143B99B0}" srcOrd="1" destOrd="0" parTransId="{81E34BD3-BC97-4B4A-83B3-C7FECCAC4345}" sibTransId="{12377CA5-B276-42DA-9A2D-7124E703390A}"/>
    <dgm:cxn modelId="{0BED39A0-6342-4C5E-82F4-9A73625673FD}" srcId="{E1CD0197-3DC5-483C-9CBA-881B0CA10FD2}" destId="{ADCCEF58-878C-42E9-BD89-30E70ADEC4C0}" srcOrd="3" destOrd="0" parTransId="{7E902BE5-757B-4BC9-BC44-EBA3D99F18EC}" sibTransId="{3AF0CD58-49F0-4673-B8A7-F03405A450CA}"/>
    <dgm:cxn modelId="{94BCFBC2-359F-4D2B-9B7F-7896071AAF86}" type="presOf" srcId="{B427F48D-DDAB-4D13-98C3-975CB99778FF}" destId="{44669F99-F3EA-44DF-A13E-EFDB1153CA5E}" srcOrd="0" destOrd="0" presId="urn:microsoft.com/office/officeart/2008/layout/VerticalAccentList"/>
    <dgm:cxn modelId="{68F25B2C-B957-4D02-876A-B44FB8C4E274}" type="presOf" srcId="{E541C1A1-231B-4074-B927-45AE039FE71E}" destId="{FE63EA55-5DBC-40C9-B16A-2036EE534925}" srcOrd="0" destOrd="0" presId="urn:microsoft.com/office/officeart/2008/layout/VerticalAccentList"/>
    <dgm:cxn modelId="{BE89C419-EDF0-4796-A2AD-8D48554D5384}" type="presOf" srcId="{A046E2EC-B7E6-41DB-B2AE-0231143B99B0}" destId="{170902FF-B78A-4681-9566-91D717EB660D}" srcOrd="0" destOrd="0" presId="urn:microsoft.com/office/officeart/2008/layout/VerticalAccentList"/>
    <dgm:cxn modelId="{AAF56CF9-0494-48BE-A4DA-174E12D2034B}" srcId="{E1CD0197-3DC5-483C-9CBA-881B0CA10FD2}" destId="{8F478398-B56A-485F-B84A-AE87E8CDB202}" srcOrd="2" destOrd="0" parTransId="{DFF345E4-2AC1-424F-B143-1A0A0EAC6C6C}" sibTransId="{AAD456AD-146B-46CA-BBC8-5400C0C0758D}"/>
    <dgm:cxn modelId="{13914947-E209-4EE6-90A3-3E87FF3BBD76}" srcId="{E1CD0197-3DC5-483C-9CBA-881B0CA10FD2}" destId="{389EFC49-52C0-4674-A48D-829553C4AC74}" srcOrd="4" destOrd="0" parTransId="{CDB0B703-687F-472B-8057-DA161ED8BCB0}" sibTransId="{3F4630BB-94E0-4D53-951B-4720FCBB224F}"/>
    <dgm:cxn modelId="{7C4F4A3C-0045-461F-90B2-28F70FE48205}" srcId="{B427F48D-DDAB-4D13-98C3-975CB99778FF}" destId="{5894FD15-B7D1-4395-9E18-61E8A9856908}" srcOrd="0" destOrd="0" parTransId="{369BCB37-67C6-42AF-BC34-F0DEB0DE84C4}" sibTransId="{E5CAB9D6-F4C3-45E9-9275-91E7D108F721}"/>
    <dgm:cxn modelId="{D476A521-F8F8-4EA3-9316-EBAE36BF7C5D}" type="presOf" srcId="{22AF2326-382D-4A31-9280-A06E771691A9}" destId="{E671B51E-D9B4-4C0B-B387-A07813C7EA73}" srcOrd="0" destOrd="0" presId="urn:microsoft.com/office/officeart/2008/layout/VerticalAccentList"/>
    <dgm:cxn modelId="{826846E5-C7FE-4F05-B80F-11A22F877D69}" type="presOf" srcId="{8F478398-B56A-485F-B84A-AE87E8CDB202}" destId="{C4D86664-5784-48E1-A8E2-45E3AD33E33F}" srcOrd="0" destOrd="0" presId="urn:microsoft.com/office/officeart/2008/layout/VerticalAccentList"/>
    <dgm:cxn modelId="{13481E49-1A8E-4E8B-89CD-3EEEB2F641D0}" srcId="{8F478398-B56A-485F-B84A-AE87E8CDB202}" destId="{22AF2326-382D-4A31-9280-A06E771691A9}" srcOrd="0" destOrd="0" parTransId="{4451450D-EF74-43EA-B2C8-C6F627630105}" sibTransId="{4A8B823B-3166-4F56-B437-DB23C12563EB}"/>
    <dgm:cxn modelId="{A8FB0F8B-F70B-40AE-BA90-BEE0B67F4004}" srcId="{ADCCEF58-878C-42E9-BD89-30E70ADEC4C0}" destId="{B4073C7E-CA9C-4873-9F4F-FEDE752860DB}" srcOrd="0" destOrd="0" parTransId="{EE48884A-96F6-48FD-9074-9441F5C515A1}" sibTransId="{C1670AAC-8251-4868-9DF2-A48640505D9A}"/>
    <dgm:cxn modelId="{DE3A68F3-31EF-49EE-BCC1-596A2822AAC7}" type="presOf" srcId="{E1CD0197-3DC5-483C-9CBA-881B0CA10FD2}" destId="{D85B975F-F09A-4718-8BDD-53FF68DCDFA0}" srcOrd="0" destOrd="0" presId="urn:microsoft.com/office/officeart/2008/layout/VerticalAccentList"/>
    <dgm:cxn modelId="{51F3887C-48AC-4C85-9DA5-304C2E075F29}" type="presParOf" srcId="{D85B975F-F09A-4718-8BDD-53FF68DCDFA0}" destId="{635EA4CA-4E74-4E48-99B5-CD29CA837E21}" srcOrd="0" destOrd="0" presId="urn:microsoft.com/office/officeart/2008/layout/VerticalAccentList"/>
    <dgm:cxn modelId="{31935AF0-ADE1-4DF2-BF5D-F659C28C2BC2}" type="presParOf" srcId="{635EA4CA-4E74-4E48-99B5-CD29CA837E21}" destId="{44669F99-F3EA-44DF-A13E-EFDB1153CA5E}" srcOrd="0" destOrd="0" presId="urn:microsoft.com/office/officeart/2008/layout/VerticalAccentList"/>
    <dgm:cxn modelId="{0E9CEA2B-AB33-40D2-AE33-AF17833A7BF8}" type="presParOf" srcId="{D85B975F-F09A-4718-8BDD-53FF68DCDFA0}" destId="{1F1617D1-F1FB-4588-BAAD-B2216BD21CB1}" srcOrd="1" destOrd="0" presId="urn:microsoft.com/office/officeart/2008/layout/VerticalAccentList"/>
    <dgm:cxn modelId="{D70185F0-C1E7-4E88-A507-1E82FBA682C2}" type="presParOf" srcId="{1F1617D1-F1FB-4588-BAAD-B2216BD21CB1}" destId="{E96CDB95-2235-44AB-8024-4BA80F89EAC4}" srcOrd="0" destOrd="0" presId="urn:microsoft.com/office/officeart/2008/layout/VerticalAccentList"/>
    <dgm:cxn modelId="{160B95D6-2704-40FE-902A-C2E03CE18DD3}" type="presParOf" srcId="{1F1617D1-F1FB-4588-BAAD-B2216BD21CB1}" destId="{65C3D26B-16D8-4C7E-AFD5-94B95611ED6D}" srcOrd="1" destOrd="0" presId="urn:microsoft.com/office/officeart/2008/layout/VerticalAccentList"/>
    <dgm:cxn modelId="{C116451A-8160-43F0-A5B0-847CC915065C}" type="presParOf" srcId="{1F1617D1-F1FB-4588-BAAD-B2216BD21CB1}" destId="{A149710F-4FA4-4394-B54D-0F0FB32D611C}" srcOrd="2" destOrd="0" presId="urn:microsoft.com/office/officeart/2008/layout/VerticalAccentList"/>
    <dgm:cxn modelId="{BF92C569-7996-43C2-871D-0FA0B7357E20}" type="presParOf" srcId="{1F1617D1-F1FB-4588-BAAD-B2216BD21CB1}" destId="{49543BF6-987D-466F-AF80-C28BD91E0803}" srcOrd="3" destOrd="0" presId="urn:microsoft.com/office/officeart/2008/layout/VerticalAccentList"/>
    <dgm:cxn modelId="{1B6E90CF-6E93-478E-8DA8-9AACCC53C11A}" type="presParOf" srcId="{1F1617D1-F1FB-4588-BAAD-B2216BD21CB1}" destId="{A7C32416-4D2A-4155-BA56-C480A0600203}" srcOrd="4" destOrd="0" presId="urn:microsoft.com/office/officeart/2008/layout/VerticalAccentList"/>
    <dgm:cxn modelId="{D269B4EF-14C8-4133-B61D-8885BFFAF9E0}" type="presParOf" srcId="{1F1617D1-F1FB-4588-BAAD-B2216BD21CB1}" destId="{27BBA127-BBDF-49A9-B239-BDDFD4197F69}" srcOrd="5" destOrd="0" presId="urn:microsoft.com/office/officeart/2008/layout/VerticalAccentList"/>
    <dgm:cxn modelId="{9413647E-5659-4AA1-89D8-8690DC19BD9A}" type="presParOf" srcId="{1F1617D1-F1FB-4588-BAAD-B2216BD21CB1}" destId="{D7B3CB9D-769E-4C61-992F-0B742CA94261}" srcOrd="6" destOrd="0" presId="urn:microsoft.com/office/officeart/2008/layout/VerticalAccentList"/>
    <dgm:cxn modelId="{8FBC273D-EC16-44C9-AAD6-1A688CDF94FA}" type="presParOf" srcId="{1F1617D1-F1FB-4588-BAAD-B2216BD21CB1}" destId="{8DF3605E-83F6-4053-8D8E-33C3F8517D0B}" srcOrd="7" destOrd="0" presId="urn:microsoft.com/office/officeart/2008/layout/VerticalAccentList"/>
    <dgm:cxn modelId="{0E5A438A-AE72-42FE-BF15-C866885F85B9}" type="presParOf" srcId="{D85B975F-F09A-4718-8BDD-53FF68DCDFA0}" destId="{43B8AE2F-7A8B-40B0-BAC3-815D32D81849}" srcOrd="2" destOrd="0" presId="urn:microsoft.com/office/officeart/2008/layout/VerticalAccentList"/>
    <dgm:cxn modelId="{58879C84-FD98-4804-B82C-6187DBC00BBA}" type="presParOf" srcId="{D85B975F-F09A-4718-8BDD-53FF68DCDFA0}" destId="{1C858B31-F468-4976-85A7-AAED2DF35DDE}" srcOrd="3" destOrd="0" presId="urn:microsoft.com/office/officeart/2008/layout/VerticalAccentList"/>
    <dgm:cxn modelId="{50638785-BB12-4F23-86C8-370CCC0CE0A9}" type="presParOf" srcId="{1C858B31-F468-4976-85A7-AAED2DF35DDE}" destId="{170902FF-B78A-4681-9566-91D717EB660D}" srcOrd="0" destOrd="0" presId="urn:microsoft.com/office/officeart/2008/layout/VerticalAccentList"/>
    <dgm:cxn modelId="{FC44FB09-335D-4EEE-BB46-C9C99F166C3E}" type="presParOf" srcId="{D85B975F-F09A-4718-8BDD-53FF68DCDFA0}" destId="{FFBC0DA1-E75A-4845-87C0-1129FC338E5B}" srcOrd="4" destOrd="0" presId="urn:microsoft.com/office/officeart/2008/layout/VerticalAccentList"/>
    <dgm:cxn modelId="{C0CC52D2-9CCF-44ED-A2E7-B9301E04C673}" type="presParOf" srcId="{FFBC0DA1-E75A-4845-87C0-1129FC338E5B}" destId="{8D1EC335-97C9-4AF1-A5DD-59C4B5535EB4}" srcOrd="0" destOrd="0" presId="urn:microsoft.com/office/officeart/2008/layout/VerticalAccentList"/>
    <dgm:cxn modelId="{B578A860-7080-4987-996A-879279CC53B4}" type="presParOf" srcId="{FFBC0DA1-E75A-4845-87C0-1129FC338E5B}" destId="{9CE5892B-F0A9-4A83-A212-34B9794B8AA0}" srcOrd="1" destOrd="0" presId="urn:microsoft.com/office/officeart/2008/layout/VerticalAccentList"/>
    <dgm:cxn modelId="{11E99E63-C25B-4563-A043-F06C1B14B95B}" type="presParOf" srcId="{FFBC0DA1-E75A-4845-87C0-1129FC338E5B}" destId="{40A002C0-CCF0-4DD7-B05A-0C92B590C357}" srcOrd="2" destOrd="0" presId="urn:microsoft.com/office/officeart/2008/layout/VerticalAccentList"/>
    <dgm:cxn modelId="{C77482D4-AF63-4D60-8F1F-E0F7E549C75E}" type="presParOf" srcId="{FFBC0DA1-E75A-4845-87C0-1129FC338E5B}" destId="{F42A6DC9-51FA-44F8-84AE-4298968583D6}" srcOrd="3" destOrd="0" presId="urn:microsoft.com/office/officeart/2008/layout/VerticalAccentList"/>
    <dgm:cxn modelId="{317EE119-3E84-4776-9C27-46238BC555C4}" type="presParOf" srcId="{FFBC0DA1-E75A-4845-87C0-1129FC338E5B}" destId="{BF2CC894-2A91-4497-BC3D-0CB3E3CBCD17}" srcOrd="4" destOrd="0" presId="urn:microsoft.com/office/officeart/2008/layout/VerticalAccentList"/>
    <dgm:cxn modelId="{85003978-7A15-4EAE-BE50-087A8F0BB0DC}" type="presParOf" srcId="{FFBC0DA1-E75A-4845-87C0-1129FC338E5B}" destId="{38636B2F-D2AF-4C34-8A7E-24E9C39F6AB3}" srcOrd="5" destOrd="0" presId="urn:microsoft.com/office/officeart/2008/layout/VerticalAccentList"/>
    <dgm:cxn modelId="{75BAD8D5-6649-4033-B057-395E7B6A0734}" type="presParOf" srcId="{FFBC0DA1-E75A-4845-87C0-1129FC338E5B}" destId="{86C494DA-85AF-40AD-B238-FD9C645E6D16}" srcOrd="6" destOrd="0" presId="urn:microsoft.com/office/officeart/2008/layout/VerticalAccentList"/>
    <dgm:cxn modelId="{56EE4C3F-887B-4BBF-BB69-1746A8C222E4}" type="presParOf" srcId="{FFBC0DA1-E75A-4845-87C0-1129FC338E5B}" destId="{FE63EA55-5DBC-40C9-B16A-2036EE534925}" srcOrd="7" destOrd="0" presId="urn:microsoft.com/office/officeart/2008/layout/VerticalAccentList"/>
    <dgm:cxn modelId="{5D53C94F-E59C-46DD-852E-BFFB1A18649E}" type="presParOf" srcId="{D85B975F-F09A-4718-8BDD-53FF68DCDFA0}" destId="{A97FCF93-37FA-4EB2-A498-AA960C66B014}" srcOrd="5" destOrd="0" presId="urn:microsoft.com/office/officeart/2008/layout/VerticalAccentList"/>
    <dgm:cxn modelId="{7FCD774F-00B5-4074-9067-97469CEBC313}" type="presParOf" srcId="{D85B975F-F09A-4718-8BDD-53FF68DCDFA0}" destId="{615B6515-559E-4E3B-98B1-529FC387BC2C}" srcOrd="6" destOrd="0" presId="urn:microsoft.com/office/officeart/2008/layout/VerticalAccentList"/>
    <dgm:cxn modelId="{DAA40905-3C9B-4D53-A992-DDEB53FEB74D}" type="presParOf" srcId="{615B6515-559E-4E3B-98B1-529FC387BC2C}" destId="{C4D86664-5784-48E1-A8E2-45E3AD33E33F}" srcOrd="0" destOrd="0" presId="urn:microsoft.com/office/officeart/2008/layout/VerticalAccentList"/>
    <dgm:cxn modelId="{9CC4CFA0-C680-49E2-A240-2FAEFFA5F0C6}" type="presParOf" srcId="{D85B975F-F09A-4718-8BDD-53FF68DCDFA0}" destId="{577AFA48-B6A3-460A-A753-80A8FDEA32B0}" srcOrd="7" destOrd="0" presId="urn:microsoft.com/office/officeart/2008/layout/VerticalAccentList"/>
    <dgm:cxn modelId="{A3499292-B5C2-4472-A9EE-BD6D27B93539}" type="presParOf" srcId="{577AFA48-B6A3-460A-A753-80A8FDEA32B0}" destId="{6701E37E-98F2-48B6-8F77-B6AAB50AF8C8}" srcOrd="0" destOrd="0" presId="urn:microsoft.com/office/officeart/2008/layout/VerticalAccentList"/>
    <dgm:cxn modelId="{9F5751E2-F1BD-4851-B934-C3F03D25DEC7}" type="presParOf" srcId="{577AFA48-B6A3-460A-A753-80A8FDEA32B0}" destId="{580758E3-5A1E-4D5A-AA46-ED439B7DE58A}" srcOrd="1" destOrd="0" presId="urn:microsoft.com/office/officeart/2008/layout/VerticalAccentList"/>
    <dgm:cxn modelId="{585D03C2-EB1B-4056-987F-8374C8784E38}" type="presParOf" srcId="{577AFA48-B6A3-460A-A753-80A8FDEA32B0}" destId="{3F13E908-2C16-45E0-9B08-CF5E45A51EF2}" srcOrd="2" destOrd="0" presId="urn:microsoft.com/office/officeart/2008/layout/VerticalAccentList"/>
    <dgm:cxn modelId="{9D8579B8-D4CF-448C-8403-256C5B5CB80D}" type="presParOf" srcId="{577AFA48-B6A3-460A-A753-80A8FDEA32B0}" destId="{6D6B2ACB-F249-42FD-8A04-E29B46650A36}" srcOrd="3" destOrd="0" presId="urn:microsoft.com/office/officeart/2008/layout/VerticalAccentList"/>
    <dgm:cxn modelId="{769E981D-89A8-40A2-BD57-0C623232773E}" type="presParOf" srcId="{577AFA48-B6A3-460A-A753-80A8FDEA32B0}" destId="{FB9B1EC5-CFB9-4386-84E4-21E8BE601AE3}" srcOrd="4" destOrd="0" presId="urn:microsoft.com/office/officeart/2008/layout/VerticalAccentList"/>
    <dgm:cxn modelId="{62C239D5-981B-46D4-86C7-BF9A3CF36528}" type="presParOf" srcId="{577AFA48-B6A3-460A-A753-80A8FDEA32B0}" destId="{6DC01436-DEC5-426F-B6E1-4D83AEB87596}" srcOrd="5" destOrd="0" presId="urn:microsoft.com/office/officeart/2008/layout/VerticalAccentList"/>
    <dgm:cxn modelId="{26A62A02-ACE0-4155-B9E2-F01D108015FD}" type="presParOf" srcId="{577AFA48-B6A3-460A-A753-80A8FDEA32B0}" destId="{1E00E543-F484-4B33-8DC3-B818EF3EA455}" srcOrd="6" destOrd="0" presId="urn:microsoft.com/office/officeart/2008/layout/VerticalAccentList"/>
    <dgm:cxn modelId="{68B0288F-6FA6-4BFE-AB19-5041CB3A0108}" type="presParOf" srcId="{577AFA48-B6A3-460A-A753-80A8FDEA32B0}" destId="{E671B51E-D9B4-4C0B-B387-A07813C7EA73}" srcOrd="7" destOrd="0" presId="urn:microsoft.com/office/officeart/2008/layout/VerticalAccentList"/>
    <dgm:cxn modelId="{913FBAEF-25D5-4FC3-857F-C02E994AD468}" type="presParOf" srcId="{D85B975F-F09A-4718-8BDD-53FF68DCDFA0}" destId="{180C3547-EF9F-4746-B38E-3069417DD542}" srcOrd="8" destOrd="0" presId="urn:microsoft.com/office/officeart/2008/layout/VerticalAccentList"/>
    <dgm:cxn modelId="{E117B9F4-CB2A-40AB-A016-6F97F9C3348E}" type="presParOf" srcId="{D85B975F-F09A-4718-8BDD-53FF68DCDFA0}" destId="{45385824-7F4E-45B1-8309-0132F7DBAC7B}" srcOrd="9" destOrd="0" presId="urn:microsoft.com/office/officeart/2008/layout/VerticalAccentList"/>
    <dgm:cxn modelId="{052DC443-24AC-4E02-B426-2FDB671C87BC}" type="presParOf" srcId="{45385824-7F4E-45B1-8309-0132F7DBAC7B}" destId="{2EB0E9FD-4836-4701-AE46-4B2E17BAEF91}" srcOrd="0" destOrd="0" presId="urn:microsoft.com/office/officeart/2008/layout/VerticalAccentList"/>
    <dgm:cxn modelId="{C33BA8D0-62D0-4BE8-9C0C-5E17DF24BC46}" type="presParOf" srcId="{D85B975F-F09A-4718-8BDD-53FF68DCDFA0}" destId="{7175083B-583B-4CD2-BCA4-CFCECB92D8C6}" srcOrd="10" destOrd="0" presId="urn:microsoft.com/office/officeart/2008/layout/VerticalAccentList"/>
    <dgm:cxn modelId="{A9164F4D-13FF-4E89-8DD6-9F6CDED5B974}" type="presParOf" srcId="{7175083B-583B-4CD2-BCA4-CFCECB92D8C6}" destId="{5B8BFC94-D045-4A84-AEA6-34DE88B21841}" srcOrd="0" destOrd="0" presId="urn:microsoft.com/office/officeart/2008/layout/VerticalAccentList"/>
    <dgm:cxn modelId="{2CD813E9-9C24-46EA-8660-2F19D90285A2}" type="presParOf" srcId="{7175083B-583B-4CD2-BCA4-CFCECB92D8C6}" destId="{63F24060-75FB-496C-B2AC-D6E7B7FA3743}" srcOrd="1" destOrd="0" presId="urn:microsoft.com/office/officeart/2008/layout/VerticalAccentList"/>
    <dgm:cxn modelId="{3227CD18-E16D-4656-8EF8-9037B4E561FB}" type="presParOf" srcId="{7175083B-583B-4CD2-BCA4-CFCECB92D8C6}" destId="{9786455B-C3D2-45FF-BB12-CAE40F789457}" srcOrd="2" destOrd="0" presId="urn:microsoft.com/office/officeart/2008/layout/VerticalAccentList"/>
    <dgm:cxn modelId="{FE9D29F6-1533-4DE2-8702-D44421DC698C}" type="presParOf" srcId="{7175083B-583B-4CD2-BCA4-CFCECB92D8C6}" destId="{14331292-8C92-477E-BF43-438BECC81E67}" srcOrd="3" destOrd="0" presId="urn:microsoft.com/office/officeart/2008/layout/VerticalAccentList"/>
    <dgm:cxn modelId="{93E6EAAD-6530-4AFC-8A89-CB3A5A158606}" type="presParOf" srcId="{7175083B-583B-4CD2-BCA4-CFCECB92D8C6}" destId="{61538C92-742C-4B64-B005-C9EC73C6DFA3}" srcOrd="4" destOrd="0" presId="urn:microsoft.com/office/officeart/2008/layout/VerticalAccentList"/>
    <dgm:cxn modelId="{6518688E-762C-4CF1-9C59-B7269E669E9B}" type="presParOf" srcId="{7175083B-583B-4CD2-BCA4-CFCECB92D8C6}" destId="{3DD93EC5-C2BA-4D9B-B03A-D1A0DAD1DEB5}" srcOrd="5" destOrd="0" presId="urn:microsoft.com/office/officeart/2008/layout/VerticalAccentList"/>
    <dgm:cxn modelId="{5B3C15DB-5F64-487B-A759-290FF785CC65}" type="presParOf" srcId="{7175083B-583B-4CD2-BCA4-CFCECB92D8C6}" destId="{FC5F8621-3E68-43FF-B624-A40A7D7FD716}" srcOrd="6" destOrd="0" presId="urn:microsoft.com/office/officeart/2008/layout/VerticalAccentList"/>
    <dgm:cxn modelId="{5DED5527-2F8F-447A-B1A7-161370FBB367}" type="presParOf" srcId="{7175083B-583B-4CD2-BCA4-CFCECB92D8C6}" destId="{1DA80B5E-D0FA-4F06-A4EE-12B514713FBC}" srcOrd="7" destOrd="0" presId="urn:microsoft.com/office/officeart/2008/layout/VerticalAccentList"/>
    <dgm:cxn modelId="{C04AC232-5824-46BC-8379-656A2A060728}" type="presParOf" srcId="{D85B975F-F09A-4718-8BDD-53FF68DCDFA0}" destId="{467BDA5C-241C-4BF3-88C1-54BB4D2277E0}" srcOrd="11" destOrd="0" presId="urn:microsoft.com/office/officeart/2008/layout/VerticalAccentList"/>
    <dgm:cxn modelId="{79BED1E9-28B5-4ECB-9FF2-ACB48E424A6E}" type="presParOf" srcId="{D85B975F-F09A-4718-8BDD-53FF68DCDFA0}" destId="{B4CDC118-3BEA-4F88-8B3B-51DA09EE5DAD}" srcOrd="12" destOrd="0" presId="urn:microsoft.com/office/officeart/2008/layout/VerticalAccentList"/>
    <dgm:cxn modelId="{5BBF0008-D240-48AE-9541-0C4FF5E1BF57}" type="presParOf" srcId="{B4CDC118-3BEA-4F88-8B3B-51DA09EE5DAD}" destId="{3349DFF3-366E-4BC2-B23C-483D0C305451}" srcOrd="0" destOrd="0" presId="urn:microsoft.com/office/officeart/2008/layout/VerticalAccentList"/>
    <dgm:cxn modelId="{36914DDD-06F9-4FBD-90EF-2E118433BB38}" type="presParOf" srcId="{D85B975F-F09A-4718-8BDD-53FF68DCDFA0}" destId="{737078FF-F48D-46A6-BCE6-F6E2D9E7F909}" srcOrd="13" destOrd="0" presId="urn:microsoft.com/office/officeart/2008/layout/VerticalAccentList"/>
    <dgm:cxn modelId="{245725F6-EE3B-443D-99A5-7B5175F31491}" type="presParOf" srcId="{737078FF-F48D-46A6-BCE6-F6E2D9E7F909}" destId="{942FE258-CECD-4926-8C1C-7D0CF7FEB974}" srcOrd="0" destOrd="0" presId="urn:microsoft.com/office/officeart/2008/layout/VerticalAccentList"/>
    <dgm:cxn modelId="{D5A830DD-6C1F-4524-87E7-1AA226A5E1D1}" type="presParOf" srcId="{737078FF-F48D-46A6-BCE6-F6E2D9E7F909}" destId="{357117FF-C4B5-4233-94A9-6E5DAC09AAFC}" srcOrd="1" destOrd="0" presId="urn:microsoft.com/office/officeart/2008/layout/VerticalAccentList"/>
    <dgm:cxn modelId="{6D60FDC4-F19C-4E82-BCCF-0E4FBE214EB2}" type="presParOf" srcId="{737078FF-F48D-46A6-BCE6-F6E2D9E7F909}" destId="{777D7364-9C58-4F7B-8567-D619A703C3A4}" srcOrd="2" destOrd="0" presId="urn:microsoft.com/office/officeart/2008/layout/VerticalAccentList"/>
    <dgm:cxn modelId="{90D42212-154A-4519-A1D7-799CF4D06C99}" type="presParOf" srcId="{737078FF-F48D-46A6-BCE6-F6E2D9E7F909}" destId="{0A836042-B77C-4D0C-85A7-A75F9DEC1CA2}" srcOrd="3" destOrd="0" presId="urn:microsoft.com/office/officeart/2008/layout/VerticalAccentList"/>
    <dgm:cxn modelId="{B3180E92-550E-439D-B06C-171343FC384E}" type="presParOf" srcId="{737078FF-F48D-46A6-BCE6-F6E2D9E7F909}" destId="{E000F94A-0F8A-4E69-BB54-FD25960520F9}" srcOrd="4" destOrd="0" presId="urn:microsoft.com/office/officeart/2008/layout/VerticalAccentList"/>
    <dgm:cxn modelId="{5579C72E-B990-4901-BC69-E55653ECAC20}" type="presParOf" srcId="{737078FF-F48D-46A6-BCE6-F6E2D9E7F909}" destId="{4C9B2F26-A89C-4335-9241-6A6E14504AD0}" srcOrd="5" destOrd="0" presId="urn:microsoft.com/office/officeart/2008/layout/VerticalAccentList"/>
    <dgm:cxn modelId="{F0EFEDFE-1F54-4FD9-A8D1-9955E5937370}" type="presParOf" srcId="{737078FF-F48D-46A6-BCE6-F6E2D9E7F909}" destId="{B03CC577-0C68-4362-97E0-035CB75D771F}" srcOrd="6" destOrd="0" presId="urn:microsoft.com/office/officeart/2008/layout/VerticalAccentList"/>
    <dgm:cxn modelId="{091092E4-63AC-4E0F-94A2-6228BB6CCD6B}" type="presParOf" srcId="{737078FF-F48D-46A6-BCE6-F6E2D9E7F909}" destId="{41FC9E12-AB8C-4309-9E83-8CEF8492D4B0}" srcOrd="7"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69847A-E3D5-4BD6-8220-E327831ED060}" type="doc">
      <dgm:prSet loTypeId="urn:microsoft.com/office/officeart/2005/8/layout/pList2" loCatId="list" qsTypeId="urn:microsoft.com/office/officeart/2005/8/quickstyle/simple1" qsCatId="simple" csTypeId="urn:microsoft.com/office/officeart/2005/8/colors/colorful2" csCatId="colorful" phldr="1"/>
      <dgm:spPr/>
    </dgm:pt>
    <dgm:pt modelId="{55DFB6FD-F7C8-4B3D-AD57-B3097CF8352A}">
      <dgm:prSet phldrT="[Texto]" custT="1"/>
      <dgm:spPr/>
      <dgm:t>
        <a:bodyPr/>
        <a:lstStyle/>
        <a:p>
          <a:pPr algn="just"/>
          <a:r>
            <a:rPr lang="es-EC" sz="1400" dirty="0" smtClean="0"/>
            <a:t>El modelo que mejor se ajusta para la investigación es el SERVPERF, mismo que estima la satisfacción del usuario a través de la evaluación de la calidad del servicio, sin considerar las expectativas por ser estas subjetivas del individuo. </a:t>
          </a:r>
          <a:endParaRPr lang="es-EC" sz="1400" dirty="0"/>
        </a:p>
      </dgm:t>
    </dgm:pt>
    <dgm:pt modelId="{9C613F09-285C-49CE-BDBD-A712EBDE1948}" type="parTrans" cxnId="{01E564B1-C9CD-4995-B52E-36F5DD5C03EA}">
      <dgm:prSet/>
      <dgm:spPr/>
      <dgm:t>
        <a:bodyPr/>
        <a:lstStyle/>
        <a:p>
          <a:endParaRPr lang="es-EC"/>
        </a:p>
      </dgm:t>
    </dgm:pt>
    <dgm:pt modelId="{1E02C339-8015-4BB0-85BF-220D3D1FB03D}" type="sibTrans" cxnId="{01E564B1-C9CD-4995-B52E-36F5DD5C03EA}">
      <dgm:prSet/>
      <dgm:spPr/>
      <dgm:t>
        <a:bodyPr/>
        <a:lstStyle/>
        <a:p>
          <a:endParaRPr lang="es-EC"/>
        </a:p>
      </dgm:t>
    </dgm:pt>
    <dgm:pt modelId="{23049190-BE33-42C1-9C1F-15B8AD2A4901}">
      <dgm:prSet phldrT="[Texto]" custT="1"/>
      <dgm:spPr/>
      <dgm:t>
        <a:bodyPr/>
        <a:lstStyle/>
        <a:p>
          <a:pPr algn="just"/>
          <a:r>
            <a:rPr lang="es-EC" sz="1400" dirty="0" smtClean="0"/>
            <a:t>Al asociar las cinco dimensiones de percepción de la calidad del servicio se determinó que en promedio los usuarios se sienten satisfechos con los servicios de los centros activos al relacionar la escala de satisfacción del cliente con los niveles de percepción de la calidad. </a:t>
          </a:r>
          <a:endParaRPr lang="es-EC" sz="1400" dirty="0"/>
        </a:p>
      </dgm:t>
    </dgm:pt>
    <dgm:pt modelId="{77F9AD95-8C21-4172-A2AB-BE6AFC164A6C}" type="parTrans" cxnId="{A14940EE-AFE2-462C-8541-FB8B51BEC1F7}">
      <dgm:prSet/>
      <dgm:spPr/>
      <dgm:t>
        <a:bodyPr/>
        <a:lstStyle/>
        <a:p>
          <a:endParaRPr lang="es-EC"/>
        </a:p>
      </dgm:t>
    </dgm:pt>
    <dgm:pt modelId="{6F2A3AEB-0978-42DD-B550-5C960BE2C1FB}" type="sibTrans" cxnId="{A14940EE-AFE2-462C-8541-FB8B51BEC1F7}">
      <dgm:prSet/>
      <dgm:spPr/>
      <dgm:t>
        <a:bodyPr/>
        <a:lstStyle/>
        <a:p>
          <a:endParaRPr lang="es-EC"/>
        </a:p>
      </dgm:t>
    </dgm:pt>
    <dgm:pt modelId="{93C248C8-75B7-4528-95FF-5DB086E02D7F}">
      <dgm:prSet phldrT="[Texto]" custT="1"/>
      <dgm:spPr/>
      <dgm:t>
        <a:bodyPr/>
        <a:lstStyle/>
        <a:p>
          <a:pPr algn="just"/>
          <a:r>
            <a:rPr lang="es-EC" sz="1400" dirty="0" smtClean="0"/>
            <a:t>Los resultados obtenidos permiten establecer una brecha entre el nivel de satisfacción obtenido y el nivel de máxima satisfacción, lo cual abre la posibilidad de generar acciones de mejora que abarquen a las cinco dimensiones y se llegue a un mayor nivel de satisfacción donde los principales responsables son sus autoridades competentes, el Ministerio del Deporte y sus empleados. </a:t>
          </a:r>
          <a:endParaRPr lang="es-EC" sz="1400" dirty="0"/>
        </a:p>
      </dgm:t>
    </dgm:pt>
    <dgm:pt modelId="{4DAF4D2C-E1AB-4C25-AF99-270B61609A6D}" type="parTrans" cxnId="{988E3CBC-D5CD-4784-9117-496A4B88A19C}">
      <dgm:prSet/>
      <dgm:spPr/>
      <dgm:t>
        <a:bodyPr/>
        <a:lstStyle/>
        <a:p>
          <a:endParaRPr lang="es-EC"/>
        </a:p>
      </dgm:t>
    </dgm:pt>
    <dgm:pt modelId="{8086838B-1E7B-4418-9E28-9F07A979AF10}" type="sibTrans" cxnId="{988E3CBC-D5CD-4784-9117-496A4B88A19C}">
      <dgm:prSet/>
      <dgm:spPr/>
      <dgm:t>
        <a:bodyPr/>
        <a:lstStyle/>
        <a:p>
          <a:endParaRPr lang="es-EC"/>
        </a:p>
      </dgm:t>
    </dgm:pt>
    <dgm:pt modelId="{4E7E65E5-116B-4704-8AE0-8C04D539DFA9}">
      <dgm:prSet phldrT="[Texto]" custT="1"/>
      <dgm:spPr/>
      <dgm:t>
        <a:bodyPr/>
        <a:lstStyle/>
        <a:p>
          <a:pPr algn="just"/>
          <a:r>
            <a:rPr lang="es-EC" sz="1400" dirty="0" smtClean="0"/>
            <a:t>Se determinó que el uso de este modelo es aplicable en varios campos del sector de servicios, en los cuales se pueden obtener oportunidades de mejora con el fin de fidelizar al usuario otorgándole una mayor satisfacción con la calidad del servicio ofertado. </a:t>
          </a:r>
          <a:endParaRPr lang="es-EC" sz="1400" dirty="0"/>
        </a:p>
      </dgm:t>
    </dgm:pt>
    <dgm:pt modelId="{15425684-05B9-433F-B66E-93B3B956736F}" type="parTrans" cxnId="{BF630BEC-C99E-43EF-98A0-67F9FF2EBF3C}">
      <dgm:prSet/>
      <dgm:spPr/>
      <dgm:t>
        <a:bodyPr/>
        <a:lstStyle/>
        <a:p>
          <a:endParaRPr lang="es-EC"/>
        </a:p>
      </dgm:t>
    </dgm:pt>
    <dgm:pt modelId="{02311DB3-AE3C-4657-B985-1B81B318BBA9}" type="sibTrans" cxnId="{BF630BEC-C99E-43EF-98A0-67F9FF2EBF3C}">
      <dgm:prSet/>
      <dgm:spPr/>
      <dgm:t>
        <a:bodyPr/>
        <a:lstStyle/>
        <a:p>
          <a:endParaRPr lang="es-EC"/>
        </a:p>
      </dgm:t>
    </dgm:pt>
    <dgm:pt modelId="{17C11BE3-1E56-44FC-829D-20F376D327B6}" type="pres">
      <dgm:prSet presAssocID="{6769847A-E3D5-4BD6-8220-E327831ED060}" presName="Name0" presStyleCnt="0">
        <dgm:presLayoutVars>
          <dgm:dir/>
          <dgm:resizeHandles val="exact"/>
        </dgm:presLayoutVars>
      </dgm:prSet>
      <dgm:spPr/>
    </dgm:pt>
    <dgm:pt modelId="{D04BA1E2-E0CA-4241-BDAE-34C3398528F7}" type="pres">
      <dgm:prSet presAssocID="{6769847A-E3D5-4BD6-8220-E327831ED060}" presName="bkgdShp" presStyleLbl="alignAccFollowNode1" presStyleIdx="0" presStyleCnt="1"/>
      <dgm:spPr/>
    </dgm:pt>
    <dgm:pt modelId="{064E834D-02DB-4A66-836E-8D4CFECA444C}" type="pres">
      <dgm:prSet presAssocID="{6769847A-E3D5-4BD6-8220-E327831ED060}" presName="linComp" presStyleCnt="0"/>
      <dgm:spPr/>
    </dgm:pt>
    <dgm:pt modelId="{D2526EF5-CA20-4810-A6D9-D609723B384F}" type="pres">
      <dgm:prSet presAssocID="{55DFB6FD-F7C8-4B3D-AD57-B3097CF8352A}" presName="compNode" presStyleCnt="0"/>
      <dgm:spPr/>
    </dgm:pt>
    <dgm:pt modelId="{1240D1F2-95DC-4BC1-8BD3-C6212228BED3}" type="pres">
      <dgm:prSet presAssocID="{55DFB6FD-F7C8-4B3D-AD57-B3097CF8352A}" presName="node" presStyleLbl="node1" presStyleIdx="0" presStyleCnt="4">
        <dgm:presLayoutVars>
          <dgm:bulletEnabled val="1"/>
        </dgm:presLayoutVars>
      </dgm:prSet>
      <dgm:spPr/>
      <dgm:t>
        <a:bodyPr/>
        <a:lstStyle/>
        <a:p>
          <a:endParaRPr lang="es-EC"/>
        </a:p>
      </dgm:t>
    </dgm:pt>
    <dgm:pt modelId="{C23AAC67-0949-4757-B269-12746F119BFA}" type="pres">
      <dgm:prSet presAssocID="{55DFB6FD-F7C8-4B3D-AD57-B3097CF8352A}" presName="invisiNode" presStyleLbl="node1" presStyleIdx="0" presStyleCnt="4"/>
      <dgm:spPr/>
    </dgm:pt>
    <dgm:pt modelId="{2A845C09-7945-41BB-823E-73029E77E773}" type="pres">
      <dgm:prSet presAssocID="{55DFB6FD-F7C8-4B3D-AD57-B3097CF8352A}" presName="imagNode" presStyleLbl="fgImgPlace1" presStyleIdx="0" presStyleCnt="4"/>
      <dgm:spPr>
        <a:blipFill rotWithShape="1">
          <a:blip xmlns:r="http://schemas.openxmlformats.org/officeDocument/2006/relationships" r:embed="rId1"/>
          <a:stretch>
            <a:fillRect/>
          </a:stretch>
        </a:blipFill>
      </dgm:spPr>
    </dgm:pt>
    <dgm:pt modelId="{B2630E2D-0025-4E8F-B3CE-96EBACE59F8B}" type="pres">
      <dgm:prSet presAssocID="{1E02C339-8015-4BB0-85BF-220D3D1FB03D}" presName="sibTrans" presStyleLbl="sibTrans2D1" presStyleIdx="0" presStyleCnt="0"/>
      <dgm:spPr/>
      <dgm:t>
        <a:bodyPr/>
        <a:lstStyle/>
        <a:p>
          <a:endParaRPr lang="es-EC"/>
        </a:p>
      </dgm:t>
    </dgm:pt>
    <dgm:pt modelId="{2479164D-DA14-4B88-977B-95431BB9F933}" type="pres">
      <dgm:prSet presAssocID="{23049190-BE33-42C1-9C1F-15B8AD2A4901}" presName="compNode" presStyleCnt="0"/>
      <dgm:spPr/>
    </dgm:pt>
    <dgm:pt modelId="{39099155-3115-455B-9EE1-D00421F201E1}" type="pres">
      <dgm:prSet presAssocID="{23049190-BE33-42C1-9C1F-15B8AD2A4901}" presName="node" presStyleLbl="node1" presStyleIdx="1" presStyleCnt="4">
        <dgm:presLayoutVars>
          <dgm:bulletEnabled val="1"/>
        </dgm:presLayoutVars>
      </dgm:prSet>
      <dgm:spPr/>
      <dgm:t>
        <a:bodyPr/>
        <a:lstStyle/>
        <a:p>
          <a:endParaRPr lang="es-EC"/>
        </a:p>
      </dgm:t>
    </dgm:pt>
    <dgm:pt modelId="{EF8096F3-586F-4AE4-B91D-853A62E00146}" type="pres">
      <dgm:prSet presAssocID="{23049190-BE33-42C1-9C1F-15B8AD2A4901}" presName="invisiNode" presStyleLbl="node1" presStyleIdx="1" presStyleCnt="4"/>
      <dgm:spPr/>
    </dgm:pt>
    <dgm:pt modelId="{D476EFA0-AC40-49EA-8E66-95349CD69ED1}" type="pres">
      <dgm:prSet presAssocID="{23049190-BE33-42C1-9C1F-15B8AD2A4901}" presName="imagNode" presStyleLbl="fgImgPlace1" presStyleIdx="1" presStyleCnt="4"/>
      <dgm:spPr>
        <a:blipFill rotWithShape="1">
          <a:blip xmlns:r="http://schemas.openxmlformats.org/officeDocument/2006/relationships" r:embed="rId2"/>
          <a:stretch>
            <a:fillRect/>
          </a:stretch>
        </a:blipFill>
      </dgm:spPr>
    </dgm:pt>
    <dgm:pt modelId="{9AD84F33-7D7B-4229-A4D0-E4CB03FF2C31}" type="pres">
      <dgm:prSet presAssocID="{6F2A3AEB-0978-42DD-B550-5C960BE2C1FB}" presName="sibTrans" presStyleLbl="sibTrans2D1" presStyleIdx="0" presStyleCnt="0"/>
      <dgm:spPr/>
      <dgm:t>
        <a:bodyPr/>
        <a:lstStyle/>
        <a:p>
          <a:endParaRPr lang="es-EC"/>
        </a:p>
      </dgm:t>
    </dgm:pt>
    <dgm:pt modelId="{A22C9733-ABF6-45CE-A5F5-F7ACDF563376}" type="pres">
      <dgm:prSet presAssocID="{93C248C8-75B7-4528-95FF-5DB086E02D7F}" presName="compNode" presStyleCnt="0"/>
      <dgm:spPr/>
    </dgm:pt>
    <dgm:pt modelId="{F4D5F566-974A-400D-9F36-8364A17E7F09}" type="pres">
      <dgm:prSet presAssocID="{93C248C8-75B7-4528-95FF-5DB086E02D7F}" presName="node" presStyleLbl="node1" presStyleIdx="2" presStyleCnt="4">
        <dgm:presLayoutVars>
          <dgm:bulletEnabled val="1"/>
        </dgm:presLayoutVars>
      </dgm:prSet>
      <dgm:spPr/>
      <dgm:t>
        <a:bodyPr/>
        <a:lstStyle/>
        <a:p>
          <a:endParaRPr lang="es-EC"/>
        </a:p>
      </dgm:t>
    </dgm:pt>
    <dgm:pt modelId="{9D46594E-332E-47A0-AE3F-EC4805F4FD30}" type="pres">
      <dgm:prSet presAssocID="{93C248C8-75B7-4528-95FF-5DB086E02D7F}" presName="invisiNode" presStyleLbl="node1" presStyleIdx="2" presStyleCnt="4"/>
      <dgm:spPr/>
    </dgm:pt>
    <dgm:pt modelId="{6F4EF891-7508-498C-945D-B15D61DB6EE6}" type="pres">
      <dgm:prSet presAssocID="{93C248C8-75B7-4528-95FF-5DB086E02D7F}" presName="imagNode" presStyleLbl="fgImgPlace1" presStyleIdx="2" presStyleCnt="4"/>
      <dgm:spPr>
        <a:blipFill rotWithShape="1">
          <a:blip xmlns:r="http://schemas.openxmlformats.org/officeDocument/2006/relationships" r:embed="rId3"/>
          <a:stretch>
            <a:fillRect/>
          </a:stretch>
        </a:blipFill>
      </dgm:spPr>
    </dgm:pt>
    <dgm:pt modelId="{8CBA8018-D680-44D9-9EB5-98F5D6C21E8B}" type="pres">
      <dgm:prSet presAssocID="{8086838B-1E7B-4418-9E28-9F07A979AF10}" presName="sibTrans" presStyleLbl="sibTrans2D1" presStyleIdx="0" presStyleCnt="0"/>
      <dgm:spPr/>
      <dgm:t>
        <a:bodyPr/>
        <a:lstStyle/>
        <a:p>
          <a:endParaRPr lang="es-EC"/>
        </a:p>
      </dgm:t>
    </dgm:pt>
    <dgm:pt modelId="{BC9151FD-ABCF-4824-A731-6001B3BE1EAA}" type="pres">
      <dgm:prSet presAssocID="{4E7E65E5-116B-4704-8AE0-8C04D539DFA9}" presName="compNode" presStyleCnt="0"/>
      <dgm:spPr/>
    </dgm:pt>
    <dgm:pt modelId="{7D8F556E-3BCD-4E8C-A8D8-D79EA49B2474}" type="pres">
      <dgm:prSet presAssocID="{4E7E65E5-116B-4704-8AE0-8C04D539DFA9}" presName="node" presStyleLbl="node1" presStyleIdx="3" presStyleCnt="4">
        <dgm:presLayoutVars>
          <dgm:bulletEnabled val="1"/>
        </dgm:presLayoutVars>
      </dgm:prSet>
      <dgm:spPr/>
      <dgm:t>
        <a:bodyPr/>
        <a:lstStyle/>
        <a:p>
          <a:endParaRPr lang="es-EC"/>
        </a:p>
      </dgm:t>
    </dgm:pt>
    <dgm:pt modelId="{6FC857DD-CB2C-4071-83EA-C9ADF733908D}" type="pres">
      <dgm:prSet presAssocID="{4E7E65E5-116B-4704-8AE0-8C04D539DFA9}" presName="invisiNode" presStyleLbl="node1" presStyleIdx="3" presStyleCnt="4"/>
      <dgm:spPr/>
    </dgm:pt>
    <dgm:pt modelId="{0FAC0DD5-9E09-40A3-9DDF-1C9D3364A9F0}" type="pres">
      <dgm:prSet presAssocID="{4E7E65E5-116B-4704-8AE0-8C04D539DFA9}" presName="imagNode" presStyleLbl="fgImgPlace1" presStyleIdx="3" presStyleCnt="4"/>
      <dgm:spPr>
        <a:blipFill rotWithShape="1">
          <a:blip xmlns:r="http://schemas.openxmlformats.org/officeDocument/2006/relationships" r:embed="rId4"/>
          <a:stretch>
            <a:fillRect/>
          </a:stretch>
        </a:blipFill>
      </dgm:spPr>
    </dgm:pt>
  </dgm:ptLst>
  <dgm:cxnLst>
    <dgm:cxn modelId="{AC9E3F36-C860-422F-878D-BF82F0503B8C}" type="presOf" srcId="{6769847A-E3D5-4BD6-8220-E327831ED060}" destId="{17C11BE3-1E56-44FC-829D-20F376D327B6}" srcOrd="0" destOrd="0" presId="urn:microsoft.com/office/officeart/2005/8/layout/pList2"/>
    <dgm:cxn modelId="{769C9A4C-6363-4D16-A567-D9BC0116C887}" type="presOf" srcId="{1E02C339-8015-4BB0-85BF-220D3D1FB03D}" destId="{B2630E2D-0025-4E8F-B3CE-96EBACE59F8B}" srcOrd="0" destOrd="0" presId="urn:microsoft.com/office/officeart/2005/8/layout/pList2"/>
    <dgm:cxn modelId="{EA31CC72-15A1-4C93-91CD-66AD6F423D78}" type="presOf" srcId="{8086838B-1E7B-4418-9E28-9F07A979AF10}" destId="{8CBA8018-D680-44D9-9EB5-98F5D6C21E8B}" srcOrd="0" destOrd="0" presId="urn:microsoft.com/office/officeart/2005/8/layout/pList2"/>
    <dgm:cxn modelId="{C18509B6-D3EB-4C9D-8353-19D00C08CA39}" type="presOf" srcId="{6F2A3AEB-0978-42DD-B550-5C960BE2C1FB}" destId="{9AD84F33-7D7B-4229-A4D0-E4CB03FF2C31}" srcOrd="0" destOrd="0" presId="urn:microsoft.com/office/officeart/2005/8/layout/pList2"/>
    <dgm:cxn modelId="{A14940EE-AFE2-462C-8541-FB8B51BEC1F7}" srcId="{6769847A-E3D5-4BD6-8220-E327831ED060}" destId="{23049190-BE33-42C1-9C1F-15B8AD2A4901}" srcOrd="1" destOrd="0" parTransId="{77F9AD95-8C21-4172-A2AB-BE6AFC164A6C}" sibTransId="{6F2A3AEB-0978-42DD-B550-5C960BE2C1FB}"/>
    <dgm:cxn modelId="{82EC3F9D-AA33-4C26-930E-C122FAF2EDBC}" type="presOf" srcId="{93C248C8-75B7-4528-95FF-5DB086E02D7F}" destId="{F4D5F566-974A-400D-9F36-8364A17E7F09}" srcOrd="0" destOrd="0" presId="urn:microsoft.com/office/officeart/2005/8/layout/pList2"/>
    <dgm:cxn modelId="{988E3CBC-D5CD-4784-9117-496A4B88A19C}" srcId="{6769847A-E3D5-4BD6-8220-E327831ED060}" destId="{93C248C8-75B7-4528-95FF-5DB086E02D7F}" srcOrd="2" destOrd="0" parTransId="{4DAF4D2C-E1AB-4C25-AF99-270B61609A6D}" sibTransId="{8086838B-1E7B-4418-9E28-9F07A979AF10}"/>
    <dgm:cxn modelId="{BDCBE1B9-630F-4001-8517-75BB9A584206}" type="presOf" srcId="{23049190-BE33-42C1-9C1F-15B8AD2A4901}" destId="{39099155-3115-455B-9EE1-D00421F201E1}" srcOrd="0" destOrd="0" presId="urn:microsoft.com/office/officeart/2005/8/layout/pList2"/>
    <dgm:cxn modelId="{01E564B1-C9CD-4995-B52E-36F5DD5C03EA}" srcId="{6769847A-E3D5-4BD6-8220-E327831ED060}" destId="{55DFB6FD-F7C8-4B3D-AD57-B3097CF8352A}" srcOrd="0" destOrd="0" parTransId="{9C613F09-285C-49CE-BDBD-A712EBDE1948}" sibTransId="{1E02C339-8015-4BB0-85BF-220D3D1FB03D}"/>
    <dgm:cxn modelId="{BF630BEC-C99E-43EF-98A0-67F9FF2EBF3C}" srcId="{6769847A-E3D5-4BD6-8220-E327831ED060}" destId="{4E7E65E5-116B-4704-8AE0-8C04D539DFA9}" srcOrd="3" destOrd="0" parTransId="{15425684-05B9-433F-B66E-93B3B956736F}" sibTransId="{02311DB3-AE3C-4657-B985-1B81B318BBA9}"/>
    <dgm:cxn modelId="{BCAA5AD9-56B2-4ED2-8E1B-32C91EB30E41}" type="presOf" srcId="{55DFB6FD-F7C8-4B3D-AD57-B3097CF8352A}" destId="{1240D1F2-95DC-4BC1-8BD3-C6212228BED3}" srcOrd="0" destOrd="0" presId="urn:microsoft.com/office/officeart/2005/8/layout/pList2"/>
    <dgm:cxn modelId="{2C37A71C-3DFA-443E-8575-5494F3A03753}" type="presOf" srcId="{4E7E65E5-116B-4704-8AE0-8C04D539DFA9}" destId="{7D8F556E-3BCD-4E8C-A8D8-D79EA49B2474}" srcOrd="0" destOrd="0" presId="urn:microsoft.com/office/officeart/2005/8/layout/pList2"/>
    <dgm:cxn modelId="{3F43DE0C-D9BC-4B43-B9EB-8FE1E4459104}" type="presParOf" srcId="{17C11BE3-1E56-44FC-829D-20F376D327B6}" destId="{D04BA1E2-E0CA-4241-BDAE-34C3398528F7}" srcOrd="0" destOrd="0" presId="urn:microsoft.com/office/officeart/2005/8/layout/pList2"/>
    <dgm:cxn modelId="{DD1AC453-5D15-4EC3-8B8B-10586B1230FB}" type="presParOf" srcId="{17C11BE3-1E56-44FC-829D-20F376D327B6}" destId="{064E834D-02DB-4A66-836E-8D4CFECA444C}" srcOrd="1" destOrd="0" presId="urn:microsoft.com/office/officeart/2005/8/layout/pList2"/>
    <dgm:cxn modelId="{4228BFAA-13CB-4546-8254-93139A9AA5BC}" type="presParOf" srcId="{064E834D-02DB-4A66-836E-8D4CFECA444C}" destId="{D2526EF5-CA20-4810-A6D9-D609723B384F}" srcOrd="0" destOrd="0" presId="urn:microsoft.com/office/officeart/2005/8/layout/pList2"/>
    <dgm:cxn modelId="{45C620B8-602D-4A20-B096-523F8F568AAE}" type="presParOf" srcId="{D2526EF5-CA20-4810-A6D9-D609723B384F}" destId="{1240D1F2-95DC-4BC1-8BD3-C6212228BED3}" srcOrd="0" destOrd="0" presId="urn:microsoft.com/office/officeart/2005/8/layout/pList2"/>
    <dgm:cxn modelId="{9FED8045-FC6A-4874-B512-8CAA747CA145}" type="presParOf" srcId="{D2526EF5-CA20-4810-A6D9-D609723B384F}" destId="{C23AAC67-0949-4757-B269-12746F119BFA}" srcOrd="1" destOrd="0" presId="urn:microsoft.com/office/officeart/2005/8/layout/pList2"/>
    <dgm:cxn modelId="{A4ECF6F2-9E7D-4CFE-86F0-40DAE30B5EA3}" type="presParOf" srcId="{D2526EF5-CA20-4810-A6D9-D609723B384F}" destId="{2A845C09-7945-41BB-823E-73029E77E773}" srcOrd="2" destOrd="0" presId="urn:microsoft.com/office/officeart/2005/8/layout/pList2"/>
    <dgm:cxn modelId="{7930CC87-3CE8-4C62-A833-D935468FF6C1}" type="presParOf" srcId="{064E834D-02DB-4A66-836E-8D4CFECA444C}" destId="{B2630E2D-0025-4E8F-B3CE-96EBACE59F8B}" srcOrd="1" destOrd="0" presId="urn:microsoft.com/office/officeart/2005/8/layout/pList2"/>
    <dgm:cxn modelId="{AE1F09DB-3226-4A87-881A-6BB87C4E3BE5}" type="presParOf" srcId="{064E834D-02DB-4A66-836E-8D4CFECA444C}" destId="{2479164D-DA14-4B88-977B-95431BB9F933}" srcOrd="2" destOrd="0" presId="urn:microsoft.com/office/officeart/2005/8/layout/pList2"/>
    <dgm:cxn modelId="{506C5868-A43C-47DC-BE1A-BBFC0FD71A5A}" type="presParOf" srcId="{2479164D-DA14-4B88-977B-95431BB9F933}" destId="{39099155-3115-455B-9EE1-D00421F201E1}" srcOrd="0" destOrd="0" presId="urn:microsoft.com/office/officeart/2005/8/layout/pList2"/>
    <dgm:cxn modelId="{21BA57CF-5329-47B4-8A03-C2606240FD03}" type="presParOf" srcId="{2479164D-DA14-4B88-977B-95431BB9F933}" destId="{EF8096F3-586F-4AE4-B91D-853A62E00146}" srcOrd="1" destOrd="0" presId="urn:microsoft.com/office/officeart/2005/8/layout/pList2"/>
    <dgm:cxn modelId="{99695D96-8C7E-45B4-B9FC-BB4B3CE9CD0C}" type="presParOf" srcId="{2479164D-DA14-4B88-977B-95431BB9F933}" destId="{D476EFA0-AC40-49EA-8E66-95349CD69ED1}" srcOrd="2" destOrd="0" presId="urn:microsoft.com/office/officeart/2005/8/layout/pList2"/>
    <dgm:cxn modelId="{66D1FF7C-93D8-4203-AA49-061E148FD2B4}" type="presParOf" srcId="{064E834D-02DB-4A66-836E-8D4CFECA444C}" destId="{9AD84F33-7D7B-4229-A4D0-E4CB03FF2C31}" srcOrd="3" destOrd="0" presId="urn:microsoft.com/office/officeart/2005/8/layout/pList2"/>
    <dgm:cxn modelId="{4B5303D7-FA89-455C-8917-78D0BB1FFA04}" type="presParOf" srcId="{064E834D-02DB-4A66-836E-8D4CFECA444C}" destId="{A22C9733-ABF6-45CE-A5F5-F7ACDF563376}" srcOrd="4" destOrd="0" presId="urn:microsoft.com/office/officeart/2005/8/layout/pList2"/>
    <dgm:cxn modelId="{91CBE452-F095-4999-AFA1-5B532DA9DE8A}" type="presParOf" srcId="{A22C9733-ABF6-45CE-A5F5-F7ACDF563376}" destId="{F4D5F566-974A-400D-9F36-8364A17E7F09}" srcOrd="0" destOrd="0" presId="urn:microsoft.com/office/officeart/2005/8/layout/pList2"/>
    <dgm:cxn modelId="{DA5FEE72-4411-4888-8530-8AAF1F3A0982}" type="presParOf" srcId="{A22C9733-ABF6-45CE-A5F5-F7ACDF563376}" destId="{9D46594E-332E-47A0-AE3F-EC4805F4FD30}" srcOrd="1" destOrd="0" presId="urn:microsoft.com/office/officeart/2005/8/layout/pList2"/>
    <dgm:cxn modelId="{B90EDB93-C510-4E37-97B6-AD3CCE92A7A8}" type="presParOf" srcId="{A22C9733-ABF6-45CE-A5F5-F7ACDF563376}" destId="{6F4EF891-7508-498C-945D-B15D61DB6EE6}" srcOrd="2" destOrd="0" presId="urn:microsoft.com/office/officeart/2005/8/layout/pList2"/>
    <dgm:cxn modelId="{C44533CB-CB65-4748-AE9A-D29608622215}" type="presParOf" srcId="{064E834D-02DB-4A66-836E-8D4CFECA444C}" destId="{8CBA8018-D680-44D9-9EB5-98F5D6C21E8B}" srcOrd="5" destOrd="0" presId="urn:microsoft.com/office/officeart/2005/8/layout/pList2"/>
    <dgm:cxn modelId="{1E0E9C0A-4896-4CF1-A89E-DF325CE314AC}" type="presParOf" srcId="{064E834D-02DB-4A66-836E-8D4CFECA444C}" destId="{BC9151FD-ABCF-4824-A731-6001B3BE1EAA}" srcOrd="6" destOrd="0" presId="urn:microsoft.com/office/officeart/2005/8/layout/pList2"/>
    <dgm:cxn modelId="{9DADA88E-9898-4653-8EDE-40E078503BB5}" type="presParOf" srcId="{BC9151FD-ABCF-4824-A731-6001B3BE1EAA}" destId="{7D8F556E-3BCD-4E8C-A8D8-D79EA49B2474}" srcOrd="0" destOrd="0" presId="urn:microsoft.com/office/officeart/2005/8/layout/pList2"/>
    <dgm:cxn modelId="{A46FB8D7-4D09-4710-92EE-297A50A91D9E}" type="presParOf" srcId="{BC9151FD-ABCF-4824-A731-6001B3BE1EAA}" destId="{6FC857DD-CB2C-4071-83EA-C9ADF733908D}" srcOrd="1" destOrd="0" presId="urn:microsoft.com/office/officeart/2005/8/layout/pList2"/>
    <dgm:cxn modelId="{0BEF6541-B19B-43DF-B4C2-996E74AFAE9B}" type="presParOf" srcId="{BC9151FD-ABCF-4824-A731-6001B3BE1EAA}" destId="{0FAC0DD5-9E09-40A3-9DDF-1C9D3364A9F0}"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0CE29-1294-41B0-A2A5-AE3A86079832}">
      <dsp:nvSpPr>
        <dsp:cNvPr id="0" name=""/>
        <dsp:cNvSpPr/>
      </dsp:nvSpPr>
      <dsp:spPr>
        <a:xfrm>
          <a:off x="2229317" y="292120"/>
          <a:ext cx="4138750" cy="1293359"/>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036"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La llegada de nuevos inventos tecnológicos que buscan facilitar la vida de las personas, no permite a la humanidad percatarse que es cada vez más inmóvil </a:t>
          </a:r>
          <a:endParaRPr lang="es-EC" sz="1600" kern="1200" dirty="0"/>
        </a:p>
      </dsp:txBody>
      <dsp:txXfrm>
        <a:off x="2229317" y="292120"/>
        <a:ext cx="4138750" cy="1293359"/>
      </dsp:txXfrm>
    </dsp:sp>
    <dsp:sp modelId="{1803C2B5-8911-49ED-909E-34C784B319A3}">
      <dsp:nvSpPr>
        <dsp:cNvPr id="0" name=""/>
        <dsp:cNvSpPr/>
      </dsp:nvSpPr>
      <dsp:spPr>
        <a:xfrm>
          <a:off x="2056869" y="105302"/>
          <a:ext cx="905351" cy="1358027"/>
        </a:xfrm>
        <a:prstGeom prst="rect">
          <a:avLst/>
        </a:prstGeom>
        <a:blipFill rotWithShape="1">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704385-3B2D-45C3-B5C3-BBD215B33D80}">
      <dsp:nvSpPr>
        <dsp:cNvPr id="0" name=""/>
        <dsp:cNvSpPr/>
      </dsp:nvSpPr>
      <dsp:spPr>
        <a:xfrm>
          <a:off x="2229317" y="1920316"/>
          <a:ext cx="4138750" cy="1293359"/>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036"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En Ecuador el tiempo promedio que una persona realiza ejercicio es inferior a 30 min a la semana. La OMS recomienda un tiempo promedio de actividad física de 150 min.</a:t>
          </a:r>
          <a:endParaRPr lang="es-EC" sz="1600" kern="1200" dirty="0"/>
        </a:p>
      </dsp:txBody>
      <dsp:txXfrm>
        <a:off x="2229317" y="1920316"/>
        <a:ext cx="4138750" cy="1293359"/>
      </dsp:txXfrm>
    </dsp:sp>
    <dsp:sp modelId="{56A24561-439E-4CBC-92AE-1C1B9FDE8A06}">
      <dsp:nvSpPr>
        <dsp:cNvPr id="0" name=""/>
        <dsp:cNvSpPr/>
      </dsp:nvSpPr>
      <dsp:spPr>
        <a:xfrm>
          <a:off x="2056869" y="1733498"/>
          <a:ext cx="905351" cy="1358027"/>
        </a:xfrm>
        <a:prstGeom prst="rect">
          <a:avLst/>
        </a:prstGeom>
        <a:blipFill rotWithShape="1">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D5A7D-F415-4763-A1FE-18563241F694}">
      <dsp:nvSpPr>
        <dsp:cNvPr id="0" name=""/>
        <dsp:cNvSpPr/>
      </dsp:nvSpPr>
      <dsp:spPr>
        <a:xfrm>
          <a:off x="2229317" y="3548513"/>
          <a:ext cx="4138750" cy="1293359"/>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036"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Banco Central del Ecuador, Petroecuador, </a:t>
          </a:r>
          <a:r>
            <a:rPr lang="es-EC" sz="1600" kern="1200" dirty="0" err="1" smtClean="0"/>
            <a:t>Senatel</a:t>
          </a:r>
          <a:r>
            <a:rPr lang="es-EC" sz="1600" kern="1200" dirty="0" smtClean="0"/>
            <a:t>, Superintendencia de Bancos, Corporación Financiera y Aduanera  Ecuatoriana.</a:t>
          </a:r>
        </a:p>
      </dsp:txBody>
      <dsp:txXfrm>
        <a:off x="2229317" y="3548513"/>
        <a:ext cx="4138750" cy="1293359"/>
      </dsp:txXfrm>
    </dsp:sp>
    <dsp:sp modelId="{F9A7AF93-22FD-4BBE-9DF3-86556745BDD0}">
      <dsp:nvSpPr>
        <dsp:cNvPr id="0" name=""/>
        <dsp:cNvSpPr/>
      </dsp:nvSpPr>
      <dsp:spPr>
        <a:xfrm>
          <a:off x="2056869" y="3361694"/>
          <a:ext cx="905351" cy="1358027"/>
        </a:xfrm>
        <a:prstGeom prst="rect">
          <a:avLst/>
        </a:prstGeom>
        <a:blipFill rotWithShape="1">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55A7-3376-4FBE-B664-B7798F4A421D}">
      <dsp:nvSpPr>
        <dsp:cNvPr id="0" name=""/>
        <dsp:cNvSpPr/>
      </dsp:nvSpPr>
      <dsp:spPr>
        <a:xfrm>
          <a:off x="0" y="0"/>
          <a:ext cx="7310428" cy="15598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Los CAPP requieren de un proceso de evaluación continua de la calidad del servicio que prestan a los usuarios, con la finalidad de captar oportunidades de mejora que se presentan con esta investigación, debido a que hay un margen de acciones correctivas determinadas por el análisis de las dimensiones de instalaciones deportivas y vestidores con la finalidad de mejorar la imagen de la institución y la satisfacción de sus clientes.</a:t>
          </a:r>
          <a:endParaRPr lang="es-EC" sz="1300" kern="1200" dirty="0"/>
        </a:p>
      </dsp:txBody>
      <dsp:txXfrm>
        <a:off x="45685" y="45685"/>
        <a:ext cx="5627273" cy="1468438"/>
      </dsp:txXfrm>
    </dsp:sp>
    <dsp:sp modelId="{0587CE99-41D3-4AA8-A1D2-128B3C7267C4}">
      <dsp:nvSpPr>
        <dsp:cNvPr id="0" name=""/>
        <dsp:cNvSpPr/>
      </dsp:nvSpPr>
      <dsp:spPr>
        <a:xfrm>
          <a:off x="645037" y="1819777"/>
          <a:ext cx="7310428" cy="1559808"/>
        </a:xfrm>
        <a:prstGeom prst="roundRect">
          <a:avLst>
            <a:gd name="adj" fmla="val 10000"/>
          </a:avLst>
        </a:prstGeom>
        <a:solidFill>
          <a:schemeClr val="accent2">
            <a:hueOff val="-2660100"/>
            <a:satOff val="-16975"/>
            <a:lumOff val="92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El Ministerio del deporte al ser el ente encargado de administrar estos centros debe comprometerse con entregar un servicio de calidad, al tener un correcto mantenimiento de las instalaciones y que todas estén hábiles para el uso cotidiano de los usuarios. Se pudo evidenciar que las iluminarias, la limpieza en los vestidores, la temperatura del agua en la piscina, así como el equipo de gimnasio son factores que se pueden mejorar y ayudarían a subir el nivel de satisfacción de los usuarios.</a:t>
          </a:r>
          <a:endParaRPr lang="es-EC" sz="1300" kern="1200" dirty="0"/>
        </a:p>
      </dsp:txBody>
      <dsp:txXfrm>
        <a:off x="690722" y="1865462"/>
        <a:ext cx="5560144" cy="1468438"/>
      </dsp:txXfrm>
    </dsp:sp>
    <dsp:sp modelId="{A8AB543B-76D6-4575-B56D-1858211CE486}">
      <dsp:nvSpPr>
        <dsp:cNvPr id="0" name=""/>
        <dsp:cNvSpPr/>
      </dsp:nvSpPr>
      <dsp:spPr>
        <a:xfrm>
          <a:off x="1290075" y="3639554"/>
          <a:ext cx="7310428" cy="1559808"/>
        </a:xfrm>
        <a:prstGeom prst="roundRect">
          <a:avLst>
            <a:gd name="adj" fmla="val 10000"/>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Ampliar el programa de actividades actual, al innovar en el servicio y ofreciendo mayores alternativas que con la información recabada en la investigación se pueden implementar a corto plazo para que los clientes que acuden de manera frecuente a estos centros puedan inscribirse en las nuevas actividades. </a:t>
          </a:r>
          <a:endParaRPr lang="es-EC" sz="1300" kern="1200" dirty="0"/>
        </a:p>
      </dsp:txBody>
      <dsp:txXfrm>
        <a:off x="1335760" y="3685239"/>
        <a:ext cx="5560144" cy="1468438"/>
      </dsp:txXfrm>
    </dsp:sp>
    <dsp:sp modelId="{0BC2FC2E-15EE-4339-85D4-379766F973FC}">
      <dsp:nvSpPr>
        <dsp:cNvPr id="0" name=""/>
        <dsp:cNvSpPr/>
      </dsp:nvSpPr>
      <dsp:spPr>
        <a:xfrm>
          <a:off x="6296552" y="1182855"/>
          <a:ext cx="1013875" cy="1013875"/>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524674" y="1182855"/>
        <a:ext cx="557631" cy="762941"/>
      </dsp:txXfrm>
    </dsp:sp>
    <dsp:sp modelId="{F567CB4A-B15C-4DC6-B1BE-BF145CDC575C}">
      <dsp:nvSpPr>
        <dsp:cNvPr id="0" name=""/>
        <dsp:cNvSpPr/>
      </dsp:nvSpPr>
      <dsp:spPr>
        <a:xfrm>
          <a:off x="6941590" y="2992233"/>
          <a:ext cx="1013875" cy="1013875"/>
        </a:xfrm>
        <a:prstGeom prst="downArrow">
          <a:avLst>
            <a:gd name="adj1" fmla="val 55000"/>
            <a:gd name="adj2" fmla="val 45000"/>
          </a:avLst>
        </a:prstGeom>
        <a:solidFill>
          <a:schemeClr val="accent2">
            <a:tint val="40000"/>
            <a:alpha val="90000"/>
            <a:hueOff val="-4544130"/>
            <a:satOff val="7496"/>
            <a:lumOff val="2556"/>
            <a:alphaOff val="0"/>
          </a:schemeClr>
        </a:solidFill>
        <a:ln w="25400" cap="flat" cmpd="sng" algn="ctr">
          <a:solidFill>
            <a:schemeClr val="accent2">
              <a:tint val="40000"/>
              <a:alpha val="90000"/>
              <a:hueOff val="-4544130"/>
              <a:satOff val="7496"/>
              <a:lumOff val="25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7169712" y="2992233"/>
        <a:ext cx="557631" cy="762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CAA36-2438-4A38-AEF2-34B8E180EC7F}">
      <dsp:nvSpPr>
        <dsp:cNvPr id="0" name=""/>
        <dsp:cNvSpPr/>
      </dsp:nvSpPr>
      <dsp:spPr>
        <a:xfrm>
          <a:off x="-4202249" y="-644800"/>
          <a:ext cx="5007046" cy="5007046"/>
        </a:xfrm>
        <a:prstGeom prst="blockArc">
          <a:avLst>
            <a:gd name="adj1" fmla="val 18900000"/>
            <a:gd name="adj2" fmla="val 2700000"/>
            <a:gd name="adj3" fmla="val 43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EFA29-76E0-4D85-AFC0-689786B87D71}">
      <dsp:nvSpPr>
        <dsp:cNvPr id="0" name=""/>
        <dsp:cNvSpPr/>
      </dsp:nvSpPr>
      <dsp:spPr>
        <a:xfrm>
          <a:off x="517569" y="371744"/>
          <a:ext cx="6377037" cy="74348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144"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Determinar el modelo de evaluación de satisfacción del cliente que mejor se ajuste a los servicios de centros deportivos a partir de la medición de la calidad percibida de los usuarios.</a:t>
          </a:r>
          <a:endParaRPr lang="es-EC" sz="1500" kern="1200" dirty="0"/>
        </a:p>
      </dsp:txBody>
      <dsp:txXfrm>
        <a:off x="517569" y="371744"/>
        <a:ext cx="6377037" cy="743489"/>
      </dsp:txXfrm>
    </dsp:sp>
    <dsp:sp modelId="{782B1C6C-5F39-48B6-B2F1-7FBEB4646F38}">
      <dsp:nvSpPr>
        <dsp:cNvPr id="0" name=""/>
        <dsp:cNvSpPr/>
      </dsp:nvSpPr>
      <dsp:spPr>
        <a:xfrm>
          <a:off x="52888" y="278808"/>
          <a:ext cx="929361" cy="929361"/>
        </a:xfrm>
        <a:prstGeom prst="ellipse">
          <a:avLst/>
        </a:prstGeom>
        <a:blipFill rotWithShape="0">
          <a:blip xmlns:r="http://schemas.openxmlformats.org/officeDocument/2006/relationships" r:embed="rId1"/>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AC124-FE5D-45CD-8E68-8C1F05EB7EE7}">
      <dsp:nvSpPr>
        <dsp:cNvPr id="0" name=""/>
        <dsp:cNvSpPr/>
      </dsp:nvSpPr>
      <dsp:spPr>
        <a:xfrm>
          <a:off x="787827" y="1486978"/>
          <a:ext cx="6106779" cy="74348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144"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Definir las dimensiones de evaluación de la calidad percibida por los usuarios de servicios deportivos de los Centro Activos Propiedad del Pueblo.</a:t>
          </a:r>
          <a:endParaRPr lang="es-EC" sz="1500" kern="1200" dirty="0"/>
        </a:p>
      </dsp:txBody>
      <dsp:txXfrm>
        <a:off x="787827" y="1486978"/>
        <a:ext cx="6106779" cy="743489"/>
      </dsp:txXfrm>
    </dsp:sp>
    <dsp:sp modelId="{0E6CF18A-6647-45E0-8648-A35203D9A382}">
      <dsp:nvSpPr>
        <dsp:cNvPr id="0" name=""/>
        <dsp:cNvSpPr/>
      </dsp:nvSpPr>
      <dsp:spPr>
        <a:xfrm>
          <a:off x="323146" y="1394041"/>
          <a:ext cx="929361" cy="929361"/>
        </a:xfrm>
        <a:prstGeom prst="ellipse">
          <a:avLst/>
        </a:prstGeom>
        <a:blipFill rotWithShape="0">
          <a:blip xmlns:r="http://schemas.openxmlformats.org/officeDocument/2006/relationships" r:embed="rId2"/>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5A7860-C79C-4986-892D-6D86EB1A9DBA}">
      <dsp:nvSpPr>
        <dsp:cNvPr id="0" name=""/>
        <dsp:cNvSpPr/>
      </dsp:nvSpPr>
      <dsp:spPr>
        <a:xfrm>
          <a:off x="517569" y="2602211"/>
          <a:ext cx="6377037" cy="74348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144"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Evaluar la calidad percibida de los usuarios de los Centros Activos Propiedad del Pueblo como fundamento para medir la satisfacción.</a:t>
          </a:r>
          <a:endParaRPr lang="es-EC" sz="1500" kern="1200" dirty="0"/>
        </a:p>
      </dsp:txBody>
      <dsp:txXfrm>
        <a:off x="517569" y="2602211"/>
        <a:ext cx="6377037" cy="743489"/>
      </dsp:txXfrm>
    </dsp:sp>
    <dsp:sp modelId="{FA4CC733-F443-4001-AF96-03ACA29E997D}">
      <dsp:nvSpPr>
        <dsp:cNvPr id="0" name=""/>
        <dsp:cNvSpPr/>
      </dsp:nvSpPr>
      <dsp:spPr>
        <a:xfrm>
          <a:off x="52888" y="2509275"/>
          <a:ext cx="929361" cy="929361"/>
        </a:xfrm>
        <a:prstGeom prst="ellipse">
          <a:avLst/>
        </a:prstGeom>
        <a:blipFill rotWithShape="0">
          <a:blip xmlns:r="http://schemas.openxmlformats.org/officeDocument/2006/relationships" r:embed="rId3"/>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3196E-96BA-43F9-85D2-BAAF9C4DB9E5}">
      <dsp:nvSpPr>
        <dsp:cNvPr id="0" name=""/>
        <dsp:cNvSpPr/>
      </dsp:nvSpPr>
      <dsp:spPr>
        <a:xfrm rot="1760332">
          <a:off x="2691708" y="3559234"/>
          <a:ext cx="1005421" cy="68115"/>
        </a:xfrm>
        <a:custGeom>
          <a:avLst/>
          <a:gdLst/>
          <a:ahLst/>
          <a:cxnLst/>
          <a:rect l="0" t="0" r="0" b="0"/>
          <a:pathLst>
            <a:path>
              <a:moveTo>
                <a:pt x="0" y="34057"/>
              </a:moveTo>
              <a:lnTo>
                <a:pt x="1005421" y="340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F5025-8B78-4FA9-AA04-D7AB295F1D7F}">
      <dsp:nvSpPr>
        <dsp:cNvPr id="0" name=""/>
        <dsp:cNvSpPr/>
      </dsp:nvSpPr>
      <dsp:spPr>
        <a:xfrm rot="19839668">
          <a:off x="2691708" y="1791317"/>
          <a:ext cx="1005421" cy="68115"/>
        </a:xfrm>
        <a:custGeom>
          <a:avLst/>
          <a:gdLst/>
          <a:ahLst/>
          <a:cxnLst/>
          <a:rect l="0" t="0" r="0" b="0"/>
          <a:pathLst>
            <a:path>
              <a:moveTo>
                <a:pt x="0" y="34057"/>
              </a:moveTo>
              <a:lnTo>
                <a:pt x="1005421" y="340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21EDB-25B7-4550-AC7E-68FD0D9FEE8A}">
      <dsp:nvSpPr>
        <dsp:cNvPr id="0" name=""/>
        <dsp:cNvSpPr/>
      </dsp:nvSpPr>
      <dsp:spPr>
        <a:xfrm>
          <a:off x="1063" y="1088672"/>
          <a:ext cx="3241321" cy="3241321"/>
        </a:xfrm>
        <a:prstGeom prst="ellipse">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6C05C-E1CA-42F7-B8B8-64AAAC2015DA}">
      <dsp:nvSpPr>
        <dsp:cNvPr id="0" name=""/>
        <dsp:cNvSpPr/>
      </dsp:nvSpPr>
      <dsp:spPr>
        <a:xfrm>
          <a:off x="3507928" y="130214"/>
          <a:ext cx="1944793" cy="194479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b="1" kern="1200" dirty="0" smtClean="0">
              <a:solidFill>
                <a:srgbClr val="222A35"/>
              </a:solidFill>
            </a:rPr>
            <a:t>Servicio</a:t>
          </a:r>
          <a:endParaRPr lang="es-EC" sz="3200" b="1" kern="1200" dirty="0">
            <a:solidFill>
              <a:srgbClr val="222A35"/>
            </a:solidFill>
          </a:endParaRPr>
        </a:p>
      </dsp:txBody>
      <dsp:txXfrm>
        <a:off x="3792736" y="415022"/>
        <a:ext cx="1375177" cy="1375177"/>
      </dsp:txXfrm>
    </dsp:sp>
    <dsp:sp modelId="{2789EE57-21B8-426C-810D-1715C4537384}">
      <dsp:nvSpPr>
        <dsp:cNvPr id="0" name=""/>
        <dsp:cNvSpPr/>
      </dsp:nvSpPr>
      <dsp:spPr>
        <a:xfrm>
          <a:off x="5647200" y="130214"/>
          <a:ext cx="2917189" cy="194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755650">
            <a:lnSpc>
              <a:spcPct val="90000"/>
            </a:lnSpc>
            <a:spcBef>
              <a:spcPct val="0"/>
            </a:spcBef>
            <a:spcAft>
              <a:spcPct val="15000"/>
            </a:spcAft>
            <a:buChar char="••"/>
          </a:pPr>
          <a:r>
            <a:rPr lang="es-EC" sz="1700" kern="1200" dirty="0" smtClean="0">
              <a:solidFill>
                <a:srgbClr val="222A35"/>
              </a:solidFill>
            </a:rPr>
            <a:t>Los servicios son actividades reconocibles e intangibles que son el ente básico de un intercambio creado para ofrecer a los clientes satisfacción de deseos o necesidades (</a:t>
          </a:r>
          <a:r>
            <a:rPr lang="es-EC" sz="1700" kern="1200" dirty="0" err="1" smtClean="0">
              <a:solidFill>
                <a:srgbClr val="222A35"/>
              </a:solidFill>
            </a:rPr>
            <a:t>Stanton</a:t>
          </a:r>
          <a:r>
            <a:rPr lang="es-EC" sz="1700" kern="1200" dirty="0" smtClean="0">
              <a:solidFill>
                <a:srgbClr val="222A35"/>
              </a:solidFill>
            </a:rPr>
            <a:t>, </a:t>
          </a:r>
          <a:r>
            <a:rPr lang="es-EC" sz="1700" kern="1200" dirty="0" err="1" smtClean="0">
              <a:solidFill>
                <a:srgbClr val="222A35"/>
              </a:solidFill>
            </a:rPr>
            <a:t>Etzel</a:t>
          </a:r>
          <a:r>
            <a:rPr lang="es-EC" sz="1700" kern="1200" dirty="0" smtClean="0">
              <a:solidFill>
                <a:srgbClr val="222A35"/>
              </a:solidFill>
            </a:rPr>
            <a:t>, y Walker, 2007).</a:t>
          </a:r>
          <a:endParaRPr lang="es-EC" sz="1700" kern="1200" dirty="0">
            <a:solidFill>
              <a:srgbClr val="222A35"/>
            </a:solidFill>
          </a:endParaRPr>
        </a:p>
      </dsp:txBody>
      <dsp:txXfrm>
        <a:off x="5647200" y="130214"/>
        <a:ext cx="2917189" cy="1944793"/>
      </dsp:txXfrm>
    </dsp:sp>
    <dsp:sp modelId="{82AE4537-3477-4DC6-9312-AA4F1388ACEF}">
      <dsp:nvSpPr>
        <dsp:cNvPr id="0" name=""/>
        <dsp:cNvSpPr/>
      </dsp:nvSpPr>
      <dsp:spPr>
        <a:xfrm>
          <a:off x="3507928" y="3343659"/>
          <a:ext cx="1944793" cy="194479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rgbClr val="222A35"/>
              </a:solidFill>
            </a:rPr>
            <a:t>Características del servicio</a:t>
          </a:r>
          <a:endParaRPr lang="es-EC" sz="1600" b="1" kern="1200" dirty="0">
            <a:solidFill>
              <a:srgbClr val="222A35"/>
            </a:solidFill>
          </a:endParaRPr>
        </a:p>
      </dsp:txBody>
      <dsp:txXfrm>
        <a:off x="3792736" y="3628467"/>
        <a:ext cx="1375177" cy="1375177"/>
      </dsp:txXfrm>
    </dsp:sp>
    <dsp:sp modelId="{8F4A18C5-0855-4A82-B015-89A6F5622312}">
      <dsp:nvSpPr>
        <dsp:cNvPr id="0" name=""/>
        <dsp:cNvSpPr/>
      </dsp:nvSpPr>
      <dsp:spPr>
        <a:xfrm>
          <a:off x="5647200" y="3343659"/>
          <a:ext cx="2917189" cy="194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s-EC" sz="1700" b="0" kern="1200" dirty="0" smtClean="0">
              <a:solidFill>
                <a:srgbClr val="222A35"/>
              </a:solidFill>
              <a:latin typeface="+mn-lt"/>
              <a:cs typeface="Times New Roman" panose="02020603050405020304" pitchFamily="18" charset="0"/>
            </a:rPr>
            <a:t>Intangibilidad</a:t>
          </a:r>
          <a:endParaRPr lang="es-EC" sz="1700" b="0" kern="1200" dirty="0">
            <a:solidFill>
              <a:srgbClr val="222A35"/>
            </a:solidFill>
            <a:latin typeface="+mn-lt"/>
          </a:endParaRPr>
        </a:p>
        <a:p>
          <a:pPr marL="171450" lvl="1" indent="-171450" algn="l" defTabSz="755650">
            <a:lnSpc>
              <a:spcPct val="90000"/>
            </a:lnSpc>
            <a:spcBef>
              <a:spcPct val="0"/>
            </a:spcBef>
            <a:spcAft>
              <a:spcPct val="15000"/>
            </a:spcAft>
            <a:buChar char="••"/>
          </a:pPr>
          <a:r>
            <a:rPr lang="es-EC" sz="1700" kern="1200" dirty="0" smtClean="0">
              <a:solidFill>
                <a:srgbClr val="222A35"/>
              </a:solidFill>
              <a:latin typeface="+mn-lt"/>
            </a:rPr>
            <a:t>Heterogeneidad</a:t>
          </a:r>
          <a:endParaRPr lang="es-EC" sz="1700" kern="1200" dirty="0">
            <a:solidFill>
              <a:srgbClr val="222A35"/>
            </a:solidFill>
            <a:latin typeface="+mn-lt"/>
          </a:endParaRPr>
        </a:p>
        <a:p>
          <a:pPr marL="171450" lvl="1" indent="-171450" algn="l" defTabSz="755650">
            <a:lnSpc>
              <a:spcPct val="90000"/>
            </a:lnSpc>
            <a:spcBef>
              <a:spcPct val="0"/>
            </a:spcBef>
            <a:spcAft>
              <a:spcPct val="15000"/>
            </a:spcAft>
            <a:buChar char="••"/>
          </a:pPr>
          <a:r>
            <a:rPr lang="es-EC" sz="1700" kern="1200" dirty="0" smtClean="0">
              <a:solidFill>
                <a:srgbClr val="222A35"/>
              </a:solidFill>
              <a:latin typeface="+mn-lt"/>
            </a:rPr>
            <a:t>Producción y consumo paralelo</a:t>
          </a:r>
          <a:endParaRPr lang="es-EC" sz="1700" kern="1200" dirty="0">
            <a:solidFill>
              <a:srgbClr val="222A35"/>
            </a:solidFill>
            <a:latin typeface="+mn-lt"/>
          </a:endParaRPr>
        </a:p>
        <a:p>
          <a:pPr marL="171450" lvl="1" indent="-171450" algn="l" defTabSz="755650">
            <a:lnSpc>
              <a:spcPct val="90000"/>
            </a:lnSpc>
            <a:spcBef>
              <a:spcPct val="0"/>
            </a:spcBef>
            <a:spcAft>
              <a:spcPct val="15000"/>
            </a:spcAft>
            <a:buChar char="••"/>
          </a:pPr>
          <a:r>
            <a:rPr lang="es-EC" sz="1700" kern="1200" dirty="0" smtClean="0">
              <a:solidFill>
                <a:srgbClr val="222A35"/>
              </a:solidFill>
              <a:latin typeface="+mn-lt"/>
            </a:rPr>
            <a:t>Caducidad</a:t>
          </a:r>
          <a:endParaRPr lang="es-EC" sz="1700" kern="1200" dirty="0">
            <a:solidFill>
              <a:srgbClr val="222A35"/>
            </a:solidFill>
            <a:latin typeface="+mn-lt"/>
          </a:endParaRPr>
        </a:p>
      </dsp:txBody>
      <dsp:txXfrm>
        <a:off x="5647200" y="3343659"/>
        <a:ext cx="2917189" cy="1944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F8609-D794-44E2-82CB-59E56ADE8474}">
      <dsp:nvSpPr>
        <dsp:cNvPr id="0" name=""/>
        <dsp:cNvSpPr/>
      </dsp:nvSpPr>
      <dsp:spPr>
        <a:xfrm>
          <a:off x="4521967" y="3808531"/>
          <a:ext cx="600853" cy="91440"/>
        </a:xfrm>
        <a:custGeom>
          <a:avLst/>
          <a:gdLst/>
          <a:ahLst/>
          <a:cxnLst/>
          <a:rect l="0" t="0" r="0" b="0"/>
          <a:pathLst>
            <a:path>
              <a:moveTo>
                <a:pt x="0" y="45720"/>
              </a:moveTo>
              <a:lnTo>
                <a:pt x="600853"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07372" y="3839230"/>
        <a:ext cx="30042" cy="30042"/>
      </dsp:txXfrm>
    </dsp:sp>
    <dsp:sp modelId="{FC5C91E6-9797-4157-8A1A-D46C1F6C26FF}">
      <dsp:nvSpPr>
        <dsp:cNvPr id="0" name=""/>
        <dsp:cNvSpPr/>
      </dsp:nvSpPr>
      <dsp:spPr>
        <a:xfrm>
          <a:off x="916848" y="2709333"/>
          <a:ext cx="600853" cy="1144918"/>
        </a:xfrm>
        <a:custGeom>
          <a:avLst/>
          <a:gdLst/>
          <a:ahLst/>
          <a:cxnLst/>
          <a:rect l="0" t="0" r="0" b="0"/>
          <a:pathLst>
            <a:path>
              <a:moveTo>
                <a:pt x="0" y="0"/>
              </a:moveTo>
              <a:lnTo>
                <a:pt x="300426" y="0"/>
              </a:lnTo>
              <a:lnTo>
                <a:pt x="300426" y="1144918"/>
              </a:lnTo>
              <a:lnTo>
                <a:pt x="600853" y="11449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184950" y="3249467"/>
        <a:ext cx="64650" cy="64650"/>
      </dsp:txXfrm>
    </dsp:sp>
    <dsp:sp modelId="{90469E2D-9291-41F1-9167-162EDA0A77F9}">
      <dsp:nvSpPr>
        <dsp:cNvPr id="0" name=""/>
        <dsp:cNvSpPr/>
      </dsp:nvSpPr>
      <dsp:spPr>
        <a:xfrm>
          <a:off x="4521967" y="2663613"/>
          <a:ext cx="600853" cy="91440"/>
        </a:xfrm>
        <a:custGeom>
          <a:avLst/>
          <a:gdLst/>
          <a:ahLst/>
          <a:cxnLst/>
          <a:rect l="0" t="0" r="0" b="0"/>
          <a:pathLst>
            <a:path>
              <a:moveTo>
                <a:pt x="0" y="45720"/>
              </a:moveTo>
              <a:lnTo>
                <a:pt x="600853"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07372" y="2694312"/>
        <a:ext cx="30042" cy="30042"/>
      </dsp:txXfrm>
    </dsp:sp>
    <dsp:sp modelId="{E84784FA-8648-4431-A767-F4C2745A5206}">
      <dsp:nvSpPr>
        <dsp:cNvPr id="0" name=""/>
        <dsp:cNvSpPr/>
      </dsp:nvSpPr>
      <dsp:spPr>
        <a:xfrm>
          <a:off x="916848" y="2663613"/>
          <a:ext cx="600853" cy="91440"/>
        </a:xfrm>
        <a:custGeom>
          <a:avLst/>
          <a:gdLst/>
          <a:ahLst/>
          <a:cxnLst/>
          <a:rect l="0" t="0" r="0" b="0"/>
          <a:pathLst>
            <a:path>
              <a:moveTo>
                <a:pt x="0" y="45720"/>
              </a:moveTo>
              <a:lnTo>
                <a:pt x="600853"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202253" y="2694312"/>
        <a:ext cx="30042" cy="30042"/>
      </dsp:txXfrm>
    </dsp:sp>
    <dsp:sp modelId="{C9A7A5ED-B506-4403-A25F-EC80991F0352}">
      <dsp:nvSpPr>
        <dsp:cNvPr id="0" name=""/>
        <dsp:cNvSpPr/>
      </dsp:nvSpPr>
      <dsp:spPr>
        <a:xfrm>
          <a:off x="4521967" y="1518695"/>
          <a:ext cx="600853" cy="91440"/>
        </a:xfrm>
        <a:custGeom>
          <a:avLst/>
          <a:gdLst/>
          <a:ahLst/>
          <a:cxnLst/>
          <a:rect l="0" t="0" r="0" b="0"/>
          <a:pathLst>
            <a:path>
              <a:moveTo>
                <a:pt x="0" y="45720"/>
              </a:moveTo>
              <a:lnTo>
                <a:pt x="600853"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07372" y="1549393"/>
        <a:ext cx="30042" cy="30042"/>
      </dsp:txXfrm>
    </dsp:sp>
    <dsp:sp modelId="{A6C213F2-4A48-4E9B-8B9D-19573D109A50}">
      <dsp:nvSpPr>
        <dsp:cNvPr id="0" name=""/>
        <dsp:cNvSpPr/>
      </dsp:nvSpPr>
      <dsp:spPr>
        <a:xfrm>
          <a:off x="916848" y="1564415"/>
          <a:ext cx="600853" cy="1144918"/>
        </a:xfrm>
        <a:custGeom>
          <a:avLst/>
          <a:gdLst/>
          <a:ahLst/>
          <a:cxnLst/>
          <a:rect l="0" t="0" r="0" b="0"/>
          <a:pathLst>
            <a:path>
              <a:moveTo>
                <a:pt x="0" y="1144918"/>
              </a:moveTo>
              <a:lnTo>
                <a:pt x="300426" y="1144918"/>
              </a:lnTo>
              <a:lnTo>
                <a:pt x="300426" y="0"/>
              </a:lnTo>
              <a:lnTo>
                <a:pt x="60085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184950" y="2104549"/>
        <a:ext cx="64650" cy="64650"/>
      </dsp:txXfrm>
    </dsp:sp>
    <dsp:sp modelId="{678197B2-D8AC-4CE6-B169-3875682A56E5}">
      <dsp:nvSpPr>
        <dsp:cNvPr id="0" name=""/>
        <dsp:cNvSpPr/>
      </dsp:nvSpPr>
      <dsp:spPr>
        <a:xfrm rot="16200000">
          <a:off x="-1951473" y="2251366"/>
          <a:ext cx="4820708" cy="9159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s-EC" sz="4200" kern="1200" dirty="0" smtClean="0"/>
            <a:t>TEORÍAS DE SOPORTE</a:t>
          </a:r>
          <a:endParaRPr lang="es-EC" sz="4200" kern="1200" dirty="0"/>
        </a:p>
      </dsp:txBody>
      <dsp:txXfrm>
        <a:off x="-1951473" y="2251366"/>
        <a:ext cx="4820708" cy="915934"/>
      </dsp:txXfrm>
    </dsp:sp>
    <dsp:sp modelId="{2D3FC48A-E970-4A63-8277-640599FC8090}">
      <dsp:nvSpPr>
        <dsp:cNvPr id="0" name=""/>
        <dsp:cNvSpPr/>
      </dsp:nvSpPr>
      <dsp:spPr>
        <a:xfrm>
          <a:off x="1517701" y="1106447"/>
          <a:ext cx="3004265" cy="9159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Teoría de </a:t>
          </a:r>
          <a:r>
            <a:rPr lang="es-EC" sz="2100" kern="1200" dirty="0" err="1" smtClean="0"/>
            <a:t>desconfirmación</a:t>
          </a:r>
          <a:r>
            <a:rPr lang="es-EC" sz="2100" kern="1200" dirty="0" smtClean="0"/>
            <a:t> de expectativas</a:t>
          </a:r>
          <a:endParaRPr lang="es-EC" sz="2100" kern="1200" dirty="0"/>
        </a:p>
      </dsp:txBody>
      <dsp:txXfrm>
        <a:off x="1517701" y="1106447"/>
        <a:ext cx="3004265" cy="915934"/>
      </dsp:txXfrm>
    </dsp:sp>
    <dsp:sp modelId="{618687E2-0A73-4F52-B1D8-64266EAD8BF5}">
      <dsp:nvSpPr>
        <dsp:cNvPr id="0" name=""/>
        <dsp:cNvSpPr/>
      </dsp:nvSpPr>
      <dsp:spPr>
        <a:xfrm>
          <a:off x="5122820" y="1106447"/>
          <a:ext cx="3004265" cy="9159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Diferencia entre percepción y expectativas previas</a:t>
          </a:r>
          <a:endParaRPr lang="es-EC" sz="2100" kern="1200" dirty="0"/>
        </a:p>
      </dsp:txBody>
      <dsp:txXfrm>
        <a:off x="5122820" y="1106447"/>
        <a:ext cx="3004265" cy="915934"/>
      </dsp:txXfrm>
    </dsp:sp>
    <dsp:sp modelId="{53F51778-F862-447A-ADBE-B98444764FB8}">
      <dsp:nvSpPr>
        <dsp:cNvPr id="0" name=""/>
        <dsp:cNvSpPr/>
      </dsp:nvSpPr>
      <dsp:spPr>
        <a:xfrm>
          <a:off x="1517701" y="2251366"/>
          <a:ext cx="3004265" cy="9159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Teoría de la equidad</a:t>
          </a:r>
          <a:endParaRPr lang="es-EC" sz="2100" kern="1200" dirty="0"/>
        </a:p>
      </dsp:txBody>
      <dsp:txXfrm>
        <a:off x="1517701" y="2251366"/>
        <a:ext cx="3004265" cy="915934"/>
      </dsp:txXfrm>
    </dsp:sp>
    <dsp:sp modelId="{CACDF36E-565B-43D6-8C6B-2777469AE24B}">
      <dsp:nvSpPr>
        <dsp:cNvPr id="0" name=""/>
        <dsp:cNvSpPr/>
      </dsp:nvSpPr>
      <dsp:spPr>
        <a:xfrm>
          <a:off x="5122820" y="2251366"/>
          <a:ext cx="3004265" cy="9159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Equilibrio entre la relación costo-beneficio y la experiencia de consumo</a:t>
          </a:r>
          <a:endParaRPr lang="es-EC" sz="2100" kern="1200" dirty="0"/>
        </a:p>
      </dsp:txBody>
      <dsp:txXfrm>
        <a:off x="5122820" y="2251366"/>
        <a:ext cx="3004265" cy="915934"/>
      </dsp:txXfrm>
    </dsp:sp>
    <dsp:sp modelId="{536DE304-289F-4666-A922-547F6B8217C7}">
      <dsp:nvSpPr>
        <dsp:cNvPr id="0" name=""/>
        <dsp:cNvSpPr/>
      </dsp:nvSpPr>
      <dsp:spPr>
        <a:xfrm>
          <a:off x="1517701" y="3396284"/>
          <a:ext cx="3004265" cy="9159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Teoría de la atribución causal</a:t>
          </a:r>
          <a:endParaRPr lang="es-EC" sz="2100" kern="1200" dirty="0"/>
        </a:p>
      </dsp:txBody>
      <dsp:txXfrm>
        <a:off x="1517701" y="3396284"/>
        <a:ext cx="3004265" cy="915934"/>
      </dsp:txXfrm>
    </dsp:sp>
    <dsp:sp modelId="{7712E9A6-F856-4A86-97BF-25AD589FB483}">
      <dsp:nvSpPr>
        <dsp:cNvPr id="0" name=""/>
        <dsp:cNvSpPr/>
      </dsp:nvSpPr>
      <dsp:spPr>
        <a:xfrm>
          <a:off x="5122820" y="3396284"/>
          <a:ext cx="3004265" cy="9159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Causas de la diferencia entre percepción y expectativas</a:t>
          </a:r>
          <a:endParaRPr lang="es-EC" sz="2100" kern="1200" dirty="0"/>
        </a:p>
      </dsp:txBody>
      <dsp:txXfrm>
        <a:off x="5122820" y="3396284"/>
        <a:ext cx="3004265" cy="915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87148-9387-400D-AFB9-9A64639D9623}">
      <dsp:nvSpPr>
        <dsp:cNvPr id="0" name=""/>
        <dsp:cNvSpPr/>
      </dsp:nvSpPr>
      <dsp:spPr>
        <a:xfrm>
          <a:off x="551948" y="2225807"/>
          <a:ext cx="1934104" cy="967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Enfoque de investigación mixto</a:t>
          </a:r>
          <a:endParaRPr lang="es-EC" sz="2100" kern="1200" dirty="0"/>
        </a:p>
      </dsp:txBody>
      <dsp:txXfrm>
        <a:off x="580272" y="2254131"/>
        <a:ext cx="1877456" cy="910404"/>
      </dsp:txXfrm>
    </dsp:sp>
    <dsp:sp modelId="{49A9AC75-B096-407B-9819-4582F5BF2C53}">
      <dsp:nvSpPr>
        <dsp:cNvPr id="0" name=""/>
        <dsp:cNvSpPr/>
      </dsp:nvSpPr>
      <dsp:spPr>
        <a:xfrm>
          <a:off x="2486053" y="2693271"/>
          <a:ext cx="773641" cy="32124"/>
        </a:xfrm>
        <a:custGeom>
          <a:avLst/>
          <a:gdLst/>
          <a:ahLst/>
          <a:cxnLst/>
          <a:rect l="0" t="0" r="0" b="0"/>
          <a:pathLst>
            <a:path>
              <a:moveTo>
                <a:pt x="0" y="16062"/>
              </a:moveTo>
              <a:lnTo>
                <a:pt x="773641"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853532" y="2689992"/>
        <a:ext cx="38682" cy="38682"/>
      </dsp:txXfrm>
    </dsp:sp>
    <dsp:sp modelId="{411F5FEC-24CA-4EBE-921D-EE3896B3A170}">
      <dsp:nvSpPr>
        <dsp:cNvPr id="0" name=""/>
        <dsp:cNvSpPr/>
      </dsp:nvSpPr>
      <dsp:spPr>
        <a:xfrm>
          <a:off x="3259694" y="2225807"/>
          <a:ext cx="1934104" cy="9670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Tipología de la investigación</a:t>
          </a:r>
          <a:endParaRPr lang="es-EC" sz="2100" kern="1200" dirty="0"/>
        </a:p>
      </dsp:txBody>
      <dsp:txXfrm>
        <a:off x="3288018" y="2254131"/>
        <a:ext cx="1877456" cy="910404"/>
      </dsp:txXfrm>
    </dsp:sp>
    <dsp:sp modelId="{E9646AE6-49EF-4AA4-828D-FED933DF046A}">
      <dsp:nvSpPr>
        <dsp:cNvPr id="0" name=""/>
        <dsp:cNvSpPr/>
      </dsp:nvSpPr>
      <dsp:spPr>
        <a:xfrm rot="17350740">
          <a:off x="4403157" y="1581161"/>
          <a:ext cx="2354925" cy="32124"/>
        </a:xfrm>
        <a:custGeom>
          <a:avLst/>
          <a:gdLst/>
          <a:ahLst/>
          <a:cxnLst/>
          <a:rect l="0" t="0" r="0" b="0"/>
          <a:pathLst>
            <a:path>
              <a:moveTo>
                <a:pt x="0" y="16062"/>
              </a:moveTo>
              <a:lnTo>
                <a:pt x="2354925"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5521746" y="1538350"/>
        <a:ext cx="117746" cy="117746"/>
      </dsp:txXfrm>
    </dsp:sp>
    <dsp:sp modelId="{1D5719B1-14B7-4C0F-B4EC-E2DD0429D744}">
      <dsp:nvSpPr>
        <dsp:cNvPr id="0" name=""/>
        <dsp:cNvSpPr/>
      </dsp:nvSpPr>
      <dsp:spPr>
        <a:xfrm>
          <a:off x="5967440" y="1587"/>
          <a:ext cx="1934104" cy="9670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Por su finalidad</a:t>
          </a:r>
          <a:endParaRPr lang="es-EC" sz="2100" kern="1200" dirty="0"/>
        </a:p>
      </dsp:txBody>
      <dsp:txXfrm>
        <a:off x="5995764" y="29911"/>
        <a:ext cx="1877456" cy="910404"/>
      </dsp:txXfrm>
    </dsp:sp>
    <dsp:sp modelId="{F4D52AF7-F62A-4C11-98C1-2DEE01C50F95}">
      <dsp:nvSpPr>
        <dsp:cNvPr id="0" name=""/>
        <dsp:cNvSpPr/>
      </dsp:nvSpPr>
      <dsp:spPr>
        <a:xfrm>
          <a:off x="7901545" y="469051"/>
          <a:ext cx="773641" cy="32124"/>
        </a:xfrm>
        <a:custGeom>
          <a:avLst/>
          <a:gdLst/>
          <a:ahLst/>
          <a:cxnLst/>
          <a:rect l="0" t="0" r="0" b="0"/>
          <a:pathLst>
            <a:path>
              <a:moveTo>
                <a:pt x="0" y="16062"/>
              </a:moveTo>
              <a:lnTo>
                <a:pt x="773641" y="160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269024" y="465772"/>
        <a:ext cx="38682" cy="38682"/>
      </dsp:txXfrm>
    </dsp:sp>
    <dsp:sp modelId="{62A692CF-0113-4810-9716-1E07EABAE742}">
      <dsp:nvSpPr>
        <dsp:cNvPr id="0" name=""/>
        <dsp:cNvSpPr/>
      </dsp:nvSpPr>
      <dsp:spPr>
        <a:xfrm>
          <a:off x="8675186" y="1587"/>
          <a:ext cx="1934104" cy="96705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Aplicada</a:t>
          </a:r>
          <a:endParaRPr lang="es-EC" sz="2100" kern="1200" dirty="0"/>
        </a:p>
      </dsp:txBody>
      <dsp:txXfrm>
        <a:off x="8703510" y="29911"/>
        <a:ext cx="1877456" cy="910404"/>
      </dsp:txXfrm>
    </dsp:sp>
    <dsp:sp modelId="{12A7B5D6-A427-4DB4-AEA0-846D2E487C22}">
      <dsp:nvSpPr>
        <dsp:cNvPr id="0" name=""/>
        <dsp:cNvSpPr/>
      </dsp:nvSpPr>
      <dsp:spPr>
        <a:xfrm rot="18289469">
          <a:off x="4903251" y="2137216"/>
          <a:ext cx="1354736" cy="32124"/>
        </a:xfrm>
        <a:custGeom>
          <a:avLst/>
          <a:gdLst/>
          <a:ahLst/>
          <a:cxnLst/>
          <a:rect l="0" t="0" r="0" b="0"/>
          <a:pathLst>
            <a:path>
              <a:moveTo>
                <a:pt x="0" y="16062"/>
              </a:moveTo>
              <a:lnTo>
                <a:pt x="1354736"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46751" y="2119410"/>
        <a:ext cx="67736" cy="67736"/>
      </dsp:txXfrm>
    </dsp:sp>
    <dsp:sp modelId="{97EE81E9-F0C3-4D15-8A6E-EDA833A859BB}">
      <dsp:nvSpPr>
        <dsp:cNvPr id="0" name=""/>
        <dsp:cNvSpPr/>
      </dsp:nvSpPr>
      <dsp:spPr>
        <a:xfrm>
          <a:off x="5967440" y="1113697"/>
          <a:ext cx="1934104" cy="9670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Por las fuentes de información</a:t>
          </a:r>
          <a:endParaRPr lang="es-EC" sz="2100" kern="1200" dirty="0"/>
        </a:p>
      </dsp:txBody>
      <dsp:txXfrm>
        <a:off x="5995764" y="1142021"/>
        <a:ext cx="1877456" cy="910404"/>
      </dsp:txXfrm>
    </dsp:sp>
    <dsp:sp modelId="{B2EC496A-303D-4383-AA7E-3DE46E7E604C}">
      <dsp:nvSpPr>
        <dsp:cNvPr id="0" name=""/>
        <dsp:cNvSpPr/>
      </dsp:nvSpPr>
      <dsp:spPr>
        <a:xfrm>
          <a:off x="7901545" y="1581161"/>
          <a:ext cx="773641" cy="32124"/>
        </a:xfrm>
        <a:custGeom>
          <a:avLst/>
          <a:gdLst/>
          <a:ahLst/>
          <a:cxnLst/>
          <a:rect l="0" t="0" r="0" b="0"/>
          <a:pathLst>
            <a:path>
              <a:moveTo>
                <a:pt x="0" y="16062"/>
              </a:moveTo>
              <a:lnTo>
                <a:pt x="773641" y="160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269024" y="1577882"/>
        <a:ext cx="38682" cy="38682"/>
      </dsp:txXfrm>
    </dsp:sp>
    <dsp:sp modelId="{F153F975-2D90-422B-B54E-23A3BF31D33F}">
      <dsp:nvSpPr>
        <dsp:cNvPr id="0" name=""/>
        <dsp:cNvSpPr/>
      </dsp:nvSpPr>
      <dsp:spPr>
        <a:xfrm>
          <a:off x="8675186" y="1113697"/>
          <a:ext cx="1934104" cy="96705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Mixto</a:t>
          </a:r>
          <a:endParaRPr lang="es-EC" sz="2100" kern="1200" dirty="0"/>
        </a:p>
      </dsp:txBody>
      <dsp:txXfrm>
        <a:off x="8703510" y="1142021"/>
        <a:ext cx="1877456" cy="910404"/>
      </dsp:txXfrm>
    </dsp:sp>
    <dsp:sp modelId="{57954D4A-EA19-42F2-92C0-2A7E64E568D7}">
      <dsp:nvSpPr>
        <dsp:cNvPr id="0" name=""/>
        <dsp:cNvSpPr/>
      </dsp:nvSpPr>
      <dsp:spPr>
        <a:xfrm>
          <a:off x="5193799" y="2693271"/>
          <a:ext cx="773641" cy="32124"/>
        </a:xfrm>
        <a:custGeom>
          <a:avLst/>
          <a:gdLst/>
          <a:ahLst/>
          <a:cxnLst/>
          <a:rect l="0" t="0" r="0" b="0"/>
          <a:pathLst>
            <a:path>
              <a:moveTo>
                <a:pt x="0" y="16062"/>
              </a:moveTo>
              <a:lnTo>
                <a:pt x="773641"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61278" y="2689992"/>
        <a:ext cx="38682" cy="38682"/>
      </dsp:txXfrm>
    </dsp:sp>
    <dsp:sp modelId="{06174CD6-35DF-49F6-92F0-9CC4E7C53824}">
      <dsp:nvSpPr>
        <dsp:cNvPr id="0" name=""/>
        <dsp:cNvSpPr/>
      </dsp:nvSpPr>
      <dsp:spPr>
        <a:xfrm>
          <a:off x="5967440" y="2225807"/>
          <a:ext cx="1934104" cy="9670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Por las unidades de análisis</a:t>
          </a:r>
          <a:endParaRPr lang="es-EC" sz="2100" kern="1200" dirty="0"/>
        </a:p>
      </dsp:txBody>
      <dsp:txXfrm>
        <a:off x="5995764" y="2254131"/>
        <a:ext cx="1877456" cy="910404"/>
      </dsp:txXfrm>
    </dsp:sp>
    <dsp:sp modelId="{1E7DC7F2-9C04-4C25-8734-D0BD759381AB}">
      <dsp:nvSpPr>
        <dsp:cNvPr id="0" name=""/>
        <dsp:cNvSpPr/>
      </dsp:nvSpPr>
      <dsp:spPr>
        <a:xfrm>
          <a:off x="7901545" y="2693271"/>
          <a:ext cx="773641" cy="32124"/>
        </a:xfrm>
        <a:custGeom>
          <a:avLst/>
          <a:gdLst/>
          <a:ahLst/>
          <a:cxnLst/>
          <a:rect l="0" t="0" r="0" b="0"/>
          <a:pathLst>
            <a:path>
              <a:moveTo>
                <a:pt x="0" y="16062"/>
              </a:moveTo>
              <a:lnTo>
                <a:pt x="773641" y="160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269024" y="2689992"/>
        <a:ext cx="38682" cy="38682"/>
      </dsp:txXfrm>
    </dsp:sp>
    <dsp:sp modelId="{FC53BEE2-837D-4D8B-A163-F45A187A715D}">
      <dsp:nvSpPr>
        <dsp:cNvPr id="0" name=""/>
        <dsp:cNvSpPr/>
      </dsp:nvSpPr>
      <dsp:spPr>
        <a:xfrm>
          <a:off x="8675186" y="2225807"/>
          <a:ext cx="1934104" cy="96705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Mixto</a:t>
          </a:r>
          <a:endParaRPr lang="es-EC" sz="2100" kern="1200" dirty="0"/>
        </a:p>
      </dsp:txBody>
      <dsp:txXfrm>
        <a:off x="8703510" y="2254131"/>
        <a:ext cx="1877456" cy="910404"/>
      </dsp:txXfrm>
    </dsp:sp>
    <dsp:sp modelId="{3356B21F-F136-448F-8A67-CD2F02C9D2D5}">
      <dsp:nvSpPr>
        <dsp:cNvPr id="0" name=""/>
        <dsp:cNvSpPr/>
      </dsp:nvSpPr>
      <dsp:spPr>
        <a:xfrm rot="3310531">
          <a:off x="4903251" y="3249326"/>
          <a:ext cx="1354736" cy="32124"/>
        </a:xfrm>
        <a:custGeom>
          <a:avLst/>
          <a:gdLst/>
          <a:ahLst/>
          <a:cxnLst/>
          <a:rect l="0" t="0" r="0" b="0"/>
          <a:pathLst>
            <a:path>
              <a:moveTo>
                <a:pt x="0" y="16062"/>
              </a:moveTo>
              <a:lnTo>
                <a:pt x="1354736"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46751" y="3231520"/>
        <a:ext cx="67736" cy="67736"/>
      </dsp:txXfrm>
    </dsp:sp>
    <dsp:sp modelId="{3B6049A4-D74F-418B-9DAC-93EFAB0CA038}">
      <dsp:nvSpPr>
        <dsp:cNvPr id="0" name=""/>
        <dsp:cNvSpPr/>
      </dsp:nvSpPr>
      <dsp:spPr>
        <a:xfrm>
          <a:off x="5967440" y="3337917"/>
          <a:ext cx="1934104" cy="9670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Por el control de variables</a:t>
          </a:r>
          <a:endParaRPr lang="es-EC" sz="2100" kern="1200" dirty="0"/>
        </a:p>
      </dsp:txBody>
      <dsp:txXfrm>
        <a:off x="5995764" y="3366241"/>
        <a:ext cx="1877456" cy="910404"/>
      </dsp:txXfrm>
    </dsp:sp>
    <dsp:sp modelId="{77DCC8A8-4CFD-473A-8A80-90D1BC8EEAB5}">
      <dsp:nvSpPr>
        <dsp:cNvPr id="0" name=""/>
        <dsp:cNvSpPr/>
      </dsp:nvSpPr>
      <dsp:spPr>
        <a:xfrm>
          <a:off x="7901545" y="3805381"/>
          <a:ext cx="773641" cy="32124"/>
        </a:xfrm>
        <a:custGeom>
          <a:avLst/>
          <a:gdLst/>
          <a:ahLst/>
          <a:cxnLst/>
          <a:rect l="0" t="0" r="0" b="0"/>
          <a:pathLst>
            <a:path>
              <a:moveTo>
                <a:pt x="0" y="16062"/>
              </a:moveTo>
              <a:lnTo>
                <a:pt x="773641" y="160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269024" y="3802102"/>
        <a:ext cx="38682" cy="38682"/>
      </dsp:txXfrm>
    </dsp:sp>
    <dsp:sp modelId="{1DB01DEE-D43C-4974-9E9F-30C853B93861}">
      <dsp:nvSpPr>
        <dsp:cNvPr id="0" name=""/>
        <dsp:cNvSpPr/>
      </dsp:nvSpPr>
      <dsp:spPr>
        <a:xfrm>
          <a:off x="8675186" y="3337917"/>
          <a:ext cx="1934104" cy="96705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No experimental</a:t>
          </a:r>
          <a:endParaRPr lang="es-EC" sz="2100" kern="1200" dirty="0"/>
        </a:p>
      </dsp:txBody>
      <dsp:txXfrm>
        <a:off x="8703510" y="3366241"/>
        <a:ext cx="1877456" cy="910404"/>
      </dsp:txXfrm>
    </dsp:sp>
    <dsp:sp modelId="{831ED3EE-6A97-4E14-87B2-E3225281FE12}">
      <dsp:nvSpPr>
        <dsp:cNvPr id="0" name=""/>
        <dsp:cNvSpPr/>
      </dsp:nvSpPr>
      <dsp:spPr>
        <a:xfrm rot="4249260">
          <a:off x="4403157" y="3805381"/>
          <a:ext cx="2354925" cy="32124"/>
        </a:xfrm>
        <a:custGeom>
          <a:avLst/>
          <a:gdLst/>
          <a:ahLst/>
          <a:cxnLst/>
          <a:rect l="0" t="0" r="0" b="0"/>
          <a:pathLst>
            <a:path>
              <a:moveTo>
                <a:pt x="0" y="16062"/>
              </a:moveTo>
              <a:lnTo>
                <a:pt x="2354925"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5521746" y="3762570"/>
        <a:ext cx="117746" cy="117746"/>
      </dsp:txXfrm>
    </dsp:sp>
    <dsp:sp modelId="{346B0F43-17CD-4C41-87E1-DB9540DF08CA}">
      <dsp:nvSpPr>
        <dsp:cNvPr id="0" name=""/>
        <dsp:cNvSpPr/>
      </dsp:nvSpPr>
      <dsp:spPr>
        <a:xfrm>
          <a:off x="5967440" y="4450027"/>
          <a:ext cx="1934104" cy="9670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Por el alcance</a:t>
          </a:r>
          <a:endParaRPr lang="es-EC" sz="2100" kern="1200" dirty="0"/>
        </a:p>
      </dsp:txBody>
      <dsp:txXfrm>
        <a:off x="5995764" y="4478351"/>
        <a:ext cx="1877456" cy="910404"/>
      </dsp:txXfrm>
    </dsp:sp>
    <dsp:sp modelId="{CAB0EDD8-C437-4C5B-BB1E-9BEE209DEC28}">
      <dsp:nvSpPr>
        <dsp:cNvPr id="0" name=""/>
        <dsp:cNvSpPr/>
      </dsp:nvSpPr>
      <dsp:spPr>
        <a:xfrm>
          <a:off x="7901545" y="4917491"/>
          <a:ext cx="773641" cy="32124"/>
        </a:xfrm>
        <a:custGeom>
          <a:avLst/>
          <a:gdLst/>
          <a:ahLst/>
          <a:cxnLst/>
          <a:rect l="0" t="0" r="0" b="0"/>
          <a:pathLst>
            <a:path>
              <a:moveTo>
                <a:pt x="0" y="16062"/>
              </a:moveTo>
              <a:lnTo>
                <a:pt x="773641" y="160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269024" y="4914212"/>
        <a:ext cx="38682" cy="38682"/>
      </dsp:txXfrm>
    </dsp:sp>
    <dsp:sp modelId="{A7D18509-951D-4CBF-ADAA-BF6CF89BB1CA}">
      <dsp:nvSpPr>
        <dsp:cNvPr id="0" name=""/>
        <dsp:cNvSpPr/>
      </dsp:nvSpPr>
      <dsp:spPr>
        <a:xfrm>
          <a:off x="8675186" y="4450027"/>
          <a:ext cx="1934104" cy="96705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err="1" smtClean="0"/>
            <a:t>Correlacional</a:t>
          </a:r>
          <a:endParaRPr lang="es-EC" sz="2100" kern="1200" dirty="0"/>
        </a:p>
      </dsp:txBody>
      <dsp:txXfrm>
        <a:off x="8703510" y="4478351"/>
        <a:ext cx="1877456" cy="9104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53F39-ABA8-427F-80E7-8B2220E5DF71}">
      <dsp:nvSpPr>
        <dsp:cNvPr id="0" name=""/>
        <dsp:cNvSpPr/>
      </dsp:nvSpPr>
      <dsp:spPr>
        <a:xfrm>
          <a:off x="3450306" y="1411951"/>
          <a:ext cx="1105500" cy="799156"/>
        </a:xfrm>
        <a:custGeom>
          <a:avLst/>
          <a:gdLst/>
          <a:ahLst/>
          <a:cxnLst/>
          <a:rect l="0" t="0" r="0" b="0"/>
          <a:pathLst>
            <a:path>
              <a:moveTo>
                <a:pt x="1105500" y="0"/>
              </a:moveTo>
              <a:lnTo>
                <a:pt x="1105500" y="799156"/>
              </a:lnTo>
              <a:lnTo>
                <a:pt x="0" y="79915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BB0ECF-787E-41D1-B49D-607B2D11C66F}">
      <dsp:nvSpPr>
        <dsp:cNvPr id="0" name=""/>
        <dsp:cNvSpPr/>
      </dsp:nvSpPr>
      <dsp:spPr>
        <a:xfrm>
          <a:off x="4555806" y="1411951"/>
          <a:ext cx="3223266" cy="2450748"/>
        </a:xfrm>
        <a:custGeom>
          <a:avLst/>
          <a:gdLst/>
          <a:ahLst/>
          <a:cxnLst/>
          <a:rect l="0" t="0" r="0" b="0"/>
          <a:pathLst>
            <a:path>
              <a:moveTo>
                <a:pt x="0" y="0"/>
              </a:moveTo>
              <a:lnTo>
                <a:pt x="0" y="2171043"/>
              </a:lnTo>
              <a:lnTo>
                <a:pt x="3223266" y="2171043"/>
              </a:lnTo>
              <a:lnTo>
                <a:pt x="3223266" y="24507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B94F1-AC0C-421F-A485-A4AFE51A4A02}">
      <dsp:nvSpPr>
        <dsp:cNvPr id="0" name=""/>
        <dsp:cNvSpPr/>
      </dsp:nvSpPr>
      <dsp:spPr>
        <a:xfrm>
          <a:off x="4510086" y="1411951"/>
          <a:ext cx="91440" cy="2450748"/>
        </a:xfrm>
        <a:custGeom>
          <a:avLst/>
          <a:gdLst/>
          <a:ahLst/>
          <a:cxnLst/>
          <a:rect l="0" t="0" r="0" b="0"/>
          <a:pathLst>
            <a:path>
              <a:moveTo>
                <a:pt x="45720" y="0"/>
              </a:moveTo>
              <a:lnTo>
                <a:pt x="45720" y="24507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4C32B6-9F10-41F5-A6D1-6C89E0FE0917}">
      <dsp:nvSpPr>
        <dsp:cNvPr id="0" name=""/>
        <dsp:cNvSpPr/>
      </dsp:nvSpPr>
      <dsp:spPr>
        <a:xfrm>
          <a:off x="1332540" y="1411951"/>
          <a:ext cx="3223266" cy="2450748"/>
        </a:xfrm>
        <a:custGeom>
          <a:avLst/>
          <a:gdLst/>
          <a:ahLst/>
          <a:cxnLst/>
          <a:rect l="0" t="0" r="0" b="0"/>
          <a:pathLst>
            <a:path>
              <a:moveTo>
                <a:pt x="3223266" y="0"/>
              </a:moveTo>
              <a:lnTo>
                <a:pt x="3223266" y="2171043"/>
              </a:lnTo>
              <a:lnTo>
                <a:pt x="0" y="2171043"/>
              </a:lnTo>
              <a:lnTo>
                <a:pt x="0" y="24507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D71BA-B050-436F-A17B-E45EB5919709}">
      <dsp:nvSpPr>
        <dsp:cNvPr id="0" name=""/>
        <dsp:cNvSpPr/>
      </dsp:nvSpPr>
      <dsp:spPr>
        <a:xfrm>
          <a:off x="3889842" y="80023"/>
          <a:ext cx="1331928" cy="1331928"/>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6319C-C3B0-4B58-9792-CD307E9B9748}">
      <dsp:nvSpPr>
        <dsp:cNvPr id="0" name=""/>
        <dsp:cNvSpPr/>
      </dsp:nvSpPr>
      <dsp:spPr>
        <a:xfrm>
          <a:off x="3889842" y="80023"/>
          <a:ext cx="1331928" cy="1331928"/>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EEE92-A17B-4D86-BFF3-CADF5B3CB351}">
      <dsp:nvSpPr>
        <dsp:cNvPr id="0" name=""/>
        <dsp:cNvSpPr/>
      </dsp:nvSpPr>
      <dsp:spPr>
        <a:xfrm>
          <a:off x="3223878" y="319770"/>
          <a:ext cx="2663856" cy="8524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rgbClr val="222A35"/>
              </a:solidFill>
            </a:rPr>
            <a:t>Encuesta</a:t>
          </a:r>
          <a:endParaRPr lang="es-EC" sz="2000" b="1" kern="1200" dirty="0">
            <a:solidFill>
              <a:srgbClr val="222A35"/>
            </a:solidFill>
          </a:endParaRPr>
        </a:p>
      </dsp:txBody>
      <dsp:txXfrm>
        <a:off x="3223878" y="319770"/>
        <a:ext cx="2663856" cy="852434"/>
      </dsp:txXfrm>
    </dsp:sp>
    <dsp:sp modelId="{B61508C4-B15D-477C-BD13-1C9553B47B60}">
      <dsp:nvSpPr>
        <dsp:cNvPr id="0" name=""/>
        <dsp:cNvSpPr/>
      </dsp:nvSpPr>
      <dsp:spPr>
        <a:xfrm>
          <a:off x="666575" y="3862700"/>
          <a:ext cx="1331928" cy="1331928"/>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6B2E0C-64CA-4A35-95BC-896F91AFA5CE}">
      <dsp:nvSpPr>
        <dsp:cNvPr id="0" name=""/>
        <dsp:cNvSpPr/>
      </dsp:nvSpPr>
      <dsp:spPr>
        <a:xfrm>
          <a:off x="666575" y="3862700"/>
          <a:ext cx="1331928" cy="1331928"/>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3F29F-C1F0-494C-BDC6-9B298B0FAF65}">
      <dsp:nvSpPr>
        <dsp:cNvPr id="0" name=""/>
        <dsp:cNvSpPr/>
      </dsp:nvSpPr>
      <dsp:spPr>
        <a:xfrm>
          <a:off x="611" y="4102447"/>
          <a:ext cx="2663856" cy="8524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222A35"/>
              </a:solidFill>
            </a:rPr>
            <a:t>Validación de expertos</a:t>
          </a:r>
          <a:endParaRPr lang="es-EC" sz="1400" b="1" kern="1200" dirty="0">
            <a:solidFill>
              <a:srgbClr val="222A35"/>
            </a:solidFill>
          </a:endParaRPr>
        </a:p>
      </dsp:txBody>
      <dsp:txXfrm>
        <a:off x="611" y="4102447"/>
        <a:ext cx="2663856" cy="852434"/>
      </dsp:txXfrm>
    </dsp:sp>
    <dsp:sp modelId="{30798040-4A13-440D-8E22-B3BED9273222}">
      <dsp:nvSpPr>
        <dsp:cNvPr id="0" name=""/>
        <dsp:cNvSpPr/>
      </dsp:nvSpPr>
      <dsp:spPr>
        <a:xfrm>
          <a:off x="3889842" y="3862700"/>
          <a:ext cx="1331928" cy="1331928"/>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C620C-1C4C-433A-B416-6220ABCC04A4}">
      <dsp:nvSpPr>
        <dsp:cNvPr id="0" name=""/>
        <dsp:cNvSpPr/>
      </dsp:nvSpPr>
      <dsp:spPr>
        <a:xfrm>
          <a:off x="3889842" y="3862700"/>
          <a:ext cx="1331928" cy="1331928"/>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A0601F-3CD1-4C94-AB94-012A8D205835}">
      <dsp:nvSpPr>
        <dsp:cNvPr id="0" name=""/>
        <dsp:cNvSpPr/>
      </dsp:nvSpPr>
      <dsp:spPr>
        <a:xfrm>
          <a:off x="3223878" y="4102447"/>
          <a:ext cx="2663856" cy="8524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222A35"/>
              </a:solidFill>
            </a:rPr>
            <a:t>Validación de Alfa de </a:t>
          </a:r>
          <a:r>
            <a:rPr lang="es-EC" sz="1400" b="1" kern="1200" dirty="0" err="1" smtClean="0">
              <a:solidFill>
                <a:srgbClr val="222A35"/>
              </a:solidFill>
            </a:rPr>
            <a:t>Cronbach</a:t>
          </a:r>
          <a:endParaRPr lang="es-EC" sz="1400" b="1" kern="1200" dirty="0">
            <a:solidFill>
              <a:srgbClr val="222A35"/>
            </a:solidFill>
          </a:endParaRPr>
        </a:p>
      </dsp:txBody>
      <dsp:txXfrm>
        <a:off x="3223878" y="4102447"/>
        <a:ext cx="2663856" cy="852434"/>
      </dsp:txXfrm>
    </dsp:sp>
    <dsp:sp modelId="{3A51E2E7-F046-41D6-B95E-FC4D894EE0B1}">
      <dsp:nvSpPr>
        <dsp:cNvPr id="0" name=""/>
        <dsp:cNvSpPr/>
      </dsp:nvSpPr>
      <dsp:spPr>
        <a:xfrm>
          <a:off x="7113108" y="3862700"/>
          <a:ext cx="1331928" cy="1331928"/>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FC6AC-D6BF-4B28-8E41-09B27E31E966}">
      <dsp:nvSpPr>
        <dsp:cNvPr id="0" name=""/>
        <dsp:cNvSpPr/>
      </dsp:nvSpPr>
      <dsp:spPr>
        <a:xfrm>
          <a:off x="7113108" y="3862700"/>
          <a:ext cx="1331928" cy="1331928"/>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100D4-A108-4C0F-86BF-B84B43DDDC2B}">
      <dsp:nvSpPr>
        <dsp:cNvPr id="0" name=""/>
        <dsp:cNvSpPr/>
      </dsp:nvSpPr>
      <dsp:spPr>
        <a:xfrm>
          <a:off x="6447144" y="4102447"/>
          <a:ext cx="2663856" cy="8524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222A35"/>
              </a:solidFill>
            </a:rPr>
            <a:t>Muestreo aleatorio simple</a:t>
          </a:r>
          <a:endParaRPr lang="es-EC" sz="1400" b="1" kern="1200" dirty="0">
            <a:solidFill>
              <a:srgbClr val="222A35"/>
            </a:solidFill>
          </a:endParaRPr>
        </a:p>
      </dsp:txBody>
      <dsp:txXfrm>
        <a:off x="6447144" y="4102447"/>
        <a:ext cx="2663856" cy="852434"/>
      </dsp:txXfrm>
    </dsp:sp>
    <dsp:sp modelId="{EFEE7AEE-ED02-4F1A-8A28-9C5D4186C649}">
      <dsp:nvSpPr>
        <dsp:cNvPr id="0" name=""/>
        <dsp:cNvSpPr/>
      </dsp:nvSpPr>
      <dsp:spPr>
        <a:xfrm>
          <a:off x="2278209" y="1971361"/>
          <a:ext cx="1331928" cy="1331928"/>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784D56-49CF-4B18-A39F-63ABC110EE78}">
      <dsp:nvSpPr>
        <dsp:cNvPr id="0" name=""/>
        <dsp:cNvSpPr/>
      </dsp:nvSpPr>
      <dsp:spPr>
        <a:xfrm>
          <a:off x="2278209" y="1971361"/>
          <a:ext cx="1331928" cy="1331928"/>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92EFC-3D98-42AD-99F1-C29405DA119F}">
      <dsp:nvSpPr>
        <dsp:cNvPr id="0" name=""/>
        <dsp:cNvSpPr/>
      </dsp:nvSpPr>
      <dsp:spPr>
        <a:xfrm>
          <a:off x="1612244" y="2211108"/>
          <a:ext cx="2663856" cy="8524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222A35"/>
              </a:solidFill>
            </a:rPr>
            <a:t>Herramienta “Cuestionario de Evaluación de la Calidad Percibida en Servicios Deportivos” (CECASDEP)</a:t>
          </a:r>
          <a:endParaRPr lang="es-EC" sz="1400" b="1" kern="1200" dirty="0">
            <a:solidFill>
              <a:srgbClr val="222A35"/>
            </a:solidFill>
          </a:endParaRPr>
        </a:p>
      </dsp:txBody>
      <dsp:txXfrm>
        <a:off x="1612244" y="2211108"/>
        <a:ext cx="2663856" cy="852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3B0EB-DFA1-47A6-A5BF-AC111B7364D0}">
      <dsp:nvSpPr>
        <dsp:cNvPr id="0" name=""/>
        <dsp:cNvSpPr/>
      </dsp:nvSpPr>
      <dsp:spPr>
        <a:xfrm>
          <a:off x="0" y="0"/>
          <a:ext cx="4678536" cy="9857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kern="1200" dirty="0" smtClean="0"/>
            <a:t>Se acepta H1 y se rechaza H0</a:t>
          </a:r>
          <a:endParaRPr lang="es-EC" sz="1800" b="0" kern="1200" dirty="0"/>
        </a:p>
      </dsp:txBody>
      <dsp:txXfrm>
        <a:off x="28873" y="28873"/>
        <a:ext cx="3659647" cy="928041"/>
      </dsp:txXfrm>
    </dsp:sp>
    <dsp:sp modelId="{05259565-A646-4D52-AC55-97DD6DAF7EEB}">
      <dsp:nvSpPr>
        <dsp:cNvPr id="0" name=""/>
        <dsp:cNvSpPr/>
      </dsp:nvSpPr>
      <dsp:spPr>
        <a:xfrm>
          <a:off x="825623" y="1204850"/>
          <a:ext cx="4678536" cy="985787"/>
        </a:xfrm>
        <a:prstGeom prst="roundRect">
          <a:avLst>
            <a:gd name="adj" fmla="val 10000"/>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kern="1200" dirty="0" smtClean="0"/>
            <a:t>La calidad de los servicios deportivos si influye en la satisfacción de los usuarios</a:t>
          </a:r>
          <a:endParaRPr lang="es-EC" sz="1800" b="0" kern="1200" dirty="0"/>
        </a:p>
      </dsp:txBody>
      <dsp:txXfrm>
        <a:off x="854496" y="1233723"/>
        <a:ext cx="3154404" cy="928041"/>
      </dsp:txXfrm>
    </dsp:sp>
    <dsp:sp modelId="{C25CA6BA-F5E2-4C5D-9FFB-A0D020F46EB2}">
      <dsp:nvSpPr>
        <dsp:cNvPr id="0" name=""/>
        <dsp:cNvSpPr/>
      </dsp:nvSpPr>
      <dsp:spPr>
        <a:xfrm>
          <a:off x="4037774" y="774938"/>
          <a:ext cx="640761" cy="64076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C" sz="2900" kern="1200"/>
        </a:p>
      </dsp:txBody>
      <dsp:txXfrm>
        <a:off x="4181945" y="774938"/>
        <a:ext cx="352419" cy="4821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69F99-F3EA-44DF-A13E-EFDB1153CA5E}">
      <dsp:nvSpPr>
        <dsp:cNvPr id="0" name=""/>
        <dsp:cNvSpPr/>
      </dsp:nvSpPr>
      <dsp:spPr>
        <a:xfrm>
          <a:off x="2541847" y="2459"/>
          <a:ext cx="3777689" cy="34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solidFill>
                <a:srgbClr val="222A35"/>
              </a:solidFill>
            </a:rPr>
            <a:t>Instalaciones Deportivas</a:t>
          </a:r>
          <a:endParaRPr lang="es-EC" sz="1800" b="1" kern="1200" dirty="0">
            <a:solidFill>
              <a:srgbClr val="222A35"/>
            </a:solidFill>
          </a:endParaRPr>
        </a:p>
      </dsp:txBody>
      <dsp:txXfrm>
        <a:off x="2541847" y="2459"/>
        <a:ext cx="3777689" cy="343426"/>
      </dsp:txXfrm>
    </dsp:sp>
    <dsp:sp modelId="{E96CDB95-2235-44AB-8024-4BA80F89EAC4}">
      <dsp:nvSpPr>
        <dsp:cNvPr id="0" name=""/>
        <dsp:cNvSpPr/>
      </dsp:nvSpPr>
      <dsp:spPr>
        <a:xfrm>
          <a:off x="2541847" y="345885"/>
          <a:ext cx="883979" cy="6995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3D26B-16D8-4C7E-AFD5-94B95611ED6D}">
      <dsp:nvSpPr>
        <dsp:cNvPr id="0" name=""/>
        <dsp:cNvSpPr/>
      </dsp:nvSpPr>
      <dsp:spPr>
        <a:xfrm>
          <a:off x="3072822" y="345885"/>
          <a:ext cx="883979" cy="699572"/>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9710F-4FA4-4394-B54D-0F0FB32D611C}">
      <dsp:nvSpPr>
        <dsp:cNvPr id="0" name=""/>
        <dsp:cNvSpPr/>
      </dsp:nvSpPr>
      <dsp:spPr>
        <a:xfrm>
          <a:off x="3604217" y="345885"/>
          <a:ext cx="883979" cy="699572"/>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543BF6-987D-466F-AF80-C28BD91E0803}">
      <dsp:nvSpPr>
        <dsp:cNvPr id="0" name=""/>
        <dsp:cNvSpPr/>
      </dsp:nvSpPr>
      <dsp:spPr>
        <a:xfrm>
          <a:off x="4135192" y="345885"/>
          <a:ext cx="883979" cy="699572"/>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32416-4D2A-4155-BA56-C480A0600203}">
      <dsp:nvSpPr>
        <dsp:cNvPr id="0" name=""/>
        <dsp:cNvSpPr/>
      </dsp:nvSpPr>
      <dsp:spPr>
        <a:xfrm>
          <a:off x="4666587" y="345885"/>
          <a:ext cx="883979" cy="699572"/>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BA127-BBDF-49A9-B239-BDDFD4197F69}">
      <dsp:nvSpPr>
        <dsp:cNvPr id="0" name=""/>
        <dsp:cNvSpPr/>
      </dsp:nvSpPr>
      <dsp:spPr>
        <a:xfrm>
          <a:off x="5197563" y="345885"/>
          <a:ext cx="883979" cy="6995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B3CB9D-769E-4C61-992F-0B742CA94261}">
      <dsp:nvSpPr>
        <dsp:cNvPr id="0" name=""/>
        <dsp:cNvSpPr/>
      </dsp:nvSpPr>
      <dsp:spPr>
        <a:xfrm>
          <a:off x="5728958" y="345885"/>
          <a:ext cx="883979" cy="699572"/>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3605E-83F6-4053-8D8E-33C3F8517D0B}">
      <dsp:nvSpPr>
        <dsp:cNvPr id="0" name=""/>
        <dsp:cNvSpPr/>
      </dsp:nvSpPr>
      <dsp:spPr>
        <a:xfrm>
          <a:off x="2541847" y="415843"/>
          <a:ext cx="3826799" cy="55965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solidFill>
                <a:srgbClr val="222A35"/>
              </a:solidFill>
            </a:rPr>
            <a:t>Media de satisfacción de 3,4.</a:t>
          </a:r>
          <a:endParaRPr lang="es-EC" sz="2300" kern="1200" dirty="0">
            <a:solidFill>
              <a:srgbClr val="222A35"/>
            </a:solidFill>
          </a:endParaRPr>
        </a:p>
      </dsp:txBody>
      <dsp:txXfrm>
        <a:off x="2541847" y="415843"/>
        <a:ext cx="3826799" cy="559657"/>
      </dsp:txXfrm>
    </dsp:sp>
    <dsp:sp modelId="{170902FF-B78A-4681-9566-91D717EB660D}">
      <dsp:nvSpPr>
        <dsp:cNvPr id="0" name=""/>
        <dsp:cNvSpPr/>
      </dsp:nvSpPr>
      <dsp:spPr>
        <a:xfrm>
          <a:off x="2541847" y="1095146"/>
          <a:ext cx="3777689" cy="34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solidFill>
                <a:srgbClr val="222A35"/>
              </a:solidFill>
            </a:rPr>
            <a:t>Espacios Deportivos</a:t>
          </a:r>
          <a:endParaRPr lang="es-EC" sz="1800" b="1" kern="1200" dirty="0">
            <a:solidFill>
              <a:srgbClr val="222A35"/>
            </a:solidFill>
          </a:endParaRPr>
        </a:p>
      </dsp:txBody>
      <dsp:txXfrm>
        <a:off x="2541847" y="1095146"/>
        <a:ext cx="3777689" cy="343426"/>
      </dsp:txXfrm>
    </dsp:sp>
    <dsp:sp modelId="{8D1EC335-97C9-4AF1-A5DD-59C4B5535EB4}">
      <dsp:nvSpPr>
        <dsp:cNvPr id="0" name=""/>
        <dsp:cNvSpPr/>
      </dsp:nvSpPr>
      <dsp:spPr>
        <a:xfrm>
          <a:off x="2541847" y="1438573"/>
          <a:ext cx="883979" cy="699572"/>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5892B-F0A9-4A83-A212-34B9794B8AA0}">
      <dsp:nvSpPr>
        <dsp:cNvPr id="0" name=""/>
        <dsp:cNvSpPr/>
      </dsp:nvSpPr>
      <dsp:spPr>
        <a:xfrm>
          <a:off x="3072822" y="1438573"/>
          <a:ext cx="883979" cy="699572"/>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002C0-CCF0-4DD7-B05A-0C92B590C357}">
      <dsp:nvSpPr>
        <dsp:cNvPr id="0" name=""/>
        <dsp:cNvSpPr/>
      </dsp:nvSpPr>
      <dsp:spPr>
        <a:xfrm>
          <a:off x="3604217" y="1438573"/>
          <a:ext cx="883979" cy="699572"/>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A6DC9-51FA-44F8-84AE-4298968583D6}">
      <dsp:nvSpPr>
        <dsp:cNvPr id="0" name=""/>
        <dsp:cNvSpPr/>
      </dsp:nvSpPr>
      <dsp:spPr>
        <a:xfrm>
          <a:off x="4135192" y="1438573"/>
          <a:ext cx="883979" cy="6995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CC894-2A91-4497-BC3D-0CB3E3CBCD17}">
      <dsp:nvSpPr>
        <dsp:cNvPr id="0" name=""/>
        <dsp:cNvSpPr/>
      </dsp:nvSpPr>
      <dsp:spPr>
        <a:xfrm>
          <a:off x="4666587" y="1438573"/>
          <a:ext cx="883979" cy="699572"/>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36B2F-D2AF-4C34-8A7E-24E9C39F6AB3}">
      <dsp:nvSpPr>
        <dsp:cNvPr id="0" name=""/>
        <dsp:cNvSpPr/>
      </dsp:nvSpPr>
      <dsp:spPr>
        <a:xfrm>
          <a:off x="5197563" y="1438573"/>
          <a:ext cx="883979" cy="699572"/>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494DA-85AF-40AD-B238-FD9C645E6D16}">
      <dsp:nvSpPr>
        <dsp:cNvPr id="0" name=""/>
        <dsp:cNvSpPr/>
      </dsp:nvSpPr>
      <dsp:spPr>
        <a:xfrm>
          <a:off x="5728958" y="1438573"/>
          <a:ext cx="883979" cy="699572"/>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3EA55-5DBC-40C9-B16A-2036EE534925}">
      <dsp:nvSpPr>
        <dsp:cNvPr id="0" name=""/>
        <dsp:cNvSpPr/>
      </dsp:nvSpPr>
      <dsp:spPr>
        <a:xfrm>
          <a:off x="2541847" y="1508530"/>
          <a:ext cx="3826799" cy="55965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solidFill>
                <a:srgbClr val="222A35"/>
              </a:solidFill>
            </a:rPr>
            <a:t>Media de satisfacción de 3,89.</a:t>
          </a:r>
          <a:endParaRPr lang="es-EC" sz="2300" kern="1200" dirty="0">
            <a:solidFill>
              <a:srgbClr val="222A35"/>
            </a:solidFill>
          </a:endParaRPr>
        </a:p>
      </dsp:txBody>
      <dsp:txXfrm>
        <a:off x="2541847" y="1508530"/>
        <a:ext cx="3826799" cy="559657"/>
      </dsp:txXfrm>
    </dsp:sp>
    <dsp:sp modelId="{C4D86664-5784-48E1-A8E2-45E3AD33E33F}">
      <dsp:nvSpPr>
        <dsp:cNvPr id="0" name=""/>
        <dsp:cNvSpPr/>
      </dsp:nvSpPr>
      <dsp:spPr>
        <a:xfrm>
          <a:off x="2541847" y="2187834"/>
          <a:ext cx="3777689" cy="34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solidFill>
                <a:srgbClr val="222A35"/>
              </a:solidFill>
            </a:rPr>
            <a:t>Vestidores</a:t>
          </a:r>
          <a:endParaRPr lang="es-EC" sz="1800" b="1" kern="1200" dirty="0">
            <a:solidFill>
              <a:srgbClr val="222A35"/>
            </a:solidFill>
          </a:endParaRPr>
        </a:p>
      </dsp:txBody>
      <dsp:txXfrm>
        <a:off x="2541847" y="2187834"/>
        <a:ext cx="3777689" cy="343426"/>
      </dsp:txXfrm>
    </dsp:sp>
    <dsp:sp modelId="{6701E37E-98F2-48B6-8F77-B6AAB50AF8C8}">
      <dsp:nvSpPr>
        <dsp:cNvPr id="0" name=""/>
        <dsp:cNvSpPr/>
      </dsp:nvSpPr>
      <dsp:spPr>
        <a:xfrm>
          <a:off x="2541847" y="2531260"/>
          <a:ext cx="883979" cy="699572"/>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758E3-5A1E-4D5A-AA46-ED439B7DE58A}">
      <dsp:nvSpPr>
        <dsp:cNvPr id="0" name=""/>
        <dsp:cNvSpPr/>
      </dsp:nvSpPr>
      <dsp:spPr>
        <a:xfrm>
          <a:off x="3072822" y="2531260"/>
          <a:ext cx="883979" cy="6995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3E908-2C16-45E0-9B08-CF5E45A51EF2}">
      <dsp:nvSpPr>
        <dsp:cNvPr id="0" name=""/>
        <dsp:cNvSpPr/>
      </dsp:nvSpPr>
      <dsp:spPr>
        <a:xfrm>
          <a:off x="3604217" y="2531260"/>
          <a:ext cx="883979" cy="699572"/>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B2ACB-F249-42FD-8A04-E29B46650A36}">
      <dsp:nvSpPr>
        <dsp:cNvPr id="0" name=""/>
        <dsp:cNvSpPr/>
      </dsp:nvSpPr>
      <dsp:spPr>
        <a:xfrm>
          <a:off x="4135192" y="2531260"/>
          <a:ext cx="883979" cy="699572"/>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B1EC5-CFB9-4386-84E4-21E8BE601AE3}">
      <dsp:nvSpPr>
        <dsp:cNvPr id="0" name=""/>
        <dsp:cNvSpPr/>
      </dsp:nvSpPr>
      <dsp:spPr>
        <a:xfrm>
          <a:off x="4666587" y="2531260"/>
          <a:ext cx="883979" cy="699572"/>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01436-DEC5-426F-B6E1-4D83AEB87596}">
      <dsp:nvSpPr>
        <dsp:cNvPr id="0" name=""/>
        <dsp:cNvSpPr/>
      </dsp:nvSpPr>
      <dsp:spPr>
        <a:xfrm>
          <a:off x="5197563" y="2531260"/>
          <a:ext cx="883979" cy="699572"/>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0E543-F484-4B33-8DC3-B818EF3EA455}">
      <dsp:nvSpPr>
        <dsp:cNvPr id="0" name=""/>
        <dsp:cNvSpPr/>
      </dsp:nvSpPr>
      <dsp:spPr>
        <a:xfrm>
          <a:off x="5728958" y="2531260"/>
          <a:ext cx="883979" cy="6995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1B51E-D9B4-4C0B-B387-A07813C7EA73}">
      <dsp:nvSpPr>
        <dsp:cNvPr id="0" name=""/>
        <dsp:cNvSpPr/>
      </dsp:nvSpPr>
      <dsp:spPr>
        <a:xfrm>
          <a:off x="2541847" y="2601217"/>
          <a:ext cx="3826799" cy="559657"/>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solidFill>
                <a:srgbClr val="222A35"/>
              </a:solidFill>
            </a:rPr>
            <a:t>Media de satisfacción de 3,49.</a:t>
          </a:r>
          <a:endParaRPr lang="es-EC" sz="2300" kern="1200" dirty="0">
            <a:solidFill>
              <a:srgbClr val="222A35"/>
            </a:solidFill>
          </a:endParaRPr>
        </a:p>
      </dsp:txBody>
      <dsp:txXfrm>
        <a:off x="2541847" y="2601217"/>
        <a:ext cx="3826799" cy="559657"/>
      </dsp:txXfrm>
    </dsp:sp>
    <dsp:sp modelId="{2EB0E9FD-4836-4701-AE46-4B2E17BAEF91}">
      <dsp:nvSpPr>
        <dsp:cNvPr id="0" name=""/>
        <dsp:cNvSpPr/>
      </dsp:nvSpPr>
      <dsp:spPr>
        <a:xfrm>
          <a:off x="2541847" y="3280521"/>
          <a:ext cx="3777689" cy="34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solidFill>
                <a:srgbClr val="222A35"/>
              </a:solidFill>
            </a:rPr>
            <a:t>Programa de actividades</a:t>
          </a:r>
          <a:endParaRPr lang="es-EC" sz="1800" b="1" kern="1200" dirty="0">
            <a:solidFill>
              <a:srgbClr val="222A35"/>
            </a:solidFill>
          </a:endParaRPr>
        </a:p>
      </dsp:txBody>
      <dsp:txXfrm>
        <a:off x="2541847" y="3280521"/>
        <a:ext cx="3777689" cy="343426"/>
      </dsp:txXfrm>
    </dsp:sp>
    <dsp:sp modelId="{5B8BFC94-D045-4A84-AEA6-34DE88B21841}">
      <dsp:nvSpPr>
        <dsp:cNvPr id="0" name=""/>
        <dsp:cNvSpPr/>
      </dsp:nvSpPr>
      <dsp:spPr>
        <a:xfrm>
          <a:off x="2541847" y="3623947"/>
          <a:ext cx="883979" cy="699572"/>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24060-75FB-496C-B2AC-D6E7B7FA3743}">
      <dsp:nvSpPr>
        <dsp:cNvPr id="0" name=""/>
        <dsp:cNvSpPr/>
      </dsp:nvSpPr>
      <dsp:spPr>
        <a:xfrm>
          <a:off x="3072822" y="3623947"/>
          <a:ext cx="883979" cy="699572"/>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6455B-C3D2-45FF-BB12-CAE40F789457}">
      <dsp:nvSpPr>
        <dsp:cNvPr id="0" name=""/>
        <dsp:cNvSpPr/>
      </dsp:nvSpPr>
      <dsp:spPr>
        <a:xfrm>
          <a:off x="3604217" y="3623947"/>
          <a:ext cx="883979" cy="699572"/>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31292-8C92-477E-BF43-438BECC81E67}">
      <dsp:nvSpPr>
        <dsp:cNvPr id="0" name=""/>
        <dsp:cNvSpPr/>
      </dsp:nvSpPr>
      <dsp:spPr>
        <a:xfrm>
          <a:off x="4135192" y="3623947"/>
          <a:ext cx="883979" cy="699572"/>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38C92-742C-4B64-B005-C9EC73C6DFA3}">
      <dsp:nvSpPr>
        <dsp:cNvPr id="0" name=""/>
        <dsp:cNvSpPr/>
      </dsp:nvSpPr>
      <dsp:spPr>
        <a:xfrm>
          <a:off x="4666587" y="3623947"/>
          <a:ext cx="883979" cy="6995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93EC5-C2BA-4D9B-B03A-D1A0DAD1DEB5}">
      <dsp:nvSpPr>
        <dsp:cNvPr id="0" name=""/>
        <dsp:cNvSpPr/>
      </dsp:nvSpPr>
      <dsp:spPr>
        <a:xfrm>
          <a:off x="5197563" y="3623947"/>
          <a:ext cx="883979" cy="699572"/>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F8621-3E68-43FF-B624-A40A7D7FD716}">
      <dsp:nvSpPr>
        <dsp:cNvPr id="0" name=""/>
        <dsp:cNvSpPr/>
      </dsp:nvSpPr>
      <dsp:spPr>
        <a:xfrm>
          <a:off x="5728958" y="3623947"/>
          <a:ext cx="883979" cy="699572"/>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A80B5E-D0FA-4F06-A4EE-12B514713FBC}">
      <dsp:nvSpPr>
        <dsp:cNvPr id="0" name=""/>
        <dsp:cNvSpPr/>
      </dsp:nvSpPr>
      <dsp:spPr>
        <a:xfrm>
          <a:off x="2541847" y="3693905"/>
          <a:ext cx="3826799" cy="559657"/>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solidFill>
                <a:srgbClr val="222A35"/>
              </a:solidFill>
            </a:rPr>
            <a:t>Media de satisfacción de 3,73.</a:t>
          </a:r>
          <a:endParaRPr lang="es-EC" sz="2300" kern="1200" dirty="0">
            <a:solidFill>
              <a:srgbClr val="222A35"/>
            </a:solidFill>
          </a:endParaRPr>
        </a:p>
      </dsp:txBody>
      <dsp:txXfrm>
        <a:off x="2541847" y="3693905"/>
        <a:ext cx="3826799" cy="559657"/>
      </dsp:txXfrm>
    </dsp:sp>
    <dsp:sp modelId="{3349DFF3-366E-4BC2-B23C-483D0C305451}">
      <dsp:nvSpPr>
        <dsp:cNvPr id="0" name=""/>
        <dsp:cNvSpPr/>
      </dsp:nvSpPr>
      <dsp:spPr>
        <a:xfrm>
          <a:off x="2541847" y="4373208"/>
          <a:ext cx="3777689" cy="34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b="1" kern="1200" dirty="0" smtClean="0">
              <a:solidFill>
                <a:srgbClr val="222A35"/>
              </a:solidFill>
            </a:rPr>
            <a:t>Atención al cliente</a:t>
          </a:r>
          <a:endParaRPr lang="es-EC" sz="1800" b="1" kern="1200" dirty="0">
            <a:solidFill>
              <a:srgbClr val="222A35"/>
            </a:solidFill>
          </a:endParaRPr>
        </a:p>
      </dsp:txBody>
      <dsp:txXfrm>
        <a:off x="2541847" y="4373208"/>
        <a:ext cx="3777689" cy="343426"/>
      </dsp:txXfrm>
    </dsp:sp>
    <dsp:sp modelId="{942FE258-CECD-4926-8C1C-7D0CF7FEB974}">
      <dsp:nvSpPr>
        <dsp:cNvPr id="0" name=""/>
        <dsp:cNvSpPr/>
      </dsp:nvSpPr>
      <dsp:spPr>
        <a:xfrm>
          <a:off x="2541847" y="4716635"/>
          <a:ext cx="883979" cy="699572"/>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117FF-C4B5-4233-94A9-6E5DAC09AAFC}">
      <dsp:nvSpPr>
        <dsp:cNvPr id="0" name=""/>
        <dsp:cNvSpPr/>
      </dsp:nvSpPr>
      <dsp:spPr>
        <a:xfrm>
          <a:off x="3072822" y="4716635"/>
          <a:ext cx="883979" cy="699572"/>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D7364-9C58-4F7B-8567-D619A703C3A4}">
      <dsp:nvSpPr>
        <dsp:cNvPr id="0" name=""/>
        <dsp:cNvSpPr/>
      </dsp:nvSpPr>
      <dsp:spPr>
        <a:xfrm>
          <a:off x="3604217" y="4716635"/>
          <a:ext cx="883979" cy="6995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36042-B77C-4D0C-85A7-A75F9DEC1CA2}">
      <dsp:nvSpPr>
        <dsp:cNvPr id="0" name=""/>
        <dsp:cNvSpPr/>
      </dsp:nvSpPr>
      <dsp:spPr>
        <a:xfrm>
          <a:off x="4135192" y="4716635"/>
          <a:ext cx="883979" cy="699572"/>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0F94A-0F8A-4E69-BB54-FD25960520F9}">
      <dsp:nvSpPr>
        <dsp:cNvPr id="0" name=""/>
        <dsp:cNvSpPr/>
      </dsp:nvSpPr>
      <dsp:spPr>
        <a:xfrm>
          <a:off x="4666587" y="4716635"/>
          <a:ext cx="883979" cy="699572"/>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B2F26-A89C-4335-9241-6A6E14504AD0}">
      <dsp:nvSpPr>
        <dsp:cNvPr id="0" name=""/>
        <dsp:cNvSpPr/>
      </dsp:nvSpPr>
      <dsp:spPr>
        <a:xfrm>
          <a:off x="5197563" y="4716635"/>
          <a:ext cx="883979" cy="699572"/>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CC577-0C68-4362-97E0-035CB75D771F}">
      <dsp:nvSpPr>
        <dsp:cNvPr id="0" name=""/>
        <dsp:cNvSpPr/>
      </dsp:nvSpPr>
      <dsp:spPr>
        <a:xfrm>
          <a:off x="5728958" y="4716635"/>
          <a:ext cx="883979" cy="699572"/>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C9E12-AB8C-4309-9E83-8CEF8492D4B0}">
      <dsp:nvSpPr>
        <dsp:cNvPr id="0" name=""/>
        <dsp:cNvSpPr/>
      </dsp:nvSpPr>
      <dsp:spPr>
        <a:xfrm>
          <a:off x="2541847" y="4786592"/>
          <a:ext cx="3826799" cy="559657"/>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solidFill>
                <a:srgbClr val="222A35"/>
              </a:solidFill>
            </a:rPr>
            <a:t>Media de satisfacción de 3,79.</a:t>
          </a:r>
          <a:endParaRPr lang="es-EC" sz="2300" kern="1200" dirty="0">
            <a:solidFill>
              <a:srgbClr val="222A35"/>
            </a:solidFill>
          </a:endParaRPr>
        </a:p>
      </dsp:txBody>
      <dsp:txXfrm>
        <a:off x="2541847" y="4786592"/>
        <a:ext cx="3826799" cy="5596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BA1E2-E0CA-4241-BDAE-34C3398528F7}">
      <dsp:nvSpPr>
        <dsp:cNvPr id="0" name=""/>
        <dsp:cNvSpPr/>
      </dsp:nvSpPr>
      <dsp:spPr>
        <a:xfrm>
          <a:off x="0" y="0"/>
          <a:ext cx="11377264" cy="250191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845C09-7945-41BB-823E-73029E77E773}">
      <dsp:nvSpPr>
        <dsp:cNvPr id="0" name=""/>
        <dsp:cNvSpPr/>
      </dsp:nvSpPr>
      <dsp:spPr>
        <a:xfrm>
          <a:off x="344451" y="333588"/>
          <a:ext cx="2485665" cy="183473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40D1F2-95DC-4BC1-8BD3-C6212228BED3}">
      <dsp:nvSpPr>
        <dsp:cNvPr id="0" name=""/>
        <dsp:cNvSpPr/>
      </dsp:nvSpPr>
      <dsp:spPr>
        <a:xfrm rot="10800000">
          <a:off x="344451" y="2501910"/>
          <a:ext cx="2485665" cy="3057890"/>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just" defTabSz="622300">
            <a:lnSpc>
              <a:spcPct val="90000"/>
            </a:lnSpc>
            <a:spcBef>
              <a:spcPct val="0"/>
            </a:spcBef>
            <a:spcAft>
              <a:spcPct val="35000"/>
            </a:spcAft>
          </a:pPr>
          <a:r>
            <a:rPr lang="es-EC" sz="1400" kern="1200" dirty="0" smtClean="0"/>
            <a:t>El modelo que mejor se ajusta para la investigación es el SERVPERF, mismo que estima la satisfacción del usuario a través de la evaluación de la calidad del servicio, sin considerar las expectativas por ser estas subjetivas del individuo. </a:t>
          </a:r>
          <a:endParaRPr lang="es-EC" sz="1400" kern="1200" dirty="0"/>
        </a:p>
      </dsp:txBody>
      <dsp:txXfrm rot="10800000">
        <a:off x="420894" y="2501910"/>
        <a:ext cx="2332779" cy="2981447"/>
      </dsp:txXfrm>
    </dsp:sp>
    <dsp:sp modelId="{D476EFA0-AC40-49EA-8E66-95349CD69ED1}">
      <dsp:nvSpPr>
        <dsp:cNvPr id="0" name=""/>
        <dsp:cNvSpPr/>
      </dsp:nvSpPr>
      <dsp:spPr>
        <a:xfrm>
          <a:off x="3078683" y="333588"/>
          <a:ext cx="2485665" cy="183473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99155-3115-455B-9EE1-D00421F201E1}">
      <dsp:nvSpPr>
        <dsp:cNvPr id="0" name=""/>
        <dsp:cNvSpPr/>
      </dsp:nvSpPr>
      <dsp:spPr>
        <a:xfrm rot="10800000">
          <a:off x="3078683" y="2501910"/>
          <a:ext cx="2485665" cy="3057890"/>
        </a:xfrm>
        <a:prstGeom prst="round2SameRect">
          <a:avLst>
            <a:gd name="adj1" fmla="val 10500"/>
            <a:gd name="adj2" fmla="val 0"/>
          </a:avLst>
        </a:prstGeom>
        <a:solidFill>
          <a:schemeClr val="accent2">
            <a:hueOff val="-1773400"/>
            <a:satOff val="-11317"/>
            <a:lumOff val="6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just" defTabSz="622300">
            <a:lnSpc>
              <a:spcPct val="90000"/>
            </a:lnSpc>
            <a:spcBef>
              <a:spcPct val="0"/>
            </a:spcBef>
            <a:spcAft>
              <a:spcPct val="35000"/>
            </a:spcAft>
          </a:pPr>
          <a:r>
            <a:rPr lang="es-EC" sz="1400" kern="1200" dirty="0" smtClean="0"/>
            <a:t>Al asociar las cinco dimensiones de percepción de la calidad del servicio se determinó que en promedio los usuarios se sienten satisfechos con los servicios de los centros activos al relacionar la escala de satisfacción del cliente con los niveles de percepción de la calidad. </a:t>
          </a:r>
          <a:endParaRPr lang="es-EC" sz="1400" kern="1200" dirty="0"/>
        </a:p>
      </dsp:txBody>
      <dsp:txXfrm rot="10800000">
        <a:off x="3155126" y="2501910"/>
        <a:ext cx="2332779" cy="2981447"/>
      </dsp:txXfrm>
    </dsp:sp>
    <dsp:sp modelId="{6F4EF891-7508-498C-945D-B15D61DB6EE6}">
      <dsp:nvSpPr>
        <dsp:cNvPr id="0" name=""/>
        <dsp:cNvSpPr/>
      </dsp:nvSpPr>
      <dsp:spPr>
        <a:xfrm>
          <a:off x="5812915" y="333588"/>
          <a:ext cx="2485665" cy="183473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5F566-974A-400D-9F36-8364A17E7F09}">
      <dsp:nvSpPr>
        <dsp:cNvPr id="0" name=""/>
        <dsp:cNvSpPr/>
      </dsp:nvSpPr>
      <dsp:spPr>
        <a:xfrm rot="10800000">
          <a:off x="5812915" y="2501910"/>
          <a:ext cx="2485665" cy="3057890"/>
        </a:xfrm>
        <a:prstGeom prst="round2SameRect">
          <a:avLst>
            <a:gd name="adj1" fmla="val 10500"/>
            <a:gd name="adj2" fmla="val 0"/>
          </a:avLst>
        </a:prstGeom>
        <a:solidFill>
          <a:schemeClr val="accent2">
            <a:hueOff val="-3546800"/>
            <a:satOff val="-22633"/>
            <a:lumOff val="12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just" defTabSz="622300">
            <a:lnSpc>
              <a:spcPct val="90000"/>
            </a:lnSpc>
            <a:spcBef>
              <a:spcPct val="0"/>
            </a:spcBef>
            <a:spcAft>
              <a:spcPct val="35000"/>
            </a:spcAft>
          </a:pPr>
          <a:r>
            <a:rPr lang="es-EC" sz="1400" kern="1200" dirty="0" smtClean="0"/>
            <a:t>Los resultados obtenidos permiten establecer una brecha entre el nivel de satisfacción obtenido y el nivel de máxima satisfacción, lo cual abre la posibilidad de generar acciones de mejora que abarquen a las cinco dimensiones y se llegue a un mayor nivel de satisfacción donde los principales responsables son sus autoridades competentes, el Ministerio del Deporte y sus empleados. </a:t>
          </a:r>
          <a:endParaRPr lang="es-EC" sz="1400" kern="1200" dirty="0"/>
        </a:p>
      </dsp:txBody>
      <dsp:txXfrm rot="10800000">
        <a:off x="5889358" y="2501910"/>
        <a:ext cx="2332779" cy="2981447"/>
      </dsp:txXfrm>
    </dsp:sp>
    <dsp:sp modelId="{0FAC0DD5-9E09-40A3-9DDF-1C9D3364A9F0}">
      <dsp:nvSpPr>
        <dsp:cNvPr id="0" name=""/>
        <dsp:cNvSpPr/>
      </dsp:nvSpPr>
      <dsp:spPr>
        <a:xfrm>
          <a:off x="8547147" y="333588"/>
          <a:ext cx="2485665" cy="1834734"/>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8F556E-3BCD-4E8C-A8D8-D79EA49B2474}">
      <dsp:nvSpPr>
        <dsp:cNvPr id="0" name=""/>
        <dsp:cNvSpPr/>
      </dsp:nvSpPr>
      <dsp:spPr>
        <a:xfrm rot="10800000">
          <a:off x="8547147" y="2501910"/>
          <a:ext cx="2485665" cy="3057890"/>
        </a:xfrm>
        <a:prstGeom prst="round2SameRect">
          <a:avLst>
            <a:gd name="adj1" fmla="val 10500"/>
            <a:gd name="adj2" fmla="val 0"/>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just" defTabSz="622300">
            <a:lnSpc>
              <a:spcPct val="90000"/>
            </a:lnSpc>
            <a:spcBef>
              <a:spcPct val="0"/>
            </a:spcBef>
            <a:spcAft>
              <a:spcPct val="35000"/>
            </a:spcAft>
          </a:pPr>
          <a:r>
            <a:rPr lang="es-EC" sz="1400" kern="1200" dirty="0" smtClean="0"/>
            <a:t>Se determinó que el uso de este modelo es aplicable en varios campos del sector de servicios, en los cuales se pueden obtener oportunidades de mejora con el fin de fidelizar al usuario otorgándole una mayor satisfacción con la calidad del servicio ofertado. </a:t>
          </a:r>
          <a:endParaRPr lang="es-EC" sz="1400" kern="1200" dirty="0"/>
        </a:p>
      </dsp:txBody>
      <dsp:txXfrm rot="10800000">
        <a:off x="8623590" y="2501910"/>
        <a:ext cx="2332779" cy="2981447"/>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1/23/2019</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‹Nº›</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1/23/2019</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‹Nº›</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41431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117954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3347249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86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solidFill>
                  <a:srgbClr val="222A35"/>
                </a:solidFill>
              </a:rPr>
              <a:t>GAP5 = f (GAP1, GAP2, GAP3, GAP4) en donde:</a:t>
            </a:r>
          </a:p>
          <a:p>
            <a:endParaRPr lang="es-EC" sz="1200" dirty="0" smtClean="0">
              <a:solidFill>
                <a:srgbClr val="222A35"/>
              </a:solidFill>
            </a:endParaRPr>
          </a:p>
          <a:p>
            <a:r>
              <a:rPr lang="es-EC" sz="1200" dirty="0" smtClean="0">
                <a:solidFill>
                  <a:srgbClr val="222A35"/>
                </a:solidFill>
              </a:rPr>
              <a:t>•GAP 1: Diferencia que existe entre las expectativas y percepciones de la gestión de dichas expectativas.</a:t>
            </a:r>
          </a:p>
          <a:p>
            <a:r>
              <a:rPr lang="es-EC" sz="1200" dirty="0" smtClean="0">
                <a:solidFill>
                  <a:srgbClr val="222A35"/>
                </a:solidFill>
              </a:rPr>
              <a:t>•GAP 2: Diferencia entre la percepción de la gestión y las especificaciones de la calidad del servicio.</a:t>
            </a:r>
          </a:p>
          <a:p>
            <a:r>
              <a:rPr lang="es-EC" sz="1200" dirty="0" smtClean="0">
                <a:solidFill>
                  <a:srgbClr val="222A35"/>
                </a:solidFill>
              </a:rPr>
              <a:t>•GAP 3: Diferencia entre las especificaciones de calidad del servicio y el servicio actualmente entregado.</a:t>
            </a:r>
          </a:p>
          <a:p>
            <a:r>
              <a:rPr lang="es-EC" sz="1200" dirty="0" smtClean="0">
                <a:solidFill>
                  <a:srgbClr val="222A35"/>
                </a:solidFill>
              </a:rPr>
              <a:t>•GAP 4: Diferencia entre el servicio entregado y lo que se le comunica al cliente sobre los servicios.</a:t>
            </a:r>
          </a:p>
          <a:p>
            <a:r>
              <a:rPr lang="es-EC" sz="1200" dirty="0" smtClean="0">
                <a:solidFill>
                  <a:srgbClr val="222A35"/>
                </a:solidFill>
              </a:rPr>
              <a:t>•GAP 5: Diferencia entre el servicio entregado y el servicio percibido.</a:t>
            </a:r>
          </a:p>
          <a:p>
            <a:endParaRPr lang="es-EC" dirty="0"/>
          </a:p>
        </p:txBody>
      </p:sp>
      <p:sp>
        <p:nvSpPr>
          <p:cNvPr id="4" name="Marcador de número de diapositiva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316540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37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8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333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325286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2574706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252249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1879537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2173850" y="862555"/>
            <a:ext cx="9408551" cy="461665"/>
          </a:xfrm>
        </p:spPr>
        <p:txBody>
          <a:bodyPr wrap="square" anchor="ctr">
            <a:spAutoFit/>
          </a:bodyPr>
          <a:lstStyle>
            <a:lvl1pPr marL="0" indent="0" algn="r">
              <a:buNone/>
              <a:defRPr sz="2400" cap="none"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11" name="Espace réservé du titre 1"/>
          <p:cNvSpPr>
            <a:spLocks noGrp="1"/>
          </p:cNvSpPr>
          <p:nvPr>
            <p:ph type="title"/>
          </p:nvPr>
        </p:nvSpPr>
        <p:spPr>
          <a:xfrm>
            <a:off x="2173850" y="304508"/>
            <a:ext cx="9408551" cy="585216"/>
          </a:xfrm>
          <a:prstGeom prst="rect">
            <a:avLst/>
          </a:prstGeom>
        </p:spPr>
        <p:txBody>
          <a:bodyPr vert="horz" lIns="91440" tIns="45720" rIns="91440" bIns="45720" rtlCol="0" anchor="ctr">
            <a:noAutofit/>
          </a:bodyPr>
          <a:lstStyle>
            <a:lvl1pPr algn="r">
              <a:defRPr sz="3200" cap="all" baseline="0">
                <a:solidFill>
                  <a:srgbClr val="2F3A46"/>
                </a:solidFill>
              </a:defRPr>
            </a:lvl1pPr>
          </a:lstStyle>
          <a:p>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rgbClr val="2F3A46"/>
                </a:solidFill>
              </a:defRPr>
            </a:lvl1pPr>
          </a:lstStyle>
          <a:p>
            <a:fld id="{F68327C5-B821-4FE9-A59A-A60D9EB59A9A}" type="slidenum">
              <a:rPr lang="en-US" smtClean="0"/>
              <a:pPr/>
              <a:t>‹Nº›</a:t>
            </a:fld>
            <a:endParaRPr lang="en-US" dirty="0"/>
          </a:p>
        </p:txBody>
      </p:sp>
      <p:grpSp>
        <p:nvGrpSpPr>
          <p:cNvPr id="3" name="Group 2"/>
          <p:cNvGrpSpPr/>
          <p:nvPr userDrawn="1"/>
        </p:nvGrpSpPr>
        <p:grpSpPr>
          <a:xfrm>
            <a:off x="239350" y="237075"/>
            <a:ext cx="1914029" cy="720080"/>
            <a:chOff x="7584449" y="237075"/>
            <a:chExt cx="1435522" cy="720080"/>
          </a:xfrm>
        </p:grpSpPr>
        <p:pic>
          <p:nvPicPr>
            <p:cNvPr id="13" name="Picture 12"/>
            <p:cNvPicPr>
              <a:picLocks noChangeAspect="1"/>
            </p:cNvPicPr>
            <p:nvPr userDrawn="1"/>
          </p:nvPicPr>
          <p:blipFill>
            <a:blip r:embed="rId3"/>
            <a:stretch>
              <a:fillRect/>
            </a:stretch>
          </p:blipFill>
          <p:spPr>
            <a:xfrm>
              <a:off x="7668344" y="421437"/>
              <a:ext cx="1267733" cy="351357"/>
            </a:xfrm>
            <a:prstGeom prst="rect">
              <a:avLst/>
            </a:prstGeom>
          </p:spPr>
        </p:pic>
        <p:sp>
          <p:nvSpPr>
            <p:cNvPr id="2" name="Rectangle 1"/>
            <p:cNvSpPr/>
            <p:nvPr userDrawn="1"/>
          </p:nvSpPr>
          <p:spPr>
            <a:xfrm>
              <a:off x="7584449" y="237075"/>
              <a:ext cx="1435522"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481770442"/>
      </p:ext>
    </p:extLst>
  </p:cSld>
  <p:clrMapOvr>
    <a:masterClrMapping/>
  </p:clrMapOvr>
  <p:extLst mod="1">
    <p:ext uri="{DCECCB84-F9BA-43D5-87BE-67443E8EF086}">
      <p15:sldGuideLst xmlns:p15="http://schemas.microsoft.com/office/powerpoint/2012/main">
        <p15:guide id="1" pos="5120" userDrawn="1">
          <p15:clr>
            <a:srgbClr val="FBAE40"/>
          </p15:clr>
        </p15:guide>
        <p15:guide id="2" pos="9716" userDrawn="1">
          <p15:clr>
            <a:srgbClr val="FBAE40"/>
          </p15:clr>
        </p15:guide>
        <p15:guide id="3" pos="5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73849913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4433942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84044713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94530256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5212497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40593778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45139815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74722696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97164187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95371741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623886" y="862555"/>
            <a:ext cx="9408551" cy="461665"/>
          </a:xfrm>
        </p:spPr>
        <p:txBody>
          <a:bodyPr wrap="square" anchor="ctr">
            <a:spAutoFit/>
          </a:bodyPr>
          <a:lstStyle>
            <a:lvl1pPr marL="0" indent="0" algn="l">
              <a:buNone/>
              <a:defRPr sz="2400" cap="none"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11" name="Espace réservé du titre 1"/>
          <p:cNvSpPr>
            <a:spLocks noGrp="1"/>
          </p:cNvSpPr>
          <p:nvPr>
            <p:ph type="title"/>
          </p:nvPr>
        </p:nvSpPr>
        <p:spPr>
          <a:xfrm>
            <a:off x="623886" y="304508"/>
            <a:ext cx="9408551" cy="585216"/>
          </a:xfrm>
          <a:prstGeom prst="rect">
            <a:avLst/>
          </a:prstGeom>
        </p:spPr>
        <p:txBody>
          <a:bodyPr vert="horz" lIns="91440" tIns="45720" rIns="91440" bIns="45720" rtlCol="0" anchor="ctr">
            <a:noAutofit/>
          </a:bodyPr>
          <a:lstStyle>
            <a:lvl1pPr algn="l">
              <a:defRPr sz="3200" cap="all" baseline="0">
                <a:solidFill>
                  <a:srgbClr val="2F3A46"/>
                </a:solidFill>
              </a:defRPr>
            </a:lvl1pPr>
          </a:lstStyle>
          <a:p>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rgbClr val="2F3A46"/>
                </a:solidFill>
              </a:defRPr>
            </a:lvl1pPr>
          </a:lstStyle>
          <a:p>
            <a:fld id="{F68327C5-B821-4FE9-A59A-A60D9EB59A9A}" type="slidenum">
              <a:rPr lang="en-US" smtClean="0"/>
              <a:pPr/>
              <a:t>‹Nº›</a:t>
            </a:fld>
            <a:endParaRPr lang="en-US" dirty="0"/>
          </a:p>
        </p:txBody>
      </p:sp>
      <p:grpSp>
        <p:nvGrpSpPr>
          <p:cNvPr id="3" name="Group 2"/>
          <p:cNvGrpSpPr/>
          <p:nvPr userDrawn="1"/>
        </p:nvGrpSpPr>
        <p:grpSpPr>
          <a:xfrm>
            <a:off x="10112599" y="237075"/>
            <a:ext cx="1914029" cy="720080"/>
            <a:chOff x="7584449" y="237075"/>
            <a:chExt cx="1435522" cy="720080"/>
          </a:xfrm>
        </p:grpSpPr>
        <p:pic>
          <p:nvPicPr>
            <p:cNvPr id="13" name="Picture 12"/>
            <p:cNvPicPr>
              <a:picLocks noChangeAspect="1"/>
            </p:cNvPicPr>
            <p:nvPr userDrawn="1"/>
          </p:nvPicPr>
          <p:blipFill>
            <a:blip r:embed="rId3"/>
            <a:stretch>
              <a:fillRect/>
            </a:stretch>
          </p:blipFill>
          <p:spPr>
            <a:xfrm>
              <a:off x="7668344" y="421437"/>
              <a:ext cx="1267733" cy="351357"/>
            </a:xfrm>
            <a:prstGeom prst="rect">
              <a:avLst/>
            </a:prstGeom>
          </p:spPr>
        </p:pic>
        <p:sp>
          <p:nvSpPr>
            <p:cNvPr id="2" name="Rectangle 1"/>
            <p:cNvSpPr/>
            <p:nvPr userDrawn="1"/>
          </p:nvSpPr>
          <p:spPr>
            <a:xfrm>
              <a:off x="7584449" y="237075"/>
              <a:ext cx="1435522"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537953230"/>
      </p:ext>
    </p:extLst>
  </p:cSld>
  <p:clrMapOvr>
    <a:masterClrMapping/>
  </p:clrMapOvr>
  <p:extLst mod="1">
    <p:ext uri="{DCECCB84-F9BA-43D5-87BE-67443E8EF086}">
      <p15:sldGuideLst xmlns:p15="http://schemas.microsoft.com/office/powerpoint/2012/main">
        <p15:guide id="1" pos="5120" userDrawn="1">
          <p15:clr>
            <a:srgbClr val="FBAE40"/>
          </p15:clr>
        </p15:guide>
        <p15:guide id="2" pos="9716" userDrawn="1">
          <p15:clr>
            <a:srgbClr val="FBAE40"/>
          </p15:clr>
        </p15:guide>
        <p15:guide id="3" pos="52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95448900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spTree>
    <p:extLst>
      <p:ext uri="{BB962C8B-B14F-4D97-AF65-F5344CB8AC3E}">
        <p14:creationId xmlns:p14="http://schemas.microsoft.com/office/powerpoint/2010/main" val="285957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2173850" y="908720"/>
            <a:ext cx="9408551" cy="369332"/>
          </a:xfrm>
        </p:spPr>
        <p:txBody>
          <a:bodyPr wrap="square" anchor="ctr">
            <a:spAutoFit/>
          </a:bodyPr>
          <a:lstStyle>
            <a:lvl1pPr marL="0" indent="0" algn="r">
              <a:buNone/>
              <a:defRPr sz="1800" cap="none" baseline="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11" name="Espace réservé du titre 1"/>
          <p:cNvSpPr>
            <a:spLocks noGrp="1"/>
          </p:cNvSpPr>
          <p:nvPr>
            <p:ph type="title"/>
          </p:nvPr>
        </p:nvSpPr>
        <p:spPr>
          <a:xfrm>
            <a:off x="2173850" y="304508"/>
            <a:ext cx="9408551" cy="585216"/>
          </a:xfrm>
          <a:prstGeom prst="rect">
            <a:avLst/>
          </a:prstGeom>
        </p:spPr>
        <p:txBody>
          <a:bodyPr vert="horz" lIns="91440" tIns="45720" rIns="91440" bIns="45720" rtlCol="0" anchor="ctr">
            <a:noAutofit/>
          </a:bodyPr>
          <a:lstStyle>
            <a:lvl1pPr algn="r">
              <a:defRPr sz="2800" cap="small" baseline="0">
                <a:solidFill>
                  <a:schemeClr val="bg1"/>
                </a:solidFill>
              </a:defRPr>
            </a:lvl1pPr>
          </a:lstStyle>
          <a:p>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chemeClr val="bg1"/>
                </a:solidFill>
              </a:defRPr>
            </a:lvl1pPr>
          </a:lstStyle>
          <a:p>
            <a:fld id="{F68327C5-B821-4FE9-A59A-A60D9EB59A9A}" type="slidenum">
              <a:rPr lang="en-US" smtClean="0"/>
              <a:pPr/>
              <a:t>‹Nº›</a:t>
            </a:fld>
            <a:endParaRPr lang="en-US" dirty="0"/>
          </a:p>
        </p:txBody>
      </p:sp>
      <p:grpSp>
        <p:nvGrpSpPr>
          <p:cNvPr id="4" name="Group 3"/>
          <p:cNvGrpSpPr/>
          <p:nvPr userDrawn="1"/>
        </p:nvGrpSpPr>
        <p:grpSpPr>
          <a:xfrm>
            <a:off x="239350" y="237075"/>
            <a:ext cx="1914029" cy="720080"/>
            <a:chOff x="179512" y="237075"/>
            <a:chExt cx="1435522" cy="720080"/>
          </a:xfrm>
        </p:grpSpPr>
        <p:pic>
          <p:nvPicPr>
            <p:cNvPr id="14" name="Picture 13"/>
            <p:cNvPicPr>
              <a:picLocks noChangeAspect="1"/>
            </p:cNvPicPr>
            <p:nvPr userDrawn="1"/>
          </p:nvPicPr>
          <p:blipFill>
            <a:blip r:embed="rId3"/>
            <a:stretch>
              <a:fillRect/>
            </a:stretch>
          </p:blipFill>
          <p:spPr>
            <a:xfrm>
              <a:off x="263407" y="421437"/>
              <a:ext cx="1258268" cy="347472"/>
            </a:xfrm>
            <a:prstGeom prst="rect">
              <a:avLst/>
            </a:prstGeom>
          </p:spPr>
        </p:pic>
        <p:sp>
          <p:nvSpPr>
            <p:cNvPr id="2" name="Rectangle 1"/>
            <p:cNvSpPr/>
            <p:nvPr userDrawn="1"/>
          </p:nvSpPr>
          <p:spPr>
            <a:xfrm>
              <a:off x="179512" y="237075"/>
              <a:ext cx="1435522" cy="720080"/>
            </a:xfrm>
            <a:prstGeom prst="rect">
              <a:avLst/>
            </a:prstGeom>
            <a:solidFill>
              <a:srgbClr val="222A35">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377590456"/>
      </p:ext>
    </p:extLst>
  </p:cSld>
  <p:clrMapOvr>
    <a:masterClrMapping/>
  </p:clrMapOvr>
  <p:extLst mod="1">
    <p:ext uri="{DCECCB84-F9BA-43D5-87BE-67443E8EF086}">
      <p15:sldGuideLst xmlns:p15="http://schemas.microsoft.com/office/powerpoint/2012/main">
        <p15:guide id="1" pos="5120" userDrawn="1">
          <p15:clr>
            <a:srgbClr val="FBAE40"/>
          </p15:clr>
        </p15:guide>
        <p15:guide id="2" pos="9716" userDrawn="1">
          <p15:clr>
            <a:srgbClr val="FBAE40"/>
          </p15:clr>
        </p15:guide>
        <p15:guide id="3" pos="5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623886" y="908720"/>
            <a:ext cx="9408551" cy="369332"/>
          </a:xfrm>
        </p:spPr>
        <p:txBody>
          <a:bodyPr wrap="square" anchor="ctr">
            <a:spAutoFit/>
          </a:bodyPr>
          <a:lstStyle>
            <a:lvl1pPr marL="0" indent="0" algn="l">
              <a:buNone/>
              <a:defRPr sz="1800" cap="none" baseline="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11" name="Espace réservé du titre 1"/>
          <p:cNvSpPr>
            <a:spLocks noGrp="1"/>
          </p:cNvSpPr>
          <p:nvPr>
            <p:ph type="title"/>
          </p:nvPr>
        </p:nvSpPr>
        <p:spPr>
          <a:xfrm>
            <a:off x="623886" y="304508"/>
            <a:ext cx="9408551" cy="585216"/>
          </a:xfrm>
          <a:prstGeom prst="rect">
            <a:avLst/>
          </a:prstGeom>
        </p:spPr>
        <p:txBody>
          <a:bodyPr vert="horz" lIns="91440" tIns="45720" rIns="91440" bIns="45720" rtlCol="0" anchor="ctr">
            <a:noAutofit/>
          </a:bodyPr>
          <a:lstStyle>
            <a:lvl1pPr algn="l">
              <a:defRPr sz="2800" cap="small" baseline="0">
                <a:solidFill>
                  <a:schemeClr val="bg1"/>
                </a:solidFill>
              </a:defRPr>
            </a:lvl1pPr>
          </a:lstStyle>
          <a:p>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chemeClr val="bg1"/>
                </a:solidFill>
              </a:defRPr>
            </a:lvl1pPr>
          </a:lstStyle>
          <a:p>
            <a:fld id="{F68327C5-B821-4FE9-A59A-A60D9EB59A9A}" type="slidenum">
              <a:rPr lang="en-US" smtClean="0"/>
              <a:pPr/>
              <a:t>‹Nº›</a:t>
            </a:fld>
            <a:endParaRPr lang="en-US" dirty="0"/>
          </a:p>
        </p:txBody>
      </p:sp>
      <p:grpSp>
        <p:nvGrpSpPr>
          <p:cNvPr id="16" name="Group 15"/>
          <p:cNvGrpSpPr/>
          <p:nvPr userDrawn="1"/>
        </p:nvGrpSpPr>
        <p:grpSpPr>
          <a:xfrm>
            <a:off x="10112599" y="237075"/>
            <a:ext cx="1914029" cy="720080"/>
            <a:chOff x="179512" y="237075"/>
            <a:chExt cx="1435522" cy="720080"/>
          </a:xfrm>
        </p:grpSpPr>
        <p:pic>
          <p:nvPicPr>
            <p:cNvPr id="17" name="Picture 16"/>
            <p:cNvPicPr>
              <a:picLocks noChangeAspect="1"/>
            </p:cNvPicPr>
            <p:nvPr userDrawn="1"/>
          </p:nvPicPr>
          <p:blipFill>
            <a:blip r:embed="rId3"/>
            <a:stretch>
              <a:fillRect/>
            </a:stretch>
          </p:blipFill>
          <p:spPr>
            <a:xfrm>
              <a:off x="263407" y="421437"/>
              <a:ext cx="1258268" cy="347472"/>
            </a:xfrm>
            <a:prstGeom prst="rect">
              <a:avLst/>
            </a:prstGeom>
          </p:spPr>
        </p:pic>
        <p:sp>
          <p:nvSpPr>
            <p:cNvPr id="18" name="Rectangle 17"/>
            <p:cNvSpPr/>
            <p:nvPr userDrawn="1"/>
          </p:nvSpPr>
          <p:spPr>
            <a:xfrm>
              <a:off x="179512" y="237075"/>
              <a:ext cx="1435522" cy="720080"/>
            </a:xfrm>
            <a:prstGeom prst="rect">
              <a:avLst/>
            </a:prstGeom>
            <a:solidFill>
              <a:srgbClr val="222A35">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906832280"/>
      </p:ext>
    </p:extLst>
  </p:cSld>
  <p:clrMapOvr>
    <a:masterClrMapping/>
  </p:clrMapOvr>
  <p:extLst mod="1">
    <p:ext uri="{DCECCB84-F9BA-43D5-87BE-67443E8EF086}">
      <p15:sldGuideLst xmlns:p15="http://schemas.microsoft.com/office/powerpoint/2012/main">
        <p15:guide id="1" pos="5120" userDrawn="1">
          <p15:clr>
            <a:srgbClr val="FBAE40"/>
          </p15:clr>
        </p15:guide>
        <p15:guide id="2" pos="9716" userDrawn="1">
          <p15:clr>
            <a:srgbClr val="FBAE40"/>
          </p15:clr>
        </p15:guide>
        <p15:guide id="3" pos="5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623886" y="862555"/>
            <a:ext cx="9408551" cy="461665"/>
          </a:xfrm>
        </p:spPr>
        <p:txBody>
          <a:bodyPr vert="horz" wrap="square" lIns="91440" tIns="45720" rIns="91440" bIns="45720" rtlCol="0" anchor="ctr">
            <a:spAutoFit/>
          </a:bodyPr>
          <a:lstStyle>
            <a:lvl1pPr>
              <a:defRPr lang="en-US" sz="2400" cap="none" baseline="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buNone/>
            </a:pPr>
            <a:r>
              <a:rPr lang="en-US"/>
              <a:t>Click to edit Master subtitle style</a:t>
            </a:r>
          </a:p>
        </p:txBody>
      </p:sp>
      <p:sp>
        <p:nvSpPr>
          <p:cNvPr id="11" name="Espace réservé du titre 1"/>
          <p:cNvSpPr>
            <a:spLocks noGrp="1"/>
          </p:cNvSpPr>
          <p:nvPr>
            <p:ph type="title"/>
          </p:nvPr>
        </p:nvSpPr>
        <p:spPr>
          <a:xfrm>
            <a:off x="623886" y="304508"/>
            <a:ext cx="9408551" cy="585216"/>
          </a:xfrm>
          <a:prstGeom prst="rect">
            <a:avLst/>
          </a:prstGeom>
        </p:spPr>
        <p:txBody>
          <a:bodyPr vert="horz" lIns="91440" tIns="45720" rIns="91440" bIns="45720" rtlCol="0" anchor="ctr">
            <a:noAutofit/>
          </a:bodyPr>
          <a:lstStyle>
            <a:lvl1pPr>
              <a:defRPr lang="en-US" dirty="0">
                <a:solidFill>
                  <a:schemeClr val="bg1"/>
                </a:solidFill>
              </a:defRPr>
            </a:lvl1pPr>
          </a:lstStyle>
          <a:p>
            <a:pPr lvl="0" algn="l"/>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chemeClr val="bg1"/>
                </a:solidFill>
              </a:defRPr>
            </a:lvl1pPr>
          </a:lstStyle>
          <a:p>
            <a:fld id="{F68327C5-B821-4FE9-A59A-A60D9EB59A9A}" type="slidenum">
              <a:rPr lang="en-US" smtClean="0"/>
              <a:pPr/>
              <a:t>‹Nº›</a:t>
            </a:fld>
            <a:endParaRPr lang="en-US" dirty="0"/>
          </a:p>
        </p:txBody>
      </p:sp>
      <p:grpSp>
        <p:nvGrpSpPr>
          <p:cNvPr id="16" name="Group 15"/>
          <p:cNvGrpSpPr/>
          <p:nvPr userDrawn="1"/>
        </p:nvGrpSpPr>
        <p:grpSpPr>
          <a:xfrm>
            <a:off x="10112599" y="237075"/>
            <a:ext cx="1914029" cy="720080"/>
            <a:chOff x="179512" y="237075"/>
            <a:chExt cx="1435522" cy="720080"/>
          </a:xfrm>
        </p:grpSpPr>
        <p:pic>
          <p:nvPicPr>
            <p:cNvPr id="17" name="Picture 16"/>
            <p:cNvPicPr>
              <a:picLocks noChangeAspect="1"/>
            </p:cNvPicPr>
            <p:nvPr userDrawn="1"/>
          </p:nvPicPr>
          <p:blipFill>
            <a:blip r:embed="rId3"/>
            <a:stretch>
              <a:fillRect/>
            </a:stretch>
          </p:blipFill>
          <p:spPr>
            <a:xfrm>
              <a:off x="263407" y="421437"/>
              <a:ext cx="1258268" cy="347472"/>
            </a:xfrm>
            <a:prstGeom prst="rect">
              <a:avLst/>
            </a:prstGeom>
          </p:spPr>
        </p:pic>
        <p:sp>
          <p:nvSpPr>
            <p:cNvPr id="18" name="Rectangle 17"/>
            <p:cNvSpPr/>
            <p:nvPr userDrawn="1"/>
          </p:nvSpPr>
          <p:spPr>
            <a:xfrm>
              <a:off x="179512" y="237075"/>
              <a:ext cx="1435522" cy="720080"/>
            </a:xfrm>
            <a:prstGeom prst="rect">
              <a:avLst/>
            </a:prstGeom>
            <a:solidFill>
              <a:schemeClr val="tx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990562544"/>
      </p:ext>
    </p:extLst>
  </p:cSld>
  <p:clrMapOvr>
    <a:masterClrMapping/>
  </p:clrMapOvr>
  <p:extLst mod="1">
    <p:ext uri="{DCECCB84-F9BA-43D5-87BE-67443E8EF086}">
      <p15:sldGuideLst xmlns:p15="http://schemas.microsoft.com/office/powerpoint/2012/main">
        <p15:guide id="1" pos="5120" userDrawn="1">
          <p15:clr>
            <a:srgbClr val="FBAE40"/>
          </p15:clr>
        </p15:guide>
        <p15:guide id="2" pos="9716" userDrawn="1">
          <p15:clr>
            <a:srgbClr val="FBAE40"/>
          </p15:clr>
        </p15:guide>
        <p15:guide id="3" pos="52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spTree>
    <p:extLst>
      <p:ext uri="{BB962C8B-B14F-4D97-AF65-F5344CB8AC3E}">
        <p14:creationId xmlns:p14="http://schemas.microsoft.com/office/powerpoint/2010/main" val="65093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p:bg>
      <p:bgPr>
        <a:solidFill>
          <a:srgbClr val="222A3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spTree>
    <p:extLst>
      <p:ext uri="{BB962C8B-B14F-4D97-AF65-F5344CB8AC3E}">
        <p14:creationId xmlns:p14="http://schemas.microsoft.com/office/powerpoint/2010/main" val="160053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782026"/>
            <a:ext cx="11233248" cy="784830"/>
          </a:xfrm>
        </p:spPr>
        <p:txBody>
          <a:bodyPr wrap="square" anchor="ctr">
            <a:spAutoFit/>
          </a:bodyPr>
          <a:lstStyle>
            <a:lvl1pPr algn="ctr">
              <a:defRPr sz="45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2348880"/>
            <a:ext cx="6535593" cy="4051250"/>
          </a:xfrm>
          <a:prstGeom prst="rect">
            <a:avLst/>
          </a:prstGeom>
          <a:effectLst>
            <a:reflection blurRad="6350" stA="52000" endA="300" endPos="35000" dir="5400000" sy="-100000" algn="bl" rotWithShape="0"/>
          </a:effectLst>
        </p:spPr>
      </p:pic>
      <p:sp>
        <p:nvSpPr>
          <p:cNvPr id="13" name="Picture Placeholder 8"/>
          <p:cNvSpPr>
            <a:spLocks noGrp="1"/>
          </p:cNvSpPr>
          <p:nvPr>
            <p:ph type="pic" sz="quarter" idx="10"/>
          </p:nvPr>
        </p:nvSpPr>
        <p:spPr>
          <a:xfrm>
            <a:off x="707534" y="2564905"/>
            <a:ext cx="5791247" cy="2449935"/>
          </a:xfrm>
        </p:spPr>
        <p:txBody>
          <a:bodyPr/>
          <a:lstStyle>
            <a:lvl1pPr>
              <a:defRPr>
                <a:solidFill>
                  <a:schemeClr val="bg1"/>
                </a:solidFill>
              </a:defRPr>
            </a:lvl1pPr>
          </a:lstStyle>
          <a:p>
            <a:endParaRPr lang="en-US"/>
          </a:p>
        </p:txBody>
      </p:sp>
      <p:pic>
        <p:nvPicPr>
          <p:cNvPr id="16" name="Picture 15"/>
          <p:cNvPicPr>
            <a:picLocks noChangeAspect="1"/>
          </p:cNvPicPr>
          <p:nvPr userDrawn="1"/>
        </p:nvPicPr>
        <p:blipFill>
          <a:blip r:embed="rId3"/>
          <a:stretch>
            <a:fillRect/>
          </a:stretch>
        </p:blipFill>
        <p:spPr>
          <a:xfrm>
            <a:off x="9657866" y="6216530"/>
            <a:ext cx="2170364" cy="451143"/>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10731349" y="4937768"/>
            <a:ext cx="1460651" cy="1083520"/>
          </a:xfrm>
          <a:prstGeom prst="rect">
            <a:avLst/>
          </a:prstGeom>
        </p:spPr>
      </p:pic>
    </p:spTree>
    <p:extLst>
      <p:ext uri="{BB962C8B-B14F-4D97-AF65-F5344CB8AC3E}">
        <p14:creationId xmlns:p14="http://schemas.microsoft.com/office/powerpoint/2010/main" val="208963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spTree>
    <p:extLst>
      <p:ext uri="{BB962C8B-B14F-4D97-AF65-F5344CB8AC3E}">
        <p14:creationId xmlns:p14="http://schemas.microsoft.com/office/powerpoint/2010/main" val="46522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46304"/>
            <a:ext cx="10972800" cy="617612"/>
          </a:xfrm>
          <a:prstGeom prst="rect">
            <a:avLst/>
          </a:prstGeom>
        </p:spPr>
        <p:txBody>
          <a:bodyPr vert="horz" lIns="91440" tIns="45720" rIns="91440" bIns="45720" rtlCol="0" anchor="ctr">
            <a:no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sldLayoutIdLst>
    <p:sldLayoutId id="2147483769" r:id="rId1"/>
    <p:sldLayoutId id="2147483763" r:id="rId2"/>
    <p:sldLayoutId id="2147483770" r:id="rId3"/>
    <p:sldLayoutId id="2147483771" r:id="rId4"/>
    <p:sldLayoutId id="2147483775" r:id="rId5"/>
    <p:sldLayoutId id="2147483740" r:id="rId6"/>
    <p:sldLayoutId id="2147483768" r:id="rId7"/>
    <p:sldLayoutId id="2147483743" r:id="rId8"/>
  </p:sldLayoutIdLst>
  <p:hf hdr="0" ftr="0" dt="0"/>
  <p:txStyles>
    <p:titleStyle>
      <a:lvl1pPr algn="r" defTabSz="914400" rtl="0" eaLnBrk="1" latinLnBrk="0" hangingPunct="1">
        <a:spcBef>
          <a:spcPct val="0"/>
        </a:spcBef>
        <a:buNone/>
        <a:defRPr lang="en-US" sz="32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sp>
        <p:nvSpPr>
          <p:cNvPr id="5" name="Rectangle 4"/>
          <p:cNvSpPr/>
          <p:nvPr userDrawn="1"/>
        </p:nvSpPr>
        <p:spPr>
          <a:xfrm>
            <a:off x="2185948" y="2886114"/>
            <a:ext cx="7820107" cy="1962076"/>
          </a:xfrm>
          <a:prstGeom prst="rect">
            <a:avLst/>
          </a:prstGeom>
        </p:spPr>
        <p:txBody>
          <a:bodyPr wrap="square" anchor="ctr">
            <a:spAutoFit/>
          </a:bodyPr>
          <a:lstStyle/>
          <a:p>
            <a:pPr algn="ctr" defTabSz="685766"/>
            <a:r>
              <a:rPr lang="en-US" sz="4050" dirty="0">
                <a:solidFill>
                  <a:schemeClr val="bg1"/>
                </a:solidFill>
                <a:latin typeface="Calibri Light" panose="020F0302020204030204" pitchFamily="34" charset="0"/>
              </a:rPr>
              <a:t>Free </a:t>
            </a:r>
            <a:r>
              <a:rPr lang="en-US" sz="4050">
                <a:solidFill>
                  <a:schemeClr val="bg1"/>
                </a:solidFill>
                <a:latin typeface="Calibri Light" panose="020F0302020204030204" pitchFamily="34" charset="0"/>
              </a:rPr>
              <a:t>creative templates</a:t>
            </a:r>
            <a:r>
              <a:rPr lang="en-US" sz="4050" dirty="0">
                <a:solidFill>
                  <a:schemeClr val="bg1"/>
                </a:solidFill>
                <a:latin typeface="Calibri Light" panose="020F0302020204030204" pitchFamily="34" charset="0"/>
              </a:rPr>
              <a:t>, charts, diagrams and maps for your outstanding presentations</a:t>
            </a:r>
          </a:p>
        </p:txBody>
      </p:sp>
      <p:pic>
        <p:nvPicPr>
          <p:cNvPr id="4" name="Picture 3"/>
          <p:cNvPicPr>
            <a:picLocks noChangeAspect="1"/>
          </p:cNvPicPr>
          <p:nvPr userDrawn="1"/>
        </p:nvPicPr>
        <p:blipFill>
          <a:blip r:embed="rId3"/>
          <a:stretch>
            <a:fillRect/>
          </a:stretch>
        </p:blipFill>
        <p:spPr>
          <a:xfrm>
            <a:off x="4153241" y="341034"/>
            <a:ext cx="3885521" cy="804743"/>
          </a:xfrm>
          <a:prstGeom prst="rect">
            <a:avLst/>
          </a:prstGeom>
        </p:spPr>
      </p:pic>
    </p:spTree>
    <p:extLst>
      <p:ext uri="{BB962C8B-B14F-4D97-AF65-F5344CB8AC3E}">
        <p14:creationId xmlns:p14="http://schemas.microsoft.com/office/powerpoint/2010/main" val="742201309"/>
      </p:ext>
    </p:extLst>
  </p:cSld>
  <p:clrMap bg1="lt1" tx1="dk1" bg2="lt2" tx2="dk2" accent1="accent1" accent2="accent2" accent3="accent3" accent4="accent4" accent5="accent5" accent6="accent6" hlink="hlink" folHlink="folHlink"/>
  <p:sldLayoutIdLst>
    <p:sldLayoutId id="2147483765" r:id="rId1"/>
  </p:sldLayoutIdLst>
  <p:hf hdr="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
        <p:nvSpPr>
          <p:cNvPr id="7" name="Rectangle 4"/>
          <p:cNvSpPr/>
          <p:nvPr userDrawn="1"/>
        </p:nvSpPr>
        <p:spPr>
          <a:xfrm>
            <a:off x="2185948" y="2886114"/>
            <a:ext cx="7820107" cy="1962076"/>
          </a:xfrm>
          <a:prstGeom prst="rect">
            <a:avLst/>
          </a:prstGeom>
        </p:spPr>
        <p:txBody>
          <a:bodyPr wrap="square" anchor="ctr">
            <a:spAutoFit/>
          </a:bodyPr>
          <a:lstStyle/>
          <a:p>
            <a:pPr algn="ctr" defTabSz="685766"/>
            <a:r>
              <a:rPr lang="en-US" sz="4050" dirty="0">
                <a:solidFill>
                  <a:schemeClr val="bg1"/>
                </a:solidFill>
                <a:latin typeface="Calibri Light" panose="020F0302020204030204" pitchFamily="34" charset="0"/>
              </a:rPr>
              <a:t>Free </a:t>
            </a:r>
            <a:r>
              <a:rPr lang="en-US" sz="4050">
                <a:solidFill>
                  <a:schemeClr val="bg1"/>
                </a:solidFill>
                <a:latin typeface="Calibri Light" panose="020F0302020204030204" pitchFamily="34" charset="0"/>
              </a:rPr>
              <a:t>creative templates</a:t>
            </a:r>
            <a:r>
              <a:rPr lang="en-US" sz="4050" dirty="0">
                <a:solidFill>
                  <a:schemeClr val="bg1"/>
                </a:solidFill>
                <a:latin typeface="Calibri Light" panose="020F0302020204030204" pitchFamily="34" charset="0"/>
              </a:rPr>
              <a:t>, charts, diagrams and maps for your outstanding presentations</a:t>
            </a:r>
          </a:p>
        </p:txBody>
      </p:sp>
      <p:pic>
        <p:nvPicPr>
          <p:cNvPr id="8" name="Picture 3"/>
          <p:cNvPicPr>
            <a:picLocks noChangeAspect="1"/>
          </p:cNvPicPr>
          <p:nvPr userDrawn="1"/>
        </p:nvPicPr>
        <p:blipFill>
          <a:blip r:embed="rId14"/>
          <a:stretch>
            <a:fillRect/>
          </a:stretch>
        </p:blipFill>
        <p:spPr>
          <a:xfrm>
            <a:off x="4153241" y="341034"/>
            <a:ext cx="3885521" cy="804743"/>
          </a:xfrm>
          <a:prstGeom prst="rect">
            <a:avLst/>
          </a:prstGeom>
        </p:spPr>
      </p:pic>
    </p:spTree>
    <p:extLst>
      <p:ext uri="{BB962C8B-B14F-4D97-AF65-F5344CB8AC3E}">
        <p14:creationId xmlns:p14="http://schemas.microsoft.com/office/powerpoint/2010/main" val="300147442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notesSlide" Target="../notesSlides/notesSlide3.xml"/><Relationship Id="rId7" Type="http://schemas.openxmlformats.org/officeDocument/2006/relationships/diagramLayout" Target="../diagrams/layout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Data" Target="../diagrams/data7.xml"/><Relationship Id="rId11" Type="http://schemas.openxmlformats.org/officeDocument/2006/relationships/image" Target="../media/image31.png"/><Relationship Id="rId5" Type="http://schemas.openxmlformats.org/officeDocument/2006/relationships/image" Target="../media/image7.png"/><Relationship Id="rId10" Type="http://schemas.microsoft.com/office/2007/relationships/diagramDrawing" Target="../diagrams/drawing7.xml"/><Relationship Id="rId4" Type="http://schemas.openxmlformats.org/officeDocument/2006/relationships/image" Target="../media/image6.png"/><Relationship Id="rId9" Type="http://schemas.openxmlformats.org/officeDocument/2006/relationships/diagramColors" Target="../diagrams/colors7.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5.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6.png"/><Relationship Id="rId7"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png"/><Relationship Id="rId7"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 Id="rId9" Type="http://schemas.microsoft.com/office/2007/relationships/diagramDrawing" Target="../diagrams/drawing9.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pn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46.jpeg"/><Relationship Id="rId4" Type="http://schemas.openxmlformats.org/officeDocument/2006/relationships/image" Target="../media/image7.png"/><Relationship Id="rId9" Type="http://schemas.microsoft.com/office/2007/relationships/diagramDrawing" Target="../diagrams/drawing10.xml"/></Relationships>
</file>

<file path=ppt/slides/_rels/slide23.xml.rels><?xml version="1.0" encoding="UTF-8" standalone="yes"?>
<Relationships xmlns="http://schemas.openxmlformats.org/package/2006/relationships"><Relationship Id="rId3" Type="http://schemas.openxmlformats.org/officeDocument/2006/relationships/hyperlink" Target="http://plus.google.com/106422161613071079309"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hyperlink" Target="http://twitter.com/showeet" TargetMode="External"/><Relationship Id="rId5" Type="http://schemas.openxmlformats.org/officeDocument/2006/relationships/hyperlink" Target="http://pinterest.com/showeet/pins" TargetMode="External"/><Relationship Id="rId4" Type="http://schemas.openxmlformats.org/officeDocument/2006/relationships/hyperlink" Target="http://www.facebook.com/showeetcom"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12"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Layout" Target="../diagrams/layout1.xml"/><Relationship Id="rId11" Type="http://schemas.openxmlformats.org/officeDocument/2006/relationships/image" Target="../media/image13.png"/><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23.png"/><Relationship Id="rId4" Type="http://schemas.openxmlformats.org/officeDocument/2006/relationships/diagramData" Target="../diagrams/data5.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5580">
              <a:srgbClr val="C8E0F1"/>
            </a:gs>
            <a:gs pos="83000">
              <a:schemeClr val="bg2"/>
            </a:gs>
            <a:gs pos="0">
              <a:schemeClr val="tx1">
                <a:lumMod val="20000"/>
                <a:lumOff val="80000"/>
              </a:schemeClr>
            </a:gs>
            <a:gs pos="85000">
              <a:srgbClr val="DBDBDB"/>
            </a:gs>
            <a:gs pos="100000">
              <a:srgbClr val="00B050"/>
            </a:gs>
          </a:gsLst>
          <a:lin ang="5400000" scaled="1"/>
        </a:gradFill>
        <a:effectLst/>
      </p:bgPr>
    </p:bg>
    <p:spTree>
      <p:nvGrpSpPr>
        <p:cNvPr id="1" name=""/>
        <p:cNvGrpSpPr/>
        <p:nvPr/>
      </p:nvGrpSpPr>
      <p:grpSpPr>
        <a:xfrm>
          <a:off x="0" y="0"/>
          <a:ext cx="0" cy="0"/>
          <a:chOff x="0" y="0"/>
          <a:chExt cx="0" cy="0"/>
        </a:xfrm>
      </p:grpSpPr>
      <p:sp>
        <p:nvSpPr>
          <p:cNvPr id="77" name="Freeform 76"/>
          <p:cNvSpPr/>
          <p:nvPr/>
        </p:nvSpPr>
        <p:spPr>
          <a:xfrm>
            <a:off x="4834220" y="2348881"/>
            <a:ext cx="1840183" cy="2930155"/>
          </a:xfrm>
          <a:custGeom>
            <a:avLst/>
            <a:gdLst>
              <a:gd name="connsiteX0" fmla="*/ 0 w 2379576"/>
              <a:gd name="connsiteY0" fmla="*/ 0 h 3789040"/>
              <a:gd name="connsiteX1" fmla="*/ 2214084 w 2379576"/>
              <a:gd name="connsiteY1" fmla="*/ 0 h 3789040"/>
              <a:gd name="connsiteX2" fmla="*/ 2379576 w 2379576"/>
              <a:gd name="connsiteY2" fmla="*/ 165492 h 3789040"/>
              <a:gd name="connsiteX3" fmla="*/ 2379576 w 2379576"/>
              <a:gd name="connsiteY3" fmla="*/ 3709249 h 3789040"/>
              <a:gd name="connsiteX4" fmla="*/ 2366571 w 2379576"/>
              <a:gd name="connsiteY4" fmla="*/ 3773666 h 3789040"/>
              <a:gd name="connsiteX5" fmla="*/ 2356205 w 2379576"/>
              <a:gd name="connsiteY5" fmla="*/ 3789040 h 3789040"/>
              <a:gd name="connsiteX6" fmla="*/ 1654973 w 2379576"/>
              <a:gd name="connsiteY6" fmla="*/ 3789040 h 37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576" h="3789040">
                <a:moveTo>
                  <a:pt x="0" y="0"/>
                </a:moveTo>
                <a:lnTo>
                  <a:pt x="2214084" y="0"/>
                </a:lnTo>
                <a:cubicBezTo>
                  <a:pt x="2305483" y="0"/>
                  <a:pt x="2379576" y="74093"/>
                  <a:pt x="2379576" y="165492"/>
                </a:cubicBezTo>
                <a:lnTo>
                  <a:pt x="2379576" y="3709249"/>
                </a:lnTo>
                <a:cubicBezTo>
                  <a:pt x="2379576" y="3732099"/>
                  <a:pt x="2374945" y="3753867"/>
                  <a:pt x="2366571" y="3773666"/>
                </a:cubicBezTo>
                <a:lnTo>
                  <a:pt x="2356205" y="3789040"/>
                </a:lnTo>
                <a:lnTo>
                  <a:pt x="1654973" y="3789040"/>
                </a:lnTo>
                <a:close/>
              </a:path>
            </a:pathLst>
          </a:custGeom>
          <a:gradFill flip="none" rotWithShape="1">
            <a:gsLst>
              <a:gs pos="0">
                <a:schemeClr val="bg1">
                  <a:alpha val="0"/>
                </a:schemeClr>
              </a:gs>
              <a:gs pos="100000">
                <a:schemeClr val="bg1">
                  <a:alpha val="34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18" name="Picture 2" descr="http://blogs.espe.edu.ec/wp-content/uploads/2013/09/LOGO-PRINCIPAL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728" y="116633"/>
            <a:ext cx="5616623" cy="119806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631504" y="1484784"/>
            <a:ext cx="9793088" cy="4739759"/>
          </a:xfrm>
          <a:prstGeom prst="rect">
            <a:avLst/>
          </a:prstGeom>
          <a:noFill/>
        </p:spPr>
        <p:txBody>
          <a:bodyPr wrap="square" rtlCol="0">
            <a:spAutoFit/>
          </a:bodyPr>
          <a:lstStyle/>
          <a:p>
            <a:pPr algn="ctr"/>
            <a:r>
              <a:rPr lang="es-EC" sz="2000" b="1" dirty="0">
                <a:solidFill>
                  <a:schemeClr val="bg2">
                    <a:lumMod val="10000"/>
                  </a:schemeClr>
                </a:solidFill>
                <a:latin typeface="Book Antiqua" panose="02040602050305030304" pitchFamily="18" charset="0"/>
                <a:cs typeface="Times New Roman" panose="02020603050405020304" pitchFamily="18" charset="0"/>
              </a:rPr>
              <a:t>DEPARTAMENTO DE CIENCIAS ECONÓMICAS, ADMINISTRATIVAS Y DE COMERCIO</a:t>
            </a:r>
          </a:p>
          <a:p>
            <a:pPr algn="ctr"/>
            <a:endParaRPr lang="es-EC" b="1" dirty="0">
              <a:solidFill>
                <a:schemeClr val="bg2">
                  <a:lumMod val="10000"/>
                </a:schemeClr>
              </a:solidFill>
              <a:latin typeface="Book Antiqua" panose="02040602050305030304" pitchFamily="18" charset="0"/>
              <a:cs typeface="Times New Roman" panose="02020603050405020304" pitchFamily="18" charset="0"/>
            </a:endParaRPr>
          </a:p>
          <a:p>
            <a:pPr algn="ctr"/>
            <a:r>
              <a:rPr lang="es-EC" b="1" dirty="0">
                <a:solidFill>
                  <a:schemeClr val="bg2">
                    <a:lumMod val="10000"/>
                  </a:schemeClr>
                </a:solidFill>
                <a:latin typeface="Book Antiqua" panose="02040602050305030304" pitchFamily="18" charset="0"/>
                <a:cs typeface="Times New Roman" panose="02020603050405020304" pitchFamily="18" charset="0"/>
              </a:rPr>
              <a:t>CARRERA DE INGENRÍA EN MERCADOTECNIA</a:t>
            </a:r>
          </a:p>
          <a:p>
            <a:pPr algn="ctr"/>
            <a:endParaRPr lang="es-EC" b="1" dirty="0">
              <a:solidFill>
                <a:schemeClr val="bg2">
                  <a:lumMod val="10000"/>
                </a:schemeClr>
              </a:solidFill>
              <a:latin typeface="Book Antiqua" panose="02040602050305030304" pitchFamily="18" charset="0"/>
              <a:cs typeface="Times New Roman" panose="02020603050405020304" pitchFamily="18" charset="0"/>
            </a:endParaRPr>
          </a:p>
          <a:p>
            <a:pPr algn="ctr"/>
            <a:r>
              <a:rPr lang="es-EC" b="1" dirty="0">
                <a:solidFill>
                  <a:schemeClr val="bg2">
                    <a:lumMod val="10000"/>
                  </a:schemeClr>
                </a:solidFill>
                <a:latin typeface="Book Antiqua" panose="02040602050305030304" pitchFamily="18" charset="0"/>
                <a:cs typeface="Times New Roman" panose="02020603050405020304" pitchFamily="18" charset="0"/>
              </a:rPr>
              <a:t>TRABAJO DE TITULACIÓN, PREVIO A LA OBTENCIÓN DEL TÍTULO DE INGENIERO EN MERCADOTECNIA</a:t>
            </a:r>
          </a:p>
          <a:p>
            <a:pPr algn="ctr"/>
            <a:endParaRPr lang="es-EC" b="1" dirty="0">
              <a:solidFill>
                <a:schemeClr val="bg2">
                  <a:lumMod val="10000"/>
                </a:schemeClr>
              </a:solidFill>
              <a:latin typeface="Book Antiqua" panose="02040602050305030304" pitchFamily="18" charset="0"/>
              <a:cs typeface="Times New Roman" panose="02020603050405020304" pitchFamily="18" charset="0"/>
            </a:endParaRPr>
          </a:p>
          <a:p>
            <a:pPr algn="ctr"/>
            <a:r>
              <a:rPr lang="es-EC" b="1" dirty="0">
                <a:solidFill>
                  <a:schemeClr val="bg2">
                    <a:lumMod val="10000"/>
                  </a:schemeClr>
                </a:solidFill>
                <a:latin typeface="Book Antiqua" panose="02040602050305030304" pitchFamily="18" charset="0"/>
                <a:cs typeface="Times New Roman" panose="02020603050405020304" pitchFamily="18" charset="0"/>
              </a:rPr>
              <a:t>AUTOR:</a:t>
            </a:r>
          </a:p>
          <a:p>
            <a:pPr algn="ctr"/>
            <a:r>
              <a:rPr lang="es-EC" b="1" dirty="0">
                <a:solidFill>
                  <a:schemeClr val="bg2">
                    <a:lumMod val="10000"/>
                  </a:schemeClr>
                </a:solidFill>
                <a:latin typeface="Book Antiqua" panose="02040602050305030304" pitchFamily="18" charset="0"/>
                <a:cs typeface="Times New Roman" panose="02020603050405020304" pitchFamily="18" charset="0"/>
              </a:rPr>
              <a:t>PAREDES SALTOS LUIS OMAR</a:t>
            </a:r>
          </a:p>
          <a:p>
            <a:pPr algn="ctr"/>
            <a:endParaRPr lang="es-EC" b="1" dirty="0">
              <a:solidFill>
                <a:schemeClr val="bg2">
                  <a:lumMod val="10000"/>
                </a:schemeClr>
              </a:solidFill>
              <a:latin typeface="Book Antiqua" panose="02040602050305030304" pitchFamily="18" charset="0"/>
              <a:cs typeface="Times New Roman" panose="02020603050405020304" pitchFamily="18" charset="0"/>
            </a:endParaRPr>
          </a:p>
          <a:p>
            <a:pPr algn="ctr"/>
            <a:r>
              <a:rPr lang="es-EC" sz="2000" b="1" dirty="0">
                <a:solidFill>
                  <a:schemeClr val="bg2">
                    <a:lumMod val="10000"/>
                  </a:schemeClr>
                </a:solidFill>
                <a:latin typeface="Book Antiqua" panose="02040602050305030304" pitchFamily="18" charset="0"/>
                <a:cs typeface="Times New Roman" panose="02020603050405020304" pitchFamily="18" charset="0"/>
              </a:rPr>
              <a:t>“NIVEL DE SATISFACCIÓN DE LOS CLIENTES DE SERVICIOS PRESTADOS POR LOS CENTROS ACTIVOS DE PROPIEDAD DEL PUEBLO EN EL </a:t>
            </a:r>
            <a:r>
              <a:rPr lang="es-EC" sz="2000" b="1" dirty="0" smtClean="0">
                <a:solidFill>
                  <a:schemeClr val="bg2">
                    <a:lumMod val="10000"/>
                  </a:schemeClr>
                </a:solidFill>
                <a:latin typeface="Book Antiqua" panose="02040602050305030304" pitchFamily="18" charset="0"/>
                <a:cs typeface="Times New Roman" panose="02020603050405020304" pitchFamily="18" charset="0"/>
              </a:rPr>
              <a:t>DISTRITO METROPOLITANO DE QUITO”</a:t>
            </a:r>
          </a:p>
          <a:p>
            <a:pPr algn="ctr"/>
            <a:endParaRPr lang="es-EC" sz="2000" b="1" dirty="0">
              <a:solidFill>
                <a:schemeClr val="bg2">
                  <a:lumMod val="10000"/>
                </a:schemeClr>
              </a:solidFill>
              <a:latin typeface="Book Antiqua" panose="02040602050305030304" pitchFamily="18" charset="0"/>
              <a:cs typeface="Times New Roman" panose="02020603050405020304" pitchFamily="18" charset="0"/>
            </a:endParaRPr>
          </a:p>
          <a:p>
            <a:pPr algn="ctr"/>
            <a:r>
              <a:rPr lang="es-EC" sz="2000" b="1" dirty="0">
                <a:solidFill>
                  <a:schemeClr val="bg2">
                    <a:lumMod val="10000"/>
                  </a:schemeClr>
                </a:solidFill>
                <a:latin typeface="Book Antiqua" panose="02040602050305030304" pitchFamily="18" charset="0"/>
                <a:cs typeface="Times New Roman" panose="02020603050405020304" pitchFamily="18" charset="0"/>
              </a:rPr>
              <a:t>DIRECTOR: ING. BENAVIDES ESPINOSA, KARLA VIVIANA, MBA</a:t>
            </a:r>
          </a:p>
        </p:txBody>
      </p:sp>
      <p:sp>
        <p:nvSpPr>
          <p:cNvPr id="22" name="CuadroTexto 10"/>
          <p:cNvSpPr txBox="1"/>
          <p:nvPr/>
        </p:nvSpPr>
        <p:spPr>
          <a:xfrm>
            <a:off x="3791744" y="6259662"/>
            <a:ext cx="616878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Bef>
                <a:spcPct val="0"/>
              </a:spcBef>
            </a:pPr>
            <a:r>
              <a:rPr lang="es-EC" sz="2000" b="1" dirty="0">
                <a:solidFill>
                  <a:srgbClr val="1F1E16"/>
                </a:solidFill>
                <a:latin typeface="Book Antiqua"/>
                <a:ea typeface="+mj-ea"/>
                <a:cs typeface="+mj-cs"/>
              </a:rPr>
              <a:t>SANGOLQUÍ, </a:t>
            </a:r>
            <a:r>
              <a:rPr lang="es-EC" sz="2000" b="1" dirty="0" smtClean="0">
                <a:solidFill>
                  <a:srgbClr val="1F1E16"/>
                </a:solidFill>
                <a:latin typeface="Book Antiqua"/>
                <a:ea typeface="+mj-ea"/>
                <a:cs typeface="+mj-cs"/>
              </a:rPr>
              <a:t>ENERO 2019</a:t>
            </a:r>
            <a:endParaRPr lang="es-EC" sz="2000" b="1" dirty="0">
              <a:solidFill>
                <a:srgbClr val="1F1E16"/>
              </a:solidFill>
              <a:latin typeface="Book Antiqua"/>
              <a:ea typeface="+mj-ea"/>
              <a:cs typeface="+mj-cs"/>
            </a:endParaRPr>
          </a:p>
        </p:txBody>
      </p:sp>
      <p:sp>
        <p:nvSpPr>
          <p:cNvPr id="24" name="Rectángulo 23"/>
          <p:cNvSpPr/>
          <p:nvPr/>
        </p:nvSpPr>
        <p:spPr>
          <a:xfrm>
            <a:off x="110953" y="2348"/>
            <a:ext cx="224407" cy="685565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407368" y="0"/>
            <a:ext cx="216024"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36329341"/>
      </p:ext>
    </p:extLst>
  </p:cSld>
  <p:clrMapOvr>
    <a:masterClrMapping/>
  </p:clrMapOvr>
  <mc:AlternateContent xmlns:mc="http://schemas.openxmlformats.org/markup-compatibility/2006" xmlns:p14="http://schemas.microsoft.com/office/powerpoint/2010/main">
    <mc:Choice Requires="p14">
      <p:transition spd="slow" p14:dur="2000" advTm="16768"/>
    </mc:Choice>
    <mc:Fallback xmlns="">
      <p:transition spd="slow" advTm="1676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grpSp>
        <p:nvGrpSpPr>
          <p:cNvPr id="37" name="Grupo 36"/>
          <p:cNvGrpSpPr/>
          <p:nvPr/>
        </p:nvGrpSpPr>
        <p:grpSpPr>
          <a:xfrm>
            <a:off x="452464" y="1261398"/>
            <a:ext cx="7667134" cy="5225245"/>
            <a:chOff x="-50650" y="0"/>
            <a:chExt cx="5628007" cy="3933348"/>
          </a:xfrm>
        </p:grpSpPr>
        <p:grpSp>
          <p:nvGrpSpPr>
            <p:cNvPr id="38" name="Grupo 37"/>
            <p:cNvGrpSpPr/>
            <p:nvPr/>
          </p:nvGrpSpPr>
          <p:grpSpPr>
            <a:xfrm>
              <a:off x="-50650" y="2343149"/>
              <a:ext cx="3517750" cy="1590199"/>
              <a:chOff x="-50650" y="504824"/>
              <a:chExt cx="3517750" cy="1590199"/>
            </a:xfrm>
          </p:grpSpPr>
          <p:sp>
            <p:nvSpPr>
              <p:cNvPr id="54" name="Cuadro de texto 143"/>
              <p:cNvSpPr txBox="1"/>
              <p:nvPr/>
            </p:nvSpPr>
            <p:spPr>
              <a:xfrm>
                <a:off x="-50650" y="1580673"/>
                <a:ext cx="1279375" cy="514350"/>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a:solidFill>
                      <a:srgbClr val="222A35"/>
                    </a:solidFill>
                    <a:effectLst/>
                    <a:ea typeface="Calibri" panose="020F0502020204030204" pitchFamily="34" charset="0"/>
                    <a:cs typeface="Times New Roman" panose="02020603050405020304" pitchFamily="18" charset="0"/>
                  </a:rPr>
                  <a:t>Percepción real del servicio</a:t>
                </a:r>
                <a:endParaRPr lang="es-EC" sz="1600" b="1">
                  <a:solidFill>
                    <a:srgbClr val="222A35"/>
                  </a:solidFill>
                  <a:effectLst/>
                  <a:ea typeface="Calibri" panose="020F0502020204030204" pitchFamily="34" charset="0"/>
                  <a:cs typeface="Times New Roman" panose="02020603050405020304" pitchFamily="18" charset="0"/>
                </a:endParaRPr>
              </a:p>
            </p:txBody>
          </p:sp>
          <p:sp>
            <p:nvSpPr>
              <p:cNvPr id="55" name="Elipse 54"/>
              <p:cNvSpPr/>
              <p:nvPr/>
            </p:nvSpPr>
            <p:spPr>
              <a:xfrm>
                <a:off x="1924050" y="504824"/>
                <a:ext cx="1543050" cy="1266826"/>
              </a:xfrm>
              <a:prstGeom prst="ellipse">
                <a:avLst/>
              </a:prstGeom>
              <a:solidFill>
                <a:srgbClr val="2A9A72"/>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dirty="0">
                    <a:solidFill>
                      <a:schemeClr val="bg1"/>
                    </a:solidFill>
                    <a:effectLst/>
                    <a:ea typeface="Calibri" panose="020F0502020204030204" pitchFamily="34" charset="0"/>
                    <a:cs typeface="Times New Roman" panose="02020603050405020304" pitchFamily="18" charset="0"/>
                  </a:rPr>
                  <a:t>SERVPERF Análisis de la percepción de la calidad del servicio.</a:t>
                </a:r>
                <a:endParaRPr lang="es-EC" b="1" dirty="0">
                  <a:solidFill>
                    <a:schemeClr val="bg1"/>
                  </a:solidFill>
                  <a:effectLst/>
                  <a:ea typeface="Calibri" panose="020F0502020204030204" pitchFamily="34" charset="0"/>
                  <a:cs typeface="Times New Roman" panose="02020603050405020304" pitchFamily="18" charset="0"/>
                </a:endParaRPr>
              </a:p>
            </p:txBody>
          </p:sp>
        </p:grpSp>
        <p:grpSp>
          <p:nvGrpSpPr>
            <p:cNvPr id="39" name="Grupo 38"/>
            <p:cNvGrpSpPr/>
            <p:nvPr/>
          </p:nvGrpSpPr>
          <p:grpSpPr>
            <a:xfrm>
              <a:off x="78053" y="0"/>
              <a:ext cx="5499304" cy="3933348"/>
              <a:chOff x="39953" y="0"/>
              <a:chExt cx="5499304" cy="3933348"/>
            </a:xfrm>
          </p:grpSpPr>
          <p:sp>
            <p:nvSpPr>
              <p:cNvPr id="40" name="Cuadro de texto 150"/>
              <p:cNvSpPr txBox="1"/>
              <p:nvPr/>
            </p:nvSpPr>
            <p:spPr>
              <a:xfrm>
                <a:off x="39953" y="876284"/>
                <a:ext cx="855375" cy="514350"/>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a:solidFill>
                      <a:srgbClr val="222A35"/>
                    </a:solidFill>
                    <a:effectLst/>
                    <a:ea typeface="Calibri" panose="020F0502020204030204" pitchFamily="34" charset="0"/>
                    <a:cs typeface="Times New Roman" panose="02020603050405020304" pitchFamily="18" charset="0"/>
                  </a:rPr>
                  <a:t>Satisfacción del cliente</a:t>
                </a:r>
                <a:endParaRPr lang="es-EC" sz="1600" b="1">
                  <a:solidFill>
                    <a:srgbClr val="222A35"/>
                  </a:solidFill>
                  <a:effectLst/>
                  <a:ea typeface="Calibri" panose="020F0502020204030204" pitchFamily="34" charset="0"/>
                  <a:cs typeface="Times New Roman" panose="02020603050405020304" pitchFamily="18" charset="0"/>
                </a:endParaRPr>
              </a:p>
            </p:txBody>
          </p:sp>
          <p:sp>
            <p:nvSpPr>
              <p:cNvPr id="41" name="Cuadro de texto 151"/>
              <p:cNvSpPr txBox="1"/>
              <p:nvPr/>
            </p:nvSpPr>
            <p:spPr>
              <a:xfrm>
                <a:off x="2409825" y="885825"/>
                <a:ext cx="962025" cy="514350"/>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dirty="0">
                    <a:solidFill>
                      <a:srgbClr val="222A35"/>
                    </a:solidFill>
                    <a:effectLst/>
                    <a:ea typeface="Calibri" panose="020F0502020204030204" pitchFamily="34" charset="0"/>
                    <a:cs typeface="Times New Roman" panose="02020603050405020304" pitchFamily="18" charset="0"/>
                  </a:rPr>
                  <a:t>Calidad percibida</a:t>
                </a:r>
                <a:endParaRPr lang="es-EC" sz="1600" b="1" dirty="0">
                  <a:solidFill>
                    <a:srgbClr val="222A35"/>
                  </a:solidFill>
                  <a:effectLst/>
                  <a:ea typeface="Calibri" panose="020F0502020204030204" pitchFamily="34" charset="0"/>
                  <a:cs typeface="Times New Roman" panose="02020603050405020304" pitchFamily="18" charset="0"/>
                </a:endParaRPr>
              </a:p>
            </p:txBody>
          </p:sp>
          <p:sp>
            <p:nvSpPr>
              <p:cNvPr id="42" name="Flecha izquierda 41"/>
              <p:cNvSpPr/>
              <p:nvPr/>
            </p:nvSpPr>
            <p:spPr>
              <a:xfrm>
                <a:off x="904875" y="1076325"/>
                <a:ext cx="1495425" cy="133350"/>
              </a:xfrm>
              <a:prstGeom prst="leftArrow">
                <a:avLst/>
              </a:prstGeom>
              <a:solidFill>
                <a:srgbClr val="222A35"/>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800" b="1">
                  <a:solidFill>
                    <a:srgbClr val="222A35"/>
                  </a:solidFill>
                  <a:cs typeface="Times New Roman" panose="02020603050405020304" pitchFamily="18" charset="0"/>
                </a:endParaRPr>
              </a:p>
            </p:txBody>
          </p:sp>
          <p:sp>
            <p:nvSpPr>
              <p:cNvPr id="43" name="Cuadro de texto 153"/>
              <p:cNvSpPr txBox="1"/>
              <p:nvPr/>
            </p:nvSpPr>
            <p:spPr>
              <a:xfrm>
                <a:off x="4024782" y="371475"/>
                <a:ext cx="1514475" cy="1323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200" b="1" dirty="0">
                    <a:solidFill>
                      <a:srgbClr val="222A35"/>
                    </a:solidFill>
                    <a:effectLst/>
                    <a:ea typeface="Calibri" panose="020F0502020204030204" pitchFamily="34" charset="0"/>
                    <a:cs typeface="Times New Roman" panose="02020603050405020304" pitchFamily="18" charset="0"/>
                  </a:rPr>
                  <a:t>-Instalaciones deportivas</a:t>
                </a:r>
                <a:endParaRPr lang="es-EC" sz="1600" b="1" dirty="0">
                  <a:solidFill>
                    <a:srgbClr val="222A35"/>
                  </a:solidFill>
                  <a:effectLst/>
                  <a:ea typeface="Calibri" panose="020F0502020204030204" pitchFamily="34" charset="0"/>
                  <a:cs typeface="Times New Roman" panose="02020603050405020304" pitchFamily="18" charset="0"/>
                </a:endParaRPr>
              </a:p>
              <a:p>
                <a:pPr>
                  <a:lnSpc>
                    <a:spcPct val="115000"/>
                  </a:lnSpc>
                  <a:spcAft>
                    <a:spcPts val="1000"/>
                  </a:spcAft>
                </a:pPr>
                <a:r>
                  <a:rPr lang="es-EC" sz="1200" b="1" dirty="0">
                    <a:solidFill>
                      <a:srgbClr val="222A35"/>
                    </a:solidFill>
                    <a:effectLst/>
                    <a:ea typeface="Calibri" panose="020F0502020204030204" pitchFamily="34" charset="0"/>
                    <a:cs typeface="Times New Roman" panose="02020603050405020304" pitchFamily="18" charset="0"/>
                  </a:rPr>
                  <a:t>-Espacios deportivos</a:t>
                </a:r>
                <a:endParaRPr lang="es-EC" sz="1600" b="1" dirty="0">
                  <a:solidFill>
                    <a:srgbClr val="222A35"/>
                  </a:solidFill>
                  <a:effectLst/>
                  <a:ea typeface="Calibri" panose="020F0502020204030204" pitchFamily="34" charset="0"/>
                  <a:cs typeface="Times New Roman" panose="02020603050405020304" pitchFamily="18" charset="0"/>
                </a:endParaRPr>
              </a:p>
              <a:p>
                <a:pPr>
                  <a:lnSpc>
                    <a:spcPct val="115000"/>
                  </a:lnSpc>
                  <a:spcAft>
                    <a:spcPts val="1000"/>
                  </a:spcAft>
                </a:pPr>
                <a:r>
                  <a:rPr lang="es-EC" sz="1200" b="1" dirty="0">
                    <a:solidFill>
                      <a:srgbClr val="222A35"/>
                    </a:solidFill>
                    <a:effectLst/>
                    <a:ea typeface="Calibri" panose="020F0502020204030204" pitchFamily="34" charset="0"/>
                    <a:cs typeface="Times New Roman" panose="02020603050405020304" pitchFamily="18" charset="0"/>
                  </a:rPr>
                  <a:t>-Vestidores</a:t>
                </a:r>
                <a:endParaRPr lang="es-EC" sz="1600" b="1" dirty="0">
                  <a:solidFill>
                    <a:srgbClr val="222A35"/>
                  </a:solidFill>
                  <a:effectLst/>
                  <a:ea typeface="Calibri" panose="020F0502020204030204" pitchFamily="34" charset="0"/>
                  <a:cs typeface="Times New Roman" panose="02020603050405020304" pitchFamily="18" charset="0"/>
                </a:endParaRPr>
              </a:p>
              <a:p>
                <a:pPr>
                  <a:lnSpc>
                    <a:spcPct val="115000"/>
                  </a:lnSpc>
                  <a:spcAft>
                    <a:spcPts val="1000"/>
                  </a:spcAft>
                </a:pPr>
                <a:r>
                  <a:rPr lang="es-EC" sz="1200" b="1" dirty="0">
                    <a:solidFill>
                      <a:srgbClr val="222A35"/>
                    </a:solidFill>
                    <a:effectLst/>
                    <a:ea typeface="Calibri" panose="020F0502020204030204" pitchFamily="34" charset="0"/>
                    <a:cs typeface="Times New Roman" panose="02020603050405020304" pitchFamily="18" charset="0"/>
                  </a:rPr>
                  <a:t>-Programa de actividades</a:t>
                </a:r>
                <a:endParaRPr lang="es-EC" sz="1600" b="1" dirty="0">
                  <a:solidFill>
                    <a:srgbClr val="222A35"/>
                  </a:solidFill>
                  <a:effectLst/>
                  <a:ea typeface="Calibri" panose="020F0502020204030204" pitchFamily="34" charset="0"/>
                  <a:cs typeface="Times New Roman" panose="02020603050405020304" pitchFamily="18" charset="0"/>
                </a:endParaRPr>
              </a:p>
              <a:p>
                <a:pPr>
                  <a:lnSpc>
                    <a:spcPct val="115000"/>
                  </a:lnSpc>
                  <a:spcAft>
                    <a:spcPts val="1000"/>
                  </a:spcAft>
                </a:pPr>
                <a:r>
                  <a:rPr lang="es-EC" sz="1200" b="1" dirty="0">
                    <a:solidFill>
                      <a:srgbClr val="222A35"/>
                    </a:solidFill>
                    <a:effectLst/>
                    <a:ea typeface="Calibri" panose="020F0502020204030204" pitchFamily="34" charset="0"/>
                    <a:cs typeface="Times New Roman" panose="02020603050405020304" pitchFamily="18" charset="0"/>
                  </a:rPr>
                  <a:t>-Atención al cliente</a:t>
                </a:r>
                <a:endParaRPr lang="es-EC" sz="1600" b="1" dirty="0">
                  <a:solidFill>
                    <a:srgbClr val="222A35"/>
                  </a:solidFill>
                  <a:effectLst/>
                  <a:ea typeface="Calibri" panose="020F0502020204030204" pitchFamily="34" charset="0"/>
                  <a:cs typeface="Times New Roman" panose="02020603050405020304" pitchFamily="18" charset="0"/>
                </a:endParaRPr>
              </a:p>
            </p:txBody>
          </p:sp>
          <p:cxnSp>
            <p:nvCxnSpPr>
              <p:cNvPr id="44" name="Conector recto 43"/>
              <p:cNvCxnSpPr/>
              <p:nvPr/>
            </p:nvCxnSpPr>
            <p:spPr>
              <a:xfrm flipV="1">
                <a:off x="3381375" y="514350"/>
                <a:ext cx="657225" cy="600075"/>
              </a:xfrm>
              <a:prstGeom prst="line">
                <a:avLst/>
              </a:prstGeom>
            </p:spPr>
            <p:style>
              <a:lnRef idx="2">
                <a:schemeClr val="accent6"/>
              </a:lnRef>
              <a:fillRef idx="0">
                <a:schemeClr val="accent6"/>
              </a:fillRef>
              <a:effectRef idx="1">
                <a:schemeClr val="accent6"/>
              </a:effectRef>
              <a:fontRef idx="minor">
                <a:schemeClr val="tx1"/>
              </a:fontRef>
            </p:style>
          </p:cxnSp>
          <p:cxnSp>
            <p:nvCxnSpPr>
              <p:cNvPr id="45" name="Conector recto 44"/>
              <p:cNvCxnSpPr/>
              <p:nvPr/>
            </p:nvCxnSpPr>
            <p:spPr>
              <a:xfrm>
                <a:off x="3390900" y="1133475"/>
                <a:ext cx="647700" cy="400050"/>
              </a:xfrm>
              <a:prstGeom prst="line">
                <a:avLst/>
              </a:prstGeom>
            </p:spPr>
            <p:style>
              <a:lnRef idx="2">
                <a:schemeClr val="accent6"/>
              </a:lnRef>
              <a:fillRef idx="0">
                <a:schemeClr val="accent6"/>
              </a:fillRef>
              <a:effectRef idx="1">
                <a:schemeClr val="accent6"/>
              </a:effectRef>
              <a:fontRef idx="minor">
                <a:schemeClr val="tx1"/>
              </a:fontRef>
            </p:style>
          </p:cxnSp>
          <p:cxnSp>
            <p:nvCxnSpPr>
              <p:cNvPr id="46" name="Conector recto 45"/>
              <p:cNvCxnSpPr/>
              <p:nvPr/>
            </p:nvCxnSpPr>
            <p:spPr>
              <a:xfrm flipV="1">
                <a:off x="3362325" y="752475"/>
                <a:ext cx="685800" cy="381000"/>
              </a:xfrm>
              <a:prstGeom prst="line">
                <a:avLst/>
              </a:prstGeom>
            </p:spPr>
            <p:style>
              <a:lnRef idx="2">
                <a:schemeClr val="accent6"/>
              </a:lnRef>
              <a:fillRef idx="0">
                <a:schemeClr val="accent6"/>
              </a:fillRef>
              <a:effectRef idx="1">
                <a:schemeClr val="accent6"/>
              </a:effectRef>
              <a:fontRef idx="minor">
                <a:schemeClr val="tx1"/>
              </a:fontRef>
            </p:style>
          </p:cxnSp>
          <p:cxnSp>
            <p:nvCxnSpPr>
              <p:cNvPr id="47" name="Conector recto 46"/>
              <p:cNvCxnSpPr/>
              <p:nvPr/>
            </p:nvCxnSpPr>
            <p:spPr>
              <a:xfrm flipV="1">
                <a:off x="3409950" y="1028700"/>
                <a:ext cx="628650" cy="85725"/>
              </a:xfrm>
              <a:prstGeom prst="line">
                <a:avLst/>
              </a:prstGeom>
            </p:spPr>
            <p:style>
              <a:lnRef idx="2">
                <a:schemeClr val="accent6"/>
              </a:lnRef>
              <a:fillRef idx="0">
                <a:schemeClr val="accent6"/>
              </a:fillRef>
              <a:effectRef idx="1">
                <a:schemeClr val="accent6"/>
              </a:effectRef>
              <a:fontRef idx="minor">
                <a:schemeClr val="tx1"/>
              </a:fontRef>
            </p:style>
          </p:cxnSp>
          <p:cxnSp>
            <p:nvCxnSpPr>
              <p:cNvPr id="48" name="Conector recto 47"/>
              <p:cNvCxnSpPr/>
              <p:nvPr/>
            </p:nvCxnSpPr>
            <p:spPr>
              <a:xfrm>
                <a:off x="3400425" y="1114425"/>
                <a:ext cx="628650" cy="152400"/>
              </a:xfrm>
              <a:prstGeom prst="line">
                <a:avLst/>
              </a:prstGeom>
            </p:spPr>
            <p:style>
              <a:lnRef idx="2">
                <a:schemeClr val="accent6"/>
              </a:lnRef>
              <a:fillRef idx="0">
                <a:schemeClr val="accent6"/>
              </a:fillRef>
              <a:effectRef idx="1">
                <a:schemeClr val="accent6"/>
              </a:effectRef>
              <a:fontRef idx="minor">
                <a:schemeClr val="tx1"/>
              </a:fontRef>
            </p:style>
          </p:cxnSp>
          <p:sp>
            <p:nvSpPr>
              <p:cNvPr id="49" name="Cuadro de texto 159"/>
              <p:cNvSpPr txBox="1"/>
              <p:nvPr/>
            </p:nvSpPr>
            <p:spPr>
              <a:xfrm>
                <a:off x="4057650" y="0"/>
                <a:ext cx="1285875" cy="276225"/>
              </a:xfrm>
              <a:prstGeom prst="round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b="1">
                    <a:solidFill>
                      <a:schemeClr val="bg1"/>
                    </a:solidFill>
                    <a:effectLst/>
                    <a:ea typeface="Calibri" panose="020F0502020204030204" pitchFamily="34" charset="0"/>
                    <a:cs typeface="Times New Roman" panose="02020603050405020304" pitchFamily="18" charset="0"/>
                  </a:rPr>
                  <a:t>DIMENSIONES</a:t>
                </a:r>
                <a:endParaRPr lang="es-EC" sz="1600" b="1">
                  <a:solidFill>
                    <a:schemeClr val="bg1"/>
                  </a:solidFill>
                  <a:effectLst/>
                  <a:ea typeface="Calibri" panose="020F0502020204030204" pitchFamily="34" charset="0"/>
                  <a:cs typeface="Times New Roman" panose="02020603050405020304" pitchFamily="18" charset="0"/>
                </a:endParaRPr>
              </a:p>
            </p:txBody>
          </p:sp>
          <p:sp>
            <p:nvSpPr>
              <p:cNvPr id="50" name="Cuadro de texto 160"/>
              <p:cNvSpPr txBox="1"/>
              <p:nvPr/>
            </p:nvSpPr>
            <p:spPr>
              <a:xfrm>
                <a:off x="4124325" y="2780823"/>
                <a:ext cx="1181100" cy="1152525"/>
              </a:xfrm>
              <a:prstGeom prst="round2Diag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b="1">
                    <a:solidFill>
                      <a:srgbClr val="222A35"/>
                    </a:solidFill>
                    <a:effectLst/>
                    <a:ea typeface="Calibri" panose="020F0502020204030204" pitchFamily="34" charset="0"/>
                    <a:cs typeface="Times New Roman" panose="02020603050405020304" pitchFamily="18" charset="0"/>
                  </a:rPr>
                  <a:t>   CECASDEP Cuestionario de evaluación de la calidad percibida en servicios deportivos.</a:t>
                </a:r>
                <a:endParaRPr lang="es-EC" sz="1600" b="1">
                  <a:solidFill>
                    <a:srgbClr val="222A35"/>
                  </a:solidFill>
                  <a:effectLst/>
                  <a:ea typeface="Calibri" panose="020F0502020204030204" pitchFamily="34" charset="0"/>
                  <a:cs typeface="Times New Roman" panose="02020603050405020304" pitchFamily="18" charset="0"/>
                </a:endParaRPr>
              </a:p>
            </p:txBody>
          </p:sp>
          <p:sp>
            <p:nvSpPr>
              <p:cNvPr id="51" name="Cuadro de texto 161"/>
              <p:cNvSpPr txBox="1"/>
              <p:nvPr/>
            </p:nvSpPr>
            <p:spPr>
              <a:xfrm>
                <a:off x="4181475" y="2038350"/>
                <a:ext cx="102870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b="1" dirty="0">
                    <a:solidFill>
                      <a:srgbClr val="222A35"/>
                    </a:solidFill>
                    <a:effectLst/>
                    <a:ea typeface="Calibri" panose="020F0502020204030204" pitchFamily="34" charset="0"/>
                    <a:cs typeface="Times New Roman" panose="02020603050405020304" pitchFamily="18" charset="0"/>
                  </a:rPr>
                  <a:t>A través del uso de la herramienta</a:t>
                </a:r>
                <a:endParaRPr lang="es-EC" sz="1600" b="1" dirty="0">
                  <a:solidFill>
                    <a:srgbClr val="222A35"/>
                  </a:solidFill>
                  <a:effectLst/>
                  <a:ea typeface="Calibri" panose="020F0502020204030204" pitchFamily="34" charset="0"/>
                  <a:cs typeface="Times New Roman" panose="02020603050405020304" pitchFamily="18" charset="0"/>
                </a:endParaRPr>
              </a:p>
            </p:txBody>
          </p:sp>
          <p:sp>
            <p:nvSpPr>
              <p:cNvPr id="52" name="Flecha arriba 51"/>
              <p:cNvSpPr/>
              <p:nvPr/>
            </p:nvSpPr>
            <p:spPr>
              <a:xfrm>
                <a:off x="4581525" y="1628775"/>
                <a:ext cx="200025" cy="428625"/>
              </a:xfrm>
              <a:prstGeom prst="upArrow">
                <a:avLst/>
              </a:prstGeom>
              <a:solidFill>
                <a:srgbClr val="222A35"/>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800" b="1">
                  <a:solidFill>
                    <a:srgbClr val="222A35"/>
                  </a:solidFill>
                  <a:cs typeface="Times New Roman" panose="02020603050405020304" pitchFamily="18" charset="0"/>
                </a:endParaRPr>
              </a:p>
            </p:txBody>
          </p:sp>
          <p:sp>
            <p:nvSpPr>
              <p:cNvPr id="53" name="Rectángulo 52"/>
              <p:cNvSpPr/>
              <p:nvPr/>
            </p:nvSpPr>
            <p:spPr>
              <a:xfrm>
                <a:off x="4627598" y="2369372"/>
                <a:ext cx="103600" cy="371475"/>
              </a:xfrm>
              <a:prstGeom prst="rect">
                <a:avLst/>
              </a:prstGeom>
              <a:solidFill>
                <a:srgbClr val="222A35"/>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800" b="1">
                  <a:solidFill>
                    <a:srgbClr val="222A35"/>
                  </a:solidFill>
                  <a:cs typeface="Times New Roman" panose="02020603050405020304" pitchFamily="18" charset="0"/>
                </a:endParaRPr>
              </a:p>
            </p:txBody>
          </p:sp>
        </p:grpSp>
      </p:grpSp>
      <p:cxnSp>
        <p:nvCxnSpPr>
          <p:cNvPr id="56" name="Conector recto 55"/>
          <p:cNvCxnSpPr>
            <a:stCxn id="40" idx="2"/>
          </p:cNvCxnSpPr>
          <p:nvPr/>
        </p:nvCxnSpPr>
        <p:spPr>
          <a:xfrm flipH="1">
            <a:off x="1210444" y="3108782"/>
            <a:ext cx="1" cy="2657782"/>
          </a:xfrm>
          <a:prstGeom prst="line">
            <a:avLst/>
          </a:prstGeom>
        </p:spPr>
        <p:style>
          <a:lnRef idx="2">
            <a:schemeClr val="accent6"/>
          </a:lnRef>
          <a:fillRef idx="0">
            <a:schemeClr val="accent6"/>
          </a:fillRef>
          <a:effectRef idx="1">
            <a:schemeClr val="accent6"/>
          </a:effectRef>
          <a:fontRef idx="minor">
            <a:schemeClr val="tx1"/>
          </a:fontRef>
        </p:style>
      </p:cxnSp>
      <p:pic>
        <p:nvPicPr>
          <p:cNvPr id="57" name="Imagen 56"/>
          <p:cNvPicPr>
            <a:picLocks noChangeAspect="1"/>
          </p:cNvPicPr>
          <p:nvPr/>
        </p:nvPicPr>
        <p:blipFill>
          <a:blip r:embed="rId4">
            <a:extLst>
              <a:ext uri="{BEBA8EAE-BF5A-486C-A8C5-ECC9F3942E4B}">
                <a14:imgProps xmlns:a14="http://schemas.microsoft.com/office/drawing/2010/main">
                  <a14:imgLayer r:embed="rId5">
                    <a14:imgEffect>
                      <a14:backgroundRemoval t="10000" b="97875" l="10000" r="100000">
                        <a14:foregroundMark x1="44500" y1="16625" x2="44500" y2="16625"/>
                        <a14:foregroundMark x1="39125" y1="19125" x2="39125" y2="19125"/>
                        <a14:foregroundMark x1="49000" y1="17750" x2="49000" y2="17750"/>
                      </a14:backgroundRemoval>
                    </a14:imgEffect>
                  </a14:imgLayer>
                </a14:imgProps>
              </a:ext>
            </a:extLst>
          </a:blip>
          <a:stretch>
            <a:fillRect/>
          </a:stretch>
        </p:blipFill>
        <p:spPr>
          <a:xfrm>
            <a:off x="7825218" y="1863355"/>
            <a:ext cx="3983867" cy="3983867"/>
          </a:xfrm>
          <a:prstGeom prst="rect">
            <a:avLst/>
          </a:prstGeom>
        </p:spPr>
      </p:pic>
    </p:spTree>
    <p:extLst>
      <p:ext uri="{BB962C8B-B14F-4D97-AF65-F5344CB8AC3E}">
        <p14:creationId xmlns:p14="http://schemas.microsoft.com/office/powerpoint/2010/main" val="3361211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MARCO METODOLÓGICO-ENCUESTA</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pic>
        <p:nvPicPr>
          <p:cNvPr id="15" name="Imagen 14"/>
          <p:cNvPicPr>
            <a:picLocks noChangeAspect="1"/>
          </p:cNvPicPr>
          <p:nvPr/>
        </p:nvPicPr>
        <p:blipFill>
          <a:blip r:embed="rId4"/>
          <a:stretch>
            <a:fillRect/>
          </a:stretch>
        </p:blipFill>
        <p:spPr>
          <a:xfrm>
            <a:off x="359718" y="1089581"/>
            <a:ext cx="3695700" cy="5553075"/>
          </a:xfrm>
          <a:prstGeom prst="rect">
            <a:avLst/>
          </a:prstGeom>
          <a:ln>
            <a:noFill/>
          </a:ln>
          <a:effectLst>
            <a:outerShdw blurRad="292100" dist="139700" dir="2700000" algn="tl" rotWithShape="0">
              <a:srgbClr val="333333">
                <a:alpha val="65000"/>
              </a:srgbClr>
            </a:outerShdw>
          </a:effectLst>
        </p:spPr>
      </p:pic>
      <p:graphicFrame>
        <p:nvGraphicFramePr>
          <p:cNvPr id="16" name="Gráfico 15"/>
          <p:cNvGraphicFramePr/>
          <p:nvPr>
            <p:extLst>
              <p:ext uri="{D42A27DB-BD31-4B8C-83A1-F6EECF244321}">
                <p14:modId xmlns:p14="http://schemas.microsoft.com/office/powerpoint/2010/main" val="2679807737"/>
              </p:ext>
            </p:extLst>
          </p:nvPr>
        </p:nvGraphicFramePr>
        <p:xfrm>
          <a:off x="5231904" y="1235064"/>
          <a:ext cx="6840760" cy="32909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2777490275"/>
              </p:ext>
            </p:extLst>
          </p:nvPr>
        </p:nvGraphicFramePr>
        <p:xfrm>
          <a:off x="7248128" y="5243443"/>
          <a:ext cx="3713490" cy="1432064"/>
        </p:xfrm>
        <a:graphic>
          <a:graphicData uri="http://schemas.openxmlformats.org/drawingml/2006/table">
            <a:tbl>
              <a:tblPr>
                <a:tableStyleId>{18603FDC-E32A-4AB5-989C-0864C3EAD2B8}</a:tableStyleId>
              </a:tblPr>
              <a:tblGrid>
                <a:gridCol w="1856745"/>
                <a:gridCol w="1856745"/>
              </a:tblGrid>
              <a:tr h="338323">
                <a:tc gridSpan="2">
                  <a:txBody>
                    <a:bodyPr/>
                    <a:lstStyle/>
                    <a:p>
                      <a:pPr marL="38100" marR="38100" algn="ctr">
                        <a:lnSpc>
                          <a:spcPts val="1600"/>
                        </a:lnSpc>
                        <a:spcAft>
                          <a:spcPts val="0"/>
                        </a:spcAft>
                      </a:pPr>
                      <a:endParaRPr lang="es-EC" sz="1800" b="1" dirty="0" smtClean="0">
                        <a:effectLst/>
                      </a:endParaRPr>
                    </a:p>
                    <a:p>
                      <a:pPr marL="38100" marR="38100" algn="ctr">
                        <a:lnSpc>
                          <a:spcPts val="1600"/>
                        </a:lnSpc>
                        <a:spcAft>
                          <a:spcPts val="0"/>
                        </a:spcAft>
                      </a:pPr>
                      <a:r>
                        <a:rPr lang="es-EC" sz="1800" b="1" dirty="0" smtClean="0">
                          <a:effectLst/>
                        </a:rPr>
                        <a:t>Estadísticas </a:t>
                      </a:r>
                      <a:r>
                        <a:rPr lang="es-EC" sz="1800" b="1" dirty="0">
                          <a:effectLst/>
                        </a:rPr>
                        <a:t>de fiabilidad</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rgbClr val="2F3947"/>
                      </a:solidFill>
                      <a:prstDash val="solid"/>
                      <a:round/>
                      <a:headEnd type="none" w="med" len="med"/>
                      <a:tailEnd type="none" w="med" len="med"/>
                    </a:lnB>
                  </a:tcPr>
                </a:tc>
                <a:tc hMerge="1">
                  <a:txBody>
                    <a:bodyPr/>
                    <a:lstStyle/>
                    <a:p>
                      <a:endParaRPr lang="es-EC"/>
                    </a:p>
                  </a:txBody>
                  <a:tcPr/>
                </a:tc>
              </a:tr>
              <a:tr h="619264">
                <a:tc>
                  <a:txBody>
                    <a:bodyPr/>
                    <a:lstStyle/>
                    <a:p>
                      <a:pPr marL="38100" marR="38100" algn="ctr">
                        <a:lnSpc>
                          <a:spcPts val="1600"/>
                        </a:lnSpc>
                        <a:spcAft>
                          <a:spcPts val="0"/>
                        </a:spcAft>
                      </a:pPr>
                      <a:endParaRPr lang="es-EC" sz="1800" b="1" dirty="0" smtClean="0">
                        <a:effectLst/>
                      </a:endParaRPr>
                    </a:p>
                    <a:p>
                      <a:pPr marL="38100" marR="38100" algn="ctr">
                        <a:lnSpc>
                          <a:spcPts val="1600"/>
                        </a:lnSpc>
                        <a:spcAft>
                          <a:spcPts val="0"/>
                        </a:spcAft>
                      </a:pPr>
                      <a:r>
                        <a:rPr lang="es-EC" sz="1800" b="1" dirty="0" smtClean="0">
                          <a:effectLst/>
                        </a:rPr>
                        <a:t>Alfa </a:t>
                      </a:r>
                      <a:r>
                        <a:rPr lang="es-EC" sz="1800" b="1" dirty="0">
                          <a:effectLst/>
                        </a:rPr>
                        <a:t>de </a:t>
                      </a:r>
                      <a:r>
                        <a:rPr lang="es-EC" sz="1800" b="1" dirty="0" err="1">
                          <a:effectLst/>
                        </a:rPr>
                        <a:t>Cronbach</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2F3947"/>
                      </a:solidFill>
                      <a:prstDash val="solid"/>
                      <a:round/>
                      <a:headEnd type="none" w="med" len="med"/>
                      <a:tailEnd type="none" w="med" len="med"/>
                    </a:lnR>
                    <a:lnT w="12700" cap="flat" cmpd="sng" algn="ctr">
                      <a:solidFill>
                        <a:srgbClr val="2F3947"/>
                      </a:solidFill>
                      <a:prstDash val="solid"/>
                      <a:round/>
                      <a:headEnd type="none" w="med" len="med"/>
                      <a:tailEnd type="none" w="med" len="med"/>
                    </a:lnT>
                    <a:lnB w="12700" cap="flat" cmpd="sng" algn="ctr">
                      <a:solidFill>
                        <a:srgbClr val="2F3947"/>
                      </a:solidFill>
                      <a:prstDash val="solid"/>
                      <a:round/>
                      <a:headEnd type="none" w="med" len="med"/>
                      <a:tailEnd type="none" w="med" len="med"/>
                    </a:lnB>
                  </a:tcPr>
                </a:tc>
                <a:tc>
                  <a:txBody>
                    <a:bodyPr/>
                    <a:lstStyle/>
                    <a:p>
                      <a:pPr marL="38100" marR="38100" algn="ctr">
                        <a:lnSpc>
                          <a:spcPts val="1600"/>
                        </a:lnSpc>
                        <a:spcAft>
                          <a:spcPts val="0"/>
                        </a:spcAft>
                      </a:pPr>
                      <a:endParaRPr lang="es-EC" sz="1800" b="1" dirty="0" smtClean="0">
                        <a:effectLst/>
                      </a:endParaRPr>
                    </a:p>
                    <a:p>
                      <a:pPr marL="38100" marR="38100" algn="ctr">
                        <a:lnSpc>
                          <a:spcPts val="1600"/>
                        </a:lnSpc>
                        <a:spcAft>
                          <a:spcPts val="0"/>
                        </a:spcAft>
                      </a:pPr>
                      <a:r>
                        <a:rPr lang="es-EC" sz="1800" b="1" dirty="0" smtClean="0">
                          <a:effectLst/>
                        </a:rPr>
                        <a:t>N </a:t>
                      </a:r>
                      <a:r>
                        <a:rPr lang="es-EC" sz="1800" b="1" dirty="0">
                          <a:effectLst/>
                        </a:rPr>
                        <a:t>de elementos</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F3947"/>
                      </a:solidFill>
                      <a:prstDash val="solid"/>
                      <a:round/>
                      <a:headEnd type="none" w="med" len="med"/>
                      <a:tailEnd type="none" w="med" len="med"/>
                    </a:lnL>
                    <a:lnT w="12700" cap="flat" cmpd="sng" algn="ctr">
                      <a:solidFill>
                        <a:srgbClr val="2F3947"/>
                      </a:solidFill>
                      <a:prstDash val="solid"/>
                      <a:round/>
                      <a:headEnd type="none" w="med" len="med"/>
                      <a:tailEnd type="none" w="med" len="med"/>
                    </a:lnT>
                    <a:lnB w="12700" cap="flat" cmpd="sng" algn="ctr">
                      <a:solidFill>
                        <a:srgbClr val="2F3947"/>
                      </a:solidFill>
                      <a:prstDash val="solid"/>
                      <a:round/>
                      <a:headEnd type="none" w="med" len="med"/>
                      <a:tailEnd type="none" w="med" len="med"/>
                    </a:lnB>
                  </a:tcPr>
                </a:tc>
              </a:tr>
              <a:tr h="316723">
                <a:tc>
                  <a:txBody>
                    <a:bodyPr/>
                    <a:lstStyle/>
                    <a:p>
                      <a:pPr marL="38100" marR="38100" algn="ctr">
                        <a:lnSpc>
                          <a:spcPts val="1600"/>
                        </a:lnSpc>
                        <a:spcAft>
                          <a:spcPts val="0"/>
                        </a:spcAft>
                      </a:pPr>
                      <a:endParaRPr lang="es-EC" sz="1800" dirty="0" smtClean="0">
                        <a:effectLst/>
                      </a:endParaRPr>
                    </a:p>
                    <a:p>
                      <a:pPr marL="38100" marR="38100" algn="ctr">
                        <a:lnSpc>
                          <a:spcPts val="1600"/>
                        </a:lnSpc>
                        <a:spcAft>
                          <a:spcPts val="0"/>
                        </a:spcAft>
                      </a:pPr>
                      <a:r>
                        <a:rPr lang="es-EC" sz="1800" dirty="0" smtClean="0">
                          <a:effectLst/>
                        </a:rPr>
                        <a:t>,</a:t>
                      </a:r>
                      <a:r>
                        <a:rPr lang="es-EC" sz="1800" dirty="0">
                          <a:effectLst/>
                        </a:rPr>
                        <a:t>810</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2F3947"/>
                      </a:solidFill>
                      <a:prstDash val="solid"/>
                      <a:round/>
                      <a:headEnd type="none" w="med" len="med"/>
                      <a:tailEnd type="none" w="med" len="med"/>
                    </a:lnR>
                    <a:lnT w="12700" cap="flat" cmpd="sng" algn="ctr">
                      <a:solidFill>
                        <a:srgbClr val="2F3947"/>
                      </a:solidFill>
                      <a:prstDash val="solid"/>
                      <a:round/>
                      <a:headEnd type="none" w="med" len="med"/>
                      <a:tailEnd type="none" w="med" len="med"/>
                    </a:lnT>
                  </a:tcPr>
                </a:tc>
                <a:tc>
                  <a:txBody>
                    <a:bodyPr/>
                    <a:lstStyle/>
                    <a:p>
                      <a:pPr marL="38100" marR="38100" algn="ctr">
                        <a:lnSpc>
                          <a:spcPts val="1600"/>
                        </a:lnSpc>
                        <a:spcAft>
                          <a:spcPts val="0"/>
                        </a:spcAft>
                      </a:pPr>
                      <a:endParaRPr lang="es-EC" sz="1800" dirty="0" smtClean="0">
                        <a:effectLst/>
                      </a:endParaRPr>
                    </a:p>
                    <a:p>
                      <a:pPr marL="38100" marR="38100" algn="ctr">
                        <a:lnSpc>
                          <a:spcPts val="1600"/>
                        </a:lnSpc>
                        <a:spcAft>
                          <a:spcPts val="0"/>
                        </a:spcAft>
                      </a:pPr>
                      <a:r>
                        <a:rPr lang="es-EC" sz="1800" dirty="0" smtClean="0">
                          <a:effectLst/>
                        </a:rPr>
                        <a:t>57</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F3947"/>
                      </a:solidFill>
                      <a:prstDash val="solid"/>
                      <a:round/>
                      <a:headEnd type="none" w="med" len="med"/>
                      <a:tailEnd type="none" w="med" len="med"/>
                    </a:lnL>
                    <a:lnT w="12700" cap="flat" cmpd="sng" algn="ctr">
                      <a:solidFill>
                        <a:srgbClr val="2F3947"/>
                      </a:solidFill>
                      <a:prstDash val="solid"/>
                      <a:round/>
                      <a:headEnd type="none" w="med" len="med"/>
                      <a:tailEnd type="none" w="med" len="med"/>
                    </a:lnT>
                  </a:tcPr>
                </a:tc>
              </a:tr>
            </a:tbl>
          </a:graphicData>
        </a:graphic>
      </p:graphicFrame>
      <p:sp>
        <p:nvSpPr>
          <p:cNvPr id="18" name="Flecha izquierda 17"/>
          <p:cNvSpPr/>
          <p:nvPr/>
        </p:nvSpPr>
        <p:spPr>
          <a:xfrm rot="5400000">
            <a:off x="8771803" y="4401108"/>
            <a:ext cx="648072" cy="864096"/>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 name="Rectángulo redondeado 2"/>
          <p:cNvSpPr/>
          <p:nvPr/>
        </p:nvSpPr>
        <p:spPr>
          <a:xfrm>
            <a:off x="4359490" y="4941168"/>
            <a:ext cx="1800200" cy="90317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b="1" dirty="0" smtClean="0"/>
              <a:t>5 DIMENSIONES</a:t>
            </a:r>
            <a:endParaRPr lang="es-EC" b="1" dirty="0"/>
          </a:p>
        </p:txBody>
      </p:sp>
      <p:cxnSp>
        <p:nvCxnSpPr>
          <p:cNvPr id="9" name="Conector recto de flecha 8"/>
          <p:cNvCxnSpPr>
            <a:stCxn id="3" idx="0"/>
          </p:cNvCxnSpPr>
          <p:nvPr/>
        </p:nvCxnSpPr>
        <p:spPr>
          <a:xfrm flipV="1">
            <a:off x="5259590" y="4221088"/>
            <a:ext cx="649964" cy="72008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40191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MARCO METODOLÓGICO-MUESTRA</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346605713"/>
              </p:ext>
            </p:extLst>
          </p:nvPr>
        </p:nvGraphicFramePr>
        <p:xfrm>
          <a:off x="479376" y="1751093"/>
          <a:ext cx="6336704" cy="3546120"/>
        </p:xfrm>
        <a:graphic>
          <a:graphicData uri="http://schemas.openxmlformats.org/drawingml/2006/table">
            <a:tbl>
              <a:tblPr firstRow="1" firstCol="1" bandRow="1">
                <a:tableStyleId>{F5AB1C69-6EDB-4FF4-983F-18BD219EF322}</a:tableStyleId>
              </a:tblPr>
              <a:tblGrid>
                <a:gridCol w="1863800"/>
                <a:gridCol w="1557072"/>
                <a:gridCol w="2915832"/>
              </a:tblGrid>
              <a:tr h="360092">
                <a:tc>
                  <a:txBody>
                    <a:bodyPr/>
                    <a:lstStyle/>
                    <a:p>
                      <a:pPr algn="ctr">
                        <a:lnSpc>
                          <a:spcPct val="200000"/>
                        </a:lnSpc>
                        <a:spcAft>
                          <a:spcPts val="0"/>
                        </a:spcAft>
                      </a:pPr>
                      <a:r>
                        <a:rPr lang="es-EC" sz="1400" dirty="0">
                          <a:effectLst/>
                        </a:rPr>
                        <a:t>CENTRO ACTIVO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a:effectLst/>
                        </a:rPr>
                        <a:t>USUARIOS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a:effectLst/>
                        </a:rPr>
                        <a:t>PROMEDIO MENSUAL USUARIOS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3604">
                <a:tc>
                  <a:txBody>
                    <a:bodyPr/>
                    <a:lstStyle/>
                    <a:p>
                      <a:pPr algn="just">
                        <a:lnSpc>
                          <a:spcPct val="200000"/>
                        </a:lnSpc>
                        <a:spcAft>
                          <a:spcPts val="0"/>
                        </a:spcAft>
                      </a:pPr>
                      <a:r>
                        <a:rPr lang="es-EC" sz="1400">
                          <a:effectLst/>
                        </a:rPr>
                        <a:t>CA1- MATRIZ</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b="1" dirty="0">
                          <a:solidFill>
                            <a:srgbClr val="222A35"/>
                          </a:solidFill>
                          <a:effectLst/>
                        </a:rPr>
                        <a:t>111782</a:t>
                      </a:r>
                      <a:endParaRPr lang="es-EC" sz="1800" b="1"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b="1">
                          <a:solidFill>
                            <a:srgbClr val="222A35"/>
                          </a:solidFill>
                          <a:effectLst/>
                        </a:rPr>
                        <a:t>9315</a:t>
                      </a:r>
                      <a:endParaRPr lang="es-EC" sz="1800" b="1">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647">
                <a:tc>
                  <a:txBody>
                    <a:bodyPr/>
                    <a:lstStyle/>
                    <a:p>
                      <a:pPr algn="just">
                        <a:lnSpc>
                          <a:spcPct val="200000"/>
                        </a:lnSpc>
                        <a:spcAft>
                          <a:spcPts val="0"/>
                        </a:spcAft>
                      </a:pPr>
                      <a:r>
                        <a:rPr lang="es-EC" sz="1400">
                          <a:effectLst/>
                        </a:rPr>
                        <a:t>CA2- IÑAQUITO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b="1" dirty="0">
                          <a:solidFill>
                            <a:srgbClr val="222A35"/>
                          </a:solidFill>
                          <a:effectLst/>
                        </a:rPr>
                        <a:t>3399</a:t>
                      </a:r>
                      <a:endParaRPr lang="es-EC" sz="1800" b="1"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b="1">
                          <a:solidFill>
                            <a:srgbClr val="222A35"/>
                          </a:solidFill>
                          <a:effectLst/>
                        </a:rPr>
                        <a:t>283</a:t>
                      </a:r>
                      <a:endParaRPr lang="es-EC" sz="1800" b="1">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647">
                <a:tc>
                  <a:txBody>
                    <a:bodyPr/>
                    <a:lstStyle/>
                    <a:p>
                      <a:pPr algn="just">
                        <a:lnSpc>
                          <a:spcPct val="200000"/>
                        </a:lnSpc>
                        <a:spcAft>
                          <a:spcPts val="0"/>
                        </a:spcAft>
                      </a:pPr>
                      <a:r>
                        <a:rPr lang="es-EC" sz="1400">
                          <a:effectLst/>
                        </a:rPr>
                        <a:t>CA3- CUMBAYA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b="1">
                          <a:solidFill>
                            <a:srgbClr val="222A35"/>
                          </a:solidFill>
                          <a:effectLst/>
                        </a:rPr>
                        <a:t>7802</a:t>
                      </a:r>
                      <a:endParaRPr lang="es-EC" sz="1800" b="1">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b="1" dirty="0">
                          <a:solidFill>
                            <a:srgbClr val="222A35"/>
                          </a:solidFill>
                          <a:effectLst/>
                        </a:rPr>
                        <a:t>650</a:t>
                      </a:r>
                      <a:endParaRPr lang="es-EC" sz="1800" b="1"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3604">
                <a:tc>
                  <a:txBody>
                    <a:bodyPr/>
                    <a:lstStyle/>
                    <a:p>
                      <a:pPr algn="just">
                        <a:lnSpc>
                          <a:spcPct val="200000"/>
                        </a:lnSpc>
                        <a:spcAft>
                          <a:spcPts val="0"/>
                        </a:spcAft>
                      </a:pPr>
                      <a:r>
                        <a:rPr lang="es-EC" sz="1400">
                          <a:effectLst/>
                        </a:rPr>
                        <a:t>CA4- CUENCA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b="1">
                          <a:solidFill>
                            <a:srgbClr val="222A35"/>
                          </a:solidFill>
                          <a:effectLst/>
                        </a:rPr>
                        <a:t>59295</a:t>
                      </a:r>
                      <a:endParaRPr lang="es-EC" sz="1800" b="1">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b="1" dirty="0">
                          <a:solidFill>
                            <a:srgbClr val="222A35"/>
                          </a:solidFill>
                          <a:effectLst/>
                        </a:rPr>
                        <a:t>4941</a:t>
                      </a:r>
                      <a:endParaRPr lang="es-EC" sz="1800" b="1"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647">
                <a:tc>
                  <a:txBody>
                    <a:bodyPr/>
                    <a:lstStyle/>
                    <a:p>
                      <a:pPr algn="just">
                        <a:lnSpc>
                          <a:spcPct val="200000"/>
                        </a:lnSpc>
                        <a:spcAft>
                          <a:spcPts val="0"/>
                        </a:spcAft>
                      </a:pPr>
                      <a:r>
                        <a:rPr lang="es-EC" sz="1400">
                          <a:effectLst/>
                        </a:rPr>
                        <a:t>CA5- USHIMANA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b="1">
                          <a:solidFill>
                            <a:srgbClr val="222A35"/>
                          </a:solidFill>
                          <a:effectLst/>
                        </a:rPr>
                        <a:t>68125</a:t>
                      </a:r>
                      <a:endParaRPr lang="es-EC" sz="1800" b="1">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b="1" dirty="0">
                          <a:solidFill>
                            <a:srgbClr val="222A35"/>
                          </a:solidFill>
                          <a:effectLst/>
                        </a:rPr>
                        <a:t>5677</a:t>
                      </a:r>
                      <a:endParaRPr lang="es-EC" sz="1800" b="1"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647">
                <a:tc>
                  <a:txBody>
                    <a:bodyPr/>
                    <a:lstStyle/>
                    <a:p>
                      <a:pPr algn="just">
                        <a:lnSpc>
                          <a:spcPct val="200000"/>
                        </a:lnSpc>
                        <a:spcAft>
                          <a:spcPts val="0"/>
                        </a:spcAft>
                      </a:pPr>
                      <a:r>
                        <a:rPr lang="es-EC" sz="1400">
                          <a:effectLst/>
                        </a:rPr>
                        <a:t>CA9- PETROECUADOR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b="1">
                          <a:solidFill>
                            <a:srgbClr val="222A35"/>
                          </a:solidFill>
                          <a:effectLst/>
                        </a:rPr>
                        <a:t>21637</a:t>
                      </a:r>
                      <a:endParaRPr lang="es-EC" sz="1800" b="1">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b="1" dirty="0">
                          <a:solidFill>
                            <a:srgbClr val="222A35"/>
                          </a:solidFill>
                          <a:effectLst/>
                        </a:rPr>
                        <a:t>1803</a:t>
                      </a:r>
                      <a:endParaRPr lang="es-EC" sz="1800" b="1"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3604">
                <a:tc>
                  <a:txBody>
                    <a:bodyPr/>
                    <a:lstStyle/>
                    <a:p>
                      <a:pPr algn="just">
                        <a:lnSpc>
                          <a:spcPct val="200000"/>
                        </a:lnSpc>
                        <a:spcAft>
                          <a:spcPts val="0"/>
                        </a:spcAft>
                      </a:pPr>
                      <a:r>
                        <a:rPr lang="es-EC" sz="1400" dirty="0">
                          <a:effectLst/>
                        </a:rPr>
                        <a:t>TOTAL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b="1">
                          <a:solidFill>
                            <a:srgbClr val="222A35"/>
                          </a:solidFill>
                          <a:effectLst/>
                        </a:rPr>
                        <a:t>272040</a:t>
                      </a:r>
                      <a:endParaRPr lang="es-EC" sz="1800" b="1">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b="1" dirty="0">
                          <a:solidFill>
                            <a:srgbClr val="222A35"/>
                          </a:solidFill>
                          <a:effectLst/>
                        </a:rPr>
                        <a:t>22670</a:t>
                      </a:r>
                      <a:endParaRPr lang="es-EC" sz="1800" b="1"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Flecha izquierda 4"/>
          <p:cNvSpPr/>
          <p:nvPr/>
        </p:nvSpPr>
        <p:spPr>
          <a:xfrm>
            <a:off x="6888088" y="3549662"/>
            <a:ext cx="576064" cy="50405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2" name="Rectángulo 11"/>
              <p:cNvSpPr/>
              <p:nvPr/>
            </p:nvSpPr>
            <p:spPr>
              <a:xfrm>
                <a:off x="8065966" y="2781823"/>
                <a:ext cx="3358676"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222A35"/>
                          </a:solidFill>
                          <a:latin typeface="Cambria Math" panose="02040503050406030204" pitchFamily="18" charset="0"/>
                        </a:rPr>
                        <m:t>𝑛</m:t>
                      </m:r>
                      <m:r>
                        <a:rPr lang="es-EC" i="0">
                          <a:solidFill>
                            <a:srgbClr val="222A35"/>
                          </a:solidFill>
                          <a:latin typeface="Cambria Math" panose="02040503050406030204" pitchFamily="18" charset="0"/>
                        </a:rPr>
                        <m:t>= </m:t>
                      </m:r>
                      <m:f>
                        <m:fPr>
                          <m:ctrlPr>
                            <a:rPr lang="es-EC" i="1">
                              <a:solidFill>
                                <a:srgbClr val="222A35"/>
                              </a:solidFill>
                              <a:latin typeface="Cambria Math" panose="02040503050406030204" pitchFamily="18" charset="0"/>
                            </a:rPr>
                          </m:ctrlPr>
                        </m:fPr>
                        <m:num>
                          <m:r>
                            <a:rPr lang="es-EC" i="1">
                              <a:solidFill>
                                <a:srgbClr val="222A35"/>
                              </a:solidFill>
                              <a:latin typeface="Cambria Math" panose="02040503050406030204" pitchFamily="18" charset="0"/>
                            </a:rPr>
                            <m:t>𝑁</m:t>
                          </m:r>
                          <m:r>
                            <a:rPr lang="es-EC" i="0">
                              <a:solidFill>
                                <a:srgbClr val="222A35"/>
                              </a:solidFill>
                              <a:latin typeface="Cambria Math" panose="02040503050406030204" pitchFamily="18" charset="0"/>
                            </a:rPr>
                            <m:t>∗</m:t>
                          </m:r>
                          <m:sSup>
                            <m:sSupPr>
                              <m:ctrlPr>
                                <a:rPr lang="es-EC" i="1">
                                  <a:solidFill>
                                    <a:srgbClr val="222A35"/>
                                  </a:solidFill>
                                  <a:latin typeface="Cambria Math" panose="02040503050406030204" pitchFamily="18" charset="0"/>
                                </a:rPr>
                              </m:ctrlPr>
                            </m:sSupPr>
                            <m:e>
                              <m:r>
                                <a:rPr lang="es-EC" i="1">
                                  <a:solidFill>
                                    <a:srgbClr val="222A35"/>
                                  </a:solidFill>
                                  <a:latin typeface="Cambria Math" panose="02040503050406030204" pitchFamily="18" charset="0"/>
                                </a:rPr>
                                <m:t>𝑍</m:t>
                              </m:r>
                            </m:e>
                            <m:sup>
                              <m:r>
                                <a:rPr lang="es-EC" i="0">
                                  <a:solidFill>
                                    <a:srgbClr val="222A35"/>
                                  </a:solidFill>
                                  <a:latin typeface="Cambria Math" panose="02040503050406030204" pitchFamily="18" charset="0"/>
                                </a:rPr>
                                <m:t>2</m:t>
                              </m:r>
                            </m:sup>
                          </m:sSup>
                          <m:r>
                            <a:rPr lang="es-EC" i="0">
                              <a:solidFill>
                                <a:srgbClr val="222A35"/>
                              </a:solidFill>
                              <a:latin typeface="Cambria Math" panose="02040503050406030204" pitchFamily="18" charset="0"/>
                            </a:rPr>
                            <m:t>∗</m:t>
                          </m:r>
                          <m:r>
                            <a:rPr lang="es-EC" i="1">
                              <a:solidFill>
                                <a:srgbClr val="222A35"/>
                              </a:solidFill>
                              <a:latin typeface="Cambria Math" panose="02040503050406030204" pitchFamily="18" charset="0"/>
                            </a:rPr>
                            <m:t>𝑝</m:t>
                          </m:r>
                          <m:r>
                            <a:rPr lang="es-EC" i="0">
                              <a:solidFill>
                                <a:srgbClr val="222A35"/>
                              </a:solidFill>
                              <a:latin typeface="Cambria Math" panose="02040503050406030204" pitchFamily="18" charset="0"/>
                            </a:rPr>
                            <m:t>∗</m:t>
                          </m:r>
                          <m:r>
                            <a:rPr lang="es-EC" i="1">
                              <a:solidFill>
                                <a:srgbClr val="222A35"/>
                              </a:solidFill>
                              <a:latin typeface="Cambria Math" panose="02040503050406030204" pitchFamily="18" charset="0"/>
                            </a:rPr>
                            <m:t>𝑞</m:t>
                          </m:r>
                        </m:num>
                        <m:den>
                          <m:d>
                            <m:dPr>
                              <m:begChr m:val=""/>
                              <m:ctrlPr>
                                <a:rPr lang="es-EC" i="1">
                                  <a:solidFill>
                                    <a:srgbClr val="222A35"/>
                                  </a:solidFill>
                                  <a:latin typeface="Cambria Math" panose="02040503050406030204" pitchFamily="18" charset="0"/>
                                </a:rPr>
                              </m:ctrlPr>
                            </m:dPr>
                            <m:e>
                              <m:sSup>
                                <m:sSupPr>
                                  <m:ctrlPr>
                                    <a:rPr lang="es-EC" i="1">
                                      <a:solidFill>
                                        <a:srgbClr val="222A35"/>
                                      </a:solidFill>
                                      <a:latin typeface="Cambria Math" panose="02040503050406030204" pitchFamily="18" charset="0"/>
                                    </a:rPr>
                                  </m:ctrlPr>
                                </m:sSupPr>
                                <m:e>
                                  <m:r>
                                    <a:rPr lang="es-EC" i="1">
                                      <a:solidFill>
                                        <a:srgbClr val="222A35"/>
                                      </a:solidFill>
                                      <a:latin typeface="Cambria Math" panose="02040503050406030204" pitchFamily="18" charset="0"/>
                                    </a:rPr>
                                    <m:t>𝑒</m:t>
                                  </m:r>
                                </m:e>
                                <m:sup>
                                  <m:r>
                                    <a:rPr lang="es-EC" i="0">
                                      <a:solidFill>
                                        <a:srgbClr val="222A35"/>
                                      </a:solidFill>
                                      <a:latin typeface="Cambria Math" panose="02040503050406030204" pitchFamily="18" charset="0"/>
                                    </a:rPr>
                                    <m:t>2</m:t>
                                  </m:r>
                                </m:sup>
                              </m:sSup>
                              <m:r>
                                <a:rPr lang="es-EC" i="0">
                                  <a:solidFill>
                                    <a:srgbClr val="222A35"/>
                                  </a:solidFill>
                                  <a:latin typeface="Cambria Math" panose="02040503050406030204" pitchFamily="18" charset="0"/>
                                </a:rPr>
                                <m:t>∗</m:t>
                              </m:r>
                              <m:d>
                                <m:dPr>
                                  <m:ctrlPr>
                                    <a:rPr lang="es-EC" i="1">
                                      <a:solidFill>
                                        <a:srgbClr val="222A35"/>
                                      </a:solidFill>
                                      <a:latin typeface="Cambria Math" panose="02040503050406030204" pitchFamily="18" charset="0"/>
                                    </a:rPr>
                                  </m:ctrlPr>
                                </m:dPr>
                                <m:e>
                                  <m:r>
                                    <a:rPr lang="es-EC" i="1">
                                      <a:solidFill>
                                        <a:srgbClr val="222A35"/>
                                      </a:solidFill>
                                      <a:latin typeface="Cambria Math" panose="02040503050406030204" pitchFamily="18" charset="0"/>
                                    </a:rPr>
                                    <m:t>𝑁</m:t>
                                  </m:r>
                                  <m:r>
                                    <a:rPr lang="es-EC" i="0">
                                      <a:solidFill>
                                        <a:srgbClr val="222A35"/>
                                      </a:solidFill>
                                      <a:latin typeface="Cambria Math" panose="02040503050406030204" pitchFamily="18" charset="0"/>
                                    </a:rPr>
                                    <m:t>−1</m:t>
                                  </m:r>
                                </m:e>
                              </m:d>
                              <m:r>
                                <a:rPr lang="es-EC" i="0">
                                  <a:solidFill>
                                    <a:srgbClr val="222A35"/>
                                  </a:solidFill>
                                  <a:latin typeface="Cambria Math" panose="02040503050406030204" pitchFamily="18" charset="0"/>
                                </a:rPr>
                                <m:t>+(</m:t>
                              </m:r>
                              <m:sSup>
                                <m:sSupPr>
                                  <m:ctrlPr>
                                    <a:rPr lang="es-EC" i="1">
                                      <a:solidFill>
                                        <a:srgbClr val="222A35"/>
                                      </a:solidFill>
                                      <a:latin typeface="Cambria Math" panose="02040503050406030204" pitchFamily="18" charset="0"/>
                                    </a:rPr>
                                  </m:ctrlPr>
                                </m:sSupPr>
                                <m:e>
                                  <m:r>
                                    <a:rPr lang="es-EC" i="1">
                                      <a:solidFill>
                                        <a:srgbClr val="222A35"/>
                                      </a:solidFill>
                                      <a:latin typeface="Cambria Math" panose="02040503050406030204" pitchFamily="18" charset="0"/>
                                    </a:rPr>
                                    <m:t>𝑍</m:t>
                                  </m:r>
                                </m:e>
                                <m:sup>
                                  <m:r>
                                    <a:rPr lang="es-EC" i="0">
                                      <a:solidFill>
                                        <a:srgbClr val="222A35"/>
                                      </a:solidFill>
                                      <a:latin typeface="Cambria Math" panose="02040503050406030204" pitchFamily="18" charset="0"/>
                                    </a:rPr>
                                    <m:t>2</m:t>
                                  </m:r>
                                </m:sup>
                              </m:sSup>
                              <m:r>
                                <a:rPr lang="es-EC" i="0">
                                  <a:solidFill>
                                    <a:srgbClr val="222A35"/>
                                  </a:solidFill>
                                  <a:latin typeface="Cambria Math" panose="02040503050406030204" pitchFamily="18" charset="0"/>
                                </a:rPr>
                                <m:t>∗</m:t>
                              </m:r>
                              <m:r>
                                <a:rPr lang="es-EC" i="1">
                                  <a:solidFill>
                                    <a:srgbClr val="222A35"/>
                                  </a:solidFill>
                                  <a:latin typeface="Cambria Math" panose="02040503050406030204" pitchFamily="18" charset="0"/>
                                </a:rPr>
                                <m:t>𝑝</m:t>
                              </m:r>
                              <m:r>
                                <a:rPr lang="es-EC" i="0">
                                  <a:solidFill>
                                    <a:srgbClr val="222A35"/>
                                  </a:solidFill>
                                  <a:latin typeface="Cambria Math" panose="02040503050406030204" pitchFamily="18" charset="0"/>
                                </a:rPr>
                                <m:t>∗</m:t>
                              </m:r>
                              <m:r>
                                <a:rPr lang="es-EC" i="1">
                                  <a:solidFill>
                                    <a:srgbClr val="222A35"/>
                                  </a:solidFill>
                                  <a:latin typeface="Cambria Math" panose="02040503050406030204" pitchFamily="18" charset="0"/>
                                </a:rPr>
                                <m:t>𝑞</m:t>
                              </m:r>
                            </m:e>
                          </m:d>
                        </m:den>
                      </m:f>
                    </m:oMath>
                  </m:oMathPara>
                </a14:m>
                <a:endParaRPr lang="es-EC" dirty="0">
                  <a:solidFill>
                    <a:srgbClr val="222A35"/>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8065966" y="2781823"/>
                <a:ext cx="3358676" cy="697307"/>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7298609" y="4053718"/>
                <a:ext cx="4893391" cy="687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222A35"/>
                          </a:solidFill>
                          <a:latin typeface="Cambria Math" panose="02040503050406030204" pitchFamily="18" charset="0"/>
                        </a:rPr>
                        <m:t>𝑛</m:t>
                      </m:r>
                      <m:r>
                        <a:rPr lang="es-EC" i="0">
                          <a:solidFill>
                            <a:srgbClr val="222A35"/>
                          </a:solidFill>
                          <a:latin typeface="Cambria Math" panose="02040503050406030204" pitchFamily="18" charset="0"/>
                        </a:rPr>
                        <m:t>= </m:t>
                      </m:r>
                      <m:f>
                        <m:fPr>
                          <m:ctrlPr>
                            <a:rPr lang="es-EC" i="1">
                              <a:solidFill>
                                <a:srgbClr val="222A35"/>
                              </a:solidFill>
                              <a:latin typeface="Cambria Math" panose="02040503050406030204" pitchFamily="18" charset="0"/>
                            </a:rPr>
                          </m:ctrlPr>
                        </m:fPr>
                        <m:num>
                          <m:r>
                            <a:rPr lang="es-EC" i="0">
                              <a:solidFill>
                                <a:srgbClr val="222A35"/>
                              </a:solidFill>
                              <a:latin typeface="Cambria Math" panose="02040503050406030204" pitchFamily="18" charset="0"/>
                            </a:rPr>
                            <m:t>212745∗</m:t>
                          </m:r>
                          <m:sSup>
                            <m:sSupPr>
                              <m:ctrlPr>
                                <a:rPr lang="es-EC" i="1">
                                  <a:solidFill>
                                    <a:srgbClr val="222A35"/>
                                  </a:solidFill>
                                  <a:latin typeface="Cambria Math" panose="02040503050406030204" pitchFamily="18" charset="0"/>
                                </a:rPr>
                              </m:ctrlPr>
                            </m:sSupPr>
                            <m:e>
                              <m:r>
                                <a:rPr lang="es-EC" i="0">
                                  <a:solidFill>
                                    <a:srgbClr val="222A35"/>
                                  </a:solidFill>
                                  <a:latin typeface="Cambria Math" panose="02040503050406030204" pitchFamily="18" charset="0"/>
                                </a:rPr>
                                <m:t>1,96</m:t>
                              </m:r>
                            </m:e>
                            <m:sup>
                              <m:r>
                                <a:rPr lang="es-EC" i="0">
                                  <a:solidFill>
                                    <a:srgbClr val="222A35"/>
                                  </a:solidFill>
                                  <a:latin typeface="Cambria Math" panose="02040503050406030204" pitchFamily="18" charset="0"/>
                                </a:rPr>
                                <m:t>2</m:t>
                              </m:r>
                            </m:sup>
                          </m:sSup>
                          <m:r>
                            <a:rPr lang="es-EC" i="0">
                              <a:solidFill>
                                <a:srgbClr val="222A35"/>
                              </a:solidFill>
                              <a:latin typeface="Cambria Math" panose="02040503050406030204" pitchFamily="18" charset="0"/>
                            </a:rPr>
                            <m:t>∗0,5∗0,5</m:t>
                          </m:r>
                        </m:num>
                        <m:den>
                          <m:sSup>
                            <m:sSupPr>
                              <m:ctrlPr>
                                <a:rPr lang="es-EC" i="1">
                                  <a:solidFill>
                                    <a:srgbClr val="222A35"/>
                                  </a:solidFill>
                                  <a:latin typeface="Cambria Math" panose="02040503050406030204" pitchFamily="18" charset="0"/>
                                </a:rPr>
                              </m:ctrlPr>
                            </m:sSupPr>
                            <m:e>
                              <m:r>
                                <a:rPr lang="es-EC" i="0">
                                  <a:solidFill>
                                    <a:srgbClr val="222A35"/>
                                  </a:solidFill>
                                  <a:latin typeface="Cambria Math" panose="02040503050406030204" pitchFamily="18" charset="0"/>
                                </a:rPr>
                                <m:t>0,05</m:t>
                              </m:r>
                            </m:e>
                            <m:sup>
                              <m:r>
                                <a:rPr lang="es-EC" i="0">
                                  <a:solidFill>
                                    <a:srgbClr val="222A35"/>
                                  </a:solidFill>
                                  <a:latin typeface="Cambria Math" panose="02040503050406030204" pitchFamily="18" charset="0"/>
                                </a:rPr>
                                <m:t>2</m:t>
                              </m:r>
                            </m:sup>
                          </m:sSup>
                          <m:r>
                            <a:rPr lang="es-EC" i="0">
                              <a:solidFill>
                                <a:srgbClr val="222A35"/>
                              </a:solidFill>
                              <a:latin typeface="Cambria Math" panose="02040503050406030204" pitchFamily="18" charset="0"/>
                            </a:rPr>
                            <m:t>∗</m:t>
                          </m:r>
                          <m:d>
                            <m:dPr>
                              <m:ctrlPr>
                                <a:rPr lang="es-EC" i="1">
                                  <a:solidFill>
                                    <a:srgbClr val="222A35"/>
                                  </a:solidFill>
                                  <a:latin typeface="Cambria Math" panose="02040503050406030204" pitchFamily="18" charset="0"/>
                                </a:rPr>
                              </m:ctrlPr>
                            </m:dPr>
                            <m:e>
                              <m:r>
                                <a:rPr lang="es-EC" i="0">
                                  <a:solidFill>
                                    <a:srgbClr val="222A35"/>
                                  </a:solidFill>
                                  <a:latin typeface="Cambria Math" panose="02040503050406030204" pitchFamily="18" charset="0"/>
                                </a:rPr>
                                <m:t>212745−1</m:t>
                              </m:r>
                            </m:e>
                          </m:d>
                          <m:r>
                            <a:rPr lang="es-EC" i="0">
                              <a:solidFill>
                                <a:srgbClr val="222A35"/>
                              </a:solidFill>
                              <a:latin typeface="Cambria Math" panose="02040503050406030204" pitchFamily="18" charset="0"/>
                            </a:rPr>
                            <m:t>+</m:t>
                          </m:r>
                          <m:d>
                            <m:dPr>
                              <m:ctrlPr>
                                <a:rPr lang="es-EC" i="1">
                                  <a:solidFill>
                                    <a:srgbClr val="222A35"/>
                                  </a:solidFill>
                                  <a:latin typeface="Cambria Math" panose="02040503050406030204" pitchFamily="18" charset="0"/>
                                </a:rPr>
                              </m:ctrlPr>
                            </m:dPr>
                            <m:e>
                              <m:sSup>
                                <m:sSupPr>
                                  <m:ctrlPr>
                                    <a:rPr lang="es-EC" i="1">
                                      <a:solidFill>
                                        <a:srgbClr val="222A35"/>
                                      </a:solidFill>
                                      <a:latin typeface="Cambria Math" panose="02040503050406030204" pitchFamily="18" charset="0"/>
                                    </a:rPr>
                                  </m:ctrlPr>
                                </m:sSupPr>
                                <m:e>
                                  <m:r>
                                    <a:rPr lang="es-EC" i="0">
                                      <a:solidFill>
                                        <a:srgbClr val="222A35"/>
                                      </a:solidFill>
                                      <a:latin typeface="Cambria Math" panose="02040503050406030204" pitchFamily="18" charset="0"/>
                                    </a:rPr>
                                    <m:t>1,96</m:t>
                                  </m:r>
                                </m:e>
                                <m:sup>
                                  <m:r>
                                    <a:rPr lang="es-EC" i="0">
                                      <a:solidFill>
                                        <a:srgbClr val="222A35"/>
                                      </a:solidFill>
                                      <a:latin typeface="Cambria Math" panose="02040503050406030204" pitchFamily="18" charset="0"/>
                                    </a:rPr>
                                    <m:t>2</m:t>
                                  </m:r>
                                </m:sup>
                              </m:sSup>
                              <m:r>
                                <a:rPr lang="es-EC" i="0">
                                  <a:solidFill>
                                    <a:srgbClr val="222A35"/>
                                  </a:solidFill>
                                  <a:latin typeface="Cambria Math" panose="02040503050406030204" pitchFamily="18" charset="0"/>
                                </a:rPr>
                                <m:t>∗0,5∗0,5</m:t>
                              </m:r>
                            </m:e>
                          </m:d>
                        </m:den>
                      </m:f>
                    </m:oMath>
                  </m:oMathPara>
                </a14:m>
                <a:endParaRPr lang="es-EC" dirty="0">
                  <a:solidFill>
                    <a:srgbClr val="222A35"/>
                  </a:solidFill>
                </a:endParaRPr>
              </a:p>
            </p:txBody>
          </p:sp>
        </mc:Choice>
        <mc:Fallback xmlns="">
          <p:sp>
            <p:nvSpPr>
              <p:cNvPr id="13" name="Rectángulo 12"/>
              <p:cNvSpPr>
                <a:spLocks noRot="1" noChangeAspect="1" noMove="1" noResize="1" noEditPoints="1" noAdjustHandles="1" noChangeArrowheads="1" noChangeShapeType="1" noTextEdit="1"/>
              </p:cNvSpPr>
              <p:nvPr/>
            </p:nvSpPr>
            <p:spPr>
              <a:xfrm>
                <a:off x="7298609" y="4053718"/>
                <a:ext cx="4893391" cy="687368"/>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8826599" y="5125618"/>
                <a:ext cx="2342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solidFill>
                            <a:srgbClr val="222A35"/>
                          </a:solidFill>
                          <a:latin typeface="Cambria Math" panose="02040503050406030204" pitchFamily="18" charset="0"/>
                        </a:rPr>
                        <m:t>𝒏</m:t>
                      </m:r>
                      <m:r>
                        <a:rPr lang="es-EC" b="1" i="0">
                          <a:solidFill>
                            <a:srgbClr val="222A35"/>
                          </a:solidFill>
                          <a:latin typeface="Cambria Math" panose="02040503050406030204" pitchFamily="18" charset="0"/>
                        </a:rPr>
                        <m:t>= </m:t>
                      </m:r>
                      <m:r>
                        <a:rPr lang="es-EC" b="1" i="0">
                          <a:solidFill>
                            <a:srgbClr val="222A35"/>
                          </a:solidFill>
                          <a:latin typeface="Cambria Math" panose="02040503050406030204" pitchFamily="18" charset="0"/>
                        </a:rPr>
                        <m:t>𝟑𝟖𝟑</m:t>
                      </m:r>
                      <m:r>
                        <a:rPr lang="es-EC" b="1" i="0">
                          <a:solidFill>
                            <a:srgbClr val="222A35"/>
                          </a:solidFill>
                          <a:latin typeface="Cambria Math" panose="02040503050406030204" pitchFamily="18" charset="0"/>
                        </a:rPr>
                        <m:t> </m:t>
                      </m:r>
                      <m:r>
                        <a:rPr lang="es-EC" b="1" i="1">
                          <a:solidFill>
                            <a:srgbClr val="222A35"/>
                          </a:solidFill>
                          <a:latin typeface="Cambria Math" panose="02040503050406030204" pitchFamily="18" charset="0"/>
                        </a:rPr>
                        <m:t>𝒆𝒏𝒄𝒖𝒆𝒔𝒕𝒂𝒔</m:t>
                      </m:r>
                    </m:oMath>
                  </m:oMathPara>
                </a14:m>
                <a:endParaRPr lang="es-EC" b="1" dirty="0">
                  <a:solidFill>
                    <a:srgbClr val="222A35"/>
                  </a:solidFill>
                </a:endParaRPr>
              </a:p>
            </p:txBody>
          </p:sp>
        </mc:Choice>
        <mc:Fallback xmlns="">
          <p:sp>
            <p:nvSpPr>
              <p:cNvPr id="14" name="Rectángulo 13"/>
              <p:cNvSpPr>
                <a:spLocks noRot="1" noChangeAspect="1" noMove="1" noResize="1" noEditPoints="1" noAdjustHandles="1" noChangeArrowheads="1" noChangeShapeType="1" noTextEdit="1"/>
              </p:cNvSpPr>
              <p:nvPr/>
            </p:nvSpPr>
            <p:spPr>
              <a:xfrm>
                <a:off x="8826599" y="5125618"/>
                <a:ext cx="2342308" cy="369332"/>
              </a:xfrm>
              <a:prstGeom prst="rect">
                <a:avLst/>
              </a:prstGeom>
              <a:blipFill rotWithShape="0">
                <a:blip r:embed="rId6"/>
                <a:stretch>
                  <a:fillRect/>
                </a:stretch>
              </a:blipFill>
            </p:spPr>
            <p:txBody>
              <a:bodyPr/>
              <a:lstStyle/>
              <a:p>
                <a:r>
                  <a:rPr lang="es-EC">
                    <a:noFill/>
                  </a:rPr>
                  <a:t> </a:t>
                </a:r>
              </a:p>
            </p:txBody>
          </p:sp>
        </mc:Fallback>
      </mc:AlternateContent>
      <p:sp>
        <p:nvSpPr>
          <p:cNvPr id="15" name="CuadroTexto 14"/>
          <p:cNvSpPr txBox="1"/>
          <p:nvPr/>
        </p:nvSpPr>
        <p:spPr>
          <a:xfrm>
            <a:off x="2207568" y="5494811"/>
            <a:ext cx="3096344" cy="369332"/>
          </a:xfrm>
          <a:prstGeom prst="rect">
            <a:avLst/>
          </a:prstGeom>
          <a:noFill/>
        </p:spPr>
        <p:txBody>
          <a:bodyPr wrap="square" rtlCol="0">
            <a:spAutoFit/>
          </a:bodyPr>
          <a:lstStyle/>
          <a:p>
            <a:r>
              <a:rPr lang="es-EC" b="1" dirty="0" smtClean="0">
                <a:solidFill>
                  <a:srgbClr val="2C3E50"/>
                </a:solidFill>
              </a:rPr>
              <a:t>Fuente: </a:t>
            </a:r>
            <a:r>
              <a:rPr lang="es-EC" dirty="0" smtClean="0">
                <a:solidFill>
                  <a:srgbClr val="2C3E50"/>
                </a:solidFill>
              </a:rPr>
              <a:t>Ministerio del Deporte</a:t>
            </a:r>
            <a:endParaRPr lang="es-EC" dirty="0">
              <a:solidFill>
                <a:srgbClr val="2C3E50"/>
              </a:solidFill>
            </a:endParaRPr>
          </a:p>
        </p:txBody>
      </p:sp>
    </p:spTree>
    <p:extLst>
      <p:ext uri="{BB962C8B-B14F-4D97-AF65-F5344CB8AC3E}">
        <p14:creationId xmlns:p14="http://schemas.microsoft.com/office/powerpoint/2010/main" val="1829736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MARCO METODOLÓGICO-DISTRIBUCIÓN</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407494654"/>
              </p:ext>
            </p:extLst>
          </p:nvPr>
        </p:nvGraphicFramePr>
        <p:xfrm>
          <a:off x="335360" y="2242673"/>
          <a:ext cx="6552727" cy="3467093"/>
        </p:xfrm>
        <a:graphic>
          <a:graphicData uri="http://schemas.openxmlformats.org/drawingml/2006/table">
            <a:tbl>
              <a:tblPr firstRow="1" firstCol="1" bandRow="1">
                <a:tableStyleId>{F5AB1C69-6EDB-4FF4-983F-18BD219EF322}</a:tableStyleId>
              </a:tblPr>
              <a:tblGrid>
                <a:gridCol w="2567681"/>
                <a:gridCol w="1206900"/>
                <a:gridCol w="1538124"/>
                <a:gridCol w="1240022"/>
              </a:tblGrid>
              <a:tr h="495299">
                <a:tc>
                  <a:txBody>
                    <a:bodyPr/>
                    <a:lstStyle/>
                    <a:p>
                      <a:pPr>
                        <a:lnSpc>
                          <a:spcPct val="115000"/>
                        </a:lnSpc>
                        <a:spcAft>
                          <a:spcPts val="0"/>
                        </a:spcAft>
                      </a:pPr>
                      <a:r>
                        <a:rPr lang="es-EC" sz="1600" dirty="0">
                          <a:effectLst/>
                        </a:rPr>
                        <a:t>CENTRO ACTIVO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USUARIOS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Porcentaje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Distribución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5299">
                <a:tc>
                  <a:txBody>
                    <a:bodyPr/>
                    <a:lstStyle/>
                    <a:p>
                      <a:pPr>
                        <a:lnSpc>
                          <a:spcPct val="115000"/>
                        </a:lnSpc>
                        <a:spcAft>
                          <a:spcPts val="0"/>
                        </a:spcAft>
                      </a:pPr>
                      <a:r>
                        <a:rPr lang="es-EC" sz="1600">
                          <a:effectLst/>
                        </a:rPr>
                        <a:t>CA1- MATRIZ</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111782</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53%</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201</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5299">
                <a:tc>
                  <a:txBody>
                    <a:bodyPr/>
                    <a:lstStyle/>
                    <a:p>
                      <a:pPr>
                        <a:lnSpc>
                          <a:spcPct val="115000"/>
                        </a:lnSpc>
                        <a:spcAft>
                          <a:spcPts val="0"/>
                        </a:spcAft>
                      </a:pPr>
                      <a:r>
                        <a:rPr lang="es-EC" sz="1600">
                          <a:effectLst/>
                        </a:rPr>
                        <a:t>CA2- IÑAQUITO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3399</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2%</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solidFill>
                            <a:srgbClr val="222A35"/>
                          </a:solidFill>
                          <a:effectLst/>
                        </a:rPr>
                        <a:t>6</a:t>
                      </a:r>
                      <a:endParaRPr lang="es-EC" sz="2000"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5299">
                <a:tc>
                  <a:txBody>
                    <a:bodyPr/>
                    <a:lstStyle/>
                    <a:p>
                      <a:pPr>
                        <a:lnSpc>
                          <a:spcPct val="115000"/>
                        </a:lnSpc>
                        <a:spcAft>
                          <a:spcPts val="0"/>
                        </a:spcAft>
                      </a:pPr>
                      <a:r>
                        <a:rPr lang="es-EC" sz="1600">
                          <a:effectLst/>
                        </a:rPr>
                        <a:t>CA3- CUMBAYA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7802</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4%</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14</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5299">
                <a:tc>
                  <a:txBody>
                    <a:bodyPr/>
                    <a:lstStyle/>
                    <a:p>
                      <a:pPr>
                        <a:lnSpc>
                          <a:spcPct val="115000"/>
                        </a:lnSpc>
                        <a:spcAft>
                          <a:spcPts val="0"/>
                        </a:spcAft>
                      </a:pPr>
                      <a:r>
                        <a:rPr lang="es-EC" sz="1600">
                          <a:effectLst/>
                        </a:rPr>
                        <a:t>CA5- USHIMANA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68125</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32%</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123</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5299">
                <a:tc>
                  <a:txBody>
                    <a:bodyPr/>
                    <a:lstStyle/>
                    <a:p>
                      <a:pPr>
                        <a:lnSpc>
                          <a:spcPct val="115000"/>
                        </a:lnSpc>
                        <a:spcAft>
                          <a:spcPts val="0"/>
                        </a:spcAft>
                      </a:pPr>
                      <a:r>
                        <a:rPr lang="es-EC" sz="1600">
                          <a:effectLst/>
                        </a:rPr>
                        <a:t>CA9- PETROECUADOR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21637</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10%</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39</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5299">
                <a:tc>
                  <a:txBody>
                    <a:bodyPr/>
                    <a:lstStyle/>
                    <a:p>
                      <a:pPr>
                        <a:lnSpc>
                          <a:spcPct val="115000"/>
                        </a:lnSpc>
                        <a:spcAft>
                          <a:spcPts val="0"/>
                        </a:spcAft>
                      </a:pPr>
                      <a:r>
                        <a:rPr lang="es-EC" sz="1600">
                          <a:effectLst/>
                        </a:rPr>
                        <a:t>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solidFill>
                            <a:srgbClr val="222A35"/>
                          </a:solidFill>
                          <a:effectLst/>
                        </a:rPr>
                        <a:t>212745</a:t>
                      </a:r>
                      <a:endParaRPr lang="es-EC" sz="200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solidFill>
                            <a:srgbClr val="222A35"/>
                          </a:solidFill>
                          <a:effectLst/>
                        </a:rPr>
                        <a:t>100%</a:t>
                      </a:r>
                      <a:endParaRPr lang="es-EC" sz="2000"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solidFill>
                            <a:srgbClr val="222A35"/>
                          </a:solidFill>
                          <a:effectLst/>
                        </a:rPr>
                        <a:t>383</a:t>
                      </a:r>
                      <a:endParaRPr lang="es-EC" sz="2000"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229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7728" y="1094735"/>
            <a:ext cx="2119397" cy="21193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Resultado de imagen para CENTROS ACTIV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828" y="2780928"/>
            <a:ext cx="4385836"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97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F68327C5-B821-4FE9-A59A-A60D9EB59A9A}" type="slidenum">
              <a:rPr kumimoji="0" lang="en-US" sz="1400" b="0" i="0" u="none" strike="noStrike" kern="1200" cap="none" spc="0" normalizeH="0" baseline="0" noProof="0" smtClean="0">
                <a:ln>
                  <a:noFill/>
                </a:ln>
                <a:solidFill>
                  <a:srgbClr val="2F3A46"/>
                </a:solidFill>
                <a:effectLst/>
                <a:uLnTx/>
                <a:uFillTx/>
                <a:latin typeface="Calibri"/>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2F3A46"/>
              </a:solidFill>
              <a:effectLst/>
              <a:uLnTx/>
              <a:uFillTx/>
              <a:latin typeface="Calibri"/>
              <a:ea typeface="+mn-ea"/>
              <a:cs typeface="+mn-cs"/>
            </a:endParaRPr>
          </a:p>
        </p:txBody>
      </p:sp>
      <p:sp>
        <p:nvSpPr>
          <p:cNvPr id="24" name="Rectángulo 23"/>
          <p:cNvSpPr/>
          <p:nvPr/>
        </p:nvSpPr>
        <p:spPr>
          <a:xfrm>
            <a:off x="208992" y="6195083"/>
            <a:ext cx="677594" cy="6297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Imagen 13"/>
          <p:cNvPicPr>
            <a:picLocks noChangeAspect="1"/>
          </p:cNvPicPr>
          <p:nvPr/>
        </p:nvPicPr>
        <p:blipFill>
          <a:blip r:embed="rId4"/>
          <a:stretch>
            <a:fillRect/>
          </a:stretch>
        </p:blipFill>
        <p:spPr>
          <a:xfrm>
            <a:off x="119336" y="5733256"/>
            <a:ext cx="2088232" cy="942251"/>
          </a:xfrm>
          <a:prstGeom prst="rect">
            <a:avLst/>
          </a:prstGeom>
        </p:spPr>
      </p:pic>
      <p:sp>
        <p:nvSpPr>
          <p:cNvPr id="17"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MARCO METODOLÓGICO-HIPÓTESIS GENERAL</a:t>
            </a:r>
            <a:endParaRPr lang="es-EC" sz="3800" dirty="0">
              <a:solidFill>
                <a:schemeClr val="bg2">
                  <a:lumMod val="10000"/>
                </a:schemeClr>
              </a:solidFill>
            </a:endParaRPr>
          </a:p>
        </p:txBody>
      </p:sp>
      <p:sp>
        <p:nvSpPr>
          <p:cNvPr id="19" name="Rectángulo 18"/>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19"/>
          <p:cNvPicPr>
            <a:picLocks noChangeAspect="1"/>
          </p:cNvPicPr>
          <p:nvPr/>
        </p:nvPicPr>
        <p:blipFill>
          <a:blip r:embed="rId4"/>
          <a:stretch>
            <a:fillRect/>
          </a:stretch>
        </p:blipFill>
        <p:spPr>
          <a:xfrm>
            <a:off x="9984432" y="203870"/>
            <a:ext cx="2088232" cy="942251"/>
          </a:xfrm>
          <a:prstGeom prst="rect">
            <a:avLst/>
          </a:prstGeom>
        </p:spPr>
      </p:pic>
      <p:pic>
        <p:nvPicPr>
          <p:cNvPr id="21" name="Imagen 20"/>
          <p:cNvPicPr>
            <a:picLocks noChangeAspect="1"/>
          </p:cNvPicPr>
          <p:nvPr/>
        </p:nvPicPr>
        <p:blipFill>
          <a:blip r:embed="rId5"/>
          <a:stretch>
            <a:fillRect/>
          </a:stretch>
        </p:blipFill>
        <p:spPr>
          <a:xfrm>
            <a:off x="9527887" y="44624"/>
            <a:ext cx="2544777" cy="890865"/>
          </a:xfrm>
          <a:prstGeom prst="rect">
            <a:avLst/>
          </a:prstGeom>
        </p:spPr>
      </p:pic>
      <p:sp>
        <p:nvSpPr>
          <p:cNvPr id="2" name="CuadroTexto 1"/>
          <p:cNvSpPr txBox="1"/>
          <p:nvPr/>
        </p:nvSpPr>
        <p:spPr>
          <a:xfrm>
            <a:off x="6960096" y="1735891"/>
            <a:ext cx="446449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dirty="0" smtClean="0">
                <a:solidFill>
                  <a:srgbClr val="222A35"/>
                </a:solidFill>
              </a:rPr>
              <a:t>H1: La calidad de los servicios deportivos  ofertados por los CAPP influye en el nivel de satisfacción de sus usuarios.</a:t>
            </a:r>
            <a:endParaRPr lang="es-EC" dirty="0">
              <a:solidFill>
                <a:srgbClr val="222A35"/>
              </a:solidFill>
            </a:endParaRPr>
          </a:p>
        </p:txBody>
      </p:sp>
      <p:sp>
        <p:nvSpPr>
          <p:cNvPr id="15" name="CuadroTexto 14"/>
          <p:cNvSpPr txBox="1"/>
          <p:nvPr/>
        </p:nvSpPr>
        <p:spPr>
          <a:xfrm>
            <a:off x="6960096" y="2775321"/>
            <a:ext cx="446449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dirty="0" smtClean="0">
                <a:solidFill>
                  <a:srgbClr val="222A35"/>
                </a:solidFill>
              </a:rPr>
              <a:t>H0: La calidad de los servicios deportivos  ofertados por los CAPP no influye en el nivel de satisfacción de sus usuarios.</a:t>
            </a:r>
            <a:endParaRPr lang="es-EC" dirty="0">
              <a:solidFill>
                <a:srgbClr val="222A35"/>
              </a:solidFill>
            </a:endParaRPr>
          </a:p>
        </p:txBody>
      </p:sp>
      <p:graphicFrame>
        <p:nvGraphicFramePr>
          <p:cNvPr id="5" name="Diagrama 4"/>
          <p:cNvGraphicFramePr/>
          <p:nvPr>
            <p:extLst>
              <p:ext uri="{D42A27DB-BD31-4B8C-83A1-F6EECF244321}">
                <p14:modId xmlns:p14="http://schemas.microsoft.com/office/powerpoint/2010/main" val="2738339118"/>
              </p:ext>
            </p:extLst>
          </p:nvPr>
        </p:nvGraphicFramePr>
        <p:xfrm>
          <a:off x="434828" y="4437112"/>
          <a:ext cx="5504160" cy="21906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Flecha derecha 5"/>
          <p:cNvSpPr/>
          <p:nvPr/>
        </p:nvSpPr>
        <p:spPr>
          <a:xfrm>
            <a:off x="5303912" y="4581128"/>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6168008" y="4618002"/>
            <a:ext cx="4176464" cy="646331"/>
          </a:xfrm>
          <a:prstGeom prst="rect">
            <a:avLst/>
          </a:prstGeom>
          <a:noFill/>
        </p:spPr>
        <p:txBody>
          <a:bodyPr wrap="square" rtlCol="0">
            <a:spAutoFit/>
          </a:bodyPr>
          <a:lstStyle/>
          <a:p>
            <a:r>
              <a:rPr lang="es-EC" dirty="0" smtClean="0">
                <a:solidFill>
                  <a:srgbClr val="222A35"/>
                </a:solidFill>
              </a:rPr>
              <a:t>Si el nivel de significancia es menor a 0,05 se rechaza H0 y se acepta H1.</a:t>
            </a:r>
            <a:endParaRPr lang="es-EC" dirty="0">
              <a:solidFill>
                <a:srgbClr val="222A35"/>
              </a:solidFill>
            </a:endParaRPr>
          </a:p>
        </p:txBody>
      </p:sp>
      <p:pic>
        <p:nvPicPr>
          <p:cNvPr id="1026" name="Picture 2" descr="Resultado de imagen para chec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4432" y="4618002"/>
            <a:ext cx="2174268" cy="21742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p:cNvGraphicFramePr>
            <a:graphicFrameLocks noGrp="1"/>
          </p:cNvGraphicFramePr>
          <p:nvPr>
            <p:extLst>
              <p:ext uri="{D42A27DB-BD31-4B8C-83A1-F6EECF244321}">
                <p14:modId xmlns:p14="http://schemas.microsoft.com/office/powerpoint/2010/main" val="2658642165"/>
              </p:ext>
            </p:extLst>
          </p:nvPr>
        </p:nvGraphicFramePr>
        <p:xfrm>
          <a:off x="865924" y="1858211"/>
          <a:ext cx="4561342" cy="1840440"/>
        </p:xfrm>
        <a:graphic>
          <a:graphicData uri="http://schemas.openxmlformats.org/drawingml/2006/table">
            <a:tbl>
              <a:tblPr>
                <a:tableStyleId>{5C22544A-7EE6-4342-B048-85BDC9FD1C3A}</a:tableStyleId>
              </a:tblPr>
              <a:tblGrid>
                <a:gridCol w="1332074"/>
                <a:gridCol w="2152845"/>
                <a:gridCol w="1076423"/>
              </a:tblGrid>
              <a:tr h="368088">
                <a:tc rowSpan="5">
                  <a:txBody>
                    <a:bodyPr/>
                    <a:lstStyle/>
                    <a:p>
                      <a:pPr algn="ctr" fontAlgn="ctr"/>
                      <a:r>
                        <a:rPr lang="es-EC" sz="1600" b="1" u="none" strike="noStrike" dirty="0">
                          <a:solidFill>
                            <a:srgbClr val="2C3E50"/>
                          </a:solidFill>
                          <a:effectLst/>
                          <a:latin typeface="+mj-lt"/>
                        </a:rPr>
                        <a:t>Dimensiones de la calidad de servicios deportivos</a:t>
                      </a:r>
                      <a:endParaRPr lang="es-EC" sz="1600" b="1" i="0" u="none" strike="noStrike" dirty="0">
                        <a:solidFill>
                          <a:srgbClr val="2C3E50"/>
                        </a:solidFill>
                        <a:effectLst/>
                        <a:latin typeface="+mj-lt"/>
                      </a:endParaRPr>
                    </a:p>
                  </a:txBody>
                  <a:tcPr marL="9525" marR="9525" marT="9525" marB="0" anchor="ctr">
                    <a:solidFill>
                      <a:schemeClr val="accent1">
                        <a:lumMod val="20000"/>
                        <a:lumOff val="80000"/>
                      </a:schemeClr>
                    </a:solidFill>
                  </a:tcPr>
                </a:tc>
                <a:tc>
                  <a:txBody>
                    <a:bodyPr/>
                    <a:lstStyle/>
                    <a:p>
                      <a:pPr marL="0" indent="0" algn="l" fontAlgn="b">
                        <a:buClr>
                          <a:srgbClr val="000000"/>
                        </a:buClr>
                        <a:buSzPts val="1100"/>
                        <a:buFont typeface="Calibri" panose="020F0502020204030204" pitchFamily="34" charset="0"/>
                        <a:buNone/>
                      </a:pPr>
                      <a:r>
                        <a:rPr lang="es-EC" sz="1600" b="0" i="0" u="none" strike="noStrike" dirty="0" smtClean="0">
                          <a:solidFill>
                            <a:srgbClr val="2C3E50"/>
                          </a:solidFill>
                          <a:effectLst/>
                          <a:latin typeface="+mj-lt"/>
                        </a:rPr>
                        <a:t>Instalaciones deportivas</a:t>
                      </a:r>
                      <a:endParaRPr lang="es-EC" sz="1600" b="0" i="0" u="none" strike="noStrike" dirty="0">
                        <a:solidFill>
                          <a:srgbClr val="2C3E50"/>
                        </a:solidFill>
                        <a:effectLst/>
                        <a:latin typeface="+mj-lt"/>
                      </a:endParaRPr>
                    </a:p>
                  </a:txBody>
                  <a:tcPr marL="9525" marR="9525" marT="9525" marB="0" anchor="b"/>
                </a:tc>
                <a:tc>
                  <a:txBody>
                    <a:bodyPr/>
                    <a:lstStyle/>
                    <a:p>
                      <a:pPr algn="ctr" fontAlgn="b"/>
                      <a:r>
                        <a:rPr lang="es-EC" sz="1600" b="1" u="none" strike="noStrike" dirty="0">
                          <a:solidFill>
                            <a:srgbClr val="2C3E50"/>
                          </a:solidFill>
                          <a:effectLst/>
                          <a:latin typeface="+mj-lt"/>
                        </a:rPr>
                        <a:t>0,004</a:t>
                      </a:r>
                      <a:endParaRPr lang="es-EC" sz="1600" b="1" i="0" u="none" strike="noStrike" dirty="0">
                        <a:solidFill>
                          <a:srgbClr val="2C3E50"/>
                        </a:solidFill>
                        <a:effectLst/>
                        <a:latin typeface="+mj-lt"/>
                      </a:endParaRPr>
                    </a:p>
                  </a:txBody>
                  <a:tcPr marL="9525" marR="9525" marT="9525" marB="0" anchor="b"/>
                </a:tc>
              </a:tr>
              <a:tr h="368088">
                <a:tc vMerge="1">
                  <a:txBody>
                    <a:bodyPr/>
                    <a:lstStyle/>
                    <a:p>
                      <a:endParaRPr lang="es-EC"/>
                    </a:p>
                  </a:txBody>
                  <a:tcPr/>
                </a:tc>
                <a:tc>
                  <a:txBody>
                    <a:bodyPr/>
                    <a:lstStyle/>
                    <a:p>
                      <a:pPr marL="0" indent="0" algn="l" fontAlgn="b">
                        <a:buClr>
                          <a:srgbClr val="000000"/>
                        </a:buClr>
                        <a:buSzPts val="1100"/>
                        <a:buFont typeface="Calibri" panose="020F0502020204030204" pitchFamily="34" charset="0"/>
                        <a:buNone/>
                      </a:pPr>
                      <a:r>
                        <a:rPr lang="es-EC" sz="1600" b="0" i="0" u="none" strike="noStrike" dirty="0" smtClean="0">
                          <a:solidFill>
                            <a:srgbClr val="2C3E50"/>
                          </a:solidFill>
                          <a:effectLst/>
                          <a:latin typeface="+mj-lt"/>
                        </a:rPr>
                        <a:t>Espacios deportivos</a:t>
                      </a:r>
                      <a:endParaRPr lang="es-EC" sz="1600" b="0" i="0" u="none" strike="noStrike" dirty="0">
                        <a:solidFill>
                          <a:srgbClr val="2C3E50"/>
                        </a:solidFill>
                        <a:effectLst/>
                        <a:latin typeface="+mj-lt"/>
                      </a:endParaRPr>
                    </a:p>
                  </a:txBody>
                  <a:tcPr marL="9525" marR="9525" marT="9525" marB="0" anchor="b"/>
                </a:tc>
                <a:tc>
                  <a:txBody>
                    <a:bodyPr/>
                    <a:lstStyle/>
                    <a:p>
                      <a:pPr algn="ctr" fontAlgn="b"/>
                      <a:r>
                        <a:rPr lang="es-EC" sz="1600" b="1" u="none" strike="noStrike" dirty="0">
                          <a:solidFill>
                            <a:srgbClr val="2C3E50"/>
                          </a:solidFill>
                          <a:effectLst/>
                          <a:latin typeface="+mj-lt"/>
                        </a:rPr>
                        <a:t>0,001</a:t>
                      </a:r>
                      <a:endParaRPr lang="es-EC" sz="1600" b="1" i="0" u="none" strike="noStrike" dirty="0">
                        <a:solidFill>
                          <a:srgbClr val="2C3E50"/>
                        </a:solidFill>
                        <a:effectLst/>
                        <a:latin typeface="+mj-lt"/>
                      </a:endParaRPr>
                    </a:p>
                  </a:txBody>
                  <a:tcPr marL="9525" marR="9525" marT="9525" marB="0" anchor="b"/>
                </a:tc>
              </a:tr>
              <a:tr h="368088">
                <a:tc vMerge="1">
                  <a:txBody>
                    <a:bodyPr/>
                    <a:lstStyle/>
                    <a:p>
                      <a:endParaRPr lang="es-EC"/>
                    </a:p>
                  </a:txBody>
                  <a:tcPr/>
                </a:tc>
                <a:tc>
                  <a:txBody>
                    <a:bodyPr/>
                    <a:lstStyle/>
                    <a:p>
                      <a:pPr marL="0" indent="0" algn="l" fontAlgn="b">
                        <a:buClr>
                          <a:srgbClr val="000000"/>
                        </a:buClr>
                        <a:buSzPts val="1100"/>
                        <a:buFont typeface="Calibri" panose="020F0502020204030204" pitchFamily="34" charset="0"/>
                        <a:buNone/>
                      </a:pPr>
                      <a:r>
                        <a:rPr lang="es-EC" sz="1600" b="0" i="0" u="none" strike="noStrike" dirty="0" smtClean="0">
                          <a:solidFill>
                            <a:srgbClr val="2C3E50"/>
                          </a:solidFill>
                          <a:effectLst/>
                          <a:latin typeface="+mj-lt"/>
                        </a:rPr>
                        <a:t>Vestidores</a:t>
                      </a:r>
                      <a:endParaRPr lang="es-EC" sz="1600" b="0" i="0" u="none" strike="noStrike" dirty="0">
                        <a:solidFill>
                          <a:srgbClr val="2C3E50"/>
                        </a:solidFill>
                        <a:effectLst/>
                        <a:latin typeface="+mj-lt"/>
                      </a:endParaRPr>
                    </a:p>
                  </a:txBody>
                  <a:tcPr marL="9525" marR="9525" marT="9525" marB="0" anchor="b"/>
                </a:tc>
                <a:tc>
                  <a:txBody>
                    <a:bodyPr/>
                    <a:lstStyle/>
                    <a:p>
                      <a:pPr algn="ctr" fontAlgn="b"/>
                      <a:r>
                        <a:rPr lang="es-EC" sz="1600" b="1" u="none" strike="noStrike" dirty="0">
                          <a:solidFill>
                            <a:srgbClr val="2C3E50"/>
                          </a:solidFill>
                          <a:effectLst/>
                          <a:latin typeface="+mj-lt"/>
                        </a:rPr>
                        <a:t>0,003</a:t>
                      </a:r>
                      <a:endParaRPr lang="es-EC" sz="1600" b="1" i="0" u="none" strike="noStrike" dirty="0">
                        <a:solidFill>
                          <a:srgbClr val="2C3E50"/>
                        </a:solidFill>
                        <a:effectLst/>
                        <a:latin typeface="+mj-lt"/>
                      </a:endParaRPr>
                    </a:p>
                  </a:txBody>
                  <a:tcPr marL="9525" marR="9525" marT="9525" marB="0" anchor="b"/>
                </a:tc>
              </a:tr>
              <a:tr h="368088">
                <a:tc vMerge="1">
                  <a:txBody>
                    <a:bodyPr/>
                    <a:lstStyle/>
                    <a:p>
                      <a:endParaRPr lang="es-EC"/>
                    </a:p>
                  </a:txBody>
                  <a:tcPr/>
                </a:tc>
                <a:tc>
                  <a:txBody>
                    <a:bodyPr/>
                    <a:lstStyle/>
                    <a:p>
                      <a:pPr marL="0" indent="0" algn="l" fontAlgn="b">
                        <a:buClr>
                          <a:srgbClr val="000000"/>
                        </a:buClr>
                        <a:buSzPts val="1100"/>
                        <a:buFont typeface="Calibri" panose="020F0502020204030204" pitchFamily="34" charset="0"/>
                        <a:buNone/>
                      </a:pPr>
                      <a:r>
                        <a:rPr lang="es-EC" sz="1600" b="0" i="0" u="none" strike="noStrike" dirty="0" smtClean="0">
                          <a:solidFill>
                            <a:srgbClr val="2C3E50"/>
                          </a:solidFill>
                          <a:effectLst/>
                          <a:latin typeface="+mj-lt"/>
                        </a:rPr>
                        <a:t>Programa de actividades</a:t>
                      </a:r>
                      <a:endParaRPr lang="es-EC" sz="1600" b="0" i="0" u="none" strike="noStrike" dirty="0">
                        <a:solidFill>
                          <a:srgbClr val="2C3E50"/>
                        </a:solidFill>
                        <a:effectLst/>
                        <a:latin typeface="+mj-lt"/>
                      </a:endParaRPr>
                    </a:p>
                  </a:txBody>
                  <a:tcPr marL="9525" marR="9525" marT="9525" marB="0" anchor="b"/>
                </a:tc>
                <a:tc>
                  <a:txBody>
                    <a:bodyPr/>
                    <a:lstStyle/>
                    <a:p>
                      <a:pPr algn="ctr" fontAlgn="b"/>
                      <a:r>
                        <a:rPr lang="es-EC" sz="1600" b="1" u="none" strike="noStrike" dirty="0">
                          <a:solidFill>
                            <a:srgbClr val="2C3E50"/>
                          </a:solidFill>
                          <a:effectLst/>
                          <a:latin typeface="+mj-lt"/>
                        </a:rPr>
                        <a:t>0,001</a:t>
                      </a:r>
                      <a:endParaRPr lang="es-EC" sz="1600" b="1" i="0" u="none" strike="noStrike" dirty="0">
                        <a:solidFill>
                          <a:srgbClr val="2C3E50"/>
                        </a:solidFill>
                        <a:effectLst/>
                        <a:latin typeface="+mj-lt"/>
                      </a:endParaRPr>
                    </a:p>
                  </a:txBody>
                  <a:tcPr marL="9525" marR="9525" marT="9525" marB="0" anchor="b"/>
                </a:tc>
              </a:tr>
              <a:tr h="368088">
                <a:tc vMerge="1">
                  <a:txBody>
                    <a:bodyPr/>
                    <a:lstStyle/>
                    <a:p>
                      <a:endParaRPr lang="es-EC"/>
                    </a:p>
                  </a:txBody>
                  <a:tcPr/>
                </a:tc>
                <a:tc>
                  <a:txBody>
                    <a:bodyPr/>
                    <a:lstStyle/>
                    <a:p>
                      <a:pPr marL="0" indent="0" algn="l" fontAlgn="b">
                        <a:buClr>
                          <a:srgbClr val="000000"/>
                        </a:buClr>
                        <a:buSzPts val="1100"/>
                        <a:buFont typeface="Calibri" panose="020F0502020204030204" pitchFamily="34" charset="0"/>
                        <a:buNone/>
                      </a:pPr>
                      <a:r>
                        <a:rPr lang="es-EC" sz="1600" b="0" i="0" u="none" strike="noStrike" dirty="0" smtClean="0">
                          <a:solidFill>
                            <a:srgbClr val="2C3E50"/>
                          </a:solidFill>
                          <a:effectLst/>
                          <a:latin typeface="+mj-lt"/>
                        </a:rPr>
                        <a:t>Atención al</a:t>
                      </a:r>
                      <a:r>
                        <a:rPr lang="es-EC" sz="1600" b="0" i="0" u="none" strike="noStrike" baseline="0" dirty="0" smtClean="0">
                          <a:solidFill>
                            <a:srgbClr val="2C3E50"/>
                          </a:solidFill>
                          <a:effectLst/>
                          <a:latin typeface="+mj-lt"/>
                        </a:rPr>
                        <a:t> cliente</a:t>
                      </a:r>
                      <a:endParaRPr lang="es-EC" sz="1600" b="0" i="0" u="none" strike="noStrike" dirty="0">
                        <a:solidFill>
                          <a:srgbClr val="2C3E50"/>
                        </a:solidFill>
                        <a:effectLst/>
                        <a:latin typeface="+mj-lt"/>
                      </a:endParaRPr>
                    </a:p>
                  </a:txBody>
                  <a:tcPr marL="9525" marR="9525" marT="9525" marB="0" anchor="b"/>
                </a:tc>
                <a:tc>
                  <a:txBody>
                    <a:bodyPr/>
                    <a:lstStyle/>
                    <a:p>
                      <a:pPr algn="ctr" fontAlgn="b"/>
                      <a:r>
                        <a:rPr lang="es-EC" sz="1600" b="1" u="none" strike="noStrike" dirty="0">
                          <a:solidFill>
                            <a:srgbClr val="2C3E50"/>
                          </a:solidFill>
                          <a:effectLst/>
                          <a:latin typeface="+mj-lt"/>
                        </a:rPr>
                        <a:t>0,041</a:t>
                      </a:r>
                      <a:endParaRPr lang="es-EC" sz="1600" b="1" i="0" u="none" strike="noStrike" dirty="0">
                        <a:solidFill>
                          <a:srgbClr val="2C3E50"/>
                        </a:solidFill>
                        <a:effectLst/>
                        <a:latin typeface="+mj-lt"/>
                      </a:endParaRPr>
                    </a:p>
                  </a:txBody>
                  <a:tcPr marL="9525" marR="9525" marT="9525" marB="0" anchor="b"/>
                </a:tc>
              </a:tr>
            </a:tbl>
          </a:graphicData>
        </a:graphic>
      </p:graphicFrame>
      <p:sp>
        <p:nvSpPr>
          <p:cNvPr id="12" name="CuadroTexto 11"/>
          <p:cNvSpPr txBox="1"/>
          <p:nvPr/>
        </p:nvSpPr>
        <p:spPr>
          <a:xfrm>
            <a:off x="4362850" y="1318801"/>
            <a:ext cx="108507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400" b="1" dirty="0" smtClean="0">
                <a:solidFill>
                  <a:srgbClr val="2C3E50"/>
                </a:solidFill>
              </a:rPr>
              <a:t>Satisfacción general</a:t>
            </a:r>
            <a:endParaRPr lang="es-EC" sz="1400" b="1" dirty="0">
              <a:solidFill>
                <a:srgbClr val="2C3E50"/>
              </a:solidFill>
            </a:endParaRPr>
          </a:p>
        </p:txBody>
      </p:sp>
    </p:spTree>
    <p:extLst>
      <p:ext uri="{BB962C8B-B14F-4D97-AF65-F5344CB8AC3E}">
        <p14:creationId xmlns:p14="http://schemas.microsoft.com/office/powerpoint/2010/main" val="2848144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F68327C5-B821-4FE9-A59A-A60D9EB59A9A}" type="slidenum">
              <a:rPr kumimoji="0" lang="en-US" sz="1400" b="0" i="0" u="none" strike="noStrike" kern="1200" cap="none" spc="0" normalizeH="0" baseline="0" noProof="0" smtClean="0">
                <a:ln>
                  <a:noFill/>
                </a:ln>
                <a:solidFill>
                  <a:srgbClr val="2F3A46"/>
                </a:solidFill>
                <a:effectLst/>
                <a:uLnTx/>
                <a:uFillTx/>
                <a:latin typeface="Calibri"/>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2F3A46"/>
              </a:solidFill>
              <a:effectLst/>
              <a:uLnTx/>
              <a:uFillTx/>
              <a:latin typeface="Calibri"/>
              <a:ea typeface="+mn-ea"/>
              <a:cs typeface="+mn-cs"/>
            </a:endParaRPr>
          </a:p>
        </p:txBody>
      </p:sp>
      <p:sp>
        <p:nvSpPr>
          <p:cNvPr id="24" name="Rectángulo 23"/>
          <p:cNvSpPr/>
          <p:nvPr/>
        </p:nvSpPr>
        <p:spPr>
          <a:xfrm>
            <a:off x="208992" y="6195083"/>
            <a:ext cx="677594" cy="6297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Imagen 13"/>
          <p:cNvPicPr>
            <a:picLocks noChangeAspect="1"/>
          </p:cNvPicPr>
          <p:nvPr/>
        </p:nvPicPr>
        <p:blipFill>
          <a:blip r:embed="rId4"/>
          <a:stretch>
            <a:fillRect/>
          </a:stretch>
        </p:blipFill>
        <p:spPr>
          <a:xfrm>
            <a:off x="119336" y="5733256"/>
            <a:ext cx="2088232" cy="942251"/>
          </a:xfrm>
          <a:prstGeom prst="rect">
            <a:avLst/>
          </a:prstGeom>
        </p:spPr>
      </p:pic>
      <p:sp>
        <p:nvSpPr>
          <p:cNvPr id="17"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RESULTADOS-CHI CUADRADO</a:t>
            </a:r>
            <a:endParaRPr lang="es-EC" sz="3800" dirty="0">
              <a:solidFill>
                <a:schemeClr val="bg2">
                  <a:lumMod val="10000"/>
                </a:schemeClr>
              </a:solidFill>
            </a:endParaRPr>
          </a:p>
        </p:txBody>
      </p:sp>
      <p:sp>
        <p:nvSpPr>
          <p:cNvPr id="19" name="Rectángulo 18"/>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19"/>
          <p:cNvPicPr>
            <a:picLocks noChangeAspect="1"/>
          </p:cNvPicPr>
          <p:nvPr/>
        </p:nvPicPr>
        <p:blipFill>
          <a:blip r:embed="rId4"/>
          <a:stretch>
            <a:fillRect/>
          </a:stretch>
        </p:blipFill>
        <p:spPr>
          <a:xfrm>
            <a:off x="9984432" y="203870"/>
            <a:ext cx="2088232" cy="942251"/>
          </a:xfrm>
          <a:prstGeom prst="rect">
            <a:avLst/>
          </a:prstGeom>
        </p:spPr>
      </p:pic>
      <p:pic>
        <p:nvPicPr>
          <p:cNvPr id="21" name="Imagen 20"/>
          <p:cNvPicPr>
            <a:picLocks noChangeAspect="1"/>
          </p:cNvPicPr>
          <p:nvPr/>
        </p:nvPicPr>
        <p:blipFill>
          <a:blip r:embed="rId5"/>
          <a:stretch>
            <a:fillRect/>
          </a:stretch>
        </p:blipFill>
        <p:spPr>
          <a:xfrm>
            <a:off x="9527887" y="44624"/>
            <a:ext cx="2544777" cy="890865"/>
          </a:xfrm>
          <a:prstGeom prst="rect">
            <a:avLst/>
          </a:prstGeom>
        </p:spPr>
      </p:pic>
      <p:sp>
        <p:nvSpPr>
          <p:cNvPr id="3" name="Rectángulo 2"/>
          <p:cNvSpPr/>
          <p:nvPr/>
        </p:nvSpPr>
        <p:spPr>
          <a:xfrm>
            <a:off x="7293616" y="1723886"/>
            <a:ext cx="4752528" cy="1569660"/>
          </a:xfrm>
          <a:prstGeom prst="rect">
            <a:avLst/>
          </a:prstGeom>
        </p:spPr>
        <p:txBody>
          <a:bodyPr wrap="square">
            <a:spAutoFit/>
          </a:bodyPr>
          <a:lstStyle/>
          <a:p>
            <a:r>
              <a:rPr lang="es-EC" sz="2400" b="1" dirty="0">
                <a:solidFill>
                  <a:srgbClr val="2C3E50"/>
                </a:solidFill>
              </a:rPr>
              <a:t>Hipótesis:</a:t>
            </a:r>
          </a:p>
          <a:p>
            <a:r>
              <a:rPr lang="es-EC" dirty="0">
                <a:solidFill>
                  <a:srgbClr val="2C3E50"/>
                </a:solidFill>
              </a:rPr>
              <a:t>Ho: No hay relación entre las variables.</a:t>
            </a:r>
          </a:p>
          <a:p>
            <a:r>
              <a:rPr lang="es-EC" dirty="0">
                <a:solidFill>
                  <a:srgbClr val="2C3E50"/>
                </a:solidFill>
              </a:rPr>
              <a:t>H1: Existe relación entre las variables.</a:t>
            </a:r>
          </a:p>
          <a:p>
            <a:r>
              <a:rPr lang="es-EC" dirty="0">
                <a:solidFill>
                  <a:srgbClr val="2C3E50"/>
                </a:solidFill>
              </a:rPr>
              <a:t>	p &gt; 0,05 se acepta la hipótesis nula.</a:t>
            </a:r>
          </a:p>
          <a:p>
            <a:r>
              <a:rPr lang="es-EC" dirty="0">
                <a:solidFill>
                  <a:srgbClr val="2C3E50"/>
                </a:solidFill>
              </a:rPr>
              <a:t>	p &lt; 0,05 se rechaza la hipótesis nula.</a:t>
            </a:r>
          </a:p>
        </p:txBody>
      </p:sp>
      <p:pic>
        <p:nvPicPr>
          <p:cNvPr id="16" name="Imagen 15"/>
          <p:cNvPicPr>
            <a:picLocks noChangeAspect="1"/>
          </p:cNvPicPr>
          <p:nvPr/>
        </p:nvPicPr>
        <p:blipFill>
          <a:blip r:embed="rId6"/>
          <a:stretch>
            <a:fillRect/>
          </a:stretch>
        </p:blipFill>
        <p:spPr>
          <a:xfrm>
            <a:off x="263352" y="1656228"/>
            <a:ext cx="5620219" cy="1972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p:cNvPicPr>
            <a:picLocks noChangeAspect="1"/>
          </p:cNvPicPr>
          <p:nvPr/>
        </p:nvPicPr>
        <p:blipFill>
          <a:blip r:embed="rId7"/>
          <a:stretch>
            <a:fillRect/>
          </a:stretch>
        </p:blipFill>
        <p:spPr>
          <a:xfrm>
            <a:off x="6096001" y="4138801"/>
            <a:ext cx="5760640" cy="1738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Imagen 21"/>
          <p:cNvPicPr>
            <a:picLocks noChangeAspect="1"/>
          </p:cNvPicPr>
          <p:nvPr/>
        </p:nvPicPr>
        <p:blipFill>
          <a:blip r:embed="rId8"/>
          <a:stretch>
            <a:fillRect/>
          </a:stretch>
        </p:blipFill>
        <p:spPr>
          <a:xfrm>
            <a:off x="263352" y="4138801"/>
            <a:ext cx="5652697" cy="1738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2525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F68327C5-B821-4FE9-A59A-A60D9EB59A9A}" type="slidenum">
              <a:rPr kumimoji="0" lang="en-US" sz="1400" b="0" i="0" u="none" strike="noStrike" kern="1200" cap="none" spc="0" normalizeH="0" baseline="0" noProof="0" smtClean="0">
                <a:ln>
                  <a:noFill/>
                </a:ln>
                <a:solidFill>
                  <a:srgbClr val="2F3A46"/>
                </a:solidFill>
                <a:effectLst/>
                <a:uLnTx/>
                <a:uFillTx/>
                <a:latin typeface="Calibri"/>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2F3A46"/>
              </a:solidFill>
              <a:effectLst/>
              <a:uLnTx/>
              <a:uFillTx/>
              <a:latin typeface="Calibri"/>
              <a:ea typeface="+mn-ea"/>
              <a:cs typeface="+mn-cs"/>
            </a:endParaRPr>
          </a:p>
        </p:txBody>
      </p:sp>
      <p:sp>
        <p:nvSpPr>
          <p:cNvPr id="24" name="Rectángulo 23"/>
          <p:cNvSpPr/>
          <p:nvPr/>
        </p:nvSpPr>
        <p:spPr>
          <a:xfrm>
            <a:off x="208992" y="6195083"/>
            <a:ext cx="677594" cy="6297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Imagen 13"/>
          <p:cNvPicPr>
            <a:picLocks noChangeAspect="1"/>
          </p:cNvPicPr>
          <p:nvPr/>
        </p:nvPicPr>
        <p:blipFill>
          <a:blip r:embed="rId4"/>
          <a:stretch>
            <a:fillRect/>
          </a:stretch>
        </p:blipFill>
        <p:spPr>
          <a:xfrm>
            <a:off x="119336" y="5733256"/>
            <a:ext cx="2088232" cy="942251"/>
          </a:xfrm>
          <a:prstGeom prst="rect">
            <a:avLst/>
          </a:prstGeom>
        </p:spPr>
      </p:pic>
      <p:sp>
        <p:nvSpPr>
          <p:cNvPr id="17"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RESULTADOS-ANOVA</a:t>
            </a:r>
            <a:endParaRPr lang="es-EC" sz="3800" dirty="0">
              <a:solidFill>
                <a:schemeClr val="bg2">
                  <a:lumMod val="10000"/>
                </a:schemeClr>
              </a:solidFill>
            </a:endParaRPr>
          </a:p>
        </p:txBody>
      </p:sp>
      <p:sp>
        <p:nvSpPr>
          <p:cNvPr id="19" name="Rectángulo 18"/>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19"/>
          <p:cNvPicPr>
            <a:picLocks noChangeAspect="1"/>
          </p:cNvPicPr>
          <p:nvPr/>
        </p:nvPicPr>
        <p:blipFill>
          <a:blip r:embed="rId4"/>
          <a:stretch>
            <a:fillRect/>
          </a:stretch>
        </p:blipFill>
        <p:spPr>
          <a:xfrm>
            <a:off x="9984432" y="203870"/>
            <a:ext cx="2088232" cy="942251"/>
          </a:xfrm>
          <a:prstGeom prst="rect">
            <a:avLst/>
          </a:prstGeom>
        </p:spPr>
      </p:pic>
      <p:pic>
        <p:nvPicPr>
          <p:cNvPr id="21" name="Imagen 20"/>
          <p:cNvPicPr>
            <a:picLocks noChangeAspect="1"/>
          </p:cNvPicPr>
          <p:nvPr/>
        </p:nvPicPr>
        <p:blipFill>
          <a:blip r:embed="rId5"/>
          <a:stretch>
            <a:fillRect/>
          </a:stretch>
        </p:blipFill>
        <p:spPr>
          <a:xfrm>
            <a:off x="9527887" y="44624"/>
            <a:ext cx="2544777" cy="890865"/>
          </a:xfrm>
          <a:prstGeom prst="rect">
            <a:avLst/>
          </a:prstGeom>
        </p:spPr>
      </p:pic>
      <p:sp>
        <p:nvSpPr>
          <p:cNvPr id="3" name="Rectángulo 2"/>
          <p:cNvSpPr/>
          <p:nvPr/>
        </p:nvSpPr>
        <p:spPr>
          <a:xfrm>
            <a:off x="7439472" y="4131755"/>
            <a:ext cx="4752528" cy="1569660"/>
          </a:xfrm>
          <a:prstGeom prst="rect">
            <a:avLst/>
          </a:prstGeom>
        </p:spPr>
        <p:txBody>
          <a:bodyPr wrap="square">
            <a:spAutoFit/>
          </a:bodyPr>
          <a:lstStyle/>
          <a:p>
            <a:r>
              <a:rPr lang="es-EC" sz="2400" b="1" dirty="0">
                <a:solidFill>
                  <a:srgbClr val="2C3E50"/>
                </a:solidFill>
              </a:rPr>
              <a:t>Hipótesis:</a:t>
            </a:r>
          </a:p>
          <a:p>
            <a:r>
              <a:rPr lang="es-EC" dirty="0">
                <a:solidFill>
                  <a:srgbClr val="2C3E50"/>
                </a:solidFill>
              </a:rPr>
              <a:t>Ho: No hay relación entre las variables.</a:t>
            </a:r>
          </a:p>
          <a:p>
            <a:r>
              <a:rPr lang="es-EC" dirty="0">
                <a:solidFill>
                  <a:srgbClr val="2C3E50"/>
                </a:solidFill>
              </a:rPr>
              <a:t>H1: Existe relación entre las variables.</a:t>
            </a:r>
          </a:p>
          <a:p>
            <a:r>
              <a:rPr lang="es-EC" dirty="0">
                <a:solidFill>
                  <a:srgbClr val="2C3E50"/>
                </a:solidFill>
              </a:rPr>
              <a:t>	p &gt; 0,05 se acepta la hipótesis nula.</a:t>
            </a:r>
          </a:p>
          <a:p>
            <a:r>
              <a:rPr lang="es-EC" dirty="0">
                <a:solidFill>
                  <a:srgbClr val="2C3E50"/>
                </a:solidFill>
              </a:rPr>
              <a:t>	p &lt; 0,05 se rechaza la hipótesis nula.</a:t>
            </a:r>
          </a:p>
        </p:txBody>
      </p:sp>
      <p:pic>
        <p:nvPicPr>
          <p:cNvPr id="13" name="Imagen 12"/>
          <p:cNvPicPr>
            <a:picLocks noChangeAspect="1"/>
          </p:cNvPicPr>
          <p:nvPr/>
        </p:nvPicPr>
        <p:blipFill>
          <a:blip r:embed="rId6"/>
          <a:stretch>
            <a:fillRect/>
          </a:stretch>
        </p:blipFill>
        <p:spPr>
          <a:xfrm>
            <a:off x="236936" y="1796560"/>
            <a:ext cx="6751104" cy="1716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Imagen 22"/>
          <p:cNvPicPr>
            <a:picLocks noChangeAspect="1"/>
          </p:cNvPicPr>
          <p:nvPr/>
        </p:nvPicPr>
        <p:blipFill>
          <a:blip r:embed="rId7"/>
          <a:stretch>
            <a:fillRect/>
          </a:stretch>
        </p:blipFill>
        <p:spPr>
          <a:xfrm>
            <a:off x="236936" y="4078220"/>
            <a:ext cx="6751104" cy="1730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Imagen 24"/>
          <p:cNvPicPr>
            <a:picLocks noChangeAspect="1"/>
          </p:cNvPicPr>
          <p:nvPr/>
        </p:nvPicPr>
        <p:blipFill>
          <a:blip r:embed="rId8"/>
          <a:stretch>
            <a:fillRect/>
          </a:stretch>
        </p:blipFill>
        <p:spPr>
          <a:xfrm>
            <a:off x="7841962" y="1091488"/>
            <a:ext cx="3371850" cy="2857500"/>
          </a:xfrm>
          <a:prstGeom prst="rect">
            <a:avLst/>
          </a:prstGeom>
          <a:ln>
            <a:noFill/>
          </a:ln>
          <a:effectLst>
            <a:softEdge rad="112500"/>
          </a:effectLst>
        </p:spPr>
      </p:pic>
    </p:spTree>
    <p:extLst>
      <p:ext uri="{BB962C8B-B14F-4D97-AF65-F5344CB8AC3E}">
        <p14:creationId xmlns:p14="http://schemas.microsoft.com/office/powerpoint/2010/main" val="42087128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HALLAZGOS</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3"/>
          <a:stretch>
            <a:fillRect/>
          </a:stretch>
        </p:blipFill>
        <p:spPr>
          <a:xfrm>
            <a:off x="119336" y="5733256"/>
            <a:ext cx="2088232" cy="942251"/>
          </a:xfrm>
          <a:prstGeom prst="rect">
            <a:avLst/>
          </a:prstGeom>
        </p:spPr>
      </p:pic>
      <p:pic>
        <p:nvPicPr>
          <p:cNvPr id="8" name="Imagen 7"/>
          <p:cNvPicPr>
            <a:picLocks noChangeAspect="1"/>
          </p:cNvPicPr>
          <p:nvPr/>
        </p:nvPicPr>
        <p:blipFill>
          <a:blip r:embed="rId3"/>
          <a:stretch>
            <a:fillRect/>
          </a:stretch>
        </p:blipFill>
        <p:spPr>
          <a:xfrm>
            <a:off x="9984432" y="199150"/>
            <a:ext cx="2088232" cy="942251"/>
          </a:xfrm>
          <a:prstGeom prst="rect">
            <a:avLst/>
          </a:prstGeom>
        </p:spPr>
      </p:pic>
      <p:pic>
        <p:nvPicPr>
          <p:cNvPr id="7" name="Imagen 6"/>
          <p:cNvPicPr>
            <a:picLocks noChangeAspect="1"/>
          </p:cNvPicPr>
          <p:nvPr/>
        </p:nvPicPr>
        <p:blipFill>
          <a:blip r:embed="rId4"/>
          <a:stretch>
            <a:fillRect/>
          </a:stretch>
        </p:blipFill>
        <p:spPr>
          <a:xfrm>
            <a:off x="9549971" y="224842"/>
            <a:ext cx="2544777" cy="890865"/>
          </a:xfrm>
          <a:prstGeom prst="rect">
            <a:avLst/>
          </a:prstGeom>
        </p:spPr>
      </p:pic>
      <p:pic>
        <p:nvPicPr>
          <p:cNvPr id="6146" name="Picture 2" descr="Imagen relacionad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9385" y1="61016" x2="39385" y2="61016"/>
                        <a14:foregroundMark x1="30615" y1="56759" x2="30615" y2="56759"/>
                        <a14:foregroundMark x1="37692" y1="68932" x2="37692" y2="68932"/>
                        <a14:foregroundMark x1="36462" y1="56236" x2="36462" y2="56236"/>
                        <a14:foregroundMark x1="23692" y1="56759" x2="23692" y2="56759"/>
                        <a14:foregroundMark x1="44154" y1="57356" x2="44154" y2="57356"/>
                        <a14:foregroundMark x1="30615" y1="59895" x2="30615" y2="59895"/>
                        <a14:foregroundMark x1="26000" y1="61837" x2="26000" y2="61837"/>
                        <a14:foregroundMark x1="41692" y1="54817" x2="41692" y2="54817"/>
                        <a14:foregroundMark x1="41231" y1="63032" x2="41231" y2="63032"/>
                        <a14:foregroundMark x1="56308" y1="79388" x2="56308" y2="79388"/>
                        <a14:foregroundMark x1="54615" y1="82823" x2="54615" y2="82823"/>
                        <a14:foregroundMark x1="51692" y1="86482" x2="51692" y2="86482"/>
                        <a14:foregroundMark x1="54615" y1="88200" x2="54615" y2="88200"/>
                        <a14:foregroundMark x1="37077" y1="85960" x2="37077" y2="85960"/>
                        <a14:foregroundMark x1="35846" y1="93279" x2="35846" y2="93279"/>
                        <a14:foregroundMark x1="36462" y1="88798" x2="36462" y2="88798"/>
                        <a14:foregroundMark x1="33538" y1="97237" x2="33538" y2="97237"/>
                        <a14:foregroundMark x1="55231" y1="87080" x2="55231" y2="87080"/>
                        <a14:foregroundMark x1="62769" y1="77446" x2="62769" y2="77446"/>
                        <a14:foregroundMark x1="61538" y1="79985" x2="61538" y2="79985"/>
                        <a14:foregroundMark x1="57538" y1="83943" x2="57538" y2="83943"/>
                        <a14:foregroundMark x1="56923" y1="85960" x2="56923" y2="85960"/>
                        <a14:foregroundMark x1="37077" y1="57655" x2="37077" y2="57655"/>
                        <a14:foregroundMark x1="45231" y1="55937" x2="45231" y2="55937"/>
                        <a14:foregroundMark x1="31231" y1="54518" x2="31231" y2="54518"/>
                        <a14:foregroundMark x1="27231" y1="55041" x2="27231" y2="55041"/>
                        <a14:foregroundMark x1="24308" y1="54518" x2="24308" y2="54518"/>
                        <a14:foregroundMark x1="26000" y1="58775" x2="26000" y2="58775"/>
                        <a14:foregroundMark x1="49846" y1="53697" x2="49846" y2="53697"/>
                        <a14:foregroundMark x1="49385" y1="58178" x2="49385" y2="58178"/>
                        <a14:foregroundMark x1="24308" y1="59298" x2="24308" y2="59298"/>
                        <a14:foregroundMark x1="22000" y1="55041" x2="22000" y2="55041"/>
                        <a14:foregroundMark x1="26615" y1="64152" x2="26615" y2="64152"/>
                        <a14:foregroundMark x1="33538" y1="90217" x2="33538" y2="90217"/>
                        <a14:foregroundMark x1="29538" y1="6124" x2="29538" y2="6124"/>
                        <a14:foregroundMark x1="32462" y1="92158" x2="32462" y2="92158"/>
                        <a14:foregroundMark x1="51692" y1="83943" x2="51692" y2="83943"/>
                      </a14:backgroundRemoval>
                    </a14:imgEffect>
                  </a14:imgLayer>
                </a14:imgProps>
              </a:ext>
              <a:ext uri="{28A0092B-C50C-407E-A947-70E740481C1C}">
                <a14:useLocalDpi xmlns:a14="http://schemas.microsoft.com/office/drawing/2010/main" val="0"/>
              </a:ext>
            </a:extLst>
          </a:blip>
          <a:srcRect/>
          <a:stretch>
            <a:fillRect/>
          </a:stretch>
        </p:blipFill>
        <p:spPr bwMode="auto">
          <a:xfrm>
            <a:off x="1343472" y="1248041"/>
            <a:ext cx="2340260" cy="482093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655840" y="1772816"/>
            <a:ext cx="2304256" cy="400110"/>
          </a:xfrm>
          <a:prstGeom prst="rect">
            <a:avLst/>
          </a:prstGeom>
          <a:noFill/>
        </p:spPr>
        <p:txBody>
          <a:bodyPr wrap="square" rtlCol="0">
            <a:spAutoFit/>
          </a:bodyPr>
          <a:lstStyle/>
          <a:p>
            <a:r>
              <a:rPr lang="es-EC" sz="2000" dirty="0" smtClean="0">
                <a:solidFill>
                  <a:srgbClr val="222A35"/>
                </a:solidFill>
              </a:rPr>
              <a:t>Género: </a:t>
            </a:r>
            <a:r>
              <a:rPr lang="es-EC" sz="2000" dirty="0">
                <a:solidFill>
                  <a:srgbClr val="222A35"/>
                </a:solidFill>
              </a:rPr>
              <a:t>M</a:t>
            </a:r>
            <a:r>
              <a:rPr lang="es-EC" sz="2000" dirty="0" smtClean="0">
                <a:solidFill>
                  <a:srgbClr val="222A35"/>
                </a:solidFill>
              </a:rPr>
              <a:t>asculino</a:t>
            </a:r>
            <a:endParaRPr lang="es-EC" sz="2000" dirty="0">
              <a:solidFill>
                <a:srgbClr val="222A35"/>
              </a:solidFill>
            </a:endParaRPr>
          </a:p>
        </p:txBody>
      </p:sp>
      <p:sp>
        <p:nvSpPr>
          <p:cNvPr id="9" name="CuadroTexto 8"/>
          <p:cNvSpPr txBox="1"/>
          <p:nvPr/>
        </p:nvSpPr>
        <p:spPr>
          <a:xfrm>
            <a:off x="4655840" y="2620959"/>
            <a:ext cx="2808312" cy="400110"/>
          </a:xfrm>
          <a:prstGeom prst="rect">
            <a:avLst/>
          </a:prstGeom>
          <a:noFill/>
        </p:spPr>
        <p:txBody>
          <a:bodyPr wrap="square" rtlCol="0">
            <a:spAutoFit/>
          </a:bodyPr>
          <a:lstStyle/>
          <a:p>
            <a:r>
              <a:rPr lang="es-EC" sz="2000" dirty="0" smtClean="0">
                <a:solidFill>
                  <a:srgbClr val="222A35"/>
                </a:solidFill>
              </a:rPr>
              <a:t>Edad promedio: 22 años</a:t>
            </a:r>
            <a:endParaRPr lang="es-EC" sz="2000" dirty="0">
              <a:solidFill>
                <a:srgbClr val="222A35"/>
              </a:solidFill>
            </a:endParaRPr>
          </a:p>
        </p:txBody>
      </p:sp>
      <p:sp>
        <p:nvSpPr>
          <p:cNvPr id="10" name="CuadroTexto 9"/>
          <p:cNvSpPr txBox="1"/>
          <p:nvPr/>
        </p:nvSpPr>
        <p:spPr>
          <a:xfrm>
            <a:off x="4668190" y="3469102"/>
            <a:ext cx="2304256" cy="400110"/>
          </a:xfrm>
          <a:prstGeom prst="rect">
            <a:avLst/>
          </a:prstGeom>
          <a:noFill/>
        </p:spPr>
        <p:txBody>
          <a:bodyPr wrap="square" rtlCol="0">
            <a:spAutoFit/>
          </a:bodyPr>
          <a:lstStyle/>
          <a:p>
            <a:r>
              <a:rPr lang="es-EC" sz="2000" dirty="0" smtClean="0">
                <a:solidFill>
                  <a:srgbClr val="222A35"/>
                </a:solidFill>
              </a:rPr>
              <a:t>Estado civil: Soltero</a:t>
            </a:r>
            <a:endParaRPr lang="es-EC" sz="2000" dirty="0">
              <a:solidFill>
                <a:srgbClr val="222A35"/>
              </a:solidFill>
            </a:endParaRPr>
          </a:p>
        </p:txBody>
      </p:sp>
      <p:sp>
        <p:nvSpPr>
          <p:cNvPr id="11" name="CuadroTexto 10"/>
          <p:cNvSpPr txBox="1"/>
          <p:nvPr/>
        </p:nvSpPr>
        <p:spPr>
          <a:xfrm>
            <a:off x="4688078" y="4245270"/>
            <a:ext cx="3280130" cy="400110"/>
          </a:xfrm>
          <a:prstGeom prst="rect">
            <a:avLst/>
          </a:prstGeom>
          <a:noFill/>
        </p:spPr>
        <p:txBody>
          <a:bodyPr wrap="square" rtlCol="0">
            <a:spAutoFit/>
          </a:bodyPr>
          <a:lstStyle/>
          <a:p>
            <a:r>
              <a:rPr lang="es-EC" sz="2000" dirty="0" smtClean="0">
                <a:solidFill>
                  <a:srgbClr val="222A35"/>
                </a:solidFill>
              </a:rPr>
              <a:t>Nivel de estudios: Tercer nivel</a:t>
            </a:r>
            <a:endParaRPr lang="es-EC" sz="2000" dirty="0">
              <a:solidFill>
                <a:srgbClr val="222A35"/>
              </a:solidFill>
            </a:endParaRPr>
          </a:p>
        </p:txBody>
      </p:sp>
      <p:cxnSp>
        <p:nvCxnSpPr>
          <p:cNvPr id="12" name="Conector recto de flecha 11"/>
          <p:cNvCxnSpPr>
            <a:endCxn id="3" idx="1"/>
          </p:cNvCxnSpPr>
          <p:nvPr/>
        </p:nvCxnSpPr>
        <p:spPr>
          <a:xfrm flipV="1">
            <a:off x="3215680" y="1972871"/>
            <a:ext cx="1440160" cy="8080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p:nvPr/>
        </p:nvCxnSpPr>
        <p:spPr>
          <a:xfrm flipV="1">
            <a:off x="3210095" y="2780928"/>
            <a:ext cx="1440160" cy="8080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flipV="1">
            <a:off x="3247918" y="3705813"/>
            <a:ext cx="1440160" cy="8080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flipV="1">
            <a:off x="3250658" y="4483365"/>
            <a:ext cx="1440160" cy="8080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p:nvPr/>
        </p:nvCxnSpPr>
        <p:spPr>
          <a:xfrm flipV="1">
            <a:off x="3247918" y="5199263"/>
            <a:ext cx="1440160" cy="8080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CuadroTexto 18"/>
          <p:cNvSpPr txBox="1"/>
          <p:nvPr/>
        </p:nvSpPr>
        <p:spPr>
          <a:xfrm>
            <a:off x="4668190" y="5026715"/>
            <a:ext cx="3280130" cy="400110"/>
          </a:xfrm>
          <a:prstGeom prst="rect">
            <a:avLst/>
          </a:prstGeom>
          <a:noFill/>
        </p:spPr>
        <p:txBody>
          <a:bodyPr wrap="square" rtlCol="0">
            <a:spAutoFit/>
          </a:bodyPr>
          <a:lstStyle/>
          <a:p>
            <a:r>
              <a:rPr lang="es-EC" sz="2000" dirty="0" smtClean="0">
                <a:solidFill>
                  <a:srgbClr val="222A35"/>
                </a:solidFill>
              </a:rPr>
              <a:t>Sector de residencia: Norte</a:t>
            </a:r>
            <a:endParaRPr lang="es-EC" sz="2000" dirty="0">
              <a:solidFill>
                <a:srgbClr val="222A35"/>
              </a:solidFill>
            </a:endParaRPr>
          </a:p>
        </p:txBody>
      </p:sp>
      <p:sp>
        <p:nvSpPr>
          <p:cNvPr id="13" name="CuadroTexto 12"/>
          <p:cNvSpPr txBox="1"/>
          <p:nvPr/>
        </p:nvSpPr>
        <p:spPr>
          <a:xfrm>
            <a:off x="8972554" y="2855205"/>
            <a:ext cx="244827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b="1" dirty="0">
                <a:solidFill>
                  <a:srgbClr val="222A35"/>
                </a:solidFill>
              </a:rPr>
              <a:t>Objetivo 1: </a:t>
            </a:r>
            <a:r>
              <a:rPr lang="es-EC" dirty="0">
                <a:solidFill>
                  <a:srgbClr val="222A35"/>
                </a:solidFill>
              </a:rPr>
              <a:t>Identificar las características de los usuarios de las instalaciones de Centros Activos en el DMQ</a:t>
            </a:r>
            <a:r>
              <a:rPr lang="es-EC" dirty="0" smtClean="0">
                <a:solidFill>
                  <a:srgbClr val="222A35"/>
                </a:solidFill>
              </a:rPr>
              <a:t>.</a:t>
            </a:r>
            <a:endParaRPr lang="es-EC" dirty="0">
              <a:solidFill>
                <a:srgbClr val="222A35"/>
              </a:solidFill>
            </a:endParaRPr>
          </a:p>
        </p:txBody>
      </p:sp>
      <p:sp>
        <p:nvSpPr>
          <p:cNvPr id="20" name="Flecha izquierda 19"/>
          <p:cNvSpPr/>
          <p:nvPr/>
        </p:nvSpPr>
        <p:spPr>
          <a:xfrm>
            <a:off x="8047301" y="3200901"/>
            <a:ext cx="846161" cy="776168"/>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25575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HALLAZGOS</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3"/>
          <a:stretch>
            <a:fillRect/>
          </a:stretch>
        </p:blipFill>
        <p:spPr>
          <a:xfrm>
            <a:off x="119336" y="5733256"/>
            <a:ext cx="2088232" cy="942251"/>
          </a:xfrm>
          <a:prstGeom prst="rect">
            <a:avLst/>
          </a:prstGeom>
        </p:spPr>
      </p:pic>
      <p:pic>
        <p:nvPicPr>
          <p:cNvPr id="8" name="Imagen 7"/>
          <p:cNvPicPr>
            <a:picLocks noChangeAspect="1"/>
          </p:cNvPicPr>
          <p:nvPr/>
        </p:nvPicPr>
        <p:blipFill>
          <a:blip r:embed="rId3"/>
          <a:stretch>
            <a:fillRect/>
          </a:stretch>
        </p:blipFill>
        <p:spPr>
          <a:xfrm>
            <a:off x="9984432" y="199150"/>
            <a:ext cx="2088232" cy="942251"/>
          </a:xfrm>
          <a:prstGeom prst="rect">
            <a:avLst/>
          </a:prstGeom>
        </p:spPr>
      </p:pic>
      <p:pic>
        <p:nvPicPr>
          <p:cNvPr id="7" name="Imagen 6"/>
          <p:cNvPicPr>
            <a:picLocks noChangeAspect="1"/>
          </p:cNvPicPr>
          <p:nvPr/>
        </p:nvPicPr>
        <p:blipFill>
          <a:blip r:embed="rId4"/>
          <a:stretch>
            <a:fillRect/>
          </a:stretch>
        </p:blipFill>
        <p:spPr>
          <a:xfrm>
            <a:off x="9549971" y="224842"/>
            <a:ext cx="2544777" cy="890865"/>
          </a:xfrm>
          <a:prstGeom prst="rect">
            <a:avLst/>
          </a:prstGeom>
        </p:spPr>
      </p:pic>
      <p:sp>
        <p:nvSpPr>
          <p:cNvPr id="13" name="CuadroTexto 12"/>
          <p:cNvSpPr txBox="1"/>
          <p:nvPr/>
        </p:nvSpPr>
        <p:spPr>
          <a:xfrm>
            <a:off x="407368" y="3043541"/>
            <a:ext cx="302433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b="1" dirty="0">
                <a:solidFill>
                  <a:srgbClr val="222A35"/>
                </a:solidFill>
              </a:rPr>
              <a:t>Objetivo 2: </a:t>
            </a:r>
            <a:r>
              <a:rPr lang="es-EC" dirty="0">
                <a:solidFill>
                  <a:srgbClr val="222A35"/>
                </a:solidFill>
              </a:rPr>
              <a:t>Determinar el nivel de satisfacción en relación a los servicios que prestan los Centros Activos.</a:t>
            </a:r>
          </a:p>
        </p:txBody>
      </p:sp>
      <p:sp>
        <p:nvSpPr>
          <p:cNvPr id="20" name="Flecha izquierda 19"/>
          <p:cNvSpPr/>
          <p:nvPr/>
        </p:nvSpPr>
        <p:spPr>
          <a:xfrm rot="10800000">
            <a:off x="3719736" y="3043541"/>
            <a:ext cx="1503201" cy="1090888"/>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graphicFrame>
        <p:nvGraphicFramePr>
          <p:cNvPr id="5" name="Diagrama 4"/>
          <p:cNvGraphicFramePr/>
          <p:nvPr>
            <p:extLst>
              <p:ext uri="{D42A27DB-BD31-4B8C-83A1-F6EECF244321}">
                <p14:modId xmlns:p14="http://schemas.microsoft.com/office/powerpoint/2010/main" val="1014316784"/>
              </p:ext>
            </p:extLst>
          </p:nvPr>
        </p:nvGraphicFramePr>
        <p:xfrm>
          <a:off x="3431704" y="1112298"/>
          <a:ext cx="915478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CuadroTexto 17"/>
          <p:cNvSpPr txBox="1"/>
          <p:nvPr/>
        </p:nvSpPr>
        <p:spPr>
          <a:xfrm>
            <a:off x="587388" y="4437112"/>
            <a:ext cx="2664296" cy="1414463"/>
          </a:xfrm>
          <a:prstGeom prst="upArrowCallou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solidFill>
                  <a:srgbClr val="222A35"/>
                </a:solidFill>
              </a:rPr>
              <a:t>Media de satisfacción de los servicios deportivos de los CAPP es de 3,66.</a:t>
            </a:r>
            <a:endParaRPr lang="es-EC" dirty="0">
              <a:solidFill>
                <a:srgbClr val="222A35"/>
              </a:solidFill>
            </a:endParaRPr>
          </a:p>
        </p:txBody>
      </p:sp>
      <p:sp>
        <p:nvSpPr>
          <p:cNvPr id="21" name="Rectángulo redondeado 20"/>
          <p:cNvSpPr/>
          <p:nvPr/>
        </p:nvSpPr>
        <p:spPr>
          <a:xfrm>
            <a:off x="10183936" y="1340768"/>
            <a:ext cx="1872209"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400" b="1" dirty="0" smtClean="0"/>
              <a:t>OBJETIVO 3</a:t>
            </a:r>
            <a:endParaRPr lang="es-EC" sz="2400" b="1" dirty="0"/>
          </a:p>
        </p:txBody>
      </p:sp>
      <p:graphicFrame>
        <p:nvGraphicFramePr>
          <p:cNvPr id="3" name="Tabla 2"/>
          <p:cNvGraphicFramePr>
            <a:graphicFrameLocks noGrp="1"/>
          </p:cNvGraphicFramePr>
          <p:nvPr>
            <p:extLst>
              <p:ext uri="{D42A27DB-BD31-4B8C-83A1-F6EECF244321}">
                <p14:modId xmlns:p14="http://schemas.microsoft.com/office/powerpoint/2010/main" val="2839182886"/>
              </p:ext>
            </p:extLst>
          </p:nvPr>
        </p:nvGraphicFramePr>
        <p:xfrm>
          <a:off x="119336" y="1556792"/>
          <a:ext cx="5688633" cy="920369"/>
        </p:xfrm>
        <a:graphic>
          <a:graphicData uri="http://schemas.openxmlformats.org/drawingml/2006/table">
            <a:tbl>
              <a:tblPr firstRow="1" firstCol="1" bandRow="1">
                <a:tableStyleId>{7DF18680-E054-41AD-8BC1-D1AEF772440D}</a:tableStyleId>
              </a:tblPr>
              <a:tblGrid>
                <a:gridCol w="742935"/>
                <a:gridCol w="841241"/>
                <a:gridCol w="995050"/>
                <a:gridCol w="1036469"/>
                <a:gridCol w="1036469"/>
                <a:gridCol w="1036469"/>
              </a:tblGrid>
              <a:tr h="212725">
                <a:tc>
                  <a:txBody>
                    <a:bodyPr/>
                    <a:lstStyle/>
                    <a:p>
                      <a:pPr algn="ctr">
                        <a:lnSpc>
                          <a:spcPct val="115000"/>
                        </a:lnSpc>
                        <a:spcAft>
                          <a:spcPts val="0"/>
                        </a:spcAft>
                      </a:pPr>
                      <a:r>
                        <a:rPr lang="es-EC" sz="1200">
                          <a:effectLst/>
                        </a:rPr>
                        <a:t>Rango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&lt;=1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Mayor a 1 y &lt;=2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Mayor a 2 y &lt;=3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Mayor a 3 y &lt;=4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Mayor a 4 y &lt;=5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99745">
                <a:tc>
                  <a:txBody>
                    <a:bodyPr/>
                    <a:lstStyle/>
                    <a:p>
                      <a:pPr algn="ctr">
                        <a:lnSpc>
                          <a:spcPct val="115000"/>
                        </a:lnSpc>
                        <a:spcAft>
                          <a:spcPts val="0"/>
                        </a:spcAft>
                      </a:pPr>
                      <a:r>
                        <a:rPr lang="es-EC" sz="1200">
                          <a:effectLst/>
                        </a:rPr>
                        <a:t>Definición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solidFill>
                            <a:srgbClr val="2C3E50"/>
                          </a:solidFill>
                          <a:effectLst/>
                        </a:rPr>
                        <a:t>Muy insatisfecho</a:t>
                      </a:r>
                      <a:endParaRPr lang="es-EC" sz="1600" dirty="0">
                        <a:solidFill>
                          <a:srgbClr val="2C3E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solidFill>
                            <a:srgbClr val="2C3E50"/>
                          </a:solidFill>
                          <a:effectLst/>
                        </a:rPr>
                        <a:t>Insatisfecho</a:t>
                      </a:r>
                      <a:endParaRPr lang="es-EC" sz="1600" dirty="0">
                        <a:solidFill>
                          <a:srgbClr val="2C3E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solidFill>
                            <a:srgbClr val="2C3E50"/>
                          </a:solidFill>
                          <a:effectLst/>
                        </a:rPr>
                        <a:t>Neutral</a:t>
                      </a:r>
                      <a:endParaRPr lang="es-EC" sz="1600" dirty="0">
                        <a:solidFill>
                          <a:srgbClr val="2C3E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solidFill>
                            <a:srgbClr val="2C3E50"/>
                          </a:solidFill>
                          <a:effectLst/>
                        </a:rPr>
                        <a:t>Satisfecho</a:t>
                      </a:r>
                      <a:endParaRPr lang="es-EC" sz="1600" dirty="0">
                        <a:solidFill>
                          <a:srgbClr val="2C3E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solidFill>
                            <a:srgbClr val="2C3E50"/>
                          </a:solidFill>
                          <a:effectLst/>
                        </a:rPr>
                        <a:t>Muy Satisfecho</a:t>
                      </a:r>
                      <a:endParaRPr lang="es-EC" sz="1600" dirty="0">
                        <a:solidFill>
                          <a:srgbClr val="2C3E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3365062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HALLAZGOS</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3"/>
          <a:stretch>
            <a:fillRect/>
          </a:stretch>
        </p:blipFill>
        <p:spPr>
          <a:xfrm>
            <a:off x="119336" y="5733256"/>
            <a:ext cx="2088232" cy="942251"/>
          </a:xfrm>
          <a:prstGeom prst="rect">
            <a:avLst/>
          </a:prstGeom>
        </p:spPr>
      </p:pic>
      <p:pic>
        <p:nvPicPr>
          <p:cNvPr id="8" name="Imagen 7"/>
          <p:cNvPicPr>
            <a:picLocks noChangeAspect="1"/>
          </p:cNvPicPr>
          <p:nvPr/>
        </p:nvPicPr>
        <p:blipFill>
          <a:blip r:embed="rId3"/>
          <a:stretch>
            <a:fillRect/>
          </a:stretch>
        </p:blipFill>
        <p:spPr>
          <a:xfrm>
            <a:off x="9984432" y="199150"/>
            <a:ext cx="2088232" cy="942251"/>
          </a:xfrm>
          <a:prstGeom prst="rect">
            <a:avLst/>
          </a:prstGeom>
        </p:spPr>
      </p:pic>
      <p:pic>
        <p:nvPicPr>
          <p:cNvPr id="7" name="Imagen 6"/>
          <p:cNvPicPr>
            <a:picLocks noChangeAspect="1"/>
          </p:cNvPicPr>
          <p:nvPr/>
        </p:nvPicPr>
        <p:blipFill>
          <a:blip r:embed="rId4"/>
          <a:stretch>
            <a:fillRect/>
          </a:stretch>
        </p:blipFill>
        <p:spPr>
          <a:xfrm>
            <a:off x="9549971" y="224842"/>
            <a:ext cx="2544777" cy="890865"/>
          </a:xfrm>
          <a:prstGeom prst="rect">
            <a:avLst/>
          </a:prstGeom>
        </p:spPr>
      </p:pic>
      <p:sp>
        <p:nvSpPr>
          <p:cNvPr id="13" name="CuadroTexto 12"/>
          <p:cNvSpPr txBox="1"/>
          <p:nvPr/>
        </p:nvSpPr>
        <p:spPr>
          <a:xfrm>
            <a:off x="335360" y="1654520"/>
            <a:ext cx="244827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b="1" dirty="0">
                <a:solidFill>
                  <a:srgbClr val="222A35"/>
                </a:solidFill>
              </a:rPr>
              <a:t>Objetivo 4: </a:t>
            </a:r>
            <a:r>
              <a:rPr lang="es-EC" dirty="0">
                <a:solidFill>
                  <a:srgbClr val="222A35"/>
                </a:solidFill>
              </a:rPr>
              <a:t>Reconocer el perfil de asistencia de los usuarios a los Centros Activos en el DMQ.</a:t>
            </a:r>
          </a:p>
        </p:txBody>
      </p:sp>
      <p:pic>
        <p:nvPicPr>
          <p:cNvPr id="9220" name="Picture 4" descr="Resultado de imagen para FRECUENCIA DE TIEMPO"/>
          <p:cNvPicPr>
            <a:picLocks noChangeAspect="1" noChangeArrowheads="1"/>
          </p:cNvPicPr>
          <p:nvPr/>
        </p:nvPicPr>
        <p:blipFill rotWithShape="1">
          <a:blip r:embed="rId5">
            <a:extLst>
              <a:ext uri="{28A0092B-C50C-407E-A947-70E740481C1C}">
                <a14:useLocalDpi xmlns:a14="http://schemas.microsoft.com/office/drawing/2010/main" val="0"/>
              </a:ext>
            </a:extLst>
          </a:blip>
          <a:srcRect l="8035" r="8564"/>
          <a:stretch/>
        </p:blipFill>
        <p:spPr bwMode="auto">
          <a:xfrm>
            <a:off x="6847227" y="1211488"/>
            <a:ext cx="3355379" cy="2505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4295800" y="1254410"/>
            <a:ext cx="2664296" cy="400110"/>
          </a:xfrm>
          <a:prstGeom prst="rect">
            <a:avLst/>
          </a:prstGeom>
          <a:noFill/>
        </p:spPr>
        <p:txBody>
          <a:bodyPr wrap="square" rtlCol="0">
            <a:spAutoFit/>
          </a:bodyPr>
          <a:lstStyle/>
          <a:p>
            <a:r>
              <a:rPr lang="es-EC" sz="2000" dirty="0" smtClean="0">
                <a:solidFill>
                  <a:srgbClr val="222A35"/>
                </a:solidFill>
              </a:rPr>
              <a:t>3 veces por semana</a:t>
            </a:r>
            <a:endParaRPr lang="es-EC" sz="2000" dirty="0">
              <a:solidFill>
                <a:srgbClr val="222A35"/>
              </a:solidFill>
            </a:endParaRPr>
          </a:p>
        </p:txBody>
      </p:sp>
      <p:sp>
        <p:nvSpPr>
          <p:cNvPr id="23" name="CuadroTexto 22"/>
          <p:cNvSpPr txBox="1"/>
          <p:nvPr/>
        </p:nvSpPr>
        <p:spPr>
          <a:xfrm>
            <a:off x="4286031" y="2118505"/>
            <a:ext cx="2664296" cy="400110"/>
          </a:xfrm>
          <a:prstGeom prst="rect">
            <a:avLst/>
          </a:prstGeom>
          <a:noFill/>
        </p:spPr>
        <p:txBody>
          <a:bodyPr wrap="square" rtlCol="0">
            <a:spAutoFit/>
          </a:bodyPr>
          <a:lstStyle/>
          <a:p>
            <a:r>
              <a:rPr lang="es-EC" sz="2000" dirty="0" smtClean="0">
                <a:solidFill>
                  <a:srgbClr val="222A35"/>
                </a:solidFill>
              </a:rPr>
              <a:t>Jornada matutina</a:t>
            </a:r>
            <a:endParaRPr lang="es-EC" sz="2000" dirty="0">
              <a:solidFill>
                <a:srgbClr val="222A35"/>
              </a:solidFill>
            </a:endParaRPr>
          </a:p>
        </p:txBody>
      </p:sp>
      <p:sp>
        <p:nvSpPr>
          <p:cNvPr id="24" name="CuadroTexto 23"/>
          <p:cNvSpPr txBox="1"/>
          <p:nvPr/>
        </p:nvSpPr>
        <p:spPr>
          <a:xfrm>
            <a:off x="4256526" y="3148461"/>
            <a:ext cx="2664296" cy="400110"/>
          </a:xfrm>
          <a:prstGeom prst="rect">
            <a:avLst/>
          </a:prstGeom>
          <a:noFill/>
        </p:spPr>
        <p:txBody>
          <a:bodyPr wrap="square" rtlCol="0">
            <a:spAutoFit/>
          </a:bodyPr>
          <a:lstStyle/>
          <a:p>
            <a:r>
              <a:rPr lang="es-EC" sz="2000" dirty="0" smtClean="0">
                <a:solidFill>
                  <a:srgbClr val="222A35"/>
                </a:solidFill>
              </a:rPr>
              <a:t>Menos de un año</a:t>
            </a:r>
            <a:endParaRPr lang="es-EC" sz="2000" dirty="0">
              <a:solidFill>
                <a:srgbClr val="222A35"/>
              </a:solidFill>
            </a:endParaRPr>
          </a:p>
        </p:txBody>
      </p:sp>
      <p:sp>
        <p:nvSpPr>
          <p:cNvPr id="25" name="CuadroTexto 24"/>
          <p:cNvSpPr txBox="1"/>
          <p:nvPr/>
        </p:nvSpPr>
        <p:spPr>
          <a:xfrm>
            <a:off x="6744072" y="4443441"/>
            <a:ext cx="244827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b="1" dirty="0">
                <a:solidFill>
                  <a:srgbClr val="222A35"/>
                </a:solidFill>
              </a:rPr>
              <a:t>Objetivo 5: </a:t>
            </a:r>
            <a:r>
              <a:rPr lang="es-EC" dirty="0" smtClean="0">
                <a:solidFill>
                  <a:srgbClr val="222A35"/>
                </a:solidFill>
              </a:rPr>
              <a:t>Conocer </a:t>
            </a:r>
            <a:r>
              <a:rPr lang="es-EC" dirty="0">
                <a:solidFill>
                  <a:srgbClr val="222A35"/>
                </a:solidFill>
              </a:rPr>
              <a:t>el nivel de satisfacción del nuevo sistema de cobro y su precio por uso de instalación.</a:t>
            </a:r>
          </a:p>
        </p:txBody>
      </p:sp>
      <p:sp>
        <p:nvSpPr>
          <p:cNvPr id="18" name="Cheurón 17"/>
          <p:cNvSpPr/>
          <p:nvPr/>
        </p:nvSpPr>
        <p:spPr>
          <a:xfrm>
            <a:off x="3431704" y="1175066"/>
            <a:ext cx="576064" cy="655408"/>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27" name="Cheurón 26"/>
          <p:cNvSpPr/>
          <p:nvPr/>
        </p:nvSpPr>
        <p:spPr>
          <a:xfrm>
            <a:off x="3447059" y="2065480"/>
            <a:ext cx="576064" cy="655408"/>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28" name="Cheurón 27"/>
          <p:cNvSpPr/>
          <p:nvPr/>
        </p:nvSpPr>
        <p:spPr>
          <a:xfrm>
            <a:off x="3468009" y="2893163"/>
            <a:ext cx="576064" cy="655408"/>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pic>
        <p:nvPicPr>
          <p:cNvPr id="9222" name="Picture 6" descr="Resultado de imagen para centros activ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305" y="4304942"/>
            <a:ext cx="2839256" cy="1831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 name="Imagen 20"/>
          <p:cNvPicPr>
            <a:picLocks noChangeAspect="1"/>
          </p:cNvPicPr>
          <p:nvPr/>
        </p:nvPicPr>
        <p:blipFill>
          <a:blip r:embed="rId7"/>
          <a:stretch>
            <a:fillRect/>
          </a:stretch>
        </p:blipFill>
        <p:spPr>
          <a:xfrm>
            <a:off x="9488859" y="4271816"/>
            <a:ext cx="2667000" cy="1714500"/>
          </a:xfrm>
          <a:prstGeom prst="rect">
            <a:avLst/>
          </a:prstGeom>
          <a:ln>
            <a:noFill/>
          </a:ln>
          <a:effectLst>
            <a:softEdge rad="112500"/>
          </a:effectLst>
        </p:spPr>
      </p:pic>
      <p:sp>
        <p:nvSpPr>
          <p:cNvPr id="31" name="CuadroTexto 30"/>
          <p:cNvSpPr txBox="1"/>
          <p:nvPr/>
        </p:nvSpPr>
        <p:spPr>
          <a:xfrm>
            <a:off x="3375820" y="4304942"/>
            <a:ext cx="2664296"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dirty="0" smtClean="0">
                <a:solidFill>
                  <a:srgbClr val="222A35"/>
                </a:solidFill>
              </a:rPr>
              <a:t>Promedio </a:t>
            </a:r>
            <a:r>
              <a:rPr lang="es-EC" dirty="0">
                <a:solidFill>
                  <a:srgbClr val="222A35"/>
                </a:solidFill>
              </a:rPr>
              <a:t>en un nivel de satisfacción de 3,8 con relación al precio de ingreso que actualmente estableció el Ministerio del deporte</a:t>
            </a:r>
          </a:p>
        </p:txBody>
      </p:sp>
      <p:sp>
        <p:nvSpPr>
          <p:cNvPr id="26" name="Flecha izquierda 25"/>
          <p:cNvSpPr/>
          <p:nvPr/>
        </p:nvSpPr>
        <p:spPr>
          <a:xfrm>
            <a:off x="6096000" y="4841034"/>
            <a:ext cx="576064" cy="576064"/>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700477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ANÁLISIS DE LOS PROBLEMAS DE LOS CAPP</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grpSp>
        <p:nvGrpSpPr>
          <p:cNvPr id="44" name="Grupo 43"/>
          <p:cNvGrpSpPr/>
          <p:nvPr/>
        </p:nvGrpSpPr>
        <p:grpSpPr>
          <a:xfrm>
            <a:off x="250728" y="980728"/>
            <a:ext cx="11285402" cy="5184576"/>
            <a:chOff x="826" y="-51632"/>
            <a:chExt cx="9192054" cy="5219261"/>
          </a:xfrm>
        </p:grpSpPr>
        <p:grpSp>
          <p:nvGrpSpPr>
            <p:cNvPr id="45" name="Grupo 44"/>
            <p:cNvGrpSpPr>
              <a:grpSpLocks/>
            </p:cNvGrpSpPr>
            <p:nvPr/>
          </p:nvGrpSpPr>
          <p:grpSpPr bwMode="auto">
            <a:xfrm>
              <a:off x="826" y="0"/>
              <a:ext cx="9192054" cy="5167629"/>
              <a:chOff x="3434" y="2410"/>
              <a:chExt cx="11125" cy="8139"/>
            </a:xfrm>
          </p:grpSpPr>
          <p:grpSp>
            <p:nvGrpSpPr>
              <p:cNvPr id="54" name="Group 219"/>
              <p:cNvGrpSpPr>
                <a:grpSpLocks/>
              </p:cNvGrpSpPr>
              <p:nvPr/>
            </p:nvGrpSpPr>
            <p:grpSpPr bwMode="auto">
              <a:xfrm>
                <a:off x="3434" y="5455"/>
                <a:ext cx="11125" cy="2063"/>
                <a:chOff x="1155" y="1706"/>
                <a:chExt cx="4038" cy="825"/>
              </a:xfrm>
            </p:grpSpPr>
            <p:sp>
              <p:nvSpPr>
                <p:cNvPr id="81" name="AutoShape 220"/>
                <p:cNvSpPr>
                  <a:spLocks noChangeArrowheads="1"/>
                </p:cNvSpPr>
                <p:nvPr/>
              </p:nvSpPr>
              <p:spPr bwMode="auto">
                <a:xfrm rot="5400000">
                  <a:off x="2980" y="515"/>
                  <a:ext cx="44" cy="3151"/>
                </a:xfrm>
                <a:prstGeom prst="triangle">
                  <a:avLst>
                    <a:gd name="adj" fmla="val 54407"/>
                  </a:avLst>
                </a:prstGeom>
                <a:solidFill>
                  <a:srgbClr val="BBE0E3"/>
                </a:solidFill>
                <a:ln w="9525">
                  <a:solidFill>
                    <a:srgbClr val="83C6CB"/>
                  </a:solidFill>
                  <a:miter lim="800000"/>
                  <a:headEnd/>
                  <a:tailEnd/>
                </a:ln>
              </p:spPr>
              <p:txBody>
                <a:bodyPr rot="0" vert="horz" wrap="square" lIns="91440" tIns="45720" rIns="91440" bIns="45720" anchor="ctr" anchorCtr="0" upright="1">
                  <a:noAutofit/>
                </a:bodyPr>
                <a:lstStyle/>
                <a:p>
                  <a:endParaRPr lang="es-EC"/>
                </a:p>
              </p:txBody>
            </p:sp>
            <p:sp>
              <p:nvSpPr>
                <p:cNvPr id="82" name="AutoShape 221"/>
                <p:cNvSpPr>
                  <a:spLocks noChangeArrowheads="1"/>
                </p:cNvSpPr>
                <p:nvPr/>
              </p:nvSpPr>
              <p:spPr bwMode="auto">
                <a:xfrm rot="10800000">
                  <a:off x="1155" y="1753"/>
                  <a:ext cx="272" cy="726"/>
                </a:xfrm>
                <a:prstGeom prst="moon">
                  <a:avLst>
                    <a:gd name="adj" fmla="val 50000"/>
                  </a:avLst>
                </a:prstGeom>
                <a:solidFill>
                  <a:srgbClr val="BBE0E3"/>
                </a:solidFill>
                <a:ln w="9525">
                  <a:solidFill>
                    <a:srgbClr val="83C6CB"/>
                  </a:solidFill>
                  <a:miter lim="800000"/>
                  <a:headEnd/>
                  <a:tailEnd/>
                </a:ln>
              </p:spPr>
              <p:txBody>
                <a:bodyPr rot="0" vert="horz" wrap="square" lIns="91440" tIns="45720" rIns="91440" bIns="45720" anchor="ctr" anchorCtr="0" upright="1">
                  <a:noAutofit/>
                </a:bodyPr>
                <a:lstStyle/>
                <a:p>
                  <a:endParaRPr lang="es-EC"/>
                </a:p>
              </p:txBody>
            </p:sp>
            <p:grpSp>
              <p:nvGrpSpPr>
                <p:cNvPr id="83" name="Group 222"/>
                <p:cNvGrpSpPr>
                  <a:grpSpLocks/>
                </p:cNvGrpSpPr>
                <p:nvPr/>
              </p:nvGrpSpPr>
              <p:grpSpPr bwMode="auto">
                <a:xfrm>
                  <a:off x="4512" y="1706"/>
                  <a:ext cx="681" cy="825"/>
                  <a:chOff x="4694" y="1706"/>
                  <a:chExt cx="681" cy="825"/>
                </a:xfrm>
              </p:grpSpPr>
              <p:sp>
                <p:nvSpPr>
                  <p:cNvPr id="85" name="AutoShape 223"/>
                  <p:cNvSpPr>
                    <a:spLocks noChangeArrowheads="1"/>
                  </p:cNvSpPr>
                  <p:nvPr/>
                </p:nvSpPr>
                <p:spPr bwMode="auto">
                  <a:xfrm rot="10800000">
                    <a:off x="4921" y="1706"/>
                    <a:ext cx="454" cy="825"/>
                  </a:xfrm>
                  <a:prstGeom prst="moon">
                    <a:avLst>
                      <a:gd name="adj" fmla="val 50000"/>
                    </a:avLst>
                  </a:prstGeom>
                  <a:solidFill>
                    <a:srgbClr val="BBE0E3"/>
                  </a:solidFill>
                  <a:ln w="9525">
                    <a:solidFill>
                      <a:srgbClr val="83C6CB"/>
                    </a:solidFill>
                    <a:miter lim="800000"/>
                    <a:headEnd/>
                    <a:tailEnd/>
                  </a:ln>
                </p:spPr>
                <p:txBody>
                  <a:bodyPr rot="0" vert="horz" wrap="square" lIns="91440" tIns="45720" rIns="91440" bIns="45720" anchor="ctr" anchorCtr="0" upright="1">
                    <a:noAutofit/>
                  </a:bodyPr>
                  <a:lstStyle/>
                  <a:p>
                    <a:endParaRPr lang="es-EC"/>
                  </a:p>
                </p:txBody>
              </p:sp>
              <p:sp>
                <p:nvSpPr>
                  <p:cNvPr id="86" name="Oval 224"/>
                  <p:cNvSpPr>
                    <a:spLocks noChangeArrowheads="1"/>
                  </p:cNvSpPr>
                  <p:nvPr/>
                </p:nvSpPr>
                <p:spPr bwMode="auto">
                  <a:xfrm>
                    <a:off x="4694" y="1706"/>
                    <a:ext cx="453" cy="825"/>
                  </a:xfrm>
                  <a:prstGeom prst="ellipse">
                    <a:avLst/>
                  </a:prstGeom>
                  <a:solidFill>
                    <a:srgbClr val="BBE0E3"/>
                  </a:solidFill>
                  <a:ln w="9525">
                    <a:solidFill>
                      <a:srgbClr val="83C6CB"/>
                    </a:solidFill>
                    <a:round/>
                    <a:headEnd/>
                    <a:tailEnd/>
                  </a:ln>
                </p:spPr>
                <p:txBody>
                  <a:bodyPr rot="0" vert="horz" wrap="square" lIns="91440" tIns="45720" rIns="91440" bIns="45720" anchor="ctr" anchorCtr="0" upright="1">
                    <a:noAutofit/>
                  </a:bodyPr>
                  <a:lstStyle/>
                  <a:p>
                    <a:endParaRPr lang="es-EC"/>
                  </a:p>
                </p:txBody>
              </p:sp>
            </p:grpSp>
            <p:sp>
              <p:nvSpPr>
                <p:cNvPr id="84" name="AutoShape 225"/>
                <p:cNvSpPr>
                  <a:spLocks noChangeArrowheads="1"/>
                </p:cNvSpPr>
                <p:nvPr/>
              </p:nvSpPr>
              <p:spPr bwMode="auto">
                <a:xfrm rot="-10800000">
                  <a:off x="4749" y="1717"/>
                  <a:ext cx="262" cy="662"/>
                </a:xfrm>
                <a:prstGeom prst="moon">
                  <a:avLst>
                    <a:gd name="adj" fmla="val 50000"/>
                  </a:avLst>
                </a:prstGeom>
                <a:solidFill>
                  <a:srgbClr val="BBE0E3"/>
                </a:solidFill>
                <a:ln w="9525">
                  <a:solidFill>
                    <a:srgbClr val="BBE0E3"/>
                  </a:solidFill>
                  <a:miter lim="800000"/>
                  <a:headEnd/>
                  <a:tailEnd/>
                </a:ln>
              </p:spPr>
              <p:txBody>
                <a:bodyPr rot="0" vert="horz" wrap="square" lIns="91440" tIns="45720" rIns="91440" bIns="45720" anchor="ctr" anchorCtr="0" upright="1">
                  <a:noAutofit/>
                </a:bodyPr>
                <a:lstStyle/>
                <a:p>
                  <a:endParaRPr lang="es-EC"/>
                </a:p>
              </p:txBody>
            </p:sp>
          </p:grpSp>
          <p:sp>
            <p:nvSpPr>
              <p:cNvPr id="55" name="AutoShape 226"/>
              <p:cNvSpPr>
                <a:spLocks noChangeArrowheads="1"/>
              </p:cNvSpPr>
              <p:nvPr/>
            </p:nvSpPr>
            <p:spPr bwMode="auto">
              <a:xfrm rot="20331747" flipH="1">
                <a:off x="7423" y="3026"/>
                <a:ext cx="112" cy="3515"/>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56" name="AutoShape 228"/>
              <p:cNvSpPr>
                <a:spLocks noChangeArrowheads="1"/>
              </p:cNvSpPr>
              <p:nvPr/>
            </p:nvSpPr>
            <p:spPr bwMode="auto">
              <a:xfrm rot="730962" flipH="1">
                <a:off x="6160" y="6404"/>
                <a:ext cx="110" cy="351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57" name="AutoShape 229"/>
              <p:cNvSpPr>
                <a:spLocks noChangeArrowheads="1"/>
              </p:cNvSpPr>
              <p:nvPr/>
            </p:nvSpPr>
            <p:spPr bwMode="auto">
              <a:xfrm rot="731678" flipH="1">
                <a:off x="9853" y="6404"/>
                <a:ext cx="122" cy="351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58" name="Text Box 230"/>
              <p:cNvSpPr txBox="1">
                <a:spLocks noChangeArrowheads="1"/>
              </p:cNvSpPr>
              <p:nvPr/>
            </p:nvSpPr>
            <p:spPr bwMode="auto">
              <a:xfrm>
                <a:off x="6146" y="5454"/>
                <a:ext cx="3177" cy="55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252095" algn="just">
                  <a:lnSpc>
                    <a:spcPct val="150000"/>
                  </a:lnSpc>
                  <a:spcBef>
                    <a:spcPts val="600"/>
                  </a:spcBef>
                  <a:spcAft>
                    <a:spcPts val="600"/>
                  </a:spcAft>
                </a:pPr>
                <a:r>
                  <a:rPr lang="es-ES" sz="1800">
                    <a:solidFill>
                      <a:srgbClr val="000000"/>
                    </a:solidFill>
                    <a:effectLst/>
                    <a:latin typeface="Arial" panose="020B0604020202020204" pitchFamily="34" charset="0"/>
                    <a:ea typeface="Times New Roman" panose="02020603050405020304" pitchFamily="18" charset="0"/>
                  </a:rPr>
                  <a:t> </a:t>
                </a:r>
                <a:endParaRPr lang="es-EC" sz="1200">
                  <a:effectLst/>
                  <a:latin typeface="Times New Roman" panose="02020603050405020304" pitchFamily="18" charset="0"/>
                  <a:ea typeface="Times New Roman" panose="02020603050405020304" pitchFamily="18" charset="0"/>
                </a:endParaRPr>
              </a:p>
            </p:txBody>
          </p:sp>
          <p:sp>
            <p:nvSpPr>
              <p:cNvPr id="59" name="Text Box 231"/>
              <p:cNvSpPr txBox="1">
                <a:spLocks noChangeArrowheads="1"/>
              </p:cNvSpPr>
              <p:nvPr/>
            </p:nvSpPr>
            <p:spPr bwMode="auto">
              <a:xfrm>
                <a:off x="5793" y="2410"/>
                <a:ext cx="1950" cy="682"/>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none" lIns="91440" tIns="45720" rIns="91440" bIns="45720" anchor="ctr" anchorCtr="1" upright="1">
                <a:noAutofit/>
              </a:bodyPr>
              <a:lstStyle/>
              <a:p>
                <a:pPr indent="252095" algn="just">
                  <a:lnSpc>
                    <a:spcPct val="150000"/>
                  </a:lnSpc>
                  <a:spcBef>
                    <a:spcPts val="600"/>
                  </a:spcBef>
                  <a:spcAft>
                    <a:spcPts val="600"/>
                  </a:spcAft>
                </a:pPr>
                <a:r>
                  <a:rPr lang="es-ES" sz="180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Instalaciones</a:t>
                </a:r>
                <a:endParaRPr lang="es-EC" sz="1200">
                  <a:effectLst/>
                  <a:latin typeface="Times New Roman" panose="02020603050405020304" pitchFamily="18" charset="0"/>
                  <a:ea typeface="Times New Roman" panose="02020603050405020304" pitchFamily="18" charset="0"/>
                </a:endParaRPr>
              </a:p>
            </p:txBody>
          </p:sp>
          <p:sp>
            <p:nvSpPr>
              <p:cNvPr id="60" name="Text Box 233"/>
              <p:cNvSpPr txBox="1">
                <a:spLocks noChangeArrowheads="1"/>
              </p:cNvSpPr>
              <p:nvPr/>
            </p:nvSpPr>
            <p:spPr bwMode="auto">
              <a:xfrm>
                <a:off x="8955" y="9871"/>
                <a:ext cx="1014" cy="678"/>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none" lIns="91440" tIns="45720" rIns="91440" bIns="45720" anchor="ctr" anchorCtr="1" upright="1">
                <a:noAutofit/>
              </a:bodyPr>
              <a:lstStyle/>
              <a:p>
                <a:pPr indent="252095" algn="just">
                  <a:lnSpc>
                    <a:spcPct val="150000"/>
                  </a:lnSpc>
                  <a:spcBef>
                    <a:spcPts val="600"/>
                  </a:spcBef>
                  <a:spcAft>
                    <a:spcPts val="600"/>
                  </a:spcAft>
                </a:pPr>
                <a:r>
                  <a:rPr lang="es-ES" sz="1800" dirty="0" smtClean="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Medio                        </a:t>
                </a:r>
                <a:endParaRPr lang="es-EC" sz="1200" dirty="0">
                  <a:effectLst/>
                  <a:latin typeface="Times New Roman" panose="02020603050405020304" pitchFamily="18" charset="0"/>
                  <a:ea typeface="Times New Roman" panose="02020603050405020304" pitchFamily="18" charset="0"/>
                </a:endParaRPr>
              </a:p>
            </p:txBody>
          </p:sp>
          <p:sp>
            <p:nvSpPr>
              <p:cNvPr id="61" name="AutoShape 234"/>
              <p:cNvSpPr>
                <a:spLocks noChangeArrowheads="1"/>
              </p:cNvSpPr>
              <p:nvPr/>
            </p:nvSpPr>
            <p:spPr bwMode="auto">
              <a:xfrm rot="5860491" flipH="1">
                <a:off x="6940" y="7030"/>
                <a:ext cx="110" cy="1247"/>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62" name="AutoShape 235"/>
              <p:cNvSpPr>
                <a:spLocks noChangeArrowheads="1"/>
              </p:cNvSpPr>
              <p:nvPr/>
            </p:nvSpPr>
            <p:spPr bwMode="auto">
              <a:xfrm rot="5860491" flipH="1">
                <a:off x="5535" y="7779"/>
                <a:ext cx="115" cy="1135"/>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63" name="AutoShape 236"/>
              <p:cNvSpPr>
                <a:spLocks noChangeArrowheads="1"/>
              </p:cNvSpPr>
              <p:nvPr/>
            </p:nvSpPr>
            <p:spPr bwMode="auto">
              <a:xfrm rot="5860491" flipH="1">
                <a:off x="9327" y="7834"/>
                <a:ext cx="110" cy="102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64" name="AutoShape 237"/>
              <p:cNvSpPr>
                <a:spLocks noChangeArrowheads="1"/>
              </p:cNvSpPr>
              <p:nvPr/>
            </p:nvSpPr>
            <p:spPr bwMode="auto">
              <a:xfrm rot="5860491" flipH="1">
                <a:off x="10255" y="8688"/>
                <a:ext cx="130" cy="114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65" name="AutoShape 238"/>
              <p:cNvSpPr>
                <a:spLocks noChangeArrowheads="1"/>
              </p:cNvSpPr>
              <p:nvPr/>
            </p:nvSpPr>
            <p:spPr bwMode="auto">
              <a:xfrm rot="15757119" flipH="1" flipV="1">
                <a:off x="7907" y="3849"/>
                <a:ext cx="115" cy="113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66" name="AutoShape 239"/>
              <p:cNvSpPr>
                <a:spLocks noChangeArrowheads="1"/>
              </p:cNvSpPr>
              <p:nvPr/>
            </p:nvSpPr>
            <p:spPr bwMode="auto">
              <a:xfrm rot="15748288" flipH="1">
                <a:off x="7137" y="4928"/>
                <a:ext cx="110" cy="102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67" name="AutoShape 240"/>
              <p:cNvSpPr>
                <a:spLocks noChangeArrowheads="1"/>
              </p:cNvSpPr>
              <p:nvPr/>
            </p:nvSpPr>
            <p:spPr bwMode="auto">
              <a:xfrm rot="5860491" flipH="1" flipV="1">
                <a:off x="6661" y="8574"/>
                <a:ext cx="110" cy="135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68" name="AutoShape 241"/>
              <p:cNvSpPr>
                <a:spLocks noChangeArrowheads="1"/>
              </p:cNvSpPr>
              <p:nvPr/>
            </p:nvSpPr>
            <p:spPr bwMode="auto">
              <a:xfrm rot="5860491" flipH="1">
                <a:off x="10575" y="7041"/>
                <a:ext cx="125" cy="1136"/>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69" name="AutoShape 242"/>
              <p:cNvSpPr>
                <a:spLocks noChangeArrowheads="1"/>
              </p:cNvSpPr>
              <p:nvPr/>
            </p:nvSpPr>
            <p:spPr bwMode="auto">
              <a:xfrm rot="15748288" flipH="1">
                <a:off x="6715" y="3451"/>
                <a:ext cx="110" cy="1019"/>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70" name="Text Box 246"/>
              <p:cNvSpPr txBox="1">
                <a:spLocks noChangeArrowheads="1"/>
              </p:cNvSpPr>
              <p:nvPr/>
            </p:nvSpPr>
            <p:spPr bwMode="auto">
              <a:xfrm>
                <a:off x="3959" y="6724"/>
                <a:ext cx="2167" cy="157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Bajo nivel formativo de los administradores</a:t>
                </a:r>
                <a:endParaRPr lang="es-EC" sz="1200">
                  <a:effectLst/>
                  <a:latin typeface="Times New Roman" panose="02020603050405020304" pitchFamily="18" charset="0"/>
                  <a:ea typeface="Times New Roman" panose="02020603050405020304" pitchFamily="18" charset="0"/>
                </a:endParaRPr>
              </a:p>
            </p:txBody>
          </p:sp>
          <p:sp>
            <p:nvSpPr>
              <p:cNvPr id="71" name="Text Box 247"/>
              <p:cNvSpPr txBox="1">
                <a:spLocks noChangeArrowheads="1"/>
              </p:cNvSpPr>
              <p:nvPr/>
            </p:nvSpPr>
            <p:spPr bwMode="auto">
              <a:xfrm>
                <a:off x="6499" y="6553"/>
                <a:ext cx="1631" cy="9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Trato humano deficiente</a:t>
                </a:r>
                <a:endParaRPr lang="es-EC" sz="1200" dirty="0">
                  <a:effectLst/>
                  <a:latin typeface="Times New Roman" panose="02020603050405020304" pitchFamily="18" charset="0"/>
                  <a:ea typeface="Times New Roman" panose="02020603050405020304" pitchFamily="18" charset="0"/>
                </a:endParaRPr>
              </a:p>
            </p:txBody>
          </p:sp>
          <p:sp>
            <p:nvSpPr>
              <p:cNvPr id="72" name="Text Box 248"/>
              <p:cNvSpPr txBox="1">
                <a:spLocks noChangeArrowheads="1"/>
              </p:cNvSpPr>
              <p:nvPr/>
            </p:nvSpPr>
            <p:spPr bwMode="auto">
              <a:xfrm>
                <a:off x="6360" y="7853"/>
                <a:ext cx="1647" cy="145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Limitada capacidad de respuesta</a:t>
                </a:r>
                <a:endParaRPr lang="es-EC" sz="1200">
                  <a:effectLst/>
                  <a:latin typeface="Times New Roman" panose="02020603050405020304" pitchFamily="18" charset="0"/>
                  <a:ea typeface="Times New Roman" panose="02020603050405020304" pitchFamily="18" charset="0"/>
                </a:endParaRPr>
              </a:p>
            </p:txBody>
          </p:sp>
          <p:sp>
            <p:nvSpPr>
              <p:cNvPr id="73" name="Text Box 249"/>
              <p:cNvSpPr txBox="1">
                <a:spLocks noChangeArrowheads="1"/>
              </p:cNvSpPr>
              <p:nvPr/>
            </p:nvSpPr>
            <p:spPr bwMode="auto">
              <a:xfrm>
                <a:off x="10472" y="6666"/>
                <a:ext cx="2337" cy="99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Inadecuado control de la temperatura</a:t>
                </a:r>
                <a:endParaRPr lang="es-EC" sz="1200">
                  <a:effectLst/>
                  <a:latin typeface="Times New Roman" panose="02020603050405020304" pitchFamily="18" charset="0"/>
                  <a:ea typeface="Times New Roman" panose="02020603050405020304" pitchFamily="18" charset="0"/>
                </a:endParaRPr>
              </a:p>
            </p:txBody>
          </p:sp>
          <p:sp>
            <p:nvSpPr>
              <p:cNvPr id="74" name="Text Box 250"/>
              <p:cNvSpPr txBox="1">
                <a:spLocks noChangeArrowheads="1"/>
              </p:cNvSpPr>
              <p:nvPr/>
            </p:nvSpPr>
            <p:spPr bwMode="auto">
              <a:xfrm>
                <a:off x="8190" y="7138"/>
                <a:ext cx="1797" cy="95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dirty="0" smtClean="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Áreas verdes descuidadas</a:t>
                </a:r>
                <a:endParaRPr lang="es-EC" sz="1200" dirty="0">
                  <a:effectLst/>
                  <a:latin typeface="Times New Roman" panose="02020603050405020304" pitchFamily="18" charset="0"/>
                  <a:ea typeface="Times New Roman" panose="02020603050405020304" pitchFamily="18" charset="0"/>
                </a:endParaRPr>
              </a:p>
            </p:txBody>
          </p:sp>
          <p:sp>
            <p:nvSpPr>
              <p:cNvPr id="75" name="Text Box 251"/>
              <p:cNvSpPr txBox="1">
                <a:spLocks noChangeArrowheads="1"/>
              </p:cNvSpPr>
              <p:nvPr/>
            </p:nvSpPr>
            <p:spPr bwMode="auto">
              <a:xfrm>
                <a:off x="10020" y="7913"/>
                <a:ext cx="2566" cy="13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Falta de control en ingreso de alimentos al establecimiento</a:t>
                </a:r>
                <a:endParaRPr lang="es-EC" sz="1200">
                  <a:effectLst/>
                  <a:latin typeface="Times New Roman" panose="02020603050405020304" pitchFamily="18" charset="0"/>
                  <a:ea typeface="Times New Roman" panose="02020603050405020304" pitchFamily="18" charset="0"/>
                </a:endParaRPr>
              </a:p>
            </p:txBody>
          </p:sp>
          <p:sp>
            <p:nvSpPr>
              <p:cNvPr id="76" name="Text Box 252"/>
              <p:cNvSpPr txBox="1">
                <a:spLocks noChangeArrowheads="1"/>
              </p:cNvSpPr>
              <p:nvPr/>
            </p:nvSpPr>
            <p:spPr bwMode="auto">
              <a:xfrm>
                <a:off x="7283" y="3252"/>
                <a:ext cx="1400" cy="10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Falta de limpieza</a:t>
                </a:r>
                <a:endParaRPr lang="es-EC" sz="1200" dirty="0">
                  <a:effectLst/>
                  <a:latin typeface="Times New Roman" panose="02020603050405020304" pitchFamily="18" charset="0"/>
                  <a:ea typeface="Times New Roman" panose="02020603050405020304" pitchFamily="18" charset="0"/>
                </a:endParaRPr>
              </a:p>
            </p:txBody>
          </p:sp>
          <p:sp>
            <p:nvSpPr>
              <p:cNvPr id="77" name="Text Box 253"/>
              <p:cNvSpPr txBox="1">
                <a:spLocks noChangeArrowheads="1"/>
              </p:cNvSpPr>
              <p:nvPr/>
            </p:nvSpPr>
            <p:spPr bwMode="auto">
              <a:xfrm>
                <a:off x="5208" y="2956"/>
                <a:ext cx="1855" cy="111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Falta de mantenimiento</a:t>
                </a:r>
                <a:endParaRPr lang="es-EC" sz="1200" dirty="0">
                  <a:effectLst/>
                  <a:latin typeface="Times New Roman" panose="02020603050405020304" pitchFamily="18" charset="0"/>
                  <a:ea typeface="Times New Roman" panose="02020603050405020304" pitchFamily="18" charset="0"/>
                </a:endParaRPr>
              </a:p>
            </p:txBody>
          </p:sp>
          <p:sp>
            <p:nvSpPr>
              <p:cNvPr id="78" name="Text Box 254"/>
              <p:cNvSpPr txBox="1">
                <a:spLocks noChangeArrowheads="1"/>
              </p:cNvSpPr>
              <p:nvPr/>
            </p:nvSpPr>
            <p:spPr bwMode="auto">
              <a:xfrm>
                <a:off x="5696" y="4327"/>
                <a:ext cx="1742" cy="102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Espacio local insuficiente</a:t>
                </a:r>
                <a:endParaRPr lang="es-EC" sz="1200" dirty="0">
                  <a:effectLst/>
                  <a:latin typeface="Times New Roman" panose="02020603050405020304" pitchFamily="18" charset="0"/>
                  <a:ea typeface="Times New Roman" panose="02020603050405020304" pitchFamily="18" charset="0"/>
                </a:endParaRPr>
              </a:p>
            </p:txBody>
          </p:sp>
          <p:sp>
            <p:nvSpPr>
              <p:cNvPr id="79" name="Text Box 258"/>
              <p:cNvSpPr txBox="1">
                <a:spLocks noChangeArrowheads="1"/>
              </p:cNvSpPr>
              <p:nvPr/>
            </p:nvSpPr>
            <p:spPr bwMode="auto">
              <a:xfrm>
                <a:off x="4781" y="9832"/>
                <a:ext cx="2380" cy="661"/>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800" dirty="0" smtClean="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Recurso humano</a:t>
                </a:r>
                <a:endParaRPr lang="es-EC" sz="1200" dirty="0">
                  <a:effectLst/>
                  <a:latin typeface="Times New Roman" panose="02020603050405020304" pitchFamily="18" charset="0"/>
                  <a:ea typeface="Times New Roman" panose="02020603050405020304" pitchFamily="18" charset="0"/>
                </a:endParaRPr>
              </a:p>
            </p:txBody>
          </p:sp>
          <p:sp>
            <p:nvSpPr>
              <p:cNvPr id="80" name="Text Box 259"/>
              <p:cNvSpPr txBox="1">
                <a:spLocks noChangeArrowheads="1"/>
              </p:cNvSpPr>
              <p:nvPr/>
            </p:nvSpPr>
            <p:spPr bwMode="auto">
              <a:xfrm>
                <a:off x="12673" y="5700"/>
                <a:ext cx="1740" cy="162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252095" algn="ctr">
                  <a:lnSpc>
                    <a:spcPct val="150000"/>
                  </a:lnSpc>
                  <a:spcBef>
                    <a:spcPts val="600"/>
                  </a:spcBef>
                  <a:spcAft>
                    <a:spcPts val="600"/>
                  </a:spcAft>
                </a:pPr>
                <a:r>
                  <a:rPr lang="es-EC" sz="1200" b="1" dirty="0" smtClean="0">
                    <a:solidFill>
                      <a:srgbClr val="2C3E50"/>
                    </a:solidFill>
                    <a:latin typeface="Times New Roman" panose="02020603050405020304" pitchFamily="18" charset="0"/>
                    <a:ea typeface="Times New Roman" panose="02020603050405020304" pitchFamily="18" charset="0"/>
                  </a:rPr>
                  <a:t>Problemas </a:t>
                </a:r>
                <a:r>
                  <a:rPr lang="es-EC" sz="1200" b="1" dirty="0">
                    <a:solidFill>
                      <a:srgbClr val="2C3E50"/>
                    </a:solidFill>
                    <a:latin typeface="Times New Roman" panose="02020603050405020304" pitchFamily="18" charset="0"/>
                    <a:ea typeface="Times New Roman" panose="02020603050405020304" pitchFamily="18" charset="0"/>
                  </a:rPr>
                  <a:t>de calidad percibida por los usuarios</a:t>
                </a:r>
                <a:endParaRPr lang="es-EC" sz="1200" b="1" dirty="0">
                  <a:solidFill>
                    <a:srgbClr val="2C3E50"/>
                  </a:solidFill>
                  <a:effectLst/>
                  <a:latin typeface="Times New Roman" panose="02020603050405020304" pitchFamily="18" charset="0"/>
                  <a:ea typeface="Times New Roman" panose="02020603050405020304" pitchFamily="18" charset="0"/>
                </a:endParaRPr>
              </a:p>
            </p:txBody>
          </p:sp>
        </p:grpSp>
        <p:sp>
          <p:nvSpPr>
            <p:cNvPr id="46" name="AutoShape 227"/>
            <p:cNvSpPr>
              <a:spLocks noChangeArrowheads="1"/>
            </p:cNvSpPr>
            <p:nvPr/>
          </p:nvSpPr>
          <p:spPr bwMode="auto">
            <a:xfrm rot="20331747" flipH="1">
              <a:off x="6632294" y="370390"/>
              <a:ext cx="86995" cy="223647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47" name="Text Box 232"/>
            <p:cNvSpPr txBox="1">
              <a:spLocks noChangeArrowheads="1"/>
            </p:cNvSpPr>
            <p:nvPr/>
          </p:nvSpPr>
          <p:spPr bwMode="auto">
            <a:xfrm>
              <a:off x="5694745" y="-51632"/>
              <a:ext cx="1076325" cy="457200"/>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Método</a:t>
              </a:r>
              <a:endParaRPr lang="es-EC" sz="1200" dirty="0">
                <a:effectLst/>
                <a:latin typeface="Times New Roman" panose="02020603050405020304" pitchFamily="18" charset="0"/>
                <a:ea typeface="Times New Roman" panose="02020603050405020304" pitchFamily="18" charset="0"/>
              </a:endParaRPr>
            </a:p>
          </p:txBody>
        </p:sp>
        <p:sp>
          <p:nvSpPr>
            <p:cNvPr id="48" name="AutoShape 243"/>
            <p:cNvSpPr>
              <a:spLocks noChangeArrowheads="1"/>
            </p:cNvSpPr>
            <p:nvPr/>
          </p:nvSpPr>
          <p:spPr bwMode="auto">
            <a:xfrm rot="15757119" flipH="1" flipV="1">
              <a:off x="7025834" y="752354"/>
              <a:ext cx="72390" cy="90043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49" name="AutoShape 244"/>
            <p:cNvSpPr>
              <a:spLocks noChangeArrowheads="1"/>
            </p:cNvSpPr>
            <p:nvPr/>
          </p:nvSpPr>
          <p:spPr bwMode="auto">
            <a:xfrm rot="15748288" flipH="1">
              <a:off x="6395013" y="1475773"/>
              <a:ext cx="69215" cy="81026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50" name="AutoShape 245"/>
            <p:cNvSpPr>
              <a:spLocks noChangeArrowheads="1"/>
            </p:cNvSpPr>
            <p:nvPr/>
          </p:nvSpPr>
          <p:spPr bwMode="auto">
            <a:xfrm rot="15748288" flipH="1">
              <a:off x="6030411" y="578734"/>
              <a:ext cx="69215" cy="81153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a:p>
          </p:txBody>
        </p:sp>
        <p:sp>
          <p:nvSpPr>
            <p:cNvPr id="51" name="Text Box 255"/>
            <p:cNvSpPr txBox="1">
              <a:spLocks noChangeArrowheads="1"/>
            </p:cNvSpPr>
            <p:nvPr/>
          </p:nvSpPr>
          <p:spPr bwMode="auto">
            <a:xfrm>
              <a:off x="4937802" y="383306"/>
              <a:ext cx="1435735" cy="6667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Procesos no ágiles y lentos</a:t>
              </a:r>
              <a:endParaRPr lang="es-EC" sz="1200" dirty="0">
                <a:effectLst/>
                <a:latin typeface="Times New Roman" panose="02020603050405020304" pitchFamily="18" charset="0"/>
                <a:ea typeface="Times New Roman" panose="02020603050405020304" pitchFamily="18" charset="0"/>
              </a:endParaRPr>
            </a:p>
          </p:txBody>
        </p:sp>
        <p:sp>
          <p:nvSpPr>
            <p:cNvPr id="52" name="Text Box 256"/>
            <p:cNvSpPr txBox="1">
              <a:spLocks noChangeArrowheads="1"/>
            </p:cNvSpPr>
            <p:nvPr/>
          </p:nvSpPr>
          <p:spPr bwMode="auto">
            <a:xfrm>
              <a:off x="6597570" y="277793"/>
              <a:ext cx="1295400" cy="87122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Retrasos en la atención</a:t>
              </a:r>
              <a:endParaRPr lang="es-EC" sz="1200">
                <a:effectLst/>
                <a:latin typeface="Times New Roman" panose="02020603050405020304" pitchFamily="18" charset="0"/>
                <a:ea typeface="Times New Roman" panose="02020603050405020304" pitchFamily="18" charset="0"/>
              </a:endParaRPr>
            </a:p>
          </p:txBody>
        </p:sp>
        <p:sp>
          <p:nvSpPr>
            <p:cNvPr id="53" name="Text Box 257"/>
            <p:cNvSpPr txBox="1">
              <a:spLocks noChangeArrowheads="1"/>
            </p:cNvSpPr>
            <p:nvPr/>
          </p:nvSpPr>
          <p:spPr bwMode="auto">
            <a:xfrm>
              <a:off x="5359079" y="1180618"/>
              <a:ext cx="1114425" cy="68228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indent="252095" algn="just">
                <a:lnSpc>
                  <a:spcPct val="150000"/>
                </a:lnSpc>
                <a:spcBef>
                  <a:spcPts val="600"/>
                </a:spcBef>
                <a:spcAft>
                  <a:spcPts val="600"/>
                </a:spcAft>
              </a:pPr>
              <a:r>
                <a:rPr lang="es-ES" sz="140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Falta de supervisión</a:t>
              </a:r>
              <a:endParaRPr lang="es-EC"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549579612"/>
      </p:ext>
    </p:extLst>
  </p:cSld>
  <p:clrMapOvr>
    <a:masterClrMapping/>
  </p:clrMapOvr>
  <mc:AlternateContent xmlns:mc="http://schemas.openxmlformats.org/markup-compatibility/2006" xmlns:p14="http://schemas.microsoft.com/office/powerpoint/2010/main">
    <mc:Choice Requires="p14">
      <p:transition spd="slow" p14:dur="2000" advTm="90660"/>
    </mc:Choice>
    <mc:Fallback xmlns="">
      <p:transition spd="slow" advTm="9066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PROPUESTA DE MEJORA</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3"/>
          <a:stretch>
            <a:fillRect/>
          </a:stretch>
        </p:blipFill>
        <p:spPr>
          <a:xfrm>
            <a:off x="119336" y="5733256"/>
            <a:ext cx="2088232" cy="942251"/>
          </a:xfrm>
          <a:prstGeom prst="rect">
            <a:avLst/>
          </a:prstGeom>
        </p:spPr>
      </p:pic>
      <p:pic>
        <p:nvPicPr>
          <p:cNvPr id="8" name="Imagen 7"/>
          <p:cNvPicPr>
            <a:picLocks noChangeAspect="1"/>
          </p:cNvPicPr>
          <p:nvPr/>
        </p:nvPicPr>
        <p:blipFill>
          <a:blip r:embed="rId3"/>
          <a:stretch>
            <a:fillRect/>
          </a:stretch>
        </p:blipFill>
        <p:spPr>
          <a:xfrm>
            <a:off x="9984432" y="199150"/>
            <a:ext cx="2088232" cy="942251"/>
          </a:xfrm>
          <a:prstGeom prst="rect">
            <a:avLst/>
          </a:prstGeom>
        </p:spPr>
      </p:pic>
      <p:pic>
        <p:nvPicPr>
          <p:cNvPr id="7" name="Imagen 6"/>
          <p:cNvPicPr>
            <a:picLocks noChangeAspect="1"/>
          </p:cNvPicPr>
          <p:nvPr/>
        </p:nvPicPr>
        <p:blipFill>
          <a:blip r:embed="rId4"/>
          <a:stretch>
            <a:fillRect/>
          </a:stretch>
        </p:blipFill>
        <p:spPr>
          <a:xfrm>
            <a:off x="9549971" y="224842"/>
            <a:ext cx="2544777" cy="89086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959703363"/>
              </p:ext>
            </p:extLst>
          </p:nvPr>
        </p:nvGraphicFramePr>
        <p:xfrm>
          <a:off x="551384" y="1227726"/>
          <a:ext cx="10945217" cy="5451068"/>
        </p:xfrm>
        <a:graphic>
          <a:graphicData uri="http://schemas.openxmlformats.org/drawingml/2006/table">
            <a:tbl>
              <a:tblPr>
                <a:tableStyleId>{284E427A-3D55-4303-BF80-6455036E1DE7}</a:tableStyleId>
              </a:tblPr>
              <a:tblGrid>
                <a:gridCol w="2448272"/>
                <a:gridCol w="1800200"/>
                <a:gridCol w="2880320"/>
                <a:gridCol w="1224136"/>
                <a:gridCol w="1153545"/>
                <a:gridCol w="1438744"/>
              </a:tblGrid>
              <a:tr h="387773">
                <a:tc>
                  <a:txBody>
                    <a:bodyPr/>
                    <a:lstStyle/>
                    <a:p>
                      <a:pPr algn="ctr" fontAlgn="ctr"/>
                      <a:r>
                        <a:rPr lang="es-EC" sz="1600" b="1" u="none" strike="noStrike" dirty="0">
                          <a:solidFill>
                            <a:srgbClr val="2C3E50"/>
                          </a:solidFill>
                          <a:effectLst/>
                        </a:rPr>
                        <a:t>Dimensiones </a:t>
                      </a:r>
                      <a:endParaRPr lang="es-EC" sz="1600" b="1" i="0" u="none" strike="noStrike" dirty="0">
                        <a:solidFill>
                          <a:srgbClr val="2C3E50"/>
                        </a:solidFill>
                        <a:effectLst/>
                        <a:latin typeface="Times New Roman" panose="02020603050405020304" pitchFamily="18" charset="0"/>
                      </a:endParaRPr>
                    </a:p>
                  </a:txBody>
                  <a:tcPr marL="7230" marR="7230" marT="7230" marB="0" anchor="ctr"/>
                </a:tc>
                <a:tc>
                  <a:txBody>
                    <a:bodyPr/>
                    <a:lstStyle/>
                    <a:p>
                      <a:pPr algn="ctr" fontAlgn="ctr"/>
                      <a:r>
                        <a:rPr lang="es-EC" sz="1600" b="1" u="none" strike="noStrike">
                          <a:solidFill>
                            <a:srgbClr val="2C3E50"/>
                          </a:solidFill>
                          <a:effectLst/>
                        </a:rPr>
                        <a:t>Proyecto</a:t>
                      </a:r>
                      <a:endParaRPr lang="es-EC" sz="1600" b="1" i="0" u="none" strike="noStrike">
                        <a:solidFill>
                          <a:srgbClr val="2C3E50"/>
                        </a:solidFill>
                        <a:effectLst/>
                        <a:latin typeface="Times New Roman" panose="02020603050405020304" pitchFamily="18" charset="0"/>
                      </a:endParaRPr>
                    </a:p>
                  </a:txBody>
                  <a:tcPr marL="7230" marR="7230" marT="7230" marB="0" anchor="ctr"/>
                </a:tc>
                <a:tc>
                  <a:txBody>
                    <a:bodyPr/>
                    <a:lstStyle/>
                    <a:p>
                      <a:pPr algn="ctr" fontAlgn="ctr"/>
                      <a:r>
                        <a:rPr lang="es-EC" sz="1600" b="1" u="none" strike="noStrike">
                          <a:solidFill>
                            <a:srgbClr val="2C3E50"/>
                          </a:solidFill>
                          <a:effectLst/>
                        </a:rPr>
                        <a:t>Pasos</a:t>
                      </a:r>
                      <a:endParaRPr lang="es-EC" sz="1600" b="1" i="0" u="none" strike="noStrike">
                        <a:solidFill>
                          <a:srgbClr val="2C3E50"/>
                        </a:solidFill>
                        <a:effectLst/>
                        <a:latin typeface="Times New Roman" panose="02020603050405020304" pitchFamily="18" charset="0"/>
                      </a:endParaRPr>
                    </a:p>
                  </a:txBody>
                  <a:tcPr marL="7230" marR="7230" marT="7230" marB="0" anchor="ctr"/>
                </a:tc>
                <a:tc>
                  <a:txBody>
                    <a:bodyPr/>
                    <a:lstStyle/>
                    <a:p>
                      <a:pPr algn="ctr" fontAlgn="ctr"/>
                      <a:r>
                        <a:rPr lang="es-EC" sz="1600" b="1" u="none" strike="noStrike" dirty="0">
                          <a:solidFill>
                            <a:srgbClr val="2C3E50"/>
                          </a:solidFill>
                          <a:effectLst/>
                        </a:rPr>
                        <a:t>Tiempo</a:t>
                      </a:r>
                      <a:endParaRPr lang="es-EC" sz="1600" b="1" i="0" u="none" strike="noStrike" dirty="0">
                        <a:solidFill>
                          <a:srgbClr val="2C3E50"/>
                        </a:solidFill>
                        <a:effectLst/>
                        <a:latin typeface="Times New Roman" panose="02020603050405020304" pitchFamily="18" charset="0"/>
                      </a:endParaRPr>
                    </a:p>
                  </a:txBody>
                  <a:tcPr marL="7230" marR="7230" marT="7230" marB="0" anchor="ctr"/>
                </a:tc>
                <a:tc>
                  <a:txBody>
                    <a:bodyPr/>
                    <a:lstStyle/>
                    <a:p>
                      <a:pPr algn="ctr" fontAlgn="ctr"/>
                      <a:r>
                        <a:rPr lang="es-EC" sz="1600" b="1" u="none" strike="noStrike" dirty="0">
                          <a:solidFill>
                            <a:srgbClr val="2C3E50"/>
                          </a:solidFill>
                          <a:effectLst/>
                        </a:rPr>
                        <a:t>Costo aproximado</a:t>
                      </a:r>
                      <a:endParaRPr lang="es-EC" sz="1600" b="1" i="0" u="none" strike="noStrike" dirty="0">
                        <a:solidFill>
                          <a:srgbClr val="2C3E50"/>
                        </a:solidFill>
                        <a:effectLst/>
                        <a:latin typeface="Times New Roman" panose="02020603050405020304" pitchFamily="18" charset="0"/>
                      </a:endParaRPr>
                    </a:p>
                  </a:txBody>
                  <a:tcPr marL="7230" marR="7230" marT="7230" marB="0" anchor="ctr"/>
                </a:tc>
                <a:tc>
                  <a:txBody>
                    <a:bodyPr/>
                    <a:lstStyle/>
                    <a:p>
                      <a:pPr algn="ctr" fontAlgn="ctr"/>
                      <a:r>
                        <a:rPr lang="es-EC" sz="1600" b="1" u="none" strike="noStrike" dirty="0">
                          <a:solidFill>
                            <a:srgbClr val="2C3E50"/>
                          </a:solidFill>
                          <a:effectLst/>
                        </a:rPr>
                        <a:t>Indicador</a:t>
                      </a:r>
                      <a:endParaRPr lang="es-EC" sz="1600" b="1" i="0" u="none" strike="noStrike" dirty="0">
                        <a:solidFill>
                          <a:srgbClr val="2C3E50"/>
                        </a:solidFill>
                        <a:effectLst/>
                        <a:latin typeface="Times New Roman" panose="02020603050405020304" pitchFamily="18" charset="0"/>
                      </a:endParaRPr>
                    </a:p>
                  </a:txBody>
                  <a:tcPr marL="7230" marR="7230" marT="7230" marB="0" anchor="ctr"/>
                </a:tc>
              </a:tr>
              <a:tr h="261022">
                <a:tc rowSpan="3">
                  <a:txBody>
                    <a:bodyPr/>
                    <a:lstStyle/>
                    <a:p>
                      <a:pPr algn="l" fontAlgn="ctr"/>
                      <a:r>
                        <a:rPr lang="es-EC" sz="1400" b="1" u="none" strike="noStrike" dirty="0">
                          <a:solidFill>
                            <a:srgbClr val="2C3E50"/>
                          </a:solidFill>
                          <a:effectLst/>
                        </a:rPr>
                        <a:t>Instalaciones deportivas</a:t>
                      </a:r>
                      <a:endParaRPr lang="es-EC" sz="1400" b="1" i="0" u="none" strike="noStrike" dirty="0">
                        <a:solidFill>
                          <a:srgbClr val="2C3E50"/>
                        </a:solidFill>
                        <a:effectLst/>
                        <a:latin typeface="Times New Roman" panose="02020603050405020304" pitchFamily="18" charset="0"/>
                      </a:endParaRPr>
                    </a:p>
                  </a:txBody>
                  <a:tcPr marL="7230" marR="7230" marT="7230" marB="0" anchor="ctr"/>
                </a:tc>
                <a:tc rowSpan="3">
                  <a:txBody>
                    <a:bodyPr/>
                    <a:lstStyle/>
                    <a:p>
                      <a:pPr algn="l" fontAlgn="ctr"/>
                      <a:r>
                        <a:rPr lang="es-EC" sz="1200" u="none" strike="noStrike" dirty="0">
                          <a:solidFill>
                            <a:srgbClr val="2C3E50"/>
                          </a:solidFill>
                          <a:effectLst/>
                        </a:rPr>
                        <a:t>Climatizar la piscina</a:t>
                      </a:r>
                      <a:endParaRPr lang="es-EC" sz="1200" b="0" i="0" u="none" strike="noStrike" dirty="0">
                        <a:solidFill>
                          <a:srgbClr val="2C3E50"/>
                        </a:solidFill>
                        <a:effectLst/>
                        <a:latin typeface="Times New Roman" panose="02020603050405020304" pitchFamily="18" charset="0"/>
                      </a:endParaRPr>
                    </a:p>
                  </a:txBody>
                  <a:tcPr marL="7230" marR="7230" marT="7230" marB="0" anchor="ctr"/>
                </a:tc>
                <a:tc>
                  <a:txBody>
                    <a:bodyPr/>
                    <a:lstStyle/>
                    <a:p>
                      <a:pPr algn="l" fontAlgn="b"/>
                      <a:r>
                        <a:rPr lang="es-EC" sz="1200" u="none" strike="noStrike" dirty="0">
                          <a:solidFill>
                            <a:srgbClr val="2C3E50"/>
                          </a:solidFill>
                          <a:effectLst/>
                        </a:rPr>
                        <a:t>Adecuación de la infraestructura</a:t>
                      </a:r>
                      <a:endParaRPr lang="es-EC" sz="1200" b="0" i="0" u="none" strike="noStrike" dirty="0">
                        <a:solidFill>
                          <a:srgbClr val="2C3E50"/>
                        </a:solidFill>
                        <a:effectLst/>
                        <a:latin typeface="Times New Roman" panose="02020603050405020304" pitchFamily="18" charset="0"/>
                      </a:endParaRPr>
                    </a:p>
                  </a:txBody>
                  <a:tcPr marL="7230" marR="7230" marT="7230" marB="0" anchor="b"/>
                </a:tc>
                <a:tc>
                  <a:txBody>
                    <a:bodyPr/>
                    <a:lstStyle/>
                    <a:p>
                      <a:pPr algn="ctr" fontAlgn="ctr"/>
                      <a:r>
                        <a:rPr lang="es-EC" sz="1200" u="none" strike="noStrike" dirty="0">
                          <a:solidFill>
                            <a:srgbClr val="2C3E50"/>
                          </a:solidFill>
                          <a:effectLst/>
                        </a:rPr>
                        <a:t>3 semanas</a:t>
                      </a:r>
                      <a:endParaRPr lang="es-EC" sz="1200" b="0" i="0" u="none" strike="noStrike" dirty="0">
                        <a:solidFill>
                          <a:srgbClr val="2C3E50"/>
                        </a:solidFill>
                        <a:effectLst/>
                        <a:latin typeface="Times New Roman" panose="02020603050405020304" pitchFamily="18" charset="0"/>
                      </a:endParaRPr>
                    </a:p>
                  </a:txBody>
                  <a:tcPr marL="7230" marR="7230" marT="7230" marB="0" anchor="ctr"/>
                </a:tc>
                <a:tc>
                  <a:txBody>
                    <a:bodyPr/>
                    <a:lstStyle/>
                    <a:p>
                      <a:pPr algn="r" fontAlgn="b"/>
                      <a:r>
                        <a:rPr lang="es-EC" sz="1200" u="none" strike="noStrike" dirty="0">
                          <a:solidFill>
                            <a:srgbClr val="2C3E50"/>
                          </a:solidFill>
                          <a:effectLst/>
                        </a:rPr>
                        <a:t> $       3.000,00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rowSpan="3">
                  <a:txBody>
                    <a:bodyPr/>
                    <a:lstStyle/>
                    <a:p>
                      <a:pPr algn="ctr" fontAlgn="ctr"/>
                      <a:r>
                        <a:rPr lang="es-EC" sz="1200" u="none" strike="noStrike">
                          <a:solidFill>
                            <a:srgbClr val="2C3E50"/>
                          </a:solidFill>
                          <a:effectLst/>
                        </a:rPr>
                        <a:t>Porcentaje de cumplimiento del proyecto/Meta</a:t>
                      </a:r>
                      <a:endParaRPr lang="es-EC" sz="1200" b="0" i="0" u="none" strike="noStrike">
                        <a:solidFill>
                          <a:srgbClr val="2C3E50"/>
                        </a:solidFill>
                        <a:effectLst/>
                        <a:latin typeface="Times New Roman" panose="02020603050405020304" pitchFamily="18" charset="0"/>
                      </a:endParaRPr>
                    </a:p>
                  </a:txBody>
                  <a:tcPr marL="7230" marR="7230" marT="7230" marB="0" anchor="ct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a:solidFill>
                            <a:srgbClr val="2C3E50"/>
                          </a:solidFill>
                          <a:effectLst/>
                        </a:rPr>
                        <a:t>Instalar sistemas de calefacción</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ctr"/>
                      <a:r>
                        <a:rPr lang="es-EC" sz="1200" u="none" strike="noStrike">
                          <a:solidFill>
                            <a:srgbClr val="2C3E50"/>
                          </a:solidFill>
                          <a:effectLst/>
                        </a:rPr>
                        <a:t>1 semana</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r" fontAlgn="b"/>
                      <a:r>
                        <a:rPr lang="es-EC" sz="1200" u="none" strike="noStrike" dirty="0">
                          <a:solidFill>
                            <a:srgbClr val="2C3E50"/>
                          </a:solidFill>
                          <a:effectLst/>
                        </a:rPr>
                        <a:t> $       4.000,00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a:solidFill>
                            <a:srgbClr val="2C3E50"/>
                          </a:solidFill>
                          <a:effectLst/>
                        </a:rPr>
                        <a:t>Implementar bombas de calor</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ctr"/>
                      <a:r>
                        <a:rPr lang="es-EC" sz="1200" u="none" strike="noStrike">
                          <a:solidFill>
                            <a:srgbClr val="2C3E50"/>
                          </a:solidFill>
                          <a:effectLst/>
                        </a:rPr>
                        <a:t>1 semana</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r" fontAlgn="b"/>
                      <a:r>
                        <a:rPr lang="es-EC" sz="1200" u="none" strike="noStrike" dirty="0">
                          <a:solidFill>
                            <a:srgbClr val="2C3E50"/>
                          </a:solidFill>
                          <a:effectLst/>
                        </a:rPr>
                        <a:t> $       8.000,00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261022">
                <a:tc rowSpan="4">
                  <a:txBody>
                    <a:bodyPr/>
                    <a:lstStyle/>
                    <a:p>
                      <a:pPr algn="l" fontAlgn="ctr"/>
                      <a:r>
                        <a:rPr lang="es-EC" sz="1400" b="1" u="none" strike="noStrike" dirty="0">
                          <a:solidFill>
                            <a:srgbClr val="2C3E50"/>
                          </a:solidFill>
                          <a:effectLst/>
                        </a:rPr>
                        <a:t>Espacios deportivos</a:t>
                      </a:r>
                      <a:endParaRPr lang="es-EC" sz="1400" b="1" i="0" u="none" strike="noStrike" dirty="0">
                        <a:solidFill>
                          <a:srgbClr val="2C3E50"/>
                        </a:solidFill>
                        <a:effectLst/>
                        <a:latin typeface="Times New Roman" panose="02020603050405020304" pitchFamily="18" charset="0"/>
                      </a:endParaRPr>
                    </a:p>
                  </a:txBody>
                  <a:tcPr marL="7230" marR="7230" marT="7230" marB="0" anchor="ctr"/>
                </a:tc>
                <a:tc rowSpan="4">
                  <a:txBody>
                    <a:bodyPr/>
                    <a:lstStyle/>
                    <a:p>
                      <a:pPr algn="l" fontAlgn="ctr"/>
                      <a:r>
                        <a:rPr lang="es-EC" sz="1200" u="none" strike="noStrike">
                          <a:solidFill>
                            <a:srgbClr val="2C3E50"/>
                          </a:solidFill>
                          <a:effectLst/>
                        </a:rPr>
                        <a:t>Dar mantenimiento a los espacios deportivos</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l" fontAlgn="b"/>
                      <a:r>
                        <a:rPr lang="es-EC" sz="1200" u="none" strike="noStrike">
                          <a:solidFill>
                            <a:srgbClr val="2C3E50"/>
                          </a:solidFill>
                          <a:effectLst/>
                        </a:rPr>
                        <a:t>Mantenimiento de las iluminarias</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ctr"/>
                      <a:r>
                        <a:rPr lang="es-EC" sz="1200" u="none" strike="noStrike">
                          <a:solidFill>
                            <a:srgbClr val="2C3E50"/>
                          </a:solidFill>
                          <a:effectLst/>
                        </a:rPr>
                        <a:t>1 semana</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r" fontAlgn="b"/>
                      <a:r>
                        <a:rPr lang="es-EC" sz="1200" u="none" strike="noStrike">
                          <a:solidFill>
                            <a:srgbClr val="2C3E50"/>
                          </a:solidFill>
                          <a:effectLst/>
                        </a:rPr>
                        <a:t> $       2.000,00 </a:t>
                      </a:r>
                      <a:endParaRPr lang="es-EC" sz="1200" b="0" i="0" u="none" strike="noStrike">
                        <a:solidFill>
                          <a:srgbClr val="2C3E50"/>
                        </a:solidFill>
                        <a:effectLst/>
                        <a:latin typeface="Times New Roman" panose="02020603050405020304" pitchFamily="18" charset="0"/>
                      </a:endParaRPr>
                    </a:p>
                  </a:txBody>
                  <a:tcPr marL="7230" marR="7230" marT="7230" marB="0" anchor="b"/>
                </a:tc>
                <a:tc rowSpan="4">
                  <a:txBody>
                    <a:bodyPr/>
                    <a:lstStyle/>
                    <a:p>
                      <a:pPr algn="ctr" fontAlgn="ctr"/>
                      <a:r>
                        <a:rPr lang="es-EC" sz="1200" u="none" strike="noStrike">
                          <a:solidFill>
                            <a:srgbClr val="2C3E50"/>
                          </a:solidFill>
                          <a:effectLst/>
                        </a:rPr>
                        <a:t>Porcentaje de cumplimiento del proyecto/Meta</a:t>
                      </a:r>
                      <a:endParaRPr lang="es-EC" sz="1200" b="0" i="0" u="none" strike="noStrike">
                        <a:solidFill>
                          <a:srgbClr val="2C3E50"/>
                        </a:solidFill>
                        <a:effectLst/>
                        <a:latin typeface="Times New Roman" panose="02020603050405020304" pitchFamily="18" charset="0"/>
                      </a:endParaRPr>
                    </a:p>
                  </a:txBody>
                  <a:tcPr marL="7230" marR="7230" marT="7230" marB="0" anchor="ct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a:solidFill>
                            <a:srgbClr val="2C3E50"/>
                          </a:solidFill>
                          <a:effectLst/>
                        </a:rPr>
                        <a:t>Limpieza de los espacios verdes</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ctr"/>
                      <a:r>
                        <a:rPr lang="es-EC" sz="1200" u="none" strike="noStrike">
                          <a:solidFill>
                            <a:srgbClr val="2C3E50"/>
                          </a:solidFill>
                          <a:effectLst/>
                        </a:rPr>
                        <a:t>1 semana</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r" fontAlgn="b"/>
                      <a:r>
                        <a:rPr lang="es-EC" sz="1200" u="none" strike="noStrike">
                          <a:solidFill>
                            <a:srgbClr val="2C3E50"/>
                          </a:solidFill>
                          <a:effectLst/>
                        </a:rPr>
                        <a:t> $          600,00 </a:t>
                      </a:r>
                      <a:endParaRPr lang="es-EC" sz="1200" b="0" i="0" u="none" strike="noStrike">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a:solidFill>
                            <a:srgbClr val="2C3E50"/>
                          </a:solidFill>
                          <a:effectLst/>
                        </a:rPr>
                        <a:t>Mantenimiento de las canchas de Tennis</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ctr"/>
                      <a:r>
                        <a:rPr lang="es-EC" sz="1200" u="none" strike="noStrike">
                          <a:solidFill>
                            <a:srgbClr val="2C3E50"/>
                          </a:solidFill>
                          <a:effectLst/>
                        </a:rPr>
                        <a:t>3 semanas</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r" fontAlgn="b"/>
                      <a:r>
                        <a:rPr lang="es-EC" sz="1200" u="none" strike="noStrike" dirty="0">
                          <a:solidFill>
                            <a:srgbClr val="2C3E50"/>
                          </a:solidFill>
                          <a:effectLst/>
                        </a:rPr>
                        <a:t> $       1.600,00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a:solidFill>
                            <a:srgbClr val="2C3E50"/>
                          </a:solidFill>
                          <a:effectLst/>
                        </a:rPr>
                        <a:t>Cambio de tableros y redes de la cancha de Basketball</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ctr"/>
                      <a:r>
                        <a:rPr lang="es-EC" sz="1200" u="none" strike="noStrike">
                          <a:solidFill>
                            <a:srgbClr val="2C3E50"/>
                          </a:solidFill>
                          <a:effectLst/>
                        </a:rPr>
                        <a:t>1 semana</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r" fontAlgn="b"/>
                      <a:r>
                        <a:rPr lang="es-EC" sz="1200" u="none" strike="noStrike" dirty="0">
                          <a:solidFill>
                            <a:srgbClr val="2C3E50"/>
                          </a:solidFill>
                          <a:effectLst/>
                        </a:rPr>
                        <a:t> $          900,00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261022">
                <a:tc rowSpan="3">
                  <a:txBody>
                    <a:bodyPr/>
                    <a:lstStyle/>
                    <a:p>
                      <a:pPr algn="l" fontAlgn="ctr"/>
                      <a:r>
                        <a:rPr lang="es-EC" sz="1400" b="1" u="none" strike="noStrike">
                          <a:solidFill>
                            <a:srgbClr val="2C3E50"/>
                          </a:solidFill>
                          <a:effectLst/>
                        </a:rPr>
                        <a:t>Vestidores</a:t>
                      </a:r>
                      <a:endParaRPr lang="es-EC" sz="1400" b="1" i="0" u="none" strike="noStrike">
                        <a:solidFill>
                          <a:srgbClr val="2C3E50"/>
                        </a:solidFill>
                        <a:effectLst/>
                        <a:latin typeface="Times New Roman" panose="02020603050405020304" pitchFamily="18" charset="0"/>
                      </a:endParaRPr>
                    </a:p>
                  </a:txBody>
                  <a:tcPr marL="7230" marR="7230" marT="7230" marB="0" anchor="ctr"/>
                </a:tc>
                <a:tc rowSpan="3">
                  <a:txBody>
                    <a:bodyPr/>
                    <a:lstStyle/>
                    <a:p>
                      <a:pPr algn="l" fontAlgn="ctr"/>
                      <a:r>
                        <a:rPr lang="es-EC" sz="1200" u="none" strike="noStrike" dirty="0">
                          <a:solidFill>
                            <a:srgbClr val="2C3E50"/>
                          </a:solidFill>
                          <a:effectLst/>
                        </a:rPr>
                        <a:t>Adecuar la zona de Vestidores</a:t>
                      </a:r>
                      <a:endParaRPr lang="es-EC" sz="1200" b="0" i="0" u="none" strike="noStrike" dirty="0">
                        <a:solidFill>
                          <a:srgbClr val="2C3E50"/>
                        </a:solidFill>
                        <a:effectLst/>
                        <a:latin typeface="Times New Roman" panose="02020603050405020304" pitchFamily="18" charset="0"/>
                      </a:endParaRPr>
                    </a:p>
                  </a:txBody>
                  <a:tcPr marL="7230" marR="7230" marT="7230" marB="0" anchor="ctr"/>
                </a:tc>
                <a:tc>
                  <a:txBody>
                    <a:bodyPr/>
                    <a:lstStyle/>
                    <a:p>
                      <a:pPr algn="l" fontAlgn="b"/>
                      <a:r>
                        <a:rPr lang="es-EC" sz="1200" u="none" strike="noStrike">
                          <a:solidFill>
                            <a:srgbClr val="2C3E50"/>
                          </a:solidFill>
                          <a:effectLst/>
                        </a:rPr>
                        <a:t>Cambiar el piso antideslizante</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b"/>
                      <a:r>
                        <a:rPr lang="es-EC" sz="1200" u="none" strike="noStrike">
                          <a:solidFill>
                            <a:srgbClr val="2C3E50"/>
                          </a:solidFill>
                          <a:effectLst/>
                        </a:rPr>
                        <a:t>2 semanas</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r" fontAlgn="b"/>
                      <a:r>
                        <a:rPr lang="es-EC" sz="1200" u="none" strike="noStrike">
                          <a:solidFill>
                            <a:srgbClr val="2C3E50"/>
                          </a:solidFill>
                          <a:effectLst/>
                        </a:rPr>
                        <a:t> $          800,00 </a:t>
                      </a:r>
                      <a:endParaRPr lang="es-EC" sz="1200" b="0" i="0" u="none" strike="noStrike">
                        <a:solidFill>
                          <a:srgbClr val="2C3E50"/>
                        </a:solidFill>
                        <a:effectLst/>
                        <a:latin typeface="Times New Roman" panose="02020603050405020304" pitchFamily="18" charset="0"/>
                      </a:endParaRPr>
                    </a:p>
                  </a:txBody>
                  <a:tcPr marL="7230" marR="7230" marT="7230" marB="0" anchor="b"/>
                </a:tc>
                <a:tc rowSpan="3">
                  <a:txBody>
                    <a:bodyPr/>
                    <a:lstStyle/>
                    <a:p>
                      <a:pPr algn="ctr" fontAlgn="ctr"/>
                      <a:r>
                        <a:rPr lang="es-EC" sz="1200" u="none" strike="noStrike" dirty="0">
                          <a:solidFill>
                            <a:srgbClr val="2C3E50"/>
                          </a:solidFill>
                          <a:effectLst/>
                        </a:rPr>
                        <a:t>Porcentaje de cumplimiento del proyecto/Meta</a:t>
                      </a:r>
                      <a:endParaRPr lang="es-EC" sz="1200" b="0" i="0" u="none" strike="noStrike" dirty="0">
                        <a:solidFill>
                          <a:srgbClr val="2C3E50"/>
                        </a:solidFill>
                        <a:effectLst/>
                        <a:latin typeface="Times New Roman" panose="02020603050405020304" pitchFamily="18" charset="0"/>
                      </a:endParaRPr>
                    </a:p>
                  </a:txBody>
                  <a:tcPr marL="7230" marR="7230" marT="7230" marB="0" anchor="ct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dirty="0">
                          <a:solidFill>
                            <a:srgbClr val="2C3E50"/>
                          </a:solidFill>
                          <a:effectLst/>
                        </a:rPr>
                        <a:t>Mantenimiento de la zona de duchas</a:t>
                      </a:r>
                      <a:endParaRPr lang="es-EC" sz="1200" b="0" i="0" u="none" strike="noStrike" dirty="0">
                        <a:solidFill>
                          <a:srgbClr val="2C3E50"/>
                        </a:solidFill>
                        <a:effectLst/>
                        <a:latin typeface="Times New Roman" panose="02020603050405020304" pitchFamily="18" charset="0"/>
                      </a:endParaRPr>
                    </a:p>
                  </a:txBody>
                  <a:tcPr marL="7230" marR="7230" marT="7230" marB="0" anchor="b"/>
                </a:tc>
                <a:tc>
                  <a:txBody>
                    <a:bodyPr/>
                    <a:lstStyle/>
                    <a:p>
                      <a:pPr algn="ctr" fontAlgn="b"/>
                      <a:r>
                        <a:rPr lang="es-EC" sz="1200" u="none" strike="noStrike">
                          <a:solidFill>
                            <a:srgbClr val="2C3E50"/>
                          </a:solidFill>
                          <a:effectLst/>
                        </a:rPr>
                        <a:t>1 semana</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r" fontAlgn="b"/>
                      <a:r>
                        <a:rPr lang="es-EC" sz="1200" u="none" strike="noStrike">
                          <a:solidFill>
                            <a:srgbClr val="2C3E50"/>
                          </a:solidFill>
                          <a:effectLst/>
                        </a:rPr>
                        <a:t> $       1.200,00 </a:t>
                      </a:r>
                      <a:endParaRPr lang="es-EC" sz="1200" b="0" i="0" u="none" strike="noStrike">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dirty="0">
                          <a:solidFill>
                            <a:srgbClr val="2C3E50"/>
                          </a:solidFill>
                          <a:effectLst/>
                        </a:rPr>
                        <a:t>Mantenimiento de la ventilación en los baños</a:t>
                      </a:r>
                      <a:endParaRPr lang="es-EC" sz="1200" b="0" i="0" u="none" strike="noStrike" dirty="0">
                        <a:solidFill>
                          <a:srgbClr val="2C3E50"/>
                        </a:solidFill>
                        <a:effectLst/>
                        <a:latin typeface="Times New Roman" panose="02020603050405020304" pitchFamily="18" charset="0"/>
                      </a:endParaRPr>
                    </a:p>
                  </a:txBody>
                  <a:tcPr marL="7230" marR="7230" marT="7230" marB="0" anchor="b"/>
                </a:tc>
                <a:tc>
                  <a:txBody>
                    <a:bodyPr/>
                    <a:lstStyle/>
                    <a:p>
                      <a:pPr algn="ctr" fontAlgn="b"/>
                      <a:r>
                        <a:rPr lang="es-EC" sz="1200" u="none" strike="noStrike" dirty="0">
                          <a:solidFill>
                            <a:srgbClr val="2C3E50"/>
                          </a:solidFill>
                          <a:effectLst/>
                        </a:rPr>
                        <a:t>1 semana</a:t>
                      </a:r>
                      <a:endParaRPr lang="es-EC" sz="1200" b="0" i="0" u="none" strike="noStrike" dirty="0">
                        <a:solidFill>
                          <a:srgbClr val="2C3E50"/>
                        </a:solidFill>
                        <a:effectLst/>
                        <a:latin typeface="Times New Roman" panose="02020603050405020304" pitchFamily="18" charset="0"/>
                      </a:endParaRPr>
                    </a:p>
                  </a:txBody>
                  <a:tcPr marL="7230" marR="7230" marT="7230" marB="0" anchor="b"/>
                </a:tc>
                <a:tc>
                  <a:txBody>
                    <a:bodyPr/>
                    <a:lstStyle/>
                    <a:p>
                      <a:pPr algn="r" fontAlgn="b"/>
                      <a:r>
                        <a:rPr lang="es-EC" sz="1200" u="none" strike="noStrike" dirty="0">
                          <a:solidFill>
                            <a:srgbClr val="2C3E50"/>
                          </a:solidFill>
                          <a:effectLst/>
                        </a:rPr>
                        <a:t> $       2.500,00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261022">
                <a:tc rowSpan="3">
                  <a:txBody>
                    <a:bodyPr/>
                    <a:lstStyle/>
                    <a:p>
                      <a:pPr algn="l" fontAlgn="ctr"/>
                      <a:r>
                        <a:rPr lang="es-EC" sz="1400" b="1" u="none" strike="noStrike">
                          <a:solidFill>
                            <a:srgbClr val="2C3E50"/>
                          </a:solidFill>
                          <a:effectLst/>
                        </a:rPr>
                        <a:t>Programa de actividades</a:t>
                      </a:r>
                      <a:endParaRPr lang="es-EC" sz="1400" b="1" i="0" u="none" strike="noStrike">
                        <a:solidFill>
                          <a:srgbClr val="2C3E50"/>
                        </a:solidFill>
                        <a:effectLst/>
                        <a:latin typeface="Times New Roman" panose="02020603050405020304" pitchFamily="18" charset="0"/>
                      </a:endParaRPr>
                    </a:p>
                  </a:txBody>
                  <a:tcPr marL="7230" marR="7230" marT="7230" marB="0" anchor="ctr"/>
                </a:tc>
                <a:tc rowSpan="3">
                  <a:txBody>
                    <a:bodyPr/>
                    <a:lstStyle/>
                    <a:p>
                      <a:pPr algn="l" fontAlgn="ctr"/>
                      <a:r>
                        <a:rPr lang="es-EC" sz="1200" u="none" strike="noStrike">
                          <a:solidFill>
                            <a:srgbClr val="2C3E50"/>
                          </a:solidFill>
                          <a:effectLst/>
                        </a:rPr>
                        <a:t>Actualizar el programa de actividades de los Centros Activos</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l" fontAlgn="b"/>
                      <a:r>
                        <a:rPr lang="es-EC" sz="1200" u="none" strike="noStrike">
                          <a:solidFill>
                            <a:srgbClr val="2C3E50"/>
                          </a:solidFill>
                          <a:effectLst/>
                        </a:rPr>
                        <a:t>Implementar clases de Bailoterapia</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b"/>
                      <a:r>
                        <a:rPr lang="es-EC" sz="1200" u="none" strike="noStrike" dirty="0">
                          <a:solidFill>
                            <a:srgbClr val="2C3E50"/>
                          </a:solidFill>
                          <a:effectLst/>
                        </a:rPr>
                        <a:t>2 semanas</a:t>
                      </a:r>
                      <a:endParaRPr lang="es-EC" sz="1200" b="0" i="0" u="none" strike="noStrike" dirty="0">
                        <a:solidFill>
                          <a:srgbClr val="2C3E50"/>
                        </a:solidFill>
                        <a:effectLst/>
                        <a:latin typeface="Times New Roman" panose="02020603050405020304" pitchFamily="18" charset="0"/>
                      </a:endParaRPr>
                    </a:p>
                  </a:txBody>
                  <a:tcPr marL="7230" marR="7230" marT="7230" marB="0" anchor="b"/>
                </a:tc>
                <a:tc>
                  <a:txBody>
                    <a:bodyPr/>
                    <a:lstStyle/>
                    <a:p>
                      <a:pPr algn="r" fontAlgn="b"/>
                      <a:r>
                        <a:rPr lang="es-EC" sz="1200" u="none" strike="noStrike">
                          <a:solidFill>
                            <a:srgbClr val="2C3E50"/>
                          </a:solidFill>
                          <a:effectLst/>
                        </a:rPr>
                        <a:t> $          960,00 </a:t>
                      </a:r>
                      <a:endParaRPr lang="es-EC" sz="1200" b="0" i="0" u="none" strike="noStrike">
                        <a:solidFill>
                          <a:srgbClr val="2C3E50"/>
                        </a:solidFill>
                        <a:effectLst/>
                        <a:latin typeface="Times New Roman" panose="02020603050405020304" pitchFamily="18" charset="0"/>
                      </a:endParaRPr>
                    </a:p>
                  </a:txBody>
                  <a:tcPr marL="7230" marR="7230" marT="7230" marB="0" anchor="b"/>
                </a:tc>
                <a:tc rowSpan="3">
                  <a:txBody>
                    <a:bodyPr/>
                    <a:lstStyle/>
                    <a:p>
                      <a:pPr algn="ctr" fontAlgn="ctr"/>
                      <a:r>
                        <a:rPr lang="es-EC" sz="1200" u="none" strike="noStrike" dirty="0">
                          <a:solidFill>
                            <a:srgbClr val="2C3E50"/>
                          </a:solidFill>
                          <a:effectLst/>
                        </a:rPr>
                        <a:t>Porcentaje de cumplimiento del proyecto/Meta</a:t>
                      </a:r>
                      <a:endParaRPr lang="es-EC" sz="1200" b="0" i="0" u="none" strike="noStrike" dirty="0">
                        <a:solidFill>
                          <a:srgbClr val="2C3E50"/>
                        </a:solidFill>
                        <a:effectLst/>
                        <a:latin typeface="Times New Roman" panose="02020603050405020304" pitchFamily="18" charset="0"/>
                      </a:endParaRPr>
                    </a:p>
                  </a:txBody>
                  <a:tcPr marL="7230" marR="7230" marT="7230" marB="0" anchor="ct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a:solidFill>
                            <a:srgbClr val="2C3E50"/>
                          </a:solidFill>
                          <a:effectLst/>
                        </a:rPr>
                        <a:t>Implementar clases de gimnasia</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b"/>
                      <a:r>
                        <a:rPr lang="es-EC" sz="1200" u="none" strike="noStrike" dirty="0">
                          <a:solidFill>
                            <a:srgbClr val="2C3E50"/>
                          </a:solidFill>
                          <a:effectLst/>
                        </a:rPr>
                        <a:t>2 semanas</a:t>
                      </a:r>
                      <a:endParaRPr lang="es-EC" sz="1200" b="0" i="0" u="none" strike="noStrike" dirty="0">
                        <a:solidFill>
                          <a:srgbClr val="2C3E50"/>
                        </a:solidFill>
                        <a:effectLst/>
                        <a:latin typeface="Times New Roman" panose="02020603050405020304" pitchFamily="18" charset="0"/>
                      </a:endParaRPr>
                    </a:p>
                  </a:txBody>
                  <a:tcPr marL="7230" marR="7230" marT="7230" marB="0" anchor="b"/>
                </a:tc>
                <a:tc>
                  <a:txBody>
                    <a:bodyPr/>
                    <a:lstStyle/>
                    <a:p>
                      <a:pPr algn="r" fontAlgn="b"/>
                      <a:r>
                        <a:rPr lang="es-EC" sz="1200" u="none" strike="noStrike" dirty="0">
                          <a:solidFill>
                            <a:srgbClr val="2C3E50"/>
                          </a:solidFill>
                          <a:effectLst/>
                        </a:rPr>
                        <a:t> $          700,00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a:solidFill>
                            <a:srgbClr val="2C3E50"/>
                          </a:solidFill>
                          <a:effectLst/>
                        </a:rPr>
                        <a:t>Implementar clases de Taekwondo</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b"/>
                      <a:r>
                        <a:rPr lang="es-EC" sz="1200" u="none" strike="noStrike">
                          <a:solidFill>
                            <a:srgbClr val="2C3E50"/>
                          </a:solidFill>
                          <a:effectLst/>
                        </a:rPr>
                        <a:t>2 semanas</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r" fontAlgn="b"/>
                      <a:r>
                        <a:rPr lang="es-EC" sz="1200" u="none" strike="noStrike" dirty="0">
                          <a:solidFill>
                            <a:srgbClr val="2C3E50"/>
                          </a:solidFill>
                          <a:effectLst/>
                        </a:rPr>
                        <a:t> $       1.000,00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261022">
                <a:tc rowSpan="3">
                  <a:txBody>
                    <a:bodyPr/>
                    <a:lstStyle/>
                    <a:p>
                      <a:pPr algn="l" fontAlgn="ctr"/>
                      <a:r>
                        <a:rPr lang="es-EC" sz="1400" b="1" u="none" strike="noStrike" dirty="0">
                          <a:solidFill>
                            <a:srgbClr val="2C3E50"/>
                          </a:solidFill>
                          <a:effectLst/>
                        </a:rPr>
                        <a:t>Atención al cliente</a:t>
                      </a:r>
                      <a:endParaRPr lang="es-EC" sz="1400" b="1" i="0" u="none" strike="noStrike" dirty="0">
                        <a:solidFill>
                          <a:srgbClr val="2C3E50"/>
                        </a:solidFill>
                        <a:effectLst/>
                        <a:latin typeface="Times New Roman" panose="02020603050405020304" pitchFamily="18" charset="0"/>
                      </a:endParaRPr>
                    </a:p>
                  </a:txBody>
                  <a:tcPr marL="7230" marR="7230" marT="7230" marB="0" anchor="ctr"/>
                </a:tc>
                <a:tc rowSpan="3">
                  <a:txBody>
                    <a:bodyPr/>
                    <a:lstStyle/>
                    <a:p>
                      <a:pPr algn="l" fontAlgn="ctr"/>
                      <a:r>
                        <a:rPr lang="es-EC" sz="1200" u="none" strike="noStrike">
                          <a:solidFill>
                            <a:srgbClr val="2C3E50"/>
                          </a:solidFill>
                          <a:effectLst/>
                        </a:rPr>
                        <a:t>Mejorar la atención del cliente y establecer un medio para evaluar su satisfacción</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l" fontAlgn="b"/>
                      <a:r>
                        <a:rPr lang="es-EC" sz="1200" u="none" strike="noStrike">
                          <a:solidFill>
                            <a:srgbClr val="2C3E50"/>
                          </a:solidFill>
                          <a:effectLst/>
                        </a:rPr>
                        <a:t>Capacitar al personal de recepción y empleados</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b"/>
                      <a:r>
                        <a:rPr lang="es-EC" sz="1200" u="none" strike="noStrike">
                          <a:solidFill>
                            <a:srgbClr val="2C3E50"/>
                          </a:solidFill>
                          <a:effectLst/>
                        </a:rPr>
                        <a:t>2 semanas</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r" fontAlgn="b"/>
                      <a:r>
                        <a:rPr lang="es-EC" sz="1200" u="none" strike="noStrike" dirty="0">
                          <a:solidFill>
                            <a:srgbClr val="2C3E50"/>
                          </a:solidFill>
                          <a:effectLst/>
                        </a:rPr>
                        <a:t> $          800,00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rowSpan="3">
                  <a:txBody>
                    <a:bodyPr/>
                    <a:lstStyle/>
                    <a:p>
                      <a:pPr algn="ctr" fontAlgn="ctr"/>
                      <a:r>
                        <a:rPr lang="es-EC" sz="1200" u="none" strike="noStrike" dirty="0">
                          <a:solidFill>
                            <a:srgbClr val="2C3E50"/>
                          </a:solidFill>
                          <a:effectLst/>
                        </a:rPr>
                        <a:t>Porcentaje de cumplimiento del proyecto/Meta</a:t>
                      </a:r>
                      <a:endParaRPr lang="es-EC" sz="1200" b="0" i="0" u="none" strike="noStrike" dirty="0">
                        <a:solidFill>
                          <a:srgbClr val="2C3E50"/>
                        </a:solidFill>
                        <a:effectLst/>
                        <a:latin typeface="Times New Roman" panose="02020603050405020304" pitchFamily="18" charset="0"/>
                      </a:endParaRPr>
                    </a:p>
                  </a:txBody>
                  <a:tcPr marL="7230" marR="7230" marT="7230" marB="0" anchor="ctr"/>
                </a:tc>
              </a:tr>
              <a:tr h="261022">
                <a:tc vMerge="1">
                  <a:txBody>
                    <a:bodyPr/>
                    <a:lstStyle/>
                    <a:p>
                      <a:endParaRPr lang="es-EC"/>
                    </a:p>
                  </a:txBody>
                  <a:tcPr/>
                </a:tc>
                <a:tc vMerge="1">
                  <a:txBody>
                    <a:bodyPr/>
                    <a:lstStyle/>
                    <a:p>
                      <a:endParaRPr lang="es-EC"/>
                    </a:p>
                  </a:txBody>
                  <a:tcPr/>
                </a:tc>
                <a:tc>
                  <a:txBody>
                    <a:bodyPr/>
                    <a:lstStyle/>
                    <a:p>
                      <a:pPr algn="l" fontAlgn="b"/>
                      <a:r>
                        <a:rPr lang="es-EC" sz="1200" u="none" strike="noStrike">
                          <a:solidFill>
                            <a:srgbClr val="2C3E50"/>
                          </a:solidFill>
                          <a:effectLst/>
                        </a:rPr>
                        <a:t>Implementar un buzón de quejas/sugerencias</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b"/>
                      <a:r>
                        <a:rPr lang="es-EC" sz="1200" u="none" strike="noStrike">
                          <a:solidFill>
                            <a:srgbClr val="2C3E50"/>
                          </a:solidFill>
                          <a:effectLst/>
                        </a:rPr>
                        <a:t>1 semana</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r" fontAlgn="b"/>
                      <a:r>
                        <a:rPr lang="es-EC" sz="1200" u="none" strike="noStrike" dirty="0">
                          <a:solidFill>
                            <a:srgbClr val="2C3E50"/>
                          </a:solidFill>
                          <a:effectLst/>
                        </a:rPr>
                        <a:t> $          200,00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vMerge="1">
                  <a:txBody>
                    <a:bodyPr/>
                    <a:lstStyle/>
                    <a:p>
                      <a:endParaRPr lang="es-EC"/>
                    </a:p>
                  </a:txBody>
                  <a:tcPr/>
                </a:tc>
              </a:tr>
              <a:tr h="387773">
                <a:tc vMerge="1">
                  <a:txBody>
                    <a:bodyPr/>
                    <a:lstStyle/>
                    <a:p>
                      <a:endParaRPr lang="es-EC"/>
                    </a:p>
                  </a:txBody>
                  <a:tcPr/>
                </a:tc>
                <a:tc vMerge="1">
                  <a:txBody>
                    <a:bodyPr/>
                    <a:lstStyle/>
                    <a:p>
                      <a:endParaRPr lang="es-EC"/>
                    </a:p>
                  </a:txBody>
                  <a:tcPr/>
                </a:tc>
                <a:tc>
                  <a:txBody>
                    <a:bodyPr/>
                    <a:lstStyle/>
                    <a:p>
                      <a:pPr algn="l" fontAlgn="b"/>
                      <a:r>
                        <a:rPr lang="es-EC" sz="1200" u="none" strike="noStrike">
                          <a:solidFill>
                            <a:srgbClr val="2C3E50"/>
                          </a:solidFill>
                          <a:effectLst/>
                        </a:rPr>
                        <a:t>Incorporar un método de evaluación continuo para medir la satisfacción de los usuarios nuevos y antiguos</a:t>
                      </a:r>
                      <a:endParaRPr lang="es-EC" sz="1200" b="0" i="0" u="none" strike="noStrike">
                        <a:solidFill>
                          <a:srgbClr val="2C3E50"/>
                        </a:solidFill>
                        <a:effectLst/>
                        <a:latin typeface="Times New Roman" panose="02020603050405020304" pitchFamily="18" charset="0"/>
                      </a:endParaRPr>
                    </a:p>
                  </a:txBody>
                  <a:tcPr marL="7230" marR="7230" marT="7230" marB="0" anchor="b"/>
                </a:tc>
                <a:tc>
                  <a:txBody>
                    <a:bodyPr/>
                    <a:lstStyle/>
                    <a:p>
                      <a:pPr algn="ctr" fontAlgn="ctr"/>
                      <a:r>
                        <a:rPr lang="es-EC" sz="1200" u="none" strike="noStrike">
                          <a:solidFill>
                            <a:srgbClr val="2C3E50"/>
                          </a:solidFill>
                          <a:effectLst/>
                        </a:rPr>
                        <a:t>2 semanas</a:t>
                      </a:r>
                      <a:endParaRPr lang="es-EC" sz="1200" b="0" i="0" u="none" strike="noStrike">
                        <a:solidFill>
                          <a:srgbClr val="2C3E50"/>
                        </a:solidFill>
                        <a:effectLst/>
                        <a:latin typeface="Times New Roman" panose="02020603050405020304" pitchFamily="18" charset="0"/>
                      </a:endParaRPr>
                    </a:p>
                  </a:txBody>
                  <a:tcPr marL="7230" marR="7230" marT="7230" marB="0" anchor="ctr"/>
                </a:tc>
                <a:tc>
                  <a:txBody>
                    <a:bodyPr/>
                    <a:lstStyle/>
                    <a:p>
                      <a:pPr algn="r" fontAlgn="ctr"/>
                      <a:r>
                        <a:rPr lang="es-EC" sz="1200" u="none" strike="noStrike" dirty="0">
                          <a:solidFill>
                            <a:srgbClr val="2C3E50"/>
                          </a:solidFill>
                          <a:effectLst/>
                        </a:rPr>
                        <a:t> $          300,00 </a:t>
                      </a:r>
                      <a:endParaRPr lang="es-EC" sz="1200" b="0" i="0" u="none" strike="noStrike" dirty="0">
                        <a:solidFill>
                          <a:srgbClr val="2C3E50"/>
                        </a:solidFill>
                        <a:effectLst/>
                        <a:latin typeface="Times New Roman" panose="02020603050405020304" pitchFamily="18" charset="0"/>
                      </a:endParaRPr>
                    </a:p>
                  </a:txBody>
                  <a:tcPr marL="7230" marR="7230" marT="7230" marB="0" anchor="ctr"/>
                </a:tc>
                <a:tc vMerge="1">
                  <a:txBody>
                    <a:bodyPr/>
                    <a:lstStyle/>
                    <a:p>
                      <a:endParaRPr lang="es-EC"/>
                    </a:p>
                  </a:txBody>
                  <a:tcPr/>
                </a:tc>
              </a:tr>
              <a:tr h="261022">
                <a:tc>
                  <a:txBody>
                    <a:bodyPr/>
                    <a:lstStyle/>
                    <a:p>
                      <a:pPr algn="l" fontAlgn="b"/>
                      <a:endParaRPr lang="es-EC" sz="1200" b="0" i="0" u="none" strike="noStrike" dirty="0">
                        <a:solidFill>
                          <a:srgbClr val="2C3E50"/>
                        </a:solidFill>
                        <a:effectLst/>
                        <a:latin typeface="Calibri" panose="020F0502020204030204" pitchFamily="34" charset="0"/>
                      </a:endParaRPr>
                    </a:p>
                  </a:txBody>
                  <a:tcPr marL="7230" marR="7230" marT="7230" marB="0" anchor="b"/>
                </a:tc>
                <a:tc>
                  <a:txBody>
                    <a:bodyPr/>
                    <a:lstStyle/>
                    <a:p>
                      <a:pPr algn="l" fontAlgn="b"/>
                      <a:endParaRPr lang="es-EC" sz="1200" b="0" i="0" u="none" strike="noStrike">
                        <a:solidFill>
                          <a:srgbClr val="2C3E50"/>
                        </a:solidFill>
                        <a:effectLst/>
                        <a:latin typeface="Calibri" panose="020F0502020204030204" pitchFamily="34" charset="0"/>
                      </a:endParaRPr>
                    </a:p>
                  </a:txBody>
                  <a:tcPr marL="7230" marR="7230" marT="7230" marB="0" anchor="b"/>
                </a:tc>
                <a:tc>
                  <a:txBody>
                    <a:bodyPr/>
                    <a:lstStyle/>
                    <a:p>
                      <a:pPr algn="l" fontAlgn="b"/>
                      <a:endParaRPr lang="es-EC" sz="1200" b="0" i="0" u="none" strike="noStrike">
                        <a:solidFill>
                          <a:srgbClr val="2C3E50"/>
                        </a:solidFill>
                        <a:effectLst/>
                        <a:latin typeface="Calibri" panose="020F0502020204030204" pitchFamily="34" charset="0"/>
                      </a:endParaRPr>
                    </a:p>
                  </a:txBody>
                  <a:tcPr marL="7230" marR="7230" marT="7230" marB="0" anchor="b"/>
                </a:tc>
                <a:tc>
                  <a:txBody>
                    <a:bodyPr/>
                    <a:lstStyle/>
                    <a:p>
                      <a:pPr algn="ctr" fontAlgn="b"/>
                      <a:r>
                        <a:rPr lang="es-EC" sz="1200" u="none" strike="noStrike">
                          <a:solidFill>
                            <a:srgbClr val="2C3E50"/>
                          </a:solidFill>
                          <a:effectLst/>
                        </a:rPr>
                        <a:t>TOTAL COSTOS</a:t>
                      </a:r>
                      <a:endParaRPr lang="es-EC" sz="1200" b="1" i="0" u="none" strike="noStrike">
                        <a:solidFill>
                          <a:srgbClr val="2C3E50"/>
                        </a:solidFill>
                        <a:effectLst/>
                        <a:latin typeface="Times New Roman" panose="02020603050405020304" pitchFamily="18" charset="0"/>
                      </a:endParaRPr>
                    </a:p>
                  </a:txBody>
                  <a:tcPr marL="7230" marR="7230" marT="7230" marB="0" anchor="b"/>
                </a:tc>
                <a:tc>
                  <a:txBody>
                    <a:bodyPr/>
                    <a:lstStyle/>
                    <a:p>
                      <a:pPr algn="r" fontAlgn="b"/>
                      <a:r>
                        <a:rPr lang="es-EC" sz="1200" u="none" strike="noStrike" dirty="0">
                          <a:solidFill>
                            <a:srgbClr val="2C3E50"/>
                          </a:solidFill>
                          <a:effectLst/>
                        </a:rPr>
                        <a:t> $     28.560,00 </a:t>
                      </a:r>
                      <a:endParaRPr lang="es-EC" sz="1200" b="0" i="0" u="none" strike="noStrike" dirty="0">
                        <a:solidFill>
                          <a:srgbClr val="2C3E50"/>
                        </a:solidFill>
                        <a:effectLst/>
                        <a:latin typeface="Times New Roman" panose="02020603050405020304" pitchFamily="18" charset="0"/>
                      </a:endParaRPr>
                    </a:p>
                  </a:txBody>
                  <a:tcPr marL="7230" marR="7230" marT="7230" marB="0" anchor="b"/>
                </a:tc>
                <a:tc>
                  <a:txBody>
                    <a:bodyPr/>
                    <a:lstStyle/>
                    <a:p>
                      <a:pPr algn="l" fontAlgn="b"/>
                      <a:endParaRPr lang="es-EC" sz="1200" b="0" i="0" u="none" strike="noStrike" dirty="0">
                        <a:solidFill>
                          <a:srgbClr val="2C3E50"/>
                        </a:solidFill>
                        <a:effectLst/>
                        <a:latin typeface="Calibri" panose="020F0502020204030204" pitchFamily="34" charset="0"/>
                      </a:endParaRPr>
                    </a:p>
                  </a:txBody>
                  <a:tcPr marL="7230" marR="7230" marT="7230" marB="0" anchor="b"/>
                </a:tc>
              </a:tr>
            </a:tbl>
          </a:graphicData>
        </a:graphic>
      </p:graphicFrame>
    </p:spTree>
    <p:extLst>
      <p:ext uri="{BB962C8B-B14F-4D97-AF65-F5344CB8AC3E}">
        <p14:creationId xmlns:p14="http://schemas.microsoft.com/office/powerpoint/2010/main" val="1450099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CONCLUSIONES</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3"/>
          <a:stretch>
            <a:fillRect/>
          </a:stretch>
        </p:blipFill>
        <p:spPr>
          <a:xfrm>
            <a:off x="119336" y="5733256"/>
            <a:ext cx="2088232" cy="942251"/>
          </a:xfrm>
          <a:prstGeom prst="rect">
            <a:avLst/>
          </a:prstGeom>
        </p:spPr>
      </p:pic>
      <p:pic>
        <p:nvPicPr>
          <p:cNvPr id="8" name="Imagen 7"/>
          <p:cNvPicPr>
            <a:picLocks noChangeAspect="1"/>
          </p:cNvPicPr>
          <p:nvPr/>
        </p:nvPicPr>
        <p:blipFill>
          <a:blip r:embed="rId3"/>
          <a:stretch>
            <a:fillRect/>
          </a:stretch>
        </p:blipFill>
        <p:spPr>
          <a:xfrm>
            <a:off x="9984432" y="199150"/>
            <a:ext cx="2088232" cy="942251"/>
          </a:xfrm>
          <a:prstGeom prst="rect">
            <a:avLst/>
          </a:prstGeom>
        </p:spPr>
      </p:pic>
      <p:pic>
        <p:nvPicPr>
          <p:cNvPr id="7" name="Imagen 6"/>
          <p:cNvPicPr>
            <a:picLocks noChangeAspect="1"/>
          </p:cNvPicPr>
          <p:nvPr/>
        </p:nvPicPr>
        <p:blipFill>
          <a:blip r:embed="rId4"/>
          <a:stretch>
            <a:fillRect/>
          </a:stretch>
        </p:blipFill>
        <p:spPr>
          <a:xfrm>
            <a:off x="9549971" y="224842"/>
            <a:ext cx="2544777" cy="890865"/>
          </a:xfrm>
          <a:prstGeom prst="rect">
            <a:avLst/>
          </a:prstGeom>
        </p:spPr>
      </p:pic>
      <p:graphicFrame>
        <p:nvGraphicFramePr>
          <p:cNvPr id="5" name="Diagrama 4"/>
          <p:cNvGraphicFramePr/>
          <p:nvPr>
            <p:extLst>
              <p:ext uri="{D42A27DB-BD31-4B8C-83A1-F6EECF244321}">
                <p14:modId xmlns:p14="http://schemas.microsoft.com/office/powerpoint/2010/main" val="4216280544"/>
              </p:ext>
            </p:extLst>
          </p:nvPr>
        </p:nvGraphicFramePr>
        <p:xfrm>
          <a:off x="335360" y="1181568"/>
          <a:ext cx="11377264" cy="5559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0733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RECOMENDACIONES</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3"/>
          <a:stretch>
            <a:fillRect/>
          </a:stretch>
        </p:blipFill>
        <p:spPr>
          <a:xfrm>
            <a:off x="119336" y="5733256"/>
            <a:ext cx="2088232" cy="942251"/>
          </a:xfrm>
          <a:prstGeom prst="rect">
            <a:avLst/>
          </a:prstGeom>
        </p:spPr>
      </p:pic>
      <p:pic>
        <p:nvPicPr>
          <p:cNvPr id="8" name="Imagen 7"/>
          <p:cNvPicPr>
            <a:picLocks noChangeAspect="1"/>
          </p:cNvPicPr>
          <p:nvPr/>
        </p:nvPicPr>
        <p:blipFill>
          <a:blip r:embed="rId3"/>
          <a:stretch>
            <a:fillRect/>
          </a:stretch>
        </p:blipFill>
        <p:spPr>
          <a:xfrm>
            <a:off x="9984432" y="199150"/>
            <a:ext cx="2088232" cy="942251"/>
          </a:xfrm>
          <a:prstGeom prst="rect">
            <a:avLst/>
          </a:prstGeom>
        </p:spPr>
      </p:pic>
      <p:pic>
        <p:nvPicPr>
          <p:cNvPr id="7" name="Imagen 6"/>
          <p:cNvPicPr>
            <a:picLocks noChangeAspect="1"/>
          </p:cNvPicPr>
          <p:nvPr/>
        </p:nvPicPr>
        <p:blipFill>
          <a:blip r:embed="rId4"/>
          <a:stretch>
            <a:fillRect/>
          </a:stretch>
        </p:blipFill>
        <p:spPr>
          <a:xfrm>
            <a:off x="9549971" y="224842"/>
            <a:ext cx="2544777" cy="890865"/>
          </a:xfrm>
          <a:prstGeom prst="rect">
            <a:avLst/>
          </a:prstGeom>
        </p:spPr>
      </p:pic>
      <p:graphicFrame>
        <p:nvGraphicFramePr>
          <p:cNvPr id="3" name="Diagrama 2"/>
          <p:cNvGraphicFramePr/>
          <p:nvPr>
            <p:extLst>
              <p:ext uri="{D42A27DB-BD31-4B8C-83A1-F6EECF244321}">
                <p14:modId xmlns:p14="http://schemas.microsoft.com/office/powerpoint/2010/main" val="3670125145"/>
              </p:ext>
            </p:extLst>
          </p:nvPr>
        </p:nvGraphicFramePr>
        <p:xfrm>
          <a:off x="551384" y="1141401"/>
          <a:ext cx="8600504" cy="5199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98" name="Picture 2" descr="Resultado de imagen para recomendacion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32304" y="1412776"/>
            <a:ext cx="3057128" cy="3057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527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438">
            <a:hlinkClick r:id="rId3"/>
          </p:cNvPr>
          <p:cNvSpPr/>
          <p:nvPr/>
        </p:nvSpPr>
        <p:spPr>
          <a:xfrm>
            <a:off x="1779624" y="5044059"/>
            <a:ext cx="333823" cy="351414"/>
          </a:xfrm>
          <a:custGeom>
            <a:avLst/>
            <a:gdLst>
              <a:gd name="connsiteX0" fmla="*/ 166491 w 445666"/>
              <a:gd name="connsiteY0" fmla="*/ 295796 h 468766"/>
              <a:gd name="connsiteX1" fmla="*/ 136911 w 445666"/>
              <a:gd name="connsiteY1" fmla="*/ 297768 h 468766"/>
              <a:gd name="connsiteX2" fmla="*/ 106627 w 445666"/>
              <a:gd name="connsiteY2" fmla="*/ 304811 h 468766"/>
              <a:gd name="connsiteX3" fmla="*/ 79302 w 445666"/>
              <a:gd name="connsiteY3" fmla="*/ 317769 h 468766"/>
              <a:gd name="connsiteX4" fmla="*/ 60004 w 445666"/>
              <a:gd name="connsiteY4" fmla="*/ 338757 h 468766"/>
              <a:gd name="connsiteX5" fmla="*/ 52398 w 445666"/>
              <a:gd name="connsiteY5" fmla="*/ 368477 h 468766"/>
              <a:gd name="connsiteX6" fmla="*/ 62258 w 445666"/>
              <a:gd name="connsiteY6" fmla="*/ 403268 h 468766"/>
              <a:gd name="connsiteX7" fmla="*/ 88034 w 445666"/>
              <a:gd name="connsiteY7" fmla="*/ 426650 h 468766"/>
              <a:gd name="connsiteX8" fmla="*/ 121558 w 445666"/>
              <a:gd name="connsiteY8" fmla="*/ 439046 h 468766"/>
              <a:gd name="connsiteX9" fmla="*/ 157476 w 445666"/>
              <a:gd name="connsiteY9" fmla="*/ 443131 h 468766"/>
              <a:gd name="connsiteX10" fmla="*/ 188887 w 445666"/>
              <a:gd name="connsiteY10" fmla="*/ 439468 h 468766"/>
              <a:gd name="connsiteX11" fmla="*/ 216776 w 445666"/>
              <a:gd name="connsiteY11" fmla="*/ 428481 h 468766"/>
              <a:gd name="connsiteX12" fmla="*/ 237341 w 445666"/>
              <a:gd name="connsiteY12" fmla="*/ 407917 h 468766"/>
              <a:gd name="connsiteX13" fmla="*/ 245088 w 445666"/>
              <a:gd name="connsiteY13" fmla="*/ 377210 h 468766"/>
              <a:gd name="connsiteX14" fmla="*/ 243116 w 445666"/>
              <a:gd name="connsiteY14" fmla="*/ 363406 h 468766"/>
              <a:gd name="connsiteX15" fmla="*/ 239032 w 445666"/>
              <a:gd name="connsiteY15" fmla="*/ 351574 h 468766"/>
              <a:gd name="connsiteX16" fmla="*/ 231425 w 445666"/>
              <a:gd name="connsiteY16" fmla="*/ 339884 h 468766"/>
              <a:gd name="connsiteX17" fmla="*/ 223114 w 445666"/>
              <a:gd name="connsiteY17" fmla="*/ 330024 h 468766"/>
              <a:gd name="connsiteX18" fmla="*/ 212269 w 445666"/>
              <a:gd name="connsiteY18" fmla="*/ 320305 h 468766"/>
              <a:gd name="connsiteX19" fmla="*/ 201986 w 445666"/>
              <a:gd name="connsiteY19" fmla="*/ 312135 h 468766"/>
              <a:gd name="connsiteX20" fmla="*/ 190296 w 445666"/>
              <a:gd name="connsiteY20" fmla="*/ 303684 h 468766"/>
              <a:gd name="connsiteX21" fmla="*/ 180013 w 445666"/>
              <a:gd name="connsiteY21" fmla="*/ 296359 h 468766"/>
              <a:gd name="connsiteX22" fmla="*/ 166491 w 445666"/>
              <a:gd name="connsiteY22" fmla="*/ 295796 h 468766"/>
              <a:gd name="connsiteX23" fmla="*/ 356082 w 445666"/>
              <a:gd name="connsiteY23" fmla="*/ 135221 h 468766"/>
              <a:gd name="connsiteX24" fmla="*/ 385662 w 445666"/>
              <a:gd name="connsiteY24" fmla="*/ 135221 h 468766"/>
              <a:gd name="connsiteX25" fmla="*/ 385662 w 445666"/>
              <a:gd name="connsiteY25" fmla="*/ 196352 h 468766"/>
              <a:gd name="connsiteX26" fmla="*/ 445666 w 445666"/>
              <a:gd name="connsiteY26" fmla="*/ 196352 h 468766"/>
              <a:gd name="connsiteX27" fmla="*/ 445666 w 445666"/>
              <a:gd name="connsiteY27" fmla="*/ 226777 h 468766"/>
              <a:gd name="connsiteX28" fmla="*/ 385662 w 445666"/>
              <a:gd name="connsiteY28" fmla="*/ 226777 h 468766"/>
              <a:gd name="connsiteX29" fmla="*/ 385662 w 445666"/>
              <a:gd name="connsiteY29" fmla="*/ 288471 h 468766"/>
              <a:gd name="connsiteX30" fmla="*/ 356082 w 445666"/>
              <a:gd name="connsiteY30" fmla="*/ 288471 h 468766"/>
              <a:gd name="connsiteX31" fmla="*/ 356082 w 445666"/>
              <a:gd name="connsiteY31" fmla="*/ 226777 h 468766"/>
              <a:gd name="connsiteX32" fmla="*/ 296359 w 445666"/>
              <a:gd name="connsiteY32" fmla="*/ 226777 h 468766"/>
              <a:gd name="connsiteX33" fmla="*/ 296359 w 445666"/>
              <a:gd name="connsiteY33" fmla="*/ 196352 h 468766"/>
              <a:gd name="connsiteX34" fmla="*/ 356082 w 445666"/>
              <a:gd name="connsiteY34" fmla="*/ 196352 h 468766"/>
              <a:gd name="connsiteX35" fmla="*/ 137193 w 445666"/>
              <a:gd name="connsiteY35" fmla="*/ 23100 h 468766"/>
              <a:gd name="connsiteX36" fmla="*/ 113952 w 445666"/>
              <a:gd name="connsiteY36" fmla="*/ 28594 h 468766"/>
              <a:gd name="connsiteX37" fmla="*/ 95500 w 445666"/>
              <a:gd name="connsiteY37" fmla="*/ 43383 h 468766"/>
              <a:gd name="connsiteX38" fmla="*/ 82260 w 445666"/>
              <a:gd name="connsiteY38" fmla="*/ 88457 h 468766"/>
              <a:gd name="connsiteX39" fmla="*/ 85076 w 445666"/>
              <a:gd name="connsiteY39" fmla="*/ 115924 h 468766"/>
              <a:gd name="connsiteX40" fmla="*/ 93950 w 445666"/>
              <a:gd name="connsiteY40" fmla="*/ 144940 h 468766"/>
              <a:gd name="connsiteX41" fmla="*/ 108599 w 445666"/>
              <a:gd name="connsiteY41" fmla="*/ 170998 h 468766"/>
              <a:gd name="connsiteX42" fmla="*/ 129728 w 445666"/>
              <a:gd name="connsiteY42" fmla="*/ 189873 h 468766"/>
              <a:gd name="connsiteX43" fmla="*/ 156913 w 445666"/>
              <a:gd name="connsiteY43" fmla="*/ 197197 h 468766"/>
              <a:gd name="connsiteX44" fmla="*/ 178886 w 445666"/>
              <a:gd name="connsiteY44" fmla="*/ 192549 h 468766"/>
              <a:gd name="connsiteX45" fmla="*/ 197479 w 445666"/>
              <a:gd name="connsiteY45" fmla="*/ 180295 h 468766"/>
              <a:gd name="connsiteX46" fmla="*/ 212410 w 445666"/>
              <a:gd name="connsiteY46" fmla="*/ 135503 h 468766"/>
              <a:gd name="connsiteX47" fmla="*/ 207621 w 445666"/>
              <a:gd name="connsiteY47" fmla="*/ 100289 h 468766"/>
              <a:gd name="connsiteX48" fmla="*/ 193958 w 445666"/>
              <a:gd name="connsiteY48" fmla="*/ 63807 h 468766"/>
              <a:gd name="connsiteX49" fmla="*/ 170153 w 445666"/>
              <a:gd name="connsiteY49" fmla="*/ 34650 h 468766"/>
              <a:gd name="connsiteX50" fmla="*/ 137193 w 445666"/>
              <a:gd name="connsiteY50" fmla="*/ 23100 h 468766"/>
              <a:gd name="connsiteX51" fmla="*/ 180576 w 445666"/>
              <a:gd name="connsiteY51" fmla="*/ 0 h 468766"/>
              <a:gd name="connsiteX52" fmla="*/ 298331 w 445666"/>
              <a:gd name="connsiteY52" fmla="*/ 0 h 468766"/>
              <a:gd name="connsiteX53" fmla="*/ 259455 w 445666"/>
              <a:gd name="connsiteY53" fmla="*/ 24791 h 468766"/>
              <a:gd name="connsiteX54" fmla="*/ 222551 w 445666"/>
              <a:gd name="connsiteY54" fmla="*/ 24791 h 468766"/>
              <a:gd name="connsiteX55" fmla="*/ 254103 w 445666"/>
              <a:gd name="connsiteY55" fmla="*/ 62258 h 468766"/>
              <a:gd name="connsiteX56" fmla="*/ 264808 w 445666"/>
              <a:gd name="connsiteY56" fmla="*/ 107332 h 468766"/>
              <a:gd name="connsiteX57" fmla="*/ 257906 w 445666"/>
              <a:gd name="connsiteY57" fmla="*/ 143813 h 468766"/>
              <a:gd name="connsiteX58" fmla="*/ 241285 w 445666"/>
              <a:gd name="connsiteY58" fmla="*/ 170012 h 468766"/>
              <a:gd name="connsiteX59" fmla="*/ 221706 w 445666"/>
              <a:gd name="connsiteY59" fmla="*/ 188323 h 468766"/>
              <a:gd name="connsiteX60" fmla="*/ 204944 w 445666"/>
              <a:gd name="connsiteY60" fmla="*/ 205648 h 468766"/>
              <a:gd name="connsiteX61" fmla="*/ 198042 w 445666"/>
              <a:gd name="connsiteY61" fmla="*/ 224242 h 468766"/>
              <a:gd name="connsiteX62" fmla="*/ 207057 w 445666"/>
              <a:gd name="connsiteY62" fmla="*/ 244102 h 468766"/>
              <a:gd name="connsiteX63" fmla="*/ 228890 w 445666"/>
              <a:gd name="connsiteY63" fmla="*/ 263258 h 468766"/>
              <a:gd name="connsiteX64" fmla="*/ 254385 w 445666"/>
              <a:gd name="connsiteY64" fmla="*/ 283964 h 468766"/>
              <a:gd name="connsiteX65" fmla="*/ 276076 w 445666"/>
              <a:gd name="connsiteY65" fmla="*/ 313262 h 468766"/>
              <a:gd name="connsiteX66" fmla="*/ 285091 w 445666"/>
              <a:gd name="connsiteY66" fmla="*/ 353265 h 468766"/>
              <a:gd name="connsiteX67" fmla="*/ 271569 w 445666"/>
              <a:gd name="connsiteY67" fmla="*/ 402001 h 468766"/>
              <a:gd name="connsiteX68" fmla="*/ 212128 w 445666"/>
              <a:gd name="connsiteY68" fmla="*/ 452568 h 468766"/>
              <a:gd name="connsiteX69" fmla="*/ 128178 w 445666"/>
              <a:gd name="connsiteY69" fmla="*/ 468766 h 468766"/>
              <a:gd name="connsiteX70" fmla="*/ 58737 w 445666"/>
              <a:gd name="connsiteY70" fmla="*/ 457075 h 468766"/>
              <a:gd name="connsiteX71" fmla="*/ 10423 w 445666"/>
              <a:gd name="connsiteY71" fmla="*/ 418340 h 468766"/>
              <a:gd name="connsiteX72" fmla="*/ 0 w 445666"/>
              <a:gd name="connsiteY72" fmla="*/ 381436 h 468766"/>
              <a:gd name="connsiteX73" fmla="*/ 12536 w 445666"/>
              <a:gd name="connsiteY73" fmla="*/ 339179 h 468766"/>
              <a:gd name="connsiteX74" fmla="*/ 45919 w 445666"/>
              <a:gd name="connsiteY74" fmla="*/ 306783 h 468766"/>
              <a:gd name="connsiteX75" fmla="*/ 159730 w 445666"/>
              <a:gd name="connsiteY75" fmla="*/ 278611 h 468766"/>
              <a:gd name="connsiteX76" fmla="*/ 146349 w 445666"/>
              <a:gd name="connsiteY76" fmla="*/ 257765 h 468766"/>
              <a:gd name="connsiteX77" fmla="*/ 141982 w 445666"/>
              <a:gd name="connsiteY77" fmla="*/ 237200 h 468766"/>
              <a:gd name="connsiteX78" fmla="*/ 147898 w 445666"/>
              <a:gd name="connsiteY78" fmla="*/ 213255 h 468766"/>
              <a:gd name="connsiteX79" fmla="*/ 128742 w 445666"/>
              <a:gd name="connsiteY79" fmla="*/ 214382 h 468766"/>
              <a:gd name="connsiteX80" fmla="*/ 58455 w 445666"/>
              <a:gd name="connsiteY80" fmla="*/ 187196 h 468766"/>
              <a:gd name="connsiteX81" fmla="*/ 29861 w 445666"/>
              <a:gd name="connsiteY81" fmla="*/ 118318 h 468766"/>
              <a:gd name="connsiteX82" fmla="*/ 40003 w 445666"/>
              <a:gd name="connsiteY82" fmla="*/ 73526 h 468766"/>
              <a:gd name="connsiteX83" fmla="*/ 67892 w 445666"/>
              <a:gd name="connsiteY83" fmla="*/ 36622 h 468766"/>
              <a:gd name="connsiteX84" fmla="*/ 119305 w 445666"/>
              <a:gd name="connsiteY84" fmla="*/ 9015 h 468766"/>
              <a:gd name="connsiteX85" fmla="*/ 180576 w 445666"/>
              <a:gd name="connsiteY85" fmla="*/ 0 h 46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45666" h="468766">
                <a:moveTo>
                  <a:pt x="166491" y="295796"/>
                </a:moveTo>
                <a:cubicBezTo>
                  <a:pt x="156537" y="295796"/>
                  <a:pt x="146677" y="296453"/>
                  <a:pt x="136911" y="297768"/>
                </a:cubicBezTo>
                <a:cubicBezTo>
                  <a:pt x="127145" y="299083"/>
                  <a:pt x="117051" y="301430"/>
                  <a:pt x="106627" y="304811"/>
                </a:cubicBezTo>
                <a:cubicBezTo>
                  <a:pt x="96204" y="308191"/>
                  <a:pt x="87095" y="312511"/>
                  <a:pt x="79302" y="317769"/>
                </a:cubicBezTo>
                <a:cubicBezTo>
                  <a:pt x="71507" y="323028"/>
                  <a:pt x="65075" y="330024"/>
                  <a:pt x="60004" y="338757"/>
                </a:cubicBezTo>
                <a:cubicBezTo>
                  <a:pt x="54933" y="347490"/>
                  <a:pt x="52398" y="357396"/>
                  <a:pt x="52398" y="368477"/>
                </a:cubicBezTo>
                <a:cubicBezTo>
                  <a:pt x="52398" y="381623"/>
                  <a:pt x="55685" y="393221"/>
                  <a:pt x="62258" y="403268"/>
                </a:cubicBezTo>
                <a:cubicBezTo>
                  <a:pt x="68831" y="413316"/>
                  <a:pt x="77423" y="421110"/>
                  <a:pt x="88034" y="426650"/>
                </a:cubicBezTo>
                <a:cubicBezTo>
                  <a:pt x="98645" y="432191"/>
                  <a:pt x="109820" y="436322"/>
                  <a:pt x="121558" y="439046"/>
                </a:cubicBezTo>
                <a:cubicBezTo>
                  <a:pt x="133296" y="441769"/>
                  <a:pt x="145269" y="443131"/>
                  <a:pt x="157476" y="443131"/>
                </a:cubicBezTo>
                <a:cubicBezTo>
                  <a:pt x="168369" y="443131"/>
                  <a:pt x="178839" y="441910"/>
                  <a:pt x="188887" y="439468"/>
                </a:cubicBezTo>
                <a:cubicBezTo>
                  <a:pt x="198935" y="437027"/>
                  <a:pt x="208230" y="433365"/>
                  <a:pt x="216776" y="428481"/>
                </a:cubicBezTo>
                <a:cubicBezTo>
                  <a:pt x="225321" y="423599"/>
                  <a:pt x="232176" y="416743"/>
                  <a:pt x="237341" y="407917"/>
                </a:cubicBezTo>
                <a:cubicBezTo>
                  <a:pt x="242505" y="399090"/>
                  <a:pt x="245088" y="388854"/>
                  <a:pt x="245088" y="377210"/>
                </a:cubicBezTo>
                <a:cubicBezTo>
                  <a:pt x="245088" y="372515"/>
                  <a:pt x="244431" y="367914"/>
                  <a:pt x="243116" y="363406"/>
                </a:cubicBezTo>
                <a:cubicBezTo>
                  <a:pt x="241801" y="358899"/>
                  <a:pt x="240440" y="354955"/>
                  <a:pt x="239032" y="351574"/>
                </a:cubicBezTo>
                <a:cubicBezTo>
                  <a:pt x="237623" y="348194"/>
                  <a:pt x="235088" y="344297"/>
                  <a:pt x="231425" y="339884"/>
                </a:cubicBezTo>
                <a:cubicBezTo>
                  <a:pt x="227763" y="335470"/>
                  <a:pt x="224992" y="332183"/>
                  <a:pt x="223114" y="330024"/>
                </a:cubicBezTo>
                <a:cubicBezTo>
                  <a:pt x="221236" y="327864"/>
                  <a:pt x="217621" y="324624"/>
                  <a:pt x="212269" y="320305"/>
                </a:cubicBezTo>
                <a:cubicBezTo>
                  <a:pt x="206916" y="315985"/>
                  <a:pt x="203488" y="313262"/>
                  <a:pt x="201986" y="312135"/>
                </a:cubicBezTo>
                <a:cubicBezTo>
                  <a:pt x="200484" y="311008"/>
                  <a:pt x="196586" y="308191"/>
                  <a:pt x="190296" y="303684"/>
                </a:cubicBezTo>
                <a:cubicBezTo>
                  <a:pt x="184003" y="299176"/>
                  <a:pt x="180576" y="296735"/>
                  <a:pt x="180013" y="296359"/>
                </a:cubicBezTo>
                <a:cubicBezTo>
                  <a:pt x="177007" y="295984"/>
                  <a:pt x="172500" y="295796"/>
                  <a:pt x="166491" y="295796"/>
                </a:cubicBezTo>
                <a:close/>
                <a:moveTo>
                  <a:pt x="356082" y="135221"/>
                </a:moveTo>
                <a:lnTo>
                  <a:pt x="385662" y="135221"/>
                </a:lnTo>
                <a:lnTo>
                  <a:pt x="385662" y="196352"/>
                </a:lnTo>
                <a:lnTo>
                  <a:pt x="445666" y="196352"/>
                </a:lnTo>
                <a:lnTo>
                  <a:pt x="445666" y="226777"/>
                </a:lnTo>
                <a:lnTo>
                  <a:pt x="385662" y="226777"/>
                </a:lnTo>
                <a:lnTo>
                  <a:pt x="385662" y="288471"/>
                </a:lnTo>
                <a:lnTo>
                  <a:pt x="356082" y="288471"/>
                </a:lnTo>
                <a:lnTo>
                  <a:pt x="356082" y="226777"/>
                </a:lnTo>
                <a:lnTo>
                  <a:pt x="296359" y="226777"/>
                </a:lnTo>
                <a:lnTo>
                  <a:pt x="296359" y="196352"/>
                </a:lnTo>
                <a:lnTo>
                  <a:pt x="356082" y="196352"/>
                </a:lnTo>
                <a:close/>
                <a:moveTo>
                  <a:pt x="137193" y="23100"/>
                </a:moveTo>
                <a:cubicBezTo>
                  <a:pt x="129305" y="23100"/>
                  <a:pt x="121558" y="24931"/>
                  <a:pt x="113952" y="28594"/>
                </a:cubicBezTo>
                <a:cubicBezTo>
                  <a:pt x="106345" y="32256"/>
                  <a:pt x="100195" y="37186"/>
                  <a:pt x="95500" y="43383"/>
                </a:cubicBezTo>
                <a:cubicBezTo>
                  <a:pt x="86673" y="54464"/>
                  <a:pt x="82260" y="69488"/>
                  <a:pt x="82260" y="88457"/>
                </a:cubicBezTo>
                <a:cubicBezTo>
                  <a:pt x="82260" y="97096"/>
                  <a:pt x="83198" y="106252"/>
                  <a:pt x="85076" y="115924"/>
                </a:cubicBezTo>
                <a:cubicBezTo>
                  <a:pt x="86954" y="125596"/>
                  <a:pt x="89912" y="135268"/>
                  <a:pt x="93950" y="144940"/>
                </a:cubicBezTo>
                <a:cubicBezTo>
                  <a:pt x="97988" y="154612"/>
                  <a:pt x="102871" y="163298"/>
                  <a:pt x="108599" y="170998"/>
                </a:cubicBezTo>
                <a:cubicBezTo>
                  <a:pt x="114327" y="178698"/>
                  <a:pt x="121370" y="184990"/>
                  <a:pt x="129728" y="189873"/>
                </a:cubicBezTo>
                <a:cubicBezTo>
                  <a:pt x="138085" y="194756"/>
                  <a:pt x="147146" y="197197"/>
                  <a:pt x="156913" y="197197"/>
                </a:cubicBezTo>
                <a:cubicBezTo>
                  <a:pt x="164049" y="197197"/>
                  <a:pt x="171373" y="195648"/>
                  <a:pt x="178886" y="192549"/>
                </a:cubicBezTo>
                <a:cubicBezTo>
                  <a:pt x="186398" y="189450"/>
                  <a:pt x="192596" y="185365"/>
                  <a:pt x="197479" y="180295"/>
                </a:cubicBezTo>
                <a:cubicBezTo>
                  <a:pt x="207432" y="169590"/>
                  <a:pt x="212410" y="154659"/>
                  <a:pt x="212410" y="135503"/>
                </a:cubicBezTo>
                <a:cubicBezTo>
                  <a:pt x="212410" y="124610"/>
                  <a:pt x="210813" y="112872"/>
                  <a:pt x="207621" y="100289"/>
                </a:cubicBezTo>
                <a:cubicBezTo>
                  <a:pt x="204428" y="87706"/>
                  <a:pt x="199873" y="75545"/>
                  <a:pt x="193958" y="63807"/>
                </a:cubicBezTo>
                <a:cubicBezTo>
                  <a:pt x="188042" y="52069"/>
                  <a:pt x="180107" y="42351"/>
                  <a:pt x="170153" y="34650"/>
                </a:cubicBezTo>
                <a:cubicBezTo>
                  <a:pt x="160199" y="26950"/>
                  <a:pt x="149213" y="23100"/>
                  <a:pt x="137193" y="23100"/>
                </a:cubicBezTo>
                <a:close/>
                <a:moveTo>
                  <a:pt x="180576" y="0"/>
                </a:moveTo>
                <a:lnTo>
                  <a:pt x="298331" y="0"/>
                </a:lnTo>
                <a:lnTo>
                  <a:pt x="259455" y="24791"/>
                </a:lnTo>
                <a:lnTo>
                  <a:pt x="222551" y="24791"/>
                </a:lnTo>
                <a:cubicBezTo>
                  <a:pt x="236449" y="36622"/>
                  <a:pt x="246966" y="49112"/>
                  <a:pt x="254103" y="62258"/>
                </a:cubicBezTo>
                <a:cubicBezTo>
                  <a:pt x="261239" y="75404"/>
                  <a:pt x="264808" y="90429"/>
                  <a:pt x="264808" y="107332"/>
                </a:cubicBezTo>
                <a:cubicBezTo>
                  <a:pt x="264808" y="120854"/>
                  <a:pt x="262507" y="133014"/>
                  <a:pt x="257906" y="143813"/>
                </a:cubicBezTo>
                <a:cubicBezTo>
                  <a:pt x="253304" y="154612"/>
                  <a:pt x="247764" y="163345"/>
                  <a:pt x="241285" y="170012"/>
                </a:cubicBezTo>
                <a:cubicBezTo>
                  <a:pt x="234806" y="176679"/>
                  <a:pt x="228279" y="182783"/>
                  <a:pt x="221706" y="188323"/>
                </a:cubicBezTo>
                <a:cubicBezTo>
                  <a:pt x="215132" y="193864"/>
                  <a:pt x="209545" y="199639"/>
                  <a:pt x="204944" y="205648"/>
                </a:cubicBezTo>
                <a:cubicBezTo>
                  <a:pt x="200343" y="211658"/>
                  <a:pt x="198042" y="217856"/>
                  <a:pt x="198042" y="224242"/>
                </a:cubicBezTo>
                <a:cubicBezTo>
                  <a:pt x="198042" y="231002"/>
                  <a:pt x="201047" y="237623"/>
                  <a:pt x="207057" y="244102"/>
                </a:cubicBezTo>
                <a:cubicBezTo>
                  <a:pt x="213067" y="250581"/>
                  <a:pt x="220344" y="256967"/>
                  <a:pt x="228890" y="263258"/>
                </a:cubicBezTo>
                <a:cubicBezTo>
                  <a:pt x="237435" y="269550"/>
                  <a:pt x="245933" y="276452"/>
                  <a:pt x="254385" y="283964"/>
                </a:cubicBezTo>
                <a:cubicBezTo>
                  <a:pt x="262836" y="291476"/>
                  <a:pt x="270066" y="301242"/>
                  <a:pt x="276076" y="313262"/>
                </a:cubicBezTo>
                <a:cubicBezTo>
                  <a:pt x="282086" y="325282"/>
                  <a:pt x="285091" y="338616"/>
                  <a:pt x="285091" y="353265"/>
                </a:cubicBezTo>
                <a:cubicBezTo>
                  <a:pt x="285091" y="370168"/>
                  <a:pt x="280584" y="386413"/>
                  <a:pt x="271569" y="402001"/>
                </a:cubicBezTo>
                <a:cubicBezTo>
                  <a:pt x="258047" y="424913"/>
                  <a:pt x="238233" y="441769"/>
                  <a:pt x="212128" y="452568"/>
                </a:cubicBezTo>
                <a:cubicBezTo>
                  <a:pt x="186023" y="463366"/>
                  <a:pt x="158039" y="468766"/>
                  <a:pt x="128178" y="468766"/>
                </a:cubicBezTo>
                <a:cubicBezTo>
                  <a:pt x="103387" y="468766"/>
                  <a:pt x="80240" y="464869"/>
                  <a:pt x="58737" y="457075"/>
                </a:cubicBezTo>
                <a:cubicBezTo>
                  <a:pt x="37233" y="449281"/>
                  <a:pt x="21129" y="436369"/>
                  <a:pt x="10423" y="418340"/>
                </a:cubicBezTo>
                <a:cubicBezTo>
                  <a:pt x="3474" y="407071"/>
                  <a:pt x="0" y="394770"/>
                  <a:pt x="0" y="381436"/>
                </a:cubicBezTo>
                <a:cubicBezTo>
                  <a:pt x="0" y="366224"/>
                  <a:pt x="4178" y="352138"/>
                  <a:pt x="12536" y="339179"/>
                </a:cubicBezTo>
                <a:cubicBezTo>
                  <a:pt x="20893" y="326220"/>
                  <a:pt x="32021" y="315422"/>
                  <a:pt x="45919" y="306783"/>
                </a:cubicBezTo>
                <a:cubicBezTo>
                  <a:pt x="70521" y="291382"/>
                  <a:pt x="108459" y="281992"/>
                  <a:pt x="159730" y="278611"/>
                </a:cubicBezTo>
                <a:cubicBezTo>
                  <a:pt x="153720" y="270724"/>
                  <a:pt x="149259" y="263775"/>
                  <a:pt x="146349" y="257765"/>
                </a:cubicBezTo>
                <a:cubicBezTo>
                  <a:pt x="143437" y="251755"/>
                  <a:pt x="141982" y="244900"/>
                  <a:pt x="141982" y="237200"/>
                </a:cubicBezTo>
                <a:cubicBezTo>
                  <a:pt x="141982" y="230439"/>
                  <a:pt x="143954" y="222457"/>
                  <a:pt x="147898" y="213255"/>
                </a:cubicBezTo>
                <a:cubicBezTo>
                  <a:pt x="139259" y="214006"/>
                  <a:pt x="132873" y="214382"/>
                  <a:pt x="128742" y="214382"/>
                </a:cubicBezTo>
                <a:cubicBezTo>
                  <a:pt x="100946" y="214382"/>
                  <a:pt x="77517" y="205320"/>
                  <a:pt x="58455" y="187196"/>
                </a:cubicBezTo>
                <a:cubicBezTo>
                  <a:pt x="39392" y="169073"/>
                  <a:pt x="29861" y="146114"/>
                  <a:pt x="29861" y="118318"/>
                </a:cubicBezTo>
                <a:cubicBezTo>
                  <a:pt x="29861" y="102918"/>
                  <a:pt x="33242" y="87988"/>
                  <a:pt x="40003" y="73526"/>
                </a:cubicBezTo>
                <a:cubicBezTo>
                  <a:pt x="46764" y="59065"/>
                  <a:pt x="56060" y="46764"/>
                  <a:pt x="67892" y="36622"/>
                </a:cubicBezTo>
                <a:cubicBezTo>
                  <a:pt x="82353" y="24227"/>
                  <a:pt x="99491" y="15025"/>
                  <a:pt x="119305" y="9015"/>
                </a:cubicBezTo>
                <a:cubicBezTo>
                  <a:pt x="139118" y="3005"/>
                  <a:pt x="159542" y="0"/>
                  <a:pt x="180576"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013">
              <a:solidFill>
                <a:prstClr val="white"/>
              </a:solidFill>
              <a:latin typeface="Calibri" panose="020F0502020204030204"/>
            </a:endParaRPr>
          </a:p>
        </p:txBody>
      </p:sp>
      <p:sp>
        <p:nvSpPr>
          <p:cNvPr id="29" name="Freeform 310">
            <a:hlinkClick r:id="rId4"/>
          </p:cNvPr>
          <p:cNvSpPr/>
          <p:nvPr/>
        </p:nvSpPr>
        <p:spPr>
          <a:xfrm>
            <a:off x="1855378" y="5599170"/>
            <a:ext cx="182315" cy="351414"/>
          </a:xfrm>
          <a:custGeom>
            <a:avLst/>
            <a:gdLst/>
            <a:ahLst/>
            <a:cxnLst/>
            <a:rect l="l" t="t" r="r" b="b"/>
            <a:pathLst>
              <a:path w="243398" h="468766">
                <a:moveTo>
                  <a:pt x="179168" y="0"/>
                </a:moveTo>
                <a:cubicBezTo>
                  <a:pt x="206776" y="0"/>
                  <a:pt x="228186" y="1127"/>
                  <a:pt x="243398" y="3381"/>
                </a:cubicBezTo>
                <a:lnTo>
                  <a:pt x="243398" y="77752"/>
                </a:lnTo>
                <a:lnTo>
                  <a:pt x="199169" y="77752"/>
                </a:lnTo>
                <a:cubicBezTo>
                  <a:pt x="183018" y="77752"/>
                  <a:pt x="172125" y="81133"/>
                  <a:pt x="166491" y="87894"/>
                </a:cubicBezTo>
                <a:cubicBezTo>
                  <a:pt x="160857" y="94655"/>
                  <a:pt x="158040" y="104796"/>
                  <a:pt x="158040" y="118318"/>
                </a:cubicBezTo>
                <a:lnTo>
                  <a:pt x="158040" y="171562"/>
                </a:lnTo>
                <a:lnTo>
                  <a:pt x="240581" y="171562"/>
                </a:lnTo>
                <a:lnTo>
                  <a:pt x="229594" y="254948"/>
                </a:lnTo>
                <a:lnTo>
                  <a:pt x="158040" y="254948"/>
                </a:lnTo>
                <a:lnTo>
                  <a:pt x="158040" y="468766"/>
                </a:lnTo>
                <a:lnTo>
                  <a:pt x="71836" y="468766"/>
                </a:lnTo>
                <a:lnTo>
                  <a:pt x="71836" y="254948"/>
                </a:lnTo>
                <a:lnTo>
                  <a:pt x="0" y="254948"/>
                </a:lnTo>
                <a:lnTo>
                  <a:pt x="0" y="171562"/>
                </a:lnTo>
                <a:lnTo>
                  <a:pt x="71836" y="171562"/>
                </a:lnTo>
                <a:lnTo>
                  <a:pt x="71836" y="110149"/>
                </a:lnTo>
                <a:cubicBezTo>
                  <a:pt x="71836" y="75217"/>
                  <a:pt x="81602" y="48126"/>
                  <a:pt x="101134" y="28875"/>
                </a:cubicBezTo>
                <a:cubicBezTo>
                  <a:pt x="120667" y="9625"/>
                  <a:pt x="146677" y="0"/>
                  <a:pt x="179168"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Calibri" panose="020F0502020204030204"/>
            </a:endParaRPr>
          </a:p>
        </p:txBody>
      </p:sp>
      <p:sp>
        <p:nvSpPr>
          <p:cNvPr id="11" name="Freeform 132">
            <a:hlinkClick r:id="rId5"/>
          </p:cNvPr>
          <p:cNvSpPr/>
          <p:nvPr/>
        </p:nvSpPr>
        <p:spPr>
          <a:xfrm>
            <a:off x="1811313" y="6154282"/>
            <a:ext cx="270443" cy="351575"/>
          </a:xfrm>
          <a:custGeom>
            <a:avLst/>
            <a:gdLst/>
            <a:ahLst/>
            <a:cxnLst/>
            <a:rect l="l" t="t" r="r" b="b"/>
            <a:pathLst>
              <a:path w="360590" h="468766">
                <a:moveTo>
                  <a:pt x="191564" y="0"/>
                </a:moveTo>
                <a:cubicBezTo>
                  <a:pt x="221237" y="0"/>
                  <a:pt x="248845" y="6245"/>
                  <a:pt x="274386" y="18734"/>
                </a:cubicBezTo>
                <a:cubicBezTo>
                  <a:pt x="299928" y="31223"/>
                  <a:pt x="320681" y="49393"/>
                  <a:pt x="336644" y="73245"/>
                </a:cubicBezTo>
                <a:cubicBezTo>
                  <a:pt x="352608" y="97096"/>
                  <a:pt x="360590" y="124047"/>
                  <a:pt x="360590" y="154096"/>
                </a:cubicBezTo>
                <a:cubicBezTo>
                  <a:pt x="360590" y="172125"/>
                  <a:pt x="358806" y="189779"/>
                  <a:pt x="355237" y="207057"/>
                </a:cubicBezTo>
                <a:cubicBezTo>
                  <a:pt x="351669" y="224335"/>
                  <a:pt x="346035" y="240956"/>
                  <a:pt x="338335" y="256920"/>
                </a:cubicBezTo>
                <a:cubicBezTo>
                  <a:pt x="330635" y="272883"/>
                  <a:pt x="321244" y="286922"/>
                  <a:pt x="310164" y="299036"/>
                </a:cubicBezTo>
                <a:cubicBezTo>
                  <a:pt x="299083" y="311149"/>
                  <a:pt x="285467" y="320821"/>
                  <a:pt x="269316" y="328052"/>
                </a:cubicBezTo>
                <a:cubicBezTo>
                  <a:pt x="253164" y="335282"/>
                  <a:pt x="235416" y="338898"/>
                  <a:pt x="216072" y="338898"/>
                </a:cubicBezTo>
                <a:cubicBezTo>
                  <a:pt x="203302" y="338898"/>
                  <a:pt x="190625" y="335893"/>
                  <a:pt x="178041" y="329883"/>
                </a:cubicBezTo>
                <a:cubicBezTo>
                  <a:pt x="165459" y="323873"/>
                  <a:pt x="156444" y="315610"/>
                  <a:pt x="150997" y="305092"/>
                </a:cubicBezTo>
                <a:cubicBezTo>
                  <a:pt x="149119" y="312417"/>
                  <a:pt x="146490" y="322981"/>
                  <a:pt x="143109" y="336785"/>
                </a:cubicBezTo>
                <a:cubicBezTo>
                  <a:pt x="139729" y="350588"/>
                  <a:pt x="137522" y="359509"/>
                  <a:pt x="136489" y="363547"/>
                </a:cubicBezTo>
                <a:cubicBezTo>
                  <a:pt x="135456" y="367585"/>
                  <a:pt x="133531" y="374252"/>
                  <a:pt x="130714" y="383549"/>
                </a:cubicBezTo>
                <a:cubicBezTo>
                  <a:pt x="127897" y="392845"/>
                  <a:pt x="125455" y="399512"/>
                  <a:pt x="123390" y="403550"/>
                </a:cubicBezTo>
                <a:cubicBezTo>
                  <a:pt x="121324" y="407588"/>
                  <a:pt x="118319" y="413457"/>
                  <a:pt x="114375" y="421157"/>
                </a:cubicBezTo>
                <a:cubicBezTo>
                  <a:pt x="110431" y="428857"/>
                  <a:pt x="106112" y="436135"/>
                  <a:pt x="101416" y="442990"/>
                </a:cubicBezTo>
                <a:cubicBezTo>
                  <a:pt x="96721" y="449844"/>
                  <a:pt x="90899" y="457967"/>
                  <a:pt x="83950" y="467358"/>
                </a:cubicBezTo>
                <a:lnTo>
                  <a:pt x="80006" y="468766"/>
                </a:lnTo>
                <a:lnTo>
                  <a:pt x="77471" y="465949"/>
                </a:lnTo>
                <a:cubicBezTo>
                  <a:pt x="74654" y="436463"/>
                  <a:pt x="73245" y="418809"/>
                  <a:pt x="73245" y="412987"/>
                </a:cubicBezTo>
                <a:cubicBezTo>
                  <a:pt x="73245" y="395709"/>
                  <a:pt x="75264" y="376318"/>
                  <a:pt x="79302" y="354814"/>
                </a:cubicBezTo>
                <a:cubicBezTo>
                  <a:pt x="83340" y="333310"/>
                  <a:pt x="89584" y="306313"/>
                  <a:pt x="98036" y="273823"/>
                </a:cubicBezTo>
                <a:cubicBezTo>
                  <a:pt x="106487" y="241332"/>
                  <a:pt x="111370" y="222270"/>
                  <a:pt x="112685" y="216635"/>
                </a:cubicBezTo>
                <a:cubicBezTo>
                  <a:pt x="106675" y="204428"/>
                  <a:pt x="103670" y="188558"/>
                  <a:pt x="103670" y="169026"/>
                </a:cubicBezTo>
                <a:cubicBezTo>
                  <a:pt x="103670" y="153438"/>
                  <a:pt x="108553" y="138789"/>
                  <a:pt x="118319" y="125079"/>
                </a:cubicBezTo>
                <a:cubicBezTo>
                  <a:pt x="128085" y="111370"/>
                  <a:pt x="140480" y="104515"/>
                  <a:pt x="155504" y="104515"/>
                </a:cubicBezTo>
                <a:cubicBezTo>
                  <a:pt x="166961" y="104515"/>
                  <a:pt x="175882" y="108318"/>
                  <a:pt x="182267" y="115924"/>
                </a:cubicBezTo>
                <a:cubicBezTo>
                  <a:pt x="188653" y="123530"/>
                  <a:pt x="191845" y="133155"/>
                  <a:pt x="191845" y="144799"/>
                </a:cubicBezTo>
                <a:cubicBezTo>
                  <a:pt x="191845" y="157194"/>
                  <a:pt x="187713" y="175130"/>
                  <a:pt x="179450" y="198606"/>
                </a:cubicBezTo>
                <a:cubicBezTo>
                  <a:pt x="171187" y="222082"/>
                  <a:pt x="167055" y="239642"/>
                  <a:pt x="167055" y="251286"/>
                </a:cubicBezTo>
                <a:cubicBezTo>
                  <a:pt x="167055" y="263118"/>
                  <a:pt x="171280" y="272930"/>
                  <a:pt x="179732" y="280724"/>
                </a:cubicBezTo>
                <a:cubicBezTo>
                  <a:pt x="188183" y="288518"/>
                  <a:pt x="198418" y="292415"/>
                  <a:pt x="210438" y="292415"/>
                </a:cubicBezTo>
                <a:cubicBezTo>
                  <a:pt x="220767" y="292415"/>
                  <a:pt x="230346" y="290068"/>
                  <a:pt x="239173" y="285373"/>
                </a:cubicBezTo>
                <a:cubicBezTo>
                  <a:pt x="248000" y="280677"/>
                  <a:pt x="255371" y="274292"/>
                  <a:pt x="261287" y="266216"/>
                </a:cubicBezTo>
                <a:cubicBezTo>
                  <a:pt x="267203" y="258141"/>
                  <a:pt x="272462" y="249220"/>
                  <a:pt x="277062" y="239454"/>
                </a:cubicBezTo>
                <a:cubicBezTo>
                  <a:pt x="281664" y="229688"/>
                  <a:pt x="285232" y="219312"/>
                  <a:pt x="287768" y="208325"/>
                </a:cubicBezTo>
                <a:cubicBezTo>
                  <a:pt x="290303" y="197338"/>
                  <a:pt x="292181" y="186915"/>
                  <a:pt x="293402" y="177055"/>
                </a:cubicBezTo>
                <a:cubicBezTo>
                  <a:pt x="294622" y="167195"/>
                  <a:pt x="295233" y="157852"/>
                  <a:pt x="295233" y="149025"/>
                </a:cubicBezTo>
                <a:cubicBezTo>
                  <a:pt x="295233" y="116534"/>
                  <a:pt x="284951" y="91227"/>
                  <a:pt x="264386" y="73104"/>
                </a:cubicBezTo>
                <a:cubicBezTo>
                  <a:pt x="243821" y="54981"/>
                  <a:pt x="217011" y="45919"/>
                  <a:pt x="183957" y="45919"/>
                </a:cubicBezTo>
                <a:cubicBezTo>
                  <a:pt x="146396" y="45919"/>
                  <a:pt x="115032" y="58079"/>
                  <a:pt x="89866" y="82400"/>
                </a:cubicBezTo>
                <a:cubicBezTo>
                  <a:pt x="64700" y="106721"/>
                  <a:pt x="52117" y="137569"/>
                  <a:pt x="52117" y="174942"/>
                </a:cubicBezTo>
                <a:cubicBezTo>
                  <a:pt x="52117" y="183206"/>
                  <a:pt x="53291" y="191187"/>
                  <a:pt x="55638" y="198888"/>
                </a:cubicBezTo>
                <a:cubicBezTo>
                  <a:pt x="57986" y="206588"/>
                  <a:pt x="60521" y="212691"/>
                  <a:pt x="63244" y="217199"/>
                </a:cubicBezTo>
                <a:cubicBezTo>
                  <a:pt x="65968" y="221706"/>
                  <a:pt x="68503" y="225979"/>
                  <a:pt x="70851" y="230016"/>
                </a:cubicBezTo>
                <a:cubicBezTo>
                  <a:pt x="73198" y="234054"/>
                  <a:pt x="74372" y="236918"/>
                  <a:pt x="74372" y="238609"/>
                </a:cubicBezTo>
                <a:cubicBezTo>
                  <a:pt x="74372" y="243867"/>
                  <a:pt x="72963" y="250722"/>
                  <a:pt x="70146" y="259174"/>
                </a:cubicBezTo>
                <a:cubicBezTo>
                  <a:pt x="67329" y="267625"/>
                  <a:pt x="63855" y="271851"/>
                  <a:pt x="59723" y="271851"/>
                </a:cubicBezTo>
                <a:cubicBezTo>
                  <a:pt x="59348" y="271851"/>
                  <a:pt x="57751" y="271569"/>
                  <a:pt x="54934" y="271005"/>
                </a:cubicBezTo>
                <a:cubicBezTo>
                  <a:pt x="45356" y="268188"/>
                  <a:pt x="36857" y="262930"/>
                  <a:pt x="29439" y="255230"/>
                </a:cubicBezTo>
                <a:cubicBezTo>
                  <a:pt x="22021" y="247530"/>
                  <a:pt x="16293" y="238656"/>
                  <a:pt x="12255" y="228608"/>
                </a:cubicBezTo>
                <a:cubicBezTo>
                  <a:pt x="8217" y="218560"/>
                  <a:pt x="5165" y="208419"/>
                  <a:pt x="3099" y="198183"/>
                </a:cubicBezTo>
                <a:cubicBezTo>
                  <a:pt x="1033" y="187948"/>
                  <a:pt x="0" y="177947"/>
                  <a:pt x="0" y="168181"/>
                </a:cubicBezTo>
                <a:cubicBezTo>
                  <a:pt x="0" y="147898"/>
                  <a:pt x="3522" y="128789"/>
                  <a:pt x="10565" y="110853"/>
                </a:cubicBezTo>
                <a:cubicBezTo>
                  <a:pt x="17607" y="92917"/>
                  <a:pt x="27326" y="77283"/>
                  <a:pt x="39722" y="63948"/>
                </a:cubicBezTo>
                <a:cubicBezTo>
                  <a:pt x="52117" y="50614"/>
                  <a:pt x="66390" y="39064"/>
                  <a:pt x="82541" y="29298"/>
                </a:cubicBezTo>
                <a:cubicBezTo>
                  <a:pt x="98693" y="19532"/>
                  <a:pt x="116065" y="12207"/>
                  <a:pt x="134658" y="7324"/>
                </a:cubicBezTo>
                <a:cubicBezTo>
                  <a:pt x="153251" y="2441"/>
                  <a:pt x="172220" y="0"/>
                  <a:pt x="191564"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Freeform 332">
            <a:hlinkClick r:id="rId6"/>
          </p:cNvPr>
          <p:cNvSpPr/>
          <p:nvPr/>
        </p:nvSpPr>
        <p:spPr>
          <a:xfrm>
            <a:off x="1780256" y="4570044"/>
            <a:ext cx="332556" cy="270318"/>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Calibri" panose="020F0502020204030204"/>
            </a:endParaRPr>
          </a:p>
        </p:txBody>
      </p:sp>
      <p:sp>
        <p:nvSpPr>
          <p:cNvPr id="8" name="Rectángulo 7"/>
          <p:cNvSpPr/>
          <p:nvPr/>
        </p:nvSpPr>
        <p:spPr>
          <a:xfrm>
            <a:off x="110953" y="2348"/>
            <a:ext cx="224407" cy="685565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407368" y="0"/>
            <a:ext cx="216024"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p:cNvSpPr txBox="1"/>
          <p:nvPr/>
        </p:nvSpPr>
        <p:spPr>
          <a:xfrm>
            <a:off x="2351584" y="1230045"/>
            <a:ext cx="8064896" cy="4339650"/>
          </a:xfrm>
          <a:prstGeom prst="rect">
            <a:avLst/>
          </a:prstGeom>
          <a:noFill/>
        </p:spPr>
        <p:txBody>
          <a:bodyPr wrap="square" rtlCol="0">
            <a:spAutoFit/>
          </a:bodyPr>
          <a:lstStyle/>
          <a:p>
            <a:pPr algn="ctr"/>
            <a:r>
              <a:rPr lang="es-EC" sz="13800" i="1" dirty="0" smtClean="0">
                <a:effectLst>
                  <a:outerShdw blurRad="38100" dist="38100" dir="2700000" algn="tl">
                    <a:srgbClr val="000000">
                      <a:alpha val="43137"/>
                    </a:srgbClr>
                  </a:outerShdw>
                </a:effectLst>
                <a:latin typeface="Monotype Corsiva" panose="03010101010201010101" pitchFamily="66" charset="0"/>
              </a:rPr>
              <a:t>Gracias  por su atención!</a:t>
            </a:r>
            <a:endParaRPr lang="es-EC" sz="13800" i="1" dirty="0">
              <a:effectLst>
                <a:outerShdw blurRad="38100" dist="38100" dir="2700000" algn="tl">
                  <a:srgbClr val="000000">
                    <a:alpha val="43137"/>
                  </a:srgbClr>
                </a:outerShdw>
              </a:effectLst>
              <a:latin typeface="Monotype Corsiva" panose="03010101010201010101" pitchFamily="66" charset="0"/>
            </a:endParaRPr>
          </a:p>
        </p:txBody>
      </p:sp>
      <p:sp>
        <p:nvSpPr>
          <p:cNvPr id="4" name="Rectángulo 3"/>
          <p:cNvSpPr/>
          <p:nvPr/>
        </p:nvSpPr>
        <p:spPr>
          <a:xfrm>
            <a:off x="5015880" y="404664"/>
            <a:ext cx="115212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90047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JUSTIFICACIÓN DEL TEMA</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pic>
        <p:nvPicPr>
          <p:cNvPr id="2050" name="Picture 2" descr="Resultado de imagen para SEDENTARISM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51422"/>
            <a:ext cx="2951893" cy="21902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4058582210"/>
              </p:ext>
            </p:extLst>
          </p:nvPr>
        </p:nvGraphicFramePr>
        <p:xfrm>
          <a:off x="1163452" y="1257206"/>
          <a:ext cx="8424938" cy="49471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ángulo redondeado 4"/>
          <p:cNvSpPr/>
          <p:nvPr/>
        </p:nvSpPr>
        <p:spPr>
          <a:xfrm>
            <a:off x="7680176" y="4899169"/>
            <a:ext cx="2160238" cy="113375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t>INVERSIÓN DE MÁS DE 21 MILLONES POR PARTE DEL ESTADO</a:t>
            </a:r>
            <a:endParaRPr lang="es-EC" dirty="0"/>
          </a:p>
        </p:txBody>
      </p:sp>
      <p:pic>
        <p:nvPicPr>
          <p:cNvPr id="9" name="Imagen 8"/>
          <p:cNvPicPr>
            <a:picLocks noChangeAspect="1"/>
          </p:cNvPicPr>
          <p:nvPr/>
        </p:nvPicPr>
        <p:blipFill>
          <a:blip r:embed="rId10"/>
          <a:stretch>
            <a:fillRect/>
          </a:stretch>
        </p:blipFill>
        <p:spPr>
          <a:xfrm>
            <a:off x="9818304" y="3590270"/>
            <a:ext cx="2208701" cy="1142016"/>
          </a:xfrm>
          <a:prstGeom prst="rect">
            <a:avLst/>
          </a:prstGeom>
          <a:ln>
            <a:noFill/>
          </a:ln>
          <a:effectLst>
            <a:softEdge rad="112500"/>
          </a:effectLst>
        </p:spPr>
      </p:pic>
      <p:pic>
        <p:nvPicPr>
          <p:cNvPr id="11" name="Imagen 10"/>
          <p:cNvPicPr>
            <a:picLocks noChangeAspect="1"/>
          </p:cNvPicPr>
          <p:nvPr/>
        </p:nvPicPr>
        <p:blipFill>
          <a:blip r:embed="rId11"/>
          <a:stretch>
            <a:fillRect/>
          </a:stretch>
        </p:blipFill>
        <p:spPr>
          <a:xfrm>
            <a:off x="7968208" y="1215190"/>
            <a:ext cx="2016224"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CuadroTexto 11"/>
          <p:cNvSpPr txBox="1"/>
          <p:nvPr/>
        </p:nvSpPr>
        <p:spPr>
          <a:xfrm>
            <a:off x="10108664" y="4746547"/>
            <a:ext cx="1675968" cy="646331"/>
          </a:xfrm>
          <a:prstGeom prst="rect">
            <a:avLst/>
          </a:prstGeom>
          <a:noFill/>
        </p:spPr>
        <p:txBody>
          <a:bodyPr wrap="square" rtlCol="0">
            <a:spAutoFit/>
          </a:bodyPr>
          <a:lstStyle/>
          <a:p>
            <a:r>
              <a:rPr lang="es-EC" b="1" dirty="0" smtClean="0">
                <a:solidFill>
                  <a:srgbClr val="222A35"/>
                </a:solidFill>
              </a:rPr>
              <a:t>Reformas y modificaciones</a:t>
            </a:r>
            <a:endParaRPr lang="es-EC" b="1" dirty="0">
              <a:solidFill>
                <a:srgbClr val="222A35"/>
              </a:solidFill>
            </a:endParaRPr>
          </a:p>
        </p:txBody>
      </p:sp>
      <p:sp>
        <p:nvSpPr>
          <p:cNvPr id="14" name="CuadroTexto 13"/>
          <p:cNvSpPr txBox="1"/>
          <p:nvPr/>
        </p:nvSpPr>
        <p:spPr>
          <a:xfrm>
            <a:off x="8118797" y="3398297"/>
            <a:ext cx="1675968" cy="369332"/>
          </a:xfrm>
          <a:prstGeom prst="rect">
            <a:avLst/>
          </a:prstGeom>
          <a:noFill/>
        </p:spPr>
        <p:txBody>
          <a:bodyPr wrap="square" rtlCol="0">
            <a:spAutoFit/>
          </a:bodyPr>
          <a:lstStyle/>
          <a:p>
            <a:r>
              <a:rPr lang="es-EC" b="1" dirty="0" smtClean="0">
                <a:solidFill>
                  <a:srgbClr val="222A35"/>
                </a:solidFill>
              </a:rPr>
              <a:t>Operación</a:t>
            </a:r>
            <a:endParaRPr lang="es-EC" b="1" dirty="0">
              <a:solidFill>
                <a:srgbClr val="222A35"/>
              </a:solidFill>
            </a:endParaRPr>
          </a:p>
        </p:txBody>
      </p:sp>
      <p:cxnSp>
        <p:nvCxnSpPr>
          <p:cNvPr id="15" name="Conector recto 14"/>
          <p:cNvCxnSpPr/>
          <p:nvPr/>
        </p:nvCxnSpPr>
        <p:spPr>
          <a:xfrm flipV="1">
            <a:off x="8760295" y="3767629"/>
            <a:ext cx="0" cy="1131540"/>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Conector recto 18"/>
          <p:cNvCxnSpPr>
            <a:endCxn id="12" idx="2"/>
          </p:cNvCxnSpPr>
          <p:nvPr/>
        </p:nvCxnSpPr>
        <p:spPr>
          <a:xfrm flipV="1">
            <a:off x="9840414" y="5392878"/>
            <a:ext cx="1106234" cy="340378"/>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2" descr="Imagen relacionad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344" y="1340768"/>
            <a:ext cx="2754040" cy="18906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8845"/>
      </p:ext>
    </p:extLst>
  </p:cSld>
  <p:clrMapOvr>
    <a:masterClrMapping/>
  </p:clrMapOvr>
  <mc:AlternateContent xmlns:mc="http://schemas.openxmlformats.org/markup-compatibility/2006" xmlns:p14="http://schemas.microsoft.com/office/powerpoint/2010/main">
    <mc:Choice Requires="p14">
      <p:transition spd="slow" p14:dur="2000" advTm="308286"/>
    </mc:Choice>
    <mc:Fallback xmlns="">
      <p:transition spd="slow" advTm="30828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OBJETIVOS</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sp>
        <p:nvSpPr>
          <p:cNvPr id="3" name="Rectángulo redondeado 2"/>
          <p:cNvSpPr/>
          <p:nvPr/>
        </p:nvSpPr>
        <p:spPr>
          <a:xfrm>
            <a:off x="3935760" y="1160323"/>
            <a:ext cx="6480720" cy="13325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2">
                    <a:lumMod val="10000"/>
                  </a:schemeClr>
                </a:solidFill>
                <a:latin typeface="Bahnschrift SemiLight Condensed" panose="020B0502040204020203" pitchFamily="34" charset="0"/>
                <a:cs typeface="Arial" panose="020B0604020202020204" pitchFamily="34" charset="0"/>
              </a:rPr>
              <a:t>Determinar el grado de satisfacción de los usuarios de Centros Activos Propiedad del Pueblo en el Distrito Metropolitano de Quito, a través de evaluar la percepción de la calidad de los servicios recreativos. </a:t>
            </a:r>
          </a:p>
        </p:txBody>
      </p:sp>
      <p:sp>
        <p:nvSpPr>
          <p:cNvPr id="5" name="Pentágono 4"/>
          <p:cNvSpPr/>
          <p:nvPr/>
        </p:nvSpPr>
        <p:spPr>
          <a:xfrm>
            <a:off x="1127448" y="1411074"/>
            <a:ext cx="2304256" cy="936104"/>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solidFill>
                  <a:schemeClr val="bg2">
                    <a:lumMod val="10000"/>
                  </a:schemeClr>
                </a:solidFill>
                <a:latin typeface="Book Antiqua" panose="02040602050305030304" pitchFamily="18" charset="0"/>
              </a:rPr>
              <a:t>OBJETIVO GENERAL</a:t>
            </a:r>
            <a:endParaRPr lang="es-EC" sz="2000" b="1" dirty="0">
              <a:solidFill>
                <a:schemeClr val="bg2">
                  <a:lumMod val="10000"/>
                </a:schemeClr>
              </a:solidFill>
              <a:latin typeface="Book Antiqua" panose="02040602050305030304" pitchFamily="18" charset="0"/>
            </a:endParaRPr>
          </a:p>
        </p:txBody>
      </p:sp>
      <p:pic>
        <p:nvPicPr>
          <p:cNvPr id="1030" name="Picture 6" descr="Resultado de imagen para grado de satisfaccion del cli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807" y="2623649"/>
            <a:ext cx="1944216" cy="1278657"/>
          </a:xfrm>
          <a:prstGeom prst="flowChartConnector">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2"/>
          <a:stretch>
            <a:fillRect/>
          </a:stretch>
        </p:blipFill>
        <p:spPr>
          <a:xfrm>
            <a:off x="119336" y="5733256"/>
            <a:ext cx="2088232" cy="942251"/>
          </a:xfrm>
          <a:prstGeom prst="rect">
            <a:avLst/>
          </a:prstGeom>
        </p:spPr>
      </p:pic>
      <p:graphicFrame>
        <p:nvGraphicFramePr>
          <p:cNvPr id="9" name="Diagrama 8"/>
          <p:cNvGraphicFramePr/>
          <p:nvPr>
            <p:extLst>
              <p:ext uri="{D42A27DB-BD31-4B8C-83A1-F6EECF244321}">
                <p14:modId xmlns:p14="http://schemas.microsoft.com/office/powerpoint/2010/main" val="3345613046"/>
              </p:ext>
            </p:extLst>
          </p:nvPr>
        </p:nvGraphicFramePr>
        <p:xfrm>
          <a:off x="3575720" y="2963296"/>
          <a:ext cx="6944320" cy="37174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Pentágono 13"/>
          <p:cNvSpPr/>
          <p:nvPr/>
        </p:nvSpPr>
        <p:spPr>
          <a:xfrm>
            <a:off x="1127448" y="4294799"/>
            <a:ext cx="2304256" cy="936104"/>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smtClean="0">
                <a:solidFill>
                  <a:schemeClr val="bg2">
                    <a:lumMod val="10000"/>
                  </a:schemeClr>
                </a:solidFill>
                <a:latin typeface="Book Antiqua" panose="02040602050305030304" pitchFamily="18" charset="0"/>
              </a:rPr>
              <a:t>OBJETIVOS ESPECÍFICOS</a:t>
            </a:r>
            <a:endParaRPr lang="es-EC" sz="2000" b="1" dirty="0">
              <a:solidFill>
                <a:schemeClr val="bg2">
                  <a:lumMod val="10000"/>
                </a:schemeClr>
              </a:solidFill>
              <a:latin typeface="Book Antiqua" panose="02040602050305030304" pitchFamily="18" charset="0"/>
            </a:endParaRPr>
          </a:p>
        </p:txBody>
      </p:sp>
    </p:spTree>
    <p:extLst>
      <p:ext uri="{BB962C8B-B14F-4D97-AF65-F5344CB8AC3E}">
        <p14:creationId xmlns:p14="http://schemas.microsoft.com/office/powerpoint/2010/main" val="148193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MARCO TEÓRICO</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graphicFrame>
        <p:nvGraphicFramePr>
          <p:cNvPr id="9" name="Diagrama 8"/>
          <p:cNvGraphicFramePr/>
          <p:nvPr>
            <p:extLst>
              <p:ext uri="{D42A27DB-BD31-4B8C-83A1-F6EECF244321}">
                <p14:modId xmlns:p14="http://schemas.microsoft.com/office/powerpoint/2010/main" val="2725341821"/>
              </p:ext>
            </p:extLst>
          </p:nvPr>
        </p:nvGraphicFramePr>
        <p:xfrm>
          <a:off x="194842" y="1124744"/>
          <a:ext cx="856545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roceso alternativo 2"/>
          <p:cNvSpPr/>
          <p:nvPr/>
        </p:nvSpPr>
        <p:spPr>
          <a:xfrm>
            <a:off x="9120336" y="2564904"/>
            <a:ext cx="2664296" cy="266429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600" dirty="0" smtClean="0"/>
              <a:t>La </a:t>
            </a:r>
            <a:r>
              <a:rPr lang="es-EC" sz="1600" dirty="0"/>
              <a:t>satisfacción del cliente es una “sensación de placer o de decepción que resulta de comparar la experiencia del producto (o los resultados esperados) con las expectativas de beneficios previas” (</a:t>
            </a:r>
            <a:r>
              <a:rPr lang="es-EC" sz="1600" dirty="0" err="1"/>
              <a:t>Kotler</a:t>
            </a:r>
            <a:r>
              <a:rPr lang="es-EC" sz="1600" dirty="0"/>
              <a:t> y </a:t>
            </a:r>
            <a:r>
              <a:rPr lang="es-EC" sz="1600" dirty="0" err="1"/>
              <a:t>Keller</a:t>
            </a:r>
            <a:r>
              <a:rPr lang="es-EC" sz="1600" dirty="0"/>
              <a:t>, 2006).</a:t>
            </a:r>
          </a:p>
        </p:txBody>
      </p:sp>
      <p:sp>
        <p:nvSpPr>
          <p:cNvPr id="5" name="Llamada de flecha hacia abajo 4"/>
          <p:cNvSpPr/>
          <p:nvPr/>
        </p:nvSpPr>
        <p:spPr>
          <a:xfrm>
            <a:off x="9538664" y="1521391"/>
            <a:ext cx="1872208" cy="1043513"/>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solidFill>
                  <a:srgbClr val="222A35"/>
                </a:solidFill>
              </a:rPr>
              <a:t>Satisfacción del cliente</a:t>
            </a:r>
            <a:endParaRPr lang="es-EC" b="1" dirty="0">
              <a:solidFill>
                <a:srgbClr val="222A35"/>
              </a:solidFill>
            </a:endParaRPr>
          </a:p>
        </p:txBody>
      </p:sp>
    </p:spTree>
    <p:extLst>
      <p:ext uri="{BB962C8B-B14F-4D97-AF65-F5344CB8AC3E}">
        <p14:creationId xmlns:p14="http://schemas.microsoft.com/office/powerpoint/2010/main" val="3696012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MARCO TEÓRICO</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graphicFrame>
        <p:nvGraphicFramePr>
          <p:cNvPr id="10" name="Diagrama 9"/>
          <p:cNvGraphicFramePr/>
          <p:nvPr>
            <p:extLst>
              <p:ext uri="{D42A27DB-BD31-4B8C-83A1-F6EECF244321}">
                <p14:modId xmlns:p14="http://schemas.microsoft.com/office/powerpoint/2010/main" val="3946379498"/>
              </p:ext>
            </p:extLst>
          </p:nvPr>
        </p:nvGraphicFramePr>
        <p:xfrm>
          <a:off x="3566823" y="95607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86333" y1="63778" x2="86333" y2="63778"/>
                        <a14:backgroundMark x1="22833" y1="67556" x2="22833" y2="67556"/>
                        <a14:backgroundMark x1="22833" y1="61111" x2="22833" y2="61111"/>
                        <a14:backgroundMark x1="14667" y1="61556" x2="14667" y2="61556"/>
                        <a14:backgroundMark x1="14667" y1="67556" x2="14667" y2="67556"/>
                        <a14:backgroundMark x1="77667" y1="78000" x2="77667" y2="78000"/>
                        <a14:backgroundMark x1="80833" y1="77556" x2="80833" y2="77556"/>
                        <a14:backgroundMark x1="20333" y1="44000" x2="20333" y2="44000"/>
                      </a14:backgroundRemoval>
                    </a14:imgEffect>
                  </a14:imgLayer>
                </a14:imgProps>
              </a:ext>
            </a:extLst>
          </a:blip>
          <a:stretch>
            <a:fillRect/>
          </a:stretch>
        </p:blipFill>
        <p:spPr>
          <a:xfrm>
            <a:off x="119336" y="2132856"/>
            <a:ext cx="3293666" cy="3007221"/>
          </a:xfrm>
          <a:prstGeom prst="rect">
            <a:avLst/>
          </a:prstGeom>
        </p:spPr>
      </p:pic>
    </p:spTree>
    <p:extLst>
      <p:ext uri="{BB962C8B-B14F-4D97-AF65-F5344CB8AC3E}">
        <p14:creationId xmlns:p14="http://schemas.microsoft.com/office/powerpoint/2010/main" val="3596950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MODELOS DE SATISFACCIÓN DEL CLIENTE</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3"/>
          <a:stretch>
            <a:fillRect/>
          </a:stretch>
        </p:blipFill>
        <p:spPr>
          <a:xfrm>
            <a:off x="9984432" y="203870"/>
            <a:ext cx="2088232" cy="942251"/>
          </a:xfrm>
          <a:prstGeom prst="rect">
            <a:avLst/>
          </a:prstGeom>
        </p:spPr>
      </p:pic>
      <p:pic>
        <p:nvPicPr>
          <p:cNvPr id="7" name="Imagen 6"/>
          <p:cNvPicPr>
            <a:picLocks noChangeAspect="1"/>
          </p:cNvPicPr>
          <p:nvPr/>
        </p:nvPicPr>
        <p:blipFill>
          <a:blip r:embed="rId4"/>
          <a:stretch>
            <a:fillRect/>
          </a:stretch>
        </p:blipFill>
        <p:spPr>
          <a:xfrm>
            <a:off x="9527887" y="44624"/>
            <a:ext cx="2544777" cy="890865"/>
          </a:xfrm>
          <a:prstGeom prst="rect">
            <a:avLst/>
          </a:prstGeom>
        </p:spPr>
      </p:pic>
      <p:pic>
        <p:nvPicPr>
          <p:cNvPr id="8" name="Imagen 7"/>
          <p:cNvPicPr>
            <a:picLocks noChangeAspect="1"/>
          </p:cNvPicPr>
          <p:nvPr/>
        </p:nvPicPr>
        <p:blipFill>
          <a:blip r:embed="rId3"/>
          <a:stretch>
            <a:fillRect/>
          </a:stretch>
        </p:blipFill>
        <p:spPr>
          <a:xfrm>
            <a:off x="119336" y="5733256"/>
            <a:ext cx="2088232" cy="942251"/>
          </a:xfrm>
          <a:prstGeom prst="rect">
            <a:avLst/>
          </a:prstGeom>
        </p:spPr>
      </p:pic>
      <p:grpSp>
        <p:nvGrpSpPr>
          <p:cNvPr id="16" name="Grupo 15"/>
          <p:cNvGrpSpPr/>
          <p:nvPr/>
        </p:nvGrpSpPr>
        <p:grpSpPr>
          <a:xfrm>
            <a:off x="551384" y="2636912"/>
            <a:ext cx="6840760" cy="3024336"/>
            <a:chOff x="3067624" y="1942539"/>
            <a:chExt cx="6035884" cy="2994829"/>
          </a:xfrm>
        </p:grpSpPr>
        <p:sp>
          <p:nvSpPr>
            <p:cNvPr id="9" name="112 Cuadro de texto"/>
            <p:cNvSpPr txBox="1"/>
            <p:nvPr/>
          </p:nvSpPr>
          <p:spPr>
            <a:xfrm>
              <a:off x="3067624" y="1942539"/>
              <a:ext cx="2073768" cy="2994829"/>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600" dirty="0">
                  <a:solidFill>
                    <a:srgbClr val="222A35"/>
                  </a:solidFill>
                  <a:effectLst/>
                  <a:ea typeface="Calibri" panose="020F0502020204030204" pitchFamily="34" charset="0"/>
                  <a:cs typeface="Times New Roman" panose="02020603050405020304" pitchFamily="18" charset="0"/>
                </a:rPr>
                <a:t>Dimensiones de la calidad del servicio:</a:t>
              </a:r>
              <a:endParaRPr lang="es-EC" sz="1400" dirty="0">
                <a:solidFill>
                  <a:srgbClr val="222A35"/>
                </a:solidFill>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600" dirty="0">
                  <a:solidFill>
                    <a:srgbClr val="222A35"/>
                  </a:solidFill>
                  <a:effectLst/>
                  <a:ea typeface="Calibri" panose="020F0502020204030204" pitchFamily="34" charset="0"/>
                  <a:cs typeface="Times New Roman" panose="02020603050405020304" pitchFamily="18" charset="0"/>
                </a:rPr>
                <a:t>Fiabilidad</a:t>
              </a:r>
              <a:endParaRPr lang="es-EC" sz="1400" dirty="0">
                <a:solidFill>
                  <a:srgbClr val="222A35"/>
                </a:solidFill>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600" dirty="0">
                  <a:solidFill>
                    <a:srgbClr val="222A35"/>
                  </a:solidFill>
                  <a:effectLst/>
                  <a:ea typeface="Calibri" panose="020F0502020204030204" pitchFamily="34" charset="0"/>
                  <a:cs typeface="Times New Roman" panose="02020603050405020304" pitchFamily="18" charset="0"/>
                </a:rPr>
                <a:t>Capacidad de respuesta</a:t>
              </a:r>
              <a:endParaRPr lang="es-EC" sz="1400" dirty="0">
                <a:solidFill>
                  <a:srgbClr val="222A35"/>
                </a:solidFill>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600" dirty="0" smtClean="0">
                  <a:solidFill>
                    <a:srgbClr val="222A35"/>
                  </a:solidFill>
                  <a:ea typeface="Calibri" panose="020F0502020204030204" pitchFamily="34" charset="0"/>
                  <a:cs typeface="Times New Roman" panose="02020603050405020304" pitchFamily="18" charset="0"/>
                </a:rPr>
                <a:t>Confianza</a:t>
              </a:r>
              <a:endParaRPr lang="es-EC" sz="1400" dirty="0">
                <a:solidFill>
                  <a:srgbClr val="222A35"/>
                </a:solidFill>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600" dirty="0">
                  <a:solidFill>
                    <a:srgbClr val="222A35"/>
                  </a:solidFill>
                  <a:effectLst/>
                  <a:ea typeface="Calibri" panose="020F0502020204030204" pitchFamily="34" charset="0"/>
                  <a:cs typeface="Times New Roman" panose="02020603050405020304" pitchFamily="18" charset="0"/>
                </a:rPr>
                <a:t>Elementos tangibles</a:t>
              </a:r>
              <a:endParaRPr lang="es-EC" sz="1400" dirty="0">
                <a:solidFill>
                  <a:srgbClr val="222A35"/>
                </a:solidFill>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600" dirty="0">
                  <a:solidFill>
                    <a:srgbClr val="222A35"/>
                  </a:solidFill>
                  <a:effectLst/>
                  <a:ea typeface="Calibri" panose="020F0502020204030204" pitchFamily="34" charset="0"/>
                  <a:cs typeface="Times New Roman" panose="02020603050405020304" pitchFamily="18" charset="0"/>
                </a:rPr>
                <a:t>Seguridad</a:t>
              </a:r>
              <a:endParaRPr lang="es-EC" sz="1400" dirty="0">
                <a:solidFill>
                  <a:srgbClr val="222A35"/>
                </a:solidFill>
                <a:effectLst/>
                <a:ea typeface="Calibri" panose="020F0502020204030204" pitchFamily="34" charset="0"/>
                <a:cs typeface="Times New Roman" panose="02020603050405020304" pitchFamily="18" charset="0"/>
              </a:endParaRPr>
            </a:p>
          </p:txBody>
        </p:sp>
        <p:sp>
          <p:nvSpPr>
            <p:cNvPr id="10" name="113 Cuadro de texto"/>
            <p:cNvSpPr txBox="1"/>
            <p:nvPr/>
          </p:nvSpPr>
          <p:spPr>
            <a:xfrm>
              <a:off x="5703533" y="2928556"/>
              <a:ext cx="1419188" cy="71259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a:solidFill>
                    <a:srgbClr val="222A35"/>
                  </a:solidFill>
                  <a:effectLst/>
                  <a:ea typeface="Calibri" panose="020F0502020204030204" pitchFamily="34" charset="0"/>
                  <a:cs typeface="Times New Roman" panose="02020603050405020304" pitchFamily="18" charset="0"/>
                </a:rPr>
                <a:t>Servicio percibido</a:t>
              </a:r>
              <a:endParaRPr lang="es-EC" sz="1400">
                <a:solidFill>
                  <a:srgbClr val="222A35"/>
                </a:solidFill>
                <a:effectLst/>
                <a:ea typeface="Calibri" panose="020F0502020204030204" pitchFamily="34" charset="0"/>
                <a:cs typeface="Times New Roman" panose="02020603050405020304" pitchFamily="18" charset="0"/>
              </a:endParaRPr>
            </a:p>
          </p:txBody>
        </p:sp>
        <p:sp>
          <p:nvSpPr>
            <p:cNvPr id="11" name="114 Cuadro de texto"/>
            <p:cNvSpPr txBox="1"/>
            <p:nvPr/>
          </p:nvSpPr>
          <p:spPr>
            <a:xfrm>
              <a:off x="7684320" y="2928555"/>
              <a:ext cx="1419188" cy="71259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a:solidFill>
                    <a:srgbClr val="222A35"/>
                  </a:solidFill>
                  <a:effectLst/>
                  <a:ea typeface="Calibri" panose="020F0502020204030204" pitchFamily="34" charset="0"/>
                  <a:cs typeface="Times New Roman" panose="02020603050405020304" pitchFamily="18" charset="0"/>
                </a:rPr>
                <a:t>Calidad del servicio</a:t>
              </a:r>
              <a:endParaRPr lang="es-EC" sz="1400">
                <a:solidFill>
                  <a:srgbClr val="222A35"/>
                </a:solidFill>
                <a:effectLst/>
                <a:ea typeface="Calibri" panose="020F0502020204030204" pitchFamily="34" charset="0"/>
                <a:cs typeface="Times New Roman" panose="02020603050405020304" pitchFamily="18" charset="0"/>
              </a:endParaRPr>
            </a:p>
          </p:txBody>
        </p:sp>
        <p:cxnSp>
          <p:nvCxnSpPr>
            <p:cNvPr id="12" name="115 Conector recto de flecha"/>
            <p:cNvCxnSpPr/>
            <p:nvPr/>
          </p:nvCxnSpPr>
          <p:spPr>
            <a:xfrm>
              <a:off x="5155856" y="3225737"/>
              <a:ext cx="545507"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3" name="116 Conector recto de flecha"/>
            <p:cNvCxnSpPr/>
            <p:nvPr/>
          </p:nvCxnSpPr>
          <p:spPr>
            <a:xfrm>
              <a:off x="7122721" y="3225736"/>
              <a:ext cx="561599"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sp>
        <p:nvSpPr>
          <p:cNvPr id="18" name="Rectángulo 17"/>
          <p:cNvSpPr/>
          <p:nvPr/>
        </p:nvSpPr>
        <p:spPr>
          <a:xfrm>
            <a:off x="8040216" y="1922950"/>
            <a:ext cx="3474961" cy="1200329"/>
          </a:xfrm>
          <a:prstGeom prst="rect">
            <a:avLst/>
          </a:prstGeom>
          <a:noFill/>
        </p:spPr>
        <p:txBody>
          <a:bodyPr wrap="square" lIns="91440" tIns="45720" rIns="91440" bIns="45720">
            <a:spAutoFit/>
          </a:bodyPr>
          <a:lstStyle/>
          <a:p>
            <a:pPr algn="ctr"/>
            <a:r>
              <a:rPr lang="es-ES" sz="3600" b="1" dirty="0" smtClean="0">
                <a:ln w="6600">
                  <a:solidFill>
                    <a:schemeClr val="accent2"/>
                  </a:solidFill>
                  <a:prstDash val="solid"/>
                </a:ln>
                <a:solidFill>
                  <a:schemeClr val="accent6"/>
                </a:solidFill>
                <a:effectLst>
                  <a:outerShdw dist="38100" dir="2700000" algn="tl" rotWithShape="0">
                    <a:schemeClr val="accent2"/>
                  </a:outerShdw>
                </a:effectLst>
              </a:rPr>
              <a:t>MODELO SERVPERF</a:t>
            </a:r>
            <a:endParaRPr lang="es-ES" sz="3600" b="1" cap="none" spc="0" dirty="0">
              <a:ln w="6600">
                <a:solidFill>
                  <a:schemeClr val="accent2"/>
                </a:solidFill>
                <a:prstDash val="solid"/>
              </a:ln>
              <a:solidFill>
                <a:schemeClr val="accent6"/>
              </a:solidFill>
              <a:effectLst>
                <a:outerShdw dist="38100" dir="2700000" algn="tl" rotWithShape="0">
                  <a:schemeClr val="accent2"/>
                </a:outerShdw>
              </a:effectLst>
            </a:endParaRPr>
          </a:p>
        </p:txBody>
      </p:sp>
      <p:pic>
        <p:nvPicPr>
          <p:cNvPr id="47" name="Picture 2" descr="Resultado de imagen para CALIDAD DEL SERVIC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557" y="3267959"/>
            <a:ext cx="3333750" cy="253365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286031" y="1146121"/>
            <a:ext cx="2242017" cy="369332"/>
          </a:xfrm>
          <a:prstGeom prst="rect">
            <a:avLst/>
          </a:prstGeom>
          <a:noFill/>
        </p:spPr>
        <p:txBody>
          <a:bodyPr wrap="square" rtlCol="0">
            <a:spAutoFit/>
          </a:bodyPr>
          <a:lstStyle/>
          <a:p>
            <a:r>
              <a:rPr lang="es-EC" dirty="0" smtClean="0">
                <a:solidFill>
                  <a:srgbClr val="090B0B"/>
                </a:solidFill>
              </a:rPr>
              <a:t>Calidad del servicio</a:t>
            </a:r>
            <a:endParaRPr lang="es-EC" dirty="0">
              <a:solidFill>
                <a:srgbClr val="090B0B"/>
              </a:solidFill>
            </a:endParaRPr>
          </a:p>
        </p:txBody>
      </p:sp>
      <p:sp>
        <p:nvSpPr>
          <p:cNvPr id="17" name="CuadroTexto 16"/>
          <p:cNvSpPr txBox="1"/>
          <p:nvPr/>
        </p:nvSpPr>
        <p:spPr>
          <a:xfrm>
            <a:off x="4286031" y="1684885"/>
            <a:ext cx="2962097" cy="369332"/>
          </a:xfrm>
          <a:prstGeom prst="rect">
            <a:avLst/>
          </a:prstGeom>
          <a:noFill/>
        </p:spPr>
        <p:txBody>
          <a:bodyPr wrap="square" rtlCol="0">
            <a:spAutoFit/>
          </a:bodyPr>
          <a:lstStyle/>
          <a:p>
            <a:r>
              <a:rPr lang="es-EC" dirty="0" smtClean="0">
                <a:solidFill>
                  <a:srgbClr val="090B0B"/>
                </a:solidFill>
              </a:rPr>
              <a:t>Satisfacción del consumidor</a:t>
            </a:r>
            <a:endParaRPr lang="es-EC" dirty="0">
              <a:solidFill>
                <a:srgbClr val="090B0B"/>
              </a:solidFill>
            </a:endParaRPr>
          </a:p>
        </p:txBody>
      </p:sp>
      <p:sp>
        <p:nvSpPr>
          <p:cNvPr id="19" name="CuadroTexto 18"/>
          <p:cNvSpPr txBox="1"/>
          <p:nvPr/>
        </p:nvSpPr>
        <p:spPr>
          <a:xfrm>
            <a:off x="4286031" y="2258682"/>
            <a:ext cx="2242017" cy="369332"/>
          </a:xfrm>
          <a:prstGeom prst="rect">
            <a:avLst/>
          </a:prstGeom>
          <a:noFill/>
        </p:spPr>
        <p:txBody>
          <a:bodyPr wrap="square" rtlCol="0">
            <a:spAutoFit/>
          </a:bodyPr>
          <a:lstStyle/>
          <a:p>
            <a:r>
              <a:rPr lang="es-EC" dirty="0" smtClean="0">
                <a:solidFill>
                  <a:srgbClr val="090B0B"/>
                </a:solidFill>
              </a:rPr>
              <a:t>Intención de compra</a:t>
            </a:r>
            <a:endParaRPr lang="es-EC" dirty="0">
              <a:solidFill>
                <a:srgbClr val="090B0B"/>
              </a:solidFill>
            </a:endParaRPr>
          </a:p>
        </p:txBody>
      </p:sp>
      <p:cxnSp>
        <p:nvCxnSpPr>
          <p:cNvPr id="14" name="Conector recto de flecha 13"/>
          <p:cNvCxnSpPr>
            <a:stCxn id="18" idx="1"/>
          </p:cNvCxnSpPr>
          <p:nvPr/>
        </p:nvCxnSpPr>
        <p:spPr>
          <a:xfrm flipH="1" flipV="1">
            <a:off x="7104112" y="1340768"/>
            <a:ext cx="936104" cy="11823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0" name="Conector recto de flecha 19"/>
          <p:cNvCxnSpPr>
            <a:stCxn id="18" idx="1"/>
            <a:endCxn id="17" idx="3"/>
          </p:cNvCxnSpPr>
          <p:nvPr/>
        </p:nvCxnSpPr>
        <p:spPr>
          <a:xfrm flipH="1" flipV="1">
            <a:off x="7248128" y="1869551"/>
            <a:ext cx="792088" cy="65356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Conector recto de flecha 21"/>
          <p:cNvCxnSpPr>
            <a:stCxn id="18" idx="1"/>
          </p:cNvCxnSpPr>
          <p:nvPr/>
        </p:nvCxnSpPr>
        <p:spPr>
          <a:xfrm flipH="1" flipV="1">
            <a:off x="7248128" y="2420888"/>
            <a:ext cx="792088" cy="10222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65173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MARCO METODOLÓGICO</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graphicFrame>
        <p:nvGraphicFramePr>
          <p:cNvPr id="3" name="Diagrama 2"/>
          <p:cNvGraphicFramePr/>
          <p:nvPr>
            <p:extLst>
              <p:ext uri="{D42A27DB-BD31-4B8C-83A1-F6EECF244321}">
                <p14:modId xmlns:p14="http://schemas.microsoft.com/office/powerpoint/2010/main" val="1347307940"/>
              </p:ext>
            </p:extLst>
          </p:nvPr>
        </p:nvGraphicFramePr>
        <p:xfrm>
          <a:off x="119336" y="1264415"/>
          <a:ext cx="1116124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Resultado de imagen para investigac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87488" y="942152"/>
            <a:ext cx="3060340" cy="2568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234" y="4725144"/>
            <a:ext cx="3021416" cy="18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02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9336" y="85060"/>
            <a:ext cx="9408551" cy="585216"/>
          </a:xfrm>
        </p:spPr>
        <p:txBody>
          <a:bodyPr/>
          <a:lstStyle/>
          <a:p>
            <a:pPr algn="l"/>
            <a:r>
              <a:rPr lang="es-EC" sz="3800" dirty="0" smtClean="0">
                <a:solidFill>
                  <a:schemeClr val="bg2">
                    <a:lumMod val="10000"/>
                  </a:schemeClr>
                </a:solidFill>
              </a:rPr>
              <a:t>MARCO METODOLÓGICO-ENCUESTA</a:t>
            </a:r>
            <a:endParaRPr lang="es-EC" sz="3800" dirty="0">
              <a:solidFill>
                <a:schemeClr val="bg2">
                  <a:lumMod val="10000"/>
                </a:schemeClr>
              </a:solidFill>
            </a:endParaRPr>
          </a:p>
        </p:txBody>
      </p:sp>
      <p:sp>
        <p:nvSpPr>
          <p:cNvPr id="4" name="Rectángulo 3"/>
          <p:cNvSpPr/>
          <p:nvPr/>
        </p:nvSpPr>
        <p:spPr>
          <a:xfrm rot="16200000">
            <a:off x="4163084" y="-3472470"/>
            <a:ext cx="245894" cy="85164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9984432" y="203870"/>
            <a:ext cx="2088232" cy="942251"/>
          </a:xfrm>
          <a:prstGeom prst="rect">
            <a:avLst/>
          </a:prstGeom>
        </p:spPr>
      </p:pic>
      <p:pic>
        <p:nvPicPr>
          <p:cNvPr id="7" name="Imagen 6"/>
          <p:cNvPicPr>
            <a:picLocks noChangeAspect="1"/>
          </p:cNvPicPr>
          <p:nvPr/>
        </p:nvPicPr>
        <p:blipFill>
          <a:blip r:embed="rId3"/>
          <a:stretch>
            <a:fillRect/>
          </a:stretch>
        </p:blipFill>
        <p:spPr>
          <a:xfrm>
            <a:off x="9527887" y="44624"/>
            <a:ext cx="2544777" cy="890865"/>
          </a:xfrm>
          <a:prstGeom prst="rect">
            <a:avLst/>
          </a:prstGeom>
        </p:spPr>
      </p:pic>
      <p:pic>
        <p:nvPicPr>
          <p:cNvPr id="8" name="Imagen 7"/>
          <p:cNvPicPr>
            <a:picLocks noChangeAspect="1"/>
          </p:cNvPicPr>
          <p:nvPr/>
        </p:nvPicPr>
        <p:blipFill>
          <a:blip r:embed="rId2"/>
          <a:stretch>
            <a:fillRect/>
          </a:stretch>
        </p:blipFill>
        <p:spPr>
          <a:xfrm>
            <a:off x="119336" y="5733256"/>
            <a:ext cx="2088232" cy="942251"/>
          </a:xfrm>
          <a:prstGeom prst="rect">
            <a:avLst/>
          </a:prstGeom>
        </p:spPr>
      </p:pic>
      <p:graphicFrame>
        <p:nvGraphicFramePr>
          <p:cNvPr id="13" name="Diagrama 12"/>
          <p:cNvGraphicFramePr/>
          <p:nvPr>
            <p:extLst>
              <p:ext uri="{D42A27DB-BD31-4B8C-83A1-F6EECF244321}">
                <p14:modId xmlns:p14="http://schemas.microsoft.com/office/powerpoint/2010/main" val="115963822"/>
              </p:ext>
            </p:extLst>
          </p:nvPr>
        </p:nvGraphicFramePr>
        <p:xfrm>
          <a:off x="416273" y="1052736"/>
          <a:ext cx="9111613" cy="5274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Resultado de imagen para encuest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6240" y="1305367"/>
            <a:ext cx="300037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57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ank">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themeOverride>
</file>

<file path=ppt/theme/themeOverride2.xml><?xml version="1.0" encoding="utf-8"?>
<a:themeOverride xmlns:a="http://schemas.openxmlformats.org/drawingml/2006/main">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themeOverride>
</file>

<file path=ppt/theme/themeOverride3.xml><?xml version="1.0" encoding="utf-8"?>
<a:themeOverride xmlns:a="http://schemas.openxmlformats.org/drawingml/2006/main">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themeOverride>
</file>

<file path=docProps/app.xml><?xml version="1.0" encoding="utf-8"?>
<Properties xmlns="http://schemas.openxmlformats.org/officeDocument/2006/extended-properties" xmlns:vt="http://schemas.openxmlformats.org/officeDocument/2006/docPropsVTypes">
  <TotalTime>60608</TotalTime>
  <Words>1980</Words>
  <Application>Microsoft Office PowerPoint</Application>
  <PresentationFormat>Panorámica</PresentationFormat>
  <Paragraphs>358</Paragraphs>
  <Slides>23</Slides>
  <Notes>12</Notes>
  <HiddenSlides>0</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23</vt:i4>
      </vt:variant>
    </vt:vector>
  </HeadingPairs>
  <TitlesOfParts>
    <vt:vector size="38" baseType="lpstr">
      <vt:lpstr>Arial</vt:lpstr>
      <vt:lpstr>Bahnschrift SemiLight Condensed</vt:lpstr>
      <vt:lpstr>Book Antiqua</vt:lpstr>
      <vt:lpstr>Calibri</vt:lpstr>
      <vt:lpstr>Calibri Light</vt:lpstr>
      <vt:lpstr>Cambria Math</vt:lpstr>
      <vt:lpstr>Comic Sans MS</vt:lpstr>
      <vt:lpstr>GeosansLight</vt:lpstr>
      <vt:lpstr>Monotype Corsiva</vt:lpstr>
      <vt:lpstr>Open Sans</vt:lpstr>
      <vt:lpstr>Symbol</vt:lpstr>
      <vt:lpstr>Times New Roman</vt:lpstr>
      <vt:lpstr>Showeet theme</vt:lpstr>
      <vt:lpstr>1_Blank</vt:lpstr>
      <vt:lpstr>2_Blank</vt:lpstr>
      <vt:lpstr>Presentación de PowerPoint</vt:lpstr>
      <vt:lpstr>ANÁLISIS DE LOS PROBLEMAS DE LOS CAPP</vt:lpstr>
      <vt:lpstr>JUSTIFICACIÓN DEL TEMA</vt:lpstr>
      <vt:lpstr>OBJETIVOS</vt:lpstr>
      <vt:lpstr>MARCO TEÓRICO</vt:lpstr>
      <vt:lpstr>MARCO TEÓRICO</vt:lpstr>
      <vt:lpstr>MODELOS DE SATISFACCIÓN DEL CLIENTE</vt:lpstr>
      <vt:lpstr>MARCO METODOLÓGICO</vt:lpstr>
      <vt:lpstr>MARCO METODOLÓGICO-ENCUESTA</vt:lpstr>
      <vt:lpstr>Presentación de PowerPoint</vt:lpstr>
      <vt:lpstr>MARCO METODOLÓGICO-ENCUESTA</vt:lpstr>
      <vt:lpstr>MARCO METODOLÓGICO-MUESTRA</vt:lpstr>
      <vt:lpstr>MARCO METODOLÓGICO-DISTRIBUCIÓN</vt:lpstr>
      <vt:lpstr>MARCO METODOLÓGICO-HIPÓTESIS GENERAL</vt:lpstr>
      <vt:lpstr>RESULTADOS-CHI CUADRADO</vt:lpstr>
      <vt:lpstr>RESULTADOS-ANOVA</vt:lpstr>
      <vt:lpstr>HALLAZGOS</vt:lpstr>
      <vt:lpstr>HALLAZGOS</vt:lpstr>
      <vt:lpstr>HALLAZGOS</vt:lpstr>
      <vt:lpstr>PROPUESTA DE MEJORA</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Dashboards</dc:title>
  <dc:creator>showeet.com</dc:creator>
  <dc:description>© Copyright Showeet.com</dc:description>
  <cp:lastModifiedBy>COMPANY</cp:lastModifiedBy>
  <cp:revision>68</cp:revision>
  <cp:lastPrinted>2019-01-23T18:50:23Z</cp:lastPrinted>
  <dcterms:created xsi:type="dcterms:W3CDTF">2011-05-09T14:18:21Z</dcterms:created>
  <dcterms:modified xsi:type="dcterms:W3CDTF">2019-01-23T20:45:35Z</dcterms:modified>
  <cp:category>Charts &amp; Diagrams</cp:category>
</cp:coreProperties>
</file>