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92" r:id="rId2"/>
    <p:sldId id="296" r:id="rId3"/>
    <p:sldId id="301" r:id="rId4"/>
    <p:sldId id="265" r:id="rId5"/>
    <p:sldId id="300" r:id="rId6"/>
    <p:sldId id="383" r:id="rId7"/>
    <p:sldId id="384" r:id="rId8"/>
    <p:sldId id="385" r:id="rId9"/>
    <p:sldId id="386" r:id="rId10"/>
    <p:sldId id="387" r:id="rId11"/>
    <p:sldId id="382" r:id="rId12"/>
    <p:sldId id="298" r:id="rId13"/>
    <p:sldId id="304" r:id="rId14"/>
    <p:sldId id="305" r:id="rId15"/>
    <p:sldId id="317" r:id="rId16"/>
    <p:sldId id="306" r:id="rId17"/>
    <p:sldId id="310" r:id="rId18"/>
    <p:sldId id="307" r:id="rId19"/>
    <p:sldId id="313" r:id="rId20"/>
    <p:sldId id="308" r:id="rId21"/>
    <p:sldId id="316" r:id="rId22"/>
    <p:sldId id="318" r:id="rId23"/>
    <p:sldId id="327" r:id="rId24"/>
    <p:sldId id="319" r:id="rId25"/>
    <p:sldId id="320" r:id="rId26"/>
    <p:sldId id="321" r:id="rId27"/>
    <p:sldId id="324" r:id="rId28"/>
    <p:sldId id="325" r:id="rId29"/>
    <p:sldId id="328" r:id="rId30"/>
    <p:sldId id="323" r:id="rId31"/>
    <p:sldId id="326" r:id="rId32"/>
    <p:sldId id="329" r:id="rId33"/>
    <p:sldId id="331" r:id="rId34"/>
    <p:sldId id="332" r:id="rId35"/>
    <p:sldId id="333" r:id="rId36"/>
    <p:sldId id="337" r:id="rId37"/>
    <p:sldId id="338" r:id="rId38"/>
    <p:sldId id="339" r:id="rId39"/>
    <p:sldId id="340" r:id="rId40"/>
    <p:sldId id="341" r:id="rId41"/>
    <p:sldId id="342" r:id="rId42"/>
    <p:sldId id="344" r:id="rId43"/>
    <p:sldId id="345" r:id="rId44"/>
    <p:sldId id="346" r:id="rId45"/>
    <p:sldId id="347" r:id="rId46"/>
    <p:sldId id="349" r:id="rId47"/>
    <p:sldId id="348" r:id="rId48"/>
    <p:sldId id="350" r:id="rId49"/>
    <p:sldId id="351" r:id="rId50"/>
    <p:sldId id="352" r:id="rId51"/>
    <p:sldId id="357" r:id="rId52"/>
    <p:sldId id="359" r:id="rId53"/>
    <p:sldId id="353" r:id="rId54"/>
    <p:sldId id="358" r:id="rId55"/>
    <p:sldId id="360" r:id="rId56"/>
    <p:sldId id="368" r:id="rId57"/>
    <p:sldId id="361" r:id="rId58"/>
    <p:sldId id="366" r:id="rId59"/>
    <p:sldId id="367" r:id="rId60"/>
    <p:sldId id="365" r:id="rId61"/>
    <p:sldId id="370" r:id="rId62"/>
    <p:sldId id="369" r:id="rId63"/>
    <p:sldId id="371" r:id="rId64"/>
    <p:sldId id="372" r:id="rId65"/>
    <p:sldId id="373" r:id="rId66"/>
    <p:sldId id="374" r:id="rId67"/>
    <p:sldId id="379" r:id="rId68"/>
    <p:sldId id="375" r:id="rId69"/>
    <p:sldId id="380" r:id="rId70"/>
    <p:sldId id="381" r:id="rId71"/>
    <p:sldId id="290" r:id="rId7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65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E1B2A-3F31-4814-A082-8A746030C806}" type="doc">
      <dgm:prSet loTypeId="urn:microsoft.com/office/officeart/2008/layout/VerticalCurvedList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3092B62F-FF1C-436F-9CCB-4B04B41FAB47}">
      <dgm:prSet phldrT="[Texto]"/>
      <dgm:spPr>
        <a:noFill/>
      </dgm:spPr>
      <dgm:t>
        <a:bodyPr/>
        <a:lstStyle/>
        <a:p>
          <a:r>
            <a:rPr lang="es-ES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Antecedentes</a:t>
          </a:r>
          <a:endParaRPr lang="es-ES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2E6F885F-02BD-423E-A4D6-BD013C1C7FD8}" type="parTrans" cxnId="{B06A399C-585D-4802-822B-73E7EC5DBA16}">
      <dgm:prSet/>
      <dgm:spPr/>
      <dgm:t>
        <a:bodyPr/>
        <a:lstStyle/>
        <a:p>
          <a:endParaRPr lang="es-ES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CA0FDC10-A368-4F02-A547-B8043B04568C}" type="sibTrans" cxnId="{B06A399C-585D-4802-822B-73E7EC5DBA16}">
      <dgm:prSet/>
      <dgm:spPr/>
      <dgm:t>
        <a:bodyPr/>
        <a:lstStyle/>
        <a:p>
          <a:endParaRPr lang="es-ES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339DAE76-D5FF-4167-8FE8-610CCE13C056}">
      <dgm:prSet phldrT="[Texto]"/>
      <dgm:spPr>
        <a:noFill/>
      </dgm:spPr>
      <dgm:t>
        <a:bodyPr/>
        <a:lstStyle/>
        <a:p>
          <a:r>
            <a:rPr lang="es-ES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Problemática</a:t>
          </a:r>
          <a:endParaRPr lang="es-ES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238B5529-E0B6-409D-B1A7-C757B62E0EC5}" type="parTrans" cxnId="{9AEB370C-24DF-4B52-AF94-E91456150C82}">
      <dgm:prSet/>
      <dgm:spPr/>
      <dgm:t>
        <a:bodyPr/>
        <a:lstStyle/>
        <a:p>
          <a:endParaRPr lang="es-ES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98BC4AE7-EF1A-4B1E-84EF-331C6416EDF7}" type="sibTrans" cxnId="{9AEB370C-24DF-4B52-AF94-E91456150C82}">
      <dgm:prSet/>
      <dgm:spPr/>
      <dgm:t>
        <a:bodyPr/>
        <a:lstStyle/>
        <a:p>
          <a:endParaRPr lang="es-ES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D9FA599D-E8DB-492C-92A5-824FD66DFE39}">
      <dgm:prSet phldrT="[Texto]"/>
      <dgm:spPr>
        <a:noFill/>
      </dgm:spPr>
      <dgm:t>
        <a:bodyPr/>
        <a:lstStyle/>
        <a:p>
          <a:r>
            <a:rPr lang="es-ES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Justificación</a:t>
          </a:r>
          <a:endParaRPr lang="es-ES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349286B3-B6CB-43E8-A0FA-92E8E08D0001}" type="parTrans" cxnId="{7ECA242D-20C8-4679-8FD7-C4F3941100A8}">
      <dgm:prSet/>
      <dgm:spPr/>
      <dgm:t>
        <a:bodyPr/>
        <a:lstStyle/>
        <a:p>
          <a:endParaRPr lang="es-ES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B53DF5AD-AF54-4E92-815C-05BEB2A95E7E}" type="sibTrans" cxnId="{7ECA242D-20C8-4679-8FD7-C4F3941100A8}">
      <dgm:prSet/>
      <dgm:spPr/>
      <dgm:t>
        <a:bodyPr/>
        <a:lstStyle/>
        <a:p>
          <a:endParaRPr lang="es-ES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11A41BCA-0019-44D0-9E5B-F372A945BB45}">
      <dgm:prSet phldrT="[Texto]"/>
      <dgm:spPr>
        <a:noFill/>
      </dgm:spPr>
      <dgm:t>
        <a:bodyPr/>
        <a:lstStyle/>
        <a:p>
          <a:r>
            <a:rPr lang="es-ES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Objetivos</a:t>
          </a:r>
          <a:endParaRPr lang="es-ES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D334E0A3-1708-47EB-BA3B-775936634012}" type="parTrans" cxnId="{ABC04947-CC9E-4662-9ADA-67F3217D7B9D}">
      <dgm:prSet/>
      <dgm:spPr/>
      <dgm:t>
        <a:bodyPr/>
        <a:lstStyle/>
        <a:p>
          <a:endParaRPr lang="es-ES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16F500A5-A64E-4A43-8B74-699243A8C7A6}" type="sibTrans" cxnId="{ABC04947-CC9E-4662-9ADA-67F3217D7B9D}">
      <dgm:prSet/>
      <dgm:spPr/>
      <dgm:t>
        <a:bodyPr/>
        <a:lstStyle/>
        <a:p>
          <a:endParaRPr lang="es-ES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E80FD6BA-87D2-42FC-BC97-9561F411653C}" type="pres">
      <dgm:prSet presAssocID="{44EE1B2A-3F31-4814-A082-8A746030C8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210ED09-6B11-4C44-AA24-F43C2F4E971C}" type="pres">
      <dgm:prSet presAssocID="{44EE1B2A-3F31-4814-A082-8A746030C806}" presName="Name1" presStyleCnt="0"/>
      <dgm:spPr/>
    </dgm:pt>
    <dgm:pt modelId="{AF91A1F9-2EBA-4238-97CF-2F2F4A105D2B}" type="pres">
      <dgm:prSet presAssocID="{44EE1B2A-3F31-4814-A082-8A746030C806}" presName="cycle" presStyleCnt="0"/>
      <dgm:spPr/>
    </dgm:pt>
    <dgm:pt modelId="{F02A8B21-59AF-4B07-A81B-44337827E311}" type="pres">
      <dgm:prSet presAssocID="{44EE1B2A-3F31-4814-A082-8A746030C806}" presName="srcNode" presStyleLbl="node1" presStyleIdx="0" presStyleCnt="4"/>
      <dgm:spPr/>
    </dgm:pt>
    <dgm:pt modelId="{4EEC98A1-95B4-4C95-A0BF-B027F34F0104}" type="pres">
      <dgm:prSet presAssocID="{44EE1B2A-3F31-4814-A082-8A746030C806}" presName="conn" presStyleLbl="parChTrans1D2" presStyleIdx="0" presStyleCnt="1"/>
      <dgm:spPr/>
      <dgm:t>
        <a:bodyPr/>
        <a:lstStyle/>
        <a:p>
          <a:endParaRPr lang="es-ES"/>
        </a:p>
      </dgm:t>
    </dgm:pt>
    <dgm:pt modelId="{850AA15D-E48C-4FCC-977F-9030BFD694DC}" type="pres">
      <dgm:prSet presAssocID="{44EE1B2A-3F31-4814-A082-8A746030C806}" presName="extraNode" presStyleLbl="node1" presStyleIdx="0" presStyleCnt="4"/>
      <dgm:spPr/>
    </dgm:pt>
    <dgm:pt modelId="{79F4822D-4BF3-4114-86BD-3DF97C8A76A4}" type="pres">
      <dgm:prSet presAssocID="{44EE1B2A-3F31-4814-A082-8A746030C806}" presName="dstNode" presStyleLbl="node1" presStyleIdx="0" presStyleCnt="4"/>
      <dgm:spPr/>
    </dgm:pt>
    <dgm:pt modelId="{29148CD5-8508-4EE6-A232-F67B5E67D8A2}" type="pres">
      <dgm:prSet presAssocID="{3092B62F-FF1C-436F-9CCB-4B04B41FAB4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39CD7E-3D83-479E-ACAF-A206986D71DF}" type="pres">
      <dgm:prSet presAssocID="{3092B62F-FF1C-436F-9CCB-4B04B41FAB47}" presName="accent_1" presStyleCnt="0"/>
      <dgm:spPr/>
    </dgm:pt>
    <dgm:pt modelId="{2CD84F9D-96C3-4D44-81BE-BFD2DE6C32FF}" type="pres">
      <dgm:prSet presAssocID="{3092B62F-FF1C-436F-9CCB-4B04B41FAB47}" presName="accentRepeatNode" presStyleLbl="solidFgAcc1" presStyleIdx="0" presStyleCnt="4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C15A78DB-8B05-4287-BB50-F3B658ADB621}" type="pres">
      <dgm:prSet presAssocID="{339DAE76-D5FF-4167-8FE8-610CCE13C05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226D57-90F2-407B-B851-28630F842DD6}" type="pres">
      <dgm:prSet presAssocID="{339DAE76-D5FF-4167-8FE8-610CCE13C056}" presName="accent_2" presStyleCnt="0"/>
      <dgm:spPr/>
    </dgm:pt>
    <dgm:pt modelId="{C8A00747-B97F-4C98-A09B-DDB04C8D0F7A}" type="pres">
      <dgm:prSet presAssocID="{339DAE76-D5FF-4167-8FE8-610CCE13C056}" presName="accentRepeatNode" presStyleLbl="solidFgAcc1" presStyleIdx="1" presStyleCnt="4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s-ES"/>
        </a:p>
      </dgm:t>
    </dgm:pt>
    <dgm:pt modelId="{9835A11A-A0DD-48DF-9D16-BA515BF1A044}" type="pres">
      <dgm:prSet presAssocID="{D9FA599D-E8DB-492C-92A5-824FD66DFE3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4D115-8E45-4833-B41E-85DB86352AA2}" type="pres">
      <dgm:prSet presAssocID="{D9FA599D-E8DB-492C-92A5-824FD66DFE39}" presName="accent_3" presStyleCnt="0"/>
      <dgm:spPr/>
    </dgm:pt>
    <dgm:pt modelId="{75F8518B-3C2F-4AAC-BE20-7443E25BA9A3}" type="pres">
      <dgm:prSet presAssocID="{D9FA599D-E8DB-492C-92A5-824FD66DFE39}" presName="accentRepeatNode" presStyleLbl="solidFgAcc1" presStyleIdx="2" presStyleCnt="4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ED1B3DFD-D9CB-46B3-AD1F-7D81F24A55F7}" type="pres">
      <dgm:prSet presAssocID="{11A41BCA-0019-44D0-9E5B-F372A945BB4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2CD4C2-29D0-43F9-859D-3DE5F5AC289C}" type="pres">
      <dgm:prSet presAssocID="{11A41BCA-0019-44D0-9E5B-F372A945BB45}" presName="accent_4" presStyleCnt="0"/>
      <dgm:spPr/>
    </dgm:pt>
    <dgm:pt modelId="{1898A127-E3DB-41BA-9856-B442D6912A60}" type="pres">
      <dgm:prSet presAssocID="{11A41BCA-0019-44D0-9E5B-F372A945BB45}" presName="accentRepeatNode" presStyleLbl="solidFgAcc1" presStyleIdx="3" presStyleCnt="4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s-ES"/>
        </a:p>
      </dgm:t>
    </dgm:pt>
  </dgm:ptLst>
  <dgm:cxnLst>
    <dgm:cxn modelId="{B06A399C-585D-4802-822B-73E7EC5DBA16}" srcId="{44EE1B2A-3F31-4814-A082-8A746030C806}" destId="{3092B62F-FF1C-436F-9CCB-4B04B41FAB47}" srcOrd="0" destOrd="0" parTransId="{2E6F885F-02BD-423E-A4D6-BD013C1C7FD8}" sibTransId="{CA0FDC10-A368-4F02-A547-B8043B04568C}"/>
    <dgm:cxn modelId="{213747EA-7E8E-4F8F-80CB-4A6A0D4AACD0}" type="presOf" srcId="{CA0FDC10-A368-4F02-A547-B8043B04568C}" destId="{4EEC98A1-95B4-4C95-A0BF-B027F34F0104}" srcOrd="0" destOrd="0" presId="urn:microsoft.com/office/officeart/2008/layout/VerticalCurvedList"/>
    <dgm:cxn modelId="{ABC04947-CC9E-4662-9ADA-67F3217D7B9D}" srcId="{44EE1B2A-3F31-4814-A082-8A746030C806}" destId="{11A41BCA-0019-44D0-9E5B-F372A945BB45}" srcOrd="3" destOrd="0" parTransId="{D334E0A3-1708-47EB-BA3B-775936634012}" sibTransId="{16F500A5-A64E-4A43-8B74-699243A8C7A6}"/>
    <dgm:cxn modelId="{C7C45EC4-4BB7-4E01-A987-650E6FF3951C}" type="presOf" srcId="{11A41BCA-0019-44D0-9E5B-F372A945BB45}" destId="{ED1B3DFD-D9CB-46B3-AD1F-7D81F24A55F7}" srcOrd="0" destOrd="0" presId="urn:microsoft.com/office/officeart/2008/layout/VerticalCurvedList"/>
    <dgm:cxn modelId="{68C36EFB-0ADC-449F-8A58-746E5AA93775}" type="presOf" srcId="{44EE1B2A-3F31-4814-A082-8A746030C806}" destId="{E80FD6BA-87D2-42FC-BC97-9561F411653C}" srcOrd="0" destOrd="0" presId="urn:microsoft.com/office/officeart/2008/layout/VerticalCurvedList"/>
    <dgm:cxn modelId="{01B294B1-AD62-4A78-9A04-FEDC9FCA06CB}" type="presOf" srcId="{3092B62F-FF1C-436F-9CCB-4B04B41FAB47}" destId="{29148CD5-8508-4EE6-A232-F67B5E67D8A2}" srcOrd="0" destOrd="0" presId="urn:microsoft.com/office/officeart/2008/layout/VerticalCurvedList"/>
    <dgm:cxn modelId="{7ECA242D-20C8-4679-8FD7-C4F3941100A8}" srcId="{44EE1B2A-3F31-4814-A082-8A746030C806}" destId="{D9FA599D-E8DB-492C-92A5-824FD66DFE39}" srcOrd="2" destOrd="0" parTransId="{349286B3-B6CB-43E8-A0FA-92E8E08D0001}" sibTransId="{B53DF5AD-AF54-4E92-815C-05BEB2A95E7E}"/>
    <dgm:cxn modelId="{029A8FC1-1C7B-4974-B467-CF3F3579BDAB}" type="presOf" srcId="{339DAE76-D5FF-4167-8FE8-610CCE13C056}" destId="{C15A78DB-8B05-4287-BB50-F3B658ADB621}" srcOrd="0" destOrd="0" presId="urn:microsoft.com/office/officeart/2008/layout/VerticalCurvedList"/>
    <dgm:cxn modelId="{2E73984C-0083-4FEC-8596-53CE542E30D0}" type="presOf" srcId="{D9FA599D-E8DB-492C-92A5-824FD66DFE39}" destId="{9835A11A-A0DD-48DF-9D16-BA515BF1A044}" srcOrd="0" destOrd="0" presId="urn:microsoft.com/office/officeart/2008/layout/VerticalCurvedList"/>
    <dgm:cxn modelId="{9AEB370C-24DF-4B52-AF94-E91456150C82}" srcId="{44EE1B2A-3F31-4814-A082-8A746030C806}" destId="{339DAE76-D5FF-4167-8FE8-610CCE13C056}" srcOrd="1" destOrd="0" parTransId="{238B5529-E0B6-409D-B1A7-C757B62E0EC5}" sibTransId="{98BC4AE7-EF1A-4B1E-84EF-331C6416EDF7}"/>
    <dgm:cxn modelId="{5662724F-61B5-43F1-992D-727F218F0249}" type="presParOf" srcId="{E80FD6BA-87D2-42FC-BC97-9561F411653C}" destId="{4210ED09-6B11-4C44-AA24-F43C2F4E971C}" srcOrd="0" destOrd="0" presId="urn:microsoft.com/office/officeart/2008/layout/VerticalCurvedList"/>
    <dgm:cxn modelId="{D2F4ED64-8526-4D23-8206-6343A8D11EFA}" type="presParOf" srcId="{4210ED09-6B11-4C44-AA24-F43C2F4E971C}" destId="{AF91A1F9-2EBA-4238-97CF-2F2F4A105D2B}" srcOrd="0" destOrd="0" presId="urn:microsoft.com/office/officeart/2008/layout/VerticalCurvedList"/>
    <dgm:cxn modelId="{0D9561D0-4116-4E61-B8EE-FEC5BA229692}" type="presParOf" srcId="{AF91A1F9-2EBA-4238-97CF-2F2F4A105D2B}" destId="{F02A8B21-59AF-4B07-A81B-44337827E311}" srcOrd="0" destOrd="0" presId="urn:microsoft.com/office/officeart/2008/layout/VerticalCurvedList"/>
    <dgm:cxn modelId="{0CF742F7-EF06-40F1-82CD-273672601388}" type="presParOf" srcId="{AF91A1F9-2EBA-4238-97CF-2F2F4A105D2B}" destId="{4EEC98A1-95B4-4C95-A0BF-B027F34F0104}" srcOrd="1" destOrd="0" presId="urn:microsoft.com/office/officeart/2008/layout/VerticalCurvedList"/>
    <dgm:cxn modelId="{35A3E2CE-A713-40DA-AACD-6F2C6A7ACBA5}" type="presParOf" srcId="{AF91A1F9-2EBA-4238-97CF-2F2F4A105D2B}" destId="{850AA15D-E48C-4FCC-977F-9030BFD694DC}" srcOrd="2" destOrd="0" presId="urn:microsoft.com/office/officeart/2008/layout/VerticalCurvedList"/>
    <dgm:cxn modelId="{F23B90B9-596C-4784-9399-326E9E90B384}" type="presParOf" srcId="{AF91A1F9-2EBA-4238-97CF-2F2F4A105D2B}" destId="{79F4822D-4BF3-4114-86BD-3DF97C8A76A4}" srcOrd="3" destOrd="0" presId="urn:microsoft.com/office/officeart/2008/layout/VerticalCurvedList"/>
    <dgm:cxn modelId="{7F3F2476-C043-4529-8C1E-0EE20A2CA985}" type="presParOf" srcId="{4210ED09-6B11-4C44-AA24-F43C2F4E971C}" destId="{29148CD5-8508-4EE6-A232-F67B5E67D8A2}" srcOrd="1" destOrd="0" presId="urn:microsoft.com/office/officeart/2008/layout/VerticalCurvedList"/>
    <dgm:cxn modelId="{6292473D-BF43-4BB5-878B-92F6488CC987}" type="presParOf" srcId="{4210ED09-6B11-4C44-AA24-F43C2F4E971C}" destId="{B539CD7E-3D83-479E-ACAF-A206986D71DF}" srcOrd="2" destOrd="0" presId="urn:microsoft.com/office/officeart/2008/layout/VerticalCurvedList"/>
    <dgm:cxn modelId="{3EF2624F-34AA-48B0-852F-098F569C0498}" type="presParOf" srcId="{B539CD7E-3D83-479E-ACAF-A206986D71DF}" destId="{2CD84F9D-96C3-4D44-81BE-BFD2DE6C32FF}" srcOrd="0" destOrd="0" presId="urn:microsoft.com/office/officeart/2008/layout/VerticalCurvedList"/>
    <dgm:cxn modelId="{185007AF-10F2-4B7F-B800-214117C8FD8E}" type="presParOf" srcId="{4210ED09-6B11-4C44-AA24-F43C2F4E971C}" destId="{C15A78DB-8B05-4287-BB50-F3B658ADB621}" srcOrd="3" destOrd="0" presId="urn:microsoft.com/office/officeart/2008/layout/VerticalCurvedList"/>
    <dgm:cxn modelId="{055E7020-36C9-4378-9589-534E664D9470}" type="presParOf" srcId="{4210ED09-6B11-4C44-AA24-F43C2F4E971C}" destId="{EE226D57-90F2-407B-B851-28630F842DD6}" srcOrd="4" destOrd="0" presId="urn:microsoft.com/office/officeart/2008/layout/VerticalCurvedList"/>
    <dgm:cxn modelId="{0BB50C3E-6F98-450A-94A5-7F5B341FC3BB}" type="presParOf" srcId="{EE226D57-90F2-407B-B851-28630F842DD6}" destId="{C8A00747-B97F-4C98-A09B-DDB04C8D0F7A}" srcOrd="0" destOrd="0" presId="urn:microsoft.com/office/officeart/2008/layout/VerticalCurvedList"/>
    <dgm:cxn modelId="{A8477C25-4AA0-4D8C-AA37-64C0BD438D15}" type="presParOf" srcId="{4210ED09-6B11-4C44-AA24-F43C2F4E971C}" destId="{9835A11A-A0DD-48DF-9D16-BA515BF1A044}" srcOrd="5" destOrd="0" presId="urn:microsoft.com/office/officeart/2008/layout/VerticalCurvedList"/>
    <dgm:cxn modelId="{2DBBCB14-AB06-48F7-9DDF-A941BEC7896C}" type="presParOf" srcId="{4210ED09-6B11-4C44-AA24-F43C2F4E971C}" destId="{7BE4D115-8E45-4833-B41E-85DB86352AA2}" srcOrd="6" destOrd="0" presId="urn:microsoft.com/office/officeart/2008/layout/VerticalCurvedList"/>
    <dgm:cxn modelId="{3D655801-8E00-4C7F-97DF-BDEC7D9ED33E}" type="presParOf" srcId="{7BE4D115-8E45-4833-B41E-85DB86352AA2}" destId="{75F8518B-3C2F-4AAC-BE20-7443E25BA9A3}" srcOrd="0" destOrd="0" presId="urn:microsoft.com/office/officeart/2008/layout/VerticalCurvedList"/>
    <dgm:cxn modelId="{152DD876-8D5F-44FA-BC45-DC3F17367571}" type="presParOf" srcId="{4210ED09-6B11-4C44-AA24-F43C2F4E971C}" destId="{ED1B3DFD-D9CB-46B3-AD1F-7D81F24A55F7}" srcOrd="7" destOrd="0" presId="urn:microsoft.com/office/officeart/2008/layout/VerticalCurvedList"/>
    <dgm:cxn modelId="{882A1B77-0C9D-4593-988A-7C55E12DCBE7}" type="presParOf" srcId="{4210ED09-6B11-4C44-AA24-F43C2F4E971C}" destId="{732CD4C2-29D0-43F9-859D-3DE5F5AC289C}" srcOrd="8" destOrd="0" presId="urn:microsoft.com/office/officeart/2008/layout/VerticalCurvedList"/>
    <dgm:cxn modelId="{CC8A680F-B63A-4391-AC1A-4B0DE95DD88D}" type="presParOf" srcId="{732CD4C2-29D0-43F9-859D-3DE5F5AC289C}" destId="{1898A127-E3DB-41BA-9856-B442D6912A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EE1B2A-3F31-4814-A082-8A746030C806}" type="doc">
      <dgm:prSet loTypeId="urn:microsoft.com/office/officeart/2008/layout/VerticalCurvedList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3092B62F-FF1C-436F-9CCB-4B04B41FAB47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Internet of </a:t>
          </a:r>
          <a:r>
            <a:rPr lang="es-ES" sz="3200" b="1" dirty="0" err="1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Things</a:t>
          </a:r>
          <a:endParaRPr lang="es-ES" sz="3200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2E6F885F-02BD-423E-A4D6-BD013C1C7FD8}" type="parTrans" cxnId="{B06A399C-585D-4802-822B-73E7EC5DBA16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CA0FDC10-A368-4F02-A547-B8043B04568C}" type="sibTrans" cxnId="{B06A399C-585D-4802-822B-73E7EC5DBA16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339DAE76-D5FF-4167-8FE8-610CCE13C056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Wireless Sensor </a:t>
          </a:r>
        </a:p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Network </a:t>
          </a:r>
          <a:endParaRPr lang="es-ES" sz="3200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238B5529-E0B6-409D-B1A7-C757B62E0EC5}" type="parTrans" cxnId="{9AEB370C-24DF-4B52-AF94-E91456150C82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98BC4AE7-EF1A-4B1E-84EF-331C6416EDF7}" type="sibTrans" cxnId="{9AEB370C-24DF-4B52-AF94-E91456150C82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D9FA599D-E8DB-492C-92A5-824FD66DFE39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Flujo de Datos y </a:t>
          </a:r>
        </a:p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Técnicas</a:t>
          </a:r>
          <a:endParaRPr lang="es-ES" sz="3200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349286B3-B6CB-43E8-A0FA-92E8E08D0001}" type="parTrans" cxnId="{7ECA242D-20C8-4679-8FD7-C4F3941100A8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B53DF5AD-AF54-4E92-815C-05BEB2A95E7E}" type="sibTrans" cxnId="{7ECA242D-20C8-4679-8FD7-C4F3941100A8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11A41BCA-0019-44D0-9E5B-F372A945BB45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Metodología</a:t>
          </a:r>
          <a:endParaRPr lang="es-ES" sz="3200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D334E0A3-1708-47EB-BA3B-775936634012}" type="parTrans" cxnId="{ABC04947-CC9E-4662-9ADA-67F3217D7B9D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16F500A5-A64E-4A43-8B74-699243A8C7A6}" type="sibTrans" cxnId="{ABC04947-CC9E-4662-9ADA-67F3217D7B9D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E80FD6BA-87D2-42FC-BC97-9561F411653C}" type="pres">
      <dgm:prSet presAssocID="{44EE1B2A-3F31-4814-A082-8A746030C8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210ED09-6B11-4C44-AA24-F43C2F4E971C}" type="pres">
      <dgm:prSet presAssocID="{44EE1B2A-3F31-4814-A082-8A746030C806}" presName="Name1" presStyleCnt="0"/>
      <dgm:spPr/>
    </dgm:pt>
    <dgm:pt modelId="{AF91A1F9-2EBA-4238-97CF-2F2F4A105D2B}" type="pres">
      <dgm:prSet presAssocID="{44EE1B2A-3F31-4814-A082-8A746030C806}" presName="cycle" presStyleCnt="0"/>
      <dgm:spPr/>
    </dgm:pt>
    <dgm:pt modelId="{F02A8B21-59AF-4B07-A81B-44337827E311}" type="pres">
      <dgm:prSet presAssocID="{44EE1B2A-3F31-4814-A082-8A746030C806}" presName="srcNode" presStyleLbl="node1" presStyleIdx="0" presStyleCnt="4"/>
      <dgm:spPr/>
    </dgm:pt>
    <dgm:pt modelId="{4EEC98A1-95B4-4C95-A0BF-B027F34F0104}" type="pres">
      <dgm:prSet presAssocID="{44EE1B2A-3F31-4814-A082-8A746030C806}" presName="conn" presStyleLbl="parChTrans1D2" presStyleIdx="0" presStyleCnt="1"/>
      <dgm:spPr/>
      <dgm:t>
        <a:bodyPr/>
        <a:lstStyle/>
        <a:p>
          <a:endParaRPr lang="es-ES"/>
        </a:p>
      </dgm:t>
    </dgm:pt>
    <dgm:pt modelId="{850AA15D-E48C-4FCC-977F-9030BFD694DC}" type="pres">
      <dgm:prSet presAssocID="{44EE1B2A-3F31-4814-A082-8A746030C806}" presName="extraNode" presStyleLbl="node1" presStyleIdx="0" presStyleCnt="4"/>
      <dgm:spPr/>
    </dgm:pt>
    <dgm:pt modelId="{79F4822D-4BF3-4114-86BD-3DF97C8A76A4}" type="pres">
      <dgm:prSet presAssocID="{44EE1B2A-3F31-4814-A082-8A746030C806}" presName="dstNode" presStyleLbl="node1" presStyleIdx="0" presStyleCnt="4"/>
      <dgm:spPr/>
    </dgm:pt>
    <dgm:pt modelId="{29148CD5-8508-4EE6-A232-F67B5E67D8A2}" type="pres">
      <dgm:prSet presAssocID="{3092B62F-FF1C-436F-9CCB-4B04B41FAB4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39CD7E-3D83-479E-ACAF-A206986D71DF}" type="pres">
      <dgm:prSet presAssocID="{3092B62F-FF1C-436F-9CCB-4B04B41FAB47}" presName="accent_1" presStyleCnt="0"/>
      <dgm:spPr/>
    </dgm:pt>
    <dgm:pt modelId="{2CD84F9D-96C3-4D44-81BE-BFD2DE6C32FF}" type="pres">
      <dgm:prSet presAssocID="{3092B62F-FF1C-436F-9CCB-4B04B41FAB47}" presName="accentRepeatNode" presStyleLbl="solidFgAcc1" presStyleIdx="0" presStyleCnt="4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C15A78DB-8B05-4287-BB50-F3B658ADB621}" type="pres">
      <dgm:prSet presAssocID="{339DAE76-D5FF-4167-8FE8-610CCE13C05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226D57-90F2-407B-B851-28630F842DD6}" type="pres">
      <dgm:prSet presAssocID="{339DAE76-D5FF-4167-8FE8-610CCE13C056}" presName="accent_2" presStyleCnt="0"/>
      <dgm:spPr/>
    </dgm:pt>
    <dgm:pt modelId="{C8A00747-B97F-4C98-A09B-DDB04C8D0F7A}" type="pres">
      <dgm:prSet presAssocID="{339DAE76-D5FF-4167-8FE8-610CCE13C056}" presName="accentRepeatNode" presStyleLbl="solidFgAcc1" presStyleIdx="1" presStyleCnt="4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s-ES"/>
        </a:p>
      </dgm:t>
    </dgm:pt>
    <dgm:pt modelId="{9835A11A-A0DD-48DF-9D16-BA515BF1A044}" type="pres">
      <dgm:prSet presAssocID="{D9FA599D-E8DB-492C-92A5-824FD66DFE3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4D115-8E45-4833-B41E-85DB86352AA2}" type="pres">
      <dgm:prSet presAssocID="{D9FA599D-E8DB-492C-92A5-824FD66DFE39}" presName="accent_3" presStyleCnt="0"/>
      <dgm:spPr/>
    </dgm:pt>
    <dgm:pt modelId="{75F8518B-3C2F-4AAC-BE20-7443E25BA9A3}" type="pres">
      <dgm:prSet presAssocID="{D9FA599D-E8DB-492C-92A5-824FD66DFE39}" presName="accentRepeatNode" presStyleLbl="solidFgAcc1" presStyleIdx="2" presStyleCnt="4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ED1B3DFD-D9CB-46B3-AD1F-7D81F24A55F7}" type="pres">
      <dgm:prSet presAssocID="{11A41BCA-0019-44D0-9E5B-F372A945BB4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2CD4C2-29D0-43F9-859D-3DE5F5AC289C}" type="pres">
      <dgm:prSet presAssocID="{11A41BCA-0019-44D0-9E5B-F372A945BB45}" presName="accent_4" presStyleCnt="0"/>
      <dgm:spPr/>
    </dgm:pt>
    <dgm:pt modelId="{1898A127-E3DB-41BA-9856-B442D6912A60}" type="pres">
      <dgm:prSet presAssocID="{11A41BCA-0019-44D0-9E5B-F372A945BB45}" presName="accentRepeatNode" presStyleLbl="solidFgAcc1" presStyleIdx="3" presStyleCnt="4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s-ES"/>
        </a:p>
      </dgm:t>
    </dgm:pt>
  </dgm:ptLst>
  <dgm:cxnLst>
    <dgm:cxn modelId="{B06A399C-585D-4802-822B-73E7EC5DBA16}" srcId="{44EE1B2A-3F31-4814-A082-8A746030C806}" destId="{3092B62F-FF1C-436F-9CCB-4B04B41FAB47}" srcOrd="0" destOrd="0" parTransId="{2E6F885F-02BD-423E-A4D6-BD013C1C7FD8}" sibTransId="{CA0FDC10-A368-4F02-A547-B8043B04568C}"/>
    <dgm:cxn modelId="{213747EA-7E8E-4F8F-80CB-4A6A0D4AACD0}" type="presOf" srcId="{CA0FDC10-A368-4F02-A547-B8043B04568C}" destId="{4EEC98A1-95B4-4C95-A0BF-B027F34F0104}" srcOrd="0" destOrd="0" presId="urn:microsoft.com/office/officeart/2008/layout/VerticalCurvedList"/>
    <dgm:cxn modelId="{ABC04947-CC9E-4662-9ADA-67F3217D7B9D}" srcId="{44EE1B2A-3F31-4814-A082-8A746030C806}" destId="{11A41BCA-0019-44D0-9E5B-F372A945BB45}" srcOrd="3" destOrd="0" parTransId="{D334E0A3-1708-47EB-BA3B-775936634012}" sibTransId="{16F500A5-A64E-4A43-8B74-699243A8C7A6}"/>
    <dgm:cxn modelId="{C7C45EC4-4BB7-4E01-A987-650E6FF3951C}" type="presOf" srcId="{11A41BCA-0019-44D0-9E5B-F372A945BB45}" destId="{ED1B3DFD-D9CB-46B3-AD1F-7D81F24A55F7}" srcOrd="0" destOrd="0" presId="urn:microsoft.com/office/officeart/2008/layout/VerticalCurvedList"/>
    <dgm:cxn modelId="{68C36EFB-0ADC-449F-8A58-746E5AA93775}" type="presOf" srcId="{44EE1B2A-3F31-4814-A082-8A746030C806}" destId="{E80FD6BA-87D2-42FC-BC97-9561F411653C}" srcOrd="0" destOrd="0" presId="urn:microsoft.com/office/officeart/2008/layout/VerticalCurvedList"/>
    <dgm:cxn modelId="{01B294B1-AD62-4A78-9A04-FEDC9FCA06CB}" type="presOf" srcId="{3092B62F-FF1C-436F-9CCB-4B04B41FAB47}" destId="{29148CD5-8508-4EE6-A232-F67B5E67D8A2}" srcOrd="0" destOrd="0" presId="urn:microsoft.com/office/officeart/2008/layout/VerticalCurvedList"/>
    <dgm:cxn modelId="{7ECA242D-20C8-4679-8FD7-C4F3941100A8}" srcId="{44EE1B2A-3F31-4814-A082-8A746030C806}" destId="{D9FA599D-E8DB-492C-92A5-824FD66DFE39}" srcOrd="2" destOrd="0" parTransId="{349286B3-B6CB-43E8-A0FA-92E8E08D0001}" sibTransId="{B53DF5AD-AF54-4E92-815C-05BEB2A95E7E}"/>
    <dgm:cxn modelId="{029A8FC1-1C7B-4974-B467-CF3F3579BDAB}" type="presOf" srcId="{339DAE76-D5FF-4167-8FE8-610CCE13C056}" destId="{C15A78DB-8B05-4287-BB50-F3B658ADB621}" srcOrd="0" destOrd="0" presId="urn:microsoft.com/office/officeart/2008/layout/VerticalCurvedList"/>
    <dgm:cxn modelId="{2E73984C-0083-4FEC-8596-53CE542E30D0}" type="presOf" srcId="{D9FA599D-E8DB-492C-92A5-824FD66DFE39}" destId="{9835A11A-A0DD-48DF-9D16-BA515BF1A044}" srcOrd="0" destOrd="0" presId="urn:microsoft.com/office/officeart/2008/layout/VerticalCurvedList"/>
    <dgm:cxn modelId="{9AEB370C-24DF-4B52-AF94-E91456150C82}" srcId="{44EE1B2A-3F31-4814-A082-8A746030C806}" destId="{339DAE76-D5FF-4167-8FE8-610CCE13C056}" srcOrd="1" destOrd="0" parTransId="{238B5529-E0B6-409D-B1A7-C757B62E0EC5}" sibTransId="{98BC4AE7-EF1A-4B1E-84EF-331C6416EDF7}"/>
    <dgm:cxn modelId="{5662724F-61B5-43F1-992D-727F218F0249}" type="presParOf" srcId="{E80FD6BA-87D2-42FC-BC97-9561F411653C}" destId="{4210ED09-6B11-4C44-AA24-F43C2F4E971C}" srcOrd="0" destOrd="0" presId="urn:microsoft.com/office/officeart/2008/layout/VerticalCurvedList"/>
    <dgm:cxn modelId="{D2F4ED64-8526-4D23-8206-6343A8D11EFA}" type="presParOf" srcId="{4210ED09-6B11-4C44-AA24-F43C2F4E971C}" destId="{AF91A1F9-2EBA-4238-97CF-2F2F4A105D2B}" srcOrd="0" destOrd="0" presId="urn:microsoft.com/office/officeart/2008/layout/VerticalCurvedList"/>
    <dgm:cxn modelId="{0D9561D0-4116-4E61-B8EE-FEC5BA229692}" type="presParOf" srcId="{AF91A1F9-2EBA-4238-97CF-2F2F4A105D2B}" destId="{F02A8B21-59AF-4B07-A81B-44337827E311}" srcOrd="0" destOrd="0" presId="urn:microsoft.com/office/officeart/2008/layout/VerticalCurvedList"/>
    <dgm:cxn modelId="{0CF742F7-EF06-40F1-82CD-273672601388}" type="presParOf" srcId="{AF91A1F9-2EBA-4238-97CF-2F2F4A105D2B}" destId="{4EEC98A1-95B4-4C95-A0BF-B027F34F0104}" srcOrd="1" destOrd="0" presId="urn:microsoft.com/office/officeart/2008/layout/VerticalCurvedList"/>
    <dgm:cxn modelId="{35A3E2CE-A713-40DA-AACD-6F2C6A7ACBA5}" type="presParOf" srcId="{AF91A1F9-2EBA-4238-97CF-2F2F4A105D2B}" destId="{850AA15D-E48C-4FCC-977F-9030BFD694DC}" srcOrd="2" destOrd="0" presId="urn:microsoft.com/office/officeart/2008/layout/VerticalCurvedList"/>
    <dgm:cxn modelId="{F23B90B9-596C-4784-9399-326E9E90B384}" type="presParOf" srcId="{AF91A1F9-2EBA-4238-97CF-2F2F4A105D2B}" destId="{79F4822D-4BF3-4114-86BD-3DF97C8A76A4}" srcOrd="3" destOrd="0" presId="urn:microsoft.com/office/officeart/2008/layout/VerticalCurvedList"/>
    <dgm:cxn modelId="{7F3F2476-C043-4529-8C1E-0EE20A2CA985}" type="presParOf" srcId="{4210ED09-6B11-4C44-AA24-F43C2F4E971C}" destId="{29148CD5-8508-4EE6-A232-F67B5E67D8A2}" srcOrd="1" destOrd="0" presId="urn:microsoft.com/office/officeart/2008/layout/VerticalCurvedList"/>
    <dgm:cxn modelId="{6292473D-BF43-4BB5-878B-92F6488CC987}" type="presParOf" srcId="{4210ED09-6B11-4C44-AA24-F43C2F4E971C}" destId="{B539CD7E-3D83-479E-ACAF-A206986D71DF}" srcOrd="2" destOrd="0" presId="urn:microsoft.com/office/officeart/2008/layout/VerticalCurvedList"/>
    <dgm:cxn modelId="{3EF2624F-34AA-48B0-852F-098F569C0498}" type="presParOf" srcId="{B539CD7E-3D83-479E-ACAF-A206986D71DF}" destId="{2CD84F9D-96C3-4D44-81BE-BFD2DE6C32FF}" srcOrd="0" destOrd="0" presId="urn:microsoft.com/office/officeart/2008/layout/VerticalCurvedList"/>
    <dgm:cxn modelId="{185007AF-10F2-4B7F-B800-214117C8FD8E}" type="presParOf" srcId="{4210ED09-6B11-4C44-AA24-F43C2F4E971C}" destId="{C15A78DB-8B05-4287-BB50-F3B658ADB621}" srcOrd="3" destOrd="0" presId="urn:microsoft.com/office/officeart/2008/layout/VerticalCurvedList"/>
    <dgm:cxn modelId="{055E7020-36C9-4378-9589-534E664D9470}" type="presParOf" srcId="{4210ED09-6B11-4C44-AA24-F43C2F4E971C}" destId="{EE226D57-90F2-407B-B851-28630F842DD6}" srcOrd="4" destOrd="0" presId="urn:microsoft.com/office/officeart/2008/layout/VerticalCurvedList"/>
    <dgm:cxn modelId="{0BB50C3E-6F98-450A-94A5-7F5B341FC3BB}" type="presParOf" srcId="{EE226D57-90F2-407B-B851-28630F842DD6}" destId="{C8A00747-B97F-4C98-A09B-DDB04C8D0F7A}" srcOrd="0" destOrd="0" presId="urn:microsoft.com/office/officeart/2008/layout/VerticalCurvedList"/>
    <dgm:cxn modelId="{A8477C25-4AA0-4D8C-AA37-64C0BD438D15}" type="presParOf" srcId="{4210ED09-6B11-4C44-AA24-F43C2F4E971C}" destId="{9835A11A-A0DD-48DF-9D16-BA515BF1A044}" srcOrd="5" destOrd="0" presId="urn:microsoft.com/office/officeart/2008/layout/VerticalCurvedList"/>
    <dgm:cxn modelId="{2DBBCB14-AB06-48F7-9DDF-A941BEC7896C}" type="presParOf" srcId="{4210ED09-6B11-4C44-AA24-F43C2F4E971C}" destId="{7BE4D115-8E45-4833-B41E-85DB86352AA2}" srcOrd="6" destOrd="0" presId="urn:microsoft.com/office/officeart/2008/layout/VerticalCurvedList"/>
    <dgm:cxn modelId="{3D655801-8E00-4C7F-97DF-BDEC7D9ED33E}" type="presParOf" srcId="{7BE4D115-8E45-4833-B41E-85DB86352AA2}" destId="{75F8518B-3C2F-4AAC-BE20-7443E25BA9A3}" srcOrd="0" destOrd="0" presId="urn:microsoft.com/office/officeart/2008/layout/VerticalCurvedList"/>
    <dgm:cxn modelId="{152DD876-8D5F-44FA-BC45-DC3F17367571}" type="presParOf" srcId="{4210ED09-6B11-4C44-AA24-F43C2F4E971C}" destId="{ED1B3DFD-D9CB-46B3-AD1F-7D81F24A55F7}" srcOrd="7" destOrd="0" presId="urn:microsoft.com/office/officeart/2008/layout/VerticalCurvedList"/>
    <dgm:cxn modelId="{882A1B77-0C9D-4593-988A-7C55E12DCBE7}" type="presParOf" srcId="{4210ED09-6B11-4C44-AA24-F43C2F4E971C}" destId="{732CD4C2-29D0-43F9-859D-3DE5F5AC289C}" srcOrd="8" destOrd="0" presId="urn:microsoft.com/office/officeart/2008/layout/VerticalCurvedList"/>
    <dgm:cxn modelId="{CC8A680F-B63A-4391-AC1A-4B0DE95DD88D}" type="presParOf" srcId="{732CD4C2-29D0-43F9-859D-3DE5F5AC289C}" destId="{1898A127-E3DB-41BA-9856-B442D6912A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1FE3FF-8C5C-44A6-A696-439545475471}" type="doc">
      <dgm:prSet loTypeId="urn:microsoft.com/office/officeart/2008/layout/Lined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B625D2AC-F7BF-4A53-B06D-F3ABB36FB0F9}">
      <dgm:prSet phldrT="[Texto]" custT="1"/>
      <dgm:spPr/>
      <dgm:t>
        <a:bodyPr/>
        <a:lstStyle/>
        <a:p>
          <a:pPr algn="l"/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Consisten en pequeños </a:t>
          </a:r>
          <a:r>
            <a:rPr lang="es-EC" sz="4000" b="1" dirty="0" smtClean="0">
              <a:solidFill>
                <a:schemeClr val="tx1"/>
              </a:solidFill>
              <a:latin typeface="Agency FB" panose="020B0503020202020204" pitchFamily="34" charset="0"/>
            </a:rPr>
            <a:t>nodos</a:t>
          </a:r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 de sensores que actúan como </a:t>
          </a:r>
          <a:r>
            <a:rPr lang="es-EC" sz="3600" b="1" dirty="0" smtClean="0">
              <a:solidFill>
                <a:schemeClr val="tx1"/>
              </a:solidFill>
              <a:latin typeface="Agency FB" panose="020B0503020202020204" pitchFamily="34" charset="0"/>
            </a:rPr>
            <a:t>generadores</a:t>
          </a:r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 de </a:t>
          </a:r>
          <a:r>
            <a:rPr lang="es-EC" sz="3600" b="1" dirty="0" smtClean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rPr>
            <a:t>DATOS</a:t>
          </a:r>
          <a:endParaRPr lang="es-EC" sz="3600" b="1" dirty="0">
            <a:solidFill>
              <a:schemeClr val="accent4">
                <a:lumMod val="75000"/>
              </a:schemeClr>
            </a:solidFill>
            <a:latin typeface="Agency FB" panose="020B0503020202020204" pitchFamily="34" charset="0"/>
          </a:endParaRPr>
        </a:p>
      </dgm:t>
    </dgm:pt>
    <dgm:pt modelId="{5A396C9A-6B8A-45E2-B9B1-770174D787F2}" type="parTrans" cxnId="{3E236192-EA7D-448A-AC3E-3EE3E9BEB19F}">
      <dgm:prSet/>
      <dgm:spPr/>
      <dgm:t>
        <a:bodyPr/>
        <a:lstStyle/>
        <a:p>
          <a:pPr algn="l"/>
          <a:endParaRPr lang="es-EC" sz="1800" b="1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4B073618-74F1-4DA0-898D-CD0C9DBC7107}" type="sibTrans" cxnId="{3E236192-EA7D-448A-AC3E-3EE3E9BEB19F}">
      <dgm:prSet/>
      <dgm:spPr/>
      <dgm:t>
        <a:bodyPr/>
        <a:lstStyle/>
        <a:p>
          <a:pPr algn="l"/>
          <a:endParaRPr lang="es-EC" sz="1800" b="1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F2761881-51C5-46CE-BB71-C2565E476C8F}">
      <dgm:prSet phldrT="[Texto]" custT="1"/>
      <dgm:spPr/>
      <dgm:t>
        <a:bodyPr/>
        <a:lstStyle/>
        <a:p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La red de sensores </a:t>
          </a:r>
          <a:r>
            <a:rPr lang="es-EC" sz="4400" b="1" dirty="0" smtClean="0">
              <a:solidFill>
                <a:schemeClr val="bg1"/>
              </a:solidFill>
              <a:latin typeface="Agency FB" panose="020B0503020202020204" pitchFamily="34" charset="0"/>
            </a:rPr>
            <a:t>posee</a:t>
          </a:r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 fundamentalmente la capacidad de </a:t>
          </a:r>
          <a:r>
            <a:rPr lang="es-EC" sz="3600" b="1" dirty="0" smtClean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rPr>
            <a:t>COMUNICACIÓN</a:t>
          </a:r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 </a:t>
          </a:r>
        </a:p>
      </dgm:t>
    </dgm:pt>
    <dgm:pt modelId="{AD6913E7-0BB0-4B62-9BEC-AEB3AA8D10FD}" type="parTrans" cxnId="{1C434941-D4C7-44C0-8959-1EDAA68028AA}">
      <dgm:prSet/>
      <dgm:spPr/>
      <dgm:t>
        <a:bodyPr/>
        <a:lstStyle/>
        <a:p>
          <a:pPr algn="l"/>
          <a:endParaRPr lang="es-EC" sz="1800" b="1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79264572-4BAE-4934-B070-1D1D5B58060B}" type="sibTrans" cxnId="{1C434941-D4C7-44C0-8959-1EDAA68028AA}">
      <dgm:prSet/>
      <dgm:spPr/>
      <dgm:t>
        <a:bodyPr/>
        <a:lstStyle/>
        <a:p>
          <a:pPr algn="l"/>
          <a:endParaRPr lang="es-EC" sz="1800" b="1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F7C4F303-FF22-42E3-8CBB-EDE7509FD3C1}">
      <dgm:prSet phldrT="[Texto]" custT="1"/>
      <dgm:spPr/>
      <dgm:t>
        <a:bodyPr/>
        <a:lstStyle/>
        <a:p>
          <a:pPr algn="l"/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Se compone principalmente de </a:t>
          </a:r>
          <a:r>
            <a:rPr lang="es-EC" sz="4000" b="1" dirty="0" smtClean="0">
              <a:solidFill>
                <a:schemeClr val="tx1"/>
              </a:solidFill>
              <a:latin typeface="Agency FB" panose="020B0503020202020204" pitchFamily="34" charset="0"/>
            </a:rPr>
            <a:t>sistemas</a:t>
          </a:r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 individuales </a:t>
          </a:r>
          <a:r>
            <a:rPr lang="es-EC" sz="3600" b="1" dirty="0" smtClean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rPr>
            <a:t>EMBEBIDOS</a:t>
          </a:r>
        </a:p>
      </dgm:t>
    </dgm:pt>
    <dgm:pt modelId="{A9AF9081-D57F-4199-A785-9CC0665C8BBE}" type="parTrans" cxnId="{5A263DB7-E2F3-49ED-981D-F2428F11B6A9}">
      <dgm:prSet/>
      <dgm:spPr/>
      <dgm:t>
        <a:bodyPr/>
        <a:lstStyle/>
        <a:p>
          <a:pPr algn="l"/>
          <a:endParaRPr lang="es-EC" sz="1800" b="1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152D1E81-A4BD-4919-A8AE-087CCD56640F}" type="sibTrans" cxnId="{5A263DB7-E2F3-49ED-981D-F2428F11B6A9}">
      <dgm:prSet/>
      <dgm:spPr/>
      <dgm:t>
        <a:bodyPr/>
        <a:lstStyle/>
        <a:p>
          <a:pPr algn="l"/>
          <a:endParaRPr lang="es-EC" sz="1800" b="1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1D778DEB-DA37-4B5E-AF4A-4B3309BD6E7F}">
      <dgm:prSet phldrT="[Texto]" custT="1"/>
      <dgm:spPr/>
      <dgm:t>
        <a:bodyPr/>
        <a:lstStyle/>
        <a:p>
          <a:pPr algn="l"/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Son capaces de </a:t>
          </a:r>
          <a:r>
            <a:rPr lang="es-EC" sz="4400" b="1" dirty="0" smtClean="0">
              <a:solidFill>
                <a:schemeClr val="bg1"/>
              </a:solidFill>
              <a:latin typeface="Agency FB" panose="020B0503020202020204" pitchFamily="34" charset="0"/>
            </a:rPr>
            <a:t>interactuar</a:t>
          </a:r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 con el </a:t>
          </a:r>
          <a:r>
            <a:rPr lang="es-EC" sz="4400" b="1" dirty="0" smtClean="0">
              <a:solidFill>
                <a:schemeClr val="bg1"/>
              </a:solidFill>
              <a:latin typeface="Agency FB" panose="020B0503020202020204" pitchFamily="34" charset="0"/>
            </a:rPr>
            <a:t>entorno</a:t>
          </a:r>
          <a:r>
            <a:rPr lang="es-EC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 </a:t>
          </a:r>
          <a:r>
            <a:rPr lang="es-ES" sz="3600" b="0" dirty="0" smtClean="0">
              <a:solidFill>
                <a:schemeClr val="bg1"/>
              </a:solidFill>
              <a:latin typeface="Agency FB" panose="020B0503020202020204" pitchFamily="34" charset="0"/>
            </a:rPr>
            <a:t>a través de varios tipos de </a:t>
          </a:r>
          <a:r>
            <a:rPr lang="es-ES" sz="3600" b="1" dirty="0" smtClean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rPr>
            <a:t>SENSORES</a:t>
          </a:r>
          <a:endParaRPr lang="es-EC" sz="3600" b="1" dirty="0" smtClean="0">
            <a:solidFill>
              <a:schemeClr val="accent4">
                <a:lumMod val="75000"/>
              </a:schemeClr>
            </a:solidFill>
            <a:latin typeface="Agency FB" panose="020B0503020202020204" pitchFamily="34" charset="0"/>
          </a:endParaRPr>
        </a:p>
      </dgm:t>
    </dgm:pt>
    <dgm:pt modelId="{4AE055A2-2F2F-44E8-9551-E31BC02AB73A}" type="parTrans" cxnId="{274C2ED8-2207-406F-8843-64BE6D9C61CE}">
      <dgm:prSet/>
      <dgm:spPr/>
      <dgm:t>
        <a:bodyPr/>
        <a:lstStyle/>
        <a:p>
          <a:pPr algn="l"/>
          <a:endParaRPr lang="es-EC" sz="1800" b="1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88F384D6-A9E3-410E-8E3D-7B38CFA1EBB5}" type="sibTrans" cxnId="{274C2ED8-2207-406F-8843-64BE6D9C61CE}">
      <dgm:prSet/>
      <dgm:spPr/>
      <dgm:t>
        <a:bodyPr/>
        <a:lstStyle/>
        <a:p>
          <a:pPr algn="l"/>
          <a:endParaRPr lang="es-EC" sz="1800" b="1">
            <a:solidFill>
              <a:schemeClr val="bg1"/>
            </a:solidFill>
            <a:latin typeface="Agency FB" panose="020B0503020202020204" pitchFamily="34" charset="0"/>
          </a:endParaRPr>
        </a:p>
      </dgm:t>
    </dgm:pt>
    <dgm:pt modelId="{A3FD8DB7-57F5-4FAA-98FF-339DB1665360}" type="pres">
      <dgm:prSet presAssocID="{711FE3FF-8C5C-44A6-A696-43954547547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C0545FA9-30BA-4B4B-AF31-A200A31B76B0}" type="pres">
      <dgm:prSet presAssocID="{B625D2AC-F7BF-4A53-B06D-F3ABB36FB0F9}" presName="thickLine" presStyleLbl="alignNode1" presStyleIdx="0" presStyleCnt="4"/>
      <dgm:spPr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436AEC7D-9BF9-45CF-904C-F8B246F6D21C}" type="pres">
      <dgm:prSet presAssocID="{B625D2AC-F7BF-4A53-B06D-F3ABB36FB0F9}" presName="horz1" presStyleCnt="0"/>
      <dgm:spPr/>
      <dgm:t>
        <a:bodyPr/>
        <a:lstStyle/>
        <a:p>
          <a:endParaRPr lang="es-ES"/>
        </a:p>
      </dgm:t>
    </dgm:pt>
    <dgm:pt modelId="{BD0E3EE6-ACF8-4433-9320-06EC3386F23E}" type="pres">
      <dgm:prSet presAssocID="{B625D2AC-F7BF-4A53-B06D-F3ABB36FB0F9}" presName="tx1" presStyleLbl="revTx" presStyleIdx="0" presStyleCnt="4"/>
      <dgm:spPr/>
      <dgm:t>
        <a:bodyPr/>
        <a:lstStyle/>
        <a:p>
          <a:endParaRPr lang="es-ES"/>
        </a:p>
      </dgm:t>
    </dgm:pt>
    <dgm:pt modelId="{D80D9B92-2831-40EF-81FB-E9E79174DB9B}" type="pres">
      <dgm:prSet presAssocID="{B625D2AC-F7BF-4A53-B06D-F3ABB36FB0F9}" presName="vert1" presStyleCnt="0"/>
      <dgm:spPr/>
      <dgm:t>
        <a:bodyPr/>
        <a:lstStyle/>
        <a:p>
          <a:endParaRPr lang="es-ES"/>
        </a:p>
      </dgm:t>
    </dgm:pt>
    <dgm:pt modelId="{74150208-7677-4D07-A698-71C016D64AA1}" type="pres">
      <dgm:prSet presAssocID="{F7C4F303-FF22-42E3-8CBB-EDE7509FD3C1}" presName="thickLine" presStyleLbl="alignNode1" presStyleIdx="1" presStyleCnt="4"/>
      <dgm:spPr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1DE1119D-3542-497D-8606-5F24E099B5EA}" type="pres">
      <dgm:prSet presAssocID="{F7C4F303-FF22-42E3-8CBB-EDE7509FD3C1}" presName="horz1" presStyleCnt="0"/>
      <dgm:spPr/>
      <dgm:t>
        <a:bodyPr/>
        <a:lstStyle/>
        <a:p>
          <a:endParaRPr lang="es-ES"/>
        </a:p>
      </dgm:t>
    </dgm:pt>
    <dgm:pt modelId="{87B89483-0C9B-44CF-8C11-DF50F576C681}" type="pres">
      <dgm:prSet presAssocID="{F7C4F303-FF22-42E3-8CBB-EDE7509FD3C1}" presName="tx1" presStyleLbl="revTx" presStyleIdx="1" presStyleCnt="4"/>
      <dgm:spPr/>
      <dgm:t>
        <a:bodyPr/>
        <a:lstStyle/>
        <a:p>
          <a:endParaRPr lang="es-ES"/>
        </a:p>
      </dgm:t>
    </dgm:pt>
    <dgm:pt modelId="{2BA2E0FE-CAA9-4F26-BEC5-0DE9E47AA268}" type="pres">
      <dgm:prSet presAssocID="{F7C4F303-FF22-42E3-8CBB-EDE7509FD3C1}" presName="vert1" presStyleCnt="0"/>
      <dgm:spPr/>
      <dgm:t>
        <a:bodyPr/>
        <a:lstStyle/>
        <a:p>
          <a:endParaRPr lang="es-ES"/>
        </a:p>
      </dgm:t>
    </dgm:pt>
    <dgm:pt modelId="{7AC92EA1-A812-4D03-98FB-18EEE9B6915A}" type="pres">
      <dgm:prSet presAssocID="{1D778DEB-DA37-4B5E-AF4A-4B3309BD6E7F}" presName="thickLine" presStyleLbl="alignNode1" presStyleIdx="2" presStyleCnt="4"/>
      <dgm:spPr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F026AB94-FC8A-4B8E-93C8-6A7A710B78CC}" type="pres">
      <dgm:prSet presAssocID="{1D778DEB-DA37-4B5E-AF4A-4B3309BD6E7F}" presName="horz1" presStyleCnt="0"/>
      <dgm:spPr/>
      <dgm:t>
        <a:bodyPr/>
        <a:lstStyle/>
        <a:p>
          <a:endParaRPr lang="es-ES"/>
        </a:p>
      </dgm:t>
    </dgm:pt>
    <dgm:pt modelId="{8D0F1ECD-7845-4A53-929C-A6BCD77E46D5}" type="pres">
      <dgm:prSet presAssocID="{1D778DEB-DA37-4B5E-AF4A-4B3309BD6E7F}" presName="tx1" presStyleLbl="revTx" presStyleIdx="2" presStyleCnt="4"/>
      <dgm:spPr/>
      <dgm:t>
        <a:bodyPr/>
        <a:lstStyle/>
        <a:p>
          <a:endParaRPr lang="es-ES"/>
        </a:p>
      </dgm:t>
    </dgm:pt>
    <dgm:pt modelId="{6E8164CF-87D4-44E6-B4E3-7EB3574722DB}" type="pres">
      <dgm:prSet presAssocID="{1D778DEB-DA37-4B5E-AF4A-4B3309BD6E7F}" presName="vert1" presStyleCnt="0"/>
      <dgm:spPr/>
      <dgm:t>
        <a:bodyPr/>
        <a:lstStyle/>
        <a:p>
          <a:endParaRPr lang="es-ES"/>
        </a:p>
      </dgm:t>
    </dgm:pt>
    <dgm:pt modelId="{F8C6D594-2B0A-4964-B3E0-3E686347BE49}" type="pres">
      <dgm:prSet presAssocID="{F2761881-51C5-46CE-BB71-C2565E476C8F}" presName="thickLine" presStyleLbl="alignNode1" presStyleIdx="3" presStyleCnt="4"/>
      <dgm:spPr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5726741C-91E6-4D74-BFE4-B9166B2909CE}" type="pres">
      <dgm:prSet presAssocID="{F2761881-51C5-46CE-BB71-C2565E476C8F}" presName="horz1" presStyleCnt="0"/>
      <dgm:spPr/>
      <dgm:t>
        <a:bodyPr/>
        <a:lstStyle/>
        <a:p>
          <a:endParaRPr lang="es-ES"/>
        </a:p>
      </dgm:t>
    </dgm:pt>
    <dgm:pt modelId="{FFBCC9AE-5324-4ABA-8546-2E42E0FC3B50}" type="pres">
      <dgm:prSet presAssocID="{F2761881-51C5-46CE-BB71-C2565E476C8F}" presName="tx1" presStyleLbl="revTx" presStyleIdx="3" presStyleCnt="4"/>
      <dgm:spPr/>
      <dgm:t>
        <a:bodyPr/>
        <a:lstStyle/>
        <a:p>
          <a:endParaRPr lang="es-ES"/>
        </a:p>
      </dgm:t>
    </dgm:pt>
    <dgm:pt modelId="{2D5107D0-41E6-45DF-9090-26F531BAFAC5}" type="pres">
      <dgm:prSet presAssocID="{F2761881-51C5-46CE-BB71-C2565E476C8F}" presName="vert1" presStyleCnt="0"/>
      <dgm:spPr/>
      <dgm:t>
        <a:bodyPr/>
        <a:lstStyle/>
        <a:p>
          <a:endParaRPr lang="es-ES"/>
        </a:p>
      </dgm:t>
    </dgm:pt>
  </dgm:ptLst>
  <dgm:cxnLst>
    <dgm:cxn modelId="{1C434941-D4C7-44C0-8959-1EDAA68028AA}" srcId="{711FE3FF-8C5C-44A6-A696-439545475471}" destId="{F2761881-51C5-46CE-BB71-C2565E476C8F}" srcOrd="3" destOrd="0" parTransId="{AD6913E7-0BB0-4B62-9BEC-AEB3AA8D10FD}" sibTransId="{79264572-4BAE-4934-B070-1D1D5B58060B}"/>
    <dgm:cxn modelId="{5A263DB7-E2F3-49ED-981D-F2428F11B6A9}" srcId="{711FE3FF-8C5C-44A6-A696-439545475471}" destId="{F7C4F303-FF22-42E3-8CBB-EDE7509FD3C1}" srcOrd="1" destOrd="0" parTransId="{A9AF9081-D57F-4199-A785-9CC0665C8BBE}" sibTransId="{152D1E81-A4BD-4919-A8AE-087CCD56640F}"/>
    <dgm:cxn modelId="{B84D280E-BDE9-4C1A-B7BE-2C61FEADFA6B}" type="presOf" srcId="{711FE3FF-8C5C-44A6-A696-439545475471}" destId="{A3FD8DB7-57F5-4FAA-98FF-339DB1665360}" srcOrd="0" destOrd="0" presId="urn:microsoft.com/office/officeart/2008/layout/LinedList"/>
    <dgm:cxn modelId="{96D89B95-8FFC-4190-8740-2ED1E02C3337}" type="presOf" srcId="{F7C4F303-FF22-42E3-8CBB-EDE7509FD3C1}" destId="{87B89483-0C9B-44CF-8C11-DF50F576C681}" srcOrd="0" destOrd="0" presId="urn:microsoft.com/office/officeart/2008/layout/LinedList"/>
    <dgm:cxn modelId="{6D00ED24-1807-4CC0-A9C7-94A15B73A12A}" type="presOf" srcId="{B625D2AC-F7BF-4A53-B06D-F3ABB36FB0F9}" destId="{BD0E3EE6-ACF8-4433-9320-06EC3386F23E}" srcOrd="0" destOrd="0" presId="urn:microsoft.com/office/officeart/2008/layout/LinedList"/>
    <dgm:cxn modelId="{5E6DB813-2958-4236-BFA1-62797D943FEB}" type="presOf" srcId="{1D778DEB-DA37-4B5E-AF4A-4B3309BD6E7F}" destId="{8D0F1ECD-7845-4A53-929C-A6BCD77E46D5}" srcOrd="0" destOrd="0" presId="urn:microsoft.com/office/officeart/2008/layout/LinedList"/>
    <dgm:cxn modelId="{3E236192-EA7D-448A-AC3E-3EE3E9BEB19F}" srcId="{711FE3FF-8C5C-44A6-A696-439545475471}" destId="{B625D2AC-F7BF-4A53-B06D-F3ABB36FB0F9}" srcOrd="0" destOrd="0" parTransId="{5A396C9A-6B8A-45E2-B9B1-770174D787F2}" sibTransId="{4B073618-74F1-4DA0-898D-CD0C9DBC7107}"/>
    <dgm:cxn modelId="{274C2ED8-2207-406F-8843-64BE6D9C61CE}" srcId="{711FE3FF-8C5C-44A6-A696-439545475471}" destId="{1D778DEB-DA37-4B5E-AF4A-4B3309BD6E7F}" srcOrd="2" destOrd="0" parTransId="{4AE055A2-2F2F-44E8-9551-E31BC02AB73A}" sibTransId="{88F384D6-A9E3-410E-8E3D-7B38CFA1EBB5}"/>
    <dgm:cxn modelId="{C40F7AF5-2061-46D7-90DD-C70F95581A29}" type="presOf" srcId="{F2761881-51C5-46CE-BB71-C2565E476C8F}" destId="{FFBCC9AE-5324-4ABA-8546-2E42E0FC3B50}" srcOrd="0" destOrd="0" presId="urn:microsoft.com/office/officeart/2008/layout/LinedList"/>
    <dgm:cxn modelId="{00CBDFC2-7D69-4373-BAE2-0F962E11DB59}" type="presParOf" srcId="{A3FD8DB7-57F5-4FAA-98FF-339DB1665360}" destId="{C0545FA9-30BA-4B4B-AF31-A200A31B76B0}" srcOrd="0" destOrd="0" presId="urn:microsoft.com/office/officeart/2008/layout/LinedList"/>
    <dgm:cxn modelId="{8EBC61C4-6C1B-4B04-899E-5DA8EB17C0E8}" type="presParOf" srcId="{A3FD8DB7-57F5-4FAA-98FF-339DB1665360}" destId="{436AEC7D-9BF9-45CF-904C-F8B246F6D21C}" srcOrd="1" destOrd="0" presId="urn:microsoft.com/office/officeart/2008/layout/LinedList"/>
    <dgm:cxn modelId="{71C1EF3E-0864-4467-8DE4-A4F7851EBE55}" type="presParOf" srcId="{436AEC7D-9BF9-45CF-904C-F8B246F6D21C}" destId="{BD0E3EE6-ACF8-4433-9320-06EC3386F23E}" srcOrd="0" destOrd="0" presId="urn:microsoft.com/office/officeart/2008/layout/LinedList"/>
    <dgm:cxn modelId="{B3F389A3-6545-4289-B811-7A2F349258DB}" type="presParOf" srcId="{436AEC7D-9BF9-45CF-904C-F8B246F6D21C}" destId="{D80D9B92-2831-40EF-81FB-E9E79174DB9B}" srcOrd="1" destOrd="0" presId="urn:microsoft.com/office/officeart/2008/layout/LinedList"/>
    <dgm:cxn modelId="{B6EED218-584D-45BD-81FF-91D0D8E727B0}" type="presParOf" srcId="{A3FD8DB7-57F5-4FAA-98FF-339DB1665360}" destId="{74150208-7677-4D07-A698-71C016D64AA1}" srcOrd="2" destOrd="0" presId="urn:microsoft.com/office/officeart/2008/layout/LinedList"/>
    <dgm:cxn modelId="{A4AF245F-6CBC-43AD-B9F2-F4ADA94D1833}" type="presParOf" srcId="{A3FD8DB7-57F5-4FAA-98FF-339DB1665360}" destId="{1DE1119D-3542-497D-8606-5F24E099B5EA}" srcOrd="3" destOrd="0" presId="urn:microsoft.com/office/officeart/2008/layout/LinedList"/>
    <dgm:cxn modelId="{6322DA82-FCCC-4140-A139-BCFB43E3C461}" type="presParOf" srcId="{1DE1119D-3542-497D-8606-5F24E099B5EA}" destId="{87B89483-0C9B-44CF-8C11-DF50F576C681}" srcOrd="0" destOrd="0" presId="urn:microsoft.com/office/officeart/2008/layout/LinedList"/>
    <dgm:cxn modelId="{24F204BA-3DA6-40AD-931A-19EEA01869D6}" type="presParOf" srcId="{1DE1119D-3542-497D-8606-5F24E099B5EA}" destId="{2BA2E0FE-CAA9-4F26-BEC5-0DE9E47AA268}" srcOrd="1" destOrd="0" presId="urn:microsoft.com/office/officeart/2008/layout/LinedList"/>
    <dgm:cxn modelId="{B1F00BB6-96B2-47AD-9AD3-CD9C66C53206}" type="presParOf" srcId="{A3FD8DB7-57F5-4FAA-98FF-339DB1665360}" destId="{7AC92EA1-A812-4D03-98FB-18EEE9B6915A}" srcOrd="4" destOrd="0" presId="urn:microsoft.com/office/officeart/2008/layout/LinedList"/>
    <dgm:cxn modelId="{34C83CD5-FFD5-4C51-ABB4-C4B980BB86A0}" type="presParOf" srcId="{A3FD8DB7-57F5-4FAA-98FF-339DB1665360}" destId="{F026AB94-FC8A-4B8E-93C8-6A7A710B78CC}" srcOrd="5" destOrd="0" presId="urn:microsoft.com/office/officeart/2008/layout/LinedList"/>
    <dgm:cxn modelId="{8AA60214-2F46-466D-93AD-E1AC84425499}" type="presParOf" srcId="{F026AB94-FC8A-4B8E-93C8-6A7A710B78CC}" destId="{8D0F1ECD-7845-4A53-929C-A6BCD77E46D5}" srcOrd="0" destOrd="0" presId="urn:microsoft.com/office/officeart/2008/layout/LinedList"/>
    <dgm:cxn modelId="{184834F7-1B31-4F03-89D2-969176275D89}" type="presParOf" srcId="{F026AB94-FC8A-4B8E-93C8-6A7A710B78CC}" destId="{6E8164CF-87D4-44E6-B4E3-7EB3574722DB}" srcOrd="1" destOrd="0" presId="urn:microsoft.com/office/officeart/2008/layout/LinedList"/>
    <dgm:cxn modelId="{BEB1B1AB-9C53-4CBF-9C02-70D0D399B654}" type="presParOf" srcId="{A3FD8DB7-57F5-4FAA-98FF-339DB1665360}" destId="{F8C6D594-2B0A-4964-B3E0-3E686347BE49}" srcOrd="6" destOrd="0" presId="urn:microsoft.com/office/officeart/2008/layout/LinedList"/>
    <dgm:cxn modelId="{088C7D12-38CC-4ADC-993D-663C5E90755F}" type="presParOf" srcId="{A3FD8DB7-57F5-4FAA-98FF-339DB1665360}" destId="{5726741C-91E6-4D74-BFE4-B9166B2909CE}" srcOrd="7" destOrd="0" presId="urn:microsoft.com/office/officeart/2008/layout/LinedList"/>
    <dgm:cxn modelId="{5BDE59CC-8F21-44D8-9AAD-5A87669DCFC7}" type="presParOf" srcId="{5726741C-91E6-4D74-BFE4-B9166B2909CE}" destId="{FFBCC9AE-5324-4ABA-8546-2E42E0FC3B50}" srcOrd="0" destOrd="0" presId="urn:microsoft.com/office/officeart/2008/layout/LinedList"/>
    <dgm:cxn modelId="{F69ACC51-BA0F-4ABE-81C1-2CBA53A5F090}" type="presParOf" srcId="{5726741C-91E6-4D74-BFE4-B9166B2909CE}" destId="{2D5107D0-41E6-45DF-9090-26F531BAFAC5}" srcOrd="1" destOrd="0" presId="urn:microsoft.com/office/officeart/2008/layout/Lin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EE1B2A-3F31-4814-A082-8A746030C806}" type="doc">
      <dgm:prSet loTypeId="urn:microsoft.com/office/officeart/2008/layout/VerticalCurvedList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3092B62F-FF1C-436F-9CCB-4B04B41FAB47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Concepto de Operación</a:t>
          </a:r>
          <a:endParaRPr lang="es-ES" sz="3200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2E6F885F-02BD-423E-A4D6-BD013C1C7FD8}" type="parTrans" cxnId="{B06A399C-585D-4802-822B-73E7EC5DBA16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CA0FDC10-A368-4F02-A547-B8043B04568C}" type="sibTrans" cxnId="{B06A399C-585D-4802-822B-73E7EC5DBA16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339DAE76-D5FF-4167-8FE8-610CCE13C056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Requerimientos y Arquitectura</a:t>
          </a:r>
          <a:endParaRPr lang="es-ES" sz="3200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238B5529-E0B6-409D-B1A7-C757B62E0EC5}" type="parTrans" cxnId="{9AEB370C-24DF-4B52-AF94-E91456150C82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98BC4AE7-EF1A-4B1E-84EF-331C6416EDF7}" type="sibTrans" cxnId="{9AEB370C-24DF-4B52-AF94-E91456150C82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D9FA599D-E8DB-492C-92A5-824FD66DFE39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Diseño Detallado</a:t>
          </a:r>
          <a:endParaRPr lang="es-ES" sz="3200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349286B3-B6CB-43E8-A0FA-92E8E08D0001}" type="parTrans" cxnId="{7ECA242D-20C8-4679-8FD7-C4F3941100A8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B53DF5AD-AF54-4E92-815C-05BEB2A95E7E}" type="sibTrans" cxnId="{7ECA242D-20C8-4679-8FD7-C4F3941100A8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11A41BCA-0019-44D0-9E5B-F372A945BB45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Implementación</a:t>
          </a:r>
          <a:endParaRPr lang="es-ES" sz="3200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D334E0A3-1708-47EB-BA3B-775936634012}" type="parTrans" cxnId="{ABC04947-CC9E-4662-9ADA-67F3217D7B9D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16F500A5-A64E-4A43-8B74-699243A8C7A6}" type="sibTrans" cxnId="{ABC04947-CC9E-4662-9ADA-67F3217D7B9D}">
      <dgm:prSet/>
      <dgm:spPr/>
      <dgm:t>
        <a:bodyPr/>
        <a:lstStyle/>
        <a:p>
          <a:endParaRPr lang="es-ES" sz="2800" b="1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86365D45-2C03-4B63-9967-6AB3B8D5DCCA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Integración y Pruebas</a:t>
          </a:r>
          <a:endParaRPr lang="es-ES" sz="3200" b="1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gm:t>
    </dgm:pt>
    <dgm:pt modelId="{37D4F34A-705D-44F9-8796-FA8C286568DE}" type="parTrans" cxnId="{0560C177-9612-46B2-B87A-3D4F41FBA79B}">
      <dgm:prSet/>
      <dgm:spPr/>
      <dgm:t>
        <a:bodyPr/>
        <a:lstStyle/>
        <a:p>
          <a:endParaRPr lang="es-ES"/>
        </a:p>
      </dgm:t>
    </dgm:pt>
    <dgm:pt modelId="{DC7D630C-28FD-455A-81B2-7F32E700AB05}" type="sibTrans" cxnId="{0560C177-9612-46B2-B87A-3D4F41FBA79B}">
      <dgm:prSet/>
      <dgm:spPr/>
      <dgm:t>
        <a:bodyPr/>
        <a:lstStyle/>
        <a:p>
          <a:endParaRPr lang="es-ES"/>
        </a:p>
      </dgm:t>
    </dgm:pt>
    <dgm:pt modelId="{E80FD6BA-87D2-42FC-BC97-9561F411653C}" type="pres">
      <dgm:prSet presAssocID="{44EE1B2A-3F31-4814-A082-8A746030C8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210ED09-6B11-4C44-AA24-F43C2F4E971C}" type="pres">
      <dgm:prSet presAssocID="{44EE1B2A-3F31-4814-A082-8A746030C806}" presName="Name1" presStyleCnt="0"/>
      <dgm:spPr/>
    </dgm:pt>
    <dgm:pt modelId="{AF91A1F9-2EBA-4238-97CF-2F2F4A105D2B}" type="pres">
      <dgm:prSet presAssocID="{44EE1B2A-3F31-4814-A082-8A746030C806}" presName="cycle" presStyleCnt="0"/>
      <dgm:spPr/>
    </dgm:pt>
    <dgm:pt modelId="{F02A8B21-59AF-4B07-A81B-44337827E311}" type="pres">
      <dgm:prSet presAssocID="{44EE1B2A-3F31-4814-A082-8A746030C806}" presName="srcNode" presStyleLbl="node1" presStyleIdx="0" presStyleCnt="5"/>
      <dgm:spPr/>
    </dgm:pt>
    <dgm:pt modelId="{4EEC98A1-95B4-4C95-A0BF-B027F34F0104}" type="pres">
      <dgm:prSet presAssocID="{44EE1B2A-3F31-4814-A082-8A746030C806}" presName="conn" presStyleLbl="parChTrans1D2" presStyleIdx="0" presStyleCnt="1"/>
      <dgm:spPr/>
      <dgm:t>
        <a:bodyPr/>
        <a:lstStyle/>
        <a:p>
          <a:endParaRPr lang="es-ES"/>
        </a:p>
      </dgm:t>
    </dgm:pt>
    <dgm:pt modelId="{850AA15D-E48C-4FCC-977F-9030BFD694DC}" type="pres">
      <dgm:prSet presAssocID="{44EE1B2A-3F31-4814-A082-8A746030C806}" presName="extraNode" presStyleLbl="node1" presStyleIdx="0" presStyleCnt="5"/>
      <dgm:spPr/>
    </dgm:pt>
    <dgm:pt modelId="{79F4822D-4BF3-4114-86BD-3DF97C8A76A4}" type="pres">
      <dgm:prSet presAssocID="{44EE1B2A-3F31-4814-A082-8A746030C806}" presName="dstNode" presStyleLbl="node1" presStyleIdx="0" presStyleCnt="5"/>
      <dgm:spPr/>
    </dgm:pt>
    <dgm:pt modelId="{29148CD5-8508-4EE6-A232-F67B5E67D8A2}" type="pres">
      <dgm:prSet presAssocID="{3092B62F-FF1C-436F-9CCB-4B04B41FAB4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39CD7E-3D83-479E-ACAF-A206986D71DF}" type="pres">
      <dgm:prSet presAssocID="{3092B62F-FF1C-436F-9CCB-4B04B41FAB47}" presName="accent_1" presStyleCnt="0"/>
      <dgm:spPr/>
    </dgm:pt>
    <dgm:pt modelId="{2CD84F9D-96C3-4D44-81BE-BFD2DE6C32FF}" type="pres">
      <dgm:prSet presAssocID="{3092B62F-FF1C-436F-9CCB-4B04B41FAB47}" presName="accentRepeatNode" presStyleLbl="solidFgAcc1" presStyleIdx="0" presStyleCnt="5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C15A78DB-8B05-4287-BB50-F3B658ADB621}" type="pres">
      <dgm:prSet presAssocID="{339DAE76-D5FF-4167-8FE8-610CCE13C05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226D57-90F2-407B-B851-28630F842DD6}" type="pres">
      <dgm:prSet presAssocID="{339DAE76-D5FF-4167-8FE8-610CCE13C056}" presName="accent_2" presStyleCnt="0"/>
      <dgm:spPr/>
    </dgm:pt>
    <dgm:pt modelId="{C8A00747-B97F-4C98-A09B-DDB04C8D0F7A}" type="pres">
      <dgm:prSet presAssocID="{339DAE76-D5FF-4167-8FE8-610CCE13C056}" presName="accentRepeatNode" presStyleLbl="solidFgAcc1" presStyleIdx="1" presStyleCnt="5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s-ES"/>
        </a:p>
      </dgm:t>
    </dgm:pt>
    <dgm:pt modelId="{9835A11A-A0DD-48DF-9D16-BA515BF1A044}" type="pres">
      <dgm:prSet presAssocID="{D9FA599D-E8DB-492C-92A5-824FD66DFE3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4D115-8E45-4833-B41E-85DB86352AA2}" type="pres">
      <dgm:prSet presAssocID="{D9FA599D-E8DB-492C-92A5-824FD66DFE39}" presName="accent_3" presStyleCnt="0"/>
      <dgm:spPr/>
    </dgm:pt>
    <dgm:pt modelId="{75F8518B-3C2F-4AAC-BE20-7443E25BA9A3}" type="pres">
      <dgm:prSet presAssocID="{D9FA599D-E8DB-492C-92A5-824FD66DFE39}" presName="accentRepeatNode" presStyleLbl="solidFgAcc1" presStyleIdx="2" presStyleCnt="5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/>
        </a:p>
      </dgm:t>
    </dgm:pt>
    <dgm:pt modelId="{ED1B3DFD-D9CB-46B3-AD1F-7D81F24A55F7}" type="pres">
      <dgm:prSet presAssocID="{11A41BCA-0019-44D0-9E5B-F372A945BB4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2CD4C2-29D0-43F9-859D-3DE5F5AC289C}" type="pres">
      <dgm:prSet presAssocID="{11A41BCA-0019-44D0-9E5B-F372A945BB45}" presName="accent_4" presStyleCnt="0"/>
      <dgm:spPr/>
    </dgm:pt>
    <dgm:pt modelId="{1898A127-E3DB-41BA-9856-B442D6912A60}" type="pres">
      <dgm:prSet presAssocID="{11A41BCA-0019-44D0-9E5B-F372A945BB45}" presName="accentRepeatNode" presStyleLbl="solidFgAcc1" presStyleIdx="3" presStyleCnt="5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s-ES"/>
        </a:p>
      </dgm:t>
    </dgm:pt>
    <dgm:pt modelId="{13748D85-7B73-4DCC-990B-8D8495A8B72A}" type="pres">
      <dgm:prSet presAssocID="{86365D45-2C03-4B63-9967-6AB3B8D5DCC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838671-68F8-4B9B-B449-33E481124D54}" type="pres">
      <dgm:prSet presAssocID="{86365D45-2C03-4B63-9967-6AB3B8D5DCCA}" presName="accent_5" presStyleCnt="0"/>
      <dgm:spPr/>
    </dgm:pt>
    <dgm:pt modelId="{8820E836-C20F-4FCF-AC68-AD0545E97BF7}" type="pres">
      <dgm:prSet presAssocID="{86365D45-2C03-4B63-9967-6AB3B8D5DCCA}" presName="accentRepeatNode" presStyleLbl="solidFgAcc1" presStyleIdx="4" presStyleCnt="5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/>
        </a:p>
      </dgm:t>
    </dgm:pt>
  </dgm:ptLst>
  <dgm:cxnLst>
    <dgm:cxn modelId="{B06A399C-585D-4802-822B-73E7EC5DBA16}" srcId="{44EE1B2A-3F31-4814-A082-8A746030C806}" destId="{3092B62F-FF1C-436F-9CCB-4B04B41FAB47}" srcOrd="0" destOrd="0" parTransId="{2E6F885F-02BD-423E-A4D6-BD013C1C7FD8}" sibTransId="{CA0FDC10-A368-4F02-A547-B8043B04568C}"/>
    <dgm:cxn modelId="{213747EA-7E8E-4F8F-80CB-4A6A0D4AACD0}" type="presOf" srcId="{CA0FDC10-A368-4F02-A547-B8043B04568C}" destId="{4EEC98A1-95B4-4C95-A0BF-B027F34F0104}" srcOrd="0" destOrd="0" presId="urn:microsoft.com/office/officeart/2008/layout/VerticalCurvedList"/>
    <dgm:cxn modelId="{ABC04947-CC9E-4662-9ADA-67F3217D7B9D}" srcId="{44EE1B2A-3F31-4814-A082-8A746030C806}" destId="{11A41BCA-0019-44D0-9E5B-F372A945BB45}" srcOrd="3" destOrd="0" parTransId="{D334E0A3-1708-47EB-BA3B-775936634012}" sibTransId="{16F500A5-A64E-4A43-8B74-699243A8C7A6}"/>
    <dgm:cxn modelId="{C7C45EC4-4BB7-4E01-A987-650E6FF3951C}" type="presOf" srcId="{11A41BCA-0019-44D0-9E5B-F372A945BB45}" destId="{ED1B3DFD-D9CB-46B3-AD1F-7D81F24A55F7}" srcOrd="0" destOrd="0" presId="urn:microsoft.com/office/officeart/2008/layout/VerticalCurvedList"/>
    <dgm:cxn modelId="{68C36EFB-0ADC-449F-8A58-746E5AA93775}" type="presOf" srcId="{44EE1B2A-3F31-4814-A082-8A746030C806}" destId="{E80FD6BA-87D2-42FC-BC97-9561F411653C}" srcOrd="0" destOrd="0" presId="urn:microsoft.com/office/officeart/2008/layout/VerticalCurvedList"/>
    <dgm:cxn modelId="{C615BD8A-6266-4332-A9BB-DD485A272D09}" type="presOf" srcId="{86365D45-2C03-4B63-9967-6AB3B8D5DCCA}" destId="{13748D85-7B73-4DCC-990B-8D8495A8B72A}" srcOrd="0" destOrd="0" presId="urn:microsoft.com/office/officeart/2008/layout/VerticalCurvedList"/>
    <dgm:cxn modelId="{01B294B1-AD62-4A78-9A04-FEDC9FCA06CB}" type="presOf" srcId="{3092B62F-FF1C-436F-9CCB-4B04B41FAB47}" destId="{29148CD5-8508-4EE6-A232-F67B5E67D8A2}" srcOrd="0" destOrd="0" presId="urn:microsoft.com/office/officeart/2008/layout/VerticalCurvedList"/>
    <dgm:cxn modelId="{7ECA242D-20C8-4679-8FD7-C4F3941100A8}" srcId="{44EE1B2A-3F31-4814-A082-8A746030C806}" destId="{D9FA599D-E8DB-492C-92A5-824FD66DFE39}" srcOrd="2" destOrd="0" parTransId="{349286B3-B6CB-43E8-A0FA-92E8E08D0001}" sibTransId="{B53DF5AD-AF54-4E92-815C-05BEB2A95E7E}"/>
    <dgm:cxn modelId="{0560C177-9612-46B2-B87A-3D4F41FBA79B}" srcId="{44EE1B2A-3F31-4814-A082-8A746030C806}" destId="{86365D45-2C03-4B63-9967-6AB3B8D5DCCA}" srcOrd="4" destOrd="0" parTransId="{37D4F34A-705D-44F9-8796-FA8C286568DE}" sibTransId="{DC7D630C-28FD-455A-81B2-7F32E700AB05}"/>
    <dgm:cxn modelId="{029A8FC1-1C7B-4974-B467-CF3F3579BDAB}" type="presOf" srcId="{339DAE76-D5FF-4167-8FE8-610CCE13C056}" destId="{C15A78DB-8B05-4287-BB50-F3B658ADB621}" srcOrd="0" destOrd="0" presId="urn:microsoft.com/office/officeart/2008/layout/VerticalCurvedList"/>
    <dgm:cxn modelId="{2E73984C-0083-4FEC-8596-53CE542E30D0}" type="presOf" srcId="{D9FA599D-E8DB-492C-92A5-824FD66DFE39}" destId="{9835A11A-A0DD-48DF-9D16-BA515BF1A044}" srcOrd="0" destOrd="0" presId="urn:microsoft.com/office/officeart/2008/layout/VerticalCurvedList"/>
    <dgm:cxn modelId="{9AEB370C-24DF-4B52-AF94-E91456150C82}" srcId="{44EE1B2A-3F31-4814-A082-8A746030C806}" destId="{339DAE76-D5FF-4167-8FE8-610CCE13C056}" srcOrd="1" destOrd="0" parTransId="{238B5529-E0B6-409D-B1A7-C757B62E0EC5}" sibTransId="{98BC4AE7-EF1A-4B1E-84EF-331C6416EDF7}"/>
    <dgm:cxn modelId="{5662724F-61B5-43F1-992D-727F218F0249}" type="presParOf" srcId="{E80FD6BA-87D2-42FC-BC97-9561F411653C}" destId="{4210ED09-6B11-4C44-AA24-F43C2F4E971C}" srcOrd="0" destOrd="0" presId="urn:microsoft.com/office/officeart/2008/layout/VerticalCurvedList"/>
    <dgm:cxn modelId="{D2F4ED64-8526-4D23-8206-6343A8D11EFA}" type="presParOf" srcId="{4210ED09-6B11-4C44-AA24-F43C2F4E971C}" destId="{AF91A1F9-2EBA-4238-97CF-2F2F4A105D2B}" srcOrd="0" destOrd="0" presId="urn:microsoft.com/office/officeart/2008/layout/VerticalCurvedList"/>
    <dgm:cxn modelId="{0D9561D0-4116-4E61-B8EE-FEC5BA229692}" type="presParOf" srcId="{AF91A1F9-2EBA-4238-97CF-2F2F4A105D2B}" destId="{F02A8B21-59AF-4B07-A81B-44337827E311}" srcOrd="0" destOrd="0" presId="urn:microsoft.com/office/officeart/2008/layout/VerticalCurvedList"/>
    <dgm:cxn modelId="{0CF742F7-EF06-40F1-82CD-273672601388}" type="presParOf" srcId="{AF91A1F9-2EBA-4238-97CF-2F2F4A105D2B}" destId="{4EEC98A1-95B4-4C95-A0BF-B027F34F0104}" srcOrd="1" destOrd="0" presId="urn:microsoft.com/office/officeart/2008/layout/VerticalCurvedList"/>
    <dgm:cxn modelId="{35A3E2CE-A713-40DA-AACD-6F2C6A7ACBA5}" type="presParOf" srcId="{AF91A1F9-2EBA-4238-97CF-2F2F4A105D2B}" destId="{850AA15D-E48C-4FCC-977F-9030BFD694DC}" srcOrd="2" destOrd="0" presId="urn:microsoft.com/office/officeart/2008/layout/VerticalCurvedList"/>
    <dgm:cxn modelId="{F23B90B9-596C-4784-9399-326E9E90B384}" type="presParOf" srcId="{AF91A1F9-2EBA-4238-97CF-2F2F4A105D2B}" destId="{79F4822D-4BF3-4114-86BD-3DF97C8A76A4}" srcOrd="3" destOrd="0" presId="urn:microsoft.com/office/officeart/2008/layout/VerticalCurvedList"/>
    <dgm:cxn modelId="{7F3F2476-C043-4529-8C1E-0EE20A2CA985}" type="presParOf" srcId="{4210ED09-6B11-4C44-AA24-F43C2F4E971C}" destId="{29148CD5-8508-4EE6-A232-F67B5E67D8A2}" srcOrd="1" destOrd="0" presId="urn:microsoft.com/office/officeart/2008/layout/VerticalCurvedList"/>
    <dgm:cxn modelId="{6292473D-BF43-4BB5-878B-92F6488CC987}" type="presParOf" srcId="{4210ED09-6B11-4C44-AA24-F43C2F4E971C}" destId="{B539CD7E-3D83-479E-ACAF-A206986D71DF}" srcOrd="2" destOrd="0" presId="urn:microsoft.com/office/officeart/2008/layout/VerticalCurvedList"/>
    <dgm:cxn modelId="{3EF2624F-34AA-48B0-852F-098F569C0498}" type="presParOf" srcId="{B539CD7E-3D83-479E-ACAF-A206986D71DF}" destId="{2CD84F9D-96C3-4D44-81BE-BFD2DE6C32FF}" srcOrd="0" destOrd="0" presId="urn:microsoft.com/office/officeart/2008/layout/VerticalCurvedList"/>
    <dgm:cxn modelId="{185007AF-10F2-4B7F-B800-214117C8FD8E}" type="presParOf" srcId="{4210ED09-6B11-4C44-AA24-F43C2F4E971C}" destId="{C15A78DB-8B05-4287-BB50-F3B658ADB621}" srcOrd="3" destOrd="0" presId="urn:microsoft.com/office/officeart/2008/layout/VerticalCurvedList"/>
    <dgm:cxn modelId="{055E7020-36C9-4378-9589-534E664D9470}" type="presParOf" srcId="{4210ED09-6B11-4C44-AA24-F43C2F4E971C}" destId="{EE226D57-90F2-407B-B851-28630F842DD6}" srcOrd="4" destOrd="0" presId="urn:microsoft.com/office/officeart/2008/layout/VerticalCurvedList"/>
    <dgm:cxn modelId="{0BB50C3E-6F98-450A-94A5-7F5B341FC3BB}" type="presParOf" srcId="{EE226D57-90F2-407B-B851-28630F842DD6}" destId="{C8A00747-B97F-4C98-A09B-DDB04C8D0F7A}" srcOrd="0" destOrd="0" presId="urn:microsoft.com/office/officeart/2008/layout/VerticalCurvedList"/>
    <dgm:cxn modelId="{A8477C25-4AA0-4D8C-AA37-64C0BD438D15}" type="presParOf" srcId="{4210ED09-6B11-4C44-AA24-F43C2F4E971C}" destId="{9835A11A-A0DD-48DF-9D16-BA515BF1A044}" srcOrd="5" destOrd="0" presId="urn:microsoft.com/office/officeart/2008/layout/VerticalCurvedList"/>
    <dgm:cxn modelId="{2DBBCB14-AB06-48F7-9DDF-A941BEC7896C}" type="presParOf" srcId="{4210ED09-6B11-4C44-AA24-F43C2F4E971C}" destId="{7BE4D115-8E45-4833-B41E-85DB86352AA2}" srcOrd="6" destOrd="0" presId="urn:microsoft.com/office/officeart/2008/layout/VerticalCurvedList"/>
    <dgm:cxn modelId="{3D655801-8E00-4C7F-97DF-BDEC7D9ED33E}" type="presParOf" srcId="{7BE4D115-8E45-4833-B41E-85DB86352AA2}" destId="{75F8518B-3C2F-4AAC-BE20-7443E25BA9A3}" srcOrd="0" destOrd="0" presId="urn:microsoft.com/office/officeart/2008/layout/VerticalCurvedList"/>
    <dgm:cxn modelId="{152DD876-8D5F-44FA-BC45-DC3F17367571}" type="presParOf" srcId="{4210ED09-6B11-4C44-AA24-F43C2F4E971C}" destId="{ED1B3DFD-D9CB-46B3-AD1F-7D81F24A55F7}" srcOrd="7" destOrd="0" presId="urn:microsoft.com/office/officeart/2008/layout/VerticalCurvedList"/>
    <dgm:cxn modelId="{882A1B77-0C9D-4593-988A-7C55E12DCBE7}" type="presParOf" srcId="{4210ED09-6B11-4C44-AA24-F43C2F4E971C}" destId="{732CD4C2-29D0-43F9-859D-3DE5F5AC289C}" srcOrd="8" destOrd="0" presId="urn:microsoft.com/office/officeart/2008/layout/VerticalCurvedList"/>
    <dgm:cxn modelId="{CC8A680F-B63A-4391-AC1A-4B0DE95DD88D}" type="presParOf" srcId="{732CD4C2-29D0-43F9-859D-3DE5F5AC289C}" destId="{1898A127-E3DB-41BA-9856-B442D6912A60}" srcOrd="0" destOrd="0" presId="urn:microsoft.com/office/officeart/2008/layout/VerticalCurvedList"/>
    <dgm:cxn modelId="{B3D9D204-6B5A-4BB2-B084-A9D652254746}" type="presParOf" srcId="{4210ED09-6B11-4C44-AA24-F43C2F4E971C}" destId="{13748D85-7B73-4DCC-990B-8D8495A8B72A}" srcOrd="9" destOrd="0" presId="urn:microsoft.com/office/officeart/2008/layout/VerticalCurvedList"/>
    <dgm:cxn modelId="{C870C299-7F8B-4B52-9989-9C71F15C7419}" type="presParOf" srcId="{4210ED09-6B11-4C44-AA24-F43C2F4E971C}" destId="{47838671-68F8-4B9B-B449-33E481124D54}" srcOrd="10" destOrd="0" presId="urn:microsoft.com/office/officeart/2008/layout/VerticalCurvedList"/>
    <dgm:cxn modelId="{F4AA5DBC-8E7B-4EC1-BC8E-DB2720F4F014}" type="presParOf" srcId="{47838671-68F8-4B9B-B449-33E481124D54}" destId="{8820E836-C20F-4FCF-AC68-AD0545E97BF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A89042-E098-47FF-B8B5-8CB40EC3A36A}" type="doc">
      <dgm:prSet loTypeId="urn:microsoft.com/office/officeart/2005/8/layout/hList7" loCatId="process" qsTypeId="urn:microsoft.com/office/officeart/2005/8/quickstyle/simple5" qsCatId="simple" csTypeId="urn:microsoft.com/office/officeart/2005/8/colors/accent4_4" csCatId="accent4" phldr="1"/>
      <dgm:spPr/>
    </dgm:pt>
    <dgm:pt modelId="{69EC8D1B-CFBC-47E0-A852-DD2DDDB16426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Concepto de Operación del Sistema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70FDFD3D-8CA7-48AA-B784-29371A1C375C}" type="parTrans" cxnId="{F206D039-3D2F-42B9-BA62-B1B5603540C6}">
      <dgm:prSet/>
      <dgm:spPr/>
      <dgm:t>
        <a:bodyPr/>
        <a:lstStyle/>
        <a:p>
          <a:endParaRPr lang="es-ES"/>
        </a:p>
      </dgm:t>
    </dgm:pt>
    <dgm:pt modelId="{E8BAB64B-52B4-4131-89B8-0C3F5A96BECF}" type="sibTrans" cxnId="{F206D039-3D2F-42B9-BA62-B1B5603540C6}">
      <dgm:prSet/>
      <dgm:spPr/>
      <dgm:t>
        <a:bodyPr/>
        <a:lstStyle/>
        <a:p>
          <a:endParaRPr lang="es-ES"/>
        </a:p>
      </dgm:t>
    </dgm:pt>
    <dgm:pt modelId="{9620153F-D541-47EE-A861-9838A0446522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Requerimientos y Arquitectura del Sistema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42F6505D-F574-4265-91EE-79C2EA8E2559}" type="parTrans" cxnId="{4D943EC7-DAD5-4C98-990F-7C24A824AC8F}">
      <dgm:prSet/>
      <dgm:spPr/>
      <dgm:t>
        <a:bodyPr/>
        <a:lstStyle/>
        <a:p>
          <a:endParaRPr lang="es-ES"/>
        </a:p>
      </dgm:t>
    </dgm:pt>
    <dgm:pt modelId="{667D6A9D-17C0-4B26-9D70-68AC26F5401C}" type="sibTrans" cxnId="{4D943EC7-DAD5-4C98-990F-7C24A824AC8F}">
      <dgm:prSet/>
      <dgm:spPr/>
      <dgm:t>
        <a:bodyPr/>
        <a:lstStyle/>
        <a:p>
          <a:endParaRPr lang="es-ES"/>
        </a:p>
      </dgm:t>
    </dgm:pt>
    <dgm:pt modelId="{CA7EE36D-1C15-4113-8DEB-0F3081086848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Diseño Detallado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0A441574-FBD8-4610-B690-71F9E6AB8E03}" type="parTrans" cxnId="{6A2E5CDD-5374-44BB-8A9A-7F435C68F79D}">
      <dgm:prSet/>
      <dgm:spPr/>
      <dgm:t>
        <a:bodyPr/>
        <a:lstStyle/>
        <a:p>
          <a:endParaRPr lang="es-ES"/>
        </a:p>
      </dgm:t>
    </dgm:pt>
    <dgm:pt modelId="{3AF8228D-3A77-4924-AD5B-D4A3CBF0E7FA}" type="sibTrans" cxnId="{6A2E5CDD-5374-44BB-8A9A-7F435C68F79D}">
      <dgm:prSet/>
      <dgm:spPr/>
      <dgm:t>
        <a:bodyPr/>
        <a:lstStyle/>
        <a:p>
          <a:endParaRPr lang="es-ES"/>
        </a:p>
      </dgm:t>
    </dgm:pt>
    <dgm:pt modelId="{03D8225D-2BDB-41BA-B3D1-683125C82C88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Implementación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D27609F4-A799-4FB4-8876-5227792F4E74}" type="parTrans" cxnId="{3DEDD346-4FF4-48E7-94BA-97DFB28DE9EB}">
      <dgm:prSet/>
      <dgm:spPr/>
      <dgm:t>
        <a:bodyPr/>
        <a:lstStyle/>
        <a:p>
          <a:endParaRPr lang="es-ES"/>
        </a:p>
      </dgm:t>
    </dgm:pt>
    <dgm:pt modelId="{24B01C22-1080-43AE-8CBE-A33F58D11972}" type="sibTrans" cxnId="{3DEDD346-4FF4-48E7-94BA-97DFB28DE9EB}">
      <dgm:prSet/>
      <dgm:spPr/>
      <dgm:t>
        <a:bodyPr/>
        <a:lstStyle/>
        <a:p>
          <a:endParaRPr lang="es-ES"/>
        </a:p>
      </dgm:t>
    </dgm:pt>
    <dgm:pt modelId="{E7A8D784-BFBD-4E12-A616-D2A3580CD7DB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Integración, Pruebas y Verificación de Componentes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5E4A1321-3874-498D-9E4D-229A8B8E0058}" type="parTrans" cxnId="{CB487EED-CF28-48D3-9F1C-EBEE11C96C50}">
      <dgm:prSet/>
      <dgm:spPr/>
      <dgm:t>
        <a:bodyPr/>
        <a:lstStyle/>
        <a:p>
          <a:endParaRPr lang="es-ES"/>
        </a:p>
      </dgm:t>
    </dgm:pt>
    <dgm:pt modelId="{132762E6-6911-4EEF-868E-133AED427181}" type="sibTrans" cxnId="{CB487EED-CF28-48D3-9F1C-EBEE11C96C50}">
      <dgm:prSet/>
      <dgm:spPr/>
      <dgm:t>
        <a:bodyPr/>
        <a:lstStyle/>
        <a:p>
          <a:endParaRPr lang="es-ES"/>
        </a:p>
      </dgm:t>
    </dgm:pt>
    <dgm:pt modelId="{AA1ACF5E-727F-4F2E-A78D-B447214C069F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Validación y Verificación del Sistema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C001A0B1-5B2F-4252-8BAD-089B589479E2}" type="parTrans" cxnId="{CFD9D13F-E32C-4498-9EEB-863003BD9EC8}">
      <dgm:prSet/>
      <dgm:spPr/>
      <dgm:t>
        <a:bodyPr/>
        <a:lstStyle/>
        <a:p>
          <a:endParaRPr lang="es-ES"/>
        </a:p>
      </dgm:t>
    </dgm:pt>
    <dgm:pt modelId="{9C55D5C8-CCFC-4E6C-9EEA-F3D364D4F4C6}" type="sibTrans" cxnId="{CFD9D13F-E32C-4498-9EEB-863003BD9EC8}">
      <dgm:prSet/>
      <dgm:spPr/>
      <dgm:t>
        <a:bodyPr/>
        <a:lstStyle/>
        <a:p>
          <a:endParaRPr lang="es-ES"/>
        </a:p>
      </dgm:t>
    </dgm:pt>
    <dgm:pt modelId="{643E8755-7733-41AA-8F89-5DFEE24E16B0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Mantenimiento del Sistema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CF4AE727-08D3-4664-8E16-8D8A34FD1E5E}" type="parTrans" cxnId="{EE07E3DB-7F45-4C41-A14E-47F9D12E9F39}">
      <dgm:prSet/>
      <dgm:spPr/>
      <dgm:t>
        <a:bodyPr/>
        <a:lstStyle/>
        <a:p>
          <a:endParaRPr lang="es-ES"/>
        </a:p>
      </dgm:t>
    </dgm:pt>
    <dgm:pt modelId="{EF785182-2597-4AB1-83B8-34FB9D4357B9}" type="sibTrans" cxnId="{EE07E3DB-7F45-4C41-A14E-47F9D12E9F39}">
      <dgm:prSet/>
      <dgm:spPr/>
      <dgm:t>
        <a:bodyPr/>
        <a:lstStyle/>
        <a:p>
          <a:endParaRPr lang="es-ES"/>
        </a:p>
      </dgm:t>
    </dgm:pt>
    <dgm:pt modelId="{2281F482-4B64-4129-8D20-B4DDE1942D32}" type="pres">
      <dgm:prSet presAssocID="{BDA89042-E098-47FF-B8B5-8CB40EC3A36A}" presName="Name0" presStyleCnt="0">
        <dgm:presLayoutVars>
          <dgm:dir/>
          <dgm:resizeHandles val="exact"/>
        </dgm:presLayoutVars>
      </dgm:prSet>
      <dgm:spPr/>
    </dgm:pt>
    <dgm:pt modelId="{F320D48C-5F68-41C2-A440-A072F7E31A5D}" type="pres">
      <dgm:prSet presAssocID="{BDA89042-E098-47FF-B8B5-8CB40EC3A36A}" presName="fgShape" presStyleLbl="fgShp" presStyleIdx="0" presStyleCnt="1"/>
      <dgm:spPr/>
    </dgm:pt>
    <dgm:pt modelId="{7DBE487B-B4AE-4969-919D-558849F15304}" type="pres">
      <dgm:prSet presAssocID="{BDA89042-E098-47FF-B8B5-8CB40EC3A36A}" presName="linComp" presStyleCnt="0"/>
      <dgm:spPr/>
    </dgm:pt>
    <dgm:pt modelId="{7F0A379E-3B2B-407A-BD0F-4AEC56C28B55}" type="pres">
      <dgm:prSet presAssocID="{69EC8D1B-CFBC-47E0-A852-DD2DDDB16426}" presName="compNode" presStyleCnt="0"/>
      <dgm:spPr/>
    </dgm:pt>
    <dgm:pt modelId="{2694DB33-0D1C-4083-AADE-3196EA2A9196}" type="pres">
      <dgm:prSet presAssocID="{69EC8D1B-CFBC-47E0-A852-DD2DDDB16426}" presName="bkgdShape" presStyleLbl="node1" presStyleIdx="0" presStyleCnt="7"/>
      <dgm:spPr/>
      <dgm:t>
        <a:bodyPr/>
        <a:lstStyle/>
        <a:p>
          <a:endParaRPr lang="es-ES"/>
        </a:p>
      </dgm:t>
    </dgm:pt>
    <dgm:pt modelId="{D9D48820-0A41-42D3-882E-F9DC374314C6}" type="pres">
      <dgm:prSet presAssocID="{69EC8D1B-CFBC-47E0-A852-DD2DDDB16426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D5EB47-BAFC-43A1-BF16-9A80AB60D7B2}" type="pres">
      <dgm:prSet presAssocID="{69EC8D1B-CFBC-47E0-A852-DD2DDDB16426}" presName="invisiNode" presStyleLbl="node1" presStyleIdx="0" presStyleCnt="7"/>
      <dgm:spPr/>
    </dgm:pt>
    <dgm:pt modelId="{C172394A-4F32-4EEF-B922-C6260B7CCF08}" type="pres">
      <dgm:prSet presAssocID="{69EC8D1B-CFBC-47E0-A852-DD2DDDB16426}" presName="imagNode" presStyleLbl="fgImgPlace1" presStyleIdx="0" presStyleCnt="7"/>
      <dgm:spPr/>
    </dgm:pt>
    <dgm:pt modelId="{AA153F2E-D8E0-41CE-8DEE-7A87FDF830E2}" type="pres">
      <dgm:prSet presAssocID="{E8BAB64B-52B4-4131-89B8-0C3F5A96BEC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897DDBF-1DBD-469C-99A6-11E1E69174F1}" type="pres">
      <dgm:prSet presAssocID="{9620153F-D541-47EE-A861-9838A0446522}" presName="compNode" presStyleCnt="0"/>
      <dgm:spPr/>
    </dgm:pt>
    <dgm:pt modelId="{0556BB07-E22B-456C-8238-40F64B1ABA5B}" type="pres">
      <dgm:prSet presAssocID="{9620153F-D541-47EE-A861-9838A0446522}" presName="bkgdShape" presStyleLbl="node1" presStyleIdx="1" presStyleCnt="7"/>
      <dgm:spPr/>
      <dgm:t>
        <a:bodyPr/>
        <a:lstStyle/>
        <a:p>
          <a:endParaRPr lang="es-ES"/>
        </a:p>
      </dgm:t>
    </dgm:pt>
    <dgm:pt modelId="{A628AE7F-6AE8-4FF7-9D87-9BD11E05B318}" type="pres">
      <dgm:prSet presAssocID="{9620153F-D541-47EE-A861-9838A0446522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D3AF92-DA00-4BF7-9F05-D986E1460862}" type="pres">
      <dgm:prSet presAssocID="{9620153F-D541-47EE-A861-9838A0446522}" presName="invisiNode" presStyleLbl="node1" presStyleIdx="1" presStyleCnt="7"/>
      <dgm:spPr/>
    </dgm:pt>
    <dgm:pt modelId="{8B1D34B7-AB78-4F4E-AEB6-C422D533A4FD}" type="pres">
      <dgm:prSet presAssocID="{9620153F-D541-47EE-A861-9838A0446522}" presName="imagNode" presStyleLbl="fgImgPlace1" presStyleIdx="1" presStyleCnt="7"/>
      <dgm:spPr/>
    </dgm:pt>
    <dgm:pt modelId="{2D077CBA-8CE2-43BD-AA5C-0967486DF765}" type="pres">
      <dgm:prSet presAssocID="{667D6A9D-17C0-4B26-9D70-68AC26F5401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3D9E8EA-D4F9-4F94-BBDC-11EE0187FC9E}" type="pres">
      <dgm:prSet presAssocID="{CA7EE36D-1C15-4113-8DEB-0F3081086848}" presName="compNode" presStyleCnt="0"/>
      <dgm:spPr/>
    </dgm:pt>
    <dgm:pt modelId="{8B64D8D2-1417-45C5-858C-D0025968D457}" type="pres">
      <dgm:prSet presAssocID="{CA7EE36D-1C15-4113-8DEB-0F3081086848}" presName="bkgdShape" presStyleLbl="node1" presStyleIdx="2" presStyleCnt="7"/>
      <dgm:spPr/>
      <dgm:t>
        <a:bodyPr/>
        <a:lstStyle/>
        <a:p>
          <a:endParaRPr lang="es-ES"/>
        </a:p>
      </dgm:t>
    </dgm:pt>
    <dgm:pt modelId="{A138585E-FFB1-4653-9D82-449440A5013C}" type="pres">
      <dgm:prSet presAssocID="{CA7EE36D-1C15-4113-8DEB-0F3081086848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B51B87-DC8E-4AD2-B1BB-7C4DF71203D4}" type="pres">
      <dgm:prSet presAssocID="{CA7EE36D-1C15-4113-8DEB-0F3081086848}" presName="invisiNode" presStyleLbl="node1" presStyleIdx="2" presStyleCnt="7"/>
      <dgm:spPr/>
    </dgm:pt>
    <dgm:pt modelId="{9D00854A-638B-4F6E-B7A0-C39A386B1BBC}" type="pres">
      <dgm:prSet presAssocID="{CA7EE36D-1C15-4113-8DEB-0F3081086848}" presName="imagNode" presStyleLbl="fgImgPlace1" presStyleIdx="2" presStyleCnt="7"/>
      <dgm:spPr/>
    </dgm:pt>
    <dgm:pt modelId="{55387E84-D782-45CD-BE1F-05FAD211D7C6}" type="pres">
      <dgm:prSet presAssocID="{3AF8228D-3A77-4924-AD5B-D4A3CBF0E7F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F57E804-2C86-4459-A38D-912AE019089B}" type="pres">
      <dgm:prSet presAssocID="{03D8225D-2BDB-41BA-B3D1-683125C82C88}" presName="compNode" presStyleCnt="0"/>
      <dgm:spPr/>
    </dgm:pt>
    <dgm:pt modelId="{5A9F7D5F-3213-404C-B548-F30E241A071C}" type="pres">
      <dgm:prSet presAssocID="{03D8225D-2BDB-41BA-B3D1-683125C82C88}" presName="bkgdShape" presStyleLbl="node1" presStyleIdx="3" presStyleCnt="7"/>
      <dgm:spPr/>
      <dgm:t>
        <a:bodyPr/>
        <a:lstStyle/>
        <a:p>
          <a:endParaRPr lang="es-ES"/>
        </a:p>
      </dgm:t>
    </dgm:pt>
    <dgm:pt modelId="{9BC2520C-80FE-4A2E-BC7B-E5DE91A184FE}" type="pres">
      <dgm:prSet presAssocID="{03D8225D-2BDB-41BA-B3D1-683125C82C88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52B68F-3994-4D8C-9C97-2ACB48042625}" type="pres">
      <dgm:prSet presAssocID="{03D8225D-2BDB-41BA-B3D1-683125C82C88}" presName="invisiNode" presStyleLbl="node1" presStyleIdx="3" presStyleCnt="7"/>
      <dgm:spPr/>
    </dgm:pt>
    <dgm:pt modelId="{68B32344-CD03-4882-87FB-CE0F8525D7C0}" type="pres">
      <dgm:prSet presAssocID="{03D8225D-2BDB-41BA-B3D1-683125C82C88}" presName="imagNode" presStyleLbl="fgImgPlace1" presStyleIdx="3" presStyleCnt="7"/>
      <dgm:spPr/>
    </dgm:pt>
    <dgm:pt modelId="{C3AA82F9-3AF5-4C35-9F78-F1996F33E96C}" type="pres">
      <dgm:prSet presAssocID="{24B01C22-1080-43AE-8CBE-A33F58D1197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5EFC58F-3207-49A7-9A7F-A22BF2CAF5D6}" type="pres">
      <dgm:prSet presAssocID="{E7A8D784-BFBD-4E12-A616-D2A3580CD7DB}" presName="compNode" presStyleCnt="0"/>
      <dgm:spPr/>
    </dgm:pt>
    <dgm:pt modelId="{B1D2452F-F938-479D-8861-E9EE0D9BC365}" type="pres">
      <dgm:prSet presAssocID="{E7A8D784-BFBD-4E12-A616-D2A3580CD7DB}" presName="bkgdShape" presStyleLbl="node1" presStyleIdx="4" presStyleCnt="7"/>
      <dgm:spPr/>
      <dgm:t>
        <a:bodyPr/>
        <a:lstStyle/>
        <a:p>
          <a:endParaRPr lang="es-ES"/>
        </a:p>
      </dgm:t>
    </dgm:pt>
    <dgm:pt modelId="{15F4135A-36E9-4357-A60A-510CC5B7DF56}" type="pres">
      <dgm:prSet presAssocID="{E7A8D784-BFBD-4E12-A616-D2A3580CD7DB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A9423D-6570-4855-B63E-C1ED03FC9117}" type="pres">
      <dgm:prSet presAssocID="{E7A8D784-BFBD-4E12-A616-D2A3580CD7DB}" presName="invisiNode" presStyleLbl="node1" presStyleIdx="4" presStyleCnt="7"/>
      <dgm:spPr/>
    </dgm:pt>
    <dgm:pt modelId="{405DB504-85B7-4A6E-9A9A-8FF29FF03F9D}" type="pres">
      <dgm:prSet presAssocID="{E7A8D784-BFBD-4E12-A616-D2A3580CD7DB}" presName="imagNode" presStyleLbl="fgImgPlace1" presStyleIdx="4" presStyleCnt="7"/>
      <dgm:spPr/>
    </dgm:pt>
    <dgm:pt modelId="{F63ED329-9B76-4B23-95D3-8A7B9C42AF7E}" type="pres">
      <dgm:prSet presAssocID="{132762E6-6911-4EEF-868E-133AED42718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01D9C17-0281-4E57-A8BA-F2C6EEF9A0EC}" type="pres">
      <dgm:prSet presAssocID="{AA1ACF5E-727F-4F2E-A78D-B447214C069F}" presName="compNode" presStyleCnt="0"/>
      <dgm:spPr/>
    </dgm:pt>
    <dgm:pt modelId="{E6B8ABFE-49DD-4DB4-B121-5A9E095A6748}" type="pres">
      <dgm:prSet presAssocID="{AA1ACF5E-727F-4F2E-A78D-B447214C069F}" presName="bkgdShape" presStyleLbl="node1" presStyleIdx="5" presStyleCnt="7"/>
      <dgm:spPr/>
      <dgm:t>
        <a:bodyPr/>
        <a:lstStyle/>
        <a:p>
          <a:endParaRPr lang="es-ES"/>
        </a:p>
      </dgm:t>
    </dgm:pt>
    <dgm:pt modelId="{2C1FB7E4-43E6-4577-8447-80A101C96ABA}" type="pres">
      <dgm:prSet presAssocID="{AA1ACF5E-727F-4F2E-A78D-B447214C069F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09675E-DEFC-4316-AE2C-FB590E3D1460}" type="pres">
      <dgm:prSet presAssocID="{AA1ACF5E-727F-4F2E-A78D-B447214C069F}" presName="invisiNode" presStyleLbl="node1" presStyleIdx="5" presStyleCnt="7"/>
      <dgm:spPr/>
    </dgm:pt>
    <dgm:pt modelId="{935D4E6E-9BF0-4542-9085-38EA754794A0}" type="pres">
      <dgm:prSet presAssocID="{AA1ACF5E-727F-4F2E-A78D-B447214C069F}" presName="imagNode" presStyleLbl="fgImgPlace1" presStyleIdx="5" presStyleCnt="7"/>
      <dgm:spPr/>
    </dgm:pt>
    <dgm:pt modelId="{9BE838B0-EE1C-476B-BD74-F81788616BFC}" type="pres">
      <dgm:prSet presAssocID="{9C55D5C8-CCFC-4E6C-9EEA-F3D364D4F4C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2C6BBC2-4CAA-485E-AE36-4271E07F2790}" type="pres">
      <dgm:prSet presAssocID="{643E8755-7733-41AA-8F89-5DFEE24E16B0}" presName="compNode" presStyleCnt="0"/>
      <dgm:spPr/>
    </dgm:pt>
    <dgm:pt modelId="{5A7DF9C7-EF54-4A95-95A5-F49970382DDE}" type="pres">
      <dgm:prSet presAssocID="{643E8755-7733-41AA-8F89-5DFEE24E16B0}" presName="bkgdShape" presStyleLbl="node1" presStyleIdx="6" presStyleCnt="7"/>
      <dgm:spPr/>
      <dgm:t>
        <a:bodyPr/>
        <a:lstStyle/>
        <a:p>
          <a:endParaRPr lang="es-ES"/>
        </a:p>
      </dgm:t>
    </dgm:pt>
    <dgm:pt modelId="{B71BCBB0-57B2-4307-AAA2-C09F4AA7DDF4}" type="pres">
      <dgm:prSet presAssocID="{643E8755-7733-41AA-8F89-5DFEE24E16B0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030ED-7DF7-40F0-8B7F-503FB26ED7F8}" type="pres">
      <dgm:prSet presAssocID="{643E8755-7733-41AA-8F89-5DFEE24E16B0}" presName="invisiNode" presStyleLbl="node1" presStyleIdx="6" presStyleCnt="7"/>
      <dgm:spPr/>
    </dgm:pt>
    <dgm:pt modelId="{2063932E-1E9F-4F5E-9F44-9DF937AFC1E1}" type="pres">
      <dgm:prSet presAssocID="{643E8755-7733-41AA-8F89-5DFEE24E16B0}" presName="imagNode" presStyleLbl="fgImgPlace1" presStyleIdx="6" presStyleCnt="7"/>
      <dgm:spPr/>
    </dgm:pt>
  </dgm:ptLst>
  <dgm:cxnLst>
    <dgm:cxn modelId="{6A2E5CDD-5374-44BB-8A9A-7F435C68F79D}" srcId="{BDA89042-E098-47FF-B8B5-8CB40EC3A36A}" destId="{CA7EE36D-1C15-4113-8DEB-0F3081086848}" srcOrd="2" destOrd="0" parTransId="{0A441574-FBD8-4610-B690-71F9E6AB8E03}" sibTransId="{3AF8228D-3A77-4924-AD5B-D4A3CBF0E7FA}"/>
    <dgm:cxn modelId="{CAEB2A28-F053-471C-B73E-85E0F24B9499}" type="presOf" srcId="{69EC8D1B-CFBC-47E0-A852-DD2DDDB16426}" destId="{2694DB33-0D1C-4083-AADE-3196EA2A9196}" srcOrd="0" destOrd="0" presId="urn:microsoft.com/office/officeart/2005/8/layout/hList7"/>
    <dgm:cxn modelId="{CB487EED-CF28-48D3-9F1C-EBEE11C96C50}" srcId="{BDA89042-E098-47FF-B8B5-8CB40EC3A36A}" destId="{E7A8D784-BFBD-4E12-A616-D2A3580CD7DB}" srcOrd="4" destOrd="0" parTransId="{5E4A1321-3874-498D-9E4D-229A8B8E0058}" sibTransId="{132762E6-6911-4EEF-868E-133AED427181}"/>
    <dgm:cxn modelId="{CFD9D13F-E32C-4498-9EEB-863003BD9EC8}" srcId="{BDA89042-E098-47FF-B8B5-8CB40EC3A36A}" destId="{AA1ACF5E-727F-4F2E-A78D-B447214C069F}" srcOrd="5" destOrd="0" parTransId="{C001A0B1-5B2F-4252-8BAD-089B589479E2}" sibTransId="{9C55D5C8-CCFC-4E6C-9EEA-F3D364D4F4C6}"/>
    <dgm:cxn modelId="{93A4E654-7D44-4B25-BE30-79526B680177}" type="presOf" srcId="{03D8225D-2BDB-41BA-B3D1-683125C82C88}" destId="{9BC2520C-80FE-4A2E-BC7B-E5DE91A184FE}" srcOrd="1" destOrd="0" presId="urn:microsoft.com/office/officeart/2005/8/layout/hList7"/>
    <dgm:cxn modelId="{50EA0685-3B13-48F2-92DC-839D510D9C2E}" type="presOf" srcId="{CA7EE36D-1C15-4113-8DEB-0F3081086848}" destId="{8B64D8D2-1417-45C5-858C-D0025968D457}" srcOrd="0" destOrd="0" presId="urn:microsoft.com/office/officeart/2005/8/layout/hList7"/>
    <dgm:cxn modelId="{278DBB87-2CDD-4706-A2DE-F8DC597F466C}" type="presOf" srcId="{24B01C22-1080-43AE-8CBE-A33F58D11972}" destId="{C3AA82F9-3AF5-4C35-9F78-F1996F33E96C}" srcOrd="0" destOrd="0" presId="urn:microsoft.com/office/officeart/2005/8/layout/hList7"/>
    <dgm:cxn modelId="{1B99EFD5-5A7B-429F-8B10-2EF575DDEA02}" type="presOf" srcId="{3AF8228D-3A77-4924-AD5B-D4A3CBF0E7FA}" destId="{55387E84-D782-45CD-BE1F-05FAD211D7C6}" srcOrd="0" destOrd="0" presId="urn:microsoft.com/office/officeart/2005/8/layout/hList7"/>
    <dgm:cxn modelId="{744756F9-83A1-4AE6-91B0-41BCE41BA55C}" type="presOf" srcId="{BDA89042-E098-47FF-B8B5-8CB40EC3A36A}" destId="{2281F482-4B64-4129-8D20-B4DDE1942D32}" srcOrd="0" destOrd="0" presId="urn:microsoft.com/office/officeart/2005/8/layout/hList7"/>
    <dgm:cxn modelId="{A1CF4B08-9D6D-452B-8C8A-820FCCA5D0AE}" type="presOf" srcId="{667D6A9D-17C0-4B26-9D70-68AC26F5401C}" destId="{2D077CBA-8CE2-43BD-AA5C-0967486DF765}" srcOrd="0" destOrd="0" presId="urn:microsoft.com/office/officeart/2005/8/layout/hList7"/>
    <dgm:cxn modelId="{BCCD85ED-C4AC-4E52-A23D-CEA79FAF0D4F}" type="presOf" srcId="{9C55D5C8-CCFC-4E6C-9EEA-F3D364D4F4C6}" destId="{9BE838B0-EE1C-476B-BD74-F81788616BFC}" srcOrd="0" destOrd="0" presId="urn:microsoft.com/office/officeart/2005/8/layout/hList7"/>
    <dgm:cxn modelId="{2EB0DE53-76F5-40B6-A851-350DEF6C0987}" type="presOf" srcId="{9620153F-D541-47EE-A861-9838A0446522}" destId="{0556BB07-E22B-456C-8238-40F64B1ABA5B}" srcOrd="0" destOrd="0" presId="urn:microsoft.com/office/officeart/2005/8/layout/hList7"/>
    <dgm:cxn modelId="{19E8FD05-7A8B-47DC-AD0F-7B049137C04C}" type="presOf" srcId="{643E8755-7733-41AA-8F89-5DFEE24E16B0}" destId="{B71BCBB0-57B2-4307-AAA2-C09F4AA7DDF4}" srcOrd="1" destOrd="0" presId="urn:microsoft.com/office/officeart/2005/8/layout/hList7"/>
    <dgm:cxn modelId="{EE07E3DB-7F45-4C41-A14E-47F9D12E9F39}" srcId="{BDA89042-E098-47FF-B8B5-8CB40EC3A36A}" destId="{643E8755-7733-41AA-8F89-5DFEE24E16B0}" srcOrd="6" destOrd="0" parTransId="{CF4AE727-08D3-4664-8E16-8D8A34FD1E5E}" sibTransId="{EF785182-2597-4AB1-83B8-34FB9D4357B9}"/>
    <dgm:cxn modelId="{CDAEDC1F-7515-473E-A07D-C90223ADE645}" type="presOf" srcId="{E7A8D784-BFBD-4E12-A616-D2A3580CD7DB}" destId="{B1D2452F-F938-479D-8861-E9EE0D9BC365}" srcOrd="0" destOrd="0" presId="urn:microsoft.com/office/officeart/2005/8/layout/hList7"/>
    <dgm:cxn modelId="{433CE2E5-B536-4D02-8BE7-91FCFE51C093}" type="presOf" srcId="{AA1ACF5E-727F-4F2E-A78D-B447214C069F}" destId="{E6B8ABFE-49DD-4DB4-B121-5A9E095A6748}" srcOrd="0" destOrd="0" presId="urn:microsoft.com/office/officeart/2005/8/layout/hList7"/>
    <dgm:cxn modelId="{BF752259-E9AF-4844-AC9A-F359CB3B53D5}" type="presOf" srcId="{AA1ACF5E-727F-4F2E-A78D-B447214C069F}" destId="{2C1FB7E4-43E6-4577-8447-80A101C96ABA}" srcOrd="1" destOrd="0" presId="urn:microsoft.com/office/officeart/2005/8/layout/hList7"/>
    <dgm:cxn modelId="{FB6ABB9C-17CA-4440-BFE5-C2863D6BBA7D}" type="presOf" srcId="{03D8225D-2BDB-41BA-B3D1-683125C82C88}" destId="{5A9F7D5F-3213-404C-B548-F30E241A071C}" srcOrd="0" destOrd="0" presId="urn:microsoft.com/office/officeart/2005/8/layout/hList7"/>
    <dgm:cxn modelId="{0DFF6409-6EC6-4830-A931-96B300B0B37E}" type="presOf" srcId="{E7A8D784-BFBD-4E12-A616-D2A3580CD7DB}" destId="{15F4135A-36E9-4357-A60A-510CC5B7DF56}" srcOrd="1" destOrd="0" presId="urn:microsoft.com/office/officeart/2005/8/layout/hList7"/>
    <dgm:cxn modelId="{F206D039-3D2F-42B9-BA62-B1B5603540C6}" srcId="{BDA89042-E098-47FF-B8B5-8CB40EC3A36A}" destId="{69EC8D1B-CFBC-47E0-A852-DD2DDDB16426}" srcOrd="0" destOrd="0" parTransId="{70FDFD3D-8CA7-48AA-B784-29371A1C375C}" sibTransId="{E8BAB64B-52B4-4131-89B8-0C3F5A96BECF}"/>
    <dgm:cxn modelId="{3DEDD346-4FF4-48E7-94BA-97DFB28DE9EB}" srcId="{BDA89042-E098-47FF-B8B5-8CB40EC3A36A}" destId="{03D8225D-2BDB-41BA-B3D1-683125C82C88}" srcOrd="3" destOrd="0" parTransId="{D27609F4-A799-4FB4-8876-5227792F4E74}" sibTransId="{24B01C22-1080-43AE-8CBE-A33F58D11972}"/>
    <dgm:cxn modelId="{5DA3639D-EB8E-42E5-99AB-D21B161B4A6B}" type="presOf" srcId="{CA7EE36D-1C15-4113-8DEB-0F3081086848}" destId="{A138585E-FFB1-4653-9D82-449440A5013C}" srcOrd="1" destOrd="0" presId="urn:microsoft.com/office/officeart/2005/8/layout/hList7"/>
    <dgm:cxn modelId="{4D943EC7-DAD5-4C98-990F-7C24A824AC8F}" srcId="{BDA89042-E098-47FF-B8B5-8CB40EC3A36A}" destId="{9620153F-D541-47EE-A861-9838A0446522}" srcOrd="1" destOrd="0" parTransId="{42F6505D-F574-4265-91EE-79C2EA8E2559}" sibTransId="{667D6A9D-17C0-4B26-9D70-68AC26F5401C}"/>
    <dgm:cxn modelId="{CE215837-614C-4BBB-9D54-71AAE0962A66}" type="presOf" srcId="{132762E6-6911-4EEF-868E-133AED427181}" destId="{F63ED329-9B76-4B23-95D3-8A7B9C42AF7E}" srcOrd="0" destOrd="0" presId="urn:microsoft.com/office/officeart/2005/8/layout/hList7"/>
    <dgm:cxn modelId="{640C87CF-616A-493C-810D-3CDA09058F8F}" type="presOf" srcId="{643E8755-7733-41AA-8F89-5DFEE24E16B0}" destId="{5A7DF9C7-EF54-4A95-95A5-F49970382DDE}" srcOrd="0" destOrd="0" presId="urn:microsoft.com/office/officeart/2005/8/layout/hList7"/>
    <dgm:cxn modelId="{9FB17B17-5705-4ABC-9CB3-51B7354EF91E}" type="presOf" srcId="{E8BAB64B-52B4-4131-89B8-0C3F5A96BECF}" destId="{AA153F2E-D8E0-41CE-8DEE-7A87FDF830E2}" srcOrd="0" destOrd="0" presId="urn:microsoft.com/office/officeart/2005/8/layout/hList7"/>
    <dgm:cxn modelId="{05E494D4-7829-428C-B1F1-3D56F8252354}" type="presOf" srcId="{9620153F-D541-47EE-A861-9838A0446522}" destId="{A628AE7F-6AE8-4FF7-9D87-9BD11E05B318}" srcOrd="1" destOrd="0" presId="urn:microsoft.com/office/officeart/2005/8/layout/hList7"/>
    <dgm:cxn modelId="{6247FF07-1912-480C-9A98-0C588A7F0127}" type="presOf" srcId="{69EC8D1B-CFBC-47E0-A852-DD2DDDB16426}" destId="{D9D48820-0A41-42D3-882E-F9DC374314C6}" srcOrd="1" destOrd="0" presId="urn:microsoft.com/office/officeart/2005/8/layout/hList7"/>
    <dgm:cxn modelId="{3A91051C-D18D-41F8-B20D-947FE38E6862}" type="presParOf" srcId="{2281F482-4B64-4129-8D20-B4DDE1942D32}" destId="{F320D48C-5F68-41C2-A440-A072F7E31A5D}" srcOrd="0" destOrd="0" presId="urn:microsoft.com/office/officeart/2005/8/layout/hList7"/>
    <dgm:cxn modelId="{A65FC51B-8571-4F96-A015-AD6252CDDE41}" type="presParOf" srcId="{2281F482-4B64-4129-8D20-B4DDE1942D32}" destId="{7DBE487B-B4AE-4969-919D-558849F15304}" srcOrd="1" destOrd="0" presId="urn:microsoft.com/office/officeart/2005/8/layout/hList7"/>
    <dgm:cxn modelId="{68E67D78-6CE8-4D1C-846E-DC4810A3A267}" type="presParOf" srcId="{7DBE487B-B4AE-4969-919D-558849F15304}" destId="{7F0A379E-3B2B-407A-BD0F-4AEC56C28B55}" srcOrd="0" destOrd="0" presId="urn:microsoft.com/office/officeart/2005/8/layout/hList7"/>
    <dgm:cxn modelId="{450DA288-4CEC-4E31-BB5A-95C3403AF86E}" type="presParOf" srcId="{7F0A379E-3B2B-407A-BD0F-4AEC56C28B55}" destId="{2694DB33-0D1C-4083-AADE-3196EA2A9196}" srcOrd="0" destOrd="0" presId="urn:microsoft.com/office/officeart/2005/8/layout/hList7"/>
    <dgm:cxn modelId="{3D3252AE-6155-42A1-BCB1-6C0C3026D1C2}" type="presParOf" srcId="{7F0A379E-3B2B-407A-BD0F-4AEC56C28B55}" destId="{D9D48820-0A41-42D3-882E-F9DC374314C6}" srcOrd="1" destOrd="0" presId="urn:microsoft.com/office/officeart/2005/8/layout/hList7"/>
    <dgm:cxn modelId="{ED12783E-ED26-4942-8E8C-57B962A3ADA8}" type="presParOf" srcId="{7F0A379E-3B2B-407A-BD0F-4AEC56C28B55}" destId="{35D5EB47-BAFC-43A1-BF16-9A80AB60D7B2}" srcOrd="2" destOrd="0" presId="urn:microsoft.com/office/officeart/2005/8/layout/hList7"/>
    <dgm:cxn modelId="{1D43DF51-4132-4A1D-9540-571F4DBEA841}" type="presParOf" srcId="{7F0A379E-3B2B-407A-BD0F-4AEC56C28B55}" destId="{C172394A-4F32-4EEF-B922-C6260B7CCF08}" srcOrd="3" destOrd="0" presId="urn:microsoft.com/office/officeart/2005/8/layout/hList7"/>
    <dgm:cxn modelId="{60317118-791E-4A50-8F55-6209773B8002}" type="presParOf" srcId="{7DBE487B-B4AE-4969-919D-558849F15304}" destId="{AA153F2E-D8E0-41CE-8DEE-7A87FDF830E2}" srcOrd="1" destOrd="0" presId="urn:microsoft.com/office/officeart/2005/8/layout/hList7"/>
    <dgm:cxn modelId="{AF2046AA-D6A9-44FD-967E-5F7A18841C12}" type="presParOf" srcId="{7DBE487B-B4AE-4969-919D-558849F15304}" destId="{A897DDBF-1DBD-469C-99A6-11E1E69174F1}" srcOrd="2" destOrd="0" presId="urn:microsoft.com/office/officeart/2005/8/layout/hList7"/>
    <dgm:cxn modelId="{E1F727AB-1FFD-4549-8DA9-208B43CC1389}" type="presParOf" srcId="{A897DDBF-1DBD-469C-99A6-11E1E69174F1}" destId="{0556BB07-E22B-456C-8238-40F64B1ABA5B}" srcOrd="0" destOrd="0" presId="urn:microsoft.com/office/officeart/2005/8/layout/hList7"/>
    <dgm:cxn modelId="{3F2B98A8-297A-45FB-B3AE-CFF2056207D3}" type="presParOf" srcId="{A897DDBF-1DBD-469C-99A6-11E1E69174F1}" destId="{A628AE7F-6AE8-4FF7-9D87-9BD11E05B318}" srcOrd="1" destOrd="0" presId="urn:microsoft.com/office/officeart/2005/8/layout/hList7"/>
    <dgm:cxn modelId="{2D6081AF-F57F-4754-9106-0BBBA67B639F}" type="presParOf" srcId="{A897DDBF-1DBD-469C-99A6-11E1E69174F1}" destId="{6FD3AF92-DA00-4BF7-9F05-D986E1460862}" srcOrd="2" destOrd="0" presId="urn:microsoft.com/office/officeart/2005/8/layout/hList7"/>
    <dgm:cxn modelId="{F664319C-7A16-4217-B197-55499A7F3DB5}" type="presParOf" srcId="{A897DDBF-1DBD-469C-99A6-11E1E69174F1}" destId="{8B1D34B7-AB78-4F4E-AEB6-C422D533A4FD}" srcOrd="3" destOrd="0" presId="urn:microsoft.com/office/officeart/2005/8/layout/hList7"/>
    <dgm:cxn modelId="{2093B7C8-5AC5-4A15-915F-04A135D36220}" type="presParOf" srcId="{7DBE487B-B4AE-4969-919D-558849F15304}" destId="{2D077CBA-8CE2-43BD-AA5C-0967486DF765}" srcOrd="3" destOrd="0" presId="urn:microsoft.com/office/officeart/2005/8/layout/hList7"/>
    <dgm:cxn modelId="{2A18220C-9FC1-419C-A601-C29E0BCB5777}" type="presParOf" srcId="{7DBE487B-B4AE-4969-919D-558849F15304}" destId="{43D9E8EA-D4F9-4F94-BBDC-11EE0187FC9E}" srcOrd="4" destOrd="0" presId="urn:microsoft.com/office/officeart/2005/8/layout/hList7"/>
    <dgm:cxn modelId="{B8419B48-2244-4B75-9B10-85DE2C94DC91}" type="presParOf" srcId="{43D9E8EA-D4F9-4F94-BBDC-11EE0187FC9E}" destId="{8B64D8D2-1417-45C5-858C-D0025968D457}" srcOrd="0" destOrd="0" presId="urn:microsoft.com/office/officeart/2005/8/layout/hList7"/>
    <dgm:cxn modelId="{05723E3E-F879-4332-A69E-2C614E8BCD86}" type="presParOf" srcId="{43D9E8EA-D4F9-4F94-BBDC-11EE0187FC9E}" destId="{A138585E-FFB1-4653-9D82-449440A5013C}" srcOrd="1" destOrd="0" presId="urn:microsoft.com/office/officeart/2005/8/layout/hList7"/>
    <dgm:cxn modelId="{C4098A12-C82B-4C21-BAFA-19F87F8DDB8D}" type="presParOf" srcId="{43D9E8EA-D4F9-4F94-BBDC-11EE0187FC9E}" destId="{F8B51B87-DC8E-4AD2-B1BB-7C4DF71203D4}" srcOrd="2" destOrd="0" presId="urn:microsoft.com/office/officeart/2005/8/layout/hList7"/>
    <dgm:cxn modelId="{7E32CA31-9853-4572-89C0-8999EAED07F4}" type="presParOf" srcId="{43D9E8EA-D4F9-4F94-BBDC-11EE0187FC9E}" destId="{9D00854A-638B-4F6E-B7A0-C39A386B1BBC}" srcOrd="3" destOrd="0" presId="urn:microsoft.com/office/officeart/2005/8/layout/hList7"/>
    <dgm:cxn modelId="{0A696D5E-E983-46EE-990F-17DE5BBCE7FC}" type="presParOf" srcId="{7DBE487B-B4AE-4969-919D-558849F15304}" destId="{55387E84-D782-45CD-BE1F-05FAD211D7C6}" srcOrd="5" destOrd="0" presId="urn:microsoft.com/office/officeart/2005/8/layout/hList7"/>
    <dgm:cxn modelId="{CEB423D9-A5BA-4F8C-BF26-B79958C3861C}" type="presParOf" srcId="{7DBE487B-B4AE-4969-919D-558849F15304}" destId="{0F57E804-2C86-4459-A38D-912AE019089B}" srcOrd="6" destOrd="0" presId="urn:microsoft.com/office/officeart/2005/8/layout/hList7"/>
    <dgm:cxn modelId="{CBFDAB98-0BC5-4FB9-8B8B-7A09CD644346}" type="presParOf" srcId="{0F57E804-2C86-4459-A38D-912AE019089B}" destId="{5A9F7D5F-3213-404C-B548-F30E241A071C}" srcOrd="0" destOrd="0" presId="urn:microsoft.com/office/officeart/2005/8/layout/hList7"/>
    <dgm:cxn modelId="{4814B7A0-5255-4105-8B6E-6A3A34E7AEA6}" type="presParOf" srcId="{0F57E804-2C86-4459-A38D-912AE019089B}" destId="{9BC2520C-80FE-4A2E-BC7B-E5DE91A184FE}" srcOrd="1" destOrd="0" presId="urn:microsoft.com/office/officeart/2005/8/layout/hList7"/>
    <dgm:cxn modelId="{E92EFF71-2156-44C0-9C7F-FD97CD4742AF}" type="presParOf" srcId="{0F57E804-2C86-4459-A38D-912AE019089B}" destId="{6C52B68F-3994-4D8C-9C97-2ACB48042625}" srcOrd="2" destOrd="0" presId="urn:microsoft.com/office/officeart/2005/8/layout/hList7"/>
    <dgm:cxn modelId="{7402479E-05F8-4CFC-9BA0-9068E26B3343}" type="presParOf" srcId="{0F57E804-2C86-4459-A38D-912AE019089B}" destId="{68B32344-CD03-4882-87FB-CE0F8525D7C0}" srcOrd="3" destOrd="0" presId="urn:microsoft.com/office/officeart/2005/8/layout/hList7"/>
    <dgm:cxn modelId="{7E2EB492-5FDC-407F-B660-22C95C1BAD33}" type="presParOf" srcId="{7DBE487B-B4AE-4969-919D-558849F15304}" destId="{C3AA82F9-3AF5-4C35-9F78-F1996F33E96C}" srcOrd="7" destOrd="0" presId="urn:microsoft.com/office/officeart/2005/8/layout/hList7"/>
    <dgm:cxn modelId="{6BD2D467-06C5-4532-8C51-FECA746F3493}" type="presParOf" srcId="{7DBE487B-B4AE-4969-919D-558849F15304}" destId="{35EFC58F-3207-49A7-9A7F-A22BF2CAF5D6}" srcOrd="8" destOrd="0" presId="urn:microsoft.com/office/officeart/2005/8/layout/hList7"/>
    <dgm:cxn modelId="{26A33427-D55A-4727-AE72-E39B802CC9D3}" type="presParOf" srcId="{35EFC58F-3207-49A7-9A7F-A22BF2CAF5D6}" destId="{B1D2452F-F938-479D-8861-E9EE0D9BC365}" srcOrd="0" destOrd="0" presId="urn:microsoft.com/office/officeart/2005/8/layout/hList7"/>
    <dgm:cxn modelId="{8E71339F-80E8-475A-873F-164D8BB89369}" type="presParOf" srcId="{35EFC58F-3207-49A7-9A7F-A22BF2CAF5D6}" destId="{15F4135A-36E9-4357-A60A-510CC5B7DF56}" srcOrd="1" destOrd="0" presId="urn:microsoft.com/office/officeart/2005/8/layout/hList7"/>
    <dgm:cxn modelId="{7A7A6AEF-D5D6-4EAA-B167-AAC380CD52B3}" type="presParOf" srcId="{35EFC58F-3207-49A7-9A7F-A22BF2CAF5D6}" destId="{23A9423D-6570-4855-B63E-C1ED03FC9117}" srcOrd="2" destOrd="0" presId="urn:microsoft.com/office/officeart/2005/8/layout/hList7"/>
    <dgm:cxn modelId="{05962FF0-21A1-46B3-A6EC-DBBAB3DD2178}" type="presParOf" srcId="{35EFC58F-3207-49A7-9A7F-A22BF2CAF5D6}" destId="{405DB504-85B7-4A6E-9A9A-8FF29FF03F9D}" srcOrd="3" destOrd="0" presId="urn:microsoft.com/office/officeart/2005/8/layout/hList7"/>
    <dgm:cxn modelId="{9FDDB88C-C181-4940-B60E-F07122A67FF2}" type="presParOf" srcId="{7DBE487B-B4AE-4969-919D-558849F15304}" destId="{F63ED329-9B76-4B23-95D3-8A7B9C42AF7E}" srcOrd="9" destOrd="0" presId="urn:microsoft.com/office/officeart/2005/8/layout/hList7"/>
    <dgm:cxn modelId="{1222A060-81E1-4565-BD30-6FC551F9A611}" type="presParOf" srcId="{7DBE487B-B4AE-4969-919D-558849F15304}" destId="{B01D9C17-0281-4E57-A8BA-F2C6EEF9A0EC}" srcOrd="10" destOrd="0" presId="urn:microsoft.com/office/officeart/2005/8/layout/hList7"/>
    <dgm:cxn modelId="{82A0F59E-08CA-4411-9264-2E772BBFA7C0}" type="presParOf" srcId="{B01D9C17-0281-4E57-A8BA-F2C6EEF9A0EC}" destId="{E6B8ABFE-49DD-4DB4-B121-5A9E095A6748}" srcOrd="0" destOrd="0" presId="urn:microsoft.com/office/officeart/2005/8/layout/hList7"/>
    <dgm:cxn modelId="{9802F0C4-9456-455F-9FB7-2F21B64FEFA5}" type="presParOf" srcId="{B01D9C17-0281-4E57-A8BA-F2C6EEF9A0EC}" destId="{2C1FB7E4-43E6-4577-8447-80A101C96ABA}" srcOrd="1" destOrd="0" presId="urn:microsoft.com/office/officeart/2005/8/layout/hList7"/>
    <dgm:cxn modelId="{D72364A3-D2E7-4224-99CA-2E29A62A59C8}" type="presParOf" srcId="{B01D9C17-0281-4E57-A8BA-F2C6EEF9A0EC}" destId="{8009675E-DEFC-4316-AE2C-FB590E3D1460}" srcOrd="2" destOrd="0" presId="urn:microsoft.com/office/officeart/2005/8/layout/hList7"/>
    <dgm:cxn modelId="{FC2E924D-834A-473F-8876-32689603517B}" type="presParOf" srcId="{B01D9C17-0281-4E57-A8BA-F2C6EEF9A0EC}" destId="{935D4E6E-9BF0-4542-9085-38EA754794A0}" srcOrd="3" destOrd="0" presId="urn:microsoft.com/office/officeart/2005/8/layout/hList7"/>
    <dgm:cxn modelId="{96E7ECD5-3EDA-4015-BFB1-3902DF6736AF}" type="presParOf" srcId="{7DBE487B-B4AE-4969-919D-558849F15304}" destId="{9BE838B0-EE1C-476B-BD74-F81788616BFC}" srcOrd="11" destOrd="0" presId="urn:microsoft.com/office/officeart/2005/8/layout/hList7"/>
    <dgm:cxn modelId="{1DDDE935-E38C-488E-84A0-693EB696968C}" type="presParOf" srcId="{7DBE487B-B4AE-4969-919D-558849F15304}" destId="{52C6BBC2-4CAA-485E-AE36-4271E07F2790}" srcOrd="12" destOrd="0" presId="urn:microsoft.com/office/officeart/2005/8/layout/hList7"/>
    <dgm:cxn modelId="{7413FB56-F4BC-4BBD-A1CB-7BFA2423E8AC}" type="presParOf" srcId="{52C6BBC2-4CAA-485E-AE36-4271E07F2790}" destId="{5A7DF9C7-EF54-4A95-95A5-F49970382DDE}" srcOrd="0" destOrd="0" presId="urn:microsoft.com/office/officeart/2005/8/layout/hList7"/>
    <dgm:cxn modelId="{A6515367-31C7-4452-8C9A-A0BDDE474C65}" type="presParOf" srcId="{52C6BBC2-4CAA-485E-AE36-4271E07F2790}" destId="{B71BCBB0-57B2-4307-AAA2-C09F4AA7DDF4}" srcOrd="1" destOrd="0" presId="urn:microsoft.com/office/officeart/2005/8/layout/hList7"/>
    <dgm:cxn modelId="{70212E11-B659-4FB9-BDA7-13D8118FBFC7}" type="presParOf" srcId="{52C6BBC2-4CAA-485E-AE36-4271E07F2790}" destId="{F63030ED-7DF7-40F0-8B7F-503FB26ED7F8}" srcOrd="2" destOrd="0" presId="urn:microsoft.com/office/officeart/2005/8/layout/hList7"/>
    <dgm:cxn modelId="{C3216293-323B-4C41-A8D1-BB8D8AA95941}" type="presParOf" srcId="{52C6BBC2-4CAA-485E-AE36-4271E07F2790}" destId="{2063932E-1E9F-4F5E-9F44-9DF937AFC1E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EE1B2A-3F31-4814-A082-8A746030C806}" type="doc">
      <dgm:prSet loTypeId="urn:microsoft.com/office/officeart/2008/layout/VerticalCurvedList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3092B62F-FF1C-436F-9CCB-4B04B41FAB47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/>
              </a:solidFill>
              <a:latin typeface="Goudy Old Style" panose="02020502050305020303" pitchFamily="18" charset="0"/>
            </a:rPr>
            <a:t>Descripción General</a:t>
          </a:r>
          <a:endParaRPr lang="es-ES" sz="3200" b="1" dirty="0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2E6F885F-02BD-423E-A4D6-BD013C1C7FD8}" type="parTrans" cxnId="{B06A399C-585D-4802-822B-73E7EC5DBA16}">
      <dgm:prSet/>
      <dgm:spPr/>
      <dgm:t>
        <a:bodyPr/>
        <a:lstStyle/>
        <a:p>
          <a:endParaRPr lang="es-ES" sz="2800" b="1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CA0FDC10-A368-4F02-A547-B8043B04568C}" type="sibTrans" cxnId="{B06A399C-585D-4802-822B-73E7EC5DBA16}">
      <dgm:prSet/>
      <dgm:spPr/>
      <dgm:t>
        <a:bodyPr/>
        <a:lstStyle/>
        <a:p>
          <a:endParaRPr lang="es-ES" sz="2800" b="1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339DAE76-D5FF-4167-8FE8-610CCE13C056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/>
              </a:solidFill>
              <a:latin typeface="Goudy Old Style" panose="02020502050305020303" pitchFamily="18" charset="0"/>
            </a:rPr>
            <a:t>Características del lugar</a:t>
          </a:r>
          <a:endParaRPr lang="es-ES" sz="3200" b="1" dirty="0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238B5529-E0B6-409D-B1A7-C757B62E0EC5}" type="parTrans" cxnId="{9AEB370C-24DF-4B52-AF94-E91456150C82}">
      <dgm:prSet/>
      <dgm:spPr/>
      <dgm:t>
        <a:bodyPr/>
        <a:lstStyle/>
        <a:p>
          <a:endParaRPr lang="es-ES" sz="2800" b="1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98BC4AE7-EF1A-4B1E-84EF-331C6416EDF7}" type="sibTrans" cxnId="{9AEB370C-24DF-4B52-AF94-E91456150C82}">
      <dgm:prSet/>
      <dgm:spPr/>
      <dgm:t>
        <a:bodyPr/>
        <a:lstStyle/>
        <a:p>
          <a:endParaRPr lang="es-ES" sz="2800" b="1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D9FA599D-E8DB-492C-92A5-824FD66DFE39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/>
              </a:solidFill>
              <a:latin typeface="Goudy Old Style" panose="02020502050305020303" pitchFamily="18" charset="0"/>
            </a:rPr>
            <a:t>Organización de los dispositivos</a:t>
          </a:r>
          <a:endParaRPr lang="es-ES" sz="3200" b="1" dirty="0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349286B3-B6CB-43E8-A0FA-92E8E08D0001}" type="parTrans" cxnId="{7ECA242D-20C8-4679-8FD7-C4F3941100A8}">
      <dgm:prSet/>
      <dgm:spPr/>
      <dgm:t>
        <a:bodyPr/>
        <a:lstStyle/>
        <a:p>
          <a:endParaRPr lang="es-ES" sz="2800" b="1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B53DF5AD-AF54-4E92-815C-05BEB2A95E7E}" type="sibTrans" cxnId="{7ECA242D-20C8-4679-8FD7-C4F3941100A8}">
      <dgm:prSet/>
      <dgm:spPr/>
      <dgm:t>
        <a:bodyPr/>
        <a:lstStyle/>
        <a:p>
          <a:endParaRPr lang="es-ES" sz="2800" b="1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11A41BCA-0019-44D0-9E5B-F372A945BB45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/>
              </a:solidFill>
              <a:latin typeface="Goudy Old Style" panose="02020502050305020303" pitchFamily="18" charset="0"/>
            </a:rPr>
            <a:t>Inicio del Sistema</a:t>
          </a:r>
          <a:endParaRPr lang="es-ES" sz="3200" b="1" dirty="0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D334E0A3-1708-47EB-BA3B-775936634012}" type="parTrans" cxnId="{ABC04947-CC9E-4662-9ADA-67F3217D7B9D}">
      <dgm:prSet/>
      <dgm:spPr/>
      <dgm:t>
        <a:bodyPr/>
        <a:lstStyle/>
        <a:p>
          <a:endParaRPr lang="es-ES" sz="2800" b="1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16F500A5-A64E-4A43-8B74-699243A8C7A6}" type="sibTrans" cxnId="{ABC04947-CC9E-4662-9ADA-67F3217D7B9D}">
      <dgm:prSet/>
      <dgm:spPr/>
      <dgm:t>
        <a:bodyPr/>
        <a:lstStyle/>
        <a:p>
          <a:endParaRPr lang="es-ES" sz="2800" b="1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86365D45-2C03-4B63-9967-6AB3B8D5DCCA}">
      <dgm:prSet phldrT="[Texto]" custT="1"/>
      <dgm:spPr>
        <a:noFill/>
      </dgm:spPr>
      <dgm:t>
        <a:bodyPr/>
        <a:lstStyle/>
        <a:p>
          <a:r>
            <a:rPr lang="es-ES" sz="3200" b="1" dirty="0" smtClean="0">
              <a:solidFill>
                <a:schemeClr val="bg1"/>
              </a:solidFill>
              <a:latin typeface="Goudy Old Style" panose="02020502050305020303" pitchFamily="18" charset="0"/>
            </a:rPr>
            <a:t>Visualización del </a:t>
          </a:r>
          <a:r>
            <a:rPr lang="es-ES" sz="3200" b="1" dirty="0" err="1" smtClean="0">
              <a:solidFill>
                <a:schemeClr val="bg1"/>
              </a:solidFill>
              <a:latin typeface="Goudy Old Style" panose="02020502050305020303" pitchFamily="18" charset="0"/>
            </a:rPr>
            <a:t>Streaming</a:t>
          </a:r>
          <a:r>
            <a:rPr lang="es-ES" sz="3200" b="1" dirty="0" smtClean="0">
              <a:solidFill>
                <a:schemeClr val="bg1"/>
              </a:solidFill>
              <a:latin typeface="Goudy Old Style" panose="02020502050305020303" pitchFamily="18" charset="0"/>
            </a:rPr>
            <a:t> de Datos</a:t>
          </a:r>
          <a:endParaRPr lang="es-ES" sz="3200" b="1" dirty="0">
            <a:solidFill>
              <a:schemeClr val="bg1"/>
            </a:solidFill>
            <a:latin typeface="Goudy Old Style" panose="02020502050305020303" pitchFamily="18" charset="0"/>
          </a:endParaRPr>
        </a:p>
      </dgm:t>
    </dgm:pt>
    <dgm:pt modelId="{37D4F34A-705D-44F9-8796-FA8C286568DE}" type="parTrans" cxnId="{0560C177-9612-46B2-B87A-3D4F41FBA7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DC7D630C-28FD-455A-81B2-7F32E700AB05}" type="sibTrans" cxnId="{0560C177-9612-46B2-B87A-3D4F41FBA79B}">
      <dgm:prSet/>
      <dgm:spPr/>
      <dgm:t>
        <a:bodyPr/>
        <a:lstStyle/>
        <a:p>
          <a:endParaRPr lang="es-ES">
            <a:solidFill>
              <a:schemeClr val="bg1"/>
            </a:solidFill>
          </a:endParaRPr>
        </a:p>
      </dgm:t>
    </dgm:pt>
    <dgm:pt modelId="{E80FD6BA-87D2-42FC-BC97-9561F411653C}" type="pres">
      <dgm:prSet presAssocID="{44EE1B2A-3F31-4814-A082-8A746030C8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210ED09-6B11-4C44-AA24-F43C2F4E971C}" type="pres">
      <dgm:prSet presAssocID="{44EE1B2A-3F31-4814-A082-8A746030C806}" presName="Name1" presStyleCnt="0"/>
      <dgm:spPr/>
    </dgm:pt>
    <dgm:pt modelId="{AF91A1F9-2EBA-4238-97CF-2F2F4A105D2B}" type="pres">
      <dgm:prSet presAssocID="{44EE1B2A-3F31-4814-A082-8A746030C806}" presName="cycle" presStyleCnt="0"/>
      <dgm:spPr/>
    </dgm:pt>
    <dgm:pt modelId="{F02A8B21-59AF-4B07-A81B-44337827E311}" type="pres">
      <dgm:prSet presAssocID="{44EE1B2A-3F31-4814-A082-8A746030C806}" presName="srcNode" presStyleLbl="node1" presStyleIdx="0" presStyleCnt="5"/>
      <dgm:spPr/>
    </dgm:pt>
    <dgm:pt modelId="{4EEC98A1-95B4-4C95-A0BF-B027F34F0104}" type="pres">
      <dgm:prSet presAssocID="{44EE1B2A-3F31-4814-A082-8A746030C806}" presName="conn" presStyleLbl="parChTrans1D2" presStyleIdx="0" presStyleCnt="1"/>
      <dgm:spPr/>
      <dgm:t>
        <a:bodyPr/>
        <a:lstStyle/>
        <a:p>
          <a:endParaRPr lang="es-ES"/>
        </a:p>
      </dgm:t>
    </dgm:pt>
    <dgm:pt modelId="{850AA15D-E48C-4FCC-977F-9030BFD694DC}" type="pres">
      <dgm:prSet presAssocID="{44EE1B2A-3F31-4814-A082-8A746030C806}" presName="extraNode" presStyleLbl="node1" presStyleIdx="0" presStyleCnt="5"/>
      <dgm:spPr/>
    </dgm:pt>
    <dgm:pt modelId="{79F4822D-4BF3-4114-86BD-3DF97C8A76A4}" type="pres">
      <dgm:prSet presAssocID="{44EE1B2A-3F31-4814-A082-8A746030C806}" presName="dstNode" presStyleLbl="node1" presStyleIdx="0" presStyleCnt="5"/>
      <dgm:spPr/>
    </dgm:pt>
    <dgm:pt modelId="{29148CD5-8508-4EE6-A232-F67B5E67D8A2}" type="pres">
      <dgm:prSet presAssocID="{3092B62F-FF1C-436F-9CCB-4B04B41FAB4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39CD7E-3D83-479E-ACAF-A206986D71DF}" type="pres">
      <dgm:prSet presAssocID="{3092B62F-FF1C-436F-9CCB-4B04B41FAB47}" presName="accent_1" presStyleCnt="0"/>
      <dgm:spPr/>
    </dgm:pt>
    <dgm:pt modelId="{2CD84F9D-96C3-4D44-81BE-BFD2DE6C32FF}" type="pres">
      <dgm:prSet presAssocID="{3092B62F-FF1C-436F-9CCB-4B04B41FAB47}" presName="accentRepeatNode" presStyleLbl="solidFgAcc1" presStyleIdx="0" presStyleCnt="5"/>
      <dgm:spPr>
        <a:solidFill>
          <a:schemeClr val="accent4">
            <a:lumMod val="75000"/>
          </a:schemeClr>
        </a:solidFill>
      </dgm:spPr>
    </dgm:pt>
    <dgm:pt modelId="{C15A78DB-8B05-4287-BB50-F3B658ADB621}" type="pres">
      <dgm:prSet presAssocID="{339DAE76-D5FF-4167-8FE8-610CCE13C05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226D57-90F2-407B-B851-28630F842DD6}" type="pres">
      <dgm:prSet presAssocID="{339DAE76-D5FF-4167-8FE8-610CCE13C056}" presName="accent_2" presStyleCnt="0"/>
      <dgm:spPr/>
    </dgm:pt>
    <dgm:pt modelId="{C8A00747-B97F-4C98-A09B-DDB04C8D0F7A}" type="pres">
      <dgm:prSet presAssocID="{339DAE76-D5FF-4167-8FE8-610CCE13C056}" presName="accentRepeatNode" presStyleLbl="solidFgAcc1" presStyleIdx="1" presStyleCnt="5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</dgm:pt>
    <dgm:pt modelId="{9835A11A-A0DD-48DF-9D16-BA515BF1A044}" type="pres">
      <dgm:prSet presAssocID="{D9FA599D-E8DB-492C-92A5-824FD66DFE3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4D115-8E45-4833-B41E-85DB86352AA2}" type="pres">
      <dgm:prSet presAssocID="{D9FA599D-E8DB-492C-92A5-824FD66DFE39}" presName="accent_3" presStyleCnt="0"/>
      <dgm:spPr/>
    </dgm:pt>
    <dgm:pt modelId="{75F8518B-3C2F-4AAC-BE20-7443E25BA9A3}" type="pres">
      <dgm:prSet presAssocID="{D9FA599D-E8DB-492C-92A5-824FD66DFE39}" presName="accentRepeatNode" presStyleLbl="solidFgAcc1" presStyleIdx="2" presStyleCnt="5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ED1B3DFD-D9CB-46B3-AD1F-7D81F24A55F7}" type="pres">
      <dgm:prSet presAssocID="{11A41BCA-0019-44D0-9E5B-F372A945BB4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2CD4C2-29D0-43F9-859D-3DE5F5AC289C}" type="pres">
      <dgm:prSet presAssocID="{11A41BCA-0019-44D0-9E5B-F372A945BB45}" presName="accent_4" presStyleCnt="0"/>
      <dgm:spPr/>
    </dgm:pt>
    <dgm:pt modelId="{1898A127-E3DB-41BA-9856-B442D6912A60}" type="pres">
      <dgm:prSet presAssocID="{11A41BCA-0019-44D0-9E5B-F372A945BB45}" presName="accentRepeatNode" presStyleLbl="solidFgAcc1" presStyleIdx="3" presStyleCnt="5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</dgm:pt>
    <dgm:pt modelId="{13748D85-7B73-4DCC-990B-8D8495A8B72A}" type="pres">
      <dgm:prSet presAssocID="{86365D45-2C03-4B63-9967-6AB3B8D5DCC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838671-68F8-4B9B-B449-33E481124D54}" type="pres">
      <dgm:prSet presAssocID="{86365D45-2C03-4B63-9967-6AB3B8D5DCCA}" presName="accent_5" presStyleCnt="0"/>
      <dgm:spPr/>
    </dgm:pt>
    <dgm:pt modelId="{8820E836-C20F-4FCF-AC68-AD0545E97BF7}" type="pres">
      <dgm:prSet presAssocID="{86365D45-2C03-4B63-9967-6AB3B8D5DCCA}" presName="accentRepeatNode" presStyleLbl="solidFgAcc1" presStyleIdx="4" presStyleCnt="5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</dgm:pt>
  </dgm:ptLst>
  <dgm:cxnLst>
    <dgm:cxn modelId="{B06A399C-585D-4802-822B-73E7EC5DBA16}" srcId="{44EE1B2A-3F31-4814-A082-8A746030C806}" destId="{3092B62F-FF1C-436F-9CCB-4B04B41FAB47}" srcOrd="0" destOrd="0" parTransId="{2E6F885F-02BD-423E-A4D6-BD013C1C7FD8}" sibTransId="{CA0FDC10-A368-4F02-A547-B8043B04568C}"/>
    <dgm:cxn modelId="{213747EA-7E8E-4F8F-80CB-4A6A0D4AACD0}" type="presOf" srcId="{CA0FDC10-A368-4F02-A547-B8043B04568C}" destId="{4EEC98A1-95B4-4C95-A0BF-B027F34F0104}" srcOrd="0" destOrd="0" presId="urn:microsoft.com/office/officeart/2008/layout/VerticalCurvedList"/>
    <dgm:cxn modelId="{ABC04947-CC9E-4662-9ADA-67F3217D7B9D}" srcId="{44EE1B2A-3F31-4814-A082-8A746030C806}" destId="{11A41BCA-0019-44D0-9E5B-F372A945BB45}" srcOrd="3" destOrd="0" parTransId="{D334E0A3-1708-47EB-BA3B-775936634012}" sibTransId="{16F500A5-A64E-4A43-8B74-699243A8C7A6}"/>
    <dgm:cxn modelId="{C7C45EC4-4BB7-4E01-A987-650E6FF3951C}" type="presOf" srcId="{11A41BCA-0019-44D0-9E5B-F372A945BB45}" destId="{ED1B3DFD-D9CB-46B3-AD1F-7D81F24A55F7}" srcOrd="0" destOrd="0" presId="urn:microsoft.com/office/officeart/2008/layout/VerticalCurvedList"/>
    <dgm:cxn modelId="{68C36EFB-0ADC-449F-8A58-746E5AA93775}" type="presOf" srcId="{44EE1B2A-3F31-4814-A082-8A746030C806}" destId="{E80FD6BA-87D2-42FC-BC97-9561F411653C}" srcOrd="0" destOrd="0" presId="urn:microsoft.com/office/officeart/2008/layout/VerticalCurvedList"/>
    <dgm:cxn modelId="{C615BD8A-6266-4332-A9BB-DD485A272D09}" type="presOf" srcId="{86365D45-2C03-4B63-9967-6AB3B8D5DCCA}" destId="{13748D85-7B73-4DCC-990B-8D8495A8B72A}" srcOrd="0" destOrd="0" presId="urn:microsoft.com/office/officeart/2008/layout/VerticalCurvedList"/>
    <dgm:cxn modelId="{01B294B1-AD62-4A78-9A04-FEDC9FCA06CB}" type="presOf" srcId="{3092B62F-FF1C-436F-9CCB-4B04B41FAB47}" destId="{29148CD5-8508-4EE6-A232-F67B5E67D8A2}" srcOrd="0" destOrd="0" presId="urn:microsoft.com/office/officeart/2008/layout/VerticalCurvedList"/>
    <dgm:cxn modelId="{7ECA242D-20C8-4679-8FD7-C4F3941100A8}" srcId="{44EE1B2A-3F31-4814-A082-8A746030C806}" destId="{D9FA599D-E8DB-492C-92A5-824FD66DFE39}" srcOrd="2" destOrd="0" parTransId="{349286B3-B6CB-43E8-A0FA-92E8E08D0001}" sibTransId="{B53DF5AD-AF54-4E92-815C-05BEB2A95E7E}"/>
    <dgm:cxn modelId="{0560C177-9612-46B2-B87A-3D4F41FBA79B}" srcId="{44EE1B2A-3F31-4814-A082-8A746030C806}" destId="{86365D45-2C03-4B63-9967-6AB3B8D5DCCA}" srcOrd="4" destOrd="0" parTransId="{37D4F34A-705D-44F9-8796-FA8C286568DE}" sibTransId="{DC7D630C-28FD-455A-81B2-7F32E700AB05}"/>
    <dgm:cxn modelId="{029A8FC1-1C7B-4974-B467-CF3F3579BDAB}" type="presOf" srcId="{339DAE76-D5FF-4167-8FE8-610CCE13C056}" destId="{C15A78DB-8B05-4287-BB50-F3B658ADB621}" srcOrd="0" destOrd="0" presId="urn:microsoft.com/office/officeart/2008/layout/VerticalCurvedList"/>
    <dgm:cxn modelId="{2E73984C-0083-4FEC-8596-53CE542E30D0}" type="presOf" srcId="{D9FA599D-E8DB-492C-92A5-824FD66DFE39}" destId="{9835A11A-A0DD-48DF-9D16-BA515BF1A044}" srcOrd="0" destOrd="0" presId="urn:microsoft.com/office/officeart/2008/layout/VerticalCurvedList"/>
    <dgm:cxn modelId="{9AEB370C-24DF-4B52-AF94-E91456150C82}" srcId="{44EE1B2A-3F31-4814-A082-8A746030C806}" destId="{339DAE76-D5FF-4167-8FE8-610CCE13C056}" srcOrd="1" destOrd="0" parTransId="{238B5529-E0B6-409D-B1A7-C757B62E0EC5}" sibTransId="{98BC4AE7-EF1A-4B1E-84EF-331C6416EDF7}"/>
    <dgm:cxn modelId="{5662724F-61B5-43F1-992D-727F218F0249}" type="presParOf" srcId="{E80FD6BA-87D2-42FC-BC97-9561F411653C}" destId="{4210ED09-6B11-4C44-AA24-F43C2F4E971C}" srcOrd="0" destOrd="0" presId="urn:microsoft.com/office/officeart/2008/layout/VerticalCurvedList"/>
    <dgm:cxn modelId="{D2F4ED64-8526-4D23-8206-6343A8D11EFA}" type="presParOf" srcId="{4210ED09-6B11-4C44-AA24-F43C2F4E971C}" destId="{AF91A1F9-2EBA-4238-97CF-2F2F4A105D2B}" srcOrd="0" destOrd="0" presId="urn:microsoft.com/office/officeart/2008/layout/VerticalCurvedList"/>
    <dgm:cxn modelId="{0D9561D0-4116-4E61-B8EE-FEC5BA229692}" type="presParOf" srcId="{AF91A1F9-2EBA-4238-97CF-2F2F4A105D2B}" destId="{F02A8B21-59AF-4B07-A81B-44337827E311}" srcOrd="0" destOrd="0" presId="urn:microsoft.com/office/officeart/2008/layout/VerticalCurvedList"/>
    <dgm:cxn modelId="{0CF742F7-EF06-40F1-82CD-273672601388}" type="presParOf" srcId="{AF91A1F9-2EBA-4238-97CF-2F2F4A105D2B}" destId="{4EEC98A1-95B4-4C95-A0BF-B027F34F0104}" srcOrd="1" destOrd="0" presId="urn:microsoft.com/office/officeart/2008/layout/VerticalCurvedList"/>
    <dgm:cxn modelId="{35A3E2CE-A713-40DA-AACD-6F2C6A7ACBA5}" type="presParOf" srcId="{AF91A1F9-2EBA-4238-97CF-2F2F4A105D2B}" destId="{850AA15D-E48C-4FCC-977F-9030BFD694DC}" srcOrd="2" destOrd="0" presId="urn:microsoft.com/office/officeart/2008/layout/VerticalCurvedList"/>
    <dgm:cxn modelId="{F23B90B9-596C-4784-9399-326E9E90B384}" type="presParOf" srcId="{AF91A1F9-2EBA-4238-97CF-2F2F4A105D2B}" destId="{79F4822D-4BF3-4114-86BD-3DF97C8A76A4}" srcOrd="3" destOrd="0" presId="urn:microsoft.com/office/officeart/2008/layout/VerticalCurvedList"/>
    <dgm:cxn modelId="{7F3F2476-C043-4529-8C1E-0EE20A2CA985}" type="presParOf" srcId="{4210ED09-6B11-4C44-AA24-F43C2F4E971C}" destId="{29148CD5-8508-4EE6-A232-F67B5E67D8A2}" srcOrd="1" destOrd="0" presId="urn:microsoft.com/office/officeart/2008/layout/VerticalCurvedList"/>
    <dgm:cxn modelId="{6292473D-BF43-4BB5-878B-92F6488CC987}" type="presParOf" srcId="{4210ED09-6B11-4C44-AA24-F43C2F4E971C}" destId="{B539CD7E-3D83-479E-ACAF-A206986D71DF}" srcOrd="2" destOrd="0" presId="urn:microsoft.com/office/officeart/2008/layout/VerticalCurvedList"/>
    <dgm:cxn modelId="{3EF2624F-34AA-48B0-852F-098F569C0498}" type="presParOf" srcId="{B539CD7E-3D83-479E-ACAF-A206986D71DF}" destId="{2CD84F9D-96C3-4D44-81BE-BFD2DE6C32FF}" srcOrd="0" destOrd="0" presId="urn:microsoft.com/office/officeart/2008/layout/VerticalCurvedList"/>
    <dgm:cxn modelId="{185007AF-10F2-4B7F-B800-214117C8FD8E}" type="presParOf" srcId="{4210ED09-6B11-4C44-AA24-F43C2F4E971C}" destId="{C15A78DB-8B05-4287-BB50-F3B658ADB621}" srcOrd="3" destOrd="0" presId="urn:microsoft.com/office/officeart/2008/layout/VerticalCurvedList"/>
    <dgm:cxn modelId="{055E7020-36C9-4378-9589-534E664D9470}" type="presParOf" srcId="{4210ED09-6B11-4C44-AA24-F43C2F4E971C}" destId="{EE226D57-90F2-407B-B851-28630F842DD6}" srcOrd="4" destOrd="0" presId="urn:microsoft.com/office/officeart/2008/layout/VerticalCurvedList"/>
    <dgm:cxn modelId="{0BB50C3E-6F98-450A-94A5-7F5B341FC3BB}" type="presParOf" srcId="{EE226D57-90F2-407B-B851-28630F842DD6}" destId="{C8A00747-B97F-4C98-A09B-DDB04C8D0F7A}" srcOrd="0" destOrd="0" presId="urn:microsoft.com/office/officeart/2008/layout/VerticalCurvedList"/>
    <dgm:cxn modelId="{A8477C25-4AA0-4D8C-AA37-64C0BD438D15}" type="presParOf" srcId="{4210ED09-6B11-4C44-AA24-F43C2F4E971C}" destId="{9835A11A-A0DD-48DF-9D16-BA515BF1A044}" srcOrd="5" destOrd="0" presId="urn:microsoft.com/office/officeart/2008/layout/VerticalCurvedList"/>
    <dgm:cxn modelId="{2DBBCB14-AB06-48F7-9DDF-A941BEC7896C}" type="presParOf" srcId="{4210ED09-6B11-4C44-AA24-F43C2F4E971C}" destId="{7BE4D115-8E45-4833-B41E-85DB86352AA2}" srcOrd="6" destOrd="0" presId="urn:microsoft.com/office/officeart/2008/layout/VerticalCurvedList"/>
    <dgm:cxn modelId="{3D655801-8E00-4C7F-97DF-BDEC7D9ED33E}" type="presParOf" srcId="{7BE4D115-8E45-4833-B41E-85DB86352AA2}" destId="{75F8518B-3C2F-4AAC-BE20-7443E25BA9A3}" srcOrd="0" destOrd="0" presId="urn:microsoft.com/office/officeart/2008/layout/VerticalCurvedList"/>
    <dgm:cxn modelId="{152DD876-8D5F-44FA-BC45-DC3F17367571}" type="presParOf" srcId="{4210ED09-6B11-4C44-AA24-F43C2F4E971C}" destId="{ED1B3DFD-D9CB-46B3-AD1F-7D81F24A55F7}" srcOrd="7" destOrd="0" presId="urn:microsoft.com/office/officeart/2008/layout/VerticalCurvedList"/>
    <dgm:cxn modelId="{882A1B77-0C9D-4593-988A-7C55E12DCBE7}" type="presParOf" srcId="{4210ED09-6B11-4C44-AA24-F43C2F4E971C}" destId="{732CD4C2-29D0-43F9-859D-3DE5F5AC289C}" srcOrd="8" destOrd="0" presId="urn:microsoft.com/office/officeart/2008/layout/VerticalCurvedList"/>
    <dgm:cxn modelId="{CC8A680F-B63A-4391-AC1A-4B0DE95DD88D}" type="presParOf" srcId="{732CD4C2-29D0-43F9-859D-3DE5F5AC289C}" destId="{1898A127-E3DB-41BA-9856-B442D6912A60}" srcOrd="0" destOrd="0" presId="urn:microsoft.com/office/officeart/2008/layout/VerticalCurvedList"/>
    <dgm:cxn modelId="{B3D9D204-6B5A-4BB2-B084-A9D652254746}" type="presParOf" srcId="{4210ED09-6B11-4C44-AA24-F43C2F4E971C}" destId="{13748D85-7B73-4DCC-990B-8D8495A8B72A}" srcOrd="9" destOrd="0" presId="urn:microsoft.com/office/officeart/2008/layout/VerticalCurvedList"/>
    <dgm:cxn modelId="{C870C299-7F8B-4B52-9989-9C71F15C7419}" type="presParOf" srcId="{4210ED09-6B11-4C44-AA24-F43C2F4E971C}" destId="{47838671-68F8-4B9B-B449-33E481124D54}" srcOrd="10" destOrd="0" presId="urn:microsoft.com/office/officeart/2008/layout/VerticalCurvedList"/>
    <dgm:cxn modelId="{F4AA5DBC-8E7B-4EC1-BC8E-DB2720F4F014}" type="presParOf" srcId="{47838671-68F8-4B9B-B449-33E481124D54}" destId="{8820E836-C20F-4FCF-AC68-AD0545E97BF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A89042-E098-47FF-B8B5-8CB40EC3A36A}" type="doc">
      <dgm:prSet loTypeId="urn:microsoft.com/office/officeart/2005/8/layout/hList7" loCatId="process" qsTypeId="urn:microsoft.com/office/officeart/2005/8/quickstyle/simple5" qsCatId="simple" csTypeId="urn:microsoft.com/office/officeart/2005/8/colors/accent4_4" csCatId="accent4" phldr="1"/>
      <dgm:spPr/>
    </dgm:pt>
    <dgm:pt modelId="{69EC8D1B-CFBC-47E0-A852-DD2DDDB16426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Concepto de Operación del Sistema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70FDFD3D-8CA7-48AA-B784-29371A1C375C}" type="parTrans" cxnId="{F206D039-3D2F-42B9-BA62-B1B5603540C6}">
      <dgm:prSet/>
      <dgm:spPr/>
      <dgm:t>
        <a:bodyPr/>
        <a:lstStyle/>
        <a:p>
          <a:endParaRPr lang="es-ES"/>
        </a:p>
      </dgm:t>
    </dgm:pt>
    <dgm:pt modelId="{E8BAB64B-52B4-4131-89B8-0C3F5A96BECF}" type="sibTrans" cxnId="{F206D039-3D2F-42B9-BA62-B1B5603540C6}">
      <dgm:prSet/>
      <dgm:spPr/>
      <dgm:t>
        <a:bodyPr/>
        <a:lstStyle/>
        <a:p>
          <a:endParaRPr lang="es-ES"/>
        </a:p>
      </dgm:t>
    </dgm:pt>
    <dgm:pt modelId="{9620153F-D541-47EE-A861-9838A0446522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Requerimientos y Arquitectura del Sistema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42F6505D-F574-4265-91EE-79C2EA8E2559}" type="parTrans" cxnId="{4D943EC7-DAD5-4C98-990F-7C24A824AC8F}">
      <dgm:prSet/>
      <dgm:spPr/>
      <dgm:t>
        <a:bodyPr/>
        <a:lstStyle/>
        <a:p>
          <a:endParaRPr lang="es-ES"/>
        </a:p>
      </dgm:t>
    </dgm:pt>
    <dgm:pt modelId="{667D6A9D-17C0-4B26-9D70-68AC26F5401C}" type="sibTrans" cxnId="{4D943EC7-DAD5-4C98-990F-7C24A824AC8F}">
      <dgm:prSet/>
      <dgm:spPr/>
      <dgm:t>
        <a:bodyPr/>
        <a:lstStyle/>
        <a:p>
          <a:endParaRPr lang="es-ES"/>
        </a:p>
      </dgm:t>
    </dgm:pt>
    <dgm:pt modelId="{CA7EE36D-1C15-4113-8DEB-0F3081086848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Diseño Detallado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0A441574-FBD8-4610-B690-71F9E6AB8E03}" type="parTrans" cxnId="{6A2E5CDD-5374-44BB-8A9A-7F435C68F79D}">
      <dgm:prSet/>
      <dgm:spPr/>
      <dgm:t>
        <a:bodyPr/>
        <a:lstStyle/>
        <a:p>
          <a:endParaRPr lang="es-ES"/>
        </a:p>
      </dgm:t>
    </dgm:pt>
    <dgm:pt modelId="{3AF8228D-3A77-4924-AD5B-D4A3CBF0E7FA}" type="sibTrans" cxnId="{6A2E5CDD-5374-44BB-8A9A-7F435C68F79D}">
      <dgm:prSet/>
      <dgm:spPr/>
      <dgm:t>
        <a:bodyPr/>
        <a:lstStyle/>
        <a:p>
          <a:endParaRPr lang="es-ES"/>
        </a:p>
      </dgm:t>
    </dgm:pt>
    <dgm:pt modelId="{03D8225D-2BDB-41BA-B3D1-683125C82C88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Implementación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D27609F4-A799-4FB4-8876-5227792F4E74}" type="parTrans" cxnId="{3DEDD346-4FF4-48E7-94BA-97DFB28DE9EB}">
      <dgm:prSet/>
      <dgm:spPr/>
      <dgm:t>
        <a:bodyPr/>
        <a:lstStyle/>
        <a:p>
          <a:endParaRPr lang="es-ES"/>
        </a:p>
      </dgm:t>
    </dgm:pt>
    <dgm:pt modelId="{24B01C22-1080-43AE-8CBE-A33F58D11972}" type="sibTrans" cxnId="{3DEDD346-4FF4-48E7-94BA-97DFB28DE9EB}">
      <dgm:prSet/>
      <dgm:spPr/>
      <dgm:t>
        <a:bodyPr/>
        <a:lstStyle/>
        <a:p>
          <a:endParaRPr lang="es-ES"/>
        </a:p>
      </dgm:t>
    </dgm:pt>
    <dgm:pt modelId="{E7A8D784-BFBD-4E12-A616-D2A3580CD7DB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Integración, Pruebas y Verificación de Componentes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5E4A1321-3874-498D-9E4D-229A8B8E0058}" type="parTrans" cxnId="{CB487EED-CF28-48D3-9F1C-EBEE11C96C50}">
      <dgm:prSet/>
      <dgm:spPr/>
      <dgm:t>
        <a:bodyPr/>
        <a:lstStyle/>
        <a:p>
          <a:endParaRPr lang="es-ES"/>
        </a:p>
      </dgm:t>
    </dgm:pt>
    <dgm:pt modelId="{132762E6-6911-4EEF-868E-133AED427181}" type="sibTrans" cxnId="{CB487EED-CF28-48D3-9F1C-EBEE11C96C50}">
      <dgm:prSet/>
      <dgm:spPr/>
      <dgm:t>
        <a:bodyPr/>
        <a:lstStyle/>
        <a:p>
          <a:endParaRPr lang="es-ES"/>
        </a:p>
      </dgm:t>
    </dgm:pt>
    <dgm:pt modelId="{AA1ACF5E-727F-4F2E-A78D-B447214C069F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Validación y Verificación del Sistema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C001A0B1-5B2F-4252-8BAD-089B589479E2}" type="parTrans" cxnId="{CFD9D13F-E32C-4498-9EEB-863003BD9EC8}">
      <dgm:prSet/>
      <dgm:spPr/>
      <dgm:t>
        <a:bodyPr/>
        <a:lstStyle/>
        <a:p>
          <a:endParaRPr lang="es-ES"/>
        </a:p>
      </dgm:t>
    </dgm:pt>
    <dgm:pt modelId="{9C55D5C8-CCFC-4E6C-9EEA-F3D364D4F4C6}" type="sibTrans" cxnId="{CFD9D13F-E32C-4498-9EEB-863003BD9EC8}">
      <dgm:prSet/>
      <dgm:spPr/>
      <dgm:t>
        <a:bodyPr/>
        <a:lstStyle/>
        <a:p>
          <a:endParaRPr lang="es-ES"/>
        </a:p>
      </dgm:t>
    </dgm:pt>
    <dgm:pt modelId="{643E8755-7733-41AA-8F89-5DFEE24E16B0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gency FB" panose="020B0503020202020204" pitchFamily="34" charset="0"/>
            </a:rPr>
            <a:t>Mantenimiento del Sistema</a:t>
          </a:r>
          <a:endParaRPr lang="es-ES" sz="20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CF4AE727-08D3-4664-8E16-8D8A34FD1E5E}" type="parTrans" cxnId="{EE07E3DB-7F45-4C41-A14E-47F9D12E9F39}">
      <dgm:prSet/>
      <dgm:spPr/>
      <dgm:t>
        <a:bodyPr/>
        <a:lstStyle/>
        <a:p>
          <a:endParaRPr lang="es-ES"/>
        </a:p>
      </dgm:t>
    </dgm:pt>
    <dgm:pt modelId="{EF785182-2597-4AB1-83B8-34FB9D4357B9}" type="sibTrans" cxnId="{EE07E3DB-7F45-4C41-A14E-47F9D12E9F39}">
      <dgm:prSet/>
      <dgm:spPr/>
      <dgm:t>
        <a:bodyPr/>
        <a:lstStyle/>
        <a:p>
          <a:endParaRPr lang="es-ES"/>
        </a:p>
      </dgm:t>
    </dgm:pt>
    <dgm:pt modelId="{2281F482-4B64-4129-8D20-B4DDE1942D32}" type="pres">
      <dgm:prSet presAssocID="{BDA89042-E098-47FF-B8B5-8CB40EC3A36A}" presName="Name0" presStyleCnt="0">
        <dgm:presLayoutVars>
          <dgm:dir/>
          <dgm:resizeHandles val="exact"/>
        </dgm:presLayoutVars>
      </dgm:prSet>
      <dgm:spPr/>
    </dgm:pt>
    <dgm:pt modelId="{F320D48C-5F68-41C2-A440-A072F7E31A5D}" type="pres">
      <dgm:prSet presAssocID="{BDA89042-E098-47FF-B8B5-8CB40EC3A36A}" presName="fgShape" presStyleLbl="fgShp" presStyleIdx="0" presStyleCnt="1"/>
      <dgm:spPr/>
    </dgm:pt>
    <dgm:pt modelId="{7DBE487B-B4AE-4969-919D-558849F15304}" type="pres">
      <dgm:prSet presAssocID="{BDA89042-E098-47FF-B8B5-8CB40EC3A36A}" presName="linComp" presStyleCnt="0"/>
      <dgm:spPr/>
    </dgm:pt>
    <dgm:pt modelId="{7F0A379E-3B2B-407A-BD0F-4AEC56C28B55}" type="pres">
      <dgm:prSet presAssocID="{69EC8D1B-CFBC-47E0-A852-DD2DDDB16426}" presName="compNode" presStyleCnt="0"/>
      <dgm:spPr/>
    </dgm:pt>
    <dgm:pt modelId="{2694DB33-0D1C-4083-AADE-3196EA2A9196}" type="pres">
      <dgm:prSet presAssocID="{69EC8D1B-CFBC-47E0-A852-DD2DDDB16426}" presName="bkgdShape" presStyleLbl="node1" presStyleIdx="0" presStyleCnt="7"/>
      <dgm:spPr/>
      <dgm:t>
        <a:bodyPr/>
        <a:lstStyle/>
        <a:p>
          <a:endParaRPr lang="es-ES"/>
        </a:p>
      </dgm:t>
    </dgm:pt>
    <dgm:pt modelId="{D9D48820-0A41-42D3-882E-F9DC374314C6}" type="pres">
      <dgm:prSet presAssocID="{69EC8D1B-CFBC-47E0-A852-DD2DDDB16426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D5EB47-BAFC-43A1-BF16-9A80AB60D7B2}" type="pres">
      <dgm:prSet presAssocID="{69EC8D1B-CFBC-47E0-A852-DD2DDDB16426}" presName="invisiNode" presStyleLbl="node1" presStyleIdx="0" presStyleCnt="7"/>
      <dgm:spPr/>
    </dgm:pt>
    <dgm:pt modelId="{C172394A-4F32-4EEF-B922-C6260B7CCF08}" type="pres">
      <dgm:prSet presAssocID="{69EC8D1B-CFBC-47E0-A852-DD2DDDB16426}" presName="imagNode" presStyleLbl="fgImgPlace1" presStyleIdx="0" presStyleCnt="7"/>
      <dgm:spPr/>
    </dgm:pt>
    <dgm:pt modelId="{AA153F2E-D8E0-41CE-8DEE-7A87FDF830E2}" type="pres">
      <dgm:prSet presAssocID="{E8BAB64B-52B4-4131-89B8-0C3F5A96BEC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897DDBF-1DBD-469C-99A6-11E1E69174F1}" type="pres">
      <dgm:prSet presAssocID="{9620153F-D541-47EE-A861-9838A0446522}" presName="compNode" presStyleCnt="0"/>
      <dgm:spPr/>
    </dgm:pt>
    <dgm:pt modelId="{0556BB07-E22B-456C-8238-40F64B1ABA5B}" type="pres">
      <dgm:prSet presAssocID="{9620153F-D541-47EE-A861-9838A0446522}" presName="bkgdShape" presStyleLbl="node1" presStyleIdx="1" presStyleCnt="7"/>
      <dgm:spPr/>
      <dgm:t>
        <a:bodyPr/>
        <a:lstStyle/>
        <a:p>
          <a:endParaRPr lang="es-ES"/>
        </a:p>
      </dgm:t>
    </dgm:pt>
    <dgm:pt modelId="{A628AE7F-6AE8-4FF7-9D87-9BD11E05B318}" type="pres">
      <dgm:prSet presAssocID="{9620153F-D541-47EE-A861-9838A0446522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D3AF92-DA00-4BF7-9F05-D986E1460862}" type="pres">
      <dgm:prSet presAssocID="{9620153F-D541-47EE-A861-9838A0446522}" presName="invisiNode" presStyleLbl="node1" presStyleIdx="1" presStyleCnt="7"/>
      <dgm:spPr/>
    </dgm:pt>
    <dgm:pt modelId="{8B1D34B7-AB78-4F4E-AEB6-C422D533A4FD}" type="pres">
      <dgm:prSet presAssocID="{9620153F-D541-47EE-A861-9838A0446522}" presName="imagNode" presStyleLbl="fgImgPlace1" presStyleIdx="1" presStyleCnt="7"/>
      <dgm:spPr/>
    </dgm:pt>
    <dgm:pt modelId="{2D077CBA-8CE2-43BD-AA5C-0967486DF765}" type="pres">
      <dgm:prSet presAssocID="{667D6A9D-17C0-4B26-9D70-68AC26F5401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3D9E8EA-D4F9-4F94-BBDC-11EE0187FC9E}" type="pres">
      <dgm:prSet presAssocID="{CA7EE36D-1C15-4113-8DEB-0F3081086848}" presName="compNode" presStyleCnt="0"/>
      <dgm:spPr/>
    </dgm:pt>
    <dgm:pt modelId="{8B64D8D2-1417-45C5-858C-D0025968D457}" type="pres">
      <dgm:prSet presAssocID="{CA7EE36D-1C15-4113-8DEB-0F3081086848}" presName="bkgdShape" presStyleLbl="node1" presStyleIdx="2" presStyleCnt="7"/>
      <dgm:spPr/>
      <dgm:t>
        <a:bodyPr/>
        <a:lstStyle/>
        <a:p>
          <a:endParaRPr lang="es-ES"/>
        </a:p>
      </dgm:t>
    </dgm:pt>
    <dgm:pt modelId="{A138585E-FFB1-4653-9D82-449440A5013C}" type="pres">
      <dgm:prSet presAssocID="{CA7EE36D-1C15-4113-8DEB-0F3081086848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B51B87-DC8E-4AD2-B1BB-7C4DF71203D4}" type="pres">
      <dgm:prSet presAssocID="{CA7EE36D-1C15-4113-8DEB-0F3081086848}" presName="invisiNode" presStyleLbl="node1" presStyleIdx="2" presStyleCnt="7"/>
      <dgm:spPr/>
    </dgm:pt>
    <dgm:pt modelId="{9D00854A-638B-4F6E-B7A0-C39A386B1BBC}" type="pres">
      <dgm:prSet presAssocID="{CA7EE36D-1C15-4113-8DEB-0F3081086848}" presName="imagNode" presStyleLbl="fgImgPlace1" presStyleIdx="2" presStyleCnt="7"/>
      <dgm:spPr/>
    </dgm:pt>
    <dgm:pt modelId="{55387E84-D782-45CD-BE1F-05FAD211D7C6}" type="pres">
      <dgm:prSet presAssocID="{3AF8228D-3A77-4924-AD5B-D4A3CBF0E7F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F57E804-2C86-4459-A38D-912AE019089B}" type="pres">
      <dgm:prSet presAssocID="{03D8225D-2BDB-41BA-B3D1-683125C82C88}" presName="compNode" presStyleCnt="0"/>
      <dgm:spPr/>
    </dgm:pt>
    <dgm:pt modelId="{5A9F7D5F-3213-404C-B548-F30E241A071C}" type="pres">
      <dgm:prSet presAssocID="{03D8225D-2BDB-41BA-B3D1-683125C82C88}" presName="bkgdShape" presStyleLbl="node1" presStyleIdx="3" presStyleCnt="7"/>
      <dgm:spPr/>
      <dgm:t>
        <a:bodyPr/>
        <a:lstStyle/>
        <a:p>
          <a:endParaRPr lang="es-ES"/>
        </a:p>
      </dgm:t>
    </dgm:pt>
    <dgm:pt modelId="{9BC2520C-80FE-4A2E-BC7B-E5DE91A184FE}" type="pres">
      <dgm:prSet presAssocID="{03D8225D-2BDB-41BA-B3D1-683125C82C88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52B68F-3994-4D8C-9C97-2ACB48042625}" type="pres">
      <dgm:prSet presAssocID="{03D8225D-2BDB-41BA-B3D1-683125C82C88}" presName="invisiNode" presStyleLbl="node1" presStyleIdx="3" presStyleCnt="7"/>
      <dgm:spPr/>
    </dgm:pt>
    <dgm:pt modelId="{68B32344-CD03-4882-87FB-CE0F8525D7C0}" type="pres">
      <dgm:prSet presAssocID="{03D8225D-2BDB-41BA-B3D1-683125C82C88}" presName="imagNode" presStyleLbl="fgImgPlace1" presStyleIdx="3" presStyleCnt="7"/>
      <dgm:spPr/>
    </dgm:pt>
    <dgm:pt modelId="{C3AA82F9-3AF5-4C35-9F78-F1996F33E96C}" type="pres">
      <dgm:prSet presAssocID="{24B01C22-1080-43AE-8CBE-A33F58D1197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5EFC58F-3207-49A7-9A7F-A22BF2CAF5D6}" type="pres">
      <dgm:prSet presAssocID="{E7A8D784-BFBD-4E12-A616-D2A3580CD7DB}" presName="compNode" presStyleCnt="0"/>
      <dgm:spPr/>
    </dgm:pt>
    <dgm:pt modelId="{B1D2452F-F938-479D-8861-E9EE0D9BC365}" type="pres">
      <dgm:prSet presAssocID="{E7A8D784-BFBD-4E12-A616-D2A3580CD7DB}" presName="bkgdShape" presStyleLbl="node1" presStyleIdx="4" presStyleCnt="7"/>
      <dgm:spPr/>
      <dgm:t>
        <a:bodyPr/>
        <a:lstStyle/>
        <a:p>
          <a:endParaRPr lang="es-ES"/>
        </a:p>
      </dgm:t>
    </dgm:pt>
    <dgm:pt modelId="{15F4135A-36E9-4357-A60A-510CC5B7DF56}" type="pres">
      <dgm:prSet presAssocID="{E7A8D784-BFBD-4E12-A616-D2A3580CD7DB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A9423D-6570-4855-B63E-C1ED03FC9117}" type="pres">
      <dgm:prSet presAssocID="{E7A8D784-BFBD-4E12-A616-D2A3580CD7DB}" presName="invisiNode" presStyleLbl="node1" presStyleIdx="4" presStyleCnt="7"/>
      <dgm:spPr/>
    </dgm:pt>
    <dgm:pt modelId="{405DB504-85B7-4A6E-9A9A-8FF29FF03F9D}" type="pres">
      <dgm:prSet presAssocID="{E7A8D784-BFBD-4E12-A616-D2A3580CD7DB}" presName="imagNode" presStyleLbl="fgImgPlace1" presStyleIdx="4" presStyleCnt="7"/>
      <dgm:spPr/>
    </dgm:pt>
    <dgm:pt modelId="{F63ED329-9B76-4B23-95D3-8A7B9C42AF7E}" type="pres">
      <dgm:prSet presAssocID="{132762E6-6911-4EEF-868E-133AED42718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01D9C17-0281-4E57-A8BA-F2C6EEF9A0EC}" type="pres">
      <dgm:prSet presAssocID="{AA1ACF5E-727F-4F2E-A78D-B447214C069F}" presName="compNode" presStyleCnt="0"/>
      <dgm:spPr/>
    </dgm:pt>
    <dgm:pt modelId="{E6B8ABFE-49DD-4DB4-B121-5A9E095A6748}" type="pres">
      <dgm:prSet presAssocID="{AA1ACF5E-727F-4F2E-A78D-B447214C069F}" presName="bkgdShape" presStyleLbl="node1" presStyleIdx="5" presStyleCnt="7"/>
      <dgm:spPr/>
      <dgm:t>
        <a:bodyPr/>
        <a:lstStyle/>
        <a:p>
          <a:endParaRPr lang="es-ES"/>
        </a:p>
      </dgm:t>
    </dgm:pt>
    <dgm:pt modelId="{2C1FB7E4-43E6-4577-8447-80A101C96ABA}" type="pres">
      <dgm:prSet presAssocID="{AA1ACF5E-727F-4F2E-A78D-B447214C069F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09675E-DEFC-4316-AE2C-FB590E3D1460}" type="pres">
      <dgm:prSet presAssocID="{AA1ACF5E-727F-4F2E-A78D-B447214C069F}" presName="invisiNode" presStyleLbl="node1" presStyleIdx="5" presStyleCnt="7"/>
      <dgm:spPr/>
    </dgm:pt>
    <dgm:pt modelId="{935D4E6E-9BF0-4542-9085-38EA754794A0}" type="pres">
      <dgm:prSet presAssocID="{AA1ACF5E-727F-4F2E-A78D-B447214C069F}" presName="imagNode" presStyleLbl="fgImgPlace1" presStyleIdx="5" presStyleCnt="7"/>
      <dgm:spPr/>
    </dgm:pt>
    <dgm:pt modelId="{9BE838B0-EE1C-476B-BD74-F81788616BFC}" type="pres">
      <dgm:prSet presAssocID="{9C55D5C8-CCFC-4E6C-9EEA-F3D364D4F4C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2C6BBC2-4CAA-485E-AE36-4271E07F2790}" type="pres">
      <dgm:prSet presAssocID="{643E8755-7733-41AA-8F89-5DFEE24E16B0}" presName="compNode" presStyleCnt="0"/>
      <dgm:spPr/>
    </dgm:pt>
    <dgm:pt modelId="{5A7DF9C7-EF54-4A95-95A5-F49970382DDE}" type="pres">
      <dgm:prSet presAssocID="{643E8755-7733-41AA-8F89-5DFEE24E16B0}" presName="bkgdShape" presStyleLbl="node1" presStyleIdx="6" presStyleCnt="7"/>
      <dgm:spPr/>
      <dgm:t>
        <a:bodyPr/>
        <a:lstStyle/>
        <a:p>
          <a:endParaRPr lang="es-ES"/>
        </a:p>
      </dgm:t>
    </dgm:pt>
    <dgm:pt modelId="{B71BCBB0-57B2-4307-AAA2-C09F4AA7DDF4}" type="pres">
      <dgm:prSet presAssocID="{643E8755-7733-41AA-8F89-5DFEE24E16B0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030ED-7DF7-40F0-8B7F-503FB26ED7F8}" type="pres">
      <dgm:prSet presAssocID="{643E8755-7733-41AA-8F89-5DFEE24E16B0}" presName="invisiNode" presStyleLbl="node1" presStyleIdx="6" presStyleCnt="7"/>
      <dgm:spPr/>
    </dgm:pt>
    <dgm:pt modelId="{2063932E-1E9F-4F5E-9F44-9DF937AFC1E1}" type="pres">
      <dgm:prSet presAssocID="{643E8755-7733-41AA-8F89-5DFEE24E16B0}" presName="imagNode" presStyleLbl="fgImgPlace1" presStyleIdx="6" presStyleCnt="7"/>
      <dgm:spPr/>
    </dgm:pt>
  </dgm:ptLst>
  <dgm:cxnLst>
    <dgm:cxn modelId="{6A2E5CDD-5374-44BB-8A9A-7F435C68F79D}" srcId="{BDA89042-E098-47FF-B8B5-8CB40EC3A36A}" destId="{CA7EE36D-1C15-4113-8DEB-0F3081086848}" srcOrd="2" destOrd="0" parTransId="{0A441574-FBD8-4610-B690-71F9E6AB8E03}" sibTransId="{3AF8228D-3A77-4924-AD5B-D4A3CBF0E7FA}"/>
    <dgm:cxn modelId="{CAEB2A28-F053-471C-B73E-85E0F24B9499}" type="presOf" srcId="{69EC8D1B-CFBC-47E0-A852-DD2DDDB16426}" destId="{2694DB33-0D1C-4083-AADE-3196EA2A9196}" srcOrd="0" destOrd="0" presId="urn:microsoft.com/office/officeart/2005/8/layout/hList7"/>
    <dgm:cxn modelId="{CB487EED-CF28-48D3-9F1C-EBEE11C96C50}" srcId="{BDA89042-E098-47FF-B8B5-8CB40EC3A36A}" destId="{E7A8D784-BFBD-4E12-A616-D2A3580CD7DB}" srcOrd="4" destOrd="0" parTransId="{5E4A1321-3874-498D-9E4D-229A8B8E0058}" sibTransId="{132762E6-6911-4EEF-868E-133AED427181}"/>
    <dgm:cxn modelId="{CFD9D13F-E32C-4498-9EEB-863003BD9EC8}" srcId="{BDA89042-E098-47FF-B8B5-8CB40EC3A36A}" destId="{AA1ACF5E-727F-4F2E-A78D-B447214C069F}" srcOrd="5" destOrd="0" parTransId="{C001A0B1-5B2F-4252-8BAD-089B589479E2}" sibTransId="{9C55D5C8-CCFC-4E6C-9EEA-F3D364D4F4C6}"/>
    <dgm:cxn modelId="{93A4E654-7D44-4B25-BE30-79526B680177}" type="presOf" srcId="{03D8225D-2BDB-41BA-B3D1-683125C82C88}" destId="{9BC2520C-80FE-4A2E-BC7B-E5DE91A184FE}" srcOrd="1" destOrd="0" presId="urn:microsoft.com/office/officeart/2005/8/layout/hList7"/>
    <dgm:cxn modelId="{50EA0685-3B13-48F2-92DC-839D510D9C2E}" type="presOf" srcId="{CA7EE36D-1C15-4113-8DEB-0F3081086848}" destId="{8B64D8D2-1417-45C5-858C-D0025968D457}" srcOrd="0" destOrd="0" presId="urn:microsoft.com/office/officeart/2005/8/layout/hList7"/>
    <dgm:cxn modelId="{278DBB87-2CDD-4706-A2DE-F8DC597F466C}" type="presOf" srcId="{24B01C22-1080-43AE-8CBE-A33F58D11972}" destId="{C3AA82F9-3AF5-4C35-9F78-F1996F33E96C}" srcOrd="0" destOrd="0" presId="urn:microsoft.com/office/officeart/2005/8/layout/hList7"/>
    <dgm:cxn modelId="{1B99EFD5-5A7B-429F-8B10-2EF575DDEA02}" type="presOf" srcId="{3AF8228D-3A77-4924-AD5B-D4A3CBF0E7FA}" destId="{55387E84-D782-45CD-BE1F-05FAD211D7C6}" srcOrd="0" destOrd="0" presId="urn:microsoft.com/office/officeart/2005/8/layout/hList7"/>
    <dgm:cxn modelId="{744756F9-83A1-4AE6-91B0-41BCE41BA55C}" type="presOf" srcId="{BDA89042-E098-47FF-B8B5-8CB40EC3A36A}" destId="{2281F482-4B64-4129-8D20-B4DDE1942D32}" srcOrd="0" destOrd="0" presId="urn:microsoft.com/office/officeart/2005/8/layout/hList7"/>
    <dgm:cxn modelId="{A1CF4B08-9D6D-452B-8C8A-820FCCA5D0AE}" type="presOf" srcId="{667D6A9D-17C0-4B26-9D70-68AC26F5401C}" destId="{2D077CBA-8CE2-43BD-AA5C-0967486DF765}" srcOrd="0" destOrd="0" presId="urn:microsoft.com/office/officeart/2005/8/layout/hList7"/>
    <dgm:cxn modelId="{BCCD85ED-C4AC-4E52-A23D-CEA79FAF0D4F}" type="presOf" srcId="{9C55D5C8-CCFC-4E6C-9EEA-F3D364D4F4C6}" destId="{9BE838B0-EE1C-476B-BD74-F81788616BFC}" srcOrd="0" destOrd="0" presId="urn:microsoft.com/office/officeart/2005/8/layout/hList7"/>
    <dgm:cxn modelId="{2EB0DE53-76F5-40B6-A851-350DEF6C0987}" type="presOf" srcId="{9620153F-D541-47EE-A861-9838A0446522}" destId="{0556BB07-E22B-456C-8238-40F64B1ABA5B}" srcOrd="0" destOrd="0" presId="urn:microsoft.com/office/officeart/2005/8/layout/hList7"/>
    <dgm:cxn modelId="{19E8FD05-7A8B-47DC-AD0F-7B049137C04C}" type="presOf" srcId="{643E8755-7733-41AA-8F89-5DFEE24E16B0}" destId="{B71BCBB0-57B2-4307-AAA2-C09F4AA7DDF4}" srcOrd="1" destOrd="0" presId="urn:microsoft.com/office/officeart/2005/8/layout/hList7"/>
    <dgm:cxn modelId="{EE07E3DB-7F45-4C41-A14E-47F9D12E9F39}" srcId="{BDA89042-E098-47FF-B8B5-8CB40EC3A36A}" destId="{643E8755-7733-41AA-8F89-5DFEE24E16B0}" srcOrd="6" destOrd="0" parTransId="{CF4AE727-08D3-4664-8E16-8D8A34FD1E5E}" sibTransId="{EF785182-2597-4AB1-83B8-34FB9D4357B9}"/>
    <dgm:cxn modelId="{CDAEDC1F-7515-473E-A07D-C90223ADE645}" type="presOf" srcId="{E7A8D784-BFBD-4E12-A616-D2A3580CD7DB}" destId="{B1D2452F-F938-479D-8861-E9EE0D9BC365}" srcOrd="0" destOrd="0" presId="urn:microsoft.com/office/officeart/2005/8/layout/hList7"/>
    <dgm:cxn modelId="{433CE2E5-B536-4D02-8BE7-91FCFE51C093}" type="presOf" srcId="{AA1ACF5E-727F-4F2E-A78D-B447214C069F}" destId="{E6B8ABFE-49DD-4DB4-B121-5A9E095A6748}" srcOrd="0" destOrd="0" presId="urn:microsoft.com/office/officeart/2005/8/layout/hList7"/>
    <dgm:cxn modelId="{BF752259-E9AF-4844-AC9A-F359CB3B53D5}" type="presOf" srcId="{AA1ACF5E-727F-4F2E-A78D-B447214C069F}" destId="{2C1FB7E4-43E6-4577-8447-80A101C96ABA}" srcOrd="1" destOrd="0" presId="urn:microsoft.com/office/officeart/2005/8/layout/hList7"/>
    <dgm:cxn modelId="{FB6ABB9C-17CA-4440-BFE5-C2863D6BBA7D}" type="presOf" srcId="{03D8225D-2BDB-41BA-B3D1-683125C82C88}" destId="{5A9F7D5F-3213-404C-B548-F30E241A071C}" srcOrd="0" destOrd="0" presId="urn:microsoft.com/office/officeart/2005/8/layout/hList7"/>
    <dgm:cxn modelId="{0DFF6409-6EC6-4830-A931-96B300B0B37E}" type="presOf" srcId="{E7A8D784-BFBD-4E12-A616-D2A3580CD7DB}" destId="{15F4135A-36E9-4357-A60A-510CC5B7DF56}" srcOrd="1" destOrd="0" presId="urn:microsoft.com/office/officeart/2005/8/layout/hList7"/>
    <dgm:cxn modelId="{F206D039-3D2F-42B9-BA62-B1B5603540C6}" srcId="{BDA89042-E098-47FF-B8B5-8CB40EC3A36A}" destId="{69EC8D1B-CFBC-47E0-A852-DD2DDDB16426}" srcOrd="0" destOrd="0" parTransId="{70FDFD3D-8CA7-48AA-B784-29371A1C375C}" sibTransId="{E8BAB64B-52B4-4131-89B8-0C3F5A96BECF}"/>
    <dgm:cxn modelId="{3DEDD346-4FF4-48E7-94BA-97DFB28DE9EB}" srcId="{BDA89042-E098-47FF-B8B5-8CB40EC3A36A}" destId="{03D8225D-2BDB-41BA-B3D1-683125C82C88}" srcOrd="3" destOrd="0" parTransId="{D27609F4-A799-4FB4-8876-5227792F4E74}" sibTransId="{24B01C22-1080-43AE-8CBE-A33F58D11972}"/>
    <dgm:cxn modelId="{5DA3639D-EB8E-42E5-99AB-D21B161B4A6B}" type="presOf" srcId="{CA7EE36D-1C15-4113-8DEB-0F3081086848}" destId="{A138585E-FFB1-4653-9D82-449440A5013C}" srcOrd="1" destOrd="0" presId="urn:microsoft.com/office/officeart/2005/8/layout/hList7"/>
    <dgm:cxn modelId="{4D943EC7-DAD5-4C98-990F-7C24A824AC8F}" srcId="{BDA89042-E098-47FF-B8B5-8CB40EC3A36A}" destId="{9620153F-D541-47EE-A861-9838A0446522}" srcOrd="1" destOrd="0" parTransId="{42F6505D-F574-4265-91EE-79C2EA8E2559}" sibTransId="{667D6A9D-17C0-4B26-9D70-68AC26F5401C}"/>
    <dgm:cxn modelId="{CE215837-614C-4BBB-9D54-71AAE0962A66}" type="presOf" srcId="{132762E6-6911-4EEF-868E-133AED427181}" destId="{F63ED329-9B76-4B23-95D3-8A7B9C42AF7E}" srcOrd="0" destOrd="0" presId="urn:microsoft.com/office/officeart/2005/8/layout/hList7"/>
    <dgm:cxn modelId="{640C87CF-616A-493C-810D-3CDA09058F8F}" type="presOf" srcId="{643E8755-7733-41AA-8F89-5DFEE24E16B0}" destId="{5A7DF9C7-EF54-4A95-95A5-F49970382DDE}" srcOrd="0" destOrd="0" presId="urn:microsoft.com/office/officeart/2005/8/layout/hList7"/>
    <dgm:cxn modelId="{9FB17B17-5705-4ABC-9CB3-51B7354EF91E}" type="presOf" srcId="{E8BAB64B-52B4-4131-89B8-0C3F5A96BECF}" destId="{AA153F2E-D8E0-41CE-8DEE-7A87FDF830E2}" srcOrd="0" destOrd="0" presId="urn:microsoft.com/office/officeart/2005/8/layout/hList7"/>
    <dgm:cxn modelId="{05E494D4-7829-428C-B1F1-3D56F8252354}" type="presOf" srcId="{9620153F-D541-47EE-A861-9838A0446522}" destId="{A628AE7F-6AE8-4FF7-9D87-9BD11E05B318}" srcOrd="1" destOrd="0" presId="urn:microsoft.com/office/officeart/2005/8/layout/hList7"/>
    <dgm:cxn modelId="{6247FF07-1912-480C-9A98-0C588A7F0127}" type="presOf" srcId="{69EC8D1B-CFBC-47E0-A852-DD2DDDB16426}" destId="{D9D48820-0A41-42D3-882E-F9DC374314C6}" srcOrd="1" destOrd="0" presId="urn:microsoft.com/office/officeart/2005/8/layout/hList7"/>
    <dgm:cxn modelId="{3A91051C-D18D-41F8-B20D-947FE38E6862}" type="presParOf" srcId="{2281F482-4B64-4129-8D20-B4DDE1942D32}" destId="{F320D48C-5F68-41C2-A440-A072F7E31A5D}" srcOrd="0" destOrd="0" presId="urn:microsoft.com/office/officeart/2005/8/layout/hList7"/>
    <dgm:cxn modelId="{A65FC51B-8571-4F96-A015-AD6252CDDE41}" type="presParOf" srcId="{2281F482-4B64-4129-8D20-B4DDE1942D32}" destId="{7DBE487B-B4AE-4969-919D-558849F15304}" srcOrd="1" destOrd="0" presId="urn:microsoft.com/office/officeart/2005/8/layout/hList7"/>
    <dgm:cxn modelId="{68E67D78-6CE8-4D1C-846E-DC4810A3A267}" type="presParOf" srcId="{7DBE487B-B4AE-4969-919D-558849F15304}" destId="{7F0A379E-3B2B-407A-BD0F-4AEC56C28B55}" srcOrd="0" destOrd="0" presId="urn:microsoft.com/office/officeart/2005/8/layout/hList7"/>
    <dgm:cxn modelId="{450DA288-4CEC-4E31-BB5A-95C3403AF86E}" type="presParOf" srcId="{7F0A379E-3B2B-407A-BD0F-4AEC56C28B55}" destId="{2694DB33-0D1C-4083-AADE-3196EA2A9196}" srcOrd="0" destOrd="0" presId="urn:microsoft.com/office/officeart/2005/8/layout/hList7"/>
    <dgm:cxn modelId="{3D3252AE-6155-42A1-BCB1-6C0C3026D1C2}" type="presParOf" srcId="{7F0A379E-3B2B-407A-BD0F-4AEC56C28B55}" destId="{D9D48820-0A41-42D3-882E-F9DC374314C6}" srcOrd="1" destOrd="0" presId="urn:microsoft.com/office/officeart/2005/8/layout/hList7"/>
    <dgm:cxn modelId="{ED12783E-ED26-4942-8E8C-57B962A3ADA8}" type="presParOf" srcId="{7F0A379E-3B2B-407A-BD0F-4AEC56C28B55}" destId="{35D5EB47-BAFC-43A1-BF16-9A80AB60D7B2}" srcOrd="2" destOrd="0" presId="urn:microsoft.com/office/officeart/2005/8/layout/hList7"/>
    <dgm:cxn modelId="{1D43DF51-4132-4A1D-9540-571F4DBEA841}" type="presParOf" srcId="{7F0A379E-3B2B-407A-BD0F-4AEC56C28B55}" destId="{C172394A-4F32-4EEF-B922-C6260B7CCF08}" srcOrd="3" destOrd="0" presId="urn:microsoft.com/office/officeart/2005/8/layout/hList7"/>
    <dgm:cxn modelId="{60317118-791E-4A50-8F55-6209773B8002}" type="presParOf" srcId="{7DBE487B-B4AE-4969-919D-558849F15304}" destId="{AA153F2E-D8E0-41CE-8DEE-7A87FDF830E2}" srcOrd="1" destOrd="0" presId="urn:microsoft.com/office/officeart/2005/8/layout/hList7"/>
    <dgm:cxn modelId="{AF2046AA-D6A9-44FD-967E-5F7A18841C12}" type="presParOf" srcId="{7DBE487B-B4AE-4969-919D-558849F15304}" destId="{A897DDBF-1DBD-469C-99A6-11E1E69174F1}" srcOrd="2" destOrd="0" presId="urn:microsoft.com/office/officeart/2005/8/layout/hList7"/>
    <dgm:cxn modelId="{E1F727AB-1FFD-4549-8DA9-208B43CC1389}" type="presParOf" srcId="{A897DDBF-1DBD-469C-99A6-11E1E69174F1}" destId="{0556BB07-E22B-456C-8238-40F64B1ABA5B}" srcOrd="0" destOrd="0" presId="urn:microsoft.com/office/officeart/2005/8/layout/hList7"/>
    <dgm:cxn modelId="{3F2B98A8-297A-45FB-B3AE-CFF2056207D3}" type="presParOf" srcId="{A897DDBF-1DBD-469C-99A6-11E1E69174F1}" destId="{A628AE7F-6AE8-4FF7-9D87-9BD11E05B318}" srcOrd="1" destOrd="0" presId="urn:microsoft.com/office/officeart/2005/8/layout/hList7"/>
    <dgm:cxn modelId="{2D6081AF-F57F-4754-9106-0BBBA67B639F}" type="presParOf" srcId="{A897DDBF-1DBD-469C-99A6-11E1E69174F1}" destId="{6FD3AF92-DA00-4BF7-9F05-D986E1460862}" srcOrd="2" destOrd="0" presId="urn:microsoft.com/office/officeart/2005/8/layout/hList7"/>
    <dgm:cxn modelId="{F664319C-7A16-4217-B197-55499A7F3DB5}" type="presParOf" srcId="{A897DDBF-1DBD-469C-99A6-11E1E69174F1}" destId="{8B1D34B7-AB78-4F4E-AEB6-C422D533A4FD}" srcOrd="3" destOrd="0" presId="urn:microsoft.com/office/officeart/2005/8/layout/hList7"/>
    <dgm:cxn modelId="{2093B7C8-5AC5-4A15-915F-04A135D36220}" type="presParOf" srcId="{7DBE487B-B4AE-4969-919D-558849F15304}" destId="{2D077CBA-8CE2-43BD-AA5C-0967486DF765}" srcOrd="3" destOrd="0" presId="urn:microsoft.com/office/officeart/2005/8/layout/hList7"/>
    <dgm:cxn modelId="{2A18220C-9FC1-419C-A601-C29E0BCB5777}" type="presParOf" srcId="{7DBE487B-B4AE-4969-919D-558849F15304}" destId="{43D9E8EA-D4F9-4F94-BBDC-11EE0187FC9E}" srcOrd="4" destOrd="0" presId="urn:microsoft.com/office/officeart/2005/8/layout/hList7"/>
    <dgm:cxn modelId="{B8419B48-2244-4B75-9B10-85DE2C94DC91}" type="presParOf" srcId="{43D9E8EA-D4F9-4F94-BBDC-11EE0187FC9E}" destId="{8B64D8D2-1417-45C5-858C-D0025968D457}" srcOrd="0" destOrd="0" presId="urn:microsoft.com/office/officeart/2005/8/layout/hList7"/>
    <dgm:cxn modelId="{05723E3E-F879-4332-A69E-2C614E8BCD86}" type="presParOf" srcId="{43D9E8EA-D4F9-4F94-BBDC-11EE0187FC9E}" destId="{A138585E-FFB1-4653-9D82-449440A5013C}" srcOrd="1" destOrd="0" presId="urn:microsoft.com/office/officeart/2005/8/layout/hList7"/>
    <dgm:cxn modelId="{C4098A12-C82B-4C21-BAFA-19F87F8DDB8D}" type="presParOf" srcId="{43D9E8EA-D4F9-4F94-BBDC-11EE0187FC9E}" destId="{F8B51B87-DC8E-4AD2-B1BB-7C4DF71203D4}" srcOrd="2" destOrd="0" presId="urn:microsoft.com/office/officeart/2005/8/layout/hList7"/>
    <dgm:cxn modelId="{7E32CA31-9853-4572-89C0-8999EAED07F4}" type="presParOf" srcId="{43D9E8EA-D4F9-4F94-BBDC-11EE0187FC9E}" destId="{9D00854A-638B-4F6E-B7A0-C39A386B1BBC}" srcOrd="3" destOrd="0" presId="urn:microsoft.com/office/officeart/2005/8/layout/hList7"/>
    <dgm:cxn modelId="{0A696D5E-E983-46EE-990F-17DE5BBCE7FC}" type="presParOf" srcId="{7DBE487B-B4AE-4969-919D-558849F15304}" destId="{55387E84-D782-45CD-BE1F-05FAD211D7C6}" srcOrd="5" destOrd="0" presId="urn:microsoft.com/office/officeart/2005/8/layout/hList7"/>
    <dgm:cxn modelId="{CEB423D9-A5BA-4F8C-BF26-B79958C3861C}" type="presParOf" srcId="{7DBE487B-B4AE-4969-919D-558849F15304}" destId="{0F57E804-2C86-4459-A38D-912AE019089B}" srcOrd="6" destOrd="0" presId="urn:microsoft.com/office/officeart/2005/8/layout/hList7"/>
    <dgm:cxn modelId="{CBFDAB98-0BC5-4FB9-8B8B-7A09CD644346}" type="presParOf" srcId="{0F57E804-2C86-4459-A38D-912AE019089B}" destId="{5A9F7D5F-3213-404C-B548-F30E241A071C}" srcOrd="0" destOrd="0" presId="urn:microsoft.com/office/officeart/2005/8/layout/hList7"/>
    <dgm:cxn modelId="{4814B7A0-5255-4105-8B6E-6A3A34E7AEA6}" type="presParOf" srcId="{0F57E804-2C86-4459-A38D-912AE019089B}" destId="{9BC2520C-80FE-4A2E-BC7B-E5DE91A184FE}" srcOrd="1" destOrd="0" presId="urn:microsoft.com/office/officeart/2005/8/layout/hList7"/>
    <dgm:cxn modelId="{E92EFF71-2156-44C0-9C7F-FD97CD4742AF}" type="presParOf" srcId="{0F57E804-2C86-4459-A38D-912AE019089B}" destId="{6C52B68F-3994-4D8C-9C97-2ACB48042625}" srcOrd="2" destOrd="0" presId="urn:microsoft.com/office/officeart/2005/8/layout/hList7"/>
    <dgm:cxn modelId="{7402479E-05F8-4CFC-9BA0-9068E26B3343}" type="presParOf" srcId="{0F57E804-2C86-4459-A38D-912AE019089B}" destId="{68B32344-CD03-4882-87FB-CE0F8525D7C0}" srcOrd="3" destOrd="0" presId="urn:microsoft.com/office/officeart/2005/8/layout/hList7"/>
    <dgm:cxn modelId="{7E2EB492-5FDC-407F-B660-22C95C1BAD33}" type="presParOf" srcId="{7DBE487B-B4AE-4969-919D-558849F15304}" destId="{C3AA82F9-3AF5-4C35-9F78-F1996F33E96C}" srcOrd="7" destOrd="0" presId="urn:microsoft.com/office/officeart/2005/8/layout/hList7"/>
    <dgm:cxn modelId="{6BD2D467-06C5-4532-8C51-FECA746F3493}" type="presParOf" srcId="{7DBE487B-B4AE-4969-919D-558849F15304}" destId="{35EFC58F-3207-49A7-9A7F-A22BF2CAF5D6}" srcOrd="8" destOrd="0" presId="urn:microsoft.com/office/officeart/2005/8/layout/hList7"/>
    <dgm:cxn modelId="{26A33427-D55A-4727-AE72-E39B802CC9D3}" type="presParOf" srcId="{35EFC58F-3207-49A7-9A7F-A22BF2CAF5D6}" destId="{B1D2452F-F938-479D-8861-E9EE0D9BC365}" srcOrd="0" destOrd="0" presId="urn:microsoft.com/office/officeart/2005/8/layout/hList7"/>
    <dgm:cxn modelId="{8E71339F-80E8-475A-873F-164D8BB89369}" type="presParOf" srcId="{35EFC58F-3207-49A7-9A7F-A22BF2CAF5D6}" destId="{15F4135A-36E9-4357-A60A-510CC5B7DF56}" srcOrd="1" destOrd="0" presId="urn:microsoft.com/office/officeart/2005/8/layout/hList7"/>
    <dgm:cxn modelId="{7A7A6AEF-D5D6-4EAA-B167-AAC380CD52B3}" type="presParOf" srcId="{35EFC58F-3207-49A7-9A7F-A22BF2CAF5D6}" destId="{23A9423D-6570-4855-B63E-C1ED03FC9117}" srcOrd="2" destOrd="0" presId="urn:microsoft.com/office/officeart/2005/8/layout/hList7"/>
    <dgm:cxn modelId="{05962FF0-21A1-46B3-A6EC-DBBAB3DD2178}" type="presParOf" srcId="{35EFC58F-3207-49A7-9A7F-A22BF2CAF5D6}" destId="{405DB504-85B7-4A6E-9A9A-8FF29FF03F9D}" srcOrd="3" destOrd="0" presId="urn:microsoft.com/office/officeart/2005/8/layout/hList7"/>
    <dgm:cxn modelId="{9FDDB88C-C181-4940-B60E-F07122A67FF2}" type="presParOf" srcId="{7DBE487B-B4AE-4969-919D-558849F15304}" destId="{F63ED329-9B76-4B23-95D3-8A7B9C42AF7E}" srcOrd="9" destOrd="0" presId="urn:microsoft.com/office/officeart/2005/8/layout/hList7"/>
    <dgm:cxn modelId="{1222A060-81E1-4565-BD30-6FC551F9A611}" type="presParOf" srcId="{7DBE487B-B4AE-4969-919D-558849F15304}" destId="{B01D9C17-0281-4E57-A8BA-F2C6EEF9A0EC}" srcOrd="10" destOrd="0" presId="urn:microsoft.com/office/officeart/2005/8/layout/hList7"/>
    <dgm:cxn modelId="{82A0F59E-08CA-4411-9264-2E772BBFA7C0}" type="presParOf" srcId="{B01D9C17-0281-4E57-A8BA-F2C6EEF9A0EC}" destId="{E6B8ABFE-49DD-4DB4-B121-5A9E095A6748}" srcOrd="0" destOrd="0" presId="urn:microsoft.com/office/officeart/2005/8/layout/hList7"/>
    <dgm:cxn modelId="{9802F0C4-9456-455F-9FB7-2F21B64FEFA5}" type="presParOf" srcId="{B01D9C17-0281-4E57-A8BA-F2C6EEF9A0EC}" destId="{2C1FB7E4-43E6-4577-8447-80A101C96ABA}" srcOrd="1" destOrd="0" presId="urn:microsoft.com/office/officeart/2005/8/layout/hList7"/>
    <dgm:cxn modelId="{D72364A3-D2E7-4224-99CA-2E29A62A59C8}" type="presParOf" srcId="{B01D9C17-0281-4E57-A8BA-F2C6EEF9A0EC}" destId="{8009675E-DEFC-4316-AE2C-FB590E3D1460}" srcOrd="2" destOrd="0" presId="urn:microsoft.com/office/officeart/2005/8/layout/hList7"/>
    <dgm:cxn modelId="{FC2E924D-834A-473F-8876-32689603517B}" type="presParOf" srcId="{B01D9C17-0281-4E57-A8BA-F2C6EEF9A0EC}" destId="{935D4E6E-9BF0-4542-9085-38EA754794A0}" srcOrd="3" destOrd="0" presId="urn:microsoft.com/office/officeart/2005/8/layout/hList7"/>
    <dgm:cxn modelId="{96E7ECD5-3EDA-4015-BFB1-3902DF6736AF}" type="presParOf" srcId="{7DBE487B-B4AE-4969-919D-558849F15304}" destId="{9BE838B0-EE1C-476B-BD74-F81788616BFC}" srcOrd="11" destOrd="0" presId="urn:microsoft.com/office/officeart/2005/8/layout/hList7"/>
    <dgm:cxn modelId="{1DDDE935-E38C-488E-84A0-693EB696968C}" type="presParOf" srcId="{7DBE487B-B4AE-4969-919D-558849F15304}" destId="{52C6BBC2-4CAA-485E-AE36-4271E07F2790}" srcOrd="12" destOrd="0" presId="urn:microsoft.com/office/officeart/2005/8/layout/hList7"/>
    <dgm:cxn modelId="{7413FB56-F4BC-4BBD-A1CB-7BFA2423E8AC}" type="presParOf" srcId="{52C6BBC2-4CAA-485E-AE36-4271E07F2790}" destId="{5A7DF9C7-EF54-4A95-95A5-F49970382DDE}" srcOrd="0" destOrd="0" presId="urn:microsoft.com/office/officeart/2005/8/layout/hList7"/>
    <dgm:cxn modelId="{A6515367-31C7-4452-8C9A-A0BDDE474C65}" type="presParOf" srcId="{52C6BBC2-4CAA-485E-AE36-4271E07F2790}" destId="{B71BCBB0-57B2-4307-AAA2-C09F4AA7DDF4}" srcOrd="1" destOrd="0" presId="urn:microsoft.com/office/officeart/2005/8/layout/hList7"/>
    <dgm:cxn modelId="{70212E11-B659-4FB9-BDA7-13D8118FBFC7}" type="presParOf" srcId="{52C6BBC2-4CAA-485E-AE36-4271E07F2790}" destId="{F63030ED-7DF7-40F0-8B7F-503FB26ED7F8}" srcOrd="2" destOrd="0" presId="urn:microsoft.com/office/officeart/2005/8/layout/hList7"/>
    <dgm:cxn modelId="{C3216293-323B-4C41-A8D1-BB8D8AA95941}" type="presParOf" srcId="{52C6BBC2-4CAA-485E-AE36-4271E07F2790}" destId="{2063932E-1E9F-4F5E-9F44-9DF937AFC1E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C98A1-95B4-4C95-A0BF-B027F34F0104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48CD5-8508-4EE6-A232-F67B5E67D8A2}">
      <dsp:nvSpPr>
        <dsp:cNvPr id="0" name=""/>
        <dsp:cNvSpPr/>
      </dsp:nvSpPr>
      <dsp:spPr>
        <a:xfrm>
          <a:off x="610504" y="416587"/>
          <a:ext cx="4558013" cy="83360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Antecedentes</a:t>
          </a:r>
          <a:endParaRPr lang="es-ES" sz="44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610504" y="416587"/>
        <a:ext cx="4558013" cy="833607"/>
      </dsp:txXfrm>
    </dsp:sp>
    <dsp:sp modelId="{2CD84F9D-96C3-4D44-81BE-BFD2DE6C32FF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5A78DB-8B05-4287-BB50-F3B658ADB621}">
      <dsp:nvSpPr>
        <dsp:cNvPr id="0" name=""/>
        <dsp:cNvSpPr/>
      </dsp:nvSpPr>
      <dsp:spPr>
        <a:xfrm>
          <a:off x="1088431" y="1667215"/>
          <a:ext cx="4080086" cy="83360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Problemática</a:t>
          </a:r>
          <a:endParaRPr lang="es-ES" sz="44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1088431" y="1667215"/>
        <a:ext cx="4080086" cy="833607"/>
      </dsp:txXfrm>
    </dsp:sp>
    <dsp:sp modelId="{C8A00747-B97F-4C98-A09B-DDB04C8D0F7A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bg2">
            <a:lumMod val="90000"/>
          </a:schemeClr>
        </a:soli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35A11A-A0DD-48DF-9D16-BA515BF1A044}">
      <dsp:nvSpPr>
        <dsp:cNvPr id="0" name=""/>
        <dsp:cNvSpPr/>
      </dsp:nvSpPr>
      <dsp:spPr>
        <a:xfrm>
          <a:off x="1088431" y="2917843"/>
          <a:ext cx="4080086" cy="83360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Justificación</a:t>
          </a:r>
          <a:endParaRPr lang="es-ES" sz="44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1088431" y="2917843"/>
        <a:ext cx="4080086" cy="833607"/>
      </dsp:txXfrm>
    </dsp:sp>
    <dsp:sp modelId="{75F8518B-3C2F-4AAC-BE20-7443E25BA9A3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1B3DFD-D9CB-46B3-AD1F-7D81F24A55F7}">
      <dsp:nvSpPr>
        <dsp:cNvPr id="0" name=""/>
        <dsp:cNvSpPr/>
      </dsp:nvSpPr>
      <dsp:spPr>
        <a:xfrm>
          <a:off x="610504" y="4168472"/>
          <a:ext cx="4558013" cy="83360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Objetivos</a:t>
          </a:r>
          <a:endParaRPr lang="es-ES" sz="44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610504" y="4168472"/>
        <a:ext cx="4558013" cy="833607"/>
      </dsp:txXfrm>
    </dsp:sp>
    <dsp:sp modelId="{1898A127-E3DB-41BA-9856-B442D6912A60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bg2">
            <a:lumMod val="90000"/>
          </a:schemeClr>
        </a:soli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C98A1-95B4-4C95-A0BF-B027F34F0104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48CD5-8508-4EE6-A232-F67B5E67D8A2}">
      <dsp:nvSpPr>
        <dsp:cNvPr id="0" name=""/>
        <dsp:cNvSpPr/>
      </dsp:nvSpPr>
      <dsp:spPr>
        <a:xfrm>
          <a:off x="610504" y="416587"/>
          <a:ext cx="4558013" cy="83360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Internet of </a:t>
          </a:r>
          <a:r>
            <a:rPr lang="es-ES" sz="3200" b="1" kern="1200" dirty="0" err="1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Things</a:t>
          </a:r>
          <a:endParaRPr lang="es-ES" sz="32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610504" y="416587"/>
        <a:ext cx="4558013" cy="833607"/>
      </dsp:txXfrm>
    </dsp:sp>
    <dsp:sp modelId="{2CD84F9D-96C3-4D44-81BE-BFD2DE6C32FF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5A78DB-8B05-4287-BB50-F3B658ADB621}">
      <dsp:nvSpPr>
        <dsp:cNvPr id="0" name=""/>
        <dsp:cNvSpPr/>
      </dsp:nvSpPr>
      <dsp:spPr>
        <a:xfrm>
          <a:off x="1088431" y="1667215"/>
          <a:ext cx="4080086" cy="83360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Wireless Sensor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Network </a:t>
          </a:r>
          <a:endParaRPr lang="es-ES" sz="32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1088431" y="1667215"/>
        <a:ext cx="4080086" cy="833607"/>
      </dsp:txXfrm>
    </dsp:sp>
    <dsp:sp modelId="{C8A00747-B97F-4C98-A09B-DDB04C8D0F7A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bg2">
            <a:lumMod val="90000"/>
          </a:schemeClr>
        </a:soli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35A11A-A0DD-48DF-9D16-BA515BF1A044}">
      <dsp:nvSpPr>
        <dsp:cNvPr id="0" name=""/>
        <dsp:cNvSpPr/>
      </dsp:nvSpPr>
      <dsp:spPr>
        <a:xfrm>
          <a:off x="1088431" y="2917843"/>
          <a:ext cx="4080086" cy="83360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Flujo de Datos y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Técnicas</a:t>
          </a:r>
          <a:endParaRPr lang="es-ES" sz="32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1088431" y="2917843"/>
        <a:ext cx="4080086" cy="833607"/>
      </dsp:txXfrm>
    </dsp:sp>
    <dsp:sp modelId="{75F8518B-3C2F-4AAC-BE20-7443E25BA9A3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shade val="50000"/>
              <a:hueOff val="-594204"/>
              <a:satOff val="0"/>
              <a:lumOff val="483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1B3DFD-D9CB-46B3-AD1F-7D81F24A55F7}">
      <dsp:nvSpPr>
        <dsp:cNvPr id="0" name=""/>
        <dsp:cNvSpPr/>
      </dsp:nvSpPr>
      <dsp:spPr>
        <a:xfrm>
          <a:off x="610504" y="4168472"/>
          <a:ext cx="4558013" cy="83360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Metodología</a:t>
          </a:r>
          <a:endParaRPr lang="es-ES" sz="32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610504" y="4168472"/>
        <a:ext cx="4558013" cy="833607"/>
      </dsp:txXfrm>
    </dsp:sp>
    <dsp:sp modelId="{1898A127-E3DB-41BA-9856-B442D6912A60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bg2">
            <a:lumMod val="90000"/>
          </a:schemeClr>
        </a:solidFill>
        <a:ln w="6350" cap="flat" cmpd="sng" algn="ctr">
          <a:solidFill>
            <a:schemeClr val="accent4">
              <a:shade val="50000"/>
              <a:hueOff val="-297102"/>
              <a:satOff val="0"/>
              <a:lumOff val="241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45FA9-30BA-4B4B-AF31-A200A31B76B0}">
      <dsp:nvSpPr>
        <dsp:cNvPr id="0" name=""/>
        <dsp:cNvSpPr/>
      </dsp:nvSpPr>
      <dsp:spPr>
        <a:xfrm>
          <a:off x="0" y="0"/>
          <a:ext cx="97713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0E3EE6-ACF8-4433-9320-06EC3386F23E}">
      <dsp:nvSpPr>
        <dsp:cNvPr id="0" name=""/>
        <dsp:cNvSpPr/>
      </dsp:nvSpPr>
      <dsp:spPr>
        <a:xfrm>
          <a:off x="0" y="0"/>
          <a:ext cx="9771320" cy="125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Consisten en pequeños </a:t>
          </a:r>
          <a:r>
            <a:rPr lang="es-EC" sz="4000" b="1" kern="1200" dirty="0" smtClean="0">
              <a:solidFill>
                <a:schemeClr val="tx1"/>
              </a:solidFill>
              <a:latin typeface="Agency FB" panose="020B0503020202020204" pitchFamily="34" charset="0"/>
            </a:rPr>
            <a:t>nodos</a:t>
          </a: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 de sensores que actúan como </a:t>
          </a:r>
          <a:r>
            <a:rPr lang="es-EC" sz="3600" b="1" kern="1200" dirty="0" smtClean="0">
              <a:solidFill>
                <a:schemeClr val="tx1"/>
              </a:solidFill>
              <a:latin typeface="Agency FB" panose="020B0503020202020204" pitchFamily="34" charset="0"/>
            </a:rPr>
            <a:t>generadores</a:t>
          </a: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 de </a:t>
          </a:r>
          <a:r>
            <a:rPr lang="es-EC" sz="3600" b="1" kern="1200" dirty="0" smtClean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rPr>
            <a:t>DATOS</a:t>
          </a:r>
          <a:endParaRPr lang="es-EC" sz="3600" b="1" kern="1200" dirty="0">
            <a:solidFill>
              <a:schemeClr val="accent4">
                <a:lumMod val="75000"/>
              </a:schemeClr>
            </a:solidFill>
            <a:latin typeface="Agency FB" panose="020B0503020202020204" pitchFamily="34" charset="0"/>
          </a:endParaRPr>
        </a:p>
      </dsp:txBody>
      <dsp:txXfrm>
        <a:off x="0" y="0"/>
        <a:ext cx="9771320" cy="1255044"/>
      </dsp:txXfrm>
    </dsp:sp>
    <dsp:sp modelId="{74150208-7677-4D07-A698-71C016D64AA1}">
      <dsp:nvSpPr>
        <dsp:cNvPr id="0" name=""/>
        <dsp:cNvSpPr/>
      </dsp:nvSpPr>
      <dsp:spPr>
        <a:xfrm>
          <a:off x="0" y="1255044"/>
          <a:ext cx="97713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89483-0C9B-44CF-8C11-DF50F576C681}">
      <dsp:nvSpPr>
        <dsp:cNvPr id="0" name=""/>
        <dsp:cNvSpPr/>
      </dsp:nvSpPr>
      <dsp:spPr>
        <a:xfrm>
          <a:off x="0" y="1255044"/>
          <a:ext cx="9771320" cy="125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Se compone principalmente de </a:t>
          </a:r>
          <a:r>
            <a:rPr lang="es-EC" sz="4000" b="1" kern="1200" dirty="0" smtClean="0">
              <a:solidFill>
                <a:schemeClr val="tx1"/>
              </a:solidFill>
              <a:latin typeface="Agency FB" panose="020B0503020202020204" pitchFamily="34" charset="0"/>
            </a:rPr>
            <a:t>sistemas</a:t>
          </a: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 individuales </a:t>
          </a:r>
          <a:r>
            <a:rPr lang="es-EC" sz="3600" b="1" kern="1200" dirty="0" smtClean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rPr>
            <a:t>EMBEBIDOS</a:t>
          </a:r>
        </a:p>
      </dsp:txBody>
      <dsp:txXfrm>
        <a:off x="0" y="1255044"/>
        <a:ext cx="9771320" cy="1255044"/>
      </dsp:txXfrm>
    </dsp:sp>
    <dsp:sp modelId="{7AC92EA1-A812-4D03-98FB-18EEE9B6915A}">
      <dsp:nvSpPr>
        <dsp:cNvPr id="0" name=""/>
        <dsp:cNvSpPr/>
      </dsp:nvSpPr>
      <dsp:spPr>
        <a:xfrm>
          <a:off x="0" y="2510088"/>
          <a:ext cx="97713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F1ECD-7845-4A53-929C-A6BCD77E46D5}">
      <dsp:nvSpPr>
        <dsp:cNvPr id="0" name=""/>
        <dsp:cNvSpPr/>
      </dsp:nvSpPr>
      <dsp:spPr>
        <a:xfrm>
          <a:off x="0" y="2510088"/>
          <a:ext cx="9771320" cy="125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Son capaces de </a:t>
          </a:r>
          <a:r>
            <a:rPr lang="es-EC" sz="4400" b="1" kern="1200" dirty="0" smtClean="0">
              <a:solidFill>
                <a:schemeClr val="bg1"/>
              </a:solidFill>
              <a:latin typeface="Agency FB" panose="020B0503020202020204" pitchFamily="34" charset="0"/>
            </a:rPr>
            <a:t>interactuar</a:t>
          </a: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 con el </a:t>
          </a:r>
          <a:r>
            <a:rPr lang="es-EC" sz="4400" b="1" kern="1200" dirty="0" smtClean="0">
              <a:solidFill>
                <a:schemeClr val="bg1"/>
              </a:solidFill>
              <a:latin typeface="Agency FB" panose="020B0503020202020204" pitchFamily="34" charset="0"/>
            </a:rPr>
            <a:t>entorno</a:t>
          </a: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 </a:t>
          </a:r>
          <a:r>
            <a:rPr lang="es-ES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a través de varios tipos de </a:t>
          </a:r>
          <a:r>
            <a:rPr lang="es-ES" sz="3600" b="1" kern="1200" dirty="0" smtClean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rPr>
            <a:t>SENSORES</a:t>
          </a:r>
          <a:endParaRPr lang="es-EC" sz="3600" b="1" kern="1200" dirty="0" smtClean="0">
            <a:solidFill>
              <a:schemeClr val="accent4">
                <a:lumMod val="75000"/>
              </a:schemeClr>
            </a:solidFill>
            <a:latin typeface="Agency FB" panose="020B0503020202020204" pitchFamily="34" charset="0"/>
          </a:endParaRPr>
        </a:p>
      </dsp:txBody>
      <dsp:txXfrm>
        <a:off x="0" y="2510088"/>
        <a:ext cx="9771320" cy="1255044"/>
      </dsp:txXfrm>
    </dsp:sp>
    <dsp:sp modelId="{F8C6D594-2B0A-4964-B3E0-3E686347BE49}">
      <dsp:nvSpPr>
        <dsp:cNvPr id="0" name=""/>
        <dsp:cNvSpPr/>
      </dsp:nvSpPr>
      <dsp:spPr>
        <a:xfrm>
          <a:off x="0" y="3765131"/>
          <a:ext cx="97713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CC9AE-5324-4ABA-8546-2E42E0FC3B50}">
      <dsp:nvSpPr>
        <dsp:cNvPr id="0" name=""/>
        <dsp:cNvSpPr/>
      </dsp:nvSpPr>
      <dsp:spPr>
        <a:xfrm>
          <a:off x="0" y="3765131"/>
          <a:ext cx="9771320" cy="125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La red de sensores </a:t>
          </a:r>
          <a:r>
            <a:rPr lang="es-EC" sz="4400" b="1" kern="1200" dirty="0" smtClean="0">
              <a:solidFill>
                <a:schemeClr val="bg1"/>
              </a:solidFill>
              <a:latin typeface="Agency FB" panose="020B0503020202020204" pitchFamily="34" charset="0"/>
            </a:rPr>
            <a:t>posee</a:t>
          </a: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 fundamentalmente la capacidad de </a:t>
          </a:r>
          <a:r>
            <a:rPr lang="es-EC" sz="3600" b="1" kern="1200" dirty="0" smtClean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rPr>
            <a:t>COMUNICACIÓN</a:t>
          </a:r>
          <a:r>
            <a:rPr lang="es-EC" sz="3600" b="0" kern="1200" dirty="0" smtClean="0">
              <a:solidFill>
                <a:schemeClr val="bg1"/>
              </a:solidFill>
              <a:latin typeface="Agency FB" panose="020B0503020202020204" pitchFamily="34" charset="0"/>
            </a:rPr>
            <a:t> </a:t>
          </a:r>
        </a:p>
      </dsp:txBody>
      <dsp:txXfrm>
        <a:off x="0" y="3765131"/>
        <a:ext cx="9771320" cy="12550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C98A1-95B4-4C95-A0BF-B027F34F0104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48CD5-8508-4EE6-A232-F67B5E67D8A2}">
      <dsp:nvSpPr>
        <dsp:cNvPr id="0" name=""/>
        <dsp:cNvSpPr/>
      </dsp:nvSpPr>
      <dsp:spPr>
        <a:xfrm>
          <a:off x="509717" y="338558"/>
          <a:ext cx="4658800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Concepto de Operación</a:t>
          </a:r>
          <a:endParaRPr lang="es-ES" sz="32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509717" y="338558"/>
        <a:ext cx="4658800" cy="677550"/>
      </dsp:txXfrm>
    </dsp:sp>
    <dsp:sp modelId="{2CD84F9D-96C3-4D44-81BE-BFD2DE6C32FF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5A78DB-8B05-4287-BB50-F3B658ADB621}">
      <dsp:nvSpPr>
        <dsp:cNvPr id="0" name=""/>
        <dsp:cNvSpPr/>
      </dsp:nvSpPr>
      <dsp:spPr>
        <a:xfrm>
          <a:off x="995230" y="1354558"/>
          <a:ext cx="4173287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Requerimientos y Arquitectura</a:t>
          </a:r>
          <a:endParaRPr lang="es-ES" sz="32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995230" y="1354558"/>
        <a:ext cx="4173287" cy="677550"/>
      </dsp:txXfrm>
    </dsp:sp>
    <dsp:sp modelId="{C8A00747-B97F-4C98-A09B-DDB04C8D0F7A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bg2">
            <a:lumMod val="90000"/>
          </a:schemeClr>
        </a:solidFill>
        <a:ln w="6350" cap="flat" cmpd="sng" algn="ctr">
          <a:solidFill>
            <a:schemeClr val="accent4">
              <a:shade val="50000"/>
              <a:hueOff val="-237682"/>
              <a:satOff val="0"/>
              <a:lumOff val="193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35A11A-A0DD-48DF-9D16-BA515BF1A044}">
      <dsp:nvSpPr>
        <dsp:cNvPr id="0" name=""/>
        <dsp:cNvSpPr/>
      </dsp:nvSpPr>
      <dsp:spPr>
        <a:xfrm>
          <a:off x="1144243" y="2370558"/>
          <a:ext cx="4024274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Diseño Detallado</a:t>
          </a:r>
          <a:endParaRPr lang="es-ES" sz="32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1144243" y="2370558"/>
        <a:ext cx="4024274" cy="677550"/>
      </dsp:txXfrm>
    </dsp:sp>
    <dsp:sp modelId="{75F8518B-3C2F-4AAC-BE20-7443E25BA9A3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shade val="50000"/>
              <a:hueOff val="-475363"/>
              <a:satOff val="0"/>
              <a:lumOff val="386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1B3DFD-D9CB-46B3-AD1F-7D81F24A55F7}">
      <dsp:nvSpPr>
        <dsp:cNvPr id="0" name=""/>
        <dsp:cNvSpPr/>
      </dsp:nvSpPr>
      <dsp:spPr>
        <a:xfrm>
          <a:off x="995230" y="3386558"/>
          <a:ext cx="4173287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Implementación</a:t>
          </a:r>
          <a:endParaRPr lang="es-ES" sz="32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995230" y="3386558"/>
        <a:ext cx="4173287" cy="677550"/>
      </dsp:txXfrm>
    </dsp:sp>
    <dsp:sp modelId="{1898A127-E3DB-41BA-9856-B442D6912A60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bg2">
            <a:lumMod val="90000"/>
          </a:schemeClr>
        </a:solidFill>
        <a:ln w="6350" cap="flat" cmpd="sng" algn="ctr">
          <a:solidFill>
            <a:schemeClr val="accent4">
              <a:shade val="50000"/>
              <a:hueOff val="-475363"/>
              <a:satOff val="0"/>
              <a:lumOff val="386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748D85-7B73-4DCC-990B-8D8495A8B72A}">
      <dsp:nvSpPr>
        <dsp:cNvPr id="0" name=""/>
        <dsp:cNvSpPr/>
      </dsp:nvSpPr>
      <dsp:spPr>
        <a:xfrm>
          <a:off x="509717" y="4402558"/>
          <a:ext cx="4658800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>
                  <a:lumMod val="85000"/>
                </a:schemeClr>
              </a:solidFill>
              <a:latin typeface="Goudy Old Style" panose="02020502050305020303" pitchFamily="18" charset="0"/>
            </a:rPr>
            <a:t>Integración y Pruebas</a:t>
          </a:r>
          <a:endParaRPr lang="es-ES" sz="3200" b="1" kern="1200" dirty="0">
            <a:solidFill>
              <a:schemeClr val="bg1">
                <a:lumMod val="85000"/>
              </a:schemeClr>
            </a:solidFill>
            <a:latin typeface="Goudy Old Style" panose="02020502050305020303" pitchFamily="18" charset="0"/>
          </a:endParaRPr>
        </a:p>
      </dsp:txBody>
      <dsp:txXfrm>
        <a:off x="509717" y="4402558"/>
        <a:ext cx="4658800" cy="677550"/>
      </dsp:txXfrm>
    </dsp:sp>
    <dsp:sp modelId="{8820E836-C20F-4FCF-AC68-AD0545E97BF7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shade val="50000"/>
              <a:hueOff val="-237682"/>
              <a:satOff val="0"/>
              <a:lumOff val="193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4DB33-0D1C-4083-AADE-3196EA2A9196}">
      <dsp:nvSpPr>
        <dsp:cNvPr id="0" name=""/>
        <dsp:cNvSpPr/>
      </dsp:nvSpPr>
      <dsp:spPr>
        <a:xfrm>
          <a:off x="4838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Concepto de Operación del Sistema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4838" y="1098973"/>
        <a:ext cx="1622412" cy="1098973"/>
      </dsp:txXfrm>
    </dsp:sp>
    <dsp:sp modelId="{C172394A-4F32-4EEF-B922-C6260B7CCF08}">
      <dsp:nvSpPr>
        <dsp:cNvPr id="0" name=""/>
        <dsp:cNvSpPr/>
      </dsp:nvSpPr>
      <dsp:spPr>
        <a:xfrm>
          <a:off x="358597" y="164845"/>
          <a:ext cx="914895" cy="914895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56BB07-E22B-456C-8238-40F64B1ABA5B}">
      <dsp:nvSpPr>
        <dsp:cNvPr id="0" name=""/>
        <dsp:cNvSpPr/>
      </dsp:nvSpPr>
      <dsp:spPr>
        <a:xfrm>
          <a:off x="1675923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169773"/>
                <a:satOff val="0"/>
                <a:lumOff val="13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169773"/>
                <a:satOff val="0"/>
                <a:lumOff val="13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169773"/>
                <a:satOff val="0"/>
                <a:lumOff val="13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Requerimientos y Arquitectura del Sistema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675923" y="1098973"/>
        <a:ext cx="1622412" cy="1098973"/>
      </dsp:txXfrm>
    </dsp:sp>
    <dsp:sp modelId="{8B1D34B7-AB78-4F4E-AEB6-C422D533A4FD}">
      <dsp:nvSpPr>
        <dsp:cNvPr id="0" name=""/>
        <dsp:cNvSpPr/>
      </dsp:nvSpPr>
      <dsp:spPr>
        <a:xfrm>
          <a:off x="2029682" y="164845"/>
          <a:ext cx="914895" cy="914895"/>
        </a:xfrm>
        <a:prstGeom prst="ellipse">
          <a:avLst/>
        </a:prstGeom>
        <a:solidFill>
          <a:schemeClr val="accent4">
            <a:tint val="50000"/>
            <a:hueOff val="4246"/>
            <a:satOff val="0"/>
            <a:lumOff val="-28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64D8D2-1417-45C5-858C-D0025968D457}">
      <dsp:nvSpPr>
        <dsp:cNvPr id="0" name=""/>
        <dsp:cNvSpPr/>
      </dsp:nvSpPr>
      <dsp:spPr>
        <a:xfrm>
          <a:off x="3347008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339545"/>
                <a:satOff val="0"/>
                <a:lumOff val="276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339545"/>
                <a:satOff val="0"/>
                <a:lumOff val="276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339545"/>
                <a:satOff val="0"/>
                <a:lumOff val="276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Diseño Detallado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3347008" y="1098973"/>
        <a:ext cx="1622412" cy="1098973"/>
      </dsp:txXfrm>
    </dsp:sp>
    <dsp:sp modelId="{9D00854A-638B-4F6E-B7A0-C39A386B1BBC}">
      <dsp:nvSpPr>
        <dsp:cNvPr id="0" name=""/>
        <dsp:cNvSpPr/>
      </dsp:nvSpPr>
      <dsp:spPr>
        <a:xfrm>
          <a:off x="3700767" y="164845"/>
          <a:ext cx="914895" cy="914895"/>
        </a:xfrm>
        <a:prstGeom prst="ellipse">
          <a:avLst/>
        </a:prstGeom>
        <a:solidFill>
          <a:schemeClr val="accent4">
            <a:tint val="50000"/>
            <a:hueOff val="8491"/>
            <a:satOff val="0"/>
            <a:lumOff val="-56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9F7D5F-3213-404C-B548-F30E241A071C}">
      <dsp:nvSpPr>
        <dsp:cNvPr id="0" name=""/>
        <dsp:cNvSpPr/>
      </dsp:nvSpPr>
      <dsp:spPr>
        <a:xfrm>
          <a:off x="5018093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509318"/>
                <a:satOff val="0"/>
                <a:lumOff val="414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509318"/>
                <a:satOff val="0"/>
                <a:lumOff val="414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509318"/>
                <a:satOff val="0"/>
                <a:lumOff val="414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Implementación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5018093" y="1098973"/>
        <a:ext cx="1622412" cy="1098973"/>
      </dsp:txXfrm>
    </dsp:sp>
    <dsp:sp modelId="{68B32344-CD03-4882-87FB-CE0F8525D7C0}">
      <dsp:nvSpPr>
        <dsp:cNvPr id="0" name=""/>
        <dsp:cNvSpPr/>
      </dsp:nvSpPr>
      <dsp:spPr>
        <a:xfrm>
          <a:off x="5371852" y="164845"/>
          <a:ext cx="914895" cy="914895"/>
        </a:xfrm>
        <a:prstGeom prst="ellipse">
          <a:avLst/>
        </a:prstGeom>
        <a:solidFill>
          <a:schemeClr val="accent4">
            <a:tint val="50000"/>
            <a:hueOff val="12737"/>
            <a:satOff val="0"/>
            <a:lumOff val="-84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1D2452F-F938-479D-8861-E9EE0D9BC365}">
      <dsp:nvSpPr>
        <dsp:cNvPr id="0" name=""/>
        <dsp:cNvSpPr/>
      </dsp:nvSpPr>
      <dsp:spPr>
        <a:xfrm>
          <a:off x="6689178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509318"/>
                <a:satOff val="0"/>
                <a:lumOff val="414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509318"/>
                <a:satOff val="0"/>
                <a:lumOff val="414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509318"/>
                <a:satOff val="0"/>
                <a:lumOff val="414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Integración, Pruebas y Verificación de Componentes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6689178" y="1098973"/>
        <a:ext cx="1622412" cy="1098973"/>
      </dsp:txXfrm>
    </dsp:sp>
    <dsp:sp modelId="{405DB504-85B7-4A6E-9A9A-8FF29FF03F9D}">
      <dsp:nvSpPr>
        <dsp:cNvPr id="0" name=""/>
        <dsp:cNvSpPr/>
      </dsp:nvSpPr>
      <dsp:spPr>
        <a:xfrm>
          <a:off x="7042937" y="164845"/>
          <a:ext cx="914895" cy="914895"/>
        </a:xfrm>
        <a:prstGeom prst="ellipse">
          <a:avLst/>
        </a:prstGeom>
        <a:solidFill>
          <a:schemeClr val="accent4">
            <a:tint val="50000"/>
            <a:hueOff val="16982"/>
            <a:satOff val="0"/>
            <a:lumOff val="-113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6B8ABFE-49DD-4DB4-B121-5A9E095A6748}">
      <dsp:nvSpPr>
        <dsp:cNvPr id="0" name=""/>
        <dsp:cNvSpPr/>
      </dsp:nvSpPr>
      <dsp:spPr>
        <a:xfrm>
          <a:off x="8360263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339545"/>
                <a:satOff val="0"/>
                <a:lumOff val="276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339545"/>
                <a:satOff val="0"/>
                <a:lumOff val="276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339545"/>
                <a:satOff val="0"/>
                <a:lumOff val="276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Validación y Verificación del Sistema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8360263" y="1098973"/>
        <a:ext cx="1622412" cy="1098973"/>
      </dsp:txXfrm>
    </dsp:sp>
    <dsp:sp modelId="{935D4E6E-9BF0-4542-9085-38EA754794A0}">
      <dsp:nvSpPr>
        <dsp:cNvPr id="0" name=""/>
        <dsp:cNvSpPr/>
      </dsp:nvSpPr>
      <dsp:spPr>
        <a:xfrm>
          <a:off x="8714022" y="164845"/>
          <a:ext cx="914895" cy="914895"/>
        </a:xfrm>
        <a:prstGeom prst="ellipse">
          <a:avLst/>
        </a:prstGeom>
        <a:solidFill>
          <a:schemeClr val="accent4">
            <a:tint val="50000"/>
            <a:hueOff val="21228"/>
            <a:satOff val="0"/>
            <a:lumOff val="-14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7DF9C7-EF54-4A95-95A5-F49970382DDE}">
      <dsp:nvSpPr>
        <dsp:cNvPr id="0" name=""/>
        <dsp:cNvSpPr/>
      </dsp:nvSpPr>
      <dsp:spPr>
        <a:xfrm>
          <a:off x="10031348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169773"/>
                <a:satOff val="0"/>
                <a:lumOff val="13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169773"/>
                <a:satOff val="0"/>
                <a:lumOff val="13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169773"/>
                <a:satOff val="0"/>
                <a:lumOff val="13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Mantenimiento del Sistema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0031348" y="1098973"/>
        <a:ext cx="1622412" cy="1098973"/>
      </dsp:txXfrm>
    </dsp:sp>
    <dsp:sp modelId="{2063932E-1E9F-4F5E-9F44-9DF937AFC1E1}">
      <dsp:nvSpPr>
        <dsp:cNvPr id="0" name=""/>
        <dsp:cNvSpPr/>
      </dsp:nvSpPr>
      <dsp:spPr>
        <a:xfrm>
          <a:off x="10385107" y="164845"/>
          <a:ext cx="914895" cy="914895"/>
        </a:xfrm>
        <a:prstGeom prst="ellipse">
          <a:avLst/>
        </a:prstGeom>
        <a:solidFill>
          <a:schemeClr val="accent4">
            <a:tint val="50000"/>
            <a:hueOff val="25473"/>
            <a:satOff val="0"/>
            <a:lumOff val="-169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320D48C-5F68-41C2-A440-A072F7E31A5D}">
      <dsp:nvSpPr>
        <dsp:cNvPr id="0" name=""/>
        <dsp:cNvSpPr/>
      </dsp:nvSpPr>
      <dsp:spPr>
        <a:xfrm>
          <a:off x="466344" y="2197946"/>
          <a:ext cx="10725912" cy="412114"/>
        </a:xfrm>
        <a:prstGeom prst="leftRightArrow">
          <a:avLst/>
        </a:prstGeom>
        <a:gradFill rotWithShape="0">
          <a:gsLst>
            <a:gs pos="0">
              <a:schemeClr val="accent4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C98A1-95B4-4C95-A0BF-B027F34F0104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48CD5-8508-4EE6-A232-F67B5E67D8A2}">
      <dsp:nvSpPr>
        <dsp:cNvPr id="0" name=""/>
        <dsp:cNvSpPr/>
      </dsp:nvSpPr>
      <dsp:spPr>
        <a:xfrm>
          <a:off x="509717" y="338558"/>
          <a:ext cx="4658800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/>
              </a:solidFill>
              <a:latin typeface="Goudy Old Style" panose="02020502050305020303" pitchFamily="18" charset="0"/>
            </a:rPr>
            <a:t>Descripción General</a:t>
          </a:r>
          <a:endParaRPr lang="es-ES" sz="3200" b="1" kern="1200" dirty="0">
            <a:solidFill>
              <a:schemeClr val="bg1"/>
            </a:solidFill>
            <a:latin typeface="Goudy Old Style" panose="02020502050305020303" pitchFamily="18" charset="0"/>
          </a:endParaRPr>
        </a:p>
      </dsp:txBody>
      <dsp:txXfrm>
        <a:off x="509717" y="338558"/>
        <a:ext cx="4658800" cy="677550"/>
      </dsp:txXfrm>
    </dsp:sp>
    <dsp:sp modelId="{2CD84F9D-96C3-4D44-81BE-BFD2DE6C32FF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5A78DB-8B05-4287-BB50-F3B658ADB621}">
      <dsp:nvSpPr>
        <dsp:cNvPr id="0" name=""/>
        <dsp:cNvSpPr/>
      </dsp:nvSpPr>
      <dsp:spPr>
        <a:xfrm>
          <a:off x="995230" y="1354558"/>
          <a:ext cx="4173287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/>
              </a:solidFill>
              <a:latin typeface="Goudy Old Style" panose="02020502050305020303" pitchFamily="18" charset="0"/>
            </a:rPr>
            <a:t>Características del lugar</a:t>
          </a:r>
          <a:endParaRPr lang="es-ES" sz="3200" b="1" kern="1200" dirty="0">
            <a:solidFill>
              <a:schemeClr val="bg1"/>
            </a:solidFill>
            <a:latin typeface="Goudy Old Style" panose="02020502050305020303" pitchFamily="18" charset="0"/>
          </a:endParaRPr>
        </a:p>
      </dsp:txBody>
      <dsp:txXfrm>
        <a:off x="995230" y="1354558"/>
        <a:ext cx="4173287" cy="677550"/>
      </dsp:txXfrm>
    </dsp:sp>
    <dsp:sp modelId="{C8A00747-B97F-4C98-A09B-DDB04C8D0F7A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35A11A-A0DD-48DF-9D16-BA515BF1A044}">
      <dsp:nvSpPr>
        <dsp:cNvPr id="0" name=""/>
        <dsp:cNvSpPr/>
      </dsp:nvSpPr>
      <dsp:spPr>
        <a:xfrm>
          <a:off x="1144243" y="2370558"/>
          <a:ext cx="4024274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/>
              </a:solidFill>
              <a:latin typeface="Goudy Old Style" panose="02020502050305020303" pitchFamily="18" charset="0"/>
            </a:rPr>
            <a:t>Organización de los dispositivos</a:t>
          </a:r>
          <a:endParaRPr lang="es-ES" sz="3200" b="1" kern="1200" dirty="0">
            <a:solidFill>
              <a:schemeClr val="bg1"/>
            </a:solidFill>
            <a:latin typeface="Goudy Old Style" panose="02020502050305020303" pitchFamily="18" charset="0"/>
          </a:endParaRPr>
        </a:p>
      </dsp:txBody>
      <dsp:txXfrm>
        <a:off x="1144243" y="2370558"/>
        <a:ext cx="4024274" cy="677550"/>
      </dsp:txXfrm>
    </dsp:sp>
    <dsp:sp modelId="{75F8518B-3C2F-4AAC-BE20-7443E25BA9A3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1B3DFD-D9CB-46B3-AD1F-7D81F24A55F7}">
      <dsp:nvSpPr>
        <dsp:cNvPr id="0" name=""/>
        <dsp:cNvSpPr/>
      </dsp:nvSpPr>
      <dsp:spPr>
        <a:xfrm>
          <a:off x="995230" y="3386558"/>
          <a:ext cx="4173287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/>
              </a:solidFill>
              <a:latin typeface="Goudy Old Style" panose="02020502050305020303" pitchFamily="18" charset="0"/>
            </a:rPr>
            <a:t>Inicio del Sistema</a:t>
          </a:r>
          <a:endParaRPr lang="es-ES" sz="3200" b="1" kern="1200" dirty="0">
            <a:solidFill>
              <a:schemeClr val="bg1"/>
            </a:solidFill>
            <a:latin typeface="Goudy Old Style" panose="02020502050305020303" pitchFamily="18" charset="0"/>
          </a:endParaRPr>
        </a:p>
      </dsp:txBody>
      <dsp:txXfrm>
        <a:off x="995230" y="3386558"/>
        <a:ext cx="4173287" cy="677550"/>
      </dsp:txXfrm>
    </dsp:sp>
    <dsp:sp modelId="{1898A127-E3DB-41BA-9856-B442D6912A60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748D85-7B73-4DCC-990B-8D8495A8B72A}">
      <dsp:nvSpPr>
        <dsp:cNvPr id="0" name=""/>
        <dsp:cNvSpPr/>
      </dsp:nvSpPr>
      <dsp:spPr>
        <a:xfrm>
          <a:off x="509717" y="4402558"/>
          <a:ext cx="4658800" cy="67755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solidFill>
                <a:schemeClr val="bg1"/>
              </a:solidFill>
              <a:latin typeface="Goudy Old Style" panose="02020502050305020303" pitchFamily="18" charset="0"/>
            </a:rPr>
            <a:t>Visualización del </a:t>
          </a:r>
          <a:r>
            <a:rPr lang="es-ES" sz="3200" b="1" kern="1200" dirty="0" err="1" smtClean="0">
              <a:solidFill>
                <a:schemeClr val="bg1"/>
              </a:solidFill>
              <a:latin typeface="Goudy Old Style" panose="02020502050305020303" pitchFamily="18" charset="0"/>
            </a:rPr>
            <a:t>Streaming</a:t>
          </a:r>
          <a:r>
            <a:rPr lang="es-ES" sz="3200" b="1" kern="1200" dirty="0" smtClean="0">
              <a:solidFill>
                <a:schemeClr val="bg1"/>
              </a:solidFill>
              <a:latin typeface="Goudy Old Style" panose="02020502050305020303" pitchFamily="18" charset="0"/>
            </a:rPr>
            <a:t> de Datos</a:t>
          </a:r>
          <a:endParaRPr lang="es-ES" sz="3200" b="1" kern="1200" dirty="0">
            <a:solidFill>
              <a:schemeClr val="bg1"/>
            </a:solidFill>
            <a:latin typeface="Goudy Old Style" panose="02020502050305020303" pitchFamily="18" charset="0"/>
          </a:endParaRPr>
        </a:p>
      </dsp:txBody>
      <dsp:txXfrm>
        <a:off x="509717" y="4402558"/>
        <a:ext cx="4658800" cy="677550"/>
      </dsp:txXfrm>
    </dsp:sp>
    <dsp:sp modelId="{8820E836-C20F-4FCF-AC68-AD0545E97BF7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4DB33-0D1C-4083-AADE-3196EA2A9196}">
      <dsp:nvSpPr>
        <dsp:cNvPr id="0" name=""/>
        <dsp:cNvSpPr/>
      </dsp:nvSpPr>
      <dsp:spPr>
        <a:xfrm>
          <a:off x="4838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Concepto de Operación del Sistema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4838" y="1098973"/>
        <a:ext cx="1622412" cy="1098973"/>
      </dsp:txXfrm>
    </dsp:sp>
    <dsp:sp modelId="{C172394A-4F32-4EEF-B922-C6260B7CCF08}">
      <dsp:nvSpPr>
        <dsp:cNvPr id="0" name=""/>
        <dsp:cNvSpPr/>
      </dsp:nvSpPr>
      <dsp:spPr>
        <a:xfrm>
          <a:off x="358597" y="164845"/>
          <a:ext cx="914895" cy="914895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56BB07-E22B-456C-8238-40F64B1ABA5B}">
      <dsp:nvSpPr>
        <dsp:cNvPr id="0" name=""/>
        <dsp:cNvSpPr/>
      </dsp:nvSpPr>
      <dsp:spPr>
        <a:xfrm>
          <a:off x="1675923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169773"/>
                <a:satOff val="0"/>
                <a:lumOff val="13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169773"/>
                <a:satOff val="0"/>
                <a:lumOff val="13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169773"/>
                <a:satOff val="0"/>
                <a:lumOff val="13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Requerimientos y Arquitectura del Sistema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675923" y="1098973"/>
        <a:ext cx="1622412" cy="1098973"/>
      </dsp:txXfrm>
    </dsp:sp>
    <dsp:sp modelId="{8B1D34B7-AB78-4F4E-AEB6-C422D533A4FD}">
      <dsp:nvSpPr>
        <dsp:cNvPr id="0" name=""/>
        <dsp:cNvSpPr/>
      </dsp:nvSpPr>
      <dsp:spPr>
        <a:xfrm>
          <a:off x="2029682" y="164845"/>
          <a:ext cx="914895" cy="914895"/>
        </a:xfrm>
        <a:prstGeom prst="ellipse">
          <a:avLst/>
        </a:prstGeom>
        <a:solidFill>
          <a:schemeClr val="accent4">
            <a:tint val="50000"/>
            <a:hueOff val="4246"/>
            <a:satOff val="0"/>
            <a:lumOff val="-28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64D8D2-1417-45C5-858C-D0025968D457}">
      <dsp:nvSpPr>
        <dsp:cNvPr id="0" name=""/>
        <dsp:cNvSpPr/>
      </dsp:nvSpPr>
      <dsp:spPr>
        <a:xfrm>
          <a:off x="3347008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339545"/>
                <a:satOff val="0"/>
                <a:lumOff val="276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339545"/>
                <a:satOff val="0"/>
                <a:lumOff val="276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339545"/>
                <a:satOff val="0"/>
                <a:lumOff val="276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Diseño Detallado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3347008" y="1098973"/>
        <a:ext cx="1622412" cy="1098973"/>
      </dsp:txXfrm>
    </dsp:sp>
    <dsp:sp modelId="{9D00854A-638B-4F6E-B7A0-C39A386B1BBC}">
      <dsp:nvSpPr>
        <dsp:cNvPr id="0" name=""/>
        <dsp:cNvSpPr/>
      </dsp:nvSpPr>
      <dsp:spPr>
        <a:xfrm>
          <a:off x="3700767" y="164845"/>
          <a:ext cx="914895" cy="914895"/>
        </a:xfrm>
        <a:prstGeom prst="ellipse">
          <a:avLst/>
        </a:prstGeom>
        <a:solidFill>
          <a:schemeClr val="accent4">
            <a:tint val="50000"/>
            <a:hueOff val="8491"/>
            <a:satOff val="0"/>
            <a:lumOff val="-56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9F7D5F-3213-404C-B548-F30E241A071C}">
      <dsp:nvSpPr>
        <dsp:cNvPr id="0" name=""/>
        <dsp:cNvSpPr/>
      </dsp:nvSpPr>
      <dsp:spPr>
        <a:xfrm>
          <a:off x="5018093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509318"/>
                <a:satOff val="0"/>
                <a:lumOff val="414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509318"/>
                <a:satOff val="0"/>
                <a:lumOff val="414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509318"/>
                <a:satOff val="0"/>
                <a:lumOff val="414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Implementación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5018093" y="1098973"/>
        <a:ext cx="1622412" cy="1098973"/>
      </dsp:txXfrm>
    </dsp:sp>
    <dsp:sp modelId="{68B32344-CD03-4882-87FB-CE0F8525D7C0}">
      <dsp:nvSpPr>
        <dsp:cNvPr id="0" name=""/>
        <dsp:cNvSpPr/>
      </dsp:nvSpPr>
      <dsp:spPr>
        <a:xfrm>
          <a:off x="5371852" y="164845"/>
          <a:ext cx="914895" cy="914895"/>
        </a:xfrm>
        <a:prstGeom prst="ellipse">
          <a:avLst/>
        </a:prstGeom>
        <a:solidFill>
          <a:schemeClr val="accent4">
            <a:tint val="50000"/>
            <a:hueOff val="12737"/>
            <a:satOff val="0"/>
            <a:lumOff val="-84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1D2452F-F938-479D-8861-E9EE0D9BC365}">
      <dsp:nvSpPr>
        <dsp:cNvPr id="0" name=""/>
        <dsp:cNvSpPr/>
      </dsp:nvSpPr>
      <dsp:spPr>
        <a:xfrm>
          <a:off x="6689178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509318"/>
                <a:satOff val="0"/>
                <a:lumOff val="414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509318"/>
                <a:satOff val="0"/>
                <a:lumOff val="414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509318"/>
                <a:satOff val="0"/>
                <a:lumOff val="414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Integración, Pruebas y Verificación de Componentes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6689178" y="1098973"/>
        <a:ext cx="1622412" cy="1098973"/>
      </dsp:txXfrm>
    </dsp:sp>
    <dsp:sp modelId="{405DB504-85B7-4A6E-9A9A-8FF29FF03F9D}">
      <dsp:nvSpPr>
        <dsp:cNvPr id="0" name=""/>
        <dsp:cNvSpPr/>
      </dsp:nvSpPr>
      <dsp:spPr>
        <a:xfrm>
          <a:off x="7042937" y="164845"/>
          <a:ext cx="914895" cy="914895"/>
        </a:xfrm>
        <a:prstGeom prst="ellipse">
          <a:avLst/>
        </a:prstGeom>
        <a:solidFill>
          <a:schemeClr val="accent4">
            <a:tint val="50000"/>
            <a:hueOff val="16982"/>
            <a:satOff val="0"/>
            <a:lumOff val="-113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6B8ABFE-49DD-4DB4-B121-5A9E095A6748}">
      <dsp:nvSpPr>
        <dsp:cNvPr id="0" name=""/>
        <dsp:cNvSpPr/>
      </dsp:nvSpPr>
      <dsp:spPr>
        <a:xfrm>
          <a:off x="8360263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339545"/>
                <a:satOff val="0"/>
                <a:lumOff val="276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339545"/>
                <a:satOff val="0"/>
                <a:lumOff val="276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339545"/>
                <a:satOff val="0"/>
                <a:lumOff val="276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Validación y Verificación del Sistema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8360263" y="1098973"/>
        <a:ext cx="1622412" cy="1098973"/>
      </dsp:txXfrm>
    </dsp:sp>
    <dsp:sp modelId="{935D4E6E-9BF0-4542-9085-38EA754794A0}">
      <dsp:nvSpPr>
        <dsp:cNvPr id="0" name=""/>
        <dsp:cNvSpPr/>
      </dsp:nvSpPr>
      <dsp:spPr>
        <a:xfrm>
          <a:off x="8714022" y="164845"/>
          <a:ext cx="914895" cy="914895"/>
        </a:xfrm>
        <a:prstGeom prst="ellipse">
          <a:avLst/>
        </a:prstGeom>
        <a:solidFill>
          <a:schemeClr val="accent4">
            <a:tint val="50000"/>
            <a:hueOff val="21228"/>
            <a:satOff val="0"/>
            <a:lumOff val="-14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7DF9C7-EF54-4A95-95A5-F49970382DDE}">
      <dsp:nvSpPr>
        <dsp:cNvPr id="0" name=""/>
        <dsp:cNvSpPr/>
      </dsp:nvSpPr>
      <dsp:spPr>
        <a:xfrm>
          <a:off x="10031348" y="0"/>
          <a:ext cx="1622412" cy="2747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-169773"/>
                <a:satOff val="0"/>
                <a:lumOff val="13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-169773"/>
                <a:satOff val="0"/>
                <a:lumOff val="13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-169773"/>
                <a:satOff val="0"/>
                <a:lumOff val="13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Mantenimiento del Sistema</a:t>
          </a:r>
          <a:endParaRPr lang="es-ES" sz="20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0031348" y="1098973"/>
        <a:ext cx="1622412" cy="1098973"/>
      </dsp:txXfrm>
    </dsp:sp>
    <dsp:sp modelId="{2063932E-1E9F-4F5E-9F44-9DF937AFC1E1}">
      <dsp:nvSpPr>
        <dsp:cNvPr id="0" name=""/>
        <dsp:cNvSpPr/>
      </dsp:nvSpPr>
      <dsp:spPr>
        <a:xfrm>
          <a:off x="10385107" y="164845"/>
          <a:ext cx="914895" cy="914895"/>
        </a:xfrm>
        <a:prstGeom prst="ellipse">
          <a:avLst/>
        </a:prstGeom>
        <a:solidFill>
          <a:schemeClr val="accent4">
            <a:tint val="50000"/>
            <a:hueOff val="25473"/>
            <a:satOff val="0"/>
            <a:lumOff val="-169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320D48C-5F68-41C2-A440-A072F7E31A5D}">
      <dsp:nvSpPr>
        <dsp:cNvPr id="0" name=""/>
        <dsp:cNvSpPr/>
      </dsp:nvSpPr>
      <dsp:spPr>
        <a:xfrm>
          <a:off x="466344" y="2197946"/>
          <a:ext cx="10725912" cy="412114"/>
        </a:xfrm>
        <a:prstGeom prst="leftRightArrow">
          <a:avLst/>
        </a:prstGeom>
        <a:gradFill rotWithShape="0">
          <a:gsLst>
            <a:gs pos="0">
              <a:schemeClr val="accent4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06D62-E700-420F-8153-DA13E5E8C8AC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DAD4D-EF76-4B24-8F39-045DBCD0416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752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1953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7163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60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8233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161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9885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7885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293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8163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276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949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DAD4D-EF76-4B24-8F39-045DBCD04160}" type="slidenum">
              <a:rPr lang="es-EC" smtClean="0"/>
              <a:t>58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18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126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948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787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617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34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142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0803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3284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0656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945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031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80C95-EF7E-49B9-9CC5-0EC1D328CCEB}" type="datetimeFigureOut">
              <a:rPr lang="es-EC" smtClean="0"/>
              <a:t>28/2/2019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2E7A8-02BF-462C-94EB-49076252ACB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009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3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7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9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4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m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7.wdp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20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m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m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m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0.png"/><Relationship Id="rId4" Type="http://schemas.microsoft.com/office/2007/relationships/hdphoto" Target="../media/hdphoto20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50.png"/><Relationship Id="rId4" Type="http://schemas.microsoft.com/office/2007/relationships/hdphoto" Target="../media/hdphoto20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51.png"/><Relationship Id="rId4" Type="http://schemas.microsoft.com/office/2007/relationships/hdphoto" Target="../media/hdphoto20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51.png"/><Relationship Id="rId4" Type="http://schemas.microsoft.com/office/2007/relationships/hdphoto" Target="../media/hdphoto20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52.png"/><Relationship Id="rId4" Type="http://schemas.microsoft.com/office/2007/relationships/hdphoto" Target="../media/hdphoto20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tmp"/><Relationship Id="rId4" Type="http://schemas.microsoft.com/office/2007/relationships/hdphoto" Target="../media/hdphoto20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mp"/><Relationship Id="rId4" Type="http://schemas.microsoft.com/office/2007/relationships/hdphoto" Target="../media/hdphoto20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mp"/><Relationship Id="rId4" Type="http://schemas.microsoft.com/office/2007/relationships/hdphoto" Target="../media/hdphoto20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tmp"/><Relationship Id="rId4" Type="http://schemas.microsoft.com/office/2007/relationships/hdphoto" Target="../media/hdphoto20.wdp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14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2074606" y="-2"/>
            <a:ext cx="10422193" cy="6858002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r="29932"/>
          <a:stretch/>
        </p:blipFill>
        <p:spPr>
          <a:xfrm>
            <a:off x="1897619" y="2299254"/>
            <a:ext cx="8278768" cy="2259492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971106" y="505046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0" y="1750827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7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590296" y="1905506"/>
            <a:ext cx="11735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Permitirá </a:t>
            </a:r>
            <a:r>
              <a:rPr lang="es-EC" sz="48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disponer de un sistema que conjuga un prototipo de hardware, software y comunicaciones encargado de gestionar, analizar, almacenar y disponer de resultados orientados a optimizar la producción y tomar mejores decisiones</a:t>
            </a:r>
            <a:endParaRPr lang="es-EC" sz="6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0" y="581908"/>
            <a:ext cx="50292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US" sz="44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JUSTIFICACIÓN</a:t>
            </a:r>
            <a:endParaRPr lang="es-US" sz="4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1750827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754910" y="1642044"/>
            <a:ext cx="106821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Aplicar técnicas de análisis predictivo sobre un flujo de datos provenientes de una </a:t>
            </a:r>
            <a:r>
              <a:rPr lang="es-EC" sz="44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wireless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 sensor </a:t>
            </a:r>
            <a:r>
              <a:rPr lang="es-EC" sz="44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network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 (red inalámbrica de sensores), que permitan mejorar la toma de decisiones aplicadas a un caso de estudio.</a:t>
            </a:r>
            <a:endParaRPr lang="es-EC" sz="4400" dirty="0">
              <a:solidFill>
                <a:schemeClr val="accent4">
                  <a:lumMod val="20000"/>
                  <a:lumOff val="80000"/>
                </a:schemeClr>
              </a:solidFill>
              <a:latin typeface="Goudy Old Style" panose="020205020503050203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971106" y="505046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0" y="1750827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Rectángulo"/>
          <p:cNvSpPr/>
          <p:nvPr/>
        </p:nvSpPr>
        <p:spPr>
          <a:xfrm>
            <a:off x="0" y="581908"/>
            <a:ext cx="50292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US" sz="44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OBJETIVO GENERAL</a:t>
            </a:r>
            <a:endParaRPr lang="es-US" sz="4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1750826"/>
            <a:ext cx="12192000" cy="329963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754910" y="1750826"/>
            <a:ext cx="106821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Aplicar </a:t>
            </a:r>
            <a:r>
              <a:rPr lang="es-EC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técnicas de data </a:t>
            </a:r>
            <a:r>
              <a:rPr lang="es-EC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Stream</a:t>
            </a:r>
            <a:r>
              <a:rPr lang="es-EC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 </a:t>
            </a:r>
            <a:r>
              <a:rPr lang="es-EC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M</a:t>
            </a:r>
            <a:r>
              <a:rPr lang="es-EC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ining</a:t>
            </a:r>
            <a:r>
              <a:rPr lang="es-EC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 </a:t>
            </a:r>
            <a:r>
              <a:rPr lang="es-EC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mediante el empleo de </a:t>
            </a:r>
            <a:r>
              <a:rPr lang="es-EC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software especializado </a:t>
            </a:r>
            <a:r>
              <a:rPr lang="es-EC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para realizar las predicciones.</a:t>
            </a:r>
          </a:p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es-EC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G</a:t>
            </a:r>
            <a:r>
              <a:rPr lang="es-EC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enerar </a:t>
            </a:r>
            <a:r>
              <a:rPr lang="es-EC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la visualización de los datos y de los resultados obtenidos mediante gráficas interactivas que permitan describir el análisis realizado y mejorar la toma de decisiones.</a:t>
            </a:r>
          </a:p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Validar </a:t>
            </a:r>
            <a:r>
              <a:rPr lang="es-EC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el sistema predictivo, mediante la implementación del prototipo y las técnicas de data </a:t>
            </a:r>
            <a:r>
              <a:rPr lang="es-EC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stream</a:t>
            </a:r>
            <a:r>
              <a:rPr lang="es-EC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 </a:t>
            </a:r>
            <a:r>
              <a:rPr lang="es-EC" sz="28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mining</a:t>
            </a:r>
            <a:r>
              <a:rPr lang="es-EC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 en un caso de estudio</a:t>
            </a:r>
            <a:r>
              <a:rPr lang="es-EC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.</a:t>
            </a:r>
            <a:endParaRPr lang="es-EC" sz="2800" b="1" dirty="0">
              <a:solidFill>
                <a:schemeClr val="accent4">
                  <a:lumMod val="20000"/>
                  <a:lumOff val="80000"/>
                </a:schemeClr>
              </a:solidFill>
              <a:latin typeface="Goudy Old Style" panose="020205020503050203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971106" y="505046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0" y="1750827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Rectángulo"/>
          <p:cNvSpPr/>
          <p:nvPr/>
        </p:nvSpPr>
        <p:spPr>
          <a:xfrm>
            <a:off x="0" y="581908"/>
            <a:ext cx="50292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US" sz="44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OBJETIVOS ESPECÍFICOS</a:t>
            </a:r>
            <a:endParaRPr lang="es-US" sz="4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48278" y="1965861"/>
            <a:ext cx="737573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500" dirty="0" smtClean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GENERA</a:t>
            </a:r>
            <a:r>
              <a:rPr lang="es-US" sz="11500" dirty="0" smtClean="0">
                <a:solidFill>
                  <a:schemeClr val="bg1">
                    <a:lumMod val="85000"/>
                  </a:schemeClr>
                </a:solidFill>
                <a:latin typeface="Haettenschweiler" panose="020B0706040902060204" pitchFamily="34" charset="0"/>
              </a:rPr>
              <a:t>LIDADES </a:t>
            </a:r>
            <a:endParaRPr lang="es-EC" sz="11500" dirty="0">
              <a:solidFill>
                <a:schemeClr val="bg1">
                  <a:lumMod val="85000"/>
                </a:schemeClr>
              </a:solidFill>
              <a:latin typeface="Haettenschweiler" panose="020B070604090206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26681392"/>
              </p:ext>
            </p:extLst>
          </p:nvPr>
        </p:nvGraphicFramePr>
        <p:xfrm>
          <a:off x="6946900" y="364066"/>
          <a:ext cx="52451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4739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101600" y="4762500"/>
            <a:ext cx="6299200" cy="2095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4000">
                <a:schemeClr val="tx1">
                  <a:alpha val="42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101600" y="4521200"/>
            <a:ext cx="558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INTERNET DE LAS COSAS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(</a:t>
            </a:r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IoT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)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2641600" y="617139"/>
            <a:ext cx="9029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“El </a:t>
            </a:r>
            <a:r>
              <a:rPr lang="es-EC" sz="4400" b="1" dirty="0" err="1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IoT</a:t>
            </a:r>
            <a:r>
              <a:rPr lang="es-EC" sz="4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4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busca </a:t>
            </a:r>
            <a:r>
              <a:rPr lang="es-EC" sz="4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que los </a:t>
            </a:r>
            <a:r>
              <a:rPr lang="es-EC" sz="4400" b="1" dirty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objetos</a:t>
            </a:r>
            <a:r>
              <a:rPr lang="es-EC" sz="4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se vuelvan de cierta manera </a:t>
            </a:r>
            <a:r>
              <a:rPr lang="es-EC" sz="44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MÁS INTELIGENTES</a:t>
            </a:r>
            <a:r>
              <a:rPr lang="es-EC" sz="4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”. </a:t>
            </a:r>
            <a:r>
              <a:rPr lang="es-EC" sz="2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(</a:t>
            </a:r>
            <a:r>
              <a:rPr lang="es-EC" sz="2400" dirty="0" err="1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Vazhnov</a:t>
            </a:r>
            <a:r>
              <a:rPr lang="es-EC" sz="2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, 2016</a:t>
            </a:r>
            <a:r>
              <a:rPr lang="es-EC" sz="28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3700" y="2616993"/>
            <a:ext cx="112776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“</a:t>
            </a:r>
            <a:r>
              <a:rPr lang="es-EC" sz="4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Aprovechamiento</a:t>
            </a:r>
            <a:r>
              <a:rPr lang="es-EC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de la </a:t>
            </a:r>
            <a:r>
              <a:rPr lang="es-EC" sz="44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información</a:t>
            </a:r>
            <a:r>
              <a:rPr lang="es-EC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ofrecida por 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DISPOSITIVOS</a:t>
            </a:r>
            <a:r>
              <a:rPr lang="es-EC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de computación </a:t>
            </a:r>
            <a:r>
              <a:rPr lang="es-EC" sz="4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DISTRIBUIDOS</a:t>
            </a:r>
            <a:r>
              <a:rPr lang="es-EC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en el entorno”</a:t>
            </a:r>
          </a:p>
          <a:p>
            <a:pPr algn="ctr"/>
            <a:r>
              <a:rPr lang="es-EC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(</a:t>
            </a:r>
            <a:r>
              <a:rPr lang="es-EC" sz="2400" dirty="0">
                <a:solidFill>
                  <a:schemeClr val="bg1"/>
                </a:solidFill>
                <a:latin typeface="Agency FB" panose="020B0503020202020204" pitchFamily="34" charset="0"/>
              </a:rPr>
              <a:t>Cano, Calafate, </a:t>
            </a:r>
            <a:r>
              <a:rPr lang="es-EC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Malumbres</a:t>
            </a:r>
            <a:r>
              <a:rPr lang="es-EC" sz="2400" dirty="0">
                <a:solidFill>
                  <a:schemeClr val="bg1"/>
                </a:solidFill>
                <a:latin typeface="Agency FB" panose="020B0503020202020204" pitchFamily="34" charset="0"/>
              </a:rPr>
              <a:t>, &amp; </a:t>
            </a:r>
            <a:r>
              <a:rPr lang="es-EC" sz="2400" dirty="0" err="1">
                <a:solidFill>
                  <a:schemeClr val="bg1"/>
                </a:solidFill>
                <a:latin typeface="Agency FB" panose="020B0503020202020204" pitchFamily="34" charset="0"/>
              </a:rPr>
              <a:t>Manzoni</a:t>
            </a:r>
            <a:r>
              <a:rPr lang="es-EC" sz="2400" dirty="0">
                <a:solidFill>
                  <a:schemeClr val="bg1"/>
                </a:solidFill>
                <a:latin typeface="Agency FB" panose="020B0503020202020204" pitchFamily="34" charset="0"/>
              </a:rPr>
              <a:t>, 2003</a:t>
            </a:r>
            <a:r>
              <a:rPr lang="es-EC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)</a:t>
            </a:r>
            <a:endParaRPr lang="es-EC" sz="2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3700" y="5047734"/>
            <a:ext cx="91893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“Representa </a:t>
            </a:r>
            <a:r>
              <a:rPr lang="es-EC" sz="4400" dirty="0">
                <a:solidFill>
                  <a:schemeClr val="bg1"/>
                </a:solidFill>
                <a:latin typeface="Agency FB" panose="020B0503020202020204" pitchFamily="34" charset="0"/>
              </a:rPr>
              <a:t>la </a:t>
            </a:r>
            <a:r>
              <a:rPr lang="es-EC" sz="4400" b="1" dirty="0">
                <a:solidFill>
                  <a:schemeClr val="bg1"/>
                </a:solidFill>
                <a:latin typeface="Agency FB" panose="020B0503020202020204" pitchFamily="34" charset="0"/>
              </a:rPr>
              <a:t>próxima</a:t>
            </a:r>
            <a:r>
              <a:rPr lang="es-EC" sz="44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s-EC" sz="4400" b="1" dirty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evolución</a:t>
            </a:r>
            <a:r>
              <a:rPr lang="es-EC" sz="4400" dirty="0">
                <a:solidFill>
                  <a:schemeClr val="bg1"/>
                </a:solidFill>
                <a:latin typeface="Agency FB" panose="020B0503020202020204" pitchFamily="34" charset="0"/>
              </a:rPr>
              <a:t> de </a:t>
            </a:r>
            <a:r>
              <a:rPr lang="es-EC" sz="44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INTERNET</a:t>
            </a:r>
            <a:r>
              <a:rPr lang="es-EC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”.</a:t>
            </a:r>
          </a:p>
          <a:p>
            <a:pPr algn="r"/>
            <a:r>
              <a:rPr lang="es-EC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(Evans </a:t>
            </a:r>
            <a:r>
              <a:rPr lang="es-EC" sz="2400" dirty="0">
                <a:solidFill>
                  <a:schemeClr val="bg1"/>
                </a:solidFill>
                <a:latin typeface="Agency FB" panose="020B0503020202020204" pitchFamily="34" charset="0"/>
              </a:rPr>
              <a:t>&amp; Grupo de Soluciones Empresariales para Internet, 2011)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133" y1="10938" x2="75586" y2="44531"/>
                        <a14:foregroundMark x1="46680" y1="41016" x2="70117" y2="41016"/>
                        <a14:foregroundMark x1="66602" y1="36914" x2="65820" y2="5078"/>
                        <a14:foregroundMark x1="66016" y1="7422" x2="38672" y2="7031"/>
                        <a14:foregroundMark x1="58203" y1="58594" x2="91797" y2="93750"/>
                        <a14:foregroundMark x1="58008" y1="93359" x2="76367" y2="54688"/>
                        <a14:foregroundMark x1="94336" y1="70703" x2="79883" y2="58594"/>
                        <a14:foregroundMark x1="19336" y1="91016" x2="19336" y2="64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00" y="426014"/>
            <a:ext cx="1828800" cy="18288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500" y="4426416"/>
            <a:ext cx="1828800" cy="1828800"/>
          </a:xfrm>
          <a:prstGeom prst="ellipse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296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975100"/>
            <a:ext cx="787400" cy="787400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882900"/>
            <a:ext cx="419100" cy="419100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5270500"/>
            <a:ext cx="1054100" cy="1054100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3467100"/>
            <a:ext cx="419100" cy="419100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2959100"/>
            <a:ext cx="292100" cy="292100"/>
          </a:xfrm>
          <a:prstGeom prst="ellipse">
            <a:avLst/>
          </a:prstGeom>
          <a:solidFill>
            <a:schemeClr val="bg1"/>
          </a:solidFill>
        </p:spPr>
      </p:pic>
      <p:cxnSp>
        <p:nvCxnSpPr>
          <p:cNvPr id="11" name="Conector recto 10"/>
          <p:cNvCxnSpPr>
            <a:endCxn id="12" idx="2"/>
          </p:cNvCxnSpPr>
          <p:nvPr/>
        </p:nvCxnSpPr>
        <p:spPr>
          <a:xfrm>
            <a:off x="901700" y="4470400"/>
            <a:ext cx="4318000" cy="381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 flipV="1">
            <a:off x="5219700" y="4787900"/>
            <a:ext cx="127000" cy="12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4" name="Conector recto 13"/>
          <p:cNvCxnSpPr>
            <a:stCxn id="12" idx="7"/>
            <a:endCxn id="7" idx="2"/>
          </p:cNvCxnSpPr>
          <p:nvPr/>
        </p:nvCxnSpPr>
        <p:spPr>
          <a:xfrm>
            <a:off x="5328101" y="4896301"/>
            <a:ext cx="3244399" cy="90124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>
            <a:endCxn id="7" idx="2"/>
          </p:cNvCxnSpPr>
          <p:nvPr/>
        </p:nvCxnSpPr>
        <p:spPr>
          <a:xfrm>
            <a:off x="6197600" y="3768951"/>
            <a:ext cx="2374900" cy="202859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>
            <a:endCxn id="8" idx="2"/>
          </p:cNvCxnSpPr>
          <p:nvPr/>
        </p:nvCxnSpPr>
        <p:spPr>
          <a:xfrm>
            <a:off x="2102301" y="3092450"/>
            <a:ext cx="3676199" cy="584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>
            <a:endCxn id="12" idx="3"/>
          </p:cNvCxnSpPr>
          <p:nvPr/>
        </p:nvCxnSpPr>
        <p:spPr>
          <a:xfrm>
            <a:off x="1873250" y="3242126"/>
            <a:ext cx="3365049" cy="15643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69" y="6129494"/>
            <a:ext cx="529462" cy="5294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9" y="3130550"/>
            <a:ext cx="529462" cy="5294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cxnSp>
        <p:nvCxnSpPr>
          <p:cNvPr id="29" name="Conector recto 28"/>
          <p:cNvCxnSpPr>
            <a:stCxn id="24" idx="7"/>
            <a:endCxn id="26" idx="2"/>
          </p:cNvCxnSpPr>
          <p:nvPr/>
        </p:nvCxnSpPr>
        <p:spPr>
          <a:xfrm flipV="1">
            <a:off x="2714493" y="3395281"/>
            <a:ext cx="8387276" cy="28117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/>
          <p:cNvSpPr/>
          <p:nvPr/>
        </p:nvSpPr>
        <p:spPr>
          <a:xfrm flipV="1">
            <a:off x="6016400" y="5014531"/>
            <a:ext cx="127000" cy="12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3" name="Conector recto 32"/>
          <p:cNvCxnSpPr>
            <a:stCxn id="4" idx="7"/>
            <a:endCxn id="8" idx="3"/>
          </p:cNvCxnSpPr>
          <p:nvPr/>
        </p:nvCxnSpPr>
        <p:spPr>
          <a:xfrm flipV="1">
            <a:off x="1002288" y="3824824"/>
            <a:ext cx="4837588" cy="265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>
            <a:stCxn id="24" idx="1"/>
            <a:endCxn id="4" idx="4"/>
          </p:cNvCxnSpPr>
          <p:nvPr/>
        </p:nvCxnSpPr>
        <p:spPr>
          <a:xfrm flipH="1" flipV="1">
            <a:off x="723900" y="4762500"/>
            <a:ext cx="1616207" cy="144453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>
            <a:stCxn id="4" idx="1"/>
          </p:cNvCxnSpPr>
          <p:nvPr/>
        </p:nvCxnSpPr>
        <p:spPr>
          <a:xfrm flipH="1" flipV="1">
            <a:off x="0" y="3384550"/>
            <a:ext cx="445512" cy="70586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>
            <a:stCxn id="5" idx="2"/>
          </p:cNvCxnSpPr>
          <p:nvPr/>
        </p:nvCxnSpPr>
        <p:spPr>
          <a:xfrm flipH="1" flipV="1">
            <a:off x="0" y="3016250"/>
            <a:ext cx="1663700" cy="76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>
            <a:stCxn id="9" idx="6"/>
          </p:cNvCxnSpPr>
          <p:nvPr/>
        </p:nvCxnSpPr>
        <p:spPr>
          <a:xfrm flipV="1">
            <a:off x="8864600" y="2143026"/>
            <a:ext cx="3327400" cy="96212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/>
          <p:cNvCxnSpPr>
            <a:stCxn id="26" idx="1"/>
            <a:endCxn id="9" idx="6"/>
          </p:cNvCxnSpPr>
          <p:nvPr/>
        </p:nvCxnSpPr>
        <p:spPr>
          <a:xfrm flipH="1" flipV="1">
            <a:off x="8864600" y="3105150"/>
            <a:ext cx="2314707" cy="10293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/>
          <p:cNvCxnSpPr>
            <a:endCxn id="7" idx="5"/>
          </p:cNvCxnSpPr>
          <p:nvPr/>
        </p:nvCxnSpPr>
        <p:spPr>
          <a:xfrm flipH="1" flipV="1">
            <a:off x="9472231" y="6170231"/>
            <a:ext cx="2719769" cy="22365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/>
          <p:cNvCxnSpPr>
            <a:stCxn id="26" idx="6"/>
          </p:cNvCxnSpPr>
          <p:nvPr/>
        </p:nvCxnSpPr>
        <p:spPr>
          <a:xfrm>
            <a:off x="11631231" y="3395281"/>
            <a:ext cx="560769" cy="17462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ipse 63"/>
          <p:cNvSpPr/>
          <p:nvPr/>
        </p:nvSpPr>
        <p:spPr>
          <a:xfrm flipV="1">
            <a:off x="3357582" y="3867134"/>
            <a:ext cx="127000" cy="12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66" name="Conector recto 65"/>
          <p:cNvCxnSpPr>
            <a:stCxn id="8" idx="6"/>
            <a:endCxn id="9" idx="2"/>
          </p:cNvCxnSpPr>
          <p:nvPr/>
        </p:nvCxnSpPr>
        <p:spPr>
          <a:xfrm flipV="1">
            <a:off x="6197600" y="3105150"/>
            <a:ext cx="2374900" cy="5715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>
            <a:stCxn id="9" idx="4"/>
            <a:endCxn id="7" idx="0"/>
          </p:cNvCxnSpPr>
          <p:nvPr/>
        </p:nvCxnSpPr>
        <p:spPr>
          <a:xfrm>
            <a:off x="8718550" y="3251200"/>
            <a:ext cx="381000" cy="20193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ipse 55"/>
          <p:cNvSpPr/>
          <p:nvPr/>
        </p:nvSpPr>
        <p:spPr>
          <a:xfrm flipV="1">
            <a:off x="8819886" y="4090412"/>
            <a:ext cx="127000" cy="12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9" name="Elipse 78"/>
          <p:cNvSpPr/>
          <p:nvPr/>
        </p:nvSpPr>
        <p:spPr>
          <a:xfrm flipV="1">
            <a:off x="7194550" y="4581486"/>
            <a:ext cx="127000" cy="127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1" name="CuadroTexto 80"/>
          <p:cNvSpPr txBox="1"/>
          <p:nvPr/>
        </p:nvSpPr>
        <p:spPr>
          <a:xfrm>
            <a:off x="5798001" y="329867"/>
            <a:ext cx="639399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RED INALÁMBRICA DE SENSORES </a:t>
            </a:r>
            <a:r>
              <a:rPr lang="es-EC" sz="8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(</a:t>
            </a:r>
            <a:r>
              <a:rPr lang="es-EC" sz="80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WSN</a:t>
            </a:r>
            <a:r>
              <a:rPr lang="es-EC" sz="8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)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1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Diagrama 34"/>
          <p:cNvGraphicFramePr/>
          <p:nvPr>
            <p:extLst>
              <p:ext uri="{D42A27DB-BD31-4B8C-83A1-F6EECF244321}">
                <p14:modId xmlns:p14="http://schemas.microsoft.com/office/powerpoint/2010/main" val="194808386"/>
              </p:ext>
            </p:extLst>
          </p:nvPr>
        </p:nvGraphicFramePr>
        <p:xfrm>
          <a:off x="1210340" y="918912"/>
          <a:ext cx="9771320" cy="502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086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0350" y="111998"/>
            <a:ext cx="55245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FLUJO DE DATOS </a:t>
            </a:r>
            <a:r>
              <a:rPr lang="es-EC" sz="8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(Data </a:t>
            </a:r>
            <a:r>
              <a:rPr lang="es-EC" sz="80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Stream</a:t>
            </a:r>
            <a:r>
              <a:rPr lang="es-EC" sz="8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)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482600" y="4076700"/>
            <a:ext cx="2984500" cy="0"/>
          </a:xfrm>
          <a:prstGeom prst="straightConnector1">
            <a:avLst/>
          </a:prstGeom>
          <a:ln w="698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V="1">
            <a:off x="4102100" y="2527300"/>
            <a:ext cx="2959100" cy="279400"/>
          </a:xfrm>
          <a:prstGeom prst="straightConnector1">
            <a:avLst/>
          </a:prstGeom>
          <a:ln w="698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6159500" y="4318000"/>
            <a:ext cx="3073400" cy="317500"/>
          </a:xfrm>
          <a:prstGeom prst="straightConnector1">
            <a:avLst/>
          </a:prstGeom>
          <a:ln w="698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8089900" y="1333500"/>
            <a:ext cx="3206750" cy="596900"/>
          </a:xfrm>
          <a:prstGeom prst="straightConnector1">
            <a:avLst/>
          </a:prstGeom>
          <a:ln w="698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V="1">
            <a:off x="10401300" y="3213100"/>
            <a:ext cx="1790700" cy="152400"/>
          </a:xfrm>
          <a:prstGeom prst="straightConnector1">
            <a:avLst/>
          </a:prstGeom>
          <a:ln w="69850">
            <a:solidFill>
              <a:schemeClr val="accent4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10858500" y="5422900"/>
            <a:ext cx="1333500" cy="431800"/>
          </a:xfrm>
          <a:prstGeom prst="straightConnector1">
            <a:avLst/>
          </a:prstGeom>
          <a:ln w="69850">
            <a:solidFill>
              <a:schemeClr val="accent4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25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680129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349250" y="308504"/>
            <a:ext cx="11493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Es el paso </a:t>
            </a:r>
            <a:r>
              <a:rPr lang="es-EC" sz="54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continuo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C" sz="54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datos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desde una fuente exterior (input) y se </a:t>
            </a:r>
            <a:r>
              <a:rPr lang="es-EC" sz="5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transmite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54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a través 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de un </a:t>
            </a:r>
            <a:r>
              <a:rPr lang="es-EC" sz="54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medio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(</a:t>
            </a:r>
            <a:r>
              <a:rPr lang="es-EC" sz="5400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network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) </a:t>
            </a:r>
            <a:r>
              <a:rPr lang="es-EC" sz="54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hacia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una fuente de </a:t>
            </a:r>
            <a:r>
              <a:rPr lang="es-EC" sz="54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salida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(output).</a:t>
            </a:r>
            <a:endParaRPr lang="es-EC" sz="66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19" name="Marcador de contenido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6" b="94503" l="0" r="99412">
                        <a14:backgroundMark x1="17843" y1="21728" x2="17843" y2="21728"/>
                        <a14:backgroundMark x1="26078" y1="23298" x2="79608" y2="22251"/>
                        <a14:backgroundMark x1="42157" y1="12042" x2="86078" y2="32984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colorTemperature colorTemp="6528"/>
                    </a14:imgEffect>
                    <a14:imgEffect>
                      <a14:saturation sat="277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" t="25048" r="1709" b="25048"/>
          <a:stretch/>
        </p:blipFill>
        <p:spPr>
          <a:xfrm>
            <a:off x="4014093" y="3848725"/>
            <a:ext cx="4174137" cy="1615495"/>
          </a:xfrm>
          <a:prstGeom prst="rect">
            <a:avLst/>
          </a:prstGeom>
          <a:ln w="25400">
            <a:noFill/>
          </a:ln>
          <a:effectLst>
            <a:softEdge rad="0"/>
          </a:effectLst>
        </p:spPr>
      </p:pic>
      <p:pic>
        <p:nvPicPr>
          <p:cNvPr id="24" name="Marcador de contenido 3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25" t="20105" r="7261" b="46417"/>
          <a:stretch/>
        </p:blipFill>
        <p:spPr>
          <a:xfrm>
            <a:off x="9464640" y="3741897"/>
            <a:ext cx="1812965" cy="1812967"/>
          </a:xfrm>
          <a:prstGeom prst="rect">
            <a:avLst/>
          </a:prstGeom>
          <a:ln w="25400"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1" y="3668090"/>
            <a:ext cx="1960580" cy="1960580"/>
          </a:xfrm>
          <a:prstGeom prst="rect">
            <a:avLst/>
          </a:prstGeom>
          <a:ln w="25400">
            <a:noFill/>
          </a:ln>
        </p:spPr>
      </p:pic>
      <p:cxnSp>
        <p:nvCxnSpPr>
          <p:cNvPr id="17" name="Conector recto de flecha 16"/>
          <p:cNvCxnSpPr/>
          <p:nvPr/>
        </p:nvCxnSpPr>
        <p:spPr>
          <a:xfrm>
            <a:off x="3214766" y="4648381"/>
            <a:ext cx="620634" cy="0"/>
          </a:xfrm>
          <a:prstGeom prst="straightConnector1">
            <a:avLst/>
          </a:prstGeom>
          <a:ln w="1016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8523366" y="4648381"/>
            <a:ext cx="620634" cy="0"/>
          </a:xfrm>
          <a:prstGeom prst="straightConnector1">
            <a:avLst/>
          </a:prstGeom>
          <a:ln w="1016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/>
          <p:cNvSpPr/>
          <p:nvPr/>
        </p:nvSpPr>
        <p:spPr>
          <a:xfrm>
            <a:off x="5194502" y="5703393"/>
            <a:ext cx="1813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Data </a:t>
            </a:r>
            <a:r>
              <a:rPr lang="es-EC" sz="3200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Stream</a:t>
            </a:r>
            <a:endParaRPr lang="es-EC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1373656" y="5703393"/>
            <a:ext cx="837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Input</a:t>
            </a:r>
            <a:endParaRPr lang="es-EC" sz="3200" dirty="0"/>
          </a:p>
        </p:txBody>
      </p:sp>
      <p:sp>
        <p:nvSpPr>
          <p:cNvPr id="52" name="Rectángulo 51"/>
          <p:cNvSpPr/>
          <p:nvPr/>
        </p:nvSpPr>
        <p:spPr>
          <a:xfrm>
            <a:off x="9849985" y="5781528"/>
            <a:ext cx="1042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Output</a:t>
            </a:r>
            <a:endParaRPr lang="es-EC" sz="3200" dirty="0"/>
          </a:p>
        </p:txBody>
      </p:sp>
      <p:cxnSp>
        <p:nvCxnSpPr>
          <p:cNvPr id="53" name="Conector recto 52"/>
          <p:cNvCxnSpPr/>
          <p:nvPr/>
        </p:nvCxnSpPr>
        <p:spPr>
          <a:xfrm>
            <a:off x="1483887" y="3274827"/>
            <a:ext cx="888723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11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5033463"/>
            <a:ext cx="12192002" cy="1832548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-2" y="-2"/>
            <a:ext cx="12192002" cy="1832548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0" y="1832547"/>
            <a:ext cx="12192000" cy="3192906"/>
          </a:xfrm>
          <a:prstGeom prst="rect">
            <a:avLst/>
          </a:pr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0" y="2156358"/>
            <a:ext cx="12192000" cy="255329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b="1" dirty="0" smtClean="0">
                <a:latin typeface="Agency FB" panose="020B0503020202020204" pitchFamily="34" charset="0"/>
              </a:rPr>
              <a:t>“ANÁLISIS PREDICTIVO SOBRE FLUJO DE DATOS OBTENIDOS DE UNA WIRELESS SENSOR NETWORK. CASO DE ESTUDIO"</a:t>
            </a:r>
            <a:endParaRPr lang="es-EC" sz="6000" b="1" dirty="0">
              <a:latin typeface="Agency FB" panose="020B0503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r="29932"/>
          <a:stretch/>
        </p:blipFill>
        <p:spPr>
          <a:xfrm>
            <a:off x="3250046" y="147473"/>
            <a:ext cx="4092586" cy="1116974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7142785" y="4962919"/>
            <a:ext cx="1354157" cy="10156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es-EC" sz="2000" b="1" dirty="0" smtClean="0">
                <a:latin typeface="Agency FB" panose="020B0503020202020204" pitchFamily="34" charset="0"/>
              </a:rPr>
              <a:t>DIRECTOR</a:t>
            </a:r>
            <a:r>
              <a:rPr lang="es-EC" sz="2000" b="1" dirty="0" smtClean="0">
                <a:latin typeface="Agency FB" panose="020B0503020202020204" pitchFamily="34" charset="0"/>
              </a:rPr>
              <a:t>:</a:t>
            </a:r>
          </a:p>
          <a:p>
            <a:pPr algn="r">
              <a:lnSpc>
                <a:spcPct val="100000"/>
              </a:lnSpc>
            </a:pPr>
            <a:r>
              <a:rPr lang="es-EC" sz="2000" dirty="0" smtClean="0">
                <a:latin typeface="Agency FB" panose="020B0503020202020204" pitchFamily="34" charset="0"/>
              </a:rPr>
              <a:t>Ing. Paúl Díaz</a:t>
            </a:r>
            <a:endParaRPr lang="es-EC" sz="2000" dirty="0">
              <a:latin typeface="Agency FB" panose="020B05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8000" l="0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0" y="73561"/>
            <a:ext cx="1181742" cy="118174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10555" y="5168993"/>
            <a:ext cx="2407526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C" sz="2000" b="1" dirty="0">
                <a:latin typeface="Agency FB" panose="020B0503020202020204" pitchFamily="34" charset="0"/>
              </a:rPr>
              <a:t>AUTORES:</a:t>
            </a:r>
          </a:p>
          <a:p>
            <a:pPr>
              <a:lnSpc>
                <a:spcPct val="100000"/>
              </a:lnSpc>
            </a:pPr>
            <a:r>
              <a:rPr lang="es-EC" sz="2000" dirty="0" err="1">
                <a:latin typeface="Agency FB" panose="020B0503020202020204" pitchFamily="34" charset="0"/>
              </a:rPr>
              <a:t>Tnte</a:t>
            </a:r>
            <a:r>
              <a:rPr lang="es-EC" sz="2000" dirty="0">
                <a:latin typeface="Agency FB" panose="020B0503020202020204" pitchFamily="34" charset="0"/>
              </a:rPr>
              <a:t>. </a:t>
            </a:r>
            <a:r>
              <a:rPr lang="es-EC" sz="2000" dirty="0" smtClean="0">
                <a:latin typeface="Agency FB" panose="020B0503020202020204" pitchFamily="34" charset="0"/>
              </a:rPr>
              <a:t>Carrera René</a:t>
            </a:r>
            <a:r>
              <a:rPr lang="es-EC" sz="2000" b="1" dirty="0">
                <a:latin typeface="Agency FB" panose="020B0503020202020204" pitchFamily="34" charset="0"/>
              </a:rPr>
              <a:t/>
            </a:r>
            <a:br>
              <a:rPr lang="es-EC" sz="2000" b="1" dirty="0">
                <a:latin typeface="Agency FB" panose="020B0503020202020204" pitchFamily="34" charset="0"/>
              </a:rPr>
            </a:br>
            <a:r>
              <a:rPr lang="es-EC" sz="2000" dirty="0" err="1">
                <a:latin typeface="Agency FB" panose="020B0503020202020204" pitchFamily="34" charset="0"/>
              </a:rPr>
              <a:t>Tnte</a:t>
            </a:r>
            <a:r>
              <a:rPr lang="es-EC" sz="2000" dirty="0">
                <a:latin typeface="Agency FB" panose="020B0503020202020204" pitchFamily="34" charset="0"/>
              </a:rPr>
              <a:t>. </a:t>
            </a:r>
            <a:r>
              <a:rPr lang="es-EC" sz="2000" dirty="0" smtClean="0">
                <a:latin typeface="Agency FB" panose="020B0503020202020204" pitchFamily="34" charset="0"/>
              </a:rPr>
              <a:t>García Esteban</a:t>
            </a:r>
            <a:endParaRPr lang="es-EC" sz="2000" dirty="0">
              <a:latin typeface="Agency FB" panose="020B0503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18081" y="6162008"/>
            <a:ext cx="1298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C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2019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225039" y="1230638"/>
            <a:ext cx="7741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DEPARTAMENTO DE CIENCIAS DE LA COMPUTACIÓN</a:t>
            </a:r>
            <a:endParaRPr lang="es-EC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4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/>
          <p:cNvSpPr txBox="1"/>
          <p:nvPr/>
        </p:nvSpPr>
        <p:spPr>
          <a:xfrm>
            <a:off x="463550" y="850900"/>
            <a:ext cx="55245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72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METODOLOGÍA</a:t>
            </a:r>
            <a:endParaRPr lang="es-EC" sz="5400" b="1" dirty="0" smtClean="0">
              <a:solidFill>
                <a:schemeClr val="bg1">
                  <a:lumMod val="95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MODELO EN “V”</a:t>
            </a:r>
            <a:endParaRPr lang="es-EC" sz="66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69" y="2235200"/>
            <a:ext cx="7023531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4000"/>
                    </a14:imgEffect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215900" y="2044006"/>
            <a:ext cx="11734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“Es una </a:t>
            </a:r>
            <a:r>
              <a:rPr lang="es-EC" sz="5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variante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del modelo en </a:t>
            </a:r>
            <a:r>
              <a:rPr lang="es-EC" sz="6600" b="1" dirty="0">
                <a:solidFill>
                  <a:schemeClr val="bg2">
                    <a:lumMod val="90000"/>
                  </a:schemeClr>
                </a:solidFill>
                <a:latin typeface="Agency FB" panose="020B0503020202020204" pitchFamily="34" charset="0"/>
              </a:rPr>
              <a:t>cascada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, debido a que ofrece un </a:t>
            </a:r>
            <a:r>
              <a:rPr lang="es-EC" sz="5400" b="1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enfoque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54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SISTEMÁTICO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y </a:t>
            </a:r>
            <a:r>
              <a:rPr lang="es-EC" sz="54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SECUENCIAL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para el desarrollo de software” (</a:t>
            </a:r>
            <a:r>
              <a:rPr lang="es-EC" sz="5400" dirty="0" err="1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Pressman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, 2010)</a:t>
            </a:r>
            <a:endParaRPr lang="es-EC" sz="66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652383" y="2054933"/>
            <a:ext cx="888723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652383" y="5102933"/>
            <a:ext cx="888723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400" cy="6858000"/>
          </a:xfrm>
          <a:prstGeom prst="rect">
            <a:avLst/>
          </a:prstGeom>
          <a:solidFill>
            <a:schemeClr val="tx2">
              <a:lumMod val="50000"/>
              <a:alpha val="94000"/>
            </a:schemeClr>
          </a:solidFill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6485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48278" y="1257517"/>
            <a:ext cx="6101350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500" dirty="0" smtClean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DESARROLLO</a:t>
            </a:r>
          </a:p>
          <a:p>
            <a:r>
              <a:rPr lang="es-US" sz="11500" dirty="0" smtClean="0">
                <a:solidFill>
                  <a:schemeClr val="bg1">
                    <a:lumMod val="85000"/>
                  </a:schemeClr>
                </a:solidFill>
                <a:latin typeface="Haettenschweiler" panose="020B0706040902060204" pitchFamily="34" charset="0"/>
              </a:rPr>
              <a:t>DEL SISTEMA </a:t>
            </a:r>
            <a:endParaRPr lang="es-EC" sz="11500" dirty="0">
              <a:solidFill>
                <a:schemeClr val="bg1">
                  <a:lumMod val="85000"/>
                </a:schemeClr>
              </a:solidFill>
              <a:latin typeface="Haettenschweiler" panose="020B070604090206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77129147"/>
              </p:ext>
            </p:extLst>
          </p:nvPr>
        </p:nvGraphicFramePr>
        <p:xfrm>
          <a:off x="6946900" y="364064"/>
          <a:ext cx="52451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65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36940498"/>
              </p:ext>
            </p:extLst>
          </p:nvPr>
        </p:nvGraphicFramePr>
        <p:xfrm>
          <a:off x="355600" y="2679700"/>
          <a:ext cx="11658600" cy="2747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79617" y="0"/>
            <a:ext cx="4992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APLICACIÓN DEL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 MODELO EN “V” 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7" name="Triángulo isósceles 6"/>
          <p:cNvSpPr/>
          <p:nvPr/>
        </p:nvSpPr>
        <p:spPr>
          <a:xfrm rot="10800000">
            <a:off x="7569200" y="2034758"/>
            <a:ext cx="558800" cy="48172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Triángulo isósceles 7"/>
          <p:cNvSpPr/>
          <p:nvPr/>
        </p:nvSpPr>
        <p:spPr>
          <a:xfrm rot="10800000">
            <a:off x="5911850" y="2034758"/>
            <a:ext cx="558800" cy="48172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Triángulo isósceles 8"/>
          <p:cNvSpPr/>
          <p:nvPr/>
        </p:nvSpPr>
        <p:spPr>
          <a:xfrm rot="10800000">
            <a:off x="4254500" y="2034757"/>
            <a:ext cx="558800" cy="48172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riángulo isósceles 9"/>
          <p:cNvSpPr/>
          <p:nvPr/>
        </p:nvSpPr>
        <p:spPr>
          <a:xfrm rot="10800000">
            <a:off x="2597150" y="2034757"/>
            <a:ext cx="558800" cy="48172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Triángulo isósceles 10"/>
          <p:cNvSpPr/>
          <p:nvPr/>
        </p:nvSpPr>
        <p:spPr>
          <a:xfrm rot="10800000">
            <a:off x="939799" y="2034757"/>
            <a:ext cx="558800" cy="48172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93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5900" y="2123658"/>
            <a:ext cx="1173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El </a:t>
            </a:r>
            <a:r>
              <a:rPr lang="es-EC" sz="5400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SIS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-I 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estará conformado por sensores 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de 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temperatura, humedad, rayos </a:t>
            </a:r>
            <a:r>
              <a:rPr lang="es-EC" sz="5400" dirty="0" err="1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uv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, intensidad lumínica y de dióxido de carbono, dispositivos electrónicos de control, medios de comunicaciones y software para el análisis y procesamiento de datos</a:t>
            </a:r>
            <a:endParaRPr lang="es-EC" sz="66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1652383" y="2121191"/>
            <a:ext cx="888723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1652383" y="6370975"/>
            <a:ext cx="888723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379617" y="0"/>
            <a:ext cx="4662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CONCEPTO </a:t>
            </a:r>
            <a:r>
              <a:rPr lang="es-EC" sz="6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DE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OPERACIÓN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48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629400" y="404108"/>
            <a:ext cx="5003800" cy="5716212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90" y="2408215"/>
            <a:ext cx="468996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379617" y="0"/>
            <a:ext cx="4662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CONCEPTO </a:t>
            </a:r>
            <a:r>
              <a:rPr lang="es-EC" sz="6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DE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OPERACIÓN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6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79617" y="0"/>
            <a:ext cx="5094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REQUERIMIENTOS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Y ARQUITECTURA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64070"/>
              </p:ext>
            </p:extLst>
          </p:nvPr>
        </p:nvGraphicFramePr>
        <p:xfrm>
          <a:off x="835153" y="2530660"/>
          <a:ext cx="5273040" cy="308216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166882">
                  <a:extLst>
                    <a:ext uri="{9D8B030D-6E8A-4147-A177-3AD203B41FA5}">
                      <a16:colId xmlns:a16="http://schemas.microsoft.com/office/drawing/2014/main" val="2623495858"/>
                    </a:ext>
                  </a:extLst>
                </a:gridCol>
                <a:gridCol w="4106158">
                  <a:extLst>
                    <a:ext uri="{9D8B030D-6E8A-4147-A177-3AD203B41FA5}">
                      <a16:colId xmlns:a16="http://schemas.microsoft.com/office/drawing/2014/main" val="219725882"/>
                    </a:ext>
                  </a:extLst>
                </a:gridCol>
              </a:tblGrid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ITEM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REQUERIMIENTO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1841062049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RF-1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 dirty="0">
                          <a:effectLst/>
                          <a:latin typeface="Agency FB" panose="020B0503020202020204" pitchFamily="34" charset="0"/>
                        </a:rPr>
                        <a:t>Activar Módulo</a:t>
                      </a:r>
                      <a:endParaRPr lang="es-EC" sz="24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4230129729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RF-2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Obtener Datos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2428965170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RF-3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 dirty="0">
                          <a:effectLst/>
                          <a:latin typeface="Agency FB" panose="020B0503020202020204" pitchFamily="34" charset="0"/>
                        </a:rPr>
                        <a:t>Analizar los datos</a:t>
                      </a:r>
                      <a:endParaRPr lang="es-EC" sz="24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1922140067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RF-4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Almacenar la Información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3333064177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RF-5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Consultar Información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4159281936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RF-6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 dirty="0">
                          <a:effectLst/>
                          <a:latin typeface="Agency FB" panose="020B0503020202020204" pitchFamily="34" charset="0"/>
                        </a:rPr>
                        <a:t>Visualizar la Información</a:t>
                      </a:r>
                      <a:endParaRPr lang="es-EC" sz="24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1770404784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35536"/>
              </p:ext>
            </p:extLst>
          </p:nvPr>
        </p:nvGraphicFramePr>
        <p:xfrm>
          <a:off x="6172202" y="2530660"/>
          <a:ext cx="5273040" cy="308216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166882">
                  <a:extLst>
                    <a:ext uri="{9D8B030D-6E8A-4147-A177-3AD203B41FA5}">
                      <a16:colId xmlns:a16="http://schemas.microsoft.com/office/drawing/2014/main" val="4036794392"/>
                    </a:ext>
                  </a:extLst>
                </a:gridCol>
                <a:gridCol w="4106158">
                  <a:extLst>
                    <a:ext uri="{9D8B030D-6E8A-4147-A177-3AD203B41FA5}">
                      <a16:colId xmlns:a16="http://schemas.microsoft.com/office/drawing/2014/main" val="2385960565"/>
                    </a:ext>
                  </a:extLst>
                </a:gridCol>
              </a:tblGrid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 dirty="0" err="1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ITEM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REQUERIMIENTO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2347422634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RN-1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Portabilidad del Sistema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594721462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RN-2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Seguridad del Sistema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4275008525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RN-3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Fiabilidad del Sistema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1212221690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RN-4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Disponibilidad del Sistema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1896259938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RN-5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Mantenibilidad del Sistema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4180608879"/>
                  </a:ext>
                </a:extLst>
              </a:tr>
              <a:tr h="406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>
                          <a:effectLst/>
                          <a:latin typeface="Agency FB" panose="020B0503020202020204" pitchFamily="34" charset="0"/>
                        </a:rPr>
                        <a:t>RN-6</a:t>
                      </a:r>
                      <a:endParaRPr lang="es-EC" sz="24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700" dirty="0">
                          <a:effectLst/>
                          <a:latin typeface="Agency FB" panose="020B0503020202020204" pitchFamily="34" charset="0"/>
                        </a:rPr>
                        <a:t>Portabilidad del Sistema</a:t>
                      </a:r>
                      <a:endParaRPr lang="es-EC" sz="24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64" marR="148964" marT="0" marB="0"/>
                </a:tc>
                <a:extLst>
                  <a:ext uri="{0D108BD9-81ED-4DB2-BD59-A6C34878D82A}">
                    <a16:rowId xmlns:a16="http://schemas.microsoft.com/office/drawing/2014/main" val="1768437121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2309335" y="5843626"/>
            <a:ext cx="2324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FUNCIONALES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7378683" y="5843626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NO FUNCIONALES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3320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005671"/>
            <a:ext cx="10591800" cy="4593256"/>
          </a:xfrm>
          <a:prstGeom prst="round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  <p:sp>
        <p:nvSpPr>
          <p:cNvPr id="5" name="CuadroTexto 4"/>
          <p:cNvSpPr txBox="1"/>
          <p:nvPr/>
        </p:nvSpPr>
        <p:spPr>
          <a:xfrm>
            <a:off x="379617" y="0"/>
            <a:ext cx="5094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REQUERIMIENTOS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Y ARQUITECTURA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esign(5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15" y="1978659"/>
            <a:ext cx="4624070" cy="341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Design(10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934" y="1978660"/>
            <a:ext cx="4557781" cy="3418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660650" y="5498180"/>
            <a:ext cx="185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US" sz="2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COMPONENTE </a:t>
            </a:r>
          </a:p>
          <a:p>
            <a:pPr algn="r"/>
            <a:r>
              <a:rPr lang="es-US" sz="2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DE SENSORES</a:t>
            </a:r>
            <a:endParaRPr lang="es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455152" y="5498180"/>
            <a:ext cx="2895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S" sz="2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COMPONENTE DE </a:t>
            </a:r>
          </a:p>
          <a:p>
            <a:pPr algn="ctr"/>
            <a:r>
              <a:rPr lang="es-US" sz="2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OBTENCIÓN DE DATOS </a:t>
            </a:r>
            <a:endParaRPr lang="es-US" sz="2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9" name="Conector angular 8"/>
          <p:cNvCxnSpPr/>
          <p:nvPr/>
        </p:nvCxnSpPr>
        <p:spPr>
          <a:xfrm flipV="1">
            <a:off x="1275715" y="1378909"/>
            <a:ext cx="9906000" cy="5073378"/>
          </a:xfrm>
          <a:prstGeom prst="bentConnector3">
            <a:avLst>
              <a:gd name="adj1" fmla="val 50513"/>
            </a:avLst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79617" y="0"/>
            <a:ext cx="5094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DISEÑO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DETALLADO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1854200"/>
            <a:ext cx="8128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9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IMPLEMENTACIÓN </a:t>
            </a:r>
            <a:r>
              <a:rPr lang="es-EC" sz="115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DEL SISTEMA</a:t>
            </a:r>
            <a:endParaRPr lang="es-EC" sz="166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>
            <a:off x="5133474" y="5813127"/>
            <a:ext cx="7058526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4000"/>
          </a:p>
        </p:txBody>
      </p:sp>
      <p:sp>
        <p:nvSpPr>
          <p:cNvPr id="8" name="3 Rectángulo"/>
          <p:cNvSpPr/>
          <p:nvPr/>
        </p:nvSpPr>
        <p:spPr>
          <a:xfrm>
            <a:off x="3850105" y="4837001"/>
            <a:ext cx="8341895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4000"/>
          </a:p>
        </p:txBody>
      </p:sp>
      <p:sp>
        <p:nvSpPr>
          <p:cNvPr id="9" name="3 Rectángulo"/>
          <p:cNvSpPr/>
          <p:nvPr/>
        </p:nvSpPr>
        <p:spPr>
          <a:xfrm>
            <a:off x="2566737" y="3860875"/>
            <a:ext cx="9625263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4000"/>
          </a:p>
        </p:txBody>
      </p:sp>
      <p:sp>
        <p:nvSpPr>
          <p:cNvPr id="15" name="3 Rectángulo"/>
          <p:cNvSpPr/>
          <p:nvPr/>
        </p:nvSpPr>
        <p:spPr>
          <a:xfrm>
            <a:off x="1283368" y="2884749"/>
            <a:ext cx="10908632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4000"/>
          </a:p>
        </p:txBody>
      </p:sp>
      <p:sp>
        <p:nvSpPr>
          <p:cNvPr id="16" name="3 Rectángulo"/>
          <p:cNvSpPr/>
          <p:nvPr/>
        </p:nvSpPr>
        <p:spPr>
          <a:xfrm>
            <a:off x="0" y="1908623"/>
            <a:ext cx="121920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4000"/>
          </a:p>
        </p:txBody>
      </p:sp>
      <p:sp>
        <p:nvSpPr>
          <p:cNvPr id="17" name="CuadroTexto 16"/>
          <p:cNvSpPr txBox="1"/>
          <p:nvPr/>
        </p:nvSpPr>
        <p:spPr>
          <a:xfrm>
            <a:off x="0" y="1866838"/>
            <a:ext cx="347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s-US" sz="4000" b="1" dirty="0" smtClean="0">
                <a:latin typeface="Agency FB" panose="020B0503020202020204" pitchFamily="34" charset="0"/>
              </a:rPr>
              <a:t>INTRODUCCIÓN</a:t>
            </a:r>
            <a:endParaRPr lang="es-EC" sz="4000" b="1" dirty="0">
              <a:latin typeface="Agency FB" panose="020B0503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283368" y="2842964"/>
            <a:ext cx="3745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s-US" sz="4000" b="1" dirty="0" smtClean="0">
                <a:latin typeface="Agency FB" panose="020B0503020202020204" pitchFamily="34" charset="0"/>
              </a:rPr>
              <a:t>GENERALIDADES</a:t>
            </a:r>
            <a:endParaRPr lang="es-EC" sz="4000" b="1" dirty="0">
              <a:latin typeface="Agency FB" panose="020B0503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559246" y="3819090"/>
            <a:ext cx="6850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s-US" sz="4000" b="1" dirty="0" smtClean="0">
                <a:latin typeface="Agency FB" panose="020B0503020202020204" pitchFamily="34" charset="0"/>
              </a:rPr>
              <a:t>DESARROLLO DEL SISTEMA</a:t>
            </a:r>
            <a:endParaRPr lang="es-EC" sz="4000" b="1" dirty="0">
              <a:latin typeface="Agency FB" panose="020B0503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850105" y="4797459"/>
            <a:ext cx="5261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s-US" sz="4000" b="1" dirty="0" smtClean="0">
                <a:latin typeface="Agency FB" panose="020B0503020202020204" pitchFamily="34" charset="0"/>
              </a:rPr>
              <a:t>CASO DE ESTUDIO</a:t>
            </a:r>
            <a:endParaRPr lang="es-EC" sz="4000" b="1" dirty="0">
              <a:latin typeface="Agency FB" panose="020B05030202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133474" y="5773585"/>
            <a:ext cx="705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s-US" sz="4000" b="1" dirty="0" err="1" smtClean="0">
                <a:latin typeface="Agency FB" panose="020B0503020202020204" pitchFamily="34" charset="0"/>
              </a:rPr>
              <a:t>FEEDBACK</a:t>
            </a:r>
            <a:endParaRPr lang="es-EC" sz="4000" b="1" dirty="0">
              <a:latin typeface="Agency FB" panose="020B0503020202020204" pitchFamily="34" charset="0"/>
            </a:endParaRPr>
          </a:p>
        </p:txBody>
      </p:sp>
      <p:sp>
        <p:nvSpPr>
          <p:cNvPr id="22" name="3 Rectángulo"/>
          <p:cNvSpPr/>
          <p:nvPr/>
        </p:nvSpPr>
        <p:spPr>
          <a:xfrm>
            <a:off x="0" y="581908"/>
            <a:ext cx="50292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US" sz="44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SUMARIO</a:t>
            </a:r>
            <a:endParaRPr lang="es-US" sz="4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5"/>
          <a:stretch/>
        </p:blipFill>
        <p:spPr>
          <a:xfrm>
            <a:off x="8077200" y="0"/>
            <a:ext cx="4114800" cy="685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8" y="2123658"/>
            <a:ext cx="10678224" cy="4590288"/>
          </a:xfrm>
          <a:prstGeom prst="roundRect">
            <a:avLst/>
          </a:prstGeom>
          <a:solidFill>
            <a:srgbClr val="F3FFFF"/>
          </a:solidFill>
          <a:ln w="3175" cap="sq">
            <a:noFill/>
            <a:prstDash val="solid"/>
            <a:miter lim="800000"/>
          </a:ln>
          <a:effectLst/>
        </p:spPr>
      </p:pic>
      <p:sp>
        <p:nvSpPr>
          <p:cNvPr id="6" name="CuadroTexto 5"/>
          <p:cNvSpPr txBox="1"/>
          <p:nvPr/>
        </p:nvSpPr>
        <p:spPr>
          <a:xfrm>
            <a:off x="379617" y="0"/>
            <a:ext cx="54623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DISEÑO DE LA RED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DE SENSORES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5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102601"/>
            <a:ext cx="5130800" cy="34401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3850" y="2760871"/>
            <a:ext cx="51498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dirty="0" err="1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SIS</a:t>
            </a:r>
            <a:r>
              <a:rPr lang="es-EC" sz="44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-1 </a:t>
            </a:r>
            <a:r>
              <a:rPr lang="es-EC" sz="44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almacenará</a:t>
            </a:r>
            <a:r>
              <a:rPr lang="es-EC" sz="44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44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los </a:t>
            </a:r>
            <a:r>
              <a:rPr lang="es-EC" sz="4400" b="1" dirty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datos</a:t>
            </a:r>
            <a:r>
              <a:rPr lang="es-EC" sz="4400" b="1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4400" b="1" dirty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generados</a:t>
            </a:r>
            <a:r>
              <a:rPr lang="es-EC" sz="4400" b="1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44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provenientes de los </a:t>
            </a:r>
            <a:r>
              <a:rPr lang="es-EC" sz="4400" b="1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sensores</a:t>
            </a:r>
            <a:endParaRPr lang="es-EC" sz="4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9617" y="0"/>
            <a:ext cx="5094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DISEÑO DE LA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BASE DE DATOS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22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37" y="1536700"/>
            <a:ext cx="6452526" cy="4572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8" name="Rectángulo 7"/>
          <p:cNvSpPr/>
          <p:nvPr/>
        </p:nvSpPr>
        <p:spPr>
          <a:xfrm>
            <a:off x="379617" y="3160980"/>
            <a:ext cx="4845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Es el encargado de </a:t>
            </a:r>
            <a:r>
              <a:rPr lang="es-EC" sz="4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capturar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los factores </a:t>
            </a:r>
            <a:r>
              <a:rPr lang="es-EC" sz="40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ambientales</a:t>
            </a:r>
            <a:endParaRPr lang="es-EC" sz="4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95541" y="5708590"/>
            <a:ext cx="3196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*Desarrollado en lenguaje </a:t>
            </a:r>
            <a:r>
              <a:rPr lang="es-EC" sz="20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Arduino</a:t>
            </a:r>
            <a:endParaRPr lang="es-EC" sz="2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79617" y="0"/>
            <a:ext cx="5094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DISEÑO DEL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SISTEMA </a:t>
            </a:r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ARD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-I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5562600" y="185739"/>
            <a:ext cx="6629400" cy="6518134"/>
            <a:chOff x="22860" y="288362"/>
            <a:chExt cx="4450080" cy="4376387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r="25112"/>
            <a:stretch/>
          </p:blipFill>
          <p:spPr>
            <a:xfrm>
              <a:off x="22860" y="288362"/>
              <a:ext cx="4450080" cy="281686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94"/>
            <a:stretch/>
          </p:blipFill>
          <p:spPr>
            <a:xfrm>
              <a:off x="22860" y="3105189"/>
              <a:ext cx="4450080" cy="1559560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495541" y="5708590"/>
            <a:ext cx="311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*Desarrollado en lenguaje </a:t>
            </a:r>
            <a:r>
              <a:rPr lang="es-EC" sz="2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Python</a:t>
            </a:r>
            <a:endParaRPr lang="es-EC" sz="2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12750" y="2500790"/>
            <a:ext cx="4502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Obtiene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el </a:t>
            </a:r>
            <a:r>
              <a:rPr lang="es-EC" sz="40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flujo de datos 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desde la red y </a:t>
            </a:r>
            <a:r>
              <a:rPr lang="es-EC" sz="40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genera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una </a:t>
            </a:r>
            <a:r>
              <a:rPr lang="es-EC" sz="40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expresión regular 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de los datos.</a:t>
            </a:r>
            <a:endParaRPr lang="es-EC" sz="4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79617" y="0"/>
            <a:ext cx="5094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DISEÑO DEL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SISTEMA RAS-I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8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79617" y="2619524"/>
            <a:ext cx="53662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Encargado del </a:t>
            </a:r>
            <a:r>
              <a:rPr lang="es-EC" sz="4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ANÁLISIS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40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de 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datos y </a:t>
            </a:r>
            <a:r>
              <a:rPr lang="es-EC" sz="40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en la cual se </a:t>
            </a:r>
            <a:r>
              <a:rPr lang="es-EC" sz="4000" b="1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ejecutaran</a:t>
            </a:r>
            <a:r>
              <a:rPr lang="es-EC" sz="40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4000" b="1" dirty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algoritmos</a:t>
            </a:r>
            <a:endParaRPr lang="es-EC" sz="4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5541" y="5708590"/>
            <a:ext cx="3714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*Desarrollado en lenguaje </a:t>
            </a:r>
            <a:r>
              <a:rPr lang="es-EC" sz="20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Scala</a:t>
            </a:r>
            <a:r>
              <a:rPr lang="es-EC" sz="2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20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y</a:t>
            </a:r>
            <a:r>
              <a:rPr lang="es-EC" sz="2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20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Spark</a:t>
            </a:r>
            <a:endParaRPr lang="es-EC" sz="2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0" y="825500"/>
            <a:ext cx="5931680" cy="552704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  <p:sp>
        <p:nvSpPr>
          <p:cNvPr id="7" name="CuadroTexto 6"/>
          <p:cNvSpPr txBox="1"/>
          <p:nvPr/>
        </p:nvSpPr>
        <p:spPr>
          <a:xfrm>
            <a:off x="379617" y="0"/>
            <a:ext cx="5094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DISEÑO DEL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SISTEMA </a:t>
            </a:r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SPK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-I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48278" y="1257517"/>
            <a:ext cx="398057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500" dirty="0" smtClean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CASO DE</a:t>
            </a:r>
          </a:p>
          <a:p>
            <a:r>
              <a:rPr lang="es-US" sz="11500" dirty="0" smtClean="0">
                <a:solidFill>
                  <a:schemeClr val="bg1">
                    <a:lumMod val="85000"/>
                  </a:schemeClr>
                </a:solidFill>
                <a:latin typeface="Haettenschweiler" panose="020B0706040902060204" pitchFamily="34" charset="0"/>
              </a:rPr>
              <a:t>ESTUDIO </a:t>
            </a:r>
            <a:endParaRPr lang="es-EC" sz="11500" dirty="0">
              <a:solidFill>
                <a:schemeClr val="bg1">
                  <a:lumMod val="85000"/>
                </a:schemeClr>
              </a:solidFill>
              <a:latin typeface="Haettenschweiler" panose="020B070604090206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26386854"/>
              </p:ext>
            </p:extLst>
          </p:nvPr>
        </p:nvGraphicFramePr>
        <p:xfrm>
          <a:off x="5638800" y="364064"/>
          <a:ext cx="52451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757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15900" y="2123658"/>
            <a:ext cx="1173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Una estructura basada en una red 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de sensores automatizada que permita la recolección de datos meteorológicos en tiempo real, 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puede 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beneficiar en gran medida a la producción de flores en el 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Ecuador</a:t>
            </a:r>
            <a:r>
              <a:rPr lang="es-EC" sz="54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54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y a una mejor toma de decisiones</a:t>
            </a:r>
            <a:endParaRPr lang="es-EC" sz="66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1652383" y="2121191"/>
            <a:ext cx="888723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1652383" y="6370975"/>
            <a:ext cx="888723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79617" y="0"/>
            <a:ext cx="4662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DESCRIPCIÓN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GENERAL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CARACTERÍSTICAS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DEL LUGAR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208806"/>
              </p:ext>
            </p:extLst>
          </p:nvPr>
        </p:nvGraphicFramePr>
        <p:xfrm>
          <a:off x="379617" y="2718594"/>
          <a:ext cx="5428038" cy="3048000"/>
        </p:xfrm>
        <a:graphic>
          <a:graphicData uri="http://schemas.openxmlformats.org/drawingml/2006/table">
            <a:tbl>
              <a:tblPr firstCol="1" bandRow="1">
                <a:tableStyleId>{B301B821-A1FF-4177-AEE7-76D212191A09}</a:tableStyleId>
              </a:tblPr>
              <a:tblGrid>
                <a:gridCol w="2772912">
                  <a:extLst>
                    <a:ext uri="{9D8B030D-6E8A-4147-A177-3AD203B41FA5}">
                      <a16:colId xmlns:a16="http://schemas.microsoft.com/office/drawing/2014/main" val="286297817"/>
                    </a:ext>
                  </a:extLst>
                </a:gridCol>
                <a:gridCol w="2655126">
                  <a:extLst>
                    <a:ext uri="{9D8B030D-6E8A-4147-A177-3AD203B41FA5}">
                      <a16:colId xmlns:a16="http://schemas.microsoft.com/office/drawing/2014/main" val="36423009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Longitud: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78°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24`44``E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 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431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Latitud: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0°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23`20``S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6047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Altitud: 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2748 m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s.n.m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.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0337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gency FB" panose="020B0503020202020204" pitchFamily="34" charset="0"/>
                        </a:rPr>
                        <a:t>Región latitudinal: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gency FB" panose="020B0503020202020204" pitchFamily="34" charset="0"/>
                        </a:rPr>
                        <a:t>Templada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2380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gency FB" panose="020B0503020202020204" pitchFamily="34" charset="0"/>
                        </a:rPr>
                        <a:t>Clasificación bioclimática: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Húmedo-Temperado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9914931"/>
                  </a:ext>
                </a:extLst>
              </a:tr>
            </a:tbl>
          </a:graphicData>
        </a:graphic>
      </p:graphicFrame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12" y="2325767"/>
            <a:ext cx="5765898" cy="3833654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3281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ORGANIZACIÓN DE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LOS DISPOSITIVOS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7" y="2694067"/>
            <a:ext cx="5505664" cy="3097133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6" name="Imagen 5" descr="C:\Users\Alexander\AppData\Local\Microsoft\Windows\INetCache\Content.Word\Design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60" y="2694067"/>
            <a:ext cx="5475680" cy="309713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10" name="Elipse 9"/>
          <p:cNvSpPr/>
          <p:nvPr/>
        </p:nvSpPr>
        <p:spPr>
          <a:xfrm>
            <a:off x="8736330" y="3987363"/>
            <a:ext cx="586740" cy="586740"/>
          </a:xfrm>
          <a:prstGeom prst="ellipse">
            <a:avLst/>
          </a:prstGeom>
          <a:noFill/>
          <a:ln w="28575">
            <a:solidFill>
              <a:srgbClr val="C00000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769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ORGANIZACIÓN DE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LOS DISPOSITIVOS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215032" y="2616200"/>
            <a:ext cx="9888936" cy="3403600"/>
            <a:chOff x="0" y="0"/>
            <a:chExt cx="5228590" cy="179959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56360" cy="1799590"/>
            </a:xfrm>
            <a:prstGeom prst="rect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320" y="0"/>
              <a:ext cx="2399665" cy="1799590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580" y="0"/>
              <a:ext cx="1350010" cy="1799590"/>
            </a:xfrm>
            <a:prstGeom prst="rect">
              <a:avLst/>
            </a:prstGeom>
            <a:ln w="28575">
              <a:solidFill>
                <a:srgbClr val="92D05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618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48278" y="1965861"/>
            <a:ext cx="670568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500" dirty="0" smtClean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INTRO</a:t>
            </a:r>
            <a:r>
              <a:rPr lang="es-US" sz="11500" dirty="0" smtClean="0">
                <a:solidFill>
                  <a:schemeClr val="bg1">
                    <a:lumMod val="85000"/>
                  </a:schemeClr>
                </a:solidFill>
                <a:latin typeface="Haettenschweiler" panose="020B0706040902060204" pitchFamily="34" charset="0"/>
              </a:rPr>
              <a:t>DUCCIÓN </a:t>
            </a:r>
            <a:endParaRPr lang="es-EC" sz="11500" dirty="0">
              <a:solidFill>
                <a:schemeClr val="bg1">
                  <a:lumMod val="85000"/>
                </a:schemeClr>
              </a:solidFill>
              <a:latin typeface="Haettenschweiler" panose="020B070604090206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59277119"/>
              </p:ext>
            </p:extLst>
          </p:nvPr>
        </p:nvGraphicFramePr>
        <p:xfrm>
          <a:off x="6946900" y="364066"/>
          <a:ext cx="52451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384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INICIO DEL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SISTEMA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43000" y="2349557"/>
            <a:ext cx="990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El sistema </a:t>
            </a:r>
            <a:r>
              <a:rPr lang="es-EC" sz="4800" dirty="0" err="1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SIS</a:t>
            </a:r>
            <a:r>
              <a:rPr lang="es-EC" sz="48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-I inicia verificando que cada sensor y componente se encuentre correctamente conectado y tengan la alimentación eléctrica </a:t>
            </a:r>
            <a:r>
              <a:rPr lang="es-EC" sz="48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correspondiente, se </a:t>
            </a:r>
            <a:r>
              <a:rPr lang="es-EC" sz="48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verifica la conectividad del dispositivo a la red </a:t>
            </a:r>
            <a:r>
              <a:rPr lang="es-EC" sz="48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denominada </a:t>
            </a:r>
            <a:r>
              <a:rPr lang="es-EC" sz="48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“invernadero</a:t>
            </a:r>
            <a:r>
              <a:rPr lang="es-EC" sz="48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”.</a:t>
            </a:r>
            <a:endParaRPr lang="es-EC" sz="6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1652383" y="2121191"/>
            <a:ext cx="888723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652383" y="6370975"/>
            <a:ext cx="888723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7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INICIO DEL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SISTEMA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4446" t="16329" r="34446" b="26744"/>
          <a:stretch/>
        </p:blipFill>
        <p:spPr bwMode="auto">
          <a:xfrm>
            <a:off x="3848100" y="1061829"/>
            <a:ext cx="6959600" cy="5235818"/>
          </a:xfrm>
          <a:prstGeom prst="roundRect">
            <a:avLst/>
          </a:prstGeom>
          <a:ln w="508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44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INICIO DEL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SISTEMA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070955"/>
              </p:ext>
            </p:extLst>
          </p:nvPr>
        </p:nvGraphicFramePr>
        <p:xfrm>
          <a:off x="228600" y="1968499"/>
          <a:ext cx="11823705" cy="43815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631408960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132681920"/>
                    </a:ext>
                  </a:extLst>
                </a:gridCol>
                <a:gridCol w="1769535">
                  <a:extLst>
                    <a:ext uri="{9D8B030D-6E8A-4147-A177-3AD203B41FA5}">
                      <a16:colId xmlns:a16="http://schemas.microsoft.com/office/drawing/2014/main" val="1586463806"/>
                    </a:ext>
                  </a:extLst>
                </a:gridCol>
                <a:gridCol w="1313745">
                  <a:extLst>
                    <a:ext uri="{9D8B030D-6E8A-4147-A177-3AD203B41FA5}">
                      <a16:colId xmlns:a16="http://schemas.microsoft.com/office/drawing/2014/main" val="1852467094"/>
                    </a:ext>
                  </a:extLst>
                </a:gridCol>
                <a:gridCol w="1313745">
                  <a:extLst>
                    <a:ext uri="{9D8B030D-6E8A-4147-A177-3AD203B41FA5}">
                      <a16:colId xmlns:a16="http://schemas.microsoft.com/office/drawing/2014/main" val="3761661562"/>
                    </a:ext>
                  </a:extLst>
                </a:gridCol>
                <a:gridCol w="1313745">
                  <a:extLst>
                    <a:ext uri="{9D8B030D-6E8A-4147-A177-3AD203B41FA5}">
                      <a16:colId xmlns:a16="http://schemas.microsoft.com/office/drawing/2014/main" val="1166350145"/>
                    </a:ext>
                  </a:extLst>
                </a:gridCol>
                <a:gridCol w="1313745">
                  <a:extLst>
                    <a:ext uri="{9D8B030D-6E8A-4147-A177-3AD203B41FA5}">
                      <a16:colId xmlns:a16="http://schemas.microsoft.com/office/drawing/2014/main" val="2927305007"/>
                    </a:ext>
                  </a:extLst>
                </a:gridCol>
                <a:gridCol w="1313745">
                  <a:extLst>
                    <a:ext uri="{9D8B030D-6E8A-4147-A177-3AD203B41FA5}">
                      <a16:colId xmlns:a16="http://schemas.microsoft.com/office/drawing/2014/main" val="1929394347"/>
                    </a:ext>
                  </a:extLst>
                </a:gridCol>
                <a:gridCol w="1313745">
                  <a:extLst>
                    <a:ext uri="{9D8B030D-6E8A-4147-A177-3AD203B41FA5}">
                      <a16:colId xmlns:a16="http://schemas.microsoft.com/office/drawing/2014/main" val="2558138022"/>
                    </a:ext>
                  </a:extLst>
                </a:gridCol>
              </a:tblGrid>
              <a:tr h="453401">
                <a:tc gridSpan="9"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Agency FB" panose="020B0503020202020204" pitchFamily="34" charset="0"/>
                        </a:rPr>
                        <a:t>Cadena de caracteres generada en el flujo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789855"/>
                  </a:ext>
                </a:extLst>
              </a:tr>
              <a:tr h="453401">
                <a:tc gridSpan="9"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gency FB" panose="020B0503020202020204" pitchFamily="34" charset="0"/>
                        </a:rPr>
                        <a:t>610,1,2018-03-06 </a:t>
                      </a:r>
                      <a:r>
                        <a:rPr lang="es-EC" sz="1800" dirty="0" err="1">
                          <a:effectLst/>
                          <a:latin typeface="Agency FB" panose="020B0503020202020204" pitchFamily="34" charset="0"/>
                        </a:rPr>
                        <a:t>00:09:36,12.50,84.20,1,960,38,none</a:t>
                      </a:r>
                      <a:endParaRPr lang="es-EC" sz="28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31557"/>
                  </a:ext>
                </a:extLst>
              </a:tr>
              <a:tr h="453401">
                <a:tc gridSpan="9"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smtClean="0">
                          <a:effectLst/>
                          <a:latin typeface="Agency FB" panose="020B0503020202020204" pitchFamily="34" charset="0"/>
                        </a:rPr>
                        <a:t>Identificación </a:t>
                      </a:r>
                      <a:r>
                        <a:rPr lang="es-EC" sz="2000" b="1" dirty="0">
                          <a:effectLst/>
                          <a:latin typeface="Agency FB" panose="020B0503020202020204" pitchFamily="34" charset="0"/>
                        </a:rPr>
                        <a:t>de los valores de la cadena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668574"/>
                  </a:ext>
                </a:extLst>
              </a:tr>
              <a:tr h="453401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gency FB" panose="020B0503020202020204" pitchFamily="34" charset="0"/>
                        </a:rPr>
                        <a:t>610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gency FB" panose="020B0503020202020204" pitchFamily="34" charset="0"/>
                        </a:rPr>
                        <a:t>1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2018-03-06 00:09:36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12.50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84.20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1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960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38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none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9799377"/>
                  </a:ext>
                </a:extLst>
              </a:tr>
              <a:tr h="639994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gency FB" panose="020B0503020202020204" pitchFamily="34" charset="0"/>
                        </a:rPr>
                        <a:t>Id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gency FB" panose="020B0503020202020204" pitchFamily="34" charset="0"/>
                        </a:rPr>
                        <a:t>Nodo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gency FB" panose="020B0503020202020204" pitchFamily="34" charset="0"/>
                        </a:rPr>
                        <a:t>Hora y Fecha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gency FB" panose="020B0503020202020204" pitchFamily="34" charset="0"/>
                        </a:rPr>
                        <a:t>Temperatura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gency FB" panose="020B0503020202020204" pitchFamily="34" charset="0"/>
                        </a:rPr>
                        <a:t>Humedad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Factor Uv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Índice de Luz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Agency FB" panose="020B0503020202020204" pitchFamily="34" charset="0"/>
                        </a:rPr>
                        <a:t>Calidad de Aire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Agency FB" panose="020B0503020202020204" pitchFamily="34" charset="0"/>
                        </a:rPr>
                        <a:t>Observaciones</a:t>
                      </a:r>
                      <a:endParaRPr lang="es-EC" sz="24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2435033"/>
                  </a:ext>
                </a:extLst>
              </a:tr>
              <a:tr h="453401">
                <a:tc gridSpan="9"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smtClean="0">
                          <a:effectLst/>
                          <a:latin typeface="Agency FB" panose="020B0503020202020204" pitchFamily="34" charset="0"/>
                        </a:rPr>
                        <a:t>Expresión </a:t>
                      </a:r>
                      <a:r>
                        <a:rPr lang="es-EC" sz="2000" b="1" dirty="0">
                          <a:effectLst/>
                          <a:latin typeface="Agency FB" panose="020B0503020202020204" pitchFamily="34" charset="0"/>
                        </a:rPr>
                        <a:t>regular generada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353822"/>
                  </a:ext>
                </a:extLst>
              </a:tr>
              <a:tr h="453401">
                <a:tc gridSpan="9"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= (id, date, node, temperature, humidity, brightness, </a:t>
                      </a:r>
                      <a:r>
                        <a:rPr lang="en-US" sz="2000" dirty="0" err="1">
                          <a:effectLst/>
                          <a:latin typeface="Agency FB" panose="020B0503020202020204" pitchFamily="34" charset="0"/>
                        </a:rPr>
                        <a:t>uv_factor</a:t>
                      </a: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Agency FB" panose="020B0503020202020204" pitchFamily="34" charset="0"/>
                        </a:rPr>
                        <a:t>air_quality</a:t>
                      </a: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, others)</a:t>
                      </a:r>
                      <a:endParaRPr lang="es-EC" sz="32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645584"/>
                  </a:ext>
                </a:extLst>
              </a:tr>
              <a:tr h="453401">
                <a:tc gridSpan="9"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smtClean="0">
                          <a:effectLst/>
                          <a:latin typeface="Agency FB" panose="020B0503020202020204" pitchFamily="34" charset="0"/>
                        </a:rPr>
                        <a:t>Expresión </a:t>
                      </a:r>
                      <a:r>
                        <a:rPr lang="es-EC" sz="2000" b="1" dirty="0">
                          <a:effectLst/>
                          <a:latin typeface="Agency FB" panose="020B0503020202020204" pitchFamily="34" charset="0"/>
                        </a:rPr>
                        <a:t>regular realizada la transformación para almacenamiento en la base de datos</a:t>
                      </a:r>
                      <a:endParaRPr lang="es-EC" sz="3200" b="1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33632"/>
                  </a:ext>
                </a:extLst>
              </a:tr>
              <a:tr h="453401">
                <a:tc gridSpan="9"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=(' ',date,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node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,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decimal.Decimal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(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temperature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),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decimal.Decimal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(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humidity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),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bright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,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factorUv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,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airQ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, </a:t>
                      </a:r>
                      <a:r>
                        <a:rPr lang="es-EC" sz="2000" dirty="0" err="1">
                          <a:effectLst/>
                          <a:latin typeface="Agency FB" panose="020B0503020202020204" pitchFamily="34" charset="0"/>
                        </a:rPr>
                        <a:t>others</a:t>
                      </a:r>
                      <a:r>
                        <a:rPr lang="es-EC" sz="2000" dirty="0">
                          <a:effectLst/>
                          <a:latin typeface="Agency FB" panose="020B0503020202020204" pitchFamily="34" charset="0"/>
                        </a:rPr>
                        <a:t>)</a:t>
                      </a:r>
                      <a:endParaRPr lang="es-EC" sz="32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882947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2106816" y="6279285"/>
            <a:ext cx="8065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7030" algn="ctr">
              <a:spcAft>
                <a:spcPts val="0"/>
              </a:spcAft>
            </a:pPr>
            <a:r>
              <a:rPr lang="es-EC" sz="28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Expresión regular generada desde el flujo de datos </a:t>
            </a:r>
            <a:endParaRPr lang="es-EC" sz="1600" b="1" i="1" dirty="0">
              <a:solidFill>
                <a:schemeClr val="bg1"/>
              </a:solidFill>
              <a:latin typeface="Agency FB" panose="020B05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2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INICIO DEL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SISTEMA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65"/>
          <a:stretch/>
        </p:blipFill>
        <p:spPr bwMode="auto">
          <a:xfrm>
            <a:off x="927099" y="2022058"/>
            <a:ext cx="10337802" cy="43303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755900" y="635244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7030" algn="ctr">
              <a:spcAft>
                <a:spcPts val="0"/>
              </a:spcAft>
            </a:pPr>
            <a:r>
              <a:rPr lang="es-EC" sz="28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Almacenamiento de los datos en la Base</a:t>
            </a:r>
            <a:endParaRPr lang="es-EC" sz="1600" b="1" i="1" dirty="0">
              <a:solidFill>
                <a:schemeClr val="bg1"/>
              </a:solidFill>
              <a:latin typeface="Agency FB" panose="020B05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INICIO DEL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SISTEMA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18" y="1676400"/>
            <a:ext cx="6380764" cy="40132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9617" y="2713504"/>
            <a:ext cx="45021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Para el </a:t>
            </a:r>
            <a:r>
              <a:rPr lang="es-EC" sz="4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análisis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de los datos, el </a:t>
            </a:r>
            <a:r>
              <a:rPr lang="es-EC" sz="40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flujo se envía 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 través del </a:t>
            </a:r>
            <a:r>
              <a:rPr lang="es-EC" sz="4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puerto 9999</a:t>
            </a:r>
            <a:endParaRPr lang="es-EC" sz="4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765800" y="568960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7030" algn="ctr">
              <a:spcAft>
                <a:spcPts val="0"/>
              </a:spcAft>
            </a:pPr>
            <a:r>
              <a:rPr lang="es-EC" sz="28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Flujo Generado</a:t>
            </a:r>
            <a:endParaRPr lang="es-EC" sz="1600" b="1" i="1" dirty="0">
              <a:solidFill>
                <a:schemeClr val="bg1"/>
              </a:solidFill>
              <a:latin typeface="Agency FB" panose="020B05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</a:t>
            </a:r>
            <a:r>
              <a:rPr lang="es-EC" sz="6600" b="1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STREAM</a:t>
            </a:r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2232441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754910" y="2401251"/>
            <a:ext cx="106821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El enfoque de minería de flujo de datos nace de la necesidad de solventar el análisis y captación de datos que, debido a su gran tamaño, sobrepasan la capacidad de memoria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.</a:t>
            </a:r>
            <a:endParaRPr lang="es-EC" sz="4400" dirty="0">
              <a:solidFill>
                <a:schemeClr val="accent4">
                  <a:lumMod val="20000"/>
                  <a:lumOff val="80000"/>
                </a:schemeClr>
              </a:solidFill>
              <a:latin typeface="Goudy Old Style" panose="02020502050305020303" pitchFamily="18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971106" y="5532079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0" y="2232441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9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</a:t>
            </a:r>
            <a:r>
              <a:rPr lang="es-EC" sz="6600" b="1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STREAM</a:t>
            </a:r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2232441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754910" y="2401251"/>
            <a:ext cx="106821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 Los algoritmos desarrollados para el análisis en </a:t>
            </a:r>
            <a:r>
              <a:rPr lang="es-EC" sz="44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Stream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, están orientados 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al manejo de 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un flujo de datos ilimitado 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a alta 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velocidad 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y que 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cambian rápidamente en el tiempo.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971106" y="5532079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0" y="2232441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</a:t>
            </a:r>
            <a:r>
              <a:rPr lang="es-EC" sz="6600" b="1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STREAM</a:t>
            </a:r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2232441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754910" y="2401251"/>
            <a:ext cx="106821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“La 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extracción de conocimiento se está convirtiendo en una tarea importante para mucha gente” (</a:t>
            </a:r>
            <a:r>
              <a:rPr lang="es-EC" sz="4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Bifet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, Holmes, </a:t>
            </a:r>
            <a:r>
              <a:rPr lang="es-EC" sz="4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Kirkby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, &amp; </a:t>
            </a:r>
            <a:r>
              <a:rPr lang="es-EC" sz="4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Pfahringer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, 2011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).</a:t>
            </a:r>
            <a:endParaRPr lang="es-EC" sz="4400" dirty="0">
              <a:solidFill>
                <a:schemeClr val="accent4">
                  <a:lumMod val="20000"/>
                  <a:lumOff val="80000"/>
                </a:schemeClr>
              </a:solidFill>
              <a:latin typeface="Goudy Old Style" panose="02020502050305020303" pitchFamily="18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971106" y="5532079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0" y="2232441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6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2232441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379617" y="0"/>
            <a:ext cx="5424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</a:t>
            </a:r>
            <a:r>
              <a:rPr lang="es-EC" sz="6600" b="1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STREAM</a:t>
            </a:r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958088"/>
            <a:ext cx="3640840" cy="1895058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" name="Rectángulo 2"/>
          <p:cNvSpPr/>
          <p:nvPr/>
        </p:nvSpPr>
        <p:spPr>
          <a:xfrm>
            <a:off x="5016500" y="2229723"/>
            <a:ext cx="65913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4800" b="1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E</a:t>
            </a:r>
            <a:r>
              <a:rPr lang="es-EC" sz="48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s </a:t>
            </a:r>
            <a:r>
              <a:rPr lang="es-EC" sz="4800" b="1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la encargada de </a:t>
            </a:r>
            <a:r>
              <a:rPr lang="es-EC" sz="4800" b="1" dirty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adquirir</a:t>
            </a:r>
            <a:r>
              <a:rPr lang="es-EC" sz="4800" b="1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el </a:t>
            </a:r>
            <a:r>
              <a:rPr lang="es-EC" sz="4800" b="1" dirty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gran conjunto </a:t>
            </a:r>
            <a:r>
              <a:rPr lang="es-EC" sz="4800" b="1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de datos provenientes de los </a:t>
            </a:r>
            <a:r>
              <a:rPr lang="es-EC" sz="54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sensores</a:t>
            </a:r>
            <a:r>
              <a:rPr lang="es-EC" sz="48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y generar el </a:t>
            </a:r>
            <a:r>
              <a:rPr lang="es-EC" sz="48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ANÁLISIS</a:t>
            </a:r>
            <a:r>
              <a:rPr lang="es-EC" sz="48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.</a:t>
            </a:r>
            <a:endParaRPr lang="es-EC" sz="4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9310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</a:t>
            </a:r>
            <a:r>
              <a:rPr lang="es-EC" sz="6600" b="1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STREAM</a:t>
            </a:r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: </a:t>
            </a:r>
            <a:r>
              <a:rPr lang="es-EC" sz="48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Requerimientos</a:t>
            </a:r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  </a:t>
            </a:r>
          </a:p>
          <a:p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497201"/>
              </p:ext>
            </p:extLst>
          </p:nvPr>
        </p:nvGraphicFramePr>
        <p:xfrm>
          <a:off x="379617" y="2290409"/>
          <a:ext cx="11430000" cy="32004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598227">
                  <a:extLst>
                    <a:ext uri="{9D8B030D-6E8A-4147-A177-3AD203B41FA5}">
                      <a16:colId xmlns:a16="http://schemas.microsoft.com/office/drawing/2014/main" val="650302223"/>
                    </a:ext>
                  </a:extLst>
                </a:gridCol>
                <a:gridCol w="8831773">
                  <a:extLst>
                    <a:ext uri="{9D8B030D-6E8A-4147-A177-3AD203B41FA5}">
                      <a16:colId xmlns:a16="http://schemas.microsoft.com/office/drawing/2014/main" val="1471424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effectLst/>
                          <a:latin typeface="Agency FB" panose="020B0503020202020204" pitchFamily="34" charset="0"/>
                        </a:rPr>
                        <a:t>Ítem</a:t>
                      </a:r>
                      <a:endParaRPr lang="es-EC" sz="32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effectLst/>
                          <a:latin typeface="Agency FB" panose="020B0503020202020204" pitchFamily="34" charset="0"/>
                        </a:rPr>
                        <a:t>Requerimiento</a:t>
                      </a:r>
                      <a:endParaRPr lang="es-EC" sz="32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93276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effectLst/>
                          <a:latin typeface="Agency FB" panose="020B0503020202020204" pitchFamily="34" charset="0"/>
                        </a:rPr>
                        <a:t>1</a:t>
                      </a:r>
                      <a:endParaRPr lang="es-EC" sz="32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effectLst/>
                          <a:latin typeface="Agency FB" panose="020B0503020202020204" pitchFamily="34" charset="0"/>
                        </a:rPr>
                        <a:t>Procesar un ejemplo a la vez e inspeccionarlo máximo una sola vez</a:t>
                      </a:r>
                      <a:endParaRPr lang="es-EC" sz="32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35561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effectLst/>
                          <a:latin typeface="Agency FB" panose="020B0503020202020204" pitchFamily="34" charset="0"/>
                        </a:rPr>
                        <a:t>2</a:t>
                      </a:r>
                      <a:endParaRPr lang="es-EC" sz="32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effectLst/>
                          <a:latin typeface="Agency FB" panose="020B0503020202020204" pitchFamily="34" charset="0"/>
                        </a:rPr>
                        <a:t>Usar una cantidad de memoria limitada</a:t>
                      </a:r>
                      <a:endParaRPr lang="es-EC" sz="32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4551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effectLst/>
                          <a:latin typeface="Agency FB" panose="020B0503020202020204" pitchFamily="34" charset="0"/>
                        </a:rPr>
                        <a:t>3</a:t>
                      </a:r>
                      <a:endParaRPr lang="es-EC" sz="32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effectLst/>
                          <a:latin typeface="Agency FB" panose="020B0503020202020204" pitchFamily="34" charset="0"/>
                        </a:rPr>
                        <a:t>Trabajar en una cantidad de tiempo </a:t>
                      </a:r>
                      <a:r>
                        <a:rPr lang="es-EC" sz="2800" dirty="0" smtClean="0">
                          <a:effectLst/>
                          <a:latin typeface="Agency FB" panose="020B0503020202020204" pitchFamily="34" charset="0"/>
                        </a:rPr>
                        <a:t>limitado</a:t>
                      </a:r>
                      <a:endParaRPr lang="es-EC" sz="32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58758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effectLst/>
                          <a:latin typeface="Agency FB" panose="020B0503020202020204" pitchFamily="34" charset="0"/>
                        </a:rPr>
                        <a:t>4</a:t>
                      </a:r>
                      <a:endParaRPr lang="es-EC" sz="320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effectLst/>
                          <a:latin typeface="Agency FB" panose="020B0503020202020204" pitchFamily="34" charset="0"/>
                        </a:rPr>
                        <a:t>Estar listo para predecir en cualquier punto</a:t>
                      </a:r>
                      <a:endParaRPr lang="es-EC" sz="320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577103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387600" y="5490809"/>
            <a:ext cx="683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7030" algn="ctr">
              <a:spcAft>
                <a:spcPts val="0"/>
              </a:spcAft>
            </a:pPr>
            <a:r>
              <a:rPr lang="es-EC" sz="28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Requerimientos para realizar Data </a:t>
            </a:r>
            <a:r>
              <a:rPr lang="es-EC" sz="2800" b="1" dirty="0" err="1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Stream</a:t>
            </a:r>
            <a:r>
              <a:rPr lang="es-EC" sz="2800" b="1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2800" b="1" dirty="0" err="1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Mining</a:t>
            </a:r>
            <a:endParaRPr lang="es-EC" sz="1600" b="1" i="1" dirty="0">
              <a:solidFill>
                <a:schemeClr val="bg1"/>
              </a:solidFill>
              <a:latin typeface="Agency FB" panose="020B05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1750827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754910" y="1861500"/>
            <a:ext cx="106821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Los datos, son el pilar fundamental para la optimización de procesos y para la toma de decisiones debido a que estos tienen una capacidad especial para describir el 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mundo.</a:t>
            </a:r>
            <a:endParaRPr lang="es-EC" sz="4400" dirty="0">
              <a:solidFill>
                <a:schemeClr val="accent4">
                  <a:lumMod val="20000"/>
                  <a:lumOff val="80000"/>
                </a:schemeClr>
              </a:solidFill>
              <a:latin typeface="Goudy Old Style" panose="020205020503050203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971106" y="505046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0" y="1750827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Rectángulo"/>
          <p:cNvSpPr/>
          <p:nvPr/>
        </p:nvSpPr>
        <p:spPr>
          <a:xfrm>
            <a:off x="0" y="581908"/>
            <a:ext cx="50292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US" sz="44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ANTECEDENTES</a:t>
            </a:r>
            <a:endParaRPr lang="es-US" sz="4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200213"/>
            <a:ext cx="12192000" cy="332428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379617" y="0"/>
            <a:ext cx="110376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</a:t>
            </a:r>
            <a:r>
              <a:rPr lang="es-EC" sz="6600" b="1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STREAM</a:t>
            </a:r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: </a:t>
            </a:r>
            <a:r>
              <a:rPr lang="es-EC" sz="48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Definición de los </a:t>
            </a:r>
            <a:r>
              <a:rPr lang="es-EC" sz="4800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rdd’s</a:t>
            </a:r>
            <a:endParaRPr lang="es-EC" sz="4800" dirty="0" smtClean="0">
              <a:solidFill>
                <a:schemeClr val="bg1">
                  <a:lumMod val="95000"/>
                </a:schemeClr>
              </a:solidFill>
              <a:latin typeface="Agency FB" panose="020B0503020202020204" pitchFamily="34" charset="0"/>
            </a:endParaRPr>
          </a:p>
          <a:p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737571"/>
              </p:ext>
            </p:extLst>
          </p:nvPr>
        </p:nvGraphicFramePr>
        <p:xfrm>
          <a:off x="506617" y="2200213"/>
          <a:ext cx="11303001" cy="195338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228168">
                  <a:extLst>
                    <a:ext uri="{9D8B030D-6E8A-4147-A177-3AD203B41FA5}">
                      <a16:colId xmlns:a16="http://schemas.microsoft.com/office/drawing/2014/main" val="1654077280"/>
                    </a:ext>
                  </a:extLst>
                </a:gridCol>
                <a:gridCol w="2208130">
                  <a:extLst>
                    <a:ext uri="{9D8B030D-6E8A-4147-A177-3AD203B41FA5}">
                      <a16:colId xmlns:a16="http://schemas.microsoft.com/office/drawing/2014/main" val="699926607"/>
                    </a:ext>
                  </a:extLst>
                </a:gridCol>
                <a:gridCol w="2331589">
                  <a:extLst>
                    <a:ext uri="{9D8B030D-6E8A-4147-A177-3AD203B41FA5}">
                      <a16:colId xmlns:a16="http://schemas.microsoft.com/office/drawing/2014/main" val="3448210107"/>
                    </a:ext>
                  </a:extLst>
                </a:gridCol>
                <a:gridCol w="1943206">
                  <a:extLst>
                    <a:ext uri="{9D8B030D-6E8A-4147-A177-3AD203B41FA5}">
                      <a16:colId xmlns:a16="http://schemas.microsoft.com/office/drawing/2014/main" val="967539629"/>
                    </a:ext>
                  </a:extLst>
                </a:gridCol>
                <a:gridCol w="3591908">
                  <a:extLst>
                    <a:ext uri="{9D8B030D-6E8A-4147-A177-3AD203B41FA5}">
                      <a16:colId xmlns:a16="http://schemas.microsoft.com/office/drawing/2014/main" val="3156757380"/>
                    </a:ext>
                  </a:extLst>
                </a:gridCol>
              </a:tblGrid>
              <a:tr h="1284922"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 err="1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Batch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Promedio de Datos / Batch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Total de Datos Procesados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Total Rdd’s generados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Tiempo total promedio empleado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8721324"/>
                  </a:ext>
                </a:extLst>
              </a:tr>
              <a:tr h="668461"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1 seg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630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25953</a:t>
                      </a:r>
                      <a:endParaRPr lang="es-EC" sz="32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 smtClean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42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41.195 </a:t>
                      </a:r>
                      <a:r>
                        <a:rPr lang="es-EC" sz="2800" dirty="0" err="1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seg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9175364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506617" y="4351635"/>
            <a:ext cx="1130300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Aquí se emplea un concepto denominado </a:t>
            </a:r>
            <a:r>
              <a:rPr lang="es-EC" sz="32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Resilient</a:t>
            </a:r>
            <a:r>
              <a:rPr lang="es-EC" sz="32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32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Distributed</a:t>
            </a:r>
            <a:r>
              <a:rPr lang="es-EC" sz="32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32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Datasets</a:t>
            </a:r>
            <a:r>
              <a:rPr lang="es-EC" sz="32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 </a:t>
            </a:r>
            <a:r>
              <a:rPr lang="es-EC" sz="3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(</a:t>
            </a:r>
            <a:r>
              <a:rPr lang="es-EC" sz="3000" dirty="0" err="1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RDD</a:t>
            </a:r>
            <a:r>
              <a:rPr lang="es-EC" sz="3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), conjuntos </a:t>
            </a:r>
            <a:r>
              <a:rPr lang="es-EC" sz="30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de datos pueden ser </a:t>
            </a:r>
            <a:r>
              <a:rPr lang="es-EC" sz="3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DISTRIBUIDOS</a:t>
            </a:r>
            <a:r>
              <a:rPr lang="es-EC" sz="3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, resistentes </a:t>
            </a:r>
            <a:r>
              <a:rPr lang="es-EC" sz="30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a </a:t>
            </a:r>
            <a:r>
              <a:rPr lang="es-EC" sz="3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fallas y pueden </a:t>
            </a:r>
            <a:r>
              <a:rPr lang="es-EC" sz="30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ser </a:t>
            </a:r>
            <a:r>
              <a:rPr lang="es-EC" sz="3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RECUPERADOS</a:t>
            </a:r>
            <a:r>
              <a:rPr lang="es-EC" sz="3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.</a:t>
            </a:r>
            <a:endParaRPr lang="es-EC" sz="3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7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4586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STREAM: </a:t>
            </a:r>
          </a:p>
          <a:p>
            <a:r>
              <a:rPr lang="es-EC" sz="6600" b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72545" y="400109"/>
            <a:ext cx="5617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Regresión </a:t>
            </a:r>
            <a:r>
              <a:rPr lang="es-EC" sz="40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Lineal con Gradiente Descendiente Estocástica </a:t>
            </a:r>
            <a:endParaRPr lang="es-EC" sz="4000" dirty="0"/>
          </a:p>
        </p:txBody>
      </p:sp>
      <p:sp>
        <p:nvSpPr>
          <p:cNvPr id="7" name="Rectángulo 6"/>
          <p:cNvSpPr/>
          <p:nvPr/>
        </p:nvSpPr>
        <p:spPr>
          <a:xfrm>
            <a:off x="0" y="2232441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754910" y="2401251"/>
            <a:ext cx="106821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Parte 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de un conjunto de datos considerados como datos de entrenamiento, y que de los cuales 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se aprenderán características 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para realizar predicciones.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971106" y="5532079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0" y="2232441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6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4586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STREAM: </a:t>
            </a:r>
          </a:p>
          <a:p>
            <a:r>
              <a:rPr lang="es-EC" sz="6600" b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72545" y="400109"/>
            <a:ext cx="5617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Regresión </a:t>
            </a:r>
            <a:r>
              <a:rPr lang="es-EC" sz="40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Lineal con Gradiente Descendiente Estocástica </a:t>
            </a:r>
            <a:endParaRPr lang="es-EC" sz="4000" dirty="0"/>
          </a:p>
        </p:txBody>
      </p:sp>
      <p:sp>
        <p:nvSpPr>
          <p:cNvPr id="7" name="Rectángulo 6"/>
          <p:cNvSpPr/>
          <p:nvPr/>
        </p:nvSpPr>
        <p:spPr>
          <a:xfrm>
            <a:off x="0" y="2232441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754910" y="2123658"/>
                <a:ext cx="10682180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4400" dirty="0" smtClean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Goudy Old Style" panose="02020502050305020303" pitchFamily="18" charset="0"/>
                  </a:rPr>
                  <a:t>Esta técnica permite actualizar pesos para obtener las predicciones basadas en cada ejemplo que ingresa. Esta expresada de la siguiente manera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C" sz="3600" i="1" smtClean="0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sz="3600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EC" sz="3600" i="1">
                            <a:solidFill>
                              <a:schemeClr val="accent4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C" sz="3600" i="1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s-EC" sz="3600" i="1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s-EC" sz="3600" i="1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s-EC" sz="3600" i="1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,………,</m:t>
                            </m:r>
                            <m:sSub>
                              <m:sSubPr>
                                <m:ctrlP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EC" sz="3600" i="1">
                                    <a:solidFill>
                                      <a:schemeClr val="accent4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s-EC" dirty="0"/>
              </a:p>
              <a:p>
                <a:pPr lvl="0" algn="ctr"/>
                <a:r>
                  <a:rPr lang="es-EC" sz="4400" dirty="0" smtClean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Goudy Old Style" panose="02020502050305020303" pitchFamily="18" charset="0"/>
                  </a:rPr>
                  <a:t> (</a:t>
                </a:r>
                <a:r>
                  <a:rPr lang="es-EC" sz="4400" dirty="0" err="1" smtClean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Goudy Old Style" panose="02020502050305020303" pitchFamily="18" charset="0"/>
                  </a:rPr>
                  <a:t>label</a:t>
                </a:r>
                <a:r>
                  <a:rPr lang="es-EC" sz="4400" dirty="0" smtClean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Goudy Old Style" panose="02020502050305020303" pitchFamily="18" charset="0"/>
                  </a:rPr>
                  <a:t>,[</a:t>
                </a:r>
                <a:r>
                  <a:rPr lang="es-EC" sz="4400" dirty="0" err="1" smtClean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Goudy Old Style" panose="02020502050305020303" pitchFamily="18" charset="0"/>
                  </a:rPr>
                  <a:t>feature</a:t>
                </a:r>
                <a:r>
                  <a:rPr lang="es-EC" sz="4400" dirty="0" smtClean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Goudy Old Style" panose="02020502050305020303" pitchFamily="18" charset="0"/>
                  </a:rPr>
                  <a:t>])</a:t>
                </a:r>
                <a:endParaRPr lang="es-EC" sz="44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Goudy Old Style" panose="02020502050305020303" pitchFamily="18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910" y="2123658"/>
                <a:ext cx="10682180" cy="3477875"/>
              </a:xfrm>
              <a:prstGeom prst="rect">
                <a:avLst/>
              </a:prstGeom>
              <a:blipFill>
                <a:blip r:embed="rId5"/>
                <a:stretch>
                  <a:fillRect t="-3503" b="-735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cto 9"/>
          <p:cNvCxnSpPr/>
          <p:nvPr/>
        </p:nvCxnSpPr>
        <p:spPr>
          <a:xfrm>
            <a:off x="971106" y="5532079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0" y="2232441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6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118123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</a:t>
            </a:r>
            <a:r>
              <a:rPr lang="es-EC" sz="6600" b="1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STREAM</a:t>
            </a:r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: </a:t>
            </a:r>
            <a:r>
              <a:rPr lang="es-EC" sz="48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flujos para training y </a:t>
            </a:r>
            <a:r>
              <a:rPr lang="es-EC" sz="4800" dirty="0" err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testing</a:t>
            </a:r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71" y="3225800"/>
            <a:ext cx="10171458" cy="18034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996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4586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STREAM: </a:t>
            </a:r>
          </a:p>
          <a:p>
            <a:r>
              <a:rPr lang="es-EC" sz="6600" b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72545" y="400109"/>
            <a:ext cx="5617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Regresión </a:t>
            </a:r>
            <a:r>
              <a:rPr lang="es-EC" sz="40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Lineal con Gradiente Descendiente Estocástica </a:t>
            </a:r>
            <a:endParaRPr lang="es-EC" sz="4000" dirty="0"/>
          </a:p>
        </p:txBody>
      </p:sp>
      <p:pic>
        <p:nvPicPr>
          <p:cNvPr id="5" name="Imagen 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42" y="2540000"/>
            <a:ext cx="9307516" cy="27432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6981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4586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STREAM: </a:t>
            </a:r>
          </a:p>
          <a:p>
            <a:r>
              <a:rPr lang="es-EC" sz="6600" b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72545" y="400109"/>
            <a:ext cx="5617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Regresión </a:t>
            </a:r>
            <a:r>
              <a:rPr lang="es-EC" sz="40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Lineal con Gradiente Descendiente Estocástica </a:t>
            </a:r>
            <a:endParaRPr lang="es-EC" sz="4000" dirty="0"/>
          </a:p>
        </p:txBody>
      </p:sp>
      <p:pic>
        <p:nvPicPr>
          <p:cNvPr id="5" name="Imagen 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2" y="2184400"/>
            <a:ext cx="11720576" cy="34544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898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4586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DATA STREAM: </a:t>
            </a:r>
          </a:p>
          <a:p>
            <a:r>
              <a:rPr lang="es-EC" sz="6600" b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MINING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72545" y="400109"/>
            <a:ext cx="5617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Predicción sobre flujo de datos </a:t>
            </a:r>
            <a:endParaRPr lang="es-EC" sz="4000" dirty="0"/>
          </a:p>
        </p:txBody>
      </p:sp>
      <p:pic>
        <p:nvPicPr>
          <p:cNvPr id="9" name="Imagen 8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9238" r="45013"/>
          <a:stretch/>
        </p:blipFill>
        <p:spPr bwMode="auto">
          <a:xfrm>
            <a:off x="6744144" y="2606039"/>
            <a:ext cx="1998028" cy="3727069"/>
          </a:xfrm>
          <a:prstGeom prst="rect">
            <a:avLst/>
          </a:prstGeom>
          <a:ln w="3175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10351" r="45013"/>
          <a:stretch/>
        </p:blipFill>
        <p:spPr bwMode="auto">
          <a:xfrm>
            <a:off x="1918214" y="2752343"/>
            <a:ext cx="1998028" cy="3681349"/>
          </a:xfrm>
          <a:prstGeom prst="rect">
            <a:avLst/>
          </a:prstGeom>
          <a:ln w="3175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5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6643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VISUALIZACIÓN DEL</a:t>
            </a:r>
          </a:p>
          <a:p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STREAMING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DE DATOS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8100" r="29626" b="2144"/>
          <a:stretch/>
        </p:blipFill>
        <p:spPr bwMode="auto">
          <a:xfrm>
            <a:off x="2921000" y="2123658"/>
            <a:ext cx="6350000" cy="4607702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72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6643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VISUALIZACIÓN DEL</a:t>
            </a:r>
          </a:p>
          <a:p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STREAMING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DE DATOS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07966"/>
            <a:ext cx="6096000" cy="442339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9030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6643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VISUALIZACIÓN DEL</a:t>
            </a:r>
          </a:p>
          <a:p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STREAMING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DE DATOS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07966"/>
            <a:ext cx="6096000" cy="442339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9218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1750827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754910" y="1814834"/>
            <a:ext cx="106821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Al hablar de datos, es hablar de </a:t>
            </a:r>
            <a:r>
              <a:rPr lang="es-EC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un </a:t>
            </a:r>
            <a:r>
              <a:rPr lang="es-EC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twit</a:t>
            </a:r>
            <a:r>
              <a:rPr lang="es-EC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, </a:t>
            </a:r>
            <a:r>
              <a:rPr lang="es-EC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un </a:t>
            </a:r>
            <a:r>
              <a:rPr lang="es-EC" sz="4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like</a:t>
            </a:r>
            <a:r>
              <a:rPr lang="es-EC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, </a:t>
            </a:r>
            <a:r>
              <a:rPr lang="es-EC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una dirección en GPS, un </a:t>
            </a:r>
            <a:r>
              <a:rPr lang="es-EC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click</a:t>
            </a:r>
            <a:r>
              <a:rPr lang="es-EC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 o un </a:t>
            </a:r>
            <a:r>
              <a:rPr lang="es-EC" sz="4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touch</a:t>
            </a:r>
            <a:r>
              <a:rPr lang="es-EC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, una medida de temperatura, </a:t>
            </a:r>
            <a:r>
              <a:rPr lang="es-EC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etc., lo que permite que </a:t>
            </a:r>
            <a:r>
              <a:rPr lang="es-EC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un sistema complejo e interconectado como la </a:t>
            </a:r>
            <a:r>
              <a:rPr lang="es-EC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sociedad, </a:t>
            </a:r>
            <a:r>
              <a:rPr lang="es-EC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puedan ser descritas por medio de estos datos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971106" y="505046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0" y="1750827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Rectángulo"/>
          <p:cNvSpPr/>
          <p:nvPr/>
        </p:nvSpPr>
        <p:spPr>
          <a:xfrm>
            <a:off x="0" y="581908"/>
            <a:ext cx="50292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US" sz="44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ANTECEDENTES</a:t>
            </a:r>
            <a:endParaRPr lang="es-US" sz="4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9617" y="0"/>
            <a:ext cx="6643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VISUALIZACIÓN DEL</a:t>
            </a:r>
          </a:p>
          <a:p>
            <a:r>
              <a:rPr lang="es-EC" sz="6600" b="1" dirty="0" err="1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STREAMING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DE DATOS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81" y="2380522"/>
            <a:ext cx="6071838" cy="435083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872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36940498"/>
              </p:ext>
            </p:extLst>
          </p:nvPr>
        </p:nvGraphicFramePr>
        <p:xfrm>
          <a:off x="355600" y="2679700"/>
          <a:ext cx="11658600" cy="2747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79617" y="0"/>
            <a:ext cx="4992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APLICACIÓN DEL </a:t>
            </a:r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  MODELO EN “V” 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7" name="Triángulo isósceles 6"/>
          <p:cNvSpPr/>
          <p:nvPr/>
        </p:nvSpPr>
        <p:spPr>
          <a:xfrm rot="10800000">
            <a:off x="9245600" y="2034757"/>
            <a:ext cx="558800" cy="48172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Triángulo isósceles 5"/>
          <p:cNvSpPr/>
          <p:nvPr/>
        </p:nvSpPr>
        <p:spPr>
          <a:xfrm rot="10800000">
            <a:off x="10909300" y="2034757"/>
            <a:ext cx="558800" cy="48172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19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79617" y="0"/>
            <a:ext cx="4662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VERIFICACIÓN Y</a:t>
            </a:r>
          </a:p>
          <a:p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VALIDACIÓN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045587"/>
              </p:ext>
            </p:extLst>
          </p:nvPr>
        </p:nvGraphicFramePr>
        <p:xfrm>
          <a:off x="469900" y="2123658"/>
          <a:ext cx="6731000" cy="18288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07919">
                  <a:extLst>
                    <a:ext uri="{9D8B030D-6E8A-4147-A177-3AD203B41FA5}">
                      <a16:colId xmlns:a16="http://schemas.microsoft.com/office/drawing/2014/main" val="3563812739"/>
                    </a:ext>
                  </a:extLst>
                </a:gridCol>
                <a:gridCol w="5423081">
                  <a:extLst>
                    <a:ext uri="{9D8B030D-6E8A-4147-A177-3AD203B41FA5}">
                      <a16:colId xmlns:a16="http://schemas.microsoft.com/office/drawing/2014/main" val="2549833863"/>
                    </a:ext>
                  </a:extLst>
                </a:gridCol>
              </a:tblGrid>
              <a:tr h="211455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Nro.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Documento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0524304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1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Documento de especificación de requerimientos IEEE-830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881759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2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Datasheet</a:t>
                      </a: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 de los sensores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9928826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3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Datasheet</a:t>
                      </a: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 de las </a:t>
                      </a: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Raspberry</a:t>
                      </a: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 Pi y </a:t>
                      </a: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Arduino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4831587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501704"/>
              </p:ext>
            </p:extLst>
          </p:nvPr>
        </p:nvGraphicFramePr>
        <p:xfrm>
          <a:off x="4557917" y="4247316"/>
          <a:ext cx="7278483" cy="22860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284083">
                  <a:extLst>
                    <a:ext uri="{9D8B030D-6E8A-4147-A177-3AD203B41FA5}">
                      <a16:colId xmlns:a16="http://schemas.microsoft.com/office/drawing/2014/main" val="650302223"/>
                    </a:ext>
                  </a:extLst>
                </a:gridCol>
                <a:gridCol w="5994400">
                  <a:extLst>
                    <a:ext uri="{9D8B030D-6E8A-4147-A177-3AD203B41FA5}">
                      <a16:colId xmlns:a16="http://schemas.microsoft.com/office/drawing/2014/main" val="1471424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Ítem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Requerimiento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93276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1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Procesar un ejemplo a la vez e inspeccionarlo máximo una sola vez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35561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2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Usar una cantidad de memoria limitada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4551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3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Trabajar en una cantidad de tiempo </a:t>
                      </a:r>
                      <a:r>
                        <a:rPr lang="es-EC" sz="2000" dirty="0" smtClean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limitado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58758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70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4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Estar listo para predecir en cualquier punto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57710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77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79617" y="0"/>
            <a:ext cx="4992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MANTENIMIENTO</a:t>
            </a:r>
          </a:p>
          <a:p>
            <a:r>
              <a:rPr lang="es-EC" sz="66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</a:rPr>
              <a:t>DEL SISTEMA</a:t>
            </a:r>
            <a:endParaRPr lang="es-EC" sz="8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950778"/>
              </p:ext>
            </p:extLst>
          </p:nvPr>
        </p:nvGraphicFramePr>
        <p:xfrm>
          <a:off x="5092700" y="1752600"/>
          <a:ext cx="6959600" cy="487944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479800">
                  <a:extLst>
                    <a:ext uri="{9D8B030D-6E8A-4147-A177-3AD203B41FA5}">
                      <a16:colId xmlns:a16="http://schemas.microsoft.com/office/drawing/2014/main" val="3204986924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3998736578"/>
                    </a:ext>
                  </a:extLst>
                </a:gridCol>
              </a:tblGrid>
              <a:tr h="402114"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Hardware</a:t>
                      </a:r>
                      <a:endParaRPr lang="es-EC" sz="2000" b="1" i="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marL="36703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i="0" dirty="0">
                          <a:solidFill>
                            <a:schemeClr val="tx1"/>
                          </a:solidFill>
                          <a:effectLst/>
                          <a:latin typeface="Agency FB" panose="020B0503020202020204" pitchFamily="34" charset="0"/>
                        </a:rPr>
                        <a:t>Software</a:t>
                      </a:r>
                      <a:endParaRPr lang="es-EC" sz="2000" b="1" i="0" dirty="0">
                        <a:solidFill>
                          <a:schemeClr val="tx1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046419794"/>
                  </a:ext>
                </a:extLst>
              </a:tr>
              <a:tr h="1450446"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0" i="0" dirty="0">
                          <a:effectLst/>
                          <a:latin typeface="Agency FB" panose="020B0503020202020204" pitchFamily="34" charset="0"/>
                        </a:rPr>
                        <a:t>Verificar componente </a:t>
                      </a:r>
                      <a:r>
                        <a:rPr lang="es-EC" sz="1800" b="0" i="0" dirty="0" err="1">
                          <a:effectLst/>
                          <a:latin typeface="Agency FB" panose="020B0503020202020204" pitchFamily="34" charset="0"/>
                        </a:rPr>
                        <a:t>CTE</a:t>
                      </a:r>
                      <a:r>
                        <a:rPr lang="es-EC" sz="1800" b="0" i="0" dirty="0">
                          <a:effectLst/>
                          <a:latin typeface="Agency FB" panose="020B0503020202020204" pitchFamily="34" charset="0"/>
                        </a:rPr>
                        <a:t>-1:</a:t>
                      </a:r>
                      <a:endParaRPr lang="es-EC" sz="2000" b="0" i="0" dirty="0">
                        <a:effectLst/>
                        <a:latin typeface="Agency FB" panose="020B050302020202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b="0" i="0" dirty="0">
                          <a:effectLst/>
                          <a:latin typeface="Agency FB" panose="020B0503020202020204" pitchFamily="34" charset="0"/>
                        </a:rPr>
                        <a:t>Sensores</a:t>
                      </a:r>
                      <a:endParaRPr lang="es-EC" sz="2000" b="0" i="0" dirty="0">
                        <a:effectLst/>
                        <a:latin typeface="Agency FB" panose="020B050302020202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b="0" i="0" dirty="0">
                          <a:effectLst/>
                          <a:latin typeface="Agency FB" panose="020B0503020202020204" pitchFamily="34" charset="0"/>
                        </a:rPr>
                        <a:t>Placa de circuitos</a:t>
                      </a:r>
                      <a:endParaRPr lang="es-EC" sz="2000" b="0" i="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marL="36703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i="0">
                          <a:effectLst/>
                          <a:latin typeface="Agency FB" panose="020B0503020202020204" pitchFamily="34" charset="0"/>
                        </a:rPr>
                        <a:t>Verificar componente CTE-3:</a:t>
                      </a:r>
                      <a:endParaRPr lang="es-EC" sz="2000" i="0">
                        <a:effectLst/>
                        <a:latin typeface="Agency FB" panose="020B0503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i="0">
                          <a:effectLst/>
                          <a:latin typeface="Agency FB" panose="020B0503020202020204" pitchFamily="34" charset="0"/>
                        </a:rPr>
                        <a:t>Funcionalidad del Sistema ARD-I</a:t>
                      </a:r>
                      <a:endParaRPr lang="es-EC" sz="2000" i="0">
                        <a:effectLst/>
                        <a:latin typeface="Agency FB" panose="020B0503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i="0">
                          <a:effectLst/>
                          <a:latin typeface="Agency FB" panose="020B0503020202020204" pitchFamily="34" charset="0"/>
                        </a:rPr>
                        <a:t>Funcionalidad del Sistema RAS-I</a:t>
                      </a:r>
                      <a:endParaRPr lang="es-EC" sz="2000" i="0">
                        <a:effectLst/>
                        <a:latin typeface="Agency FB" panose="020B0503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i="0">
                          <a:effectLst/>
                          <a:latin typeface="Agency FB" panose="020B0503020202020204" pitchFamily="34" charset="0"/>
                        </a:rPr>
                        <a:t>Funcionalidad del Sistema SPK-I</a:t>
                      </a:r>
                      <a:endParaRPr lang="es-EC" sz="2000" i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229421181"/>
                  </a:ext>
                </a:extLst>
              </a:tr>
              <a:tr h="1450446"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0" i="0">
                          <a:effectLst/>
                          <a:latin typeface="Agency FB" panose="020B0503020202020204" pitchFamily="34" charset="0"/>
                        </a:rPr>
                        <a:t>Verificar componente CTE-2:</a:t>
                      </a:r>
                      <a:endParaRPr lang="es-EC" sz="2000" b="0" i="0">
                        <a:effectLst/>
                        <a:latin typeface="Agency FB" panose="020B050302020202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b="0" i="0">
                          <a:effectLst/>
                          <a:latin typeface="Agency FB" panose="020B0503020202020204" pitchFamily="34" charset="0"/>
                        </a:rPr>
                        <a:t>Circuito Arduino</a:t>
                      </a:r>
                      <a:endParaRPr lang="es-EC" sz="2000" b="0" i="0">
                        <a:effectLst/>
                        <a:latin typeface="Agency FB" panose="020B050302020202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b="0" i="0">
                          <a:effectLst/>
                          <a:latin typeface="Agency FB" panose="020B0503020202020204" pitchFamily="34" charset="0"/>
                        </a:rPr>
                        <a:t>Raspberry Pi</a:t>
                      </a:r>
                      <a:endParaRPr lang="es-EC" sz="2000" b="0" i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marL="36703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i="0">
                          <a:effectLst/>
                          <a:latin typeface="Agency FB" panose="020B0503020202020204" pitchFamily="34" charset="0"/>
                        </a:rPr>
                        <a:t>Verificar componente CTE-4:</a:t>
                      </a:r>
                      <a:endParaRPr lang="es-EC" sz="2000" i="0">
                        <a:effectLst/>
                        <a:latin typeface="Agency FB" panose="020B0503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800" i="0">
                          <a:effectLst/>
                          <a:latin typeface="Agency FB" panose="020B0503020202020204" pitchFamily="34" charset="0"/>
                        </a:rPr>
                        <a:t>Validar datos resultantes</a:t>
                      </a:r>
                      <a:endParaRPr lang="es-EC" sz="2000" i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2085634427"/>
                  </a:ext>
                </a:extLst>
              </a:tr>
              <a:tr h="1087834">
                <a:tc>
                  <a:txBody>
                    <a:bodyPr/>
                    <a:lstStyle/>
                    <a:p>
                      <a:pPr marL="36703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0" i="0" dirty="0">
                          <a:effectLst/>
                          <a:latin typeface="Agency FB" panose="020B0503020202020204" pitchFamily="34" charset="0"/>
                        </a:rPr>
                        <a:t>Verificar fuente de alimentación y cableado</a:t>
                      </a:r>
                      <a:endParaRPr lang="es-EC" sz="2000" b="0" i="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90" marR="67990" marT="0" marB="0"/>
                </a:tc>
                <a:tc>
                  <a:txBody>
                    <a:bodyPr/>
                    <a:lstStyle/>
                    <a:p>
                      <a:pPr marL="36703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i="0" dirty="0">
                          <a:effectLst/>
                          <a:latin typeface="Agency FB" panose="020B0503020202020204" pitchFamily="34" charset="0"/>
                        </a:rPr>
                        <a:t>Verificar datos resultantes con datos con resultados esperados brindados por un experto en el área florícola</a:t>
                      </a:r>
                      <a:endParaRPr lang="es-EC" sz="2000" i="0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90" marR="67990" marT="0" marB="0"/>
                </a:tc>
                <a:extLst>
                  <a:ext uri="{0D108BD9-81ED-4DB2-BD59-A6C34878D82A}">
                    <a16:rowId xmlns:a16="http://schemas.microsoft.com/office/drawing/2014/main" val="1263825435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379617" y="2713504"/>
            <a:ext cx="4502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Se han determinado </a:t>
            </a:r>
            <a:r>
              <a:rPr lang="es-EC" sz="4000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puntos importantes </a:t>
            </a:r>
            <a:r>
              <a:rPr lang="es-EC" sz="4000" dirty="0" smtClean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en el sistema para su adecuado </a:t>
            </a:r>
            <a:r>
              <a:rPr lang="es-EC" sz="4000" b="1" dirty="0" smtClean="0">
                <a:solidFill>
                  <a:schemeClr val="accent4">
                    <a:lumMod val="75000"/>
                  </a:schemeClr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mantenimiento</a:t>
            </a:r>
            <a:r>
              <a:rPr lang="es-EC" sz="4000" dirty="0">
                <a:solidFill>
                  <a:schemeClr val="bg1"/>
                </a:solidFill>
                <a:latin typeface="Agency FB" panose="020B0503020202020204" pitchFamily="34" charset="0"/>
                <a:ea typeface="Calibri" panose="020F0502020204030204" pitchFamily="34" charset="0"/>
              </a:rPr>
              <a:t>.</a:t>
            </a:r>
            <a:endParaRPr lang="es-EC" sz="4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48278" y="1257517"/>
            <a:ext cx="857638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500" dirty="0" smtClean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CONCLUSIONES Y</a:t>
            </a:r>
          </a:p>
          <a:p>
            <a:r>
              <a:rPr lang="es-US" sz="11500" dirty="0" smtClean="0">
                <a:solidFill>
                  <a:schemeClr val="bg1">
                    <a:lumMod val="85000"/>
                  </a:schemeClr>
                </a:solidFill>
                <a:latin typeface="Haettenschweiler" panose="020B0706040902060204" pitchFamily="34" charset="0"/>
              </a:rPr>
              <a:t>RECOMENDACIONES</a:t>
            </a:r>
            <a:endParaRPr lang="es-EC" sz="11500" dirty="0">
              <a:solidFill>
                <a:schemeClr val="bg1">
                  <a:lumMod val="85000"/>
                </a:schemeClr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01505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754910" y="1494098"/>
            <a:ext cx="106821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El sistema desarrollado permite conjugar varias disciplinas y conocimientos técnicos, iniciando por el uso y configuración de dispositivos 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electrónicos y uso de varios lenguajes de programación y análisis de datos.</a:t>
            </a:r>
            <a:endParaRPr lang="es-EC" sz="4400" dirty="0">
              <a:solidFill>
                <a:schemeClr val="accent4">
                  <a:lumMod val="20000"/>
                  <a:lumOff val="80000"/>
                </a:schemeClr>
              </a:solidFill>
              <a:latin typeface="Goudy Old Style" panose="02020502050305020303" pitchFamily="18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971106" y="4901143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0" y="160150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79617" y="0"/>
            <a:ext cx="6643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2826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01505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754910" y="1494098"/>
            <a:ext cx="106821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Mediante este sistema se busca brindar una alternativa de bajo costo, capaz de facilitar el proceso de medición de los factores medioambientales (abióticos) que intervienen en la producción de rosas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971106" y="4901143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0" y="160150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79617" y="0"/>
            <a:ext cx="6643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345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01505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754910" y="1850941"/>
            <a:ext cx="106821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El conocimiento de tecnologías actuales, permitió implementar en el sistema </a:t>
            </a:r>
            <a:r>
              <a:rPr lang="es-EC" sz="4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SIS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-I, técnicas de análisis en tiempo real mediante el uso del 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algoritmos de análisis. </a:t>
            </a:r>
            <a:endParaRPr lang="es-EC" sz="4400" dirty="0">
              <a:solidFill>
                <a:schemeClr val="accent4">
                  <a:lumMod val="20000"/>
                  <a:lumOff val="80000"/>
                </a:schemeClr>
              </a:solidFill>
              <a:latin typeface="Goudy Old Style" panose="02020502050305020303" pitchFamily="18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971106" y="4901143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0" y="160150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79617" y="0"/>
            <a:ext cx="6643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6710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01505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754910" y="1850941"/>
            <a:ext cx="106821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D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otar </a:t>
            </a:r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de mejores dispositivos o mejores funcionalidades que satisfagan las necesidades del usuario final sin descuidar la premisa de bajo costo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971106" y="4901143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0" y="160150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79617" y="0"/>
            <a:ext cx="6643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9677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01505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377952" y="1820163"/>
            <a:ext cx="114360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Los </a:t>
            </a:r>
            <a:r>
              <a:rPr lang="es-EC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datos ganan mayor importancia en la sociedad, obligando a que las técnicas </a:t>
            </a:r>
            <a:r>
              <a:rPr lang="es-EC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y algoritmos </a:t>
            </a:r>
            <a:r>
              <a:rPr lang="es-EC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sean cada vez más </a:t>
            </a:r>
            <a:r>
              <a:rPr lang="es-EC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efectivos, </a:t>
            </a:r>
            <a:r>
              <a:rPr lang="es-EC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permitiendo a futuro que el sistema </a:t>
            </a:r>
            <a:r>
              <a:rPr lang="es-EC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SIS</a:t>
            </a:r>
            <a:r>
              <a:rPr lang="es-EC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-I pueda incorporar alguno de ellos, de tal manera que contraste la información generada para una mejor toma de decisiones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971106" y="4901143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0" y="160150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79617" y="0"/>
            <a:ext cx="6643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3159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1750827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754910" y="1661708"/>
            <a:ext cx="106821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Sin embargo, estas tecnologías no están plenamente desarrolladas en el Ecuador, o a su vez, las pocas instituciones o empresas que lo usan representan la minoría, debido a los costos que estos </a:t>
            </a:r>
            <a:r>
              <a:rPr lang="es-EC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representan.</a:t>
            </a:r>
            <a:endParaRPr lang="es-EC" sz="4400" dirty="0">
              <a:solidFill>
                <a:schemeClr val="accent4">
                  <a:lumMod val="20000"/>
                  <a:lumOff val="80000"/>
                </a:schemeClr>
              </a:solidFill>
              <a:latin typeface="Goudy Old Style" panose="02020502050305020303" pitchFamily="18" charset="0"/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971106" y="505046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0" y="1750827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Rectángulo"/>
          <p:cNvSpPr/>
          <p:nvPr/>
        </p:nvSpPr>
        <p:spPr>
          <a:xfrm>
            <a:off x="0" y="581908"/>
            <a:ext cx="50292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US" sz="44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ANTECEDENTES</a:t>
            </a:r>
            <a:endParaRPr lang="es-US" sz="4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3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601505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377952" y="1912496"/>
            <a:ext cx="11436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Este trabajo representa un punto de partida hacia varios ámbitos, no solo la floricultura; por lo que, requiere una atención especial y un trabajo interdisciplinario que conjugue conocimientos teóricos y prácticos no solo en sistemas o electrónica, sino al hecho de consolidar sistemas inteligentes que vayan de la mano del usuario, el hardware y el software, ya sea en ámbito educativo, militar, industrial, entre otras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971106" y="4901143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0" y="160150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79617" y="0"/>
            <a:ext cx="6643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600" b="1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3788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5578" y="1874788"/>
            <a:ext cx="597791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sz="11500" dirty="0" smtClean="0">
                <a:solidFill>
                  <a:schemeClr val="accent4">
                    <a:lumMod val="75000"/>
                  </a:schemeClr>
                </a:solidFill>
                <a:latin typeface="Haettenschweiler" panose="020B0706040902060204" pitchFamily="34" charset="0"/>
              </a:rPr>
              <a:t>GRACIAS POR</a:t>
            </a:r>
            <a:endParaRPr lang="es-EC" sz="11500" dirty="0">
              <a:solidFill>
                <a:schemeClr val="accent4">
                  <a:lumMod val="75000"/>
                </a:schemeClr>
              </a:solidFill>
              <a:latin typeface="Haettenschweiler" panose="020B070604090206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35578" y="3439061"/>
            <a:ext cx="586731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500" dirty="0" smtClean="0">
                <a:solidFill>
                  <a:schemeClr val="bg1">
                    <a:lumMod val="85000"/>
                  </a:schemeClr>
                </a:solidFill>
                <a:latin typeface="Haettenschweiler" panose="020B0706040902060204" pitchFamily="34" charset="0"/>
              </a:rPr>
              <a:t>SU ATENCIÓN</a:t>
            </a:r>
            <a:endParaRPr lang="es-EC" sz="11500" dirty="0">
              <a:solidFill>
                <a:schemeClr val="bg1">
                  <a:lumMod val="85000"/>
                </a:schemeClr>
              </a:solidFill>
              <a:latin typeface="Haettenschweiler" panose="020B07060409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1750827"/>
            <a:ext cx="12192000" cy="329963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85344" y="1876688"/>
            <a:ext cx="120213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La escasez de herramientas electrónicas y principalmente de sistemas informáticos personalizados o específicos que puedan predecir y estimar los niveles de producción, así como también el monitoreo en tiempo real de los factores </a:t>
            </a:r>
            <a:r>
              <a:rPr lang="es-EC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abióticos, han </a:t>
            </a:r>
            <a:r>
              <a:rPr lang="es-EC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oudy Old Style" panose="02020502050305020303" pitchFamily="18" charset="0"/>
              </a:rPr>
              <a:t>generado que la producción no se maneje en base a parámetros óptimos y que tampoco se pueda estimar adecuadamente y técnicamente la futura producción.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971106" y="5050465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0" y="1750827"/>
            <a:ext cx="11220894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Rectángulo"/>
          <p:cNvSpPr/>
          <p:nvPr/>
        </p:nvSpPr>
        <p:spPr>
          <a:xfrm>
            <a:off x="0" y="581908"/>
            <a:ext cx="50292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US" sz="44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PROBLEMÁTICA</a:t>
            </a:r>
            <a:endParaRPr lang="es-US" sz="4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57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590296" y="1905506"/>
            <a:ext cx="11735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No se </a:t>
            </a:r>
            <a:r>
              <a:rPr lang="es-EC" sz="4800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dispone de un sistema que analice aquellos datos y permitan predecir ciertos eventos futuros sobre la producción y que, además, sean los mostrados oportunamente para una mejor toma de decisiones</a:t>
            </a:r>
            <a:endParaRPr lang="es-EC" sz="6000" b="1" dirty="0">
              <a:solidFill>
                <a:schemeClr val="accent4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0" y="581908"/>
            <a:ext cx="5029200" cy="628803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US" sz="44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JUSTIFICACIÓN</a:t>
            </a:r>
            <a:endParaRPr lang="es-US" sz="44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6699</TotalTime>
  <Words>1958</Words>
  <Application>Microsoft Office PowerPoint</Application>
  <PresentationFormat>Panorámica</PresentationFormat>
  <Paragraphs>322</Paragraphs>
  <Slides>71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82" baseType="lpstr">
      <vt:lpstr>Agency FB</vt:lpstr>
      <vt:lpstr>Arial</vt:lpstr>
      <vt:lpstr>Calibri</vt:lpstr>
      <vt:lpstr>Calibri Light</vt:lpstr>
      <vt:lpstr>Cambria Math</vt:lpstr>
      <vt:lpstr>Goudy Old Style</vt:lpstr>
      <vt:lpstr>Haettenschweiler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Alexander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René Carrera</dc:creator>
  <cp:lastModifiedBy>René Carrera</cp:lastModifiedBy>
  <cp:revision>165</cp:revision>
  <dcterms:created xsi:type="dcterms:W3CDTF">2018-05-09T01:29:44Z</dcterms:created>
  <dcterms:modified xsi:type="dcterms:W3CDTF">2019-02-28T18:48:52Z</dcterms:modified>
</cp:coreProperties>
</file>