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3" r:id="rId47"/>
    <p:sldId id="306" r:id="rId48"/>
    <p:sldId id="304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29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74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39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65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77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90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44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8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40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6222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5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CD3D6-9EAB-42EF-AB3D-62054B3C31D8}" type="datetimeFigureOut">
              <a:rPr lang="es-ES" smtClean="0"/>
              <a:t>11/03/2019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A6B91-27C5-4958-AA70-2B53208183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849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6422" y="2030814"/>
            <a:ext cx="9144000" cy="4279833"/>
          </a:xfrm>
        </p:spPr>
        <p:txBody>
          <a:bodyPr>
            <a:noAutofit/>
          </a:bodyPr>
          <a:lstStyle/>
          <a:p>
            <a:r>
              <a:rPr lang="es-ES" sz="1800" b="1" dirty="0"/>
              <a:t>DEPARTAMENTO DE CIENCIAS ECONÓMICAS ADMINISTRATIVAS Y DEL COMERCIO “CEAC”</a:t>
            </a:r>
            <a:endParaRPr lang="es-ES" sz="1800" dirty="0"/>
          </a:p>
          <a:p>
            <a:r>
              <a:rPr lang="es-ES" sz="1800" b="1" dirty="0" smtClean="0"/>
              <a:t>CARRERA </a:t>
            </a:r>
            <a:r>
              <a:rPr lang="es-ES" sz="1800" b="1" dirty="0"/>
              <a:t>DE </a:t>
            </a:r>
            <a:r>
              <a:rPr lang="es-ES" sz="1800" b="1" dirty="0" smtClean="0"/>
              <a:t>MERCADOTECNIA</a:t>
            </a:r>
          </a:p>
          <a:p>
            <a:endParaRPr lang="es-ES" sz="1800" dirty="0"/>
          </a:p>
          <a:p>
            <a:r>
              <a:rPr lang="es-ES" sz="1800" b="1" dirty="0" smtClean="0"/>
              <a:t>TRABAJO </a:t>
            </a:r>
            <a:r>
              <a:rPr lang="es-ES" sz="1800" b="1" dirty="0"/>
              <a:t>DE TITULACIÓN, PREVIO A LA OBTENCIÓN DEL TÍTULO DE INGENIERO EN </a:t>
            </a:r>
            <a:r>
              <a:rPr lang="es-ES" sz="1800" b="1" dirty="0" smtClean="0"/>
              <a:t>MERCADOTECNIA</a:t>
            </a:r>
          </a:p>
          <a:p>
            <a:endParaRPr lang="es-ES" sz="1800" dirty="0"/>
          </a:p>
          <a:p>
            <a:r>
              <a:rPr lang="es-ES" sz="1800" b="1" dirty="0" smtClean="0"/>
              <a:t>TEMA </a:t>
            </a:r>
            <a:r>
              <a:rPr lang="es-ES" sz="1800" b="1" dirty="0"/>
              <a:t>“INFLUENCIA DE LA PUBLICIDAD DIGITAL EN EL COMPORTAMIENTO DEL CONSUMIDOR EN LA INDUSTRIA DE BARES Y RESTAURANTES DEL CANTON RUMIÑAHUI</a:t>
            </a:r>
            <a:r>
              <a:rPr lang="es-ES" sz="1800" b="1" dirty="0" smtClean="0"/>
              <a:t>”</a:t>
            </a:r>
          </a:p>
          <a:p>
            <a:endParaRPr lang="es-ES" sz="1800" dirty="0"/>
          </a:p>
          <a:p>
            <a:r>
              <a:rPr lang="es-ES" sz="1800" b="1" dirty="0"/>
              <a:t> </a:t>
            </a:r>
            <a:r>
              <a:rPr lang="es-ES" sz="1800" b="1" dirty="0" smtClean="0"/>
              <a:t>AUTOR</a:t>
            </a:r>
            <a:r>
              <a:rPr lang="es-ES" sz="1800" b="1" dirty="0"/>
              <a:t>: MALDONADO JIMENEZ, JHONNY FERNANDO</a:t>
            </a:r>
            <a:endParaRPr lang="es-ES" sz="1800" dirty="0"/>
          </a:p>
          <a:p>
            <a:r>
              <a:rPr lang="es-ES" sz="1800" b="1" dirty="0"/>
              <a:t> </a:t>
            </a:r>
            <a:r>
              <a:rPr lang="es-ES" sz="1800" b="1" dirty="0" smtClean="0"/>
              <a:t>DIRECTORA</a:t>
            </a:r>
            <a:r>
              <a:rPr lang="es-ES" sz="1800" b="1" dirty="0"/>
              <a:t>: ING. VELÁSQUEZ SANDOVAL, DORIS ALEXANDRA MS</a:t>
            </a:r>
            <a:endParaRPr lang="es-ES" sz="1800" dirty="0"/>
          </a:p>
          <a:p>
            <a:r>
              <a:rPr lang="es-ES" sz="1800" b="1" dirty="0"/>
              <a:t> </a:t>
            </a:r>
            <a:r>
              <a:rPr lang="es-ES" sz="1800" b="1" dirty="0" smtClean="0"/>
              <a:t>SANGOLQUÍ</a:t>
            </a:r>
            <a:endParaRPr lang="es-ES" sz="1800" dirty="0"/>
          </a:p>
          <a:p>
            <a:r>
              <a:rPr lang="es-ES" sz="1800" b="1" dirty="0"/>
              <a:t> </a:t>
            </a:r>
            <a:r>
              <a:rPr lang="es-ES" sz="1800" b="1" dirty="0" smtClean="0"/>
              <a:t>2019</a:t>
            </a:r>
            <a:endParaRPr lang="es-ES" sz="1800" dirty="0"/>
          </a:p>
          <a:p>
            <a:r>
              <a:rPr lang="es-ES" sz="1400" b="1" dirty="0"/>
              <a:t/>
            </a:r>
            <a:br>
              <a:rPr lang="es-ES" sz="1400" b="1" dirty="0"/>
            </a:br>
            <a:endParaRPr lang="es-ES" sz="1400" dirty="0"/>
          </a:p>
        </p:txBody>
      </p:sp>
      <p:pic>
        <p:nvPicPr>
          <p:cNvPr id="4" name="Imagen 3" descr="Resultado de imagen para logo esp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63" y="311910"/>
            <a:ext cx="4762500" cy="1314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64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193" t="13864" r="12453" b="10783"/>
          <a:stretch/>
        </p:blipFill>
        <p:spPr>
          <a:xfrm>
            <a:off x="1068946" y="785610"/>
            <a:ext cx="9890975" cy="55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4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988" t="14216" r="12253" b="9727"/>
          <a:stretch/>
        </p:blipFill>
        <p:spPr>
          <a:xfrm>
            <a:off x="1171977" y="811369"/>
            <a:ext cx="9813702" cy="55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45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994" t="14570" r="12453" b="10079"/>
          <a:stretch/>
        </p:blipFill>
        <p:spPr>
          <a:xfrm>
            <a:off x="1043189" y="837126"/>
            <a:ext cx="9916732" cy="55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7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696" t="13689" r="12154" b="9727"/>
          <a:stretch/>
        </p:blipFill>
        <p:spPr>
          <a:xfrm>
            <a:off x="1004552" y="772732"/>
            <a:ext cx="9994006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5" t="14041" r="12055" b="10080"/>
          <a:stretch/>
        </p:blipFill>
        <p:spPr>
          <a:xfrm>
            <a:off x="1017431" y="798490"/>
            <a:ext cx="9994006" cy="5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63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497" t="14392" r="12253" b="10080"/>
          <a:stretch/>
        </p:blipFill>
        <p:spPr>
          <a:xfrm>
            <a:off x="978794" y="824248"/>
            <a:ext cx="10006885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84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093" t="14216" r="12353" b="10255"/>
          <a:stretch/>
        </p:blipFill>
        <p:spPr>
          <a:xfrm>
            <a:off x="1056068" y="811369"/>
            <a:ext cx="9916732" cy="55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69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689" r="12252" b="10783"/>
          <a:stretch/>
        </p:blipFill>
        <p:spPr>
          <a:xfrm>
            <a:off x="1017431" y="772732"/>
            <a:ext cx="9968248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8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696" t="13864" r="12253" b="10607"/>
          <a:stretch/>
        </p:blipFill>
        <p:spPr>
          <a:xfrm>
            <a:off x="1004552" y="785611"/>
            <a:ext cx="9981127" cy="55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05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5" t="13864" r="12154" b="10607"/>
          <a:stretch/>
        </p:blipFill>
        <p:spPr>
          <a:xfrm>
            <a:off x="1017430" y="785611"/>
            <a:ext cx="9981127" cy="55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4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3" t="13487" r="11948" b="11135"/>
          <a:stretch/>
        </p:blipFill>
        <p:spPr>
          <a:xfrm>
            <a:off x="141668" y="141668"/>
            <a:ext cx="11822805" cy="64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159" r="11954" b="10432"/>
          <a:stretch/>
        </p:blipFill>
        <p:spPr>
          <a:xfrm>
            <a:off x="1030310" y="734096"/>
            <a:ext cx="10006884" cy="55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30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864" r="12252" b="10607"/>
          <a:stretch/>
        </p:blipFill>
        <p:spPr>
          <a:xfrm>
            <a:off x="1017431" y="785611"/>
            <a:ext cx="9968248" cy="55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37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696" t="13511" r="11955" b="10960"/>
          <a:stretch/>
        </p:blipFill>
        <p:spPr>
          <a:xfrm>
            <a:off x="1004552" y="759854"/>
            <a:ext cx="10019763" cy="55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3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398" t="13864" r="12253" b="10431"/>
          <a:stretch/>
        </p:blipFill>
        <p:spPr>
          <a:xfrm>
            <a:off x="965915" y="785610"/>
            <a:ext cx="10019764" cy="553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69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97" t="13689" r="12154" b="10608"/>
          <a:stretch/>
        </p:blipFill>
        <p:spPr>
          <a:xfrm>
            <a:off x="991672" y="772732"/>
            <a:ext cx="10006885" cy="55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28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97" t="13864" r="11955" b="10079"/>
          <a:stretch/>
        </p:blipFill>
        <p:spPr>
          <a:xfrm>
            <a:off x="991673" y="785610"/>
            <a:ext cx="10032642" cy="55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00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4216" r="12252" b="10784"/>
          <a:stretch/>
        </p:blipFill>
        <p:spPr>
          <a:xfrm>
            <a:off x="1004552" y="888642"/>
            <a:ext cx="99682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5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994" t="13689" r="12353" b="10608"/>
          <a:stretch/>
        </p:blipFill>
        <p:spPr>
          <a:xfrm>
            <a:off x="1043188" y="772732"/>
            <a:ext cx="9929611" cy="55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0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96" t="14041" r="12353" b="10080"/>
          <a:stretch/>
        </p:blipFill>
        <p:spPr>
          <a:xfrm>
            <a:off x="991672" y="798490"/>
            <a:ext cx="9981127" cy="5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0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0696" t="13689" r="12055" b="10431"/>
          <a:stretch/>
        </p:blipFill>
        <p:spPr>
          <a:xfrm>
            <a:off x="1004552" y="772732"/>
            <a:ext cx="10006885" cy="5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9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497" t="14216" r="12154" b="10784"/>
          <a:stretch/>
        </p:blipFill>
        <p:spPr>
          <a:xfrm>
            <a:off x="978794" y="811368"/>
            <a:ext cx="10019764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68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97" t="13689" r="12154" b="10431"/>
          <a:stretch/>
        </p:blipFill>
        <p:spPr>
          <a:xfrm>
            <a:off x="991672" y="772732"/>
            <a:ext cx="10006885" cy="5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26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689" r="12353" b="9903"/>
          <a:stretch/>
        </p:blipFill>
        <p:spPr>
          <a:xfrm>
            <a:off x="1017430" y="772732"/>
            <a:ext cx="9955369" cy="55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83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895" t="13864" r="12055" b="10255"/>
          <a:stretch/>
        </p:blipFill>
        <p:spPr>
          <a:xfrm>
            <a:off x="1030310" y="785611"/>
            <a:ext cx="9981127" cy="55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75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864" r="11954" b="10255"/>
          <a:stretch/>
        </p:blipFill>
        <p:spPr>
          <a:xfrm>
            <a:off x="1017431" y="785611"/>
            <a:ext cx="10006884" cy="55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39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497" t="13513" r="11856" b="10079"/>
          <a:stretch/>
        </p:blipFill>
        <p:spPr>
          <a:xfrm>
            <a:off x="978794" y="759854"/>
            <a:ext cx="10058400" cy="55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42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4041" r="12252" b="10432"/>
          <a:stretch/>
        </p:blipFill>
        <p:spPr>
          <a:xfrm>
            <a:off x="1017431" y="798490"/>
            <a:ext cx="9968248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80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497" t="14041" r="12253" b="10432"/>
          <a:stretch/>
        </p:blipFill>
        <p:spPr>
          <a:xfrm>
            <a:off x="978794" y="798490"/>
            <a:ext cx="10006885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3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895" t="13512" r="11856" b="10255"/>
          <a:stretch/>
        </p:blipFill>
        <p:spPr>
          <a:xfrm>
            <a:off x="1030310" y="759854"/>
            <a:ext cx="10006884" cy="55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2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5" t="13336" r="12055" b="10255"/>
          <a:stretch/>
        </p:blipFill>
        <p:spPr>
          <a:xfrm>
            <a:off x="1017431" y="746975"/>
            <a:ext cx="9994006" cy="55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38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696" t="13513" r="12154" b="10079"/>
          <a:stretch/>
        </p:blipFill>
        <p:spPr>
          <a:xfrm>
            <a:off x="1004552" y="759854"/>
            <a:ext cx="9994006" cy="55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71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689" r="11954" b="10783"/>
          <a:stretch/>
        </p:blipFill>
        <p:spPr>
          <a:xfrm>
            <a:off x="1017431" y="785611"/>
            <a:ext cx="10006884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93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397" t="13336" r="12353" b="10431"/>
          <a:stretch/>
        </p:blipFill>
        <p:spPr>
          <a:xfrm>
            <a:off x="965914" y="746974"/>
            <a:ext cx="10006885" cy="55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3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193" t="13689" r="12253" b="10255"/>
          <a:stretch/>
        </p:blipFill>
        <p:spPr>
          <a:xfrm>
            <a:off x="1068946" y="772732"/>
            <a:ext cx="9916733" cy="55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41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5" t="13512" r="12154" b="10432"/>
          <a:stretch/>
        </p:blipFill>
        <p:spPr>
          <a:xfrm>
            <a:off x="1017430" y="759854"/>
            <a:ext cx="9981127" cy="55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9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696" t="14216" r="12154" b="10432"/>
          <a:stretch/>
        </p:blipFill>
        <p:spPr>
          <a:xfrm>
            <a:off x="1004552" y="811368"/>
            <a:ext cx="9994006" cy="55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98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895" t="13512" r="11955" b="10255"/>
          <a:stretch/>
        </p:blipFill>
        <p:spPr>
          <a:xfrm>
            <a:off x="1030310" y="759854"/>
            <a:ext cx="9994005" cy="55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14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895" t="14216" r="12055" b="9903"/>
          <a:stretch/>
        </p:blipFill>
        <p:spPr>
          <a:xfrm>
            <a:off x="1030310" y="811368"/>
            <a:ext cx="9981127" cy="5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24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97" t="13689" r="11856" b="10255"/>
          <a:stretch/>
        </p:blipFill>
        <p:spPr>
          <a:xfrm>
            <a:off x="991672" y="772732"/>
            <a:ext cx="10045521" cy="55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16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895" t="13512" r="12253" b="10607"/>
          <a:stretch/>
        </p:blipFill>
        <p:spPr>
          <a:xfrm>
            <a:off x="1030310" y="759854"/>
            <a:ext cx="9955369" cy="55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62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796" t="13689" r="12252" b="9903"/>
          <a:stretch/>
        </p:blipFill>
        <p:spPr>
          <a:xfrm>
            <a:off x="1017431" y="772732"/>
            <a:ext cx="9968248" cy="55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80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864" r="12353" b="9903"/>
          <a:stretch/>
        </p:blipFill>
        <p:spPr>
          <a:xfrm>
            <a:off x="1017430" y="785610"/>
            <a:ext cx="9955369" cy="55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2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491" t="14216" r="12353" b="10255"/>
          <a:stretch/>
        </p:blipFill>
        <p:spPr>
          <a:xfrm>
            <a:off x="1107582" y="824248"/>
            <a:ext cx="9865217" cy="55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17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696" t="13689" r="12253" b="10255"/>
          <a:stretch/>
        </p:blipFill>
        <p:spPr>
          <a:xfrm>
            <a:off x="1004551" y="772732"/>
            <a:ext cx="9981127" cy="55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9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864" r="11954" b="10255"/>
          <a:stretch/>
        </p:blipFill>
        <p:spPr>
          <a:xfrm>
            <a:off x="1017431" y="785611"/>
            <a:ext cx="10006884" cy="55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15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96" t="13512" r="11756" b="10607"/>
          <a:stretch/>
        </p:blipFill>
        <p:spPr>
          <a:xfrm>
            <a:off x="991673" y="759854"/>
            <a:ext cx="10058400" cy="55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60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995" t="15272" r="11856" b="10608"/>
          <a:stretch/>
        </p:blipFill>
        <p:spPr>
          <a:xfrm>
            <a:off x="1043188" y="888642"/>
            <a:ext cx="9994005" cy="54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17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796" t="13160" r="11856" b="11135"/>
          <a:stretch/>
        </p:blipFill>
        <p:spPr>
          <a:xfrm>
            <a:off x="1017430" y="734096"/>
            <a:ext cx="10019763" cy="55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3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497" t="13512" r="11856" b="9904"/>
          <a:stretch/>
        </p:blipFill>
        <p:spPr>
          <a:xfrm>
            <a:off x="978794" y="759854"/>
            <a:ext cx="10058400" cy="560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58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96" t="13337" r="12055" b="10079"/>
          <a:stretch/>
        </p:blipFill>
        <p:spPr>
          <a:xfrm>
            <a:off x="991673" y="746975"/>
            <a:ext cx="10019764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53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425" t="13143" r="12037" b="10022"/>
          <a:stretch/>
        </p:blipFill>
        <p:spPr>
          <a:xfrm>
            <a:off x="953036" y="734096"/>
            <a:ext cx="10058401" cy="56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994" t="13689" r="12154" b="10079"/>
          <a:stretch/>
        </p:blipFill>
        <p:spPr>
          <a:xfrm>
            <a:off x="1043188" y="772732"/>
            <a:ext cx="9955369" cy="55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895" t="14041" r="12253" b="10080"/>
          <a:stretch/>
        </p:blipFill>
        <p:spPr>
          <a:xfrm>
            <a:off x="1030310" y="798490"/>
            <a:ext cx="9955369" cy="5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0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093" t="14216" r="12353" b="10607"/>
          <a:stretch/>
        </p:blipFill>
        <p:spPr>
          <a:xfrm>
            <a:off x="1056068" y="811369"/>
            <a:ext cx="9916732" cy="54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58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994" t="14216" r="12552" b="10607"/>
          <a:stretch/>
        </p:blipFill>
        <p:spPr>
          <a:xfrm>
            <a:off x="1043188" y="811369"/>
            <a:ext cx="9903853" cy="54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11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51</Words>
  <Application>Microsoft Office PowerPoint</Application>
  <PresentationFormat>Panorámica</PresentationFormat>
  <Paragraphs>12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Home</dc:creator>
  <cp:lastModifiedBy>Home</cp:lastModifiedBy>
  <cp:revision>3</cp:revision>
  <dcterms:created xsi:type="dcterms:W3CDTF">2019-03-11T18:51:13Z</dcterms:created>
  <dcterms:modified xsi:type="dcterms:W3CDTF">2019-03-11T19:05:35Z</dcterms:modified>
</cp:coreProperties>
</file>