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95" r:id="rId3"/>
    <p:sldId id="279" r:id="rId4"/>
    <p:sldId id="296" r:id="rId5"/>
    <p:sldId id="297" r:id="rId6"/>
    <p:sldId id="300" r:id="rId7"/>
    <p:sldId id="299" r:id="rId8"/>
    <p:sldId id="301" r:id="rId9"/>
    <p:sldId id="287" r:id="rId10"/>
    <p:sldId id="286" r:id="rId11"/>
    <p:sldId id="283" r:id="rId12"/>
    <p:sldId id="285" r:id="rId13"/>
    <p:sldId id="281" r:id="rId14"/>
    <p:sldId id="298" r:id="rId15"/>
    <p:sldId id="282" r:id="rId16"/>
    <p:sldId id="288" r:id="rId17"/>
    <p:sldId id="289" r:id="rId18"/>
    <p:sldId id="290" r:id="rId19"/>
    <p:sldId id="291" r:id="rId20"/>
    <p:sldId id="292" r:id="rId21"/>
    <p:sldId id="302" r:id="rId22"/>
    <p:sldId id="293" r:id="rId23"/>
    <p:sldId id="294" r:id="rId24"/>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F4FE1268-717A-44E7-91BD-3AB7BE26844C}">
          <p14:sldIdLst>
            <p14:sldId id="256"/>
          </p14:sldIdLst>
        </p14:section>
        <p14:section name="Planteamiento del Problema" id="{A17446C6-B302-452B-876A-3466770283A2}">
          <p14:sldIdLst>
            <p14:sldId id="295"/>
            <p14:sldId id="279"/>
            <p14:sldId id="296"/>
            <p14:sldId id="297"/>
          </p14:sldIdLst>
        </p14:section>
        <p14:section name="Metodología de estudio" id="{EF50048A-E8A4-4D94-B8F7-6E6F98B4EB50}">
          <p14:sldIdLst>
            <p14:sldId id="300"/>
            <p14:sldId id="299"/>
          </p14:sldIdLst>
        </p14:section>
        <p14:section name="ZEDE en Ecuador" id="{F151C2AF-2BBF-4EFC-BD84-C70020B580F8}">
          <p14:sldIdLst>
            <p14:sldId id="301"/>
            <p14:sldId id="287"/>
            <p14:sldId id="286"/>
            <p14:sldId id="283"/>
            <p14:sldId id="285"/>
            <p14:sldId id="281"/>
            <p14:sldId id="298"/>
            <p14:sldId id="282"/>
            <p14:sldId id="288"/>
            <p14:sldId id="289"/>
            <p14:sldId id="290"/>
            <p14:sldId id="291"/>
            <p14:sldId id="292"/>
          </p14:sldIdLst>
        </p14:section>
        <p14:section name="Conclusiones y Recomendadciones" id="{46C9C6F3-DA8A-430B-91A5-58751686FF72}">
          <p14:sldIdLst>
            <p14:sldId id="302"/>
            <p14:sldId id="293"/>
            <p14:sldId id="294"/>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5000" autoAdjust="0"/>
  </p:normalViewPr>
  <p:slideViewPr>
    <p:cSldViewPr>
      <p:cViewPr varScale="1">
        <p:scale>
          <a:sx n="74" d="100"/>
          <a:sy n="74" d="100"/>
        </p:scale>
        <p:origin x="576" y="72"/>
      </p:cViewPr>
      <p:guideLst>
        <p:guide orient="horz" pos="2160"/>
        <p:guide pos="3839"/>
      </p:guideLst>
    </p:cSldViewPr>
  </p:slideViewPr>
  <p:notesTextViewPr>
    <p:cViewPr>
      <p:scale>
        <a:sx n="1" d="1"/>
        <a:sy n="1" d="1"/>
      </p:scale>
      <p:origin x="0" y="0"/>
    </p:cViewPr>
  </p:notesTextViewPr>
  <p:notesViewPr>
    <p:cSldViewPr>
      <p:cViewPr varScale="1">
        <p:scale>
          <a:sx n="72" d="100"/>
          <a:sy n="72" d="100"/>
        </p:scale>
        <p:origin x="325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DFFC2-E6F9-40F3-ABEF-D7B6B26B97C0}" type="doc">
      <dgm:prSet loTypeId="urn:microsoft.com/office/officeart/2005/8/layout/hList7" loCatId="list" qsTypeId="urn:microsoft.com/office/officeart/2005/8/quickstyle/simple1" qsCatId="simple" csTypeId="urn:microsoft.com/office/officeart/2005/8/colors/colorful4" csCatId="colorful" phldr="1"/>
      <dgm:spPr/>
    </dgm:pt>
    <dgm:pt modelId="{2A8CA6B8-6CDA-4041-A4E4-2FCCC49DCE0B}">
      <dgm:prSet phldrT="[Texto]" custT="1"/>
      <dgm:spPr/>
      <dgm:t>
        <a:bodyPr/>
        <a:lstStyle/>
        <a:p>
          <a:pPr rtl="0"/>
          <a:r>
            <a:rPr lang="es" sz="1800" smtClean="0"/>
            <a:t>Las Zonas Francas empezaron a implementarse desde el siglo XVI en Europa donde estuvieron asociadas desde un principio a los puertos ó aereas portuarias.</a:t>
          </a:r>
          <a:endParaRPr lang="es-EC" sz="1800"/>
        </a:p>
      </dgm:t>
    </dgm:pt>
    <dgm:pt modelId="{82364760-7776-4C9D-8DA6-3C0E50575124}" type="parTrans" cxnId="{120A09CD-701A-4015-8C91-15B96B6390A4}">
      <dgm:prSet/>
      <dgm:spPr/>
      <dgm:t>
        <a:bodyPr/>
        <a:lstStyle/>
        <a:p>
          <a:endParaRPr lang="es-EC"/>
        </a:p>
      </dgm:t>
    </dgm:pt>
    <dgm:pt modelId="{99FC75F7-B44A-4282-B97F-A856D670CC61}" type="sibTrans" cxnId="{120A09CD-701A-4015-8C91-15B96B6390A4}">
      <dgm:prSet/>
      <dgm:spPr/>
      <dgm:t>
        <a:bodyPr/>
        <a:lstStyle/>
        <a:p>
          <a:endParaRPr lang="es-EC"/>
        </a:p>
      </dgm:t>
    </dgm:pt>
    <dgm:pt modelId="{F69E8823-C375-463D-B992-89E56F715CC2}">
      <dgm:prSet phldrT="[Texto]"/>
      <dgm:spPr/>
      <dgm:t>
        <a:bodyPr/>
        <a:lstStyle/>
        <a:p>
          <a:r>
            <a:rPr lang="es-EC" smtClean="0"/>
            <a:t>Hace casi 50 años se instauró el modelo de Zonas Económicas Especiales alrededor del mundo, haciendo más populares a medidados de la decada de 1980 con varios casos de éxito en Asia y Lationamérica.</a:t>
          </a:r>
          <a:endParaRPr lang="es-EC"/>
        </a:p>
      </dgm:t>
    </dgm:pt>
    <dgm:pt modelId="{2B0B568A-B1AE-4B01-84FC-1BA29245B593}" type="parTrans" cxnId="{9A8DF05E-74BF-42DB-AFAD-8D2EFB152BAA}">
      <dgm:prSet/>
      <dgm:spPr/>
      <dgm:t>
        <a:bodyPr/>
        <a:lstStyle/>
        <a:p>
          <a:endParaRPr lang="es-EC"/>
        </a:p>
      </dgm:t>
    </dgm:pt>
    <dgm:pt modelId="{73FDD784-DDCC-490E-803F-8D03CC5C1F6A}" type="sibTrans" cxnId="{9A8DF05E-74BF-42DB-AFAD-8D2EFB152BAA}">
      <dgm:prSet/>
      <dgm:spPr/>
      <dgm:t>
        <a:bodyPr/>
        <a:lstStyle/>
        <a:p>
          <a:endParaRPr lang="es-EC"/>
        </a:p>
      </dgm:t>
    </dgm:pt>
    <dgm:pt modelId="{22707314-7B86-4FF3-A95A-A15606448F43}">
      <dgm:prSet phldrT="[Texto]"/>
      <dgm:spPr/>
      <dgm:t>
        <a:bodyPr/>
        <a:lstStyle/>
        <a:p>
          <a:r>
            <a:rPr lang="es-EC" smtClean="0"/>
            <a:t>En Ecuador a partir del 2010 se registro en el Código Organico de la Producción, Comercio e Inversiones (COPCI) el cambio a Zonas Especiales de Desarrollo Económico.</a:t>
          </a:r>
          <a:endParaRPr lang="es-EC"/>
        </a:p>
      </dgm:t>
    </dgm:pt>
    <dgm:pt modelId="{9E603A48-59A3-447A-A2C2-A91260F3194C}" type="parTrans" cxnId="{7120537A-212C-4DA4-BFBB-D63E9C2CFD79}">
      <dgm:prSet/>
      <dgm:spPr/>
      <dgm:t>
        <a:bodyPr/>
        <a:lstStyle/>
        <a:p>
          <a:endParaRPr lang="es-EC"/>
        </a:p>
      </dgm:t>
    </dgm:pt>
    <dgm:pt modelId="{39669B65-9F55-4D38-9541-1888D87E06BA}" type="sibTrans" cxnId="{7120537A-212C-4DA4-BFBB-D63E9C2CFD79}">
      <dgm:prSet/>
      <dgm:spPr/>
      <dgm:t>
        <a:bodyPr/>
        <a:lstStyle/>
        <a:p>
          <a:endParaRPr lang="es-EC"/>
        </a:p>
      </dgm:t>
    </dgm:pt>
    <dgm:pt modelId="{E784AFF5-DA80-4192-A2B7-61F1A1298AB1}" type="pres">
      <dgm:prSet presAssocID="{F6DDFFC2-E6F9-40F3-ABEF-D7B6B26B97C0}" presName="Name0" presStyleCnt="0">
        <dgm:presLayoutVars>
          <dgm:dir/>
          <dgm:resizeHandles val="exact"/>
        </dgm:presLayoutVars>
      </dgm:prSet>
      <dgm:spPr/>
    </dgm:pt>
    <dgm:pt modelId="{3E42E982-E9B9-44D7-9E8A-406670E06E15}" type="pres">
      <dgm:prSet presAssocID="{F6DDFFC2-E6F9-40F3-ABEF-D7B6B26B97C0}" presName="fgShape" presStyleLbl="fgShp" presStyleIdx="0" presStyleCnt="1"/>
      <dgm:spPr/>
    </dgm:pt>
    <dgm:pt modelId="{1909A9FB-D386-4D05-B882-7519AB2F18F5}" type="pres">
      <dgm:prSet presAssocID="{F6DDFFC2-E6F9-40F3-ABEF-D7B6B26B97C0}" presName="linComp" presStyleCnt="0"/>
      <dgm:spPr/>
    </dgm:pt>
    <dgm:pt modelId="{5BF4B8E8-2C9A-42B5-B039-8DC01AAAAE28}" type="pres">
      <dgm:prSet presAssocID="{2A8CA6B8-6CDA-4041-A4E4-2FCCC49DCE0B}" presName="compNode" presStyleCnt="0"/>
      <dgm:spPr/>
    </dgm:pt>
    <dgm:pt modelId="{0888954D-ED60-4F54-953F-D3CFE8700311}" type="pres">
      <dgm:prSet presAssocID="{2A8CA6B8-6CDA-4041-A4E4-2FCCC49DCE0B}" presName="bkgdShape" presStyleLbl="node1" presStyleIdx="0" presStyleCnt="3"/>
      <dgm:spPr/>
      <dgm:t>
        <a:bodyPr/>
        <a:lstStyle/>
        <a:p>
          <a:endParaRPr lang="es-EC"/>
        </a:p>
      </dgm:t>
    </dgm:pt>
    <dgm:pt modelId="{7B89606B-DA04-457C-B548-10776C8314F9}" type="pres">
      <dgm:prSet presAssocID="{2A8CA6B8-6CDA-4041-A4E4-2FCCC49DCE0B}" presName="nodeTx" presStyleLbl="node1" presStyleIdx="0" presStyleCnt="3">
        <dgm:presLayoutVars>
          <dgm:bulletEnabled val="1"/>
        </dgm:presLayoutVars>
      </dgm:prSet>
      <dgm:spPr/>
      <dgm:t>
        <a:bodyPr/>
        <a:lstStyle/>
        <a:p>
          <a:endParaRPr lang="es-EC"/>
        </a:p>
      </dgm:t>
    </dgm:pt>
    <dgm:pt modelId="{6D30AD1A-8C71-46B6-8BA6-C10803D3F0A0}" type="pres">
      <dgm:prSet presAssocID="{2A8CA6B8-6CDA-4041-A4E4-2FCCC49DCE0B}" presName="invisiNode" presStyleLbl="node1" presStyleIdx="0" presStyleCnt="3"/>
      <dgm:spPr/>
    </dgm:pt>
    <dgm:pt modelId="{903A291D-A248-4AAE-A8A6-D4F8C5D4E515}" type="pres">
      <dgm:prSet presAssocID="{2A8CA6B8-6CDA-4041-A4E4-2FCCC49DCE0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C817479D-78A2-414F-963B-60C53B73282C}" type="pres">
      <dgm:prSet presAssocID="{99FC75F7-B44A-4282-B97F-A856D670CC61}" presName="sibTrans" presStyleLbl="sibTrans2D1" presStyleIdx="0" presStyleCnt="0"/>
      <dgm:spPr/>
      <dgm:t>
        <a:bodyPr/>
        <a:lstStyle/>
        <a:p>
          <a:endParaRPr lang="es-EC"/>
        </a:p>
      </dgm:t>
    </dgm:pt>
    <dgm:pt modelId="{D1827FD4-0EDD-4DDD-B67A-B01ED5D10FD4}" type="pres">
      <dgm:prSet presAssocID="{F69E8823-C375-463D-B992-89E56F715CC2}" presName="compNode" presStyleCnt="0"/>
      <dgm:spPr/>
    </dgm:pt>
    <dgm:pt modelId="{6584B914-5975-4407-BD33-3E5C7D63D47F}" type="pres">
      <dgm:prSet presAssocID="{F69E8823-C375-463D-B992-89E56F715CC2}" presName="bkgdShape" presStyleLbl="node1" presStyleIdx="1" presStyleCnt="3"/>
      <dgm:spPr/>
      <dgm:t>
        <a:bodyPr/>
        <a:lstStyle/>
        <a:p>
          <a:endParaRPr lang="es-EC"/>
        </a:p>
      </dgm:t>
    </dgm:pt>
    <dgm:pt modelId="{41EB58F4-E7BB-43EA-880A-8894CDF397A3}" type="pres">
      <dgm:prSet presAssocID="{F69E8823-C375-463D-B992-89E56F715CC2}" presName="nodeTx" presStyleLbl="node1" presStyleIdx="1" presStyleCnt="3">
        <dgm:presLayoutVars>
          <dgm:bulletEnabled val="1"/>
        </dgm:presLayoutVars>
      </dgm:prSet>
      <dgm:spPr/>
      <dgm:t>
        <a:bodyPr/>
        <a:lstStyle/>
        <a:p>
          <a:endParaRPr lang="es-EC"/>
        </a:p>
      </dgm:t>
    </dgm:pt>
    <dgm:pt modelId="{99F9CCBE-308B-49C0-8091-FCD2A4E5F8F1}" type="pres">
      <dgm:prSet presAssocID="{F69E8823-C375-463D-B992-89E56F715CC2}" presName="invisiNode" presStyleLbl="node1" presStyleIdx="1" presStyleCnt="3"/>
      <dgm:spPr/>
    </dgm:pt>
    <dgm:pt modelId="{7045BF53-76CD-4C56-8CE3-1A7B3DFAD7D0}" type="pres">
      <dgm:prSet presAssocID="{F69E8823-C375-463D-B992-89E56F715CC2}" presName="imagNode" presStyleLbl="fgImgPlace1" presStyleIdx="1" presStyleCnt="3" custLinFactNeighborY="3085"/>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t>
        <a:bodyPr/>
        <a:lstStyle/>
        <a:p>
          <a:endParaRPr lang="es-EC"/>
        </a:p>
      </dgm:t>
    </dgm:pt>
    <dgm:pt modelId="{9F6C4127-2345-45B6-AAAC-C97A9432087E}" type="pres">
      <dgm:prSet presAssocID="{73FDD784-DDCC-490E-803F-8D03CC5C1F6A}" presName="sibTrans" presStyleLbl="sibTrans2D1" presStyleIdx="0" presStyleCnt="0"/>
      <dgm:spPr/>
      <dgm:t>
        <a:bodyPr/>
        <a:lstStyle/>
        <a:p>
          <a:endParaRPr lang="es-EC"/>
        </a:p>
      </dgm:t>
    </dgm:pt>
    <dgm:pt modelId="{DC2E00E2-5A11-4E99-B17E-F99E9D3F8A58}" type="pres">
      <dgm:prSet presAssocID="{22707314-7B86-4FF3-A95A-A15606448F43}" presName="compNode" presStyleCnt="0"/>
      <dgm:spPr/>
    </dgm:pt>
    <dgm:pt modelId="{9C22E863-1CEA-4E63-9CB2-762A4C0B239A}" type="pres">
      <dgm:prSet presAssocID="{22707314-7B86-4FF3-A95A-A15606448F43}" presName="bkgdShape" presStyleLbl="node1" presStyleIdx="2" presStyleCnt="3"/>
      <dgm:spPr/>
      <dgm:t>
        <a:bodyPr/>
        <a:lstStyle/>
        <a:p>
          <a:endParaRPr lang="es-EC"/>
        </a:p>
      </dgm:t>
    </dgm:pt>
    <dgm:pt modelId="{66000110-C021-4AC0-B4D6-68D01CAF2FBC}" type="pres">
      <dgm:prSet presAssocID="{22707314-7B86-4FF3-A95A-A15606448F43}" presName="nodeTx" presStyleLbl="node1" presStyleIdx="2" presStyleCnt="3">
        <dgm:presLayoutVars>
          <dgm:bulletEnabled val="1"/>
        </dgm:presLayoutVars>
      </dgm:prSet>
      <dgm:spPr/>
      <dgm:t>
        <a:bodyPr/>
        <a:lstStyle/>
        <a:p>
          <a:endParaRPr lang="es-EC"/>
        </a:p>
      </dgm:t>
    </dgm:pt>
    <dgm:pt modelId="{4531C7A0-C5E6-4ADA-96FF-343892119D0B}" type="pres">
      <dgm:prSet presAssocID="{22707314-7B86-4FF3-A95A-A15606448F43}" presName="invisiNode" presStyleLbl="node1" presStyleIdx="2" presStyleCnt="3"/>
      <dgm:spPr/>
    </dgm:pt>
    <dgm:pt modelId="{013241A7-1AEC-4CE0-909D-D95701A74EA0}" type="pres">
      <dgm:prSet presAssocID="{22707314-7B86-4FF3-A95A-A15606448F4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dgm:spPr>
    </dgm:pt>
  </dgm:ptLst>
  <dgm:cxnLst>
    <dgm:cxn modelId="{D0AF577B-9C8E-4A4B-BAFF-CFCAD10151F8}" type="presOf" srcId="{F6DDFFC2-E6F9-40F3-ABEF-D7B6B26B97C0}" destId="{E784AFF5-DA80-4192-A2B7-61F1A1298AB1}" srcOrd="0" destOrd="0" presId="urn:microsoft.com/office/officeart/2005/8/layout/hList7"/>
    <dgm:cxn modelId="{E55D2ACC-719D-49B0-BB1C-3D8D4AB48921}" type="presOf" srcId="{22707314-7B86-4FF3-A95A-A15606448F43}" destId="{66000110-C021-4AC0-B4D6-68D01CAF2FBC}" srcOrd="1" destOrd="0" presId="urn:microsoft.com/office/officeart/2005/8/layout/hList7"/>
    <dgm:cxn modelId="{120A09CD-701A-4015-8C91-15B96B6390A4}" srcId="{F6DDFFC2-E6F9-40F3-ABEF-D7B6B26B97C0}" destId="{2A8CA6B8-6CDA-4041-A4E4-2FCCC49DCE0B}" srcOrd="0" destOrd="0" parTransId="{82364760-7776-4C9D-8DA6-3C0E50575124}" sibTransId="{99FC75F7-B44A-4282-B97F-A856D670CC61}"/>
    <dgm:cxn modelId="{0C88D554-1E30-480F-9FDB-BF023C230AFA}" type="presOf" srcId="{F69E8823-C375-463D-B992-89E56F715CC2}" destId="{41EB58F4-E7BB-43EA-880A-8894CDF397A3}" srcOrd="1" destOrd="0" presId="urn:microsoft.com/office/officeart/2005/8/layout/hList7"/>
    <dgm:cxn modelId="{9A8DF05E-74BF-42DB-AFAD-8D2EFB152BAA}" srcId="{F6DDFFC2-E6F9-40F3-ABEF-D7B6B26B97C0}" destId="{F69E8823-C375-463D-B992-89E56F715CC2}" srcOrd="1" destOrd="0" parTransId="{2B0B568A-B1AE-4B01-84FC-1BA29245B593}" sibTransId="{73FDD784-DDCC-490E-803F-8D03CC5C1F6A}"/>
    <dgm:cxn modelId="{C5265905-45B8-412A-8C93-EC0B817CB1F8}" type="presOf" srcId="{2A8CA6B8-6CDA-4041-A4E4-2FCCC49DCE0B}" destId="{7B89606B-DA04-457C-B548-10776C8314F9}" srcOrd="1" destOrd="0" presId="urn:microsoft.com/office/officeart/2005/8/layout/hList7"/>
    <dgm:cxn modelId="{5319E778-1063-44C8-B7F5-BDC724FCA270}" type="presOf" srcId="{2A8CA6B8-6CDA-4041-A4E4-2FCCC49DCE0B}" destId="{0888954D-ED60-4F54-953F-D3CFE8700311}" srcOrd="0" destOrd="0" presId="urn:microsoft.com/office/officeart/2005/8/layout/hList7"/>
    <dgm:cxn modelId="{63D29315-25A9-4BDF-BAE9-C11F9A69561E}" type="presOf" srcId="{73FDD784-DDCC-490E-803F-8D03CC5C1F6A}" destId="{9F6C4127-2345-45B6-AAAC-C97A9432087E}" srcOrd="0" destOrd="0" presId="urn:microsoft.com/office/officeart/2005/8/layout/hList7"/>
    <dgm:cxn modelId="{6A2D8D9B-4FE3-4547-80AD-F11425E6081F}" type="presOf" srcId="{F69E8823-C375-463D-B992-89E56F715CC2}" destId="{6584B914-5975-4407-BD33-3E5C7D63D47F}" srcOrd="0" destOrd="0" presId="urn:microsoft.com/office/officeart/2005/8/layout/hList7"/>
    <dgm:cxn modelId="{9F8AEA21-1AC1-45E9-9076-B76241F678A6}" type="presOf" srcId="{22707314-7B86-4FF3-A95A-A15606448F43}" destId="{9C22E863-1CEA-4E63-9CB2-762A4C0B239A}" srcOrd="0" destOrd="0" presId="urn:microsoft.com/office/officeart/2005/8/layout/hList7"/>
    <dgm:cxn modelId="{7120537A-212C-4DA4-BFBB-D63E9C2CFD79}" srcId="{F6DDFFC2-E6F9-40F3-ABEF-D7B6B26B97C0}" destId="{22707314-7B86-4FF3-A95A-A15606448F43}" srcOrd="2" destOrd="0" parTransId="{9E603A48-59A3-447A-A2C2-A91260F3194C}" sibTransId="{39669B65-9F55-4D38-9541-1888D87E06BA}"/>
    <dgm:cxn modelId="{9691CD7A-D2D0-4508-9788-A78E7B53F384}" type="presOf" srcId="{99FC75F7-B44A-4282-B97F-A856D670CC61}" destId="{C817479D-78A2-414F-963B-60C53B73282C}" srcOrd="0" destOrd="0" presId="urn:microsoft.com/office/officeart/2005/8/layout/hList7"/>
    <dgm:cxn modelId="{0E45B1E5-FF6C-4DE8-AB2E-C91D7A6A8F34}" type="presParOf" srcId="{E784AFF5-DA80-4192-A2B7-61F1A1298AB1}" destId="{3E42E982-E9B9-44D7-9E8A-406670E06E15}" srcOrd="0" destOrd="0" presId="urn:microsoft.com/office/officeart/2005/8/layout/hList7"/>
    <dgm:cxn modelId="{52CBD9B1-361D-4B48-B0DA-F379C33C8A9B}" type="presParOf" srcId="{E784AFF5-DA80-4192-A2B7-61F1A1298AB1}" destId="{1909A9FB-D386-4D05-B882-7519AB2F18F5}" srcOrd="1" destOrd="0" presId="urn:microsoft.com/office/officeart/2005/8/layout/hList7"/>
    <dgm:cxn modelId="{456DA435-D470-4FB7-9763-2AECB1DA1D54}" type="presParOf" srcId="{1909A9FB-D386-4D05-B882-7519AB2F18F5}" destId="{5BF4B8E8-2C9A-42B5-B039-8DC01AAAAE28}" srcOrd="0" destOrd="0" presId="urn:microsoft.com/office/officeart/2005/8/layout/hList7"/>
    <dgm:cxn modelId="{8C90819E-961D-43B6-A5E7-26C2D6D9F449}" type="presParOf" srcId="{5BF4B8E8-2C9A-42B5-B039-8DC01AAAAE28}" destId="{0888954D-ED60-4F54-953F-D3CFE8700311}" srcOrd="0" destOrd="0" presId="urn:microsoft.com/office/officeart/2005/8/layout/hList7"/>
    <dgm:cxn modelId="{002FDE42-25D5-4FD8-B13A-B168110B0F76}" type="presParOf" srcId="{5BF4B8E8-2C9A-42B5-B039-8DC01AAAAE28}" destId="{7B89606B-DA04-457C-B548-10776C8314F9}" srcOrd="1" destOrd="0" presId="urn:microsoft.com/office/officeart/2005/8/layout/hList7"/>
    <dgm:cxn modelId="{B5564088-A5C0-4809-AAD4-A3C5C51BEF8C}" type="presParOf" srcId="{5BF4B8E8-2C9A-42B5-B039-8DC01AAAAE28}" destId="{6D30AD1A-8C71-46B6-8BA6-C10803D3F0A0}" srcOrd="2" destOrd="0" presId="urn:microsoft.com/office/officeart/2005/8/layout/hList7"/>
    <dgm:cxn modelId="{5B6D56F9-DDD3-4750-A86D-5089F02090F5}" type="presParOf" srcId="{5BF4B8E8-2C9A-42B5-B039-8DC01AAAAE28}" destId="{903A291D-A248-4AAE-A8A6-D4F8C5D4E515}" srcOrd="3" destOrd="0" presId="urn:microsoft.com/office/officeart/2005/8/layout/hList7"/>
    <dgm:cxn modelId="{94DAB0F3-D9FF-45A9-B42F-4A60BF8500A8}" type="presParOf" srcId="{1909A9FB-D386-4D05-B882-7519AB2F18F5}" destId="{C817479D-78A2-414F-963B-60C53B73282C}" srcOrd="1" destOrd="0" presId="urn:microsoft.com/office/officeart/2005/8/layout/hList7"/>
    <dgm:cxn modelId="{1467EC01-2AFE-429C-9097-2A409175702B}" type="presParOf" srcId="{1909A9FB-D386-4D05-B882-7519AB2F18F5}" destId="{D1827FD4-0EDD-4DDD-B67A-B01ED5D10FD4}" srcOrd="2" destOrd="0" presId="urn:microsoft.com/office/officeart/2005/8/layout/hList7"/>
    <dgm:cxn modelId="{D3C37B10-D863-408E-8613-8E5E6BAA11CC}" type="presParOf" srcId="{D1827FD4-0EDD-4DDD-B67A-B01ED5D10FD4}" destId="{6584B914-5975-4407-BD33-3E5C7D63D47F}" srcOrd="0" destOrd="0" presId="urn:microsoft.com/office/officeart/2005/8/layout/hList7"/>
    <dgm:cxn modelId="{20303966-FD2F-4251-BFED-32232246DAD1}" type="presParOf" srcId="{D1827FD4-0EDD-4DDD-B67A-B01ED5D10FD4}" destId="{41EB58F4-E7BB-43EA-880A-8894CDF397A3}" srcOrd="1" destOrd="0" presId="urn:microsoft.com/office/officeart/2005/8/layout/hList7"/>
    <dgm:cxn modelId="{88B73481-7752-4859-9F79-F21F72BB7B78}" type="presParOf" srcId="{D1827FD4-0EDD-4DDD-B67A-B01ED5D10FD4}" destId="{99F9CCBE-308B-49C0-8091-FCD2A4E5F8F1}" srcOrd="2" destOrd="0" presId="urn:microsoft.com/office/officeart/2005/8/layout/hList7"/>
    <dgm:cxn modelId="{1B8F6A77-00CD-4B65-A3FA-7880D673B66F}" type="presParOf" srcId="{D1827FD4-0EDD-4DDD-B67A-B01ED5D10FD4}" destId="{7045BF53-76CD-4C56-8CE3-1A7B3DFAD7D0}" srcOrd="3" destOrd="0" presId="urn:microsoft.com/office/officeart/2005/8/layout/hList7"/>
    <dgm:cxn modelId="{3DFACA5B-6E1D-4F22-B532-806DCF9BF30C}" type="presParOf" srcId="{1909A9FB-D386-4D05-B882-7519AB2F18F5}" destId="{9F6C4127-2345-45B6-AAAC-C97A9432087E}" srcOrd="3" destOrd="0" presId="urn:microsoft.com/office/officeart/2005/8/layout/hList7"/>
    <dgm:cxn modelId="{EBCCAA71-F60B-4FEC-8B47-F86FDF19447C}" type="presParOf" srcId="{1909A9FB-D386-4D05-B882-7519AB2F18F5}" destId="{DC2E00E2-5A11-4E99-B17E-F99E9D3F8A58}" srcOrd="4" destOrd="0" presId="urn:microsoft.com/office/officeart/2005/8/layout/hList7"/>
    <dgm:cxn modelId="{6A266104-9438-42A2-8AFD-FC1539759186}" type="presParOf" srcId="{DC2E00E2-5A11-4E99-B17E-F99E9D3F8A58}" destId="{9C22E863-1CEA-4E63-9CB2-762A4C0B239A}" srcOrd="0" destOrd="0" presId="urn:microsoft.com/office/officeart/2005/8/layout/hList7"/>
    <dgm:cxn modelId="{128418B5-C5F7-4698-BA1F-62F3A777DE93}" type="presParOf" srcId="{DC2E00E2-5A11-4E99-B17E-F99E9D3F8A58}" destId="{66000110-C021-4AC0-B4D6-68D01CAF2FBC}" srcOrd="1" destOrd="0" presId="urn:microsoft.com/office/officeart/2005/8/layout/hList7"/>
    <dgm:cxn modelId="{7642D3D3-C225-4ADB-88D4-37E5930DDCF1}" type="presParOf" srcId="{DC2E00E2-5A11-4E99-B17E-F99E9D3F8A58}" destId="{4531C7A0-C5E6-4ADA-96FF-343892119D0B}" srcOrd="2" destOrd="0" presId="urn:microsoft.com/office/officeart/2005/8/layout/hList7"/>
    <dgm:cxn modelId="{487B059A-58F5-4A1D-92A2-7F00725B5EF0}" type="presParOf" srcId="{DC2E00E2-5A11-4E99-B17E-F99E9D3F8A58}" destId="{013241A7-1AEC-4CE0-909D-D95701A74EA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9C84FF-3191-4FDF-B320-8EFE01CF613D}" type="doc">
      <dgm:prSet loTypeId="urn:microsoft.com/office/officeart/2009/3/layout/PlusandMinus" loCatId="relationship" qsTypeId="urn:microsoft.com/office/officeart/2005/8/quickstyle/simple1" qsCatId="simple" csTypeId="urn:microsoft.com/office/officeart/2005/8/colors/colorful4" csCatId="colorful" phldr="1"/>
      <dgm:spPr/>
    </dgm:pt>
    <dgm:pt modelId="{8568A7DE-12AB-474E-B562-CD2AF2A8EECD}">
      <dgm:prSet phldrT="[Texto]"/>
      <dgm:spPr/>
      <dgm:t>
        <a:bodyPr/>
        <a:lstStyle/>
        <a:p>
          <a:r>
            <a:rPr lang="es-EC" dirty="0" smtClean="0"/>
            <a:t>Sin ZEDE</a:t>
          </a:r>
          <a:endParaRPr lang="es-EC" dirty="0"/>
        </a:p>
      </dgm:t>
    </dgm:pt>
    <dgm:pt modelId="{AC7F4704-B43C-4DD1-A7CA-7A56AFD7DA7A}" type="parTrans" cxnId="{9067FAD8-B37A-4E19-913D-493F0816B5DA}">
      <dgm:prSet/>
      <dgm:spPr/>
      <dgm:t>
        <a:bodyPr/>
        <a:lstStyle/>
        <a:p>
          <a:endParaRPr lang="es-EC"/>
        </a:p>
      </dgm:t>
    </dgm:pt>
    <dgm:pt modelId="{A4489C27-F9C7-4C88-809C-6799E553B25C}" type="sibTrans" cxnId="{9067FAD8-B37A-4E19-913D-493F0816B5DA}">
      <dgm:prSet/>
      <dgm:spPr/>
      <dgm:t>
        <a:bodyPr/>
        <a:lstStyle/>
        <a:p>
          <a:endParaRPr lang="es-EC"/>
        </a:p>
      </dgm:t>
    </dgm:pt>
    <dgm:pt modelId="{8545E46C-BCB0-42EB-9166-5AB36120BC77}">
      <dgm:prSet phldrT="[Texto]"/>
      <dgm:spPr/>
      <dgm:t>
        <a:bodyPr/>
        <a:lstStyle/>
        <a:p>
          <a:r>
            <a:rPr lang="es-EC" dirty="0" smtClean="0"/>
            <a:t>El aeropuerto no se encuentra habilitado por lo cual el intercambio comercial se realiza únicamente con Colombia.</a:t>
          </a:r>
          <a:endParaRPr lang="es-EC" dirty="0"/>
        </a:p>
      </dgm:t>
    </dgm:pt>
    <dgm:pt modelId="{AE3CE42B-4810-4DD7-AAFE-27FC0C258683}" type="parTrans" cxnId="{D773727E-275E-4C1A-B53F-028D78F05510}">
      <dgm:prSet/>
      <dgm:spPr/>
      <dgm:t>
        <a:bodyPr/>
        <a:lstStyle/>
        <a:p>
          <a:endParaRPr lang="es-EC"/>
        </a:p>
      </dgm:t>
    </dgm:pt>
    <dgm:pt modelId="{A0FB39F5-3BBF-4553-A075-7E452248EAD8}" type="sibTrans" cxnId="{D773727E-275E-4C1A-B53F-028D78F05510}">
      <dgm:prSet/>
      <dgm:spPr/>
      <dgm:t>
        <a:bodyPr/>
        <a:lstStyle/>
        <a:p>
          <a:endParaRPr lang="es-EC"/>
        </a:p>
      </dgm:t>
    </dgm:pt>
    <dgm:pt modelId="{0ACAAFE7-62BB-4C59-BD23-650655F7BE8D}">
      <dgm:prSet phldrT="[Texto]"/>
      <dgm:spPr/>
      <dgm:t>
        <a:bodyPr/>
        <a:lstStyle/>
        <a:p>
          <a:r>
            <a:rPr lang="es-EC" dirty="0" smtClean="0"/>
            <a:t>Con ZEDE</a:t>
          </a:r>
          <a:endParaRPr lang="es-EC" dirty="0"/>
        </a:p>
      </dgm:t>
    </dgm:pt>
    <dgm:pt modelId="{93116360-AFD7-448C-85E7-30B041EDABF1}" type="parTrans" cxnId="{1455EBB9-8958-4D3E-96D8-26239F541953}">
      <dgm:prSet/>
      <dgm:spPr/>
      <dgm:t>
        <a:bodyPr/>
        <a:lstStyle/>
        <a:p>
          <a:endParaRPr lang="es-EC"/>
        </a:p>
      </dgm:t>
    </dgm:pt>
    <dgm:pt modelId="{E80AEFF2-C996-4BD0-93DC-0BA486BB054E}" type="sibTrans" cxnId="{1455EBB9-8958-4D3E-96D8-26239F541953}">
      <dgm:prSet/>
      <dgm:spPr/>
      <dgm:t>
        <a:bodyPr/>
        <a:lstStyle/>
        <a:p>
          <a:endParaRPr lang="es-EC"/>
        </a:p>
      </dgm:t>
    </dgm:pt>
    <dgm:pt modelId="{76867BB1-764B-45F6-AEE0-08A3AF327D3B}">
      <dgm:prSet phldrT="[Texto]"/>
      <dgm:spPr/>
      <dgm:t>
        <a:bodyPr/>
        <a:lstStyle/>
        <a:p>
          <a:r>
            <a:rPr lang="es-EC" dirty="0" smtClean="0"/>
            <a:t>Adicional a la repotenciación del aeropuerto en Tulcán se puede acceder al sistema fluvial con la conexión en la provincia de Sucumbíos en Puerto El Carmen.</a:t>
          </a:r>
          <a:endParaRPr lang="es-EC" dirty="0"/>
        </a:p>
      </dgm:t>
    </dgm:pt>
    <dgm:pt modelId="{5AC77629-3EB9-4185-B275-B7B5B30741D0}" type="parTrans" cxnId="{59810C2D-5517-42F9-B24B-731C5BFBB6C2}">
      <dgm:prSet/>
      <dgm:spPr/>
      <dgm:t>
        <a:bodyPr/>
        <a:lstStyle/>
        <a:p>
          <a:endParaRPr lang="es-EC"/>
        </a:p>
      </dgm:t>
    </dgm:pt>
    <dgm:pt modelId="{6BCCF225-5AAB-45D5-BF78-EDF88D51E133}" type="sibTrans" cxnId="{59810C2D-5517-42F9-B24B-731C5BFBB6C2}">
      <dgm:prSet/>
      <dgm:spPr/>
      <dgm:t>
        <a:bodyPr/>
        <a:lstStyle/>
        <a:p>
          <a:endParaRPr lang="es-EC"/>
        </a:p>
      </dgm:t>
    </dgm:pt>
    <dgm:pt modelId="{E901B534-6515-40F0-9192-968D76443072}" type="pres">
      <dgm:prSet presAssocID="{8E9C84FF-3191-4FDF-B320-8EFE01CF613D}" presName="Name0" presStyleCnt="0">
        <dgm:presLayoutVars>
          <dgm:chMax val="2"/>
          <dgm:chPref val="2"/>
          <dgm:dir/>
          <dgm:animOne/>
          <dgm:resizeHandles val="exact"/>
        </dgm:presLayoutVars>
      </dgm:prSet>
      <dgm:spPr/>
    </dgm:pt>
    <dgm:pt modelId="{BA7E9ECC-DA4D-41A9-97AF-95B1DD00C3F5}" type="pres">
      <dgm:prSet presAssocID="{8E9C84FF-3191-4FDF-B320-8EFE01CF613D}" presName="Background" presStyleLbl="bgImgPlace1" presStyleIdx="0" presStyleCnt="1"/>
      <dgm:spPr/>
    </dgm:pt>
    <dgm:pt modelId="{152752FE-AC14-4254-B0D0-FBABCFF8E328}" type="pres">
      <dgm:prSet presAssocID="{8E9C84FF-3191-4FDF-B320-8EFE01CF613D}" presName="ParentText1" presStyleLbl="revTx" presStyleIdx="0" presStyleCnt="2">
        <dgm:presLayoutVars>
          <dgm:chMax val="0"/>
          <dgm:chPref val="0"/>
          <dgm:bulletEnabled val="1"/>
        </dgm:presLayoutVars>
      </dgm:prSet>
      <dgm:spPr/>
      <dgm:t>
        <a:bodyPr/>
        <a:lstStyle/>
        <a:p>
          <a:endParaRPr lang="es-EC"/>
        </a:p>
      </dgm:t>
    </dgm:pt>
    <dgm:pt modelId="{256FB714-96EC-4520-8DFE-24EF596A54FC}" type="pres">
      <dgm:prSet presAssocID="{8E9C84FF-3191-4FDF-B320-8EFE01CF613D}" presName="ParentText2" presStyleLbl="revTx" presStyleIdx="1" presStyleCnt="2">
        <dgm:presLayoutVars>
          <dgm:chMax val="0"/>
          <dgm:chPref val="0"/>
          <dgm:bulletEnabled val="1"/>
        </dgm:presLayoutVars>
      </dgm:prSet>
      <dgm:spPr/>
      <dgm:t>
        <a:bodyPr/>
        <a:lstStyle/>
        <a:p>
          <a:endParaRPr lang="es-EC"/>
        </a:p>
      </dgm:t>
    </dgm:pt>
    <dgm:pt modelId="{53DD7B78-7002-405E-906F-0D15CD108821}" type="pres">
      <dgm:prSet presAssocID="{8E9C84FF-3191-4FDF-B320-8EFE01CF613D}" presName="Plus" presStyleLbl="alignNode1" presStyleIdx="0" presStyleCnt="2"/>
      <dgm:spPr/>
    </dgm:pt>
    <dgm:pt modelId="{79A0758D-BC4A-4055-B71A-36B6F57DA7BB}" type="pres">
      <dgm:prSet presAssocID="{8E9C84FF-3191-4FDF-B320-8EFE01CF613D}" presName="Minus" presStyleLbl="alignNode1" presStyleIdx="1" presStyleCnt="2"/>
      <dgm:spPr/>
    </dgm:pt>
    <dgm:pt modelId="{21A81623-0632-4924-8DE5-2B86415FA335}" type="pres">
      <dgm:prSet presAssocID="{8E9C84FF-3191-4FDF-B320-8EFE01CF613D}" presName="Divider" presStyleLbl="parChTrans1D1" presStyleIdx="0" presStyleCnt="1"/>
      <dgm:spPr/>
    </dgm:pt>
  </dgm:ptLst>
  <dgm:cxnLst>
    <dgm:cxn modelId="{DD7F3F66-3C21-40A5-9129-1DB3A111D3BB}" type="presOf" srcId="{8545E46C-BCB0-42EB-9166-5AB36120BC77}" destId="{256FB714-96EC-4520-8DFE-24EF596A54FC}" srcOrd="0" destOrd="1" presId="urn:microsoft.com/office/officeart/2009/3/layout/PlusandMinus"/>
    <dgm:cxn modelId="{9067FAD8-B37A-4E19-913D-493F0816B5DA}" srcId="{8E9C84FF-3191-4FDF-B320-8EFE01CF613D}" destId="{8568A7DE-12AB-474E-B562-CD2AF2A8EECD}" srcOrd="1" destOrd="0" parTransId="{AC7F4704-B43C-4DD1-A7CA-7A56AFD7DA7A}" sibTransId="{A4489C27-F9C7-4C88-809C-6799E553B25C}"/>
    <dgm:cxn modelId="{782B4A2C-5C90-4AD4-B66B-BE444406DC14}" type="presOf" srcId="{0ACAAFE7-62BB-4C59-BD23-650655F7BE8D}" destId="{152752FE-AC14-4254-B0D0-FBABCFF8E328}" srcOrd="0" destOrd="0" presId="urn:microsoft.com/office/officeart/2009/3/layout/PlusandMinus"/>
    <dgm:cxn modelId="{D773727E-275E-4C1A-B53F-028D78F05510}" srcId="{8568A7DE-12AB-474E-B562-CD2AF2A8EECD}" destId="{8545E46C-BCB0-42EB-9166-5AB36120BC77}" srcOrd="0" destOrd="0" parTransId="{AE3CE42B-4810-4DD7-AAFE-27FC0C258683}" sibTransId="{A0FB39F5-3BBF-4553-A075-7E452248EAD8}"/>
    <dgm:cxn modelId="{38D5D9DB-DDD0-4716-AA95-B20BECBCF3AE}" type="presOf" srcId="{8E9C84FF-3191-4FDF-B320-8EFE01CF613D}" destId="{E901B534-6515-40F0-9192-968D76443072}" srcOrd="0" destOrd="0" presId="urn:microsoft.com/office/officeart/2009/3/layout/PlusandMinus"/>
    <dgm:cxn modelId="{7475AE0B-1BD2-43A9-AC43-6553F059D2F0}" type="presOf" srcId="{8568A7DE-12AB-474E-B562-CD2AF2A8EECD}" destId="{256FB714-96EC-4520-8DFE-24EF596A54FC}" srcOrd="0" destOrd="0" presId="urn:microsoft.com/office/officeart/2009/3/layout/PlusandMinus"/>
    <dgm:cxn modelId="{1455EBB9-8958-4D3E-96D8-26239F541953}" srcId="{8E9C84FF-3191-4FDF-B320-8EFE01CF613D}" destId="{0ACAAFE7-62BB-4C59-BD23-650655F7BE8D}" srcOrd="0" destOrd="0" parTransId="{93116360-AFD7-448C-85E7-30B041EDABF1}" sibTransId="{E80AEFF2-C996-4BD0-93DC-0BA486BB054E}"/>
    <dgm:cxn modelId="{F0AD1691-AF27-411C-B35F-B262B971CC49}" type="presOf" srcId="{76867BB1-764B-45F6-AEE0-08A3AF327D3B}" destId="{152752FE-AC14-4254-B0D0-FBABCFF8E328}" srcOrd="0" destOrd="1" presId="urn:microsoft.com/office/officeart/2009/3/layout/PlusandMinus"/>
    <dgm:cxn modelId="{59810C2D-5517-42F9-B24B-731C5BFBB6C2}" srcId="{0ACAAFE7-62BB-4C59-BD23-650655F7BE8D}" destId="{76867BB1-764B-45F6-AEE0-08A3AF327D3B}" srcOrd="0" destOrd="0" parTransId="{5AC77629-3EB9-4185-B275-B7B5B30741D0}" sibTransId="{6BCCF225-5AAB-45D5-BF78-EDF88D51E133}"/>
    <dgm:cxn modelId="{52EDA278-2CA9-49B7-804B-11D518B4FC25}" type="presParOf" srcId="{E901B534-6515-40F0-9192-968D76443072}" destId="{BA7E9ECC-DA4D-41A9-97AF-95B1DD00C3F5}" srcOrd="0" destOrd="0" presId="urn:microsoft.com/office/officeart/2009/3/layout/PlusandMinus"/>
    <dgm:cxn modelId="{10679A52-1365-44C8-90BB-B518D3ADBBE2}" type="presParOf" srcId="{E901B534-6515-40F0-9192-968D76443072}" destId="{152752FE-AC14-4254-B0D0-FBABCFF8E328}" srcOrd="1" destOrd="0" presId="urn:microsoft.com/office/officeart/2009/3/layout/PlusandMinus"/>
    <dgm:cxn modelId="{36028275-82A7-41A7-8906-C6BC22AA9FDA}" type="presParOf" srcId="{E901B534-6515-40F0-9192-968D76443072}" destId="{256FB714-96EC-4520-8DFE-24EF596A54FC}" srcOrd="2" destOrd="0" presId="urn:microsoft.com/office/officeart/2009/3/layout/PlusandMinus"/>
    <dgm:cxn modelId="{3D8312FE-8D99-4565-A98E-7B809C960359}" type="presParOf" srcId="{E901B534-6515-40F0-9192-968D76443072}" destId="{53DD7B78-7002-405E-906F-0D15CD108821}" srcOrd="3" destOrd="0" presId="urn:microsoft.com/office/officeart/2009/3/layout/PlusandMinus"/>
    <dgm:cxn modelId="{464FC7CE-B5E0-4902-A88E-E4B182061124}" type="presParOf" srcId="{E901B534-6515-40F0-9192-968D76443072}" destId="{79A0758D-BC4A-4055-B71A-36B6F57DA7BB}" srcOrd="4" destOrd="0" presId="urn:microsoft.com/office/officeart/2009/3/layout/PlusandMinus"/>
    <dgm:cxn modelId="{4155ECC1-2560-4099-96F4-DFD84442D839}" type="presParOf" srcId="{E901B534-6515-40F0-9192-968D76443072}" destId="{21A81623-0632-4924-8DE5-2B86415FA33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0A8AA4-1A6B-4045-9D74-47395B4BC098}" type="doc">
      <dgm:prSet loTypeId="urn:microsoft.com/office/officeart/2005/8/layout/arrow6" loCatId="relationship" qsTypeId="urn:microsoft.com/office/officeart/2005/8/quickstyle/3d4" qsCatId="3D" csTypeId="urn:microsoft.com/office/officeart/2005/8/colors/colorful4" csCatId="colorful" phldr="1"/>
      <dgm:spPr/>
      <dgm:t>
        <a:bodyPr/>
        <a:lstStyle/>
        <a:p>
          <a:endParaRPr lang="es-EC"/>
        </a:p>
      </dgm:t>
    </dgm:pt>
    <dgm:pt modelId="{5E103D83-8800-4583-8E1C-9E9EF6FB3538}">
      <dgm:prSet phldrT="[Texto]"/>
      <dgm:spPr/>
      <dgm:t>
        <a:bodyPr/>
        <a:lstStyle/>
        <a:p>
          <a:r>
            <a:rPr lang="es-EC" dirty="0" smtClean="0"/>
            <a:t>Sin ZEDE</a:t>
          </a:r>
          <a:endParaRPr lang="es-EC" dirty="0"/>
        </a:p>
      </dgm:t>
    </dgm:pt>
    <dgm:pt modelId="{28575C6F-CC5C-4305-A89F-15AE5B278F09}" type="parTrans" cxnId="{5A81584B-9D3B-4495-9BCB-86638DD2A48C}">
      <dgm:prSet/>
      <dgm:spPr/>
      <dgm:t>
        <a:bodyPr/>
        <a:lstStyle/>
        <a:p>
          <a:endParaRPr lang="es-EC"/>
        </a:p>
      </dgm:t>
    </dgm:pt>
    <dgm:pt modelId="{8DD4DD7B-CD7E-4E29-A39B-66349DFD0564}" type="sibTrans" cxnId="{5A81584B-9D3B-4495-9BCB-86638DD2A48C}">
      <dgm:prSet/>
      <dgm:spPr/>
      <dgm:t>
        <a:bodyPr/>
        <a:lstStyle/>
        <a:p>
          <a:endParaRPr lang="es-EC"/>
        </a:p>
      </dgm:t>
    </dgm:pt>
    <dgm:pt modelId="{574F6008-7F38-40E5-B878-18D525D8B0C7}">
      <dgm:prSet phldrT="[Texto]"/>
      <dgm:spPr/>
      <dgm:t>
        <a:bodyPr/>
        <a:lstStyle/>
        <a:p>
          <a:r>
            <a:rPr lang="es-EC" dirty="0" smtClean="0"/>
            <a:t>Con ZEDE</a:t>
          </a:r>
          <a:endParaRPr lang="es-EC" dirty="0"/>
        </a:p>
      </dgm:t>
    </dgm:pt>
    <dgm:pt modelId="{7DB92AB8-8B5B-4411-81F2-A537287F4C5D}" type="parTrans" cxnId="{4D53D16C-3F9F-48FA-9851-B66547A2DD0E}">
      <dgm:prSet/>
      <dgm:spPr/>
      <dgm:t>
        <a:bodyPr/>
        <a:lstStyle/>
        <a:p>
          <a:endParaRPr lang="es-EC"/>
        </a:p>
      </dgm:t>
    </dgm:pt>
    <dgm:pt modelId="{4818EE95-9E0E-4980-B108-C0D8624735CA}" type="sibTrans" cxnId="{4D53D16C-3F9F-48FA-9851-B66547A2DD0E}">
      <dgm:prSet/>
      <dgm:spPr/>
      <dgm:t>
        <a:bodyPr/>
        <a:lstStyle/>
        <a:p>
          <a:endParaRPr lang="es-EC"/>
        </a:p>
      </dgm:t>
    </dgm:pt>
    <dgm:pt modelId="{9566C1C0-C59E-4113-9A54-452A15E098B4}">
      <dgm:prSet phldrT="[Texto]"/>
      <dgm:spPr/>
      <dgm:t>
        <a:bodyPr/>
        <a:lstStyle/>
        <a:p>
          <a:r>
            <a:rPr lang="es-EC" dirty="0" smtClean="0"/>
            <a:t>Se otorga créditos para la producción agrícola pero no se ven enfocados en dar un valor agregado que evite los minoristas y el encarecimiento de los precios</a:t>
          </a:r>
          <a:endParaRPr lang="es-EC" dirty="0"/>
        </a:p>
      </dgm:t>
    </dgm:pt>
    <dgm:pt modelId="{F071335D-69AF-409E-AFB9-4036A0D31215}" type="parTrans" cxnId="{428085A1-FECD-4129-9ED0-06324C83C60E}">
      <dgm:prSet/>
      <dgm:spPr/>
      <dgm:t>
        <a:bodyPr/>
        <a:lstStyle/>
        <a:p>
          <a:endParaRPr lang="es-EC"/>
        </a:p>
      </dgm:t>
    </dgm:pt>
    <dgm:pt modelId="{5A5615FA-EC7E-46A6-95A0-62C50809E00F}" type="sibTrans" cxnId="{428085A1-FECD-4129-9ED0-06324C83C60E}">
      <dgm:prSet/>
      <dgm:spPr/>
      <dgm:t>
        <a:bodyPr/>
        <a:lstStyle/>
        <a:p>
          <a:endParaRPr lang="es-EC"/>
        </a:p>
      </dgm:t>
    </dgm:pt>
    <dgm:pt modelId="{94A6EFCB-D03F-4905-95CC-3B0D38C3EDA8}">
      <dgm:prSet phldrT="[Texto]"/>
      <dgm:spPr/>
      <dgm:t>
        <a:bodyPr/>
        <a:lstStyle/>
        <a:p>
          <a:r>
            <a:rPr lang="es-EC" dirty="0" smtClean="0"/>
            <a:t>La implementación de una ZEDE beneficia tanto a la generación de empleo como en la generación de divisas</a:t>
          </a:r>
          <a:endParaRPr lang="es-EC" dirty="0"/>
        </a:p>
      </dgm:t>
    </dgm:pt>
    <dgm:pt modelId="{BF65A761-CA51-4D61-9425-BC0DAB5AE4A7}" type="parTrans" cxnId="{E5666E04-9217-4E77-8F31-4A2A6ABB41CF}">
      <dgm:prSet/>
      <dgm:spPr/>
      <dgm:t>
        <a:bodyPr/>
        <a:lstStyle/>
        <a:p>
          <a:endParaRPr lang="es-EC"/>
        </a:p>
      </dgm:t>
    </dgm:pt>
    <dgm:pt modelId="{2B38DF0F-B334-410A-AEDE-CEC794E2E2A1}" type="sibTrans" cxnId="{E5666E04-9217-4E77-8F31-4A2A6ABB41CF}">
      <dgm:prSet/>
      <dgm:spPr/>
      <dgm:t>
        <a:bodyPr/>
        <a:lstStyle/>
        <a:p>
          <a:endParaRPr lang="es-EC"/>
        </a:p>
      </dgm:t>
    </dgm:pt>
    <dgm:pt modelId="{FF2EB219-CBA7-4A1C-A7BC-8ECE8179E09B}">
      <dgm:prSet phldrT="[Texto]"/>
      <dgm:spPr/>
      <dgm:t>
        <a:bodyPr/>
        <a:lstStyle/>
        <a:p>
          <a:r>
            <a:rPr lang="es-EC" dirty="0" smtClean="0"/>
            <a:t>Con una ZEDE en Carchi se proyecta incrementar en $162 millones USD en 5 años, aportando el 10% de las ventas anuales en Carchi.</a:t>
          </a:r>
          <a:endParaRPr lang="es-EC" dirty="0"/>
        </a:p>
      </dgm:t>
    </dgm:pt>
    <dgm:pt modelId="{78C6FAC1-2213-431B-8EE7-398286201C9C}" type="parTrans" cxnId="{9641B8F4-383A-450D-9C47-AB36EBB75916}">
      <dgm:prSet/>
      <dgm:spPr/>
      <dgm:t>
        <a:bodyPr/>
        <a:lstStyle/>
        <a:p>
          <a:endParaRPr lang="es-EC"/>
        </a:p>
      </dgm:t>
    </dgm:pt>
    <dgm:pt modelId="{0C224651-3380-42B9-98F6-996A244977DA}" type="sibTrans" cxnId="{9641B8F4-383A-450D-9C47-AB36EBB75916}">
      <dgm:prSet/>
      <dgm:spPr/>
      <dgm:t>
        <a:bodyPr/>
        <a:lstStyle/>
        <a:p>
          <a:endParaRPr lang="es-EC"/>
        </a:p>
      </dgm:t>
    </dgm:pt>
    <dgm:pt modelId="{1112D977-DF68-4EEB-BD71-34EFFCA60F9E}" type="pres">
      <dgm:prSet presAssocID="{070A8AA4-1A6B-4045-9D74-47395B4BC098}" presName="compositeShape" presStyleCnt="0">
        <dgm:presLayoutVars>
          <dgm:chMax val="2"/>
          <dgm:dir/>
          <dgm:resizeHandles val="exact"/>
        </dgm:presLayoutVars>
      </dgm:prSet>
      <dgm:spPr/>
      <dgm:t>
        <a:bodyPr/>
        <a:lstStyle/>
        <a:p>
          <a:endParaRPr lang="es-EC"/>
        </a:p>
      </dgm:t>
    </dgm:pt>
    <dgm:pt modelId="{F5D1C428-CA33-47B5-AB0D-29537C8DC5AD}" type="pres">
      <dgm:prSet presAssocID="{070A8AA4-1A6B-4045-9D74-47395B4BC098}" presName="ribbon" presStyleLbl="node1" presStyleIdx="0" presStyleCnt="1"/>
      <dgm:spPr/>
    </dgm:pt>
    <dgm:pt modelId="{3E4B39D1-CE94-4FC2-8E78-86C7AF5A936B}" type="pres">
      <dgm:prSet presAssocID="{070A8AA4-1A6B-4045-9D74-47395B4BC098}" presName="leftArrowText" presStyleLbl="node1" presStyleIdx="0" presStyleCnt="1">
        <dgm:presLayoutVars>
          <dgm:chMax val="0"/>
          <dgm:bulletEnabled val="1"/>
        </dgm:presLayoutVars>
      </dgm:prSet>
      <dgm:spPr/>
      <dgm:t>
        <a:bodyPr/>
        <a:lstStyle/>
        <a:p>
          <a:endParaRPr lang="es-EC"/>
        </a:p>
      </dgm:t>
    </dgm:pt>
    <dgm:pt modelId="{7B80692B-ABFD-45B1-96AE-A2FDFEFF5C3D}" type="pres">
      <dgm:prSet presAssocID="{070A8AA4-1A6B-4045-9D74-47395B4BC098}" presName="rightArrowText" presStyleLbl="node1" presStyleIdx="0" presStyleCnt="1">
        <dgm:presLayoutVars>
          <dgm:chMax val="0"/>
          <dgm:bulletEnabled val="1"/>
        </dgm:presLayoutVars>
      </dgm:prSet>
      <dgm:spPr/>
      <dgm:t>
        <a:bodyPr/>
        <a:lstStyle/>
        <a:p>
          <a:endParaRPr lang="es-EC"/>
        </a:p>
      </dgm:t>
    </dgm:pt>
  </dgm:ptLst>
  <dgm:cxnLst>
    <dgm:cxn modelId="{E5666E04-9217-4E77-8F31-4A2A6ABB41CF}" srcId="{574F6008-7F38-40E5-B878-18D525D8B0C7}" destId="{94A6EFCB-D03F-4905-95CC-3B0D38C3EDA8}" srcOrd="0" destOrd="0" parTransId="{BF65A761-CA51-4D61-9425-BC0DAB5AE4A7}" sibTransId="{2B38DF0F-B334-410A-AEDE-CEC794E2E2A1}"/>
    <dgm:cxn modelId="{D59187F5-18AF-4C73-AD05-3081B1433878}" type="presOf" srcId="{070A8AA4-1A6B-4045-9D74-47395B4BC098}" destId="{1112D977-DF68-4EEB-BD71-34EFFCA60F9E}" srcOrd="0" destOrd="0" presId="urn:microsoft.com/office/officeart/2005/8/layout/arrow6"/>
    <dgm:cxn modelId="{9641B8F4-383A-450D-9C47-AB36EBB75916}" srcId="{574F6008-7F38-40E5-B878-18D525D8B0C7}" destId="{FF2EB219-CBA7-4A1C-A7BC-8ECE8179E09B}" srcOrd="1" destOrd="0" parTransId="{78C6FAC1-2213-431B-8EE7-398286201C9C}" sibTransId="{0C224651-3380-42B9-98F6-996A244977DA}"/>
    <dgm:cxn modelId="{5297D648-96C8-43FB-9D9F-3EFC3A6DF254}" type="presOf" srcId="{FF2EB219-CBA7-4A1C-A7BC-8ECE8179E09B}" destId="{7B80692B-ABFD-45B1-96AE-A2FDFEFF5C3D}" srcOrd="0" destOrd="2" presId="urn:microsoft.com/office/officeart/2005/8/layout/arrow6"/>
    <dgm:cxn modelId="{4D53D16C-3F9F-48FA-9851-B66547A2DD0E}" srcId="{070A8AA4-1A6B-4045-9D74-47395B4BC098}" destId="{574F6008-7F38-40E5-B878-18D525D8B0C7}" srcOrd="1" destOrd="0" parTransId="{7DB92AB8-8B5B-4411-81F2-A537287F4C5D}" sibTransId="{4818EE95-9E0E-4980-B108-C0D8624735CA}"/>
    <dgm:cxn modelId="{4E57701A-648F-45E1-A9DD-DDDBB5EE23BF}" type="presOf" srcId="{5E103D83-8800-4583-8E1C-9E9EF6FB3538}" destId="{3E4B39D1-CE94-4FC2-8E78-86C7AF5A936B}" srcOrd="0" destOrd="0" presId="urn:microsoft.com/office/officeart/2005/8/layout/arrow6"/>
    <dgm:cxn modelId="{861ABDB3-357B-44DB-8CB7-65D1AA7BCEDD}" type="presOf" srcId="{574F6008-7F38-40E5-B878-18D525D8B0C7}" destId="{7B80692B-ABFD-45B1-96AE-A2FDFEFF5C3D}" srcOrd="0" destOrd="0" presId="urn:microsoft.com/office/officeart/2005/8/layout/arrow6"/>
    <dgm:cxn modelId="{EB1BFF3B-5542-49DA-BE4A-FB33CC5F5C96}" type="presOf" srcId="{9566C1C0-C59E-4113-9A54-452A15E098B4}" destId="{3E4B39D1-CE94-4FC2-8E78-86C7AF5A936B}" srcOrd="0" destOrd="1" presId="urn:microsoft.com/office/officeart/2005/8/layout/arrow6"/>
    <dgm:cxn modelId="{428085A1-FECD-4129-9ED0-06324C83C60E}" srcId="{5E103D83-8800-4583-8E1C-9E9EF6FB3538}" destId="{9566C1C0-C59E-4113-9A54-452A15E098B4}" srcOrd="0" destOrd="0" parTransId="{F071335D-69AF-409E-AFB9-4036A0D31215}" sibTransId="{5A5615FA-EC7E-46A6-95A0-62C50809E00F}"/>
    <dgm:cxn modelId="{5A81584B-9D3B-4495-9BCB-86638DD2A48C}" srcId="{070A8AA4-1A6B-4045-9D74-47395B4BC098}" destId="{5E103D83-8800-4583-8E1C-9E9EF6FB3538}" srcOrd="0" destOrd="0" parTransId="{28575C6F-CC5C-4305-A89F-15AE5B278F09}" sibTransId="{8DD4DD7B-CD7E-4E29-A39B-66349DFD0564}"/>
    <dgm:cxn modelId="{A1A4E51C-E3BD-4D4E-BF18-AD1FB092665E}" type="presOf" srcId="{94A6EFCB-D03F-4905-95CC-3B0D38C3EDA8}" destId="{7B80692B-ABFD-45B1-96AE-A2FDFEFF5C3D}" srcOrd="0" destOrd="1" presId="urn:microsoft.com/office/officeart/2005/8/layout/arrow6"/>
    <dgm:cxn modelId="{36F78A7F-7B2F-443B-BF15-1E2722832E6C}" type="presParOf" srcId="{1112D977-DF68-4EEB-BD71-34EFFCA60F9E}" destId="{F5D1C428-CA33-47B5-AB0D-29537C8DC5AD}" srcOrd="0" destOrd="0" presId="urn:microsoft.com/office/officeart/2005/8/layout/arrow6"/>
    <dgm:cxn modelId="{2032AD91-BAC8-428F-8BCF-8F71F354FBBB}" type="presParOf" srcId="{1112D977-DF68-4EEB-BD71-34EFFCA60F9E}" destId="{3E4B39D1-CE94-4FC2-8E78-86C7AF5A936B}" srcOrd="1" destOrd="0" presId="urn:microsoft.com/office/officeart/2005/8/layout/arrow6"/>
    <dgm:cxn modelId="{8BE135C4-4910-4FCA-8EC6-5D9427CC77E0}" type="presParOf" srcId="{1112D977-DF68-4EEB-BD71-34EFFCA60F9E}" destId="{7B80692B-ABFD-45B1-96AE-A2FDFEFF5C3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EB81C1-BC5F-497C-B52F-D4EEB5679D6B}" type="doc">
      <dgm:prSet loTypeId="urn:microsoft.com/office/officeart/2005/8/layout/arrow2" loCatId="process" qsTypeId="urn:microsoft.com/office/officeart/2005/8/quickstyle/simple1" qsCatId="simple" csTypeId="urn:microsoft.com/office/officeart/2005/8/colors/colorful2" csCatId="colorful" phldr="1"/>
      <dgm:spPr/>
      <dgm:t>
        <a:bodyPr/>
        <a:lstStyle/>
        <a:p>
          <a:endParaRPr lang="es-EC"/>
        </a:p>
      </dgm:t>
    </dgm:pt>
    <dgm:pt modelId="{ABEC220F-B656-4196-9EE2-26CC33909905}">
      <dgm:prSet phldrT="[Texto]"/>
      <dgm:spPr/>
      <dgm:t>
        <a:bodyPr/>
        <a:lstStyle/>
        <a:p>
          <a:r>
            <a:rPr lang="es-EC" b="1" dirty="0" smtClean="0"/>
            <a:t>Beneficios Socio Económicos en varios aspectos</a:t>
          </a:r>
          <a:endParaRPr lang="es-EC" b="1" dirty="0"/>
        </a:p>
      </dgm:t>
    </dgm:pt>
    <dgm:pt modelId="{3D6FA650-F979-4E05-8DE1-9D95F281D22C}" type="parTrans" cxnId="{51839A72-5293-4C23-ABE6-D1AF51E0995A}">
      <dgm:prSet/>
      <dgm:spPr/>
      <dgm:t>
        <a:bodyPr/>
        <a:lstStyle/>
        <a:p>
          <a:endParaRPr lang="es-EC"/>
        </a:p>
      </dgm:t>
    </dgm:pt>
    <dgm:pt modelId="{DACBC42A-3E3F-4627-8AB5-C280A86B0AB4}" type="sibTrans" cxnId="{51839A72-5293-4C23-ABE6-D1AF51E0995A}">
      <dgm:prSet/>
      <dgm:spPr/>
      <dgm:t>
        <a:bodyPr/>
        <a:lstStyle/>
        <a:p>
          <a:endParaRPr lang="es-EC"/>
        </a:p>
      </dgm:t>
    </dgm:pt>
    <dgm:pt modelId="{DA8DE95C-8895-4AF5-B869-FEB30ADA8450}">
      <dgm:prSet phldrT="[Texto]"/>
      <dgm:spPr/>
      <dgm:t>
        <a:bodyPr/>
        <a:lstStyle/>
        <a:p>
          <a:r>
            <a:rPr lang="es-EC" b="1" dirty="0" smtClean="0"/>
            <a:t>Avance de ZEDE en Ecuador</a:t>
          </a:r>
          <a:endParaRPr lang="es-EC" b="1" dirty="0"/>
        </a:p>
      </dgm:t>
    </dgm:pt>
    <dgm:pt modelId="{84ED1336-0425-4F52-938F-C047FBC65F6F}" type="parTrans" cxnId="{489476A8-3E4C-4B49-B220-8D963C4B5BC9}">
      <dgm:prSet/>
      <dgm:spPr/>
      <dgm:t>
        <a:bodyPr/>
        <a:lstStyle/>
        <a:p>
          <a:endParaRPr lang="es-EC"/>
        </a:p>
      </dgm:t>
    </dgm:pt>
    <dgm:pt modelId="{8016DC53-0D8C-4E34-BB65-A77E3BBA5882}" type="sibTrans" cxnId="{489476A8-3E4C-4B49-B220-8D963C4B5BC9}">
      <dgm:prSet/>
      <dgm:spPr/>
      <dgm:t>
        <a:bodyPr/>
        <a:lstStyle/>
        <a:p>
          <a:endParaRPr lang="es-EC"/>
        </a:p>
      </dgm:t>
    </dgm:pt>
    <dgm:pt modelId="{64E34E77-3AC0-4F35-B8F0-6DF1905713F1}">
      <dgm:prSet phldrT="[Texto]"/>
      <dgm:spPr/>
      <dgm:t>
        <a:bodyPr/>
        <a:lstStyle/>
        <a:p>
          <a:r>
            <a:rPr lang="es-EC" b="1" dirty="0" smtClean="0"/>
            <a:t>Carchi, provincia dedicada principalmente a la agricultura</a:t>
          </a:r>
          <a:endParaRPr lang="es-EC" b="1" dirty="0"/>
        </a:p>
      </dgm:t>
    </dgm:pt>
    <dgm:pt modelId="{A19074DE-16F0-4B88-81A2-87B2C7C2DF96}" type="parTrans" cxnId="{B9A7875E-D5A9-405D-9519-09A2983D5AF4}">
      <dgm:prSet/>
      <dgm:spPr/>
      <dgm:t>
        <a:bodyPr/>
        <a:lstStyle/>
        <a:p>
          <a:endParaRPr lang="es-EC"/>
        </a:p>
      </dgm:t>
    </dgm:pt>
    <dgm:pt modelId="{AB4213E6-2CB8-4345-8238-3743F8192487}" type="sibTrans" cxnId="{B9A7875E-D5A9-405D-9519-09A2983D5AF4}">
      <dgm:prSet/>
      <dgm:spPr/>
      <dgm:t>
        <a:bodyPr/>
        <a:lstStyle/>
        <a:p>
          <a:endParaRPr lang="es-EC"/>
        </a:p>
      </dgm:t>
    </dgm:pt>
    <dgm:pt modelId="{3B2C6755-0192-4B18-A88F-7D2F42734B9E}">
      <dgm:prSet phldrT="[Texto]"/>
      <dgm:spPr/>
      <dgm:t>
        <a:bodyPr/>
        <a:lstStyle/>
        <a:p>
          <a:r>
            <a:rPr lang="es-EC" b="1" dirty="0" smtClean="0"/>
            <a:t>Capacitación a empresas sobre ZEDE no solo en incentivos de impuestos</a:t>
          </a:r>
          <a:endParaRPr lang="es-EC" b="1" dirty="0"/>
        </a:p>
      </dgm:t>
    </dgm:pt>
    <dgm:pt modelId="{3561E730-DB9A-4A1B-8889-A23E2B5D9DD5}" type="parTrans" cxnId="{6917CBEF-605C-4BCA-8A09-BFECB638EA85}">
      <dgm:prSet/>
      <dgm:spPr/>
      <dgm:t>
        <a:bodyPr/>
        <a:lstStyle/>
        <a:p>
          <a:endParaRPr lang="es-EC"/>
        </a:p>
      </dgm:t>
    </dgm:pt>
    <dgm:pt modelId="{36A028DD-6875-4278-B438-198E1798EC2F}" type="sibTrans" cxnId="{6917CBEF-605C-4BCA-8A09-BFECB638EA85}">
      <dgm:prSet/>
      <dgm:spPr/>
      <dgm:t>
        <a:bodyPr/>
        <a:lstStyle/>
        <a:p>
          <a:endParaRPr lang="es-EC"/>
        </a:p>
      </dgm:t>
    </dgm:pt>
    <dgm:pt modelId="{3BFC0056-C1EB-41C3-9E06-5C5E8FBDFA87}" type="pres">
      <dgm:prSet presAssocID="{C3EB81C1-BC5F-497C-B52F-D4EEB5679D6B}" presName="arrowDiagram" presStyleCnt="0">
        <dgm:presLayoutVars>
          <dgm:chMax val="5"/>
          <dgm:dir/>
          <dgm:resizeHandles val="exact"/>
        </dgm:presLayoutVars>
      </dgm:prSet>
      <dgm:spPr/>
      <dgm:t>
        <a:bodyPr/>
        <a:lstStyle/>
        <a:p>
          <a:endParaRPr lang="es-EC"/>
        </a:p>
      </dgm:t>
    </dgm:pt>
    <dgm:pt modelId="{D14B1B9C-45B3-4E17-8431-B0CD08CE327F}" type="pres">
      <dgm:prSet presAssocID="{C3EB81C1-BC5F-497C-B52F-D4EEB5679D6B}" presName="arrow" presStyleLbl="bgShp" presStyleIdx="0" presStyleCnt="1" custLinFactNeighborX="-13705" custLinFactNeighborY="-2793"/>
      <dgm:spPr/>
    </dgm:pt>
    <dgm:pt modelId="{AE4BEB4B-DBA5-42B9-84AD-EE03DFEA5B53}" type="pres">
      <dgm:prSet presAssocID="{C3EB81C1-BC5F-497C-B52F-D4EEB5679D6B}" presName="arrowDiagram4" presStyleCnt="0"/>
      <dgm:spPr/>
    </dgm:pt>
    <dgm:pt modelId="{CA854775-54E3-44D5-A86D-456D6DBB8FF6}" type="pres">
      <dgm:prSet presAssocID="{ABEC220F-B656-4196-9EE2-26CC33909905}" presName="bullet4a" presStyleLbl="node1" presStyleIdx="0" presStyleCnt="4" custLinFactX="-200000" custLinFactY="-23554" custLinFactNeighborX="-254980" custLinFactNeighborY="-100000"/>
      <dgm:spPr/>
    </dgm:pt>
    <dgm:pt modelId="{2F09D16A-8BDA-4EAC-82C7-BC4269EFACA9}" type="pres">
      <dgm:prSet presAssocID="{ABEC220F-B656-4196-9EE2-26CC33909905}" presName="textBox4a" presStyleLbl="revTx" presStyleIdx="0" presStyleCnt="4" custLinFactNeighborX="-52611" custLinFactNeighborY="-15102">
        <dgm:presLayoutVars>
          <dgm:bulletEnabled val="1"/>
        </dgm:presLayoutVars>
      </dgm:prSet>
      <dgm:spPr/>
      <dgm:t>
        <a:bodyPr/>
        <a:lstStyle/>
        <a:p>
          <a:endParaRPr lang="es-EC"/>
        </a:p>
      </dgm:t>
    </dgm:pt>
    <dgm:pt modelId="{073166E2-2F69-4FE4-9924-2827B1A770D6}" type="pres">
      <dgm:prSet presAssocID="{DA8DE95C-8895-4AF5-B869-FEB30ADA8450}" presName="bullet4b" presStyleLbl="node1" presStyleIdx="1" presStyleCnt="4" custLinFactX="-100000" custLinFactNeighborX="-175165" custLinFactNeighborY="-13039"/>
      <dgm:spPr/>
    </dgm:pt>
    <dgm:pt modelId="{8CBBE844-E98D-4DB3-86E4-C90BFF4AF438}" type="pres">
      <dgm:prSet presAssocID="{DA8DE95C-8895-4AF5-B869-FEB30ADA8450}" presName="textBox4b" presStyleLbl="revTx" presStyleIdx="1" presStyleCnt="4" custLinFactNeighborX="-37003" custLinFactNeighborY="0">
        <dgm:presLayoutVars>
          <dgm:bulletEnabled val="1"/>
        </dgm:presLayoutVars>
      </dgm:prSet>
      <dgm:spPr/>
      <dgm:t>
        <a:bodyPr/>
        <a:lstStyle/>
        <a:p>
          <a:endParaRPr lang="es-EC"/>
        </a:p>
      </dgm:t>
    </dgm:pt>
    <dgm:pt modelId="{BC4F1F4D-448D-46B7-8ABF-239CEFF62274}" type="pres">
      <dgm:prSet presAssocID="{64E34E77-3AC0-4F35-B8F0-6DF1905713F1}" presName="bullet4c" presStyleLbl="node1" presStyleIdx="2" presStyleCnt="4" custLinFactX="-100000" custLinFactNeighborX="-104012" custLinFactNeighborY="-5303"/>
      <dgm:spPr/>
    </dgm:pt>
    <dgm:pt modelId="{AE5076A6-1340-422A-A671-936BDBDA5F56}" type="pres">
      <dgm:prSet presAssocID="{64E34E77-3AC0-4F35-B8F0-6DF1905713F1}" presName="textBox4c" presStyleLbl="revTx" presStyleIdx="2" presStyleCnt="4" custLinFactNeighborX="-26708" custLinFactNeighborY="-3070">
        <dgm:presLayoutVars>
          <dgm:bulletEnabled val="1"/>
        </dgm:presLayoutVars>
      </dgm:prSet>
      <dgm:spPr/>
      <dgm:t>
        <a:bodyPr/>
        <a:lstStyle/>
        <a:p>
          <a:endParaRPr lang="es-EC"/>
        </a:p>
      </dgm:t>
    </dgm:pt>
    <dgm:pt modelId="{8F19A06C-8DFA-4678-9B84-D02551CF4F7A}" type="pres">
      <dgm:prSet presAssocID="{3B2C6755-0192-4B18-A88F-7D2F42734B9E}" presName="bullet4d" presStyleLbl="node1" presStyleIdx="3" presStyleCnt="4" custLinFactNeighborX="-64996" custLinFactNeighborY="-51627"/>
      <dgm:spPr/>
    </dgm:pt>
    <dgm:pt modelId="{BFCE35D2-AD2F-4630-8393-87CF55161323}" type="pres">
      <dgm:prSet presAssocID="{3B2C6755-0192-4B18-A88F-7D2F42734B9E}" presName="textBox4d" presStyleLbl="revTx" presStyleIdx="3" presStyleCnt="4" custLinFactNeighborX="2676" custLinFactNeighborY="-10259">
        <dgm:presLayoutVars>
          <dgm:bulletEnabled val="1"/>
        </dgm:presLayoutVars>
      </dgm:prSet>
      <dgm:spPr/>
      <dgm:t>
        <a:bodyPr/>
        <a:lstStyle/>
        <a:p>
          <a:endParaRPr lang="es-EC"/>
        </a:p>
      </dgm:t>
    </dgm:pt>
  </dgm:ptLst>
  <dgm:cxnLst>
    <dgm:cxn modelId="{B9A7875E-D5A9-405D-9519-09A2983D5AF4}" srcId="{C3EB81C1-BC5F-497C-B52F-D4EEB5679D6B}" destId="{64E34E77-3AC0-4F35-B8F0-6DF1905713F1}" srcOrd="2" destOrd="0" parTransId="{A19074DE-16F0-4B88-81A2-87B2C7C2DF96}" sibTransId="{AB4213E6-2CB8-4345-8238-3743F8192487}"/>
    <dgm:cxn modelId="{754F41C7-6673-4E54-9D9D-9C524C465379}" type="presOf" srcId="{DA8DE95C-8895-4AF5-B869-FEB30ADA8450}" destId="{8CBBE844-E98D-4DB3-86E4-C90BFF4AF438}" srcOrd="0" destOrd="0" presId="urn:microsoft.com/office/officeart/2005/8/layout/arrow2"/>
    <dgm:cxn modelId="{E959AE98-5D93-4F4E-AF5E-4E90B9B865C6}" type="presOf" srcId="{ABEC220F-B656-4196-9EE2-26CC33909905}" destId="{2F09D16A-8BDA-4EAC-82C7-BC4269EFACA9}" srcOrd="0" destOrd="0" presId="urn:microsoft.com/office/officeart/2005/8/layout/arrow2"/>
    <dgm:cxn modelId="{0727870F-D40D-443B-BE88-24D568E98448}" type="presOf" srcId="{64E34E77-3AC0-4F35-B8F0-6DF1905713F1}" destId="{AE5076A6-1340-422A-A671-936BDBDA5F56}" srcOrd="0" destOrd="0" presId="urn:microsoft.com/office/officeart/2005/8/layout/arrow2"/>
    <dgm:cxn modelId="{AA07EC66-85F4-4A75-B769-BDA5A1DD8DE3}" type="presOf" srcId="{3B2C6755-0192-4B18-A88F-7D2F42734B9E}" destId="{BFCE35D2-AD2F-4630-8393-87CF55161323}" srcOrd="0" destOrd="0" presId="urn:microsoft.com/office/officeart/2005/8/layout/arrow2"/>
    <dgm:cxn modelId="{51839A72-5293-4C23-ABE6-D1AF51E0995A}" srcId="{C3EB81C1-BC5F-497C-B52F-D4EEB5679D6B}" destId="{ABEC220F-B656-4196-9EE2-26CC33909905}" srcOrd="0" destOrd="0" parTransId="{3D6FA650-F979-4E05-8DE1-9D95F281D22C}" sibTransId="{DACBC42A-3E3F-4627-8AB5-C280A86B0AB4}"/>
    <dgm:cxn modelId="{6917CBEF-605C-4BCA-8A09-BFECB638EA85}" srcId="{C3EB81C1-BC5F-497C-B52F-D4EEB5679D6B}" destId="{3B2C6755-0192-4B18-A88F-7D2F42734B9E}" srcOrd="3" destOrd="0" parTransId="{3561E730-DB9A-4A1B-8889-A23E2B5D9DD5}" sibTransId="{36A028DD-6875-4278-B438-198E1798EC2F}"/>
    <dgm:cxn modelId="{489476A8-3E4C-4B49-B220-8D963C4B5BC9}" srcId="{C3EB81C1-BC5F-497C-B52F-D4EEB5679D6B}" destId="{DA8DE95C-8895-4AF5-B869-FEB30ADA8450}" srcOrd="1" destOrd="0" parTransId="{84ED1336-0425-4F52-938F-C047FBC65F6F}" sibTransId="{8016DC53-0D8C-4E34-BB65-A77E3BBA5882}"/>
    <dgm:cxn modelId="{0345883C-3F52-4180-B9C1-4EC9231D3C93}" type="presOf" srcId="{C3EB81C1-BC5F-497C-B52F-D4EEB5679D6B}" destId="{3BFC0056-C1EB-41C3-9E06-5C5E8FBDFA87}" srcOrd="0" destOrd="0" presId="urn:microsoft.com/office/officeart/2005/8/layout/arrow2"/>
    <dgm:cxn modelId="{9C63C3E7-1387-4121-9A31-99FA65253DEA}" type="presParOf" srcId="{3BFC0056-C1EB-41C3-9E06-5C5E8FBDFA87}" destId="{D14B1B9C-45B3-4E17-8431-B0CD08CE327F}" srcOrd="0" destOrd="0" presId="urn:microsoft.com/office/officeart/2005/8/layout/arrow2"/>
    <dgm:cxn modelId="{EBB4F8B4-4441-4FC4-AAF2-626F2C5744E0}" type="presParOf" srcId="{3BFC0056-C1EB-41C3-9E06-5C5E8FBDFA87}" destId="{AE4BEB4B-DBA5-42B9-84AD-EE03DFEA5B53}" srcOrd="1" destOrd="0" presId="urn:microsoft.com/office/officeart/2005/8/layout/arrow2"/>
    <dgm:cxn modelId="{758F3F41-479D-4785-9286-07D770592865}" type="presParOf" srcId="{AE4BEB4B-DBA5-42B9-84AD-EE03DFEA5B53}" destId="{CA854775-54E3-44D5-A86D-456D6DBB8FF6}" srcOrd="0" destOrd="0" presId="urn:microsoft.com/office/officeart/2005/8/layout/arrow2"/>
    <dgm:cxn modelId="{4ABCFA59-FAA2-4892-834E-E4C23138E59B}" type="presParOf" srcId="{AE4BEB4B-DBA5-42B9-84AD-EE03DFEA5B53}" destId="{2F09D16A-8BDA-4EAC-82C7-BC4269EFACA9}" srcOrd="1" destOrd="0" presId="urn:microsoft.com/office/officeart/2005/8/layout/arrow2"/>
    <dgm:cxn modelId="{05E99482-3722-442E-A3A6-4DFD80BED7E5}" type="presParOf" srcId="{AE4BEB4B-DBA5-42B9-84AD-EE03DFEA5B53}" destId="{073166E2-2F69-4FE4-9924-2827B1A770D6}" srcOrd="2" destOrd="0" presId="urn:microsoft.com/office/officeart/2005/8/layout/arrow2"/>
    <dgm:cxn modelId="{01780304-CE31-451D-9B8C-742A943B1BA6}" type="presParOf" srcId="{AE4BEB4B-DBA5-42B9-84AD-EE03DFEA5B53}" destId="{8CBBE844-E98D-4DB3-86E4-C90BFF4AF438}" srcOrd="3" destOrd="0" presId="urn:microsoft.com/office/officeart/2005/8/layout/arrow2"/>
    <dgm:cxn modelId="{45D92748-882F-4F13-B3E0-D2A4487CDA42}" type="presParOf" srcId="{AE4BEB4B-DBA5-42B9-84AD-EE03DFEA5B53}" destId="{BC4F1F4D-448D-46B7-8ABF-239CEFF62274}" srcOrd="4" destOrd="0" presId="urn:microsoft.com/office/officeart/2005/8/layout/arrow2"/>
    <dgm:cxn modelId="{C6368890-F3B6-4681-B9CA-5CA9A6227513}" type="presParOf" srcId="{AE4BEB4B-DBA5-42B9-84AD-EE03DFEA5B53}" destId="{AE5076A6-1340-422A-A671-936BDBDA5F56}" srcOrd="5" destOrd="0" presId="urn:microsoft.com/office/officeart/2005/8/layout/arrow2"/>
    <dgm:cxn modelId="{467F236D-E743-495D-A745-3C7DA8691E18}" type="presParOf" srcId="{AE4BEB4B-DBA5-42B9-84AD-EE03DFEA5B53}" destId="{8F19A06C-8DFA-4678-9B84-D02551CF4F7A}" srcOrd="6" destOrd="0" presId="urn:microsoft.com/office/officeart/2005/8/layout/arrow2"/>
    <dgm:cxn modelId="{F3FC5F2D-63D4-4D2E-99BC-AA034C67E023}" type="presParOf" srcId="{AE4BEB4B-DBA5-42B9-84AD-EE03DFEA5B53}" destId="{BFCE35D2-AD2F-4630-8393-87CF55161323}"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3758C-20B9-4653-BB55-C1830D7F7729}"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C"/>
        </a:p>
      </dgm:t>
    </dgm:pt>
    <dgm:pt modelId="{0D528078-8200-4F54-8982-9CEACD7C2B1C}">
      <dgm:prSet phldrT="[Texto]" custT="1"/>
      <dgm:spPr/>
      <dgm:t>
        <a:bodyPr/>
        <a:lstStyle/>
        <a:p>
          <a:r>
            <a:rPr lang="es-EC" sz="1500" dirty="0" smtClean="0"/>
            <a:t>Conocer la situación actual económica y social de Carchi, e identificar los cambios positivos que generaría la instalación de una ZEDE.</a:t>
          </a:r>
          <a:endParaRPr lang="es-EC" sz="1500" dirty="0"/>
        </a:p>
      </dgm:t>
    </dgm:pt>
    <dgm:pt modelId="{9E8B97E2-CAD5-490C-93CA-F324E6F2B481}" type="parTrans" cxnId="{304C09FA-9528-4F7B-B403-180498D57F0A}">
      <dgm:prSet/>
      <dgm:spPr/>
      <dgm:t>
        <a:bodyPr/>
        <a:lstStyle/>
        <a:p>
          <a:endParaRPr lang="es-EC"/>
        </a:p>
      </dgm:t>
    </dgm:pt>
    <dgm:pt modelId="{5BA298AC-26B1-4E8C-96F3-FC72D6671D0F}" type="sibTrans" cxnId="{304C09FA-9528-4F7B-B403-180498D57F0A}">
      <dgm:prSet/>
      <dgm:spPr/>
      <dgm:t>
        <a:bodyPr/>
        <a:lstStyle/>
        <a:p>
          <a:endParaRPr lang="es-EC"/>
        </a:p>
      </dgm:t>
    </dgm:pt>
    <dgm:pt modelId="{7B0ACA83-8CD5-4F81-AA2E-723991AB40CA}">
      <dgm:prSet phldrT="[Texto]" custT="1"/>
      <dgm:spPr/>
      <dgm:t>
        <a:bodyPr/>
        <a:lstStyle/>
        <a:p>
          <a:r>
            <a:rPr lang="es-EC" sz="1400" dirty="0" smtClean="0"/>
            <a:t>Establecer las generalidades de las Zonas Económicas Especiales a nivel mundial</a:t>
          </a:r>
          <a:endParaRPr lang="es-EC" sz="1400" dirty="0"/>
        </a:p>
      </dgm:t>
    </dgm:pt>
    <dgm:pt modelId="{159B4ADC-BD89-40BE-B58D-B41AEDA749ED}" type="parTrans" cxnId="{1B3F81B2-EDB9-4BF3-BA32-011FAFCF9929}">
      <dgm:prSet/>
      <dgm:spPr/>
      <dgm:t>
        <a:bodyPr/>
        <a:lstStyle/>
        <a:p>
          <a:endParaRPr lang="es-EC"/>
        </a:p>
      </dgm:t>
    </dgm:pt>
    <dgm:pt modelId="{19BD5507-45F8-478D-A278-3718C15ECC5D}" type="sibTrans" cxnId="{1B3F81B2-EDB9-4BF3-BA32-011FAFCF9929}">
      <dgm:prSet/>
      <dgm:spPr/>
      <dgm:t>
        <a:bodyPr/>
        <a:lstStyle/>
        <a:p>
          <a:endParaRPr lang="es-EC"/>
        </a:p>
      </dgm:t>
    </dgm:pt>
    <dgm:pt modelId="{8D2FE868-7F6E-460E-AD4F-9A454CC565B3}">
      <dgm:prSet phldrT="[Texto]" custT="1"/>
      <dgm:spPr/>
      <dgm:t>
        <a:bodyPr/>
        <a:lstStyle/>
        <a:p>
          <a:r>
            <a:rPr lang="es-EC" sz="1600" dirty="0" smtClean="0"/>
            <a:t>Realizar un análisis de la situación actual en la frontera norte</a:t>
          </a:r>
          <a:endParaRPr lang="es-EC" sz="1600" dirty="0"/>
        </a:p>
      </dgm:t>
    </dgm:pt>
    <dgm:pt modelId="{C73047F5-8488-4208-8D63-02A74EA217F1}" type="parTrans" cxnId="{4B586C0D-406A-482B-B743-451A0A209452}">
      <dgm:prSet/>
      <dgm:spPr/>
      <dgm:t>
        <a:bodyPr/>
        <a:lstStyle/>
        <a:p>
          <a:endParaRPr lang="es-EC"/>
        </a:p>
      </dgm:t>
    </dgm:pt>
    <dgm:pt modelId="{F0E26CB8-9C5F-4334-A7D8-5F65F6DC642E}" type="sibTrans" cxnId="{4B586C0D-406A-482B-B743-451A0A209452}">
      <dgm:prSet/>
      <dgm:spPr/>
      <dgm:t>
        <a:bodyPr/>
        <a:lstStyle/>
        <a:p>
          <a:endParaRPr lang="es-EC"/>
        </a:p>
      </dgm:t>
    </dgm:pt>
    <dgm:pt modelId="{ADD2CBEC-6929-4824-9212-B2BA9FF0936F}">
      <dgm:prSet phldrT="[Texto]" custT="1"/>
      <dgm:spPr/>
      <dgm:t>
        <a:bodyPr/>
        <a:lstStyle/>
        <a:p>
          <a:r>
            <a:rPr lang="es-EC" sz="1800" dirty="0" smtClean="0"/>
            <a:t>Definir los beneficios propios de la ZEDE</a:t>
          </a:r>
          <a:endParaRPr lang="es-EC" sz="1800" dirty="0"/>
        </a:p>
      </dgm:t>
    </dgm:pt>
    <dgm:pt modelId="{F771BEFB-D3B4-4A72-882F-A506E08CE34D}" type="parTrans" cxnId="{40C2E414-1275-4BB9-91BB-0E9D192802BD}">
      <dgm:prSet/>
      <dgm:spPr/>
      <dgm:t>
        <a:bodyPr/>
        <a:lstStyle/>
        <a:p>
          <a:endParaRPr lang="es-EC"/>
        </a:p>
      </dgm:t>
    </dgm:pt>
    <dgm:pt modelId="{F95F9A32-CAA0-4B7F-8C3F-1EFF497C30F5}" type="sibTrans" cxnId="{40C2E414-1275-4BB9-91BB-0E9D192802BD}">
      <dgm:prSet/>
      <dgm:spPr/>
      <dgm:t>
        <a:bodyPr/>
        <a:lstStyle/>
        <a:p>
          <a:endParaRPr lang="es-EC"/>
        </a:p>
      </dgm:t>
    </dgm:pt>
    <dgm:pt modelId="{6550B655-284B-4E5F-A2B7-21C66A9B4AC4}">
      <dgm:prSet phldrT="[Texto]" custT="1"/>
      <dgm:spPr/>
      <dgm:t>
        <a:bodyPr/>
        <a:lstStyle/>
        <a:p>
          <a:r>
            <a:rPr lang="es-EC" sz="1600" dirty="0" smtClean="0"/>
            <a:t>Analizar las implicaciones de la instalación de una ZEDE</a:t>
          </a:r>
          <a:endParaRPr lang="es-EC" sz="1600" dirty="0"/>
        </a:p>
      </dgm:t>
    </dgm:pt>
    <dgm:pt modelId="{2716AED2-1FEA-4C76-9F09-B088FFE48895}" type="parTrans" cxnId="{5858C892-B279-4333-8191-BEC6B446A9FA}">
      <dgm:prSet/>
      <dgm:spPr/>
      <dgm:t>
        <a:bodyPr/>
        <a:lstStyle/>
        <a:p>
          <a:endParaRPr lang="es-EC"/>
        </a:p>
      </dgm:t>
    </dgm:pt>
    <dgm:pt modelId="{FCCC3C53-F6F0-4755-B5B0-18A8F89F56D7}" type="sibTrans" cxnId="{5858C892-B279-4333-8191-BEC6B446A9FA}">
      <dgm:prSet/>
      <dgm:spPr/>
      <dgm:t>
        <a:bodyPr/>
        <a:lstStyle/>
        <a:p>
          <a:endParaRPr lang="es-EC"/>
        </a:p>
      </dgm:t>
    </dgm:pt>
    <dgm:pt modelId="{E17C19E5-A5D0-40E9-8E3E-1DAAF4D1093A}">
      <dgm:prSet phldrT="[Texto]" custT="1"/>
      <dgm:spPr/>
      <dgm:t>
        <a:bodyPr/>
        <a:lstStyle/>
        <a:p>
          <a:r>
            <a:rPr lang="es-EC" sz="1600" dirty="0" smtClean="0"/>
            <a:t>Establecer las generalidades para la aplicación de una ZEDE en Tulcán</a:t>
          </a:r>
          <a:endParaRPr lang="es-EC" sz="1600" dirty="0"/>
        </a:p>
      </dgm:t>
    </dgm:pt>
    <dgm:pt modelId="{E51D326C-36D2-41DB-8488-560B14F9337E}" type="parTrans" cxnId="{07DFF591-C6D7-4371-B64D-84598A052807}">
      <dgm:prSet/>
      <dgm:spPr/>
      <dgm:t>
        <a:bodyPr/>
        <a:lstStyle/>
        <a:p>
          <a:endParaRPr lang="es-EC"/>
        </a:p>
      </dgm:t>
    </dgm:pt>
    <dgm:pt modelId="{695B34C6-B5F9-4E94-BD72-1B80FCBE4CB9}" type="sibTrans" cxnId="{07DFF591-C6D7-4371-B64D-84598A052807}">
      <dgm:prSet/>
      <dgm:spPr/>
      <dgm:t>
        <a:bodyPr/>
        <a:lstStyle/>
        <a:p>
          <a:endParaRPr lang="es-EC"/>
        </a:p>
      </dgm:t>
    </dgm:pt>
    <dgm:pt modelId="{4D8FEC24-E70D-480F-AB58-5025A8D9148B}" type="pres">
      <dgm:prSet presAssocID="{6BE3758C-20B9-4653-BB55-C1830D7F7729}" presName="cycle" presStyleCnt="0">
        <dgm:presLayoutVars>
          <dgm:chMax val="1"/>
          <dgm:dir/>
          <dgm:animLvl val="ctr"/>
          <dgm:resizeHandles val="exact"/>
        </dgm:presLayoutVars>
      </dgm:prSet>
      <dgm:spPr/>
      <dgm:t>
        <a:bodyPr/>
        <a:lstStyle/>
        <a:p>
          <a:endParaRPr lang="es-EC"/>
        </a:p>
      </dgm:t>
    </dgm:pt>
    <dgm:pt modelId="{CE075A82-4B2D-433D-9D9E-967E23B048C8}" type="pres">
      <dgm:prSet presAssocID="{0D528078-8200-4F54-8982-9CEACD7C2B1C}" presName="centerShape" presStyleLbl="node0" presStyleIdx="0" presStyleCnt="1"/>
      <dgm:spPr/>
      <dgm:t>
        <a:bodyPr/>
        <a:lstStyle/>
        <a:p>
          <a:endParaRPr lang="es-EC"/>
        </a:p>
      </dgm:t>
    </dgm:pt>
    <dgm:pt modelId="{030A36D4-EA71-4D8B-A34B-7A1C2F66D242}" type="pres">
      <dgm:prSet presAssocID="{159B4ADC-BD89-40BE-B58D-B41AEDA749ED}" presName="parTrans" presStyleLbl="bgSibTrans2D1" presStyleIdx="0" presStyleCnt="5"/>
      <dgm:spPr/>
      <dgm:t>
        <a:bodyPr/>
        <a:lstStyle/>
        <a:p>
          <a:endParaRPr lang="es-EC"/>
        </a:p>
      </dgm:t>
    </dgm:pt>
    <dgm:pt modelId="{9648535C-AAB6-41A8-990C-2724E997AE64}" type="pres">
      <dgm:prSet presAssocID="{7B0ACA83-8CD5-4F81-AA2E-723991AB40CA}" presName="node" presStyleLbl="node1" presStyleIdx="0" presStyleCnt="5">
        <dgm:presLayoutVars>
          <dgm:bulletEnabled val="1"/>
        </dgm:presLayoutVars>
      </dgm:prSet>
      <dgm:spPr/>
      <dgm:t>
        <a:bodyPr/>
        <a:lstStyle/>
        <a:p>
          <a:endParaRPr lang="es-EC"/>
        </a:p>
      </dgm:t>
    </dgm:pt>
    <dgm:pt modelId="{8B5EACC2-7492-4FC3-87B5-F992F016329B}" type="pres">
      <dgm:prSet presAssocID="{C73047F5-8488-4208-8D63-02A74EA217F1}" presName="parTrans" presStyleLbl="bgSibTrans2D1" presStyleIdx="1" presStyleCnt="5"/>
      <dgm:spPr/>
      <dgm:t>
        <a:bodyPr/>
        <a:lstStyle/>
        <a:p>
          <a:endParaRPr lang="es-EC"/>
        </a:p>
      </dgm:t>
    </dgm:pt>
    <dgm:pt modelId="{C1DCB7E4-1E6E-412D-B434-B9B34AA51732}" type="pres">
      <dgm:prSet presAssocID="{8D2FE868-7F6E-460E-AD4F-9A454CC565B3}" presName="node" presStyleLbl="node1" presStyleIdx="1" presStyleCnt="5">
        <dgm:presLayoutVars>
          <dgm:bulletEnabled val="1"/>
        </dgm:presLayoutVars>
      </dgm:prSet>
      <dgm:spPr/>
      <dgm:t>
        <a:bodyPr/>
        <a:lstStyle/>
        <a:p>
          <a:endParaRPr lang="es-EC"/>
        </a:p>
      </dgm:t>
    </dgm:pt>
    <dgm:pt modelId="{3B39E316-5D33-498B-950B-713469E304FD}" type="pres">
      <dgm:prSet presAssocID="{F771BEFB-D3B4-4A72-882F-A506E08CE34D}" presName="parTrans" presStyleLbl="bgSibTrans2D1" presStyleIdx="2" presStyleCnt="5"/>
      <dgm:spPr/>
      <dgm:t>
        <a:bodyPr/>
        <a:lstStyle/>
        <a:p>
          <a:endParaRPr lang="es-EC"/>
        </a:p>
      </dgm:t>
    </dgm:pt>
    <dgm:pt modelId="{C3770A08-093C-4882-B2EF-1AA3C88CD4D7}" type="pres">
      <dgm:prSet presAssocID="{ADD2CBEC-6929-4824-9212-B2BA9FF0936F}" presName="node" presStyleLbl="node1" presStyleIdx="2" presStyleCnt="5">
        <dgm:presLayoutVars>
          <dgm:bulletEnabled val="1"/>
        </dgm:presLayoutVars>
      </dgm:prSet>
      <dgm:spPr/>
      <dgm:t>
        <a:bodyPr/>
        <a:lstStyle/>
        <a:p>
          <a:endParaRPr lang="es-EC"/>
        </a:p>
      </dgm:t>
    </dgm:pt>
    <dgm:pt modelId="{FCFDE8CB-936F-4B8C-9231-4CEBAD553879}" type="pres">
      <dgm:prSet presAssocID="{2716AED2-1FEA-4C76-9F09-B088FFE48895}" presName="parTrans" presStyleLbl="bgSibTrans2D1" presStyleIdx="3" presStyleCnt="5"/>
      <dgm:spPr/>
      <dgm:t>
        <a:bodyPr/>
        <a:lstStyle/>
        <a:p>
          <a:endParaRPr lang="es-EC"/>
        </a:p>
      </dgm:t>
    </dgm:pt>
    <dgm:pt modelId="{C3FFE69D-5D0B-449D-8CF4-576787D831B5}" type="pres">
      <dgm:prSet presAssocID="{6550B655-284B-4E5F-A2B7-21C66A9B4AC4}" presName="node" presStyleLbl="node1" presStyleIdx="3" presStyleCnt="5">
        <dgm:presLayoutVars>
          <dgm:bulletEnabled val="1"/>
        </dgm:presLayoutVars>
      </dgm:prSet>
      <dgm:spPr/>
      <dgm:t>
        <a:bodyPr/>
        <a:lstStyle/>
        <a:p>
          <a:endParaRPr lang="es-EC"/>
        </a:p>
      </dgm:t>
    </dgm:pt>
    <dgm:pt modelId="{D664E280-2750-45A8-868B-8A96BE2CE4B1}" type="pres">
      <dgm:prSet presAssocID="{E51D326C-36D2-41DB-8488-560B14F9337E}" presName="parTrans" presStyleLbl="bgSibTrans2D1" presStyleIdx="4" presStyleCnt="5"/>
      <dgm:spPr/>
      <dgm:t>
        <a:bodyPr/>
        <a:lstStyle/>
        <a:p>
          <a:endParaRPr lang="es-EC"/>
        </a:p>
      </dgm:t>
    </dgm:pt>
    <dgm:pt modelId="{E07C13E5-DBEA-4996-8072-8F32175F5E73}" type="pres">
      <dgm:prSet presAssocID="{E17C19E5-A5D0-40E9-8E3E-1DAAF4D1093A}" presName="node" presStyleLbl="node1" presStyleIdx="4" presStyleCnt="5">
        <dgm:presLayoutVars>
          <dgm:bulletEnabled val="1"/>
        </dgm:presLayoutVars>
      </dgm:prSet>
      <dgm:spPr/>
      <dgm:t>
        <a:bodyPr/>
        <a:lstStyle/>
        <a:p>
          <a:endParaRPr lang="es-EC"/>
        </a:p>
      </dgm:t>
    </dgm:pt>
  </dgm:ptLst>
  <dgm:cxnLst>
    <dgm:cxn modelId="{40C2E414-1275-4BB9-91BB-0E9D192802BD}" srcId="{0D528078-8200-4F54-8982-9CEACD7C2B1C}" destId="{ADD2CBEC-6929-4824-9212-B2BA9FF0936F}" srcOrd="2" destOrd="0" parTransId="{F771BEFB-D3B4-4A72-882F-A506E08CE34D}" sibTransId="{F95F9A32-CAA0-4B7F-8C3F-1EFF497C30F5}"/>
    <dgm:cxn modelId="{924D5CBB-0B11-491C-9572-1B6A5013C6BB}" type="presOf" srcId="{E17C19E5-A5D0-40E9-8E3E-1DAAF4D1093A}" destId="{E07C13E5-DBEA-4996-8072-8F32175F5E73}" srcOrd="0" destOrd="0" presId="urn:microsoft.com/office/officeart/2005/8/layout/radial4"/>
    <dgm:cxn modelId="{AFA2DA25-995A-43F5-BE24-957325CEAE94}" type="presOf" srcId="{2716AED2-1FEA-4C76-9F09-B088FFE48895}" destId="{FCFDE8CB-936F-4B8C-9231-4CEBAD553879}" srcOrd="0" destOrd="0" presId="urn:microsoft.com/office/officeart/2005/8/layout/radial4"/>
    <dgm:cxn modelId="{35846EAD-7A36-4417-AEDA-AAAF47AAC971}" type="presOf" srcId="{C73047F5-8488-4208-8D63-02A74EA217F1}" destId="{8B5EACC2-7492-4FC3-87B5-F992F016329B}" srcOrd="0" destOrd="0" presId="urn:microsoft.com/office/officeart/2005/8/layout/radial4"/>
    <dgm:cxn modelId="{62F3CABD-7C0C-499B-9E6A-F75A75FC9366}" type="presOf" srcId="{F771BEFB-D3B4-4A72-882F-A506E08CE34D}" destId="{3B39E316-5D33-498B-950B-713469E304FD}" srcOrd="0" destOrd="0" presId="urn:microsoft.com/office/officeart/2005/8/layout/radial4"/>
    <dgm:cxn modelId="{07DFF591-C6D7-4371-B64D-84598A052807}" srcId="{0D528078-8200-4F54-8982-9CEACD7C2B1C}" destId="{E17C19E5-A5D0-40E9-8E3E-1DAAF4D1093A}" srcOrd="4" destOrd="0" parTransId="{E51D326C-36D2-41DB-8488-560B14F9337E}" sibTransId="{695B34C6-B5F9-4E94-BD72-1B80FCBE4CB9}"/>
    <dgm:cxn modelId="{F1964974-B04F-4D5D-ADEA-2389D775B050}" type="presOf" srcId="{ADD2CBEC-6929-4824-9212-B2BA9FF0936F}" destId="{C3770A08-093C-4882-B2EF-1AA3C88CD4D7}" srcOrd="0" destOrd="0" presId="urn:microsoft.com/office/officeart/2005/8/layout/radial4"/>
    <dgm:cxn modelId="{F7BB078F-E8D2-45E1-8BB8-FC3EA145DBF6}" type="presOf" srcId="{8D2FE868-7F6E-460E-AD4F-9A454CC565B3}" destId="{C1DCB7E4-1E6E-412D-B434-B9B34AA51732}" srcOrd="0" destOrd="0" presId="urn:microsoft.com/office/officeart/2005/8/layout/radial4"/>
    <dgm:cxn modelId="{0688AA7C-697E-405E-9EA4-9930E222029E}" type="presOf" srcId="{E51D326C-36D2-41DB-8488-560B14F9337E}" destId="{D664E280-2750-45A8-868B-8A96BE2CE4B1}" srcOrd="0" destOrd="0" presId="urn:microsoft.com/office/officeart/2005/8/layout/radial4"/>
    <dgm:cxn modelId="{4B586C0D-406A-482B-B743-451A0A209452}" srcId="{0D528078-8200-4F54-8982-9CEACD7C2B1C}" destId="{8D2FE868-7F6E-460E-AD4F-9A454CC565B3}" srcOrd="1" destOrd="0" parTransId="{C73047F5-8488-4208-8D63-02A74EA217F1}" sibTransId="{F0E26CB8-9C5F-4334-A7D8-5F65F6DC642E}"/>
    <dgm:cxn modelId="{304C09FA-9528-4F7B-B403-180498D57F0A}" srcId="{6BE3758C-20B9-4653-BB55-C1830D7F7729}" destId="{0D528078-8200-4F54-8982-9CEACD7C2B1C}" srcOrd="0" destOrd="0" parTransId="{9E8B97E2-CAD5-490C-93CA-F324E6F2B481}" sibTransId="{5BA298AC-26B1-4E8C-96F3-FC72D6671D0F}"/>
    <dgm:cxn modelId="{83C9B7D0-83FC-4BAD-A66E-D322B053197D}" type="presOf" srcId="{0D528078-8200-4F54-8982-9CEACD7C2B1C}" destId="{CE075A82-4B2D-433D-9D9E-967E23B048C8}" srcOrd="0" destOrd="0" presId="urn:microsoft.com/office/officeart/2005/8/layout/radial4"/>
    <dgm:cxn modelId="{382BAE8E-3763-4BF0-9D20-634AAFD2BCF3}" type="presOf" srcId="{159B4ADC-BD89-40BE-B58D-B41AEDA749ED}" destId="{030A36D4-EA71-4D8B-A34B-7A1C2F66D242}" srcOrd="0" destOrd="0" presId="urn:microsoft.com/office/officeart/2005/8/layout/radial4"/>
    <dgm:cxn modelId="{DF8FDC34-CF85-4104-8416-A03E72D10BB9}" type="presOf" srcId="{7B0ACA83-8CD5-4F81-AA2E-723991AB40CA}" destId="{9648535C-AAB6-41A8-990C-2724E997AE64}" srcOrd="0" destOrd="0" presId="urn:microsoft.com/office/officeart/2005/8/layout/radial4"/>
    <dgm:cxn modelId="{5858C892-B279-4333-8191-BEC6B446A9FA}" srcId="{0D528078-8200-4F54-8982-9CEACD7C2B1C}" destId="{6550B655-284B-4E5F-A2B7-21C66A9B4AC4}" srcOrd="3" destOrd="0" parTransId="{2716AED2-1FEA-4C76-9F09-B088FFE48895}" sibTransId="{FCCC3C53-F6F0-4755-B5B0-18A8F89F56D7}"/>
    <dgm:cxn modelId="{00874416-92FA-4706-BDAE-BE656B50D060}" type="presOf" srcId="{6550B655-284B-4E5F-A2B7-21C66A9B4AC4}" destId="{C3FFE69D-5D0B-449D-8CF4-576787D831B5}" srcOrd="0" destOrd="0" presId="urn:microsoft.com/office/officeart/2005/8/layout/radial4"/>
    <dgm:cxn modelId="{4840D916-07AE-4D7F-A9C7-BDBF11795CCA}" type="presOf" srcId="{6BE3758C-20B9-4653-BB55-C1830D7F7729}" destId="{4D8FEC24-E70D-480F-AB58-5025A8D9148B}" srcOrd="0" destOrd="0" presId="urn:microsoft.com/office/officeart/2005/8/layout/radial4"/>
    <dgm:cxn modelId="{1B3F81B2-EDB9-4BF3-BA32-011FAFCF9929}" srcId="{0D528078-8200-4F54-8982-9CEACD7C2B1C}" destId="{7B0ACA83-8CD5-4F81-AA2E-723991AB40CA}" srcOrd="0" destOrd="0" parTransId="{159B4ADC-BD89-40BE-B58D-B41AEDA749ED}" sibTransId="{19BD5507-45F8-478D-A278-3718C15ECC5D}"/>
    <dgm:cxn modelId="{597AFBEC-635F-4DBF-968C-5C380E058B12}" type="presParOf" srcId="{4D8FEC24-E70D-480F-AB58-5025A8D9148B}" destId="{CE075A82-4B2D-433D-9D9E-967E23B048C8}" srcOrd="0" destOrd="0" presId="urn:microsoft.com/office/officeart/2005/8/layout/radial4"/>
    <dgm:cxn modelId="{60548FF8-6CC3-4F18-B116-8ABD89CFE92B}" type="presParOf" srcId="{4D8FEC24-E70D-480F-AB58-5025A8D9148B}" destId="{030A36D4-EA71-4D8B-A34B-7A1C2F66D242}" srcOrd="1" destOrd="0" presId="urn:microsoft.com/office/officeart/2005/8/layout/radial4"/>
    <dgm:cxn modelId="{FDC6F0F3-2900-4308-856D-E6C523111DA0}" type="presParOf" srcId="{4D8FEC24-E70D-480F-AB58-5025A8D9148B}" destId="{9648535C-AAB6-41A8-990C-2724E997AE64}" srcOrd="2" destOrd="0" presId="urn:microsoft.com/office/officeart/2005/8/layout/radial4"/>
    <dgm:cxn modelId="{7603D932-4A61-4DE3-9C50-49A690C1F125}" type="presParOf" srcId="{4D8FEC24-E70D-480F-AB58-5025A8D9148B}" destId="{8B5EACC2-7492-4FC3-87B5-F992F016329B}" srcOrd="3" destOrd="0" presId="urn:microsoft.com/office/officeart/2005/8/layout/radial4"/>
    <dgm:cxn modelId="{AC33104E-CEE9-40B5-91BD-107FB75C322B}" type="presParOf" srcId="{4D8FEC24-E70D-480F-AB58-5025A8D9148B}" destId="{C1DCB7E4-1E6E-412D-B434-B9B34AA51732}" srcOrd="4" destOrd="0" presId="urn:microsoft.com/office/officeart/2005/8/layout/radial4"/>
    <dgm:cxn modelId="{EF9D780E-DD2F-49DE-8EDA-DD06D83751FE}" type="presParOf" srcId="{4D8FEC24-E70D-480F-AB58-5025A8D9148B}" destId="{3B39E316-5D33-498B-950B-713469E304FD}" srcOrd="5" destOrd="0" presId="urn:microsoft.com/office/officeart/2005/8/layout/radial4"/>
    <dgm:cxn modelId="{83A69CA6-AEC4-45B7-A649-6B9861A5DB2F}" type="presParOf" srcId="{4D8FEC24-E70D-480F-AB58-5025A8D9148B}" destId="{C3770A08-093C-4882-B2EF-1AA3C88CD4D7}" srcOrd="6" destOrd="0" presId="urn:microsoft.com/office/officeart/2005/8/layout/radial4"/>
    <dgm:cxn modelId="{A047D944-B7C4-47CA-8F39-7C347943CD03}" type="presParOf" srcId="{4D8FEC24-E70D-480F-AB58-5025A8D9148B}" destId="{FCFDE8CB-936F-4B8C-9231-4CEBAD553879}" srcOrd="7" destOrd="0" presId="urn:microsoft.com/office/officeart/2005/8/layout/radial4"/>
    <dgm:cxn modelId="{EDFD9BAD-6C5E-4103-B14A-1EFC73BB28BD}" type="presParOf" srcId="{4D8FEC24-E70D-480F-AB58-5025A8D9148B}" destId="{C3FFE69D-5D0B-449D-8CF4-576787D831B5}" srcOrd="8" destOrd="0" presId="urn:microsoft.com/office/officeart/2005/8/layout/radial4"/>
    <dgm:cxn modelId="{E8205C37-4167-45DA-99C7-B26D7320537C}" type="presParOf" srcId="{4D8FEC24-E70D-480F-AB58-5025A8D9148B}" destId="{D664E280-2750-45A8-868B-8A96BE2CE4B1}" srcOrd="9" destOrd="0" presId="urn:microsoft.com/office/officeart/2005/8/layout/radial4"/>
    <dgm:cxn modelId="{0E98F046-2A0B-4936-8747-87EC53254A67}" type="presParOf" srcId="{4D8FEC24-E70D-480F-AB58-5025A8D9148B}" destId="{E07C13E5-DBEA-4996-8072-8F32175F5E7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D6980-3546-41FD-9AC9-A4430E1810D2}" type="doc">
      <dgm:prSet loTypeId="urn:microsoft.com/office/officeart/2005/8/layout/matrix1" loCatId="matrix" qsTypeId="urn:microsoft.com/office/officeart/2005/8/quickstyle/simple3" qsCatId="simple" csTypeId="urn:microsoft.com/office/officeart/2005/8/colors/colorful4" csCatId="colorful" phldr="1"/>
      <dgm:spPr/>
      <dgm:t>
        <a:bodyPr/>
        <a:lstStyle/>
        <a:p>
          <a:endParaRPr lang="es-EC"/>
        </a:p>
      </dgm:t>
    </dgm:pt>
    <dgm:pt modelId="{C45361B0-843E-48A5-96E0-6577B3318A34}">
      <dgm:prSet phldrT="[Texto]"/>
      <dgm:spPr/>
      <dgm:t>
        <a:bodyPr/>
        <a:lstStyle/>
        <a:p>
          <a:r>
            <a:rPr lang="es-EC" dirty="0" smtClean="0"/>
            <a:t>Se desarrolló en un principio por Michael </a:t>
          </a:r>
          <a:r>
            <a:rPr lang="es-EC" dirty="0" err="1" smtClean="0"/>
            <a:t>Porter</a:t>
          </a:r>
          <a:r>
            <a:rPr lang="es-EC" dirty="0" smtClean="0"/>
            <a:t>, basada en la capacidad de las empresas para colocar un valor agregado a sus productos, a través de varios aspectos como la baja de costos o diferenciación de la competencia.</a:t>
          </a:r>
          <a:endParaRPr lang="es-EC" dirty="0"/>
        </a:p>
      </dgm:t>
    </dgm:pt>
    <dgm:pt modelId="{B34F64B4-9D9F-4EA3-95D4-B7150F2F5DFD}" type="parTrans" cxnId="{B2B6C8A3-FC5A-43B8-BB4C-89305EE20D75}">
      <dgm:prSet/>
      <dgm:spPr/>
      <dgm:t>
        <a:bodyPr/>
        <a:lstStyle/>
        <a:p>
          <a:endParaRPr lang="es-EC"/>
        </a:p>
      </dgm:t>
    </dgm:pt>
    <dgm:pt modelId="{8130DC97-9150-4D10-AD09-1C86EA689C45}" type="sibTrans" cxnId="{B2B6C8A3-FC5A-43B8-BB4C-89305EE20D75}">
      <dgm:prSet/>
      <dgm:spPr/>
      <dgm:t>
        <a:bodyPr/>
        <a:lstStyle/>
        <a:p>
          <a:endParaRPr lang="es-EC"/>
        </a:p>
      </dgm:t>
    </dgm:pt>
    <dgm:pt modelId="{A4058816-5B21-4199-B616-4B323E0BDBA6}">
      <dgm:prSet phldrT="[Texto]" custT="1"/>
      <dgm:spPr/>
      <dgm:t>
        <a:bodyPr/>
        <a:lstStyle/>
        <a:p>
          <a:pPr algn="l">
            <a:lnSpc>
              <a:spcPct val="100000"/>
            </a:lnSpc>
          </a:pPr>
          <a:r>
            <a:rPr lang="es-EC" sz="1400" dirty="0" smtClean="0"/>
            <a:t>A nivel de un país, se logra con la atracción de mercados internacionales, al especializarse en la producción de ciertos ítems y perfeccionarlos para la exportación, con un intercambio tecnológico así como bienes utilizados para la materia prima. Al mantenerse en mercados internacionales, el éxito se ve reflejado en la mejora de calidad de vida de sus habitantes, teniendo en cuenta la influencia del Gobierno en incentivos para el desarrollo de nuevas y mejores empresas</a:t>
          </a:r>
          <a:endParaRPr lang="es-EC" sz="1400" dirty="0"/>
        </a:p>
      </dgm:t>
    </dgm:pt>
    <dgm:pt modelId="{A965B9CB-F0D9-4821-B01C-A7F0D02A9B1A}" type="parTrans" cxnId="{4A84AD98-AEC6-4924-914C-B2B11B6D51BF}">
      <dgm:prSet/>
      <dgm:spPr/>
      <dgm:t>
        <a:bodyPr/>
        <a:lstStyle/>
        <a:p>
          <a:endParaRPr lang="es-EC"/>
        </a:p>
      </dgm:t>
    </dgm:pt>
    <dgm:pt modelId="{7783740C-131E-4BF0-873F-3091345BEF0B}" type="sibTrans" cxnId="{4A84AD98-AEC6-4924-914C-B2B11B6D51BF}">
      <dgm:prSet/>
      <dgm:spPr/>
      <dgm:t>
        <a:bodyPr/>
        <a:lstStyle/>
        <a:p>
          <a:endParaRPr lang="es-EC"/>
        </a:p>
      </dgm:t>
    </dgm:pt>
    <dgm:pt modelId="{F299ACED-6836-4E32-801D-C10ED5445044}">
      <dgm:prSet phldrT="[Texto]" custT="1"/>
      <dgm:spPr/>
      <dgm:t>
        <a:bodyPr/>
        <a:lstStyle/>
        <a:p>
          <a:pPr algn="r"/>
          <a:r>
            <a:rPr lang="es-EC" sz="1400" dirty="0" smtClean="0"/>
            <a:t>La implementación de nuevas tecnologías en un país competitivo, les permite desarrollarse en un entorno cambiante, lo cual va de la mano con la innovación en productos y servicios que abre las puertas a nuevos consumidores y su crecimiento en el futuro. En cuanto al sistema financiero, un país debe tratar de asegurar una estabilidad económica para los inversionistas extranjeros  donde el riesgo de perdida sea el menor posible.  </a:t>
          </a:r>
          <a:endParaRPr lang="es-EC" sz="1400" dirty="0"/>
        </a:p>
      </dgm:t>
    </dgm:pt>
    <dgm:pt modelId="{C236AE3C-B963-462B-9FC4-EBCFE991202E}" type="parTrans" cxnId="{86AAED8A-469D-4975-AFD3-5FA936C32312}">
      <dgm:prSet/>
      <dgm:spPr/>
      <dgm:t>
        <a:bodyPr/>
        <a:lstStyle/>
        <a:p>
          <a:endParaRPr lang="es-EC"/>
        </a:p>
      </dgm:t>
    </dgm:pt>
    <dgm:pt modelId="{64837B8F-1905-4269-BFBC-C496048C4EFE}" type="sibTrans" cxnId="{86AAED8A-469D-4975-AFD3-5FA936C32312}">
      <dgm:prSet/>
      <dgm:spPr/>
      <dgm:t>
        <a:bodyPr/>
        <a:lstStyle/>
        <a:p>
          <a:endParaRPr lang="es-EC"/>
        </a:p>
      </dgm:t>
    </dgm:pt>
    <dgm:pt modelId="{37DFD6E0-3B40-466E-88C5-73EECFDCFB98}">
      <dgm:prSet phldrT="[Texto]" custT="1"/>
      <dgm:spPr/>
      <dgm:t>
        <a:bodyPr anchor="ctr" anchorCtr="1"/>
        <a:lstStyle/>
        <a:p>
          <a:pPr algn="l"/>
          <a:r>
            <a:rPr lang="es-EC" sz="1400" dirty="0" smtClean="0"/>
            <a:t>La competitividad generalmente se basa en una cierta habilidad, recursos, tecnología o atributos que hacen superior al que la posee. Se trata de un concepto relativo en donde se compara el rendimiento de una persona u organización con respecto a otras. como la capacidad para desarrollar ventajas competitivas con respecto a sus competidores y obtener así, una posición destacada en su entorno.</a:t>
          </a:r>
          <a:endParaRPr lang="es-EC" sz="1400" dirty="0"/>
        </a:p>
      </dgm:t>
    </dgm:pt>
    <dgm:pt modelId="{E55ED5B6-F738-43A1-8BD7-8A821EABA9D4}" type="parTrans" cxnId="{F2F21D1F-F6E3-41E1-866D-BFBC66045F50}">
      <dgm:prSet/>
      <dgm:spPr/>
      <dgm:t>
        <a:bodyPr/>
        <a:lstStyle/>
        <a:p>
          <a:endParaRPr lang="es-EC"/>
        </a:p>
      </dgm:t>
    </dgm:pt>
    <dgm:pt modelId="{CB58382F-4E0C-4CB8-B719-1D661CF45F67}" type="sibTrans" cxnId="{F2F21D1F-F6E3-41E1-866D-BFBC66045F50}">
      <dgm:prSet/>
      <dgm:spPr/>
      <dgm:t>
        <a:bodyPr/>
        <a:lstStyle/>
        <a:p>
          <a:endParaRPr lang="es-EC"/>
        </a:p>
      </dgm:t>
    </dgm:pt>
    <dgm:pt modelId="{22560ECE-A483-4EF0-90D1-C611D0A8080D}">
      <dgm:prSet phldrT="[Texto]" custT="1"/>
      <dgm:spPr/>
      <dgm:t>
        <a:bodyPr anchor="b"/>
        <a:lstStyle/>
        <a:p>
          <a:pPr algn="r"/>
          <a:r>
            <a:rPr lang="es-EC" sz="1400" dirty="0" smtClean="0"/>
            <a:t>Existen cuatro prioridades competitivas básicas estas son: coste, calidad, plazo de entrega, y flexibilidad. Dichas cuatro prioridades se traducen directamente en características utilizadas para describir los distintos procesos por los que una compañía puede añadir valor a los productos que proporciona y añade una quinta prioridad competitiva: </a:t>
          </a:r>
          <a:r>
            <a:rPr lang="es-EC" sz="1400" i="1" dirty="0" smtClean="0"/>
            <a:t>servicio;</a:t>
          </a:r>
          <a:r>
            <a:rPr lang="es-EC" sz="1400" b="1" i="1" u="sng" dirty="0" smtClean="0"/>
            <a:t> </a:t>
          </a:r>
          <a:r>
            <a:rPr lang="es-EC" sz="1400" dirty="0" smtClean="0"/>
            <a:t>que en la actualidad es la manera principal que las empresas se diferencian las unas de las otras.</a:t>
          </a:r>
          <a:endParaRPr lang="es-EC" sz="1400" dirty="0"/>
        </a:p>
      </dgm:t>
    </dgm:pt>
    <dgm:pt modelId="{8682CFE6-9E20-469A-944F-06ACB1E0CA25}" type="parTrans" cxnId="{E0EC5077-8CAF-42D5-A56F-4FED48E3ADC3}">
      <dgm:prSet/>
      <dgm:spPr/>
      <dgm:t>
        <a:bodyPr/>
        <a:lstStyle/>
        <a:p>
          <a:endParaRPr lang="es-EC"/>
        </a:p>
      </dgm:t>
    </dgm:pt>
    <dgm:pt modelId="{BE800A4F-BD8C-482F-8C48-E313729B7FC4}" type="sibTrans" cxnId="{E0EC5077-8CAF-42D5-A56F-4FED48E3ADC3}">
      <dgm:prSet/>
      <dgm:spPr/>
      <dgm:t>
        <a:bodyPr/>
        <a:lstStyle/>
        <a:p>
          <a:endParaRPr lang="es-EC"/>
        </a:p>
      </dgm:t>
    </dgm:pt>
    <dgm:pt modelId="{5837E73B-4781-4F86-9226-F3399CD1CA40}" type="pres">
      <dgm:prSet presAssocID="{B05D6980-3546-41FD-9AC9-A4430E1810D2}" presName="diagram" presStyleCnt="0">
        <dgm:presLayoutVars>
          <dgm:chMax val="1"/>
          <dgm:dir/>
          <dgm:animLvl val="ctr"/>
          <dgm:resizeHandles val="exact"/>
        </dgm:presLayoutVars>
      </dgm:prSet>
      <dgm:spPr/>
      <dgm:t>
        <a:bodyPr/>
        <a:lstStyle/>
        <a:p>
          <a:endParaRPr lang="es-EC"/>
        </a:p>
      </dgm:t>
    </dgm:pt>
    <dgm:pt modelId="{860CFA9A-59A7-4BFF-B5AE-BCD9D01568C7}" type="pres">
      <dgm:prSet presAssocID="{B05D6980-3546-41FD-9AC9-A4430E1810D2}" presName="matrix" presStyleCnt="0"/>
      <dgm:spPr/>
    </dgm:pt>
    <dgm:pt modelId="{E2035F48-E94E-46F6-948C-935823DB5DC0}" type="pres">
      <dgm:prSet presAssocID="{B05D6980-3546-41FD-9AC9-A4430E1810D2}" presName="tile1" presStyleLbl="node1" presStyleIdx="0" presStyleCnt="4" custScaleX="100497" custLinFactNeighborX="0"/>
      <dgm:spPr/>
      <dgm:t>
        <a:bodyPr/>
        <a:lstStyle/>
        <a:p>
          <a:endParaRPr lang="es-EC"/>
        </a:p>
      </dgm:t>
    </dgm:pt>
    <dgm:pt modelId="{2E445C06-EE2E-47E2-9E4F-B195EE7062C6}" type="pres">
      <dgm:prSet presAssocID="{B05D6980-3546-41FD-9AC9-A4430E1810D2}" presName="tile1text" presStyleLbl="node1" presStyleIdx="0" presStyleCnt="4">
        <dgm:presLayoutVars>
          <dgm:chMax val="0"/>
          <dgm:chPref val="0"/>
          <dgm:bulletEnabled val="1"/>
        </dgm:presLayoutVars>
      </dgm:prSet>
      <dgm:spPr/>
      <dgm:t>
        <a:bodyPr/>
        <a:lstStyle/>
        <a:p>
          <a:endParaRPr lang="es-EC"/>
        </a:p>
      </dgm:t>
    </dgm:pt>
    <dgm:pt modelId="{2742DBA3-89B0-49EB-B730-F9D6ECB8E044}" type="pres">
      <dgm:prSet presAssocID="{B05D6980-3546-41FD-9AC9-A4430E1810D2}" presName="tile2" presStyleLbl="node1" presStyleIdx="1" presStyleCnt="4"/>
      <dgm:spPr/>
      <dgm:t>
        <a:bodyPr/>
        <a:lstStyle/>
        <a:p>
          <a:endParaRPr lang="es-EC"/>
        </a:p>
      </dgm:t>
    </dgm:pt>
    <dgm:pt modelId="{F5F851B0-4D56-4F57-905A-BACAF2E7789C}" type="pres">
      <dgm:prSet presAssocID="{B05D6980-3546-41FD-9AC9-A4430E1810D2}" presName="tile2text" presStyleLbl="node1" presStyleIdx="1" presStyleCnt="4">
        <dgm:presLayoutVars>
          <dgm:chMax val="0"/>
          <dgm:chPref val="0"/>
          <dgm:bulletEnabled val="1"/>
        </dgm:presLayoutVars>
      </dgm:prSet>
      <dgm:spPr/>
      <dgm:t>
        <a:bodyPr/>
        <a:lstStyle/>
        <a:p>
          <a:endParaRPr lang="es-EC"/>
        </a:p>
      </dgm:t>
    </dgm:pt>
    <dgm:pt modelId="{3BC1AE5E-4271-4880-8FD1-B27AD9402CBF}" type="pres">
      <dgm:prSet presAssocID="{B05D6980-3546-41FD-9AC9-A4430E1810D2}" presName="tile3" presStyleLbl="node1" presStyleIdx="2" presStyleCnt="4" custLinFactNeighborX="-124" custLinFactNeighborY="1493"/>
      <dgm:spPr/>
      <dgm:t>
        <a:bodyPr/>
        <a:lstStyle/>
        <a:p>
          <a:endParaRPr lang="es-EC"/>
        </a:p>
      </dgm:t>
    </dgm:pt>
    <dgm:pt modelId="{D59E35BD-56E3-4217-80E7-1CF1D1858C24}" type="pres">
      <dgm:prSet presAssocID="{B05D6980-3546-41FD-9AC9-A4430E1810D2}" presName="tile3text" presStyleLbl="node1" presStyleIdx="2" presStyleCnt="4">
        <dgm:presLayoutVars>
          <dgm:chMax val="0"/>
          <dgm:chPref val="0"/>
          <dgm:bulletEnabled val="1"/>
        </dgm:presLayoutVars>
      </dgm:prSet>
      <dgm:spPr/>
      <dgm:t>
        <a:bodyPr/>
        <a:lstStyle/>
        <a:p>
          <a:endParaRPr lang="es-EC"/>
        </a:p>
      </dgm:t>
    </dgm:pt>
    <dgm:pt modelId="{8291593B-6604-4C76-BBE7-D3C83F331FC5}" type="pres">
      <dgm:prSet presAssocID="{B05D6980-3546-41FD-9AC9-A4430E1810D2}" presName="tile4" presStyleLbl="node1" presStyleIdx="3" presStyleCnt="4"/>
      <dgm:spPr/>
      <dgm:t>
        <a:bodyPr/>
        <a:lstStyle/>
        <a:p>
          <a:endParaRPr lang="es-EC"/>
        </a:p>
      </dgm:t>
    </dgm:pt>
    <dgm:pt modelId="{B520D375-D1DA-4BAB-8C5F-95E748ECF5A5}" type="pres">
      <dgm:prSet presAssocID="{B05D6980-3546-41FD-9AC9-A4430E1810D2}" presName="tile4text" presStyleLbl="node1" presStyleIdx="3" presStyleCnt="4">
        <dgm:presLayoutVars>
          <dgm:chMax val="0"/>
          <dgm:chPref val="0"/>
          <dgm:bulletEnabled val="1"/>
        </dgm:presLayoutVars>
      </dgm:prSet>
      <dgm:spPr/>
      <dgm:t>
        <a:bodyPr/>
        <a:lstStyle/>
        <a:p>
          <a:endParaRPr lang="es-EC"/>
        </a:p>
      </dgm:t>
    </dgm:pt>
    <dgm:pt modelId="{440D3883-8B78-468F-8E9A-4028157E63F6}" type="pres">
      <dgm:prSet presAssocID="{B05D6980-3546-41FD-9AC9-A4430E1810D2}" presName="centerTile" presStyleLbl="fgShp" presStyleIdx="0" presStyleCnt="1" custScaleY="137143">
        <dgm:presLayoutVars>
          <dgm:chMax val="0"/>
          <dgm:chPref val="0"/>
        </dgm:presLayoutVars>
      </dgm:prSet>
      <dgm:spPr/>
      <dgm:t>
        <a:bodyPr/>
        <a:lstStyle/>
        <a:p>
          <a:endParaRPr lang="es-EC"/>
        </a:p>
      </dgm:t>
    </dgm:pt>
  </dgm:ptLst>
  <dgm:cxnLst>
    <dgm:cxn modelId="{86AAED8A-469D-4975-AFD3-5FA936C32312}" srcId="{C45361B0-843E-48A5-96E0-6577B3318A34}" destId="{F299ACED-6836-4E32-801D-C10ED5445044}" srcOrd="1" destOrd="0" parTransId="{C236AE3C-B963-462B-9FC4-EBCFE991202E}" sibTransId="{64837B8F-1905-4269-BFBC-C496048C4EFE}"/>
    <dgm:cxn modelId="{DA5566A3-9051-478F-8423-4587E2F841CA}" type="presOf" srcId="{22560ECE-A483-4EF0-90D1-C611D0A8080D}" destId="{B520D375-D1DA-4BAB-8C5F-95E748ECF5A5}" srcOrd="1" destOrd="0" presId="urn:microsoft.com/office/officeart/2005/8/layout/matrix1"/>
    <dgm:cxn modelId="{53AE8975-69BF-4BB7-B07D-38A88E64CC2E}" type="presOf" srcId="{C45361B0-843E-48A5-96E0-6577B3318A34}" destId="{440D3883-8B78-468F-8E9A-4028157E63F6}" srcOrd="0" destOrd="0" presId="urn:microsoft.com/office/officeart/2005/8/layout/matrix1"/>
    <dgm:cxn modelId="{E0EC5077-8CAF-42D5-A56F-4FED48E3ADC3}" srcId="{C45361B0-843E-48A5-96E0-6577B3318A34}" destId="{22560ECE-A483-4EF0-90D1-C611D0A8080D}" srcOrd="3" destOrd="0" parTransId="{8682CFE6-9E20-469A-944F-06ACB1E0CA25}" sibTransId="{BE800A4F-BD8C-482F-8C48-E313729B7FC4}"/>
    <dgm:cxn modelId="{DCD4DB1C-0452-48A5-A161-C23559BC7A62}" type="presOf" srcId="{37DFD6E0-3B40-466E-88C5-73EECFDCFB98}" destId="{3BC1AE5E-4271-4880-8FD1-B27AD9402CBF}" srcOrd="0" destOrd="0" presId="urn:microsoft.com/office/officeart/2005/8/layout/matrix1"/>
    <dgm:cxn modelId="{4A84AD98-AEC6-4924-914C-B2B11B6D51BF}" srcId="{C45361B0-843E-48A5-96E0-6577B3318A34}" destId="{A4058816-5B21-4199-B616-4B323E0BDBA6}" srcOrd="0" destOrd="0" parTransId="{A965B9CB-F0D9-4821-B01C-A7F0D02A9B1A}" sibTransId="{7783740C-131E-4BF0-873F-3091345BEF0B}"/>
    <dgm:cxn modelId="{57F4EDB3-CE1E-4BC4-A214-00FBD3389518}" type="presOf" srcId="{F299ACED-6836-4E32-801D-C10ED5445044}" destId="{2742DBA3-89B0-49EB-B730-F9D6ECB8E044}" srcOrd="0" destOrd="0" presId="urn:microsoft.com/office/officeart/2005/8/layout/matrix1"/>
    <dgm:cxn modelId="{BAFB155F-A8A1-4BAD-9F79-01E973204B2E}" type="presOf" srcId="{B05D6980-3546-41FD-9AC9-A4430E1810D2}" destId="{5837E73B-4781-4F86-9226-F3399CD1CA40}" srcOrd="0" destOrd="0" presId="urn:microsoft.com/office/officeart/2005/8/layout/matrix1"/>
    <dgm:cxn modelId="{B383F745-A47B-4993-9CD8-764C7F4EA820}" type="presOf" srcId="{22560ECE-A483-4EF0-90D1-C611D0A8080D}" destId="{8291593B-6604-4C76-BBE7-D3C83F331FC5}" srcOrd="0" destOrd="0" presId="urn:microsoft.com/office/officeart/2005/8/layout/matrix1"/>
    <dgm:cxn modelId="{75BF650D-4F6C-4C24-BC8F-AE39DE47C2F2}" type="presOf" srcId="{A4058816-5B21-4199-B616-4B323E0BDBA6}" destId="{E2035F48-E94E-46F6-948C-935823DB5DC0}" srcOrd="0" destOrd="0" presId="urn:microsoft.com/office/officeart/2005/8/layout/matrix1"/>
    <dgm:cxn modelId="{F800BE72-5829-458D-A9D3-DC317E3896C7}" type="presOf" srcId="{F299ACED-6836-4E32-801D-C10ED5445044}" destId="{F5F851B0-4D56-4F57-905A-BACAF2E7789C}" srcOrd="1" destOrd="0" presId="urn:microsoft.com/office/officeart/2005/8/layout/matrix1"/>
    <dgm:cxn modelId="{A9564D68-027E-404B-86AB-10DDC5042360}" type="presOf" srcId="{A4058816-5B21-4199-B616-4B323E0BDBA6}" destId="{2E445C06-EE2E-47E2-9E4F-B195EE7062C6}" srcOrd="1" destOrd="0" presId="urn:microsoft.com/office/officeart/2005/8/layout/matrix1"/>
    <dgm:cxn modelId="{F2F21D1F-F6E3-41E1-866D-BFBC66045F50}" srcId="{C45361B0-843E-48A5-96E0-6577B3318A34}" destId="{37DFD6E0-3B40-466E-88C5-73EECFDCFB98}" srcOrd="2" destOrd="0" parTransId="{E55ED5B6-F738-43A1-8BD7-8A821EABA9D4}" sibTransId="{CB58382F-4E0C-4CB8-B719-1D661CF45F67}"/>
    <dgm:cxn modelId="{B2B6C8A3-FC5A-43B8-BB4C-89305EE20D75}" srcId="{B05D6980-3546-41FD-9AC9-A4430E1810D2}" destId="{C45361B0-843E-48A5-96E0-6577B3318A34}" srcOrd="0" destOrd="0" parTransId="{B34F64B4-9D9F-4EA3-95D4-B7150F2F5DFD}" sibTransId="{8130DC97-9150-4D10-AD09-1C86EA689C45}"/>
    <dgm:cxn modelId="{110DDA32-0C28-45F4-AFB0-694F6989D819}" type="presOf" srcId="{37DFD6E0-3B40-466E-88C5-73EECFDCFB98}" destId="{D59E35BD-56E3-4217-80E7-1CF1D1858C24}" srcOrd="1" destOrd="0" presId="urn:microsoft.com/office/officeart/2005/8/layout/matrix1"/>
    <dgm:cxn modelId="{D221E50C-4514-4ABB-8B9E-707A25054242}" type="presParOf" srcId="{5837E73B-4781-4F86-9226-F3399CD1CA40}" destId="{860CFA9A-59A7-4BFF-B5AE-BCD9D01568C7}" srcOrd="0" destOrd="0" presId="urn:microsoft.com/office/officeart/2005/8/layout/matrix1"/>
    <dgm:cxn modelId="{364F799C-1F9D-44AE-8B6E-92AD5896B33D}" type="presParOf" srcId="{860CFA9A-59A7-4BFF-B5AE-BCD9D01568C7}" destId="{E2035F48-E94E-46F6-948C-935823DB5DC0}" srcOrd="0" destOrd="0" presId="urn:microsoft.com/office/officeart/2005/8/layout/matrix1"/>
    <dgm:cxn modelId="{E4A827ED-EB2B-40EE-A72F-7CF81AC6FA1F}" type="presParOf" srcId="{860CFA9A-59A7-4BFF-B5AE-BCD9D01568C7}" destId="{2E445C06-EE2E-47E2-9E4F-B195EE7062C6}" srcOrd="1" destOrd="0" presId="urn:microsoft.com/office/officeart/2005/8/layout/matrix1"/>
    <dgm:cxn modelId="{6EF69620-13B1-4398-98B6-D1615117B50C}" type="presParOf" srcId="{860CFA9A-59A7-4BFF-B5AE-BCD9D01568C7}" destId="{2742DBA3-89B0-49EB-B730-F9D6ECB8E044}" srcOrd="2" destOrd="0" presId="urn:microsoft.com/office/officeart/2005/8/layout/matrix1"/>
    <dgm:cxn modelId="{24C89D50-1896-4393-8023-56930F908BFC}" type="presParOf" srcId="{860CFA9A-59A7-4BFF-B5AE-BCD9D01568C7}" destId="{F5F851B0-4D56-4F57-905A-BACAF2E7789C}" srcOrd="3" destOrd="0" presId="urn:microsoft.com/office/officeart/2005/8/layout/matrix1"/>
    <dgm:cxn modelId="{C4A4D1E4-0928-4374-B75C-3123BDE3884C}" type="presParOf" srcId="{860CFA9A-59A7-4BFF-B5AE-BCD9D01568C7}" destId="{3BC1AE5E-4271-4880-8FD1-B27AD9402CBF}" srcOrd="4" destOrd="0" presId="urn:microsoft.com/office/officeart/2005/8/layout/matrix1"/>
    <dgm:cxn modelId="{7B8B27B0-A3FD-4950-8AEA-F09CFC3C07D5}" type="presParOf" srcId="{860CFA9A-59A7-4BFF-B5AE-BCD9D01568C7}" destId="{D59E35BD-56E3-4217-80E7-1CF1D1858C24}" srcOrd="5" destOrd="0" presId="urn:microsoft.com/office/officeart/2005/8/layout/matrix1"/>
    <dgm:cxn modelId="{138AEDD8-5F25-4E15-AF9A-EA429B14FABD}" type="presParOf" srcId="{860CFA9A-59A7-4BFF-B5AE-BCD9D01568C7}" destId="{8291593B-6604-4C76-BBE7-D3C83F331FC5}" srcOrd="6" destOrd="0" presId="urn:microsoft.com/office/officeart/2005/8/layout/matrix1"/>
    <dgm:cxn modelId="{37412667-2C91-44AD-8A00-B2FA4A83A177}" type="presParOf" srcId="{860CFA9A-59A7-4BFF-B5AE-BCD9D01568C7}" destId="{B520D375-D1DA-4BAB-8C5F-95E748ECF5A5}" srcOrd="7" destOrd="0" presId="urn:microsoft.com/office/officeart/2005/8/layout/matrix1"/>
    <dgm:cxn modelId="{DFB0ECA8-6ECD-4DF5-AA41-7D5962787D08}" type="presParOf" srcId="{5837E73B-4781-4F86-9226-F3399CD1CA40}" destId="{440D3883-8B78-468F-8E9A-4028157E63F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F815B-3AA0-4192-83C0-52E2AF91CF4D}"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C"/>
        </a:p>
      </dgm:t>
    </dgm:pt>
    <dgm:pt modelId="{03E85C26-07DC-450B-9437-97A2631E1F30}">
      <dgm:prSet phldrT="[Texto]"/>
      <dgm:spPr/>
      <dgm:t>
        <a:bodyPr/>
        <a:lstStyle/>
        <a:p>
          <a:r>
            <a:rPr lang="es-EC" dirty="0" smtClean="0"/>
            <a:t>Tipología exploratoria de datos estadísticos del sector y legislación aplicada a ZEDE </a:t>
          </a:r>
          <a:endParaRPr lang="es-EC" dirty="0"/>
        </a:p>
      </dgm:t>
    </dgm:pt>
    <dgm:pt modelId="{E60F3765-E992-497B-A2B6-A88A6C77A961}" type="parTrans" cxnId="{EAFE012C-1748-4B5C-8DA2-7420A75A1B71}">
      <dgm:prSet/>
      <dgm:spPr/>
      <dgm:t>
        <a:bodyPr/>
        <a:lstStyle/>
        <a:p>
          <a:endParaRPr lang="es-EC"/>
        </a:p>
      </dgm:t>
    </dgm:pt>
    <dgm:pt modelId="{FBF907F5-9550-4225-90E8-F1C1E9CC49AD}" type="sibTrans" cxnId="{EAFE012C-1748-4B5C-8DA2-7420A75A1B71}">
      <dgm:prSet/>
      <dgm:spPr/>
      <dgm:t>
        <a:bodyPr/>
        <a:lstStyle/>
        <a:p>
          <a:endParaRPr lang="es-EC"/>
        </a:p>
      </dgm:t>
    </dgm:pt>
    <dgm:pt modelId="{EB0B0235-3A1D-49CE-ACEE-F85C2DC3F7E3}">
      <dgm:prSet phldrT="[Texto]"/>
      <dgm:spPr/>
      <dgm:t>
        <a:bodyPr/>
        <a:lstStyle/>
        <a:p>
          <a:r>
            <a:rPr lang="es-EC" dirty="0" smtClean="0"/>
            <a:t>Método deductivo desde las generalidades de una ZEDE y la aplicación de una en Tulcán</a:t>
          </a:r>
          <a:endParaRPr lang="es-EC" dirty="0"/>
        </a:p>
      </dgm:t>
    </dgm:pt>
    <dgm:pt modelId="{24F87452-760E-4E0A-B64D-AFA168837A33}" type="parTrans" cxnId="{58A71477-5C1C-4F67-9B74-F3B8E04F2EB1}">
      <dgm:prSet/>
      <dgm:spPr/>
      <dgm:t>
        <a:bodyPr/>
        <a:lstStyle/>
        <a:p>
          <a:endParaRPr lang="es-EC"/>
        </a:p>
      </dgm:t>
    </dgm:pt>
    <dgm:pt modelId="{48BDC14B-327B-4DFB-92B9-EA7A12FBE068}" type="sibTrans" cxnId="{58A71477-5C1C-4F67-9B74-F3B8E04F2EB1}">
      <dgm:prSet/>
      <dgm:spPr/>
      <dgm:t>
        <a:bodyPr/>
        <a:lstStyle/>
        <a:p>
          <a:endParaRPr lang="es-EC"/>
        </a:p>
      </dgm:t>
    </dgm:pt>
    <dgm:pt modelId="{EF585966-614E-4A31-80D4-75135DAFF9D7}">
      <dgm:prSet phldrT="[Texto]"/>
      <dgm:spPr/>
      <dgm:t>
        <a:bodyPr/>
        <a:lstStyle/>
        <a:p>
          <a:r>
            <a:rPr lang="es-EC" dirty="0" smtClean="0"/>
            <a:t>Información cuantitativa para analizar el progreso de las ZEDE en Ecuador y cualitativo para obtener las conclusiones de la implementación de las mismas</a:t>
          </a:r>
          <a:endParaRPr lang="es-EC" dirty="0"/>
        </a:p>
      </dgm:t>
    </dgm:pt>
    <dgm:pt modelId="{A8940016-85F6-450E-8AC6-52C033C6B4F9}" type="parTrans" cxnId="{5D022CE7-CE38-499A-A7C5-ACDB919D3EAE}">
      <dgm:prSet/>
      <dgm:spPr/>
      <dgm:t>
        <a:bodyPr/>
        <a:lstStyle/>
        <a:p>
          <a:endParaRPr lang="es-EC"/>
        </a:p>
      </dgm:t>
    </dgm:pt>
    <dgm:pt modelId="{FD81A71D-6BD2-44FE-9E5D-FB4BDDC0F834}" type="sibTrans" cxnId="{5D022CE7-CE38-499A-A7C5-ACDB919D3EAE}">
      <dgm:prSet/>
      <dgm:spPr/>
      <dgm:t>
        <a:bodyPr/>
        <a:lstStyle/>
        <a:p>
          <a:endParaRPr lang="es-EC"/>
        </a:p>
      </dgm:t>
    </dgm:pt>
    <dgm:pt modelId="{D5569E8A-A8B1-447C-A86B-C4D3FC8850F1}" type="pres">
      <dgm:prSet presAssocID="{BFFF815B-3AA0-4192-83C0-52E2AF91CF4D}" presName="rootnode" presStyleCnt="0">
        <dgm:presLayoutVars>
          <dgm:chMax/>
          <dgm:chPref/>
          <dgm:dir/>
          <dgm:animLvl val="lvl"/>
        </dgm:presLayoutVars>
      </dgm:prSet>
      <dgm:spPr/>
      <dgm:t>
        <a:bodyPr/>
        <a:lstStyle/>
        <a:p>
          <a:endParaRPr lang="es-EC"/>
        </a:p>
      </dgm:t>
    </dgm:pt>
    <dgm:pt modelId="{CC248257-6B2E-4B7B-9481-F8AC4F2D71FF}" type="pres">
      <dgm:prSet presAssocID="{03E85C26-07DC-450B-9437-97A2631E1F30}" presName="composite" presStyleCnt="0"/>
      <dgm:spPr/>
    </dgm:pt>
    <dgm:pt modelId="{405EEB0C-6EC2-4136-A07B-F19277D08445}" type="pres">
      <dgm:prSet presAssocID="{03E85C26-07DC-450B-9437-97A2631E1F30}" presName="LShape" presStyleLbl="alignNode1" presStyleIdx="0" presStyleCnt="5"/>
      <dgm:spPr/>
    </dgm:pt>
    <dgm:pt modelId="{EAA6652D-B18F-47B2-B216-29FCDF2F98FA}" type="pres">
      <dgm:prSet presAssocID="{03E85C26-07DC-450B-9437-97A2631E1F30}" presName="ParentText" presStyleLbl="revTx" presStyleIdx="0" presStyleCnt="3">
        <dgm:presLayoutVars>
          <dgm:chMax val="0"/>
          <dgm:chPref val="0"/>
          <dgm:bulletEnabled val="1"/>
        </dgm:presLayoutVars>
      </dgm:prSet>
      <dgm:spPr/>
      <dgm:t>
        <a:bodyPr/>
        <a:lstStyle/>
        <a:p>
          <a:endParaRPr lang="es-EC"/>
        </a:p>
      </dgm:t>
    </dgm:pt>
    <dgm:pt modelId="{E16A695B-8A97-492F-86F4-CBA175AEDBEA}" type="pres">
      <dgm:prSet presAssocID="{03E85C26-07DC-450B-9437-97A2631E1F30}" presName="Triangle" presStyleLbl="alignNode1" presStyleIdx="1" presStyleCnt="5"/>
      <dgm:spPr/>
    </dgm:pt>
    <dgm:pt modelId="{C8308277-ACF5-4668-8CD2-B62E47699B7D}" type="pres">
      <dgm:prSet presAssocID="{FBF907F5-9550-4225-90E8-F1C1E9CC49AD}" presName="sibTrans" presStyleCnt="0"/>
      <dgm:spPr/>
    </dgm:pt>
    <dgm:pt modelId="{09C479AD-2BD5-464D-AE57-760A1FA69754}" type="pres">
      <dgm:prSet presAssocID="{FBF907F5-9550-4225-90E8-F1C1E9CC49AD}" presName="space" presStyleCnt="0"/>
      <dgm:spPr/>
    </dgm:pt>
    <dgm:pt modelId="{9607DA5C-6C55-43D1-900C-979EBA46E2BE}" type="pres">
      <dgm:prSet presAssocID="{EB0B0235-3A1D-49CE-ACEE-F85C2DC3F7E3}" presName="composite" presStyleCnt="0"/>
      <dgm:spPr/>
    </dgm:pt>
    <dgm:pt modelId="{91DEF637-255B-4235-83A8-80AAEA4CCAD9}" type="pres">
      <dgm:prSet presAssocID="{EB0B0235-3A1D-49CE-ACEE-F85C2DC3F7E3}" presName="LShape" presStyleLbl="alignNode1" presStyleIdx="2" presStyleCnt="5"/>
      <dgm:spPr/>
    </dgm:pt>
    <dgm:pt modelId="{9275F47B-772E-4867-8E79-CB06B7DEF148}" type="pres">
      <dgm:prSet presAssocID="{EB0B0235-3A1D-49CE-ACEE-F85C2DC3F7E3}" presName="ParentText" presStyleLbl="revTx" presStyleIdx="1" presStyleCnt="3">
        <dgm:presLayoutVars>
          <dgm:chMax val="0"/>
          <dgm:chPref val="0"/>
          <dgm:bulletEnabled val="1"/>
        </dgm:presLayoutVars>
      </dgm:prSet>
      <dgm:spPr/>
      <dgm:t>
        <a:bodyPr/>
        <a:lstStyle/>
        <a:p>
          <a:endParaRPr lang="es-EC"/>
        </a:p>
      </dgm:t>
    </dgm:pt>
    <dgm:pt modelId="{C2C024D0-3DBB-4449-9F3D-C4FE01ECBD9F}" type="pres">
      <dgm:prSet presAssocID="{EB0B0235-3A1D-49CE-ACEE-F85C2DC3F7E3}" presName="Triangle" presStyleLbl="alignNode1" presStyleIdx="3" presStyleCnt="5"/>
      <dgm:spPr/>
    </dgm:pt>
    <dgm:pt modelId="{D241F995-B405-43D3-AE6D-17DAEF538130}" type="pres">
      <dgm:prSet presAssocID="{48BDC14B-327B-4DFB-92B9-EA7A12FBE068}" presName="sibTrans" presStyleCnt="0"/>
      <dgm:spPr/>
    </dgm:pt>
    <dgm:pt modelId="{E9C3E63E-90E4-4F13-A1A1-E9E4CDC2ED48}" type="pres">
      <dgm:prSet presAssocID="{48BDC14B-327B-4DFB-92B9-EA7A12FBE068}" presName="space" presStyleCnt="0"/>
      <dgm:spPr/>
    </dgm:pt>
    <dgm:pt modelId="{F7762A4F-DB1A-4249-A1A6-5D61D3732CD9}" type="pres">
      <dgm:prSet presAssocID="{EF585966-614E-4A31-80D4-75135DAFF9D7}" presName="composite" presStyleCnt="0"/>
      <dgm:spPr/>
    </dgm:pt>
    <dgm:pt modelId="{BAE833E9-DAB9-4AFA-BC62-F1216337843C}" type="pres">
      <dgm:prSet presAssocID="{EF585966-614E-4A31-80D4-75135DAFF9D7}" presName="LShape" presStyleLbl="alignNode1" presStyleIdx="4" presStyleCnt="5"/>
      <dgm:spPr/>
    </dgm:pt>
    <dgm:pt modelId="{F5CDB999-4EBF-4922-A2C1-6A7A9AD20FC3}" type="pres">
      <dgm:prSet presAssocID="{EF585966-614E-4A31-80D4-75135DAFF9D7}" presName="ParentText" presStyleLbl="revTx" presStyleIdx="2" presStyleCnt="3">
        <dgm:presLayoutVars>
          <dgm:chMax val="0"/>
          <dgm:chPref val="0"/>
          <dgm:bulletEnabled val="1"/>
        </dgm:presLayoutVars>
      </dgm:prSet>
      <dgm:spPr/>
      <dgm:t>
        <a:bodyPr/>
        <a:lstStyle/>
        <a:p>
          <a:endParaRPr lang="es-EC"/>
        </a:p>
      </dgm:t>
    </dgm:pt>
  </dgm:ptLst>
  <dgm:cxnLst>
    <dgm:cxn modelId="{58A71477-5C1C-4F67-9B74-F3B8E04F2EB1}" srcId="{BFFF815B-3AA0-4192-83C0-52E2AF91CF4D}" destId="{EB0B0235-3A1D-49CE-ACEE-F85C2DC3F7E3}" srcOrd="1" destOrd="0" parTransId="{24F87452-760E-4E0A-B64D-AFA168837A33}" sibTransId="{48BDC14B-327B-4DFB-92B9-EA7A12FBE068}"/>
    <dgm:cxn modelId="{F19FAEB3-A869-42C6-A027-8EAA8629EACD}" type="presOf" srcId="{03E85C26-07DC-450B-9437-97A2631E1F30}" destId="{EAA6652D-B18F-47B2-B216-29FCDF2F98FA}" srcOrd="0" destOrd="0" presId="urn:microsoft.com/office/officeart/2009/3/layout/StepUpProcess"/>
    <dgm:cxn modelId="{824E10A0-1A29-4230-8EB5-4B8B98FC57D9}" type="presOf" srcId="{BFFF815B-3AA0-4192-83C0-52E2AF91CF4D}" destId="{D5569E8A-A8B1-447C-A86B-C4D3FC8850F1}" srcOrd="0" destOrd="0" presId="urn:microsoft.com/office/officeart/2009/3/layout/StepUpProcess"/>
    <dgm:cxn modelId="{EAFE012C-1748-4B5C-8DA2-7420A75A1B71}" srcId="{BFFF815B-3AA0-4192-83C0-52E2AF91CF4D}" destId="{03E85C26-07DC-450B-9437-97A2631E1F30}" srcOrd="0" destOrd="0" parTransId="{E60F3765-E992-497B-A2B6-A88A6C77A961}" sibTransId="{FBF907F5-9550-4225-90E8-F1C1E9CC49AD}"/>
    <dgm:cxn modelId="{5D022CE7-CE38-499A-A7C5-ACDB919D3EAE}" srcId="{BFFF815B-3AA0-4192-83C0-52E2AF91CF4D}" destId="{EF585966-614E-4A31-80D4-75135DAFF9D7}" srcOrd="2" destOrd="0" parTransId="{A8940016-85F6-450E-8AC6-52C033C6B4F9}" sibTransId="{FD81A71D-6BD2-44FE-9E5D-FB4BDDC0F834}"/>
    <dgm:cxn modelId="{3DB40EFF-EE53-4514-BE9A-7FA99FBF5EC6}" type="presOf" srcId="{EB0B0235-3A1D-49CE-ACEE-F85C2DC3F7E3}" destId="{9275F47B-772E-4867-8E79-CB06B7DEF148}" srcOrd="0" destOrd="0" presId="urn:microsoft.com/office/officeart/2009/3/layout/StepUpProcess"/>
    <dgm:cxn modelId="{10011D30-375B-4A87-B827-B04F4540E08B}" type="presOf" srcId="{EF585966-614E-4A31-80D4-75135DAFF9D7}" destId="{F5CDB999-4EBF-4922-A2C1-6A7A9AD20FC3}" srcOrd="0" destOrd="0" presId="urn:microsoft.com/office/officeart/2009/3/layout/StepUpProcess"/>
    <dgm:cxn modelId="{83D4A30E-C0C8-4210-8189-1A2C4E924C3F}" type="presParOf" srcId="{D5569E8A-A8B1-447C-A86B-C4D3FC8850F1}" destId="{CC248257-6B2E-4B7B-9481-F8AC4F2D71FF}" srcOrd="0" destOrd="0" presId="urn:microsoft.com/office/officeart/2009/3/layout/StepUpProcess"/>
    <dgm:cxn modelId="{682FB7C7-9AA8-46BD-9859-2BA1378699B0}" type="presParOf" srcId="{CC248257-6B2E-4B7B-9481-F8AC4F2D71FF}" destId="{405EEB0C-6EC2-4136-A07B-F19277D08445}" srcOrd="0" destOrd="0" presId="urn:microsoft.com/office/officeart/2009/3/layout/StepUpProcess"/>
    <dgm:cxn modelId="{F985E58A-E298-45AA-B989-AE9F8A1702DB}" type="presParOf" srcId="{CC248257-6B2E-4B7B-9481-F8AC4F2D71FF}" destId="{EAA6652D-B18F-47B2-B216-29FCDF2F98FA}" srcOrd="1" destOrd="0" presId="urn:microsoft.com/office/officeart/2009/3/layout/StepUpProcess"/>
    <dgm:cxn modelId="{FC9A5A5A-3519-4C66-A7A5-993776A3233E}" type="presParOf" srcId="{CC248257-6B2E-4B7B-9481-F8AC4F2D71FF}" destId="{E16A695B-8A97-492F-86F4-CBA175AEDBEA}" srcOrd="2" destOrd="0" presId="urn:microsoft.com/office/officeart/2009/3/layout/StepUpProcess"/>
    <dgm:cxn modelId="{403FD22B-6312-467A-8123-EBDB3262FF7E}" type="presParOf" srcId="{D5569E8A-A8B1-447C-A86B-C4D3FC8850F1}" destId="{C8308277-ACF5-4668-8CD2-B62E47699B7D}" srcOrd="1" destOrd="0" presId="urn:microsoft.com/office/officeart/2009/3/layout/StepUpProcess"/>
    <dgm:cxn modelId="{2A0F4534-127F-4A8E-BEB2-304AE6781B68}" type="presParOf" srcId="{C8308277-ACF5-4668-8CD2-B62E47699B7D}" destId="{09C479AD-2BD5-464D-AE57-760A1FA69754}" srcOrd="0" destOrd="0" presId="urn:microsoft.com/office/officeart/2009/3/layout/StepUpProcess"/>
    <dgm:cxn modelId="{05A5F0B2-1660-4AF6-9A38-3BD04AEB8FBD}" type="presParOf" srcId="{D5569E8A-A8B1-447C-A86B-C4D3FC8850F1}" destId="{9607DA5C-6C55-43D1-900C-979EBA46E2BE}" srcOrd="2" destOrd="0" presId="urn:microsoft.com/office/officeart/2009/3/layout/StepUpProcess"/>
    <dgm:cxn modelId="{A43835A2-1D0B-4ABF-B4BD-BE2AD6FFBD11}" type="presParOf" srcId="{9607DA5C-6C55-43D1-900C-979EBA46E2BE}" destId="{91DEF637-255B-4235-83A8-80AAEA4CCAD9}" srcOrd="0" destOrd="0" presId="urn:microsoft.com/office/officeart/2009/3/layout/StepUpProcess"/>
    <dgm:cxn modelId="{76D18A79-0C92-4747-8B30-A7F677CF3749}" type="presParOf" srcId="{9607DA5C-6C55-43D1-900C-979EBA46E2BE}" destId="{9275F47B-772E-4867-8E79-CB06B7DEF148}" srcOrd="1" destOrd="0" presId="urn:microsoft.com/office/officeart/2009/3/layout/StepUpProcess"/>
    <dgm:cxn modelId="{236F6595-BFDE-41BE-BF87-34DF978A8F22}" type="presParOf" srcId="{9607DA5C-6C55-43D1-900C-979EBA46E2BE}" destId="{C2C024D0-3DBB-4449-9F3D-C4FE01ECBD9F}" srcOrd="2" destOrd="0" presId="urn:microsoft.com/office/officeart/2009/3/layout/StepUpProcess"/>
    <dgm:cxn modelId="{C79D3334-0534-4BA5-BEEA-62736295647E}" type="presParOf" srcId="{D5569E8A-A8B1-447C-A86B-C4D3FC8850F1}" destId="{D241F995-B405-43D3-AE6D-17DAEF538130}" srcOrd="3" destOrd="0" presId="urn:microsoft.com/office/officeart/2009/3/layout/StepUpProcess"/>
    <dgm:cxn modelId="{EC30F3D2-23EA-4B02-8388-45450268C0AC}" type="presParOf" srcId="{D241F995-B405-43D3-AE6D-17DAEF538130}" destId="{E9C3E63E-90E4-4F13-A1A1-E9E4CDC2ED48}" srcOrd="0" destOrd="0" presId="urn:microsoft.com/office/officeart/2009/3/layout/StepUpProcess"/>
    <dgm:cxn modelId="{33CA7735-60E6-408A-9634-04CF610D88E6}" type="presParOf" srcId="{D5569E8A-A8B1-447C-A86B-C4D3FC8850F1}" destId="{F7762A4F-DB1A-4249-A1A6-5D61D3732CD9}" srcOrd="4" destOrd="0" presId="urn:microsoft.com/office/officeart/2009/3/layout/StepUpProcess"/>
    <dgm:cxn modelId="{DB30C562-EC96-47AE-8A50-1DF9F5C65F7A}" type="presParOf" srcId="{F7762A4F-DB1A-4249-A1A6-5D61D3732CD9}" destId="{BAE833E9-DAB9-4AFA-BC62-F1216337843C}" srcOrd="0" destOrd="0" presId="urn:microsoft.com/office/officeart/2009/3/layout/StepUpProcess"/>
    <dgm:cxn modelId="{223B266D-3FC4-41E3-9777-4A9D7EF0C7C1}" type="presParOf" srcId="{F7762A4F-DB1A-4249-A1A6-5D61D3732CD9}" destId="{F5CDB999-4EBF-4922-A2C1-6A7A9AD20FC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FEC56B-340E-4F18-9FD5-79C34D18AEEC}"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s-EC"/>
        </a:p>
      </dgm:t>
    </dgm:pt>
    <dgm:pt modelId="{1E971212-E810-48F4-ACFF-B5456A71CEB6}">
      <dgm:prSet phldrT="[Texto]"/>
      <dgm:spPr/>
      <dgm:t>
        <a:bodyPr/>
        <a:lstStyle/>
        <a:p>
          <a:r>
            <a:rPr lang="es-EC" dirty="0" smtClean="0"/>
            <a:t>¿Qué es una ZEDE?</a:t>
          </a:r>
          <a:endParaRPr lang="es-EC" dirty="0"/>
        </a:p>
      </dgm:t>
    </dgm:pt>
    <dgm:pt modelId="{018B7DF9-ACEE-43A1-A22B-7D84A76DA354}" type="parTrans" cxnId="{04E3E30B-FD17-4E87-ADF6-41EE1F2A25A1}">
      <dgm:prSet/>
      <dgm:spPr/>
      <dgm:t>
        <a:bodyPr/>
        <a:lstStyle/>
        <a:p>
          <a:endParaRPr lang="es-EC"/>
        </a:p>
      </dgm:t>
    </dgm:pt>
    <dgm:pt modelId="{7B660816-96F4-408E-AF4A-DC776E641301}" type="sibTrans" cxnId="{04E3E30B-FD17-4E87-ADF6-41EE1F2A25A1}">
      <dgm:prSet/>
      <dgm:spPr/>
      <dgm:t>
        <a:bodyPr/>
        <a:lstStyle/>
        <a:p>
          <a:endParaRPr lang="es-EC"/>
        </a:p>
      </dgm:t>
    </dgm:pt>
    <dgm:pt modelId="{1D0A4836-03F9-412F-9D5D-E17288700D48}">
      <dgm:prSet phldrT="[Texto]"/>
      <dgm:spPr/>
      <dgm:t>
        <a:bodyPr/>
        <a:lstStyle/>
        <a:p>
          <a:r>
            <a:rPr lang="es-EC" dirty="0" smtClean="0"/>
            <a:t>Destino aduanero instalado en un área geográficamente delimitada, con incentivos tributarios, simplificación de procesos aduaneros y facilidades para encadenamientos productivos.</a:t>
          </a:r>
          <a:endParaRPr lang="es-EC" dirty="0"/>
        </a:p>
      </dgm:t>
    </dgm:pt>
    <dgm:pt modelId="{0B47BFC5-7F71-454D-BE66-B72B72E1A546}" type="parTrans" cxnId="{621FE7E6-FE25-43E5-A226-94FB8CB08A3A}">
      <dgm:prSet/>
      <dgm:spPr/>
      <dgm:t>
        <a:bodyPr/>
        <a:lstStyle/>
        <a:p>
          <a:endParaRPr lang="es-EC"/>
        </a:p>
      </dgm:t>
    </dgm:pt>
    <dgm:pt modelId="{E362FC46-877A-49C6-BB3E-1257ED0FF38E}" type="sibTrans" cxnId="{621FE7E6-FE25-43E5-A226-94FB8CB08A3A}">
      <dgm:prSet/>
      <dgm:spPr/>
      <dgm:t>
        <a:bodyPr/>
        <a:lstStyle/>
        <a:p>
          <a:endParaRPr lang="es-EC"/>
        </a:p>
      </dgm:t>
    </dgm:pt>
    <dgm:pt modelId="{99FF2E6E-2A10-48C5-9457-5890FA22A162}">
      <dgm:prSet phldrT="[Texto]"/>
      <dgm:spPr/>
      <dgm:t>
        <a:bodyPr/>
        <a:lstStyle/>
        <a:p>
          <a:r>
            <a:rPr lang="es-EC" dirty="0" smtClean="0"/>
            <a:t>Beneficios</a:t>
          </a:r>
          <a:endParaRPr lang="es-EC" dirty="0"/>
        </a:p>
      </dgm:t>
    </dgm:pt>
    <dgm:pt modelId="{7A09D94F-0ADA-4F68-937B-5ECEEA18EDDE}" type="parTrans" cxnId="{BF437782-429B-472E-9508-2891EBD48F05}">
      <dgm:prSet/>
      <dgm:spPr/>
      <dgm:t>
        <a:bodyPr/>
        <a:lstStyle/>
        <a:p>
          <a:endParaRPr lang="es-EC"/>
        </a:p>
      </dgm:t>
    </dgm:pt>
    <dgm:pt modelId="{34DE8FB3-8EF5-4E52-BCE3-4A8CC4274E6D}" type="sibTrans" cxnId="{BF437782-429B-472E-9508-2891EBD48F05}">
      <dgm:prSet/>
      <dgm:spPr/>
      <dgm:t>
        <a:bodyPr/>
        <a:lstStyle/>
        <a:p>
          <a:endParaRPr lang="es-EC"/>
        </a:p>
      </dgm:t>
    </dgm:pt>
    <dgm:pt modelId="{97643897-32E6-4C84-8D89-CBAE513193F6}">
      <dgm:prSet phldrT="[Texto]"/>
      <dgm:spPr/>
      <dgm:t>
        <a:bodyPr/>
        <a:lstStyle/>
        <a:p>
          <a:r>
            <a:rPr lang="es-EC" dirty="0" smtClean="0"/>
            <a:t>Incentiva y desarrolla el transporte multimodal </a:t>
          </a:r>
          <a:endParaRPr lang="es-EC" dirty="0"/>
        </a:p>
      </dgm:t>
    </dgm:pt>
    <dgm:pt modelId="{5F2C476E-11BF-4069-B966-559D8FD7E51E}" type="parTrans" cxnId="{BF43F9D9-CF48-4666-BCC4-A50D8D56AA10}">
      <dgm:prSet/>
      <dgm:spPr/>
      <dgm:t>
        <a:bodyPr/>
        <a:lstStyle/>
        <a:p>
          <a:endParaRPr lang="es-EC"/>
        </a:p>
      </dgm:t>
    </dgm:pt>
    <dgm:pt modelId="{F02259CE-8816-408C-A24B-453FB6E44D52}" type="sibTrans" cxnId="{BF43F9D9-CF48-4666-BCC4-A50D8D56AA10}">
      <dgm:prSet/>
      <dgm:spPr/>
      <dgm:t>
        <a:bodyPr/>
        <a:lstStyle/>
        <a:p>
          <a:endParaRPr lang="es-EC"/>
        </a:p>
      </dgm:t>
    </dgm:pt>
    <dgm:pt modelId="{51A13821-6860-419F-B56F-E7F65D5019C9}">
      <dgm:prSet phldrT="[Texto]"/>
      <dgm:spPr/>
      <dgm:t>
        <a:bodyPr/>
        <a:lstStyle/>
        <a:p>
          <a:r>
            <a:rPr lang="es-EC" dirty="0" smtClean="0"/>
            <a:t>Lineamientos</a:t>
          </a:r>
          <a:endParaRPr lang="es-EC" dirty="0"/>
        </a:p>
      </dgm:t>
    </dgm:pt>
    <dgm:pt modelId="{092312DA-B9E7-4181-9D45-965B82B3325C}" type="parTrans" cxnId="{976FC318-E07F-421B-9D85-860CEA04E9D1}">
      <dgm:prSet/>
      <dgm:spPr/>
      <dgm:t>
        <a:bodyPr/>
        <a:lstStyle/>
        <a:p>
          <a:endParaRPr lang="es-EC"/>
        </a:p>
      </dgm:t>
    </dgm:pt>
    <dgm:pt modelId="{7CAED057-0E0A-4B9F-A7E9-9E1E9D6890D2}" type="sibTrans" cxnId="{976FC318-E07F-421B-9D85-860CEA04E9D1}">
      <dgm:prSet/>
      <dgm:spPr/>
      <dgm:t>
        <a:bodyPr/>
        <a:lstStyle/>
        <a:p>
          <a:endParaRPr lang="es-EC"/>
        </a:p>
      </dgm:t>
    </dgm:pt>
    <dgm:pt modelId="{3DCE8DB7-3B75-4E4C-9F10-91AA5CDE5F40}">
      <dgm:prSet phldrT="[Texto]"/>
      <dgm:spPr/>
      <dgm:t>
        <a:bodyPr/>
        <a:lstStyle/>
        <a:p>
          <a:r>
            <a:rPr lang="es-EC" dirty="0" smtClean="0"/>
            <a:t>Orientación al desarrollo de áreas geográficas priorizadas.</a:t>
          </a:r>
          <a:endParaRPr lang="es-EC" dirty="0"/>
        </a:p>
      </dgm:t>
    </dgm:pt>
    <dgm:pt modelId="{3773F4BA-BD43-4116-8789-5719E74152A4}" type="parTrans" cxnId="{AF810711-480B-4E18-8DEA-2B0A2391196A}">
      <dgm:prSet/>
      <dgm:spPr/>
      <dgm:t>
        <a:bodyPr/>
        <a:lstStyle/>
        <a:p>
          <a:endParaRPr lang="es-EC"/>
        </a:p>
      </dgm:t>
    </dgm:pt>
    <dgm:pt modelId="{3C7A4633-0621-42E5-A6E3-57BF3AEB3C17}" type="sibTrans" cxnId="{AF810711-480B-4E18-8DEA-2B0A2391196A}">
      <dgm:prSet/>
      <dgm:spPr/>
      <dgm:t>
        <a:bodyPr/>
        <a:lstStyle/>
        <a:p>
          <a:endParaRPr lang="es-EC"/>
        </a:p>
      </dgm:t>
    </dgm:pt>
    <dgm:pt modelId="{21E29020-84A3-4F47-9907-1F62A49B7351}">
      <dgm:prSet phldrT="[Texto]"/>
      <dgm:spPr/>
      <dgm:t>
        <a:bodyPr/>
        <a:lstStyle/>
        <a:p>
          <a:r>
            <a:rPr lang="es-EC" dirty="0" smtClean="0"/>
            <a:t>Incremento en comercio con mayor flujo de Inversión Extranjera Directa.</a:t>
          </a:r>
          <a:endParaRPr lang="es-EC" dirty="0"/>
        </a:p>
      </dgm:t>
    </dgm:pt>
    <dgm:pt modelId="{BFECA0E1-D38F-47D9-B7CE-78B727FCCC84}" type="parTrans" cxnId="{0E82BE48-D4A5-498F-BF86-C314D1D9D54A}">
      <dgm:prSet/>
      <dgm:spPr/>
      <dgm:t>
        <a:bodyPr/>
        <a:lstStyle/>
        <a:p>
          <a:endParaRPr lang="es-EC"/>
        </a:p>
      </dgm:t>
    </dgm:pt>
    <dgm:pt modelId="{0324196D-2B63-4D48-BD5D-AAB09D3A0FB6}" type="sibTrans" cxnId="{0E82BE48-D4A5-498F-BF86-C314D1D9D54A}">
      <dgm:prSet/>
      <dgm:spPr/>
      <dgm:t>
        <a:bodyPr/>
        <a:lstStyle/>
        <a:p>
          <a:endParaRPr lang="es-EC"/>
        </a:p>
      </dgm:t>
    </dgm:pt>
    <dgm:pt modelId="{99EF3BBF-7CEC-4E7A-B5DE-C4029E65CC83}">
      <dgm:prSet phldrT="[Texto]"/>
      <dgm:spPr/>
      <dgm:t>
        <a:bodyPr/>
        <a:lstStyle/>
        <a:p>
          <a:r>
            <a:rPr lang="es-EC" dirty="0" smtClean="0"/>
            <a:t>Desarrollo de nuevas plazas de trabajo directas e indirectas</a:t>
          </a:r>
          <a:endParaRPr lang="es-EC" dirty="0"/>
        </a:p>
      </dgm:t>
    </dgm:pt>
    <dgm:pt modelId="{CFA45452-6534-42BE-8B33-7B2C089A6D92}" type="parTrans" cxnId="{AB4A4B75-E8C8-43B1-A648-7EF90386C09C}">
      <dgm:prSet/>
      <dgm:spPr/>
      <dgm:t>
        <a:bodyPr/>
        <a:lstStyle/>
        <a:p>
          <a:endParaRPr lang="es-EC"/>
        </a:p>
      </dgm:t>
    </dgm:pt>
    <dgm:pt modelId="{EEAAE6D9-CF3C-470B-AF1A-87296B0621B6}" type="sibTrans" cxnId="{AB4A4B75-E8C8-43B1-A648-7EF90386C09C}">
      <dgm:prSet/>
      <dgm:spPr/>
      <dgm:t>
        <a:bodyPr/>
        <a:lstStyle/>
        <a:p>
          <a:endParaRPr lang="es-EC"/>
        </a:p>
      </dgm:t>
    </dgm:pt>
    <dgm:pt modelId="{0F735F70-E06D-4AF8-AF0C-481E15139D62}">
      <dgm:prSet phldrT="[Texto]"/>
      <dgm:spPr/>
      <dgm:t>
        <a:bodyPr/>
        <a:lstStyle/>
        <a:p>
          <a:r>
            <a:rPr lang="es-EC" dirty="0" smtClean="0"/>
            <a:t>Transferencia de tecnologías</a:t>
          </a:r>
          <a:endParaRPr lang="es-EC" dirty="0"/>
        </a:p>
      </dgm:t>
    </dgm:pt>
    <dgm:pt modelId="{E1E0EEB3-E994-40A5-A170-465DE389DB64}" type="parTrans" cxnId="{CA45DCCF-D169-48ED-ADAF-714888A0A764}">
      <dgm:prSet/>
      <dgm:spPr/>
      <dgm:t>
        <a:bodyPr/>
        <a:lstStyle/>
        <a:p>
          <a:endParaRPr lang="es-EC"/>
        </a:p>
      </dgm:t>
    </dgm:pt>
    <dgm:pt modelId="{ACF65687-B024-4C23-BAE3-4ACDFBF876DD}" type="sibTrans" cxnId="{CA45DCCF-D169-48ED-ADAF-714888A0A764}">
      <dgm:prSet/>
      <dgm:spPr/>
      <dgm:t>
        <a:bodyPr/>
        <a:lstStyle/>
        <a:p>
          <a:endParaRPr lang="es-EC"/>
        </a:p>
      </dgm:t>
    </dgm:pt>
    <dgm:pt modelId="{26C20F7A-5B9F-408B-8B18-0F498CB2F8B4}">
      <dgm:prSet phldrT="[Texto]"/>
      <dgm:spPr/>
      <dgm:t>
        <a:bodyPr/>
        <a:lstStyle/>
        <a:p>
          <a:r>
            <a:rPr lang="es-EC" dirty="0" smtClean="0"/>
            <a:t>Efectos positivos sociales y económicos.</a:t>
          </a:r>
          <a:endParaRPr lang="es-EC" dirty="0"/>
        </a:p>
      </dgm:t>
    </dgm:pt>
    <dgm:pt modelId="{80445F39-3E5B-49B2-9F82-5B90C2D3DCEA}" type="parTrans" cxnId="{010F50D2-B6E4-447D-99FB-2E2B9CAA445C}">
      <dgm:prSet/>
      <dgm:spPr/>
      <dgm:t>
        <a:bodyPr/>
        <a:lstStyle/>
        <a:p>
          <a:endParaRPr lang="es-EC"/>
        </a:p>
      </dgm:t>
    </dgm:pt>
    <dgm:pt modelId="{7E717A65-72F0-466C-B23D-85DFD08B47A4}" type="sibTrans" cxnId="{010F50D2-B6E4-447D-99FB-2E2B9CAA445C}">
      <dgm:prSet/>
      <dgm:spPr/>
      <dgm:t>
        <a:bodyPr/>
        <a:lstStyle/>
        <a:p>
          <a:endParaRPr lang="es-EC"/>
        </a:p>
      </dgm:t>
    </dgm:pt>
    <dgm:pt modelId="{0B179741-893D-4A72-98B5-8C589F17F650}">
      <dgm:prSet phldrT="[Texto]"/>
      <dgm:spPr/>
      <dgm:t>
        <a:bodyPr/>
        <a:lstStyle/>
        <a:p>
          <a:r>
            <a:rPr lang="es-EC" dirty="0" smtClean="0"/>
            <a:t>Diversificar la oferta de bienes y servicios. Orientados a la sustitución de importaciones </a:t>
          </a:r>
          <a:endParaRPr lang="es-EC" dirty="0"/>
        </a:p>
      </dgm:t>
    </dgm:pt>
    <dgm:pt modelId="{2BECE72C-B0AA-415D-BA42-440B0ED584ED}" type="parTrans" cxnId="{47A21546-AE3C-4BEF-9D7E-CB19881458C2}">
      <dgm:prSet/>
      <dgm:spPr/>
      <dgm:t>
        <a:bodyPr/>
        <a:lstStyle/>
        <a:p>
          <a:endParaRPr lang="es-EC"/>
        </a:p>
      </dgm:t>
    </dgm:pt>
    <dgm:pt modelId="{1F7EA6BD-65C0-420B-8CE5-45A928D77D7B}" type="sibTrans" cxnId="{47A21546-AE3C-4BEF-9D7E-CB19881458C2}">
      <dgm:prSet/>
      <dgm:spPr/>
      <dgm:t>
        <a:bodyPr/>
        <a:lstStyle/>
        <a:p>
          <a:endParaRPr lang="es-EC"/>
        </a:p>
      </dgm:t>
    </dgm:pt>
    <dgm:pt modelId="{C9E56E82-A487-4346-BF0B-181A191F5C2F}">
      <dgm:prSet phldrT="[Texto]"/>
      <dgm:spPr/>
      <dgm:t>
        <a:bodyPr/>
        <a:lstStyle/>
        <a:p>
          <a:r>
            <a:rPr lang="es-EC" dirty="0" smtClean="0"/>
            <a:t>Inclusión de proveedores nacionales en los clústeres para la generación cadenas productivas y economías de escala.</a:t>
          </a:r>
          <a:endParaRPr lang="es-EC" dirty="0"/>
        </a:p>
      </dgm:t>
    </dgm:pt>
    <dgm:pt modelId="{5301E122-5525-4D18-AFCA-075328E8E0BD}" type="parTrans" cxnId="{FEE40E97-0A87-481F-96E5-548D9AB32A9F}">
      <dgm:prSet/>
      <dgm:spPr/>
      <dgm:t>
        <a:bodyPr/>
        <a:lstStyle/>
        <a:p>
          <a:endParaRPr lang="es-EC"/>
        </a:p>
      </dgm:t>
    </dgm:pt>
    <dgm:pt modelId="{349EFD91-1366-489A-B9DC-80912F11CA56}" type="sibTrans" cxnId="{FEE40E97-0A87-481F-96E5-548D9AB32A9F}">
      <dgm:prSet/>
      <dgm:spPr/>
      <dgm:t>
        <a:bodyPr/>
        <a:lstStyle/>
        <a:p>
          <a:endParaRPr lang="es-EC"/>
        </a:p>
      </dgm:t>
    </dgm:pt>
    <dgm:pt modelId="{97AED022-F331-42C3-A1FF-CC706FA3C777}" type="pres">
      <dgm:prSet presAssocID="{7CFEC56B-340E-4F18-9FD5-79C34D18AEEC}" presName="Name0" presStyleCnt="0">
        <dgm:presLayoutVars>
          <dgm:dir/>
          <dgm:animLvl val="lvl"/>
          <dgm:resizeHandles val="exact"/>
        </dgm:presLayoutVars>
      </dgm:prSet>
      <dgm:spPr/>
      <dgm:t>
        <a:bodyPr/>
        <a:lstStyle/>
        <a:p>
          <a:endParaRPr lang="es-EC"/>
        </a:p>
      </dgm:t>
    </dgm:pt>
    <dgm:pt modelId="{230E0953-AE99-423E-97AE-DE4532773D13}" type="pres">
      <dgm:prSet presAssocID="{1E971212-E810-48F4-ACFF-B5456A71CEB6}" presName="compositeNode" presStyleCnt="0">
        <dgm:presLayoutVars>
          <dgm:bulletEnabled val="1"/>
        </dgm:presLayoutVars>
      </dgm:prSet>
      <dgm:spPr/>
    </dgm:pt>
    <dgm:pt modelId="{DCAA7615-9073-42AC-B7E6-625F0321CAE2}" type="pres">
      <dgm:prSet presAssocID="{1E971212-E810-48F4-ACFF-B5456A71CEB6}" presName="bgRect" presStyleLbl="node1" presStyleIdx="0" presStyleCnt="3" custScaleY="112651"/>
      <dgm:spPr/>
      <dgm:t>
        <a:bodyPr/>
        <a:lstStyle/>
        <a:p>
          <a:endParaRPr lang="es-EC"/>
        </a:p>
      </dgm:t>
    </dgm:pt>
    <dgm:pt modelId="{47562A10-5127-4283-A03E-C20466C1B127}" type="pres">
      <dgm:prSet presAssocID="{1E971212-E810-48F4-ACFF-B5456A71CEB6}" presName="parentNode" presStyleLbl="node1" presStyleIdx="0" presStyleCnt="3">
        <dgm:presLayoutVars>
          <dgm:chMax val="0"/>
          <dgm:bulletEnabled val="1"/>
        </dgm:presLayoutVars>
      </dgm:prSet>
      <dgm:spPr/>
      <dgm:t>
        <a:bodyPr/>
        <a:lstStyle/>
        <a:p>
          <a:endParaRPr lang="es-EC"/>
        </a:p>
      </dgm:t>
    </dgm:pt>
    <dgm:pt modelId="{59BC42EB-60D9-4D11-A5E5-127FDF529753}" type="pres">
      <dgm:prSet presAssocID="{1E971212-E810-48F4-ACFF-B5456A71CEB6}" presName="childNode" presStyleLbl="node1" presStyleIdx="0" presStyleCnt="3">
        <dgm:presLayoutVars>
          <dgm:bulletEnabled val="1"/>
        </dgm:presLayoutVars>
      </dgm:prSet>
      <dgm:spPr/>
      <dgm:t>
        <a:bodyPr/>
        <a:lstStyle/>
        <a:p>
          <a:endParaRPr lang="es-EC"/>
        </a:p>
      </dgm:t>
    </dgm:pt>
    <dgm:pt modelId="{D3EA541D-E4E3-47A7-A015-B401C45C9417}" type="pres">
      <dgm:prSet presAssocID="{7B660816-96F4-408E-AF4A-DC776E641301}" presName="hSp" presStyleCnt="0"/>
      <dgm:spPr/>
    </dgm:pt>
    <dgm:pt modelId="{3A7F8E4D-9AC5-4A3C-9ED1-261C7E0869F3}" type="pres">
      <dgm:prSet presAssocID="{7B660816-96F4-408E-AF4A-DC776E641301}" presName="vProcSp" presStyleCnt="0"/>
      <dgm:spPr/>
    </dgm:pt>
    <dgm:pt modelId="{D4B75C24-B30B-4F24-A6B2-B64277D7D609}" type="pres">
      <dgm:prSet presAssocID="{7B660816-96F4-408E-AF4A-DC776E641301}" presName="vSp1" presStyleCnt="0"/>
      <dgm:spPr/>
    </dgm:pt>
    <dgm:pt modelId="{0983C761-E43D-43C7-BAB3-010B88A3CE1B}" type="pres">
      <dgm:prSet presAssocID="{7B660816-96F4-408E-AF4A-DC776E641301}" presName="simulatedConn" presStyleLbl="solidFgAcc1" presStyleIdx="0" presStyleCnt="2"/>
      <dgm:spPr/>
    </dgm:pt>
    <dgm:pt modelId="{A58DE40F-F8F2-4F96-B88E-3FD7FB1021EA}" type="pres">
      <dgm:prSet presAssocID="{7B660816-96F4-408E-AF4A-DC776E641301}" presName="vSp2" presStyleCnt="0"/>
      <dgm:spPr/>
    </dgm:pt>
    <dgm:pt modelId="{57156359-3AC1-41DA-A793-C877DCB8915E}" type="pres">
      <dgm:prSet presAssocID="{7B660816-96F4-408E-AF4A-DC776E641301}" presName="sibTrans" presStyleCnt="0"/>
      <dgm:spPr/>
    </dgm:pt>
    <dgm:pt modelId="{7ADE43EF-A1E5-425E-BAA4-E34E427BFCEA}" type="pres">
      <dgm:prSet presAssocID="{99FF2E6E-2A10-48C5-9457-5890FA22A162}" presName="compositeNode" presStyleCnt="0">
        <dgm:presLayoutVars>
          <dgm:bulletEnabled val="1"/>
        </dgm:presLayoutVars>
      </dgm:prSet>
      <dgm:spPr/>
    </dgm:pt>
    <dgm:pt modelId="{D63FE02C-ACFF-402A-A8E7-0C684F2FCF48}" type="pres">
      <dgm:prSet presAssocID="{99FF2E6E-2A10-48C5-9457-5890FA22A162}" presName="bgRect" presStyleLbl="node1" presStyleIdx="1" presStyleCnt="3" custScaleY="112651"/>
      <dgm:spPr/>
      <dgm:t>
        <a:bodyPr/>
        <a:lstStyle/>
        <a:p>
          <a:endParaRPr lang="es-EC"/>
        </a:p>
      </dgm:t>
    </dgm:pt>
    <dgm:pt modelId="{8CE1BFBF-6279-4184-A8B4-35109524AC8F}" type="pres">
      <dgm:prSet presAssocID="{99FF2E6E-2A10-48C5-9457-5890FA22A162}" presName="parentNode" presStyleLbl="node1" presStyleIdx="1" presStyleCnt="3">
        <dgm:presLayoutVars>
          <dgm:chMax val="0"/>
          <dgm:bulletEnabled val="1"/>
        </dgm:presLayoutVars>
      </dgm:prSet>
      <dgm:spPr/>
      <dgm:t>
        <a:bodyPr/>
        <a:lstStyle/>
        <a:p>
          <a:endParaRPr lang="es-EC"/>
        </a:p>
      </dgm:t>
    </dgm:pt>
    <dgm:pt modelId="{FF8AF0D9-D113-471C-B552-03DA3213976C}" type="pres">
      <dgm:prSet presAssocID="{99FF2E6E-2A10-48C5-9457-5890FA22A162}" presName="childNode" presStyleLbl="node1" presStyleIdx="1" presStyleCnt="3">
        <dgm:presLayoutVars>
          <dgm:bulletEnabled val="1"/>
        </dgm:presLayoutVars>
      </dgm:prSet>
      <dgm:spPr/>
      <dgm:t>
        <a:bodyPr/>
        <a:lstStyle/>
        <a:p>
          <a:endParaRPr lang="es-EC"/>
        </a:p>
      </dgm:t>
    </dgm:pt>
    <dgm:pt modelId="{38717B55-B460-444A-B271-5D4FB077469B}" type="pres">
      <dgm:prSet presAssocID="{34DE8FB3-8EF5-4E52-BCE3-4A8CC4274E6D}" presName="hSp" presStyleCnt="0"/>
      <dgm:spPr/>
    </dgm:pt>
    <dgm:pt modelId="{F9B2D594-A093-4710-A89B-1CF779148935}" type="pres">
      <dgm:prSet presAssocID="{34DE8FB3-8EF5-4E52-BCE3-4A8CC4274E6D}" presName="vProcSp" presStyleCnt="0"/>
      <dgm:spPr/>
    </dgm:pt>
    <dgm:pt modelId="{0811C6C5-8DE5-49D8-BD0B-FB591DC37A01}" type="pres">
      <dgm:prSet presAssocID="{34DE8FB3-8EF5-4E52-BCE3-4A8CC4274E6D}" presName="vSp1" presStyleCnt="0"/>
      <dgm:spPr/>
    </dgm:pt>
    <dgm:pt modelId="{2275D79E-E82E-4A60-9563-4714CAE48062}" type="pres">
      <dgm:prSet presAssocID="{34DE8FB3-8EF5-4E52-BCE3-4A8CC4274E6D}" presName="simulatedConn" presStyleLbl="solidFgAcc1" presStyleIdx="1" presStyleCnt="2"/>
      <dgm:spPr/>
    </dgm:pt>
    <dgm:pt modelId="{16193747-D678-4084-9915-72A4130D7FC0}" type="pres">
      <dgm:prSet presAssocID="{34DE8FB3-8EF5-4E52-BCE3-4A8CC4274E6D}" presName="vSp2" presStyleCnt="0"/>
      <dgm:spPr/>
    </dgm:pt>
    <dgm:pt modelId="{3F1BA7C2-B5FA-49C6-AB0B-E7EB8E190D33}" type="pres">
      <dgm:prSet presAssocID="{34DE8FB3-8EF5-4E52-BCE3-4A8CC4274E6D}" presName="sibTrans" presStyleCnt="0"/>
      <dgm:spPr/>
    </dgm:pt>
    <dgm:pt modelId="{E84A7BDE-392A-4878-B13C-E89E5C42CC77}" type="pres">
      <dgm:prSet presAssocID="{51A13821-6860-419F-B56F-E7F65D5019C9}" presName="compositeNode" presStyleCnt="0">
        <dgm:presLayoutVars>
          <dgm:bulletEnabled val="1"/>
        </dgm:presLayoutVars>
      </dgm:prSet>
      <dgm:spPr/>
    </dgm:pt>
    <dgm:pt modelId="{C46AC539-E977-430E-8EC8-AD95B91D5DCC}" type="pres">
      <dgm:prSet presAssocID="{51A13821-6860-419F-B56F-E7F65D5019C9}" presName="bgRect" presStyleLbl="node1" presStyleIdx="2" presStyleCnt="3" custScaleY="112652"/>
      <dgm:spPr/>
      <dgm:t>
        <a:bodyPr/>
        <a:lstStyle/>
        <a:p>
          <a:endParaRPr lang="es-EC"/>
        </a:p>
      </dgm:t>
    </dgm:pt>
    <dgm:pt modelId="{5F288283-0794-4BC7-9228-1B8A3FBC56AB}" type="pres">
      <dgm:prSet presAssocID="{51A13821-6860-419F-B56F-E7F65D5019C9}" presName="parentNode" presStyleLbl="node1" presStyleIdx="2" presStyleCnt="3">
        <dgm:presLayoutVars>
          <dgm:chMax val="0"/>
          <dgm:bulletEnabled val="1"/>
        </dgm:presLayoutVars>
      </dgm:prSet>
      <dgm:spPr/>
      <dgm:t>
        <a:bodyPr/>
        <a:lstStyle/>
        <a:p>
          <a:endParaRPr lang="es-EC"/>
        </a:p>
      </dgm:t>
    </dgm:pt>
    <dgm:pt modelId="{EB3E5EEE-79A0-4BB4-ACA8-37F75D76EB14}" type="pres">
      <dgm:prSet presAssocID="{51A13821-6860-419F-B56F-E7F65D5019C9}" presName="childNode" presStyleLbl="node1" presStyleIdx="2" presStyleCnt="3">
        <dgm:presLayoutVars>
          <dgm:bulletEnabled val="1"/>
        </dgm:presLayoutVars>
      </dgm:prSet>
      <dgm:spPr/>
      <dgm:t>
        <a:bodyPr/>
        <a:lstStyle/>
        <a:p>
          <a:endParaRPr lang="es-EC"/>
        </a:p>
      </dgm:t>
    </dgm:pt>
  </dgm:ptLst>
  <dgm:cxnLst>
    <dgm:cxn modelId="{0E82BE48-D4A5-498F-BF86-C314D1D9D54A}" srcId="{99FF2E6E-2A10-48C5-9457-5890FA22A162}" destId="{21E29020-84A3-4F47-9907-1F62A49B7351}" srcOrd="1" destOrd="0" parTransId="{BFECA0E1-D38F-47D9-B7CE-78B727FCCC84}" sibTransId="{0324196D-2B63-4D48-BD5D-AAB09D3A0FB6}"/>
    <dgm:cxn modelId="{66A9A8CB-EA32-4FFA-9047-068CE1B11EE6}" type="presOf" srcId="{99EF3BBF-7CEC-4E7A-B5DE-C4029E65CC83}" destId="{FF8AF0D9-D113-471C-B552-03DA3213976C}" srcOrd="0" destOrd="2" presId="urn:microsoft.com/office/officeart/2005/8/layout/hProcess7"/>
    <dgm:cxn modelId="{6CEABF15-99A1-4450-BC3C-0B7456321CA8}" type="presOf" srcId="{1E971212-E810-48F4-ACFF-B5456A71CEB6}" destId="{47562A10-5127-4283-A03E-C20466C1B127}" srcOrd="1" destOrd="0" presId="urn:microsoft.com/office/officeart/2005/8/layout/hProcess7"/>
    <dgm:cxn modelId="{CA45DCCF-D169-48ED-ADAF-714888A0A764}" srcId="{99FF2E6E-2A10-48C5-9457-5890FA22A162}" destId="{0F735F70-E06D-4AF8-AF0C-481E15139D62}" srcOrd="3" destOrd="0" parTransId="{E1E0EEB3-E994-40A5-A170-465DE389DB64}" sibTransId="{ACF65687-B024-4C23-BAE3-4ACDFBF876DD}"/>
    <dgm:cxn modelId="{E632FFC5-55CC-4066-8281-BA09E38CA352}" type="presOf" srcId="{51A13821-6860-419F-B56F-E7F65D5019C9}" destId="{5F288283-0794-4BC7-9228-1B8A3FBC56AB}" srcOrd="1" destOrd="0" presId="urn:microsoft.com/office/officeart/2005/8/layout/hProcess7"/>
    <dgm:cxn modelId="{BC22E528-A6A3-4B6F-B9DC-BE8CE3CC835F}" type="presOf" srcId="{99FF2E6E-2A10-48C5-9457-5890FA22A162}" destId="{8CE1BFBF-6279-4184-A8B4-35109524AC8F}" srcOrd="1" destOrd="0" presId="urn:microsoft.com/office/officeart/2005/8/layout/hProcess7"/>
    <dgm:cxn modelId="{EF1129F8-64E5-48CB-BC51-9D80C66888F3}" type="presOf" srcId="{1E971212-E810-48F4-ACFF-B5456A71CEB6}" destId="{DCAA7615-9073-42AC-B7E6-625F0321CAE2}" srcOrd="0" destOrd="0" presId="urn:microsoft.com/office/officeart/2005/8/layout/hProcess7"/>
    <dgm:cxn modelId="{B9D0D334-3E1C-4DF0-912F-1ECF92633464}" type="presOf" srcId="{21E29020-84A3-4F47-9907-1F62A49B7351}" destId="{FF8AF0D9-D113-471C-B552-03DA3213976C}" srcOrd="0" destOrd="1" presId="urn:microsoft.com/office/officeart/2005/8/layout/hProcess7"/>
    <dgm:cxn modelId="{976FC318-E07F-421B-9D85-860CEA04E9D1}" srcId="{7CFEC56B-340E-4F18-9FD5-79C34D18AEEC}" destId="{51A13821-6860-419F-B56F-E7F65D5019C9}" srcOrd="2" destOrd="0" parTransId="{092312DA-B9E7-4181-9D45-965B82B3325C}" sibTransId="{7CAED057-0E0A-4B9F-A7E9-9E1E9D6890D2}"/>
    <dgm:cxn modelId="{04E3E30B-FD17-4E87-ADF6-41EE1F2A25A1}" srcId="{7CFEC56B-340E-4F18-9FD5-79C34D18AEEC}" destId="{1E971212-E810-48F4-ACFF-B5456A71CEB6}" srcOrd="0" destOrd="0" parTransId="{018B7DF9-ACEE-43A1-A22B-7D84A76DA354}" sibTransId="{7B660816-96F4-408E-AF4A-DC776E641301}"/>
    <dgm:cxn modelId="{621FE7E6-FE25-43E5-A226-94FB8CB08A3A}" srcId="{1E971212-E810-48F4-ACFF-B5456A71CEB6}" destId="{1D0A4836-03F9-412F-9D5D-E17288700D48}" srcOrd="0" destOrd="0" parTransId="{0B47BFC5-7F71-454D-BE66-B72B72E1A546}" sibTransId="{E362FC46-877A-49C6-BB3E-1257ED0FF38E}"/>
    <dgm:cxn modelId="{47A21546-AE3C-4BEF-9D7E-CB19881458C2}" srcId="{51A13821-6860-419F-B56F-E7F65D5019C9}" destId="{0B179741-893D-4A72-98B5-8C589F17F650}" srcOrd="1" destOrd="0" parTransId="{2BECE72C-B0AA-415D-BA42-440B0ED584ED}" sibTransId="{1F7EA6BD-65C0-420B-8CE5-45A928D77D7B}"/>
    <dgm:cxn modelId="{4AA3C616-23C1-468E-A936-FCFD89D7BCB3}" type="presOf" srcId="{97643897-32E6-4C84-8D89-CBAE513193F6}" destId="{FF8AF0D9-D113-471C-B552-03DA3213976C}" srcOrd="0" destOrd="0" presId="urn:microsoft.com/office/officeart/2005/8/layout/hProcess7"/>
    <dgm:cxn modelId="{EE06F18B-E92E-437F-A66D-84DA12862B00}" type="presOf" srcId="{99FF2E6E-2A10-48C5-9457-5890FA22A162}" destId="{D63FE02C-ACFF-402A-A8E7-0C684F2FCF48}" srcOrd="0" destOrd="0" presId="urn:microsoft.com/office/officeart/2005/8/layout/hProcess7"/>
    <dgm:cxn modelId="{2FA787F1-86DA-4368-9EB9-D85417C56DCB}" type="presOf" srcId="{C9E56E82-A487-4346-BF0B-181A191F5C2F}" destId="{EB3E5EEE-79A0-4BB4-ACA8-37F75D76EB14}" srcOrd="0" destOrd="2" presId="urn:microsoft.com/office/officeart/2005/8/layout/hProcess7"/>
    <dgm:cxn modelId="{56412EC6-434F-449A-98A0-5DF76C581589}" type="presOf" srcId="{7CFEC56B-340E-4F18-9FD5-79C34D18AEEC}" destId="{97AED022-F331-42C3-A1FF-CC706FA3C777}" srcOrd="0" destOrd="0" presId="urn:microsoft.com/office/officeart/2005/8/layout/hProcess7"/>
    <dgm:cxn modelId="{A9CDDB15-F532-4E88-8B4E-87CDCC2C4BAA}" type="presOf" srcId="{3DCE8DB7-3B75-4E4C-9F10-91AA5CDE5F40}" destId="{EB3E5EEE-79A0-4BB4-ACA8-37F75D76EB14}" srcOrd="0" destOrd="0" presId="urn:microsoft.com/office/officeart/2005/8/layout/hProcess7"/>
    <dgm:cxn modelId="{D3437BD5-8123-4DB8-B1EA-E35DBE2AB4FE}" type="presOf" srcId="{0F735F70-E06D-4AF8-AF0C-481E15139D62}" destId="{FF8AF0D9-D113-471C-B552-03DA3213976C}" srcOrd="0" destOrd="3" presId="urn:microsoft.com/office/officeart/2005/8/layout/hProcess7"/>
    <dgm:cxn modelId="{BF43F9D9-CF48-4666-BCC4-A50D8D56AA10}" srcId="{99FF2E6E-2A10-48C5-9457-5890FA22A162}" destId="{97643897-32E6-4C84-8D89-CBAE513193F6}" srcOrd="0" destOrd="0" parTransId="{5F2C476E-11BF-4069-B966-559D8FD7E51E}" sibTransId="{F02259CE-8816-408C-A24B-453FB6E44D52}"/>
    <dgm:cxn modelId="{BE4D8A77-F190-4B5E-A955-C6DD3AB7C4A1}" type="presOf" srcId="{26C20F7A-5B9F-408B-8B18-0F498CB2F8B4}" destId="{FF8AF0D9-D113-471C-B552-03DA3213976C}" srcOrd="0" destOrd="4" presId="urn:microsoft.com/office/officeart/2005/8/layout/hProcess7"/>
    <dgm:cxn modelId="{FEE40E97-0A87-481F-96E5-548D9AB32A9F}" srcId="{51A13821-6860-419F-B56F-E7F65D5019C9}" destId="{C9E56E82-A487-4346-BF0B-181A191F5C2F}" srcOrd="2" destOrd="0" parTransId="{5301E122-5525-4D18-AFCA-075328E8E0BD}" sibTransId="{349EFD91-1366-489A-B9DC-80912F11CA56}"/>
    <dgm:cxn modelId="{643073A9-089D-4472-B813-738F0CDFC1F3}" type="presOf" srcId="{0B179741-893D-4A72-98B5-8C589F17F650}" destId="{EB3E5EEE-79A0-4BB4-ACA8-37F75D76EB14}" srcOrd="0" destOrd="1" presId="urn:microsoft.com/office/officeart/2005/8/layout/hProcess7"/>
    <dgm:cxn modelId="{BF437782-429B-472E-9508-2891EBD48F05}" srcId="{7CFEC56B-340E-4F18-9FD5-79C34D18AEEC}" destId="{99FF2E6E-2A10-48C5-9457-5890FA22A162}" srcOrd="1" destOrd="0" parTransId="{7A09D94F-0ADA-4F68-937B-5ECEEA18EDDE}" sibTransId="{34DE8FB3-8EF5-4E52-BCE3-4A8CC4274E6D}"/>
    <dgm:cxn modelId="{010F50D2-B6E4-447D-99FB-2E2B9CAA445C}" srcId="{99FF2E6E-2A10-48C5-9457-5890FA22A162}" destId="{26C20F7A-5B9F-408B-8B18-0F498CB2F8B4}" srcOrd="4" destOrd="0" parTransId="{80445F39-3E5B-49B2-9F82-5B90C2D3DCEA}" sibTransId="{7E717A65-72F0-466C-B23D-85DFD08B47A4}"/>
    <dgm:cxn modelId="{B9DDD5AB-5889-48B9-9349-68AF23E023D6}" type="presOf" srcId="{1D0A4836-03F9-412F-9D5D-E17288700D48}" destId="{59BC42EB-60D9-4D11-A5E5-127FDF529753}" srcOrd="0" destOrd="0" presId="urn:microsoft.com/office/officeart/2005/8/layout/hProcess7"/>
    <dgm:cxn modelId="{AF810711-480B-4E18-8DEA-2B0A2391196A}" srcId="{51A13821-6860-419F-B56F-E7F65D5019C9}" destId="{3DCE8DB7-3B75-4E4C-9F10-91AA5CDE5F40}" srcOrd="0" destOrd="0" parTransId="{3773F4BA-BD43-4116-8789-5719E74152A4}" sibTransId="{3C7A4633-0621-42E5-A6E3-57BF3AEB3C17}"/>
    <dgm:cxn modelId="{AB4A4B75-E8C8-43B1-A648-7EF90386C09C}" srcId="{99FF2E6E-2A10-48C5-9457-5890FA22A162}" destId="{99EF3BBF-7CEC-4E7A-B5DE-C4029E65CC83}" srcOrd="2" destOrd="0" parTransId="{CFA45452-6534-42BE-8B33-7B2C089A6D92}" sibTransId="{EEAAE6D9-CF3C-470B-AF1A-87296B0621B6}"/>
    <dgm:cxn modelId="{3AA418DD-2BA5-4040-A058-1091F7BC0352}" type="presOf" srcId="{51A13821-6860-419F-B56F-E7F65D5019C9}" destId="{C46AC539-E977-430E-8EC8-AD95B91D5DCC}" srcOrd="0" destOrd="0" presId="urn:microsoft.com/office/officeart/2005/8/layout/hProcess7"/>
    <dgm:cxn modelId="{55456A16-EF3A-4849-B148-4014249882DD}" type="presParOf" srcId="{97AED022-F331-42C3-A1FF-CC706FA3C777}" destId="{230E0953-AE99-423E-97AE-DE4532773D13}" srcOrd="0" destOrd="0" presId="urn:microsoft.com/office/officeart/2005/8/layout/hProcess7"/>
    <dgm:cxn modelId="{5FEADBB0-2B2B-4425-8C38-3966641A9C52}" type="presParOf" srcId="{230E0953-AE99-423E-97AE-DE4532773D13}" destId="{DCAA7615-9073-42AC-B7E6-625F0321CAE2}" srcOrd="0" destOrd="0" presId="urn:microsoft.com/office/officeart/2005/8/layout/hProcess7"/>
    <dgm:cxn modelId="{F12656C5-7D6D-4053-A5B6-AF7A4FD69B18}" type="presParOf" srcId="{230E0953-AE99-423E-97AE-DE4532773D13}" destId="{47562A10-5127-4283-A03E-C20466C1B127}" srcOrd="1" destOrd="0" presId="urn:microsoft.com/office/officeart/2005/8/layout/hProcess7"/>
    <dgm:cxn modelId="{99A2B5F0-7824-4BE1-9C6F-AAF4F1CCBD20}" type="presParOf" srcId="{230E0953-AE99-423E-97AE-DE4532773D13}" destId="{59BC42EB-60D9-4D11-A5E5-127FDF529753}" srcOrd="2" destOrd="0" presId="urn:microsoft.com/office/officeart/2005/8/layout/hProcess7"/>
    <dgm:cxn modelId="{4C6E9198-31D3-4C53-AA24-DFF523E0CC95}" type="presParOf" srcId="{97AED022-F331-42C3-A1FF-CC706FA3C777}" destId="{D3EA541D-E4E3-47A7-A015-B401C45C9417}" srcOrd="1" destOrd="0" presId="urn:microsoft.com/office/officeart/2005/8/layout/hProcess7"/>
    <dgm:cxn modelId="{E6DE6EFB-05A2-45AA-9C27-A4099C566E22}" type="presParOf" srcId="{97AED022-F331-42C3-A1FF-CC706FA3C777}" destId="{3A7F8E4D-9AC5-4A3C-9ED1-261C7E0869F3}" srcOrd="2" destOrd="0" presId="urn:microsoft.com/office/officeart/2005/8/layout/hProcess7"/>
    <dgm:cxn modelId="{0E877F86-1961-40B9-8745-ACFE7DD05E14}" type="presParOf" srcId="{3A7F8E4D-9AC5-4A3C-9ED1-261C7E0869F3}" destId="{D4B75C24-B30B-4F24-A6B2-B64277D7D609}" srcOrd="0" destOrd="0" presId="urn:microsoft.com/office/officeart/2005/8/layout/hProcess7"/>
    <dgm:cxn modelId="{704C391B-4819-4978-BCDE-DF31D468218F}" type="presParOf" srcId="{3A7F8E4D-9AC5-4A3C-9ED1-261C7E0869F3}" destId="{0983C761-E43D-43C7-BAB3-010B88A3CE1B}" srcOrd="1" destOrd="0" presId="urn:microsoft.com/office/officeart/2005/8/layout/hProcess7"/>
    <dgm:cxn modelId="{AFAADE0F-824C-4D0B-BFFC-E973BBC2BCDE}" type="presParOf" srcId="{3A7F8E4D-9AC5-4A3C-9ED1-261C7E0869F3}" destId="{A58DE40F-F8F2-4F96-B88E-3FD7FB1021EA}" srcOrd="2" destOrd="0" presId="urn:microsoft.com/office/officeart/2005/8/layout/hProcess7"/>
    <dgm:cxn modelId="{776929C8-26C4-4227-9439-71D666112842}" type="presParOf" srcId="{97AED022-F331-42C3-A1FF-CC706FA3C777}" destId="{57156359-3AC1-41DA-A793-C877DCB8915E}" srcOrd="3" destOrd="0" presId="urn:microsoft.com/office/officeart/2005/8/layout/hProcess7"/>
    <dgm:cxn modelId="{5D64768B-2930-426B-A328-86254D58A529}" type="presParOf" srcId="{97AED022-F331-42C3-A1FF-CC706FA3C777}" destId="{7ADE43EF-A1E5-425E-BAA4-E34E427BFCEA}" srcOrd="4" destOrd="0" presId="urn:microsoft.com/office/officeart/2005/8/layout/hProcess7"/>
    <dgm:cxn modelId="{8428AF62-919E-4800-B7AA-3B3941B1FF46}" type="presParOf" srcId="{7ADE43EF-A1E5-425E-BAA4-E34E427BFCEA}" destId="{D63FE02C-ACFF-402A-A8E7-0C684F2FCF48}" srcOrd="0" destOrd="0" presId="urn:microsoft.com/office/officeart/2005/8/layout/hProcess7"/>
    <dgm:cxn modelId="{B844193C-27A4-474B-84A7-64565421DB5C}" type="presParOf" srcId="{7ADE43EF-A1E5-425E-BAA4-E34E427BFCEA}" destId="{8CE1BFBF-6279-4184-A8B4-35109524AC8F}" srcOrd="1" destOrd="0" presId="urn:microsoft.com/office/officeart/2005/8/layout/hProcess7"/>
    <dgm:cxn modelId="{570B53DB-3B00-477D-9723-E2DF02FB7E51}" type="presParOf" srcId="{7ADE43EF-A1E5-425E-BAA4-E34E427BFCEA}" destId="{FF8AF0D9-D113-471C-B552-03DA3213976C}" srcOrd="2" destOrd="0" presId="urn:microsoft.com/office/officeart/2005/8/layout/hProcess7"/>
    <dgm:cxn modelId="{83A1B37C-A482-43A0-A28B-0CBD6664B1A1}" type="presParOf" srcId="{97AED022-F331-42C3-A1FF-CC706FA3C777}" destId="{38717B55-B460-444A-B271-5D4FB077469B}" srcOrd="5" destOrd="0" presId="urn:microsoft.com/office/officeart/2005/8/layout/hProcess7"/>
    <dgm:cxn modelId="{32D66394-9AB7-442C-BE83-0296D757B24B}" type="presParOf" srcId="{97AED022-F331-42C3-A1FF-CC706FA3C777}" destId="{F9B2D594-A093-4710-A89B-1CF779148935}" srcOrd="6" destOrd="0" presId="urn:microsoft.com/office/officeart/2005/8/layout/hProcess7"/>
    <dgm:cxn modelId="{6A738766-8D83-419D-A6FB-6DCD5F86807C}" type="presParOf" srcId="{F9B2D594-A093-4710-A89B-1CF779148935}" destId="{0811C6C5-8DE5-49D8-BD0B-FB591DC37A01}" srcOrd="0" destOrd="0" presId="urn:microsoft.com/office/officeart/2005/8/layout/hProcess7"/>
    <dgm:cxn modelId="{B00B1669-1960-4AF1-B54F-FE81A0211D04}" type="presParOf" srcId="{F9B2D594-A093-4710-A89B-1CF779148935}" destId="{2275D79E-E82E-4A60-9563-4714CAE48062}" srcOrd="1" destOrd="0" presId="urn:microsoft.com/office/officeart/2005/8/layout/hProcess7"/>
    <dgm:cxn modelId="{8384E776-15DC-4DFE-BD13-34387E346F1D}" type="presParOf" srcId="{F9B2D594-A093-4710-A89B-1CF779148935}" destId="{16193747-D678-4084-9915-72A4130D7FC0}" srcOrd="2" destOrd="0" presId="urn:microsoft.com/office/officeart/2005/8/layout/hProcess7"/>
    <dgm:cxn modelId="{E96A111D-AC64-4C02-87EE-058CBDBCBDFA}" type="presParOf" srcId="{97AED022-F331-42C3-A1FF-CC706FA3C777}" destId="{3F1BA7C2-B5FA-49C6-AB0B-E7EB8E190D33}" srcOrd="7" destOrd="0" presId="urn:microsoft.com/office/officeart/2005/8/layout/hProcess7"/>
    <dgm:cxn modelId="{73722E9C-A3EE-44E5-BF43-33E4353BBDF2}" type="presParOf" srcId="{97AED022-F331-42C3-A1FF-CC706FA3C777}" destId="{E84A7BDE-392A-4878-B13C-E89E5C42CC77}" srcOrd="8" destOrd="0" presId="urn:microsoft.com/office/officeart/2005/8/layout/hProcess7"/>
    <dgm:cxn modelId="{EF9F784D-6F3E-43B3-9557-DA19AC0E55F4}" type="presParOf" srcId="{E84A7BDE-392A-4878-B13C-E89E5C42CC77}" destId="{C46AC539-E977-430E-8EC8-AD95B91D5DCC}" srcOrd="0" destOrd="0" presId="urn:microsoft.com/office/officeart/2005/8/layout/hProcess7"/>
    <dgm:cxn modelId="{0B80AF2C-5118-4C35-BEDC-758BEFDA8E38}" type="presParOf" srcId="{E84A7BDE-392A-4878-B13C-E89E5C42CC77}" destId="{5F288283-0794-4BC7-9228-1B8A3FBC56AB}" srcOrd="1" destOrd="0" presId="urn:microsoft.com/office/officeart/2005/8/layout/hProcess7"/>
    <dgm:cxn modelId="{C5ADC26D-4126-4447-8EE3-0AB53ADBA9DE}" type="presParOf" srcId="{E84A7BDE-392A-4878-B13C-E89E5C42CC77}" destId="{EB3E5EEE-79A0-4BB4-ACA8-37F75D76EB1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897A65-81EC-4829-9343-0B9949728F6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70367385-4060-42E5-A86A-5532B76DF1CA}">
      <dgm:prSet phldrT="[Texto]"/>
      <dgm:spPr/>
      <dgm:t>
        <a:bodyPr/>
        <a:lstStyle/>
        <a:p>
          <a:r>
            <a:rPr lang="es-EC" dirty="0" smtClean="0"/>
            <a:t>Población</a:t>
          </a:r>
          <a:endParaRPr lang="es-EC" dirty="0"/>
        </a:p>
      </dgm:t>
    </dgm:pt>
    <dgm:pt modelId="{8C60FDCA-8364-4294-9812-18A1FA556E04}" type="parTrans" cxnId="{8E9BC41A-2423-457F-BEC5-92A19E1AFE0F}">
      <dgm:prSet/>
      <dgm:spPr/>
      <dgm:t>
        <a:bodyPr/>
        <a:lstStyle/>
        <a:p>
          <a:endParaRPr lang="es-EC"/>
        </a:p>
      </dgm:t>
    </dgm:pt>
    <dgm:pt modelId="{911CC44D-5C19-4542-8862-0E47FD6792AC}" type="sibTrans" cxnId="{8E9BC41A-2423-457F-BEC5-92A19E1AFE0F}">
      <dgm:prSet/>
      <dgm:spPr/>
      <dgm:t>
        <a:bodyPr/>
        <a:lstStyle/>
        <a:p>
          <a:endParaRPr lang="es-EC"/>
        </a:p>
      </dgm:t>
    </dgm:pt>
    <dgm:pt modelId="{FA219B88-2403-4B05-9B03-6599D535E92F}">
      <dgm:prSet phldrT="[Texto]"/>
      <dgm:spPr/>
      <dgm:t>
        <a:bodyPr/>
        <a:lstStyle/>
        <a:p>
          <a:r>
            <a:rPr lang="es-EC" dirty="0" smtClean="0"/>
            <a:t>184.136 hab. Distribuida en 6 cantones, con 50% urbana y 50% rural</a:t>
          </a:r>
          <a:endParaRPr lang="es-EC" dirty="0"/>
        </a:p>
      </dgm:t>
    </dgm:pt>
    <dgm:pt modelId="{6A73D460-DDA2-4347-A728-20B89B610BF9}" type="parTrans" cxnId="{10C271AA-82BC-442A-ABB1-531C792EED7E}">
      <dgm:prSet/>
      <dgm:spPr/>
      <dgm:t>
        <a:bodyPr/>
        <a:lstStyle/>
        <a:p>
          <a:endParaRPr lang="es-EC"/>
        </a:p>
      </dgm:t>
    </dgm:pt>
    <dgm:pt modelId="{9CCAF323-2EBD-418C-9F6E-F1D21C18629D}" type="sibTrans" cxnId="{10C271AA-82BC-442A-ABB1-531C792EED7E}">
      <dgm:prSet/>
      <dgm:spPr/>
      <dgm:t>
        <a:bodyPr/>
        <a:lstStyle/>
        <a:p>
          <a:endParaRPr lang="es-EC"/>
        </a:p>
      </dgm:t>
    </dgm:pt>
    <dgm:pt modelId="{052FAD6C-8B90-4B18-ABA5-787D375A626F}">
      <dgm:prSet phldrT="[Texto]"/>
      <dgm:spPr/>
      <dgm:t>
        <a:bodyPr/>
        <a:lstStyle/>
        <a:p>
          <a:r>
            <a:rPr lang="es-EC" dirty="0" smtClean="0"/>
            <a:t>Principales actividades económicas</a:t>
          </a:r>
          <a:endParaRPr lang="es-EC" dirty="0"/>
        </a:p>
      </dgm:t>
    </dgm:pt>
    <dgm:pt modelId="{94B2D553-F6E9-437C-8769-85EFFFEB7574}" type="parTrans" cxnId="{AEFAE472-2B69-4B26-9B76-17007BF770E5}">
      <dgm:prSet/>
      <dgm:spPr/>
      <dgm:t>
        <a:bodyPr/>
        <a:lstStyle/>
        <a:p>
          <a:endParaRPr lang="es-EC"/>
        </a:p>
      </dgm:t>
    </dgm:pt>
    <dgm:pt modelId="{F65BFCB0-D54B-4EFE-8389-3E36CAAF44FC}" type="sibTrans" cxnId="{AEFAE472-2B69-4B26-9B76-17007BF770E5}">
      <dgm:prSet/>
      <dgm:spPr/>
      <dgm:t>
        <a:bodyPr/>
        <a:lstStyle/>
        <a:p>
          <a:endParaRPr lang="es-EC"/>
        </a:p>
      </dgm:t>
    </dgm:pt>
    <dgm:pt modelId="{122D9B09-4A67-44F5-8040-7B6CCC582BAC}">
      <dgm:prSet phldrT="[Texto]"/>
      <dgm:spPr/>
      <dgm:t>
        <a:bodyPr/>
        <a:lstStyle/>
        <a:p>
          <a:r>
            <a:rPr lang="es-EC" dirty="0" smtClean="0"/>
            <a:t>Comercio al por mayor y menor</a:t>
          </a:r>
          <a:endParaRPr lang="es-EC" dirty="0"/>
        </a:p>
      </dgm:t>
    </dgm:pt>
    <dgm:pt modelId="{2BCFD1C5-6D43-4252-9CC8-00BCC4839324}" type="parTrans" cxnId="{48C42208-F605-41DC-977A-C37B90164F1B}">
      <dgm:prSet/>
      <dgm:spPr/>
      <dgm:t>
        <a:bodyPr/>
        <a:lstStyle/>
        <a:p>
          <a:endParaRPr lang="es-EC"/>
        </a:p>
      </dgm:t>
    </dgm:pt>
    <dgm:pt modelId="{5B32D904-4749-4CC3-B05F-CA95178A61DC}" type="sibTrans" cxnId="{48C42208-F605-41DC-977A-C37B90164F1B}">
      <dgm:prSet/>
      <dgm:spPr/>
      <dgm:t>
        <a:bodyPr/>
        <a:lstStyle/>
        <a:p>
          <a:endParaRPr lang="es-EC"/>
        </a:p>
      </dgm:t>
    </dgm:pt>
    <dgm:pt modelId="{7492FEA7-D224-467E-9970-4CB6B19A51DE}">
      <dgm:prSet phldrT="[Texto]"/>
      <dgm:spPr/>
      <dgm:t>
        <a:bodyPr/>
        <a:lstStyle/>
        <a:p>
          <a:r>
            <a:rPr lang="es-EC" dirty="0" smtClean="0"/>
            <a:t>Ingreso por ventas todos los sectores</a:t>
          </a:r>
          <a:endParaRPr lang="es-EC" dirty="0"/>
        </a:p>
      </dgm:t>
    </dgm:pt>
    <dgm:pt modelId="{041B8EC2-9353-426A-844A-B69506E1761E}" type="parTrans" cxnId="{35365788-7EF3-49E0-B241-791A9BAF0D64}">
      <dgm:prSet/>
      <dgm:spPr/>
      <dgm:t>
        <a:bodyPr/>
        <a:lstStyle/>
        <a:p>
          <a:endParaRPr lang="es-EC"/>
        </a:p>
      </dgm:t>
    </dgm:pt>
    <dgm:pt modelId="{240DB71A-DA20-41E7-BAC6-27CD452B4E46}" type="sibTrans" cxnId="{35365788-7EF3-49E0-B241-791A9BAF0D64}">
      <dgm:prSet/>
      <dgm:spPr/>
      <dgm:t>
        <a:bodyPr/>
        <a:lstStyle/>
        <a:p>
          <a:endParaRPr lang="es-EC"/>
        </a:p>
      </dgm:t>
    </dgm:pt>
    <dgm:pt modelId="{83C8689A-A6BC-4C34-9F2D-E9EDCBF3E03F}">
      <dgm:prSet phldrT="[Texto]"/>
      <dgm:spPr/>
      <dgm:t>
        <a:bodyPr/>
        <a:lstStyle/>
        <a:p>
          <a:r>
            <a:rPr lang="es-EC" dirty="0" smtClean="0"/>
            <a:t>$ 330 millones USD al 2017</a:t>
          </a:r>
          <a:endParaRPr lang="es-EC" dirty="0"/>
        </a:p>
      </dgm:t>
    </dgm:pt>
    <dgm:pt modelId="{1EE39A5A-754A-44D0-857B-1FFB5B8653F0}" type="parTrans" cxnId="{4B96094F-A98E-4FAF-ACF9-3684A9F62A74}">
      <dgm:prSet/>
      <dgm:spPr/>
      <dgm:t>
        <a:bodyPr/>
        <a:lstStyle/>
        <a:p>
          <a:endParaRPr lang="es-EC"/>
        </a:p>
      </dgm:t>
    </dgm:pt>
    <dgm:pt modelId="{A6C1619B-E76C-41F0-B717-DF88B875F0F5}" type="sibTrans" cxnId="{4B96094F-A98E-4FAF-ACF9-3684A9F62A74}">
      <dgm:prSet/>
      <dgm:spPr/>
      <dgm:t>
        <a:bodyPr/>
        <a:lstStyle/>
        <a:p>
          <a:endParaRPr lang="es-EC"/>
        </a:p>
      </dgm:t>
    </dgm:pt>
    <dgm:pt modelId="{B997486F-8629-435A-856C-FCA0CC05C6E3}">
      <dgm:prSet phldrT="[Texto]"/>
      <dgm:spPr/>
      <dgm:t>
        <a:bodyPr/>
        <a:lstStyle/>
        <a:p>
          <a:r>
            <a:rPr lang="es-EC" dirty="0" smtClean="0"/>
            <a:t>Agricultura y silvicultura</a:t>
          </a:r>
          <a:endParaRPr lang="es-EC" dirty="0"/>
        </a:p>
      </dgm:t>
    </dgm:pt>
    <dgm:pt modelId="{21137DFD-BC3B-43BF-8A4B-0DC4C4E88FF7}" type="parTrans" cxnId="{6EF5CF60-6544-4E96-B105-CFEAA8908490}">
      <dgm:prSet/>
      <dgm:spPr/>
      <dgm:t>
        <a:bodyPr/>
        <a:lstStyle/>
        <a:p>
          <a:endParaRPr lang="es-EC"/>
        </a:p>
      </dgm:t>
    </dgm:pt>
    <dgm:pt modelId="{3C4D8ABE-AC9B-4C9C-A231-D16E76BBC395}" type="sibTrans" cxnId="{6EF5CF60-6544-4E96-B105-CFEAA8908490}">
      <dgm:prSet/>
      <dgm:spPr/>
      <dgm:t>
        <a:bodyPr/>
        <a:lstStyle/>
        <a:p>
          <a:endParaRPr lang="es-EC"/>
        </a:p>
      </dgm:t>
    </dgm:pt>
    <dgm:pt modelId="{363FDC05-0172-4F1A-B53A-F81984F4660C}">
      <dgm:prSet phldrT="[Texto]"/>
      <dgm:spPr/>
      <dgm:t>
        <a:bodyPr/>
        <a:lstStyle/>
        <a:p>
          <a:r>
            <a:rPr lang="es-EC" dirty="0" smtClean="0"/>
            <a:t>Transporte y almacenamiento</a:t>
          </a:r>
          <a:endParaRPr lang="es-EC" dirty="0"/>
        </a:p>
      </dgm:t>
    </dgm:pt>
    <dgm:pt modelId="{156FC957-BC95-43AE-8D70-FB300C5B8CC8}" type="parTrans" cxnId="{1AE4E873-96D9-479B-A12E-6FF45A088653}">
      <dgm:prSet/>
      <dgm:spPr/>
      <dgm:t>
        <a:bodyPr/>
        <a:lstStyle/>
        <a:p>
          <a:endParaRPr lang="es-EC"/>
        </a:p>
      </dgm:t>
    </dgm:pt>
    <dgm:pt modelId="{E6975EC4-4F4F-4ABD-951E-459EADB94DD5}" type="sibTrans" cxnId="{1AE4E873-96D9-479B-A12E-6FF45A088653}">
      <dgm:prSet/>
      <dgm:spPr/>
      <dgm:t>
        <a:bodyPr/>
        <a:lstStyle/>
        <a:p>
          <a:endParaRPr lang="es-EC"/>
        </a:p>
      </dgm:t>
    </dgm:pt>
    <dgm:pt modelId="{2928497B-662F-491C-8011-EE336F5A940C}">
      <dgm:prSet phldrT="[Texto]"/>
      <dgm:spPr/>
      <dgm:t>
        <a:bodyPr/>
        <a:lstStyle/>
        <a:p>
          <a:r>
            <a:rPr lang="es-EC" dirty="0" smtClean="0"/>
            <a:t>Servicios varios</a:t>
          </a:r>
          <a:endParaRPr lang="es-EC" dirty="0"/>
        </a:p>
      </dgm:t>
    </dgm:pt>
    <dgm:pt modelId="{0F4B6E4E-502D-4BF7-B658-0BD7187882BD}" type="parTrans" cxnId="{48272892-E87E-4FB7-BB6B-E008C22F450D}">
      <dgm:prSet/>
      <dgm:spPr/>
      <dgm:t>
        <a:bodyPr/>
        <a:lstStyle/>
        <a:p>
          <a:endParaRPr lang="es-EC"/>
        </a:p>
      </dgm:t>
    </dgm:pt>
    <dgm:pt modelId="{3CCA525B-C689-425D-8863-1DB1B7C82716}" type="sibTrans" cxnId="{48272892-E87E-4FB7-BB6B-E008C22F450D}">
      <dgm:prSet/>
      <dgm:spPr/>
      <dgm:t>
        <a:bodyPr/>
        <a:lstStyle/>
        <a:p>
          <a:endParaRPr lang="es-EC"/>
        </a:p>
      </dgm:t>
    </dgm:pt>
    <dgm:pt modelId="{254C5489-054D-4E90-9C6E-2F5F6614F0FC}" type="pres">
      <dgm:prSet presAssocID="{D7897A65-81EC-4829-9343-0B9949728F66}" presName="Name0" presStyleCnt="0">
        <dgm:presLayoutVars>
          <dgm:dir/>
          <dgm:animLvl val="lvl"/>
          <dgm:resizeHandles val="exact"/>
        </dgm:presLayoutVars>
      </dgm:prSet>
      <dgm:spPr/>
      <dgm:t>
        <a:bodyPr/>
        <a:lstStyle/>
        <a:p>
          <a:endParaRPr lang="es-EC"/>
        </a:p>
      </dgm:t>
    </dgm:pt>
    <dgm:pt modelId="{BA329494-A9EB-43C5-A419-601A7CEDE33A}" type="pres">
      <dgm:prSet presAssocID="{70367385-4060-42E5-A86A-5532B76DF1CA}" presName="composite" presStyleCnt="0"/>
      <dgm:spPr/>
    </dgm:pt>
    <dgm:pt modelId="{5173D11C-463B-480B-B444-8CD2C3805E49}" type="pres">
      <dgm:prSet presAssocID="{70367385-4060-42E5-A86A-5532B76DF1CA}" presName="parTx" presStyleLbl="alignNode1" presStyleIdx="0" presStyleCnt="3">
        <dgm:presLayoutVars>
          <dgm:chMax val="0"/>
          <dgm:chPref val="0"/>
          <dgm:bulletEnabled val="1"/>
        </dgm:presLayoutVars>
      </dgm:prSet>
      <dgm:spPr/>
      <dgm:t>
        <a:bodyPr/>
        <a:lstStyle/>
        <a:p>
          <a:endParaRPr lang="es-EC"/>
        </a:p>
      </dgm:t>
    </dgm:pt>
    <dgm:pt modelId="{E7C4AE60-46B0-4CF1-9948-077B82DD11F3}" type="pres">
      <dgm:prSet presAssocID="{70367385-4060-42E5-A86A-5532B76DF1CA}" presName="desTx" presStyleLbl="alignAccFollowNode1" presStyleIdx="0" presStyleCnt="3">
        <dgm:presLayoutVars>
          <dgm:bulletEnabled val="1"/>
        </dgm:presLayoutVars>
      </dgm:prSet>
      <dgm:spPr/>
      <dgm:t>
        <a:bodyPr/>
        <a:lstStyle/>
        <a:p>
          <a:endParaRPr lang="es-EC"/>
        </a:p>
      </dgm:t>
    </dgm:pt>
    <dgm:pt modelId="{0CA86611-13F9-4693-87B6-E43E76A44850}" type="pres">
      <dgm:prSet presAssocID="{911CC44D-5C19-4542-8862-0E47FD6792AC}" presName="space" presStyleCnt="0"/>
      <dgm:spPr/>
    </dgm:pt>
    <dgm:pt modelId="{7273BEA3-560A-4DD8-859A-9541679B3C5A}" type="pres">
      <dgm:prSet presAssocID="{052FAD6C-8B90-4B18-ABA5-787D375A626F}" presName="composite" presStyleCnt="0"/>
      <dgm:spPr/>
    </dgm:pt>
    <dgm:pt modelId="{09FAE3D1-968A-40C6-8E06-B658CFA3C9A3}" type="pres">
      <dgm:prSet presAssocID="{052FAD6C-8B90-4B18-ABA5-787D375A626F}" presName="parTx" presStyleLbl="alignNode1" presStyleIdx="1" presStyleCnt="3">
        <dgm:presLayoutVars>
          <dgm:chMax val="0"/>
          <dgm:chPref val="0"/>
          <dgm:bulletEnabled val="1"/>
        </dgm:presLayoutVars>
      </dgm:prSet>
      <dgm:spPr/>
      <dgm:t>
        <a:bodyPr/>
        <a:lstStyle/>
        <a:p>
          <a:endParaRPr lang="es-EC"/>
        </a:p>
      </dgm:t>
    </dgm:pt>
    <dgm:pt modelId="{AFC2B690-46BF-4DF5-A2C1-59D329690735}" type="pres">
      <dgm:prSet presAssocID="{052FAD6C-8B90-4B18-ABA5-787D375A626F}" presName="desTx" presStyleLbl="alignAccFollowNode1" presStyleIdx="1" presStyleCnt="3">
        <dgm:presLayoutVars>
          <dgm:bulletEnabled val="1"/>
        </dgm:presLayoutVars>
      </dgm:prSet>
      <dgm:spPr/>
      <dgm:t>
        <a:bodyPr/>
        <a:lstStyle/>
        <a:p>
          <a:endParaRPr lang="es-EC"/>
        </a:p>
      </dgm:t>
    </dgm:pt>
    <dgm:pt modelId="{1D4DC4D0-D389-431F-962F-A3D4C5E3D4C8}" type="pres">
      <dgm:prSet presAssocID="{F65BFCB0-D54B-4EFE-8389-3E36CAAF44FC}" presName="space" presStyleCnt="0"/>
      <dgm:spPr/>
    </dgm:pt>
    <dgm:pt modelId="{C86DA625-20AF-424A-8A15-3A9220C82C20}" type="pres">
      <dgm:prSet presAssocID="{7492FEA7-D224-467E-9970-4CB6B19A51DE}" presName="composite" presStyleCnt="0"/>
      <dgm:spPr/>
    </dgm:pt>
    <dgm:pt modelId="{501C9CA0-7408-4FC0-B86E-A7B5BF2C4E7A}" type="pres">
      <dgm:prSet presAssocID="{7492FEA7-D224-467E-9970-4CB6B19A51DE}" presName="parTx" presStyleLbl="alignNode1" presStyleIdx="2" presStyleCnt="3">
        <dgm:presLayoutVars>
          <dgm:chMax val="0"/>
          <dgm:chPref val="0"/>
          <dgm:bulletEnabled val="1"/>
        </dgm:presLayoutVars>
      </dgm:prSet>
      <dgm:spPr/>
      <dgm:t>
        <a:bodyPr/>
        <a:lstStyle/>
        <a:p>
          <a:endParaRPr lang="es-EC"/>
        </a:p>
      </dgm:t>
    </dgm:pt>
    <dgm:pt modelId="{8D826550-96A8-4A08-A010-933A3F9C8922}" type="pres">
      <dgm:prSet presAssocID="{7492FEA7-D224-467E-9970-4CB6B19A51DE}" presName="desTx" presStyleLbl="alignAccFollowNode1" presStyleIdx="2" presStyleCnt="3">
        <dgm:presLayoutVars>
          <dgm:bulletEnabled val="1"/>
        </dgm:presLayoutVars>
      </dgm:prSet>
      <dgm:spPr/>
      <dgm:t>
        <a:bodyPr/>
        <a:lstStyle/>
        <a:p>
          <a:endParaRPr lang="es-EC"/>
        </a:p>
      </dgm:t>
    </dgm:pt>
  </dgm:ptLst>
  <dgm:cxnLst>
    <dgm:cxn modelId="{A09AF92C-D0A5-4CC3-898D-1C7669D3CB0D}" type="presOf" srcId="{363FDC05-0172-4F1A-B53A-F81984F4660C}" destId="{AFC2B690-46BF-4DF5-A2C1-59D329690735}" srcOrd="0" destOrd="2" presId="urn:microsoft.com/office/officeart/2005/8/layout/hList1"/>
    <dgm:cxn modelId="{2C6849AA-1683-47D2-BB98-B3969AFBD197}" type="presOf" srcId="{2928497B-662F-491C-8011-EE336F5A940C}" destId="{AFC2B690-46BF-4DF5-A2C1-59D329690735}" srcOrd="0" destOrd="3" presId="urn:microsoft.com/office/officeart/2005/8/layout/hList1"/>
    <dgm:cxn modelId="{DFC9E3C3-ACB5-46ED-81A2-D5573F7D5AC9}" type="presOf" srcId="{052FAD6C-8B90-4B18-ABA5-787D375A626F}" destId="{09FAE3D1-968A-40C6-8E06-B658CFA3C9A3}" srcOrd="0" destOrd="0" presId="urn:microsoft.com/office/officeart/2005/8/layout/hList1"/>
    <dgm:cxn modelId="{A854E667-76D0-4921-AB1B-8C47D3E9198B}" type="presOf" srcId="{83C8689A-A6BC-4C34-9F2D-E9EDCBF3E03F}" destId="{8D826550-96A8-4A08-A010-933A3F9C8922}" srcOrd="0" destOrd="0" presId="urn:microsoft.com/office/officeart/2005/8/layout/hList1"/>
    <dgm:cxn modelId="{1AE4E873-96D9-479B-A12E-6FF45A088653}" srcId="{052FAD6C-8B90-4B18-ABA5-787D375A626F}" destId="{363FDC05-0172-4F1A-B53A-F81984F4660C}" srcOrd="2" destOrd="0" parTransId="{156FC957-BC95-43AE-8D70-FB300C5B8CC8}" sibTransId="{E6975EC4-4F4F-4ABD-951E-459EADB94DD5}"/>
    <dgm:cxn modelId="{35365788-7EF3-49E0-B241-791A9BAF0D64}" srcId="{D7897A65-81EC-4829-9343-0B9949728F66}" destId="{7492FEA7-D224-467E-9970-4CB6B19A51DE}" srcOrd="2" destOrd="0" parTransId="{041B8EC2-9353-426A-844A-B69506E1761E}" sibTransId="{240DB71A-DA20-41E7-BAC6-27CD452B4E46}"/>
    <dgm:cxn modelId="{CE6091E9-2497-420F-B0D5-D1C8CDF67492}" type="presOf" srcId="{D7897A65-81EC-4829-9343-0B9949728F66}" destId="{254C5489-054D-4E90-9C6E-2F5F6614F0FC}" srcOrd="0" destOrd="0" presId="urn:microsoft.com/office/officeart/2005/8/layout/hList1"/>
    <dgm:cxn modelId="{AF9055C1-56F7-4519-ADD1-CD53BBA91285}" type="presOf" srcId="{FA219B88-2403-4B05-9B03-6599D535E92F}" destId="{E7C4AE60-46B0-4CF1-9948-077B82DD11F3}" srcOrd="0" destOrd="0" presId="urn:microsoft.com/office/officeart/2005/8/layout/hList1"/>
    <dgm:cxn modelId="{4B96094F-A98E-4FAF-ACF9-3684A9F62A74}" srcId="{7492FEA7-D224-467E-9970-4CB6B19A51DE}" destId="{83C8689A-A6BC-4C34-9F2D-E9EDCBF3E03F}" srcOrd="0" destOrd="0" parTransId="{1EE39A5A-754A-44D0-857B-1FFB5B8653F0}" sibTransId="{A6C1619B-E76C-41F0-B717-DF88B875F0F5}"/>
    <dgm:cxn modelId="{48C42208-F605-41DC-977A-C37B90164F1B}" srcId="{052FAD6C-8B90-4B18-ABA5-787D375A626F}" destId="{122D9B09-4A67-44F5-8040-7B6CCC582BAC}" srcOrd="0" destOrd="0" parTransId="{2BCFD1C5-6D43-4252-9CC8-00BCC4839324}" sibTransId="{5B32D904-4749-4CC3-B05F-CA95178A61DC}"/>
    <dgm:cxn modelId="{8E9BC41A-2423-457F-BEC5-92A19E1AFE0F}" srcId="{D7897A65-81EC-4829-9343-0B9949728F66}" destId="{70367385-4060-42E5-A86A-5532B76DF1CA}" srcOrd="0" destOrd="0" parTransId="{8C60FDCA-8364-4294-9812-18A1FA556E04}" sibTransId="{911CC44D-5C19-4542-8862-0E47FD6792AC}"/>
    <dgm:cxn modelId="{53417C20-D083-4A3E-B24C-6DFFC92FE180}" type="presOf" srcId="{122D9B09-4A67-44F5-8040-7B6CCC582BAC}" destId="{AFC2B690-46BF-4DF5-A2C1-59D329690735}" srcOrd="0" destOrd="0" presId="urn:microsoft.com/office/officeart/2005/8/layout/hList1"/>
    <dgm:cxn modelId="{F7361771-4816-4747-B1E7-898DCCE6DF09}" type="presOf" srcId="{70367385-4060-42E5-A86A-5532B76DF1CA}" destId="{5173D11C-463B-480B-B444-8CD2C3805E49}" srcOrd="0" destOrd="0" presId="urn:microsoft.com/office/officeart/2005/8/layout/hList1"/>
    <dgm:cxn modelId="{41A14830-A34F-46B0-98F8-1950433A3C51}" type="presOf" srcId="{7492FEA7-D224-467E-9970-4CB6B19A51DE}" destId="{501C9CA0-7408-4FC0-B86E-A7B5BF2C4E7A}" srcOrd="0" destOrd="0" presId="urn:microsoft.com/office/officeart/2005/8/layout/hList1"/>
    <dgm:cxn modelId="{48272892-E87E-4FB7-BB6B-E008C22F450D}" srcId="{052FAD6C-8B90-4B18-ABA5-787D375A626F}" destId="{2928497B-662F-491C-8011-EE336F5A940C}" srcOrd="3" destOrd="0" parTransId="{0F4B6E4E-502D-4BF7-B658-0BD7187882BD}" sibTransId="{3CCA525B-C689-425D-8863-1DB1B7C82716}"/>
    <dgm:cxn modelId="{10C271AA-82BC-442A-ABB1-531C792EED7E}" srcId="{70367385-4060-42E5-A86A-5532B76DF1CA}" destId="{FA219B88-2403-4B05-9B03-6599D535E92F}" srcOrd="0" destOrd="0" parTransId="{6A73D460-DDA2-4347-A728-20B89B610BF9}" sibTransId="{9CCAF323-2EBD-418C-9F6E-F1D21C18629D}"/>
    <dgm:cxn modelId="{AEFAE472-2B69-4B26-9B76-17007BF770E5}" srcId="{D7897A65-81EC-4829-9343-0B9949728F66}" destId="{052FAD6C-8B90-4B18-ABA5-787D375A626F}" srcOrd="1" destOrd="0" parTransId="{94B2D553-F6E9-437C-8769-85EFFFEB7574}" sibTransId="{F65BFCB0-D54B-4EFE-8389-3E36CAAF44FC}"/>
    <dgm:cxn modelId="{6EF5CF60-6544-4E96-B105-CFEAA8908490}" srcId="{052FAD6C-8B90-4B18-ABA5-787D375A626F}" destId="{B997486F-8629-435A-856C-FCA0CC05C6E3}" srcOrd="1" destOrd="0" parTransId="{21137DFD-BC3B-43BF-8A4B-0DC4C4E88FF7}" sibTransId="{3C4D8ABE-AC9B-4C9C-A231-D16E76BBC395}"/>
    <dgm:cxn modelId="{E16B0C3E-BB7D-43F3-A87E-AA0B336AEA7C}" type="presOf" srcId="{B997486F-8629-435A-856C-FCA0CC05C6E3}" destId="{AFC2B690-46BF-4DF5-A2C1-59D329690735}" srcOrd="0" destOrd="1" presId="urn:microsoft.com/office/officeart/2005/8/layout/hList1"/>
    <dgm:cxn modelId="{9DF4AF60-4FF1-4F04-ACE3-05DAA1FAE564}" type="presParOf" srcId="{254C5489-054D-4E90-9C6E-2F5F6614F0FC}" destId="{BA329494-A9EB-43C5-A419-601A7CEDE33A}" srcOrd="0" destOrd="0" presId="urn:microsoft.com/office/officeart/2005/8/layout/hList1"/>
    <dgm:cxn modelId="{755108A0-21B8-4FAD-ADD3-CA72995431FA}" type="presParOf" srcId="{BA329494-A9EB-43C5-A419-601A7CEDE33A}" destId="{5173D11C-463B-480B-B444-8CD2C3805E49}" srcOrd="0" destOrd="0" presId="urn:microsoft.com/office/officeart/2005/8/layout/hList1"/>
    <dgm:cxn modelId="{60F191C7-AC52-456C-9E31-7D2BCA95ACB0}" type="presParOf" srcId="{BA329494-A9EB-43C5-A419-601A7CEDE33A}" destId="{E7C4AE60-46B0-4CF1-9948-077B82DD11F3}" srcOrd="1" destOrd="0" presId="urn:microsoft.com/office/officeart/2005/8/layout/hList1"/>
    <dgm:cxn modelId="{30DE1A0E-C86F-48C2-9AED-F3EB5EFA86F4}" type="presParOf" srcId="{254C5489-054D-4E90-9C6E-2F5F6614F0FC}" destId="{0CA86611-13F9-4693-87B6-E43E76A44850}" srcOrd="1" destOrd="0" presId="urn:microsoft.com/office/officeart/2005/8/layout/hList1"/>
    <dgm:cxn modelId="{62970883-B2DF-4FFD-8559-3F71C1D51AF1}" type="presParOf" srcId="{254C5489-054D-4E90-9C6E-2F5F6614F0FC}" destId="{7273BEA3-560A-4DD8-859A-9541679B3C5A}" srcOrd="2" destOrd="0" presId="urn:microsoft.com/office/officeart/2005/8/layout/hList1"/>
    <dgm:cxn modelId="{8871C680-3EBA-4BA1-9DB3-1054578E5A37}" type="presParOf" srcId="{7273BEA3-560A-4DD8-859A-9541679B3C5A}" destId="{09FAE3D1-968A-40C6-8E06-B658CFA3C9A3}" srcOrd="0" destOrd="0" presId="urn:microsoft.com/office/officeart/2005/8/layout/hList1"/>
    <dgm:cxn modelId="{9EAA5B0A-F62E-4E78-8804-BAE5E3EC70F8}" type="presParOf" srcId="{7273BEA3-560A-4DD8-859A-9541679B3C5A}" destId="{AFC2B690-46BF-4DF5-A2C1-59D329690735}" srcOrd="1" destOrd="0" presId="urn:microsoft.com/office/officeart/2005/8/layout/hList1"/>
    <dgm:cxn modelId="{E7E60DAF-6D23-4EA7-82B4-A5A23D007762}" type="presParOf" srcId="{254C5489-054D-4E90-9C6E-2F5F6614F0FC}" destId="{1D4DC4D0-D389-431F-962F-A3D4C5E3D4C8}" srcOrd="3" destOrd="0" presId="urn:microsoft.com/office/officeart/2005/8/layout/hList1"/>
    <dgm:cxn modelId="{BFA15683-060D-4E2D-94C7-1F472E0A71FB}" type="presParOf" srcId="{254C5489-054D-4E90-9C6E-2F5F6614F0FC}" destId="{C86DA625-20AF-424A-8A15-3A9220C82C20}" srcOrd="4" destOrd="0" presId="urn:microsoft.com/office/officeart/2005/8/layout/hList1"/>
    <dgm:cxn modelId="{891E3C25-7F99-4FF3-B8D3-2838DAC7DA07}" type="presParOf" srcId="{C86DA625-20AF-424A-8A15-3A9220C82C20}" destId="{501C9CA0-7408-4FC0-B86E-A7B5BF2C4E7A}" srcOrd="0" destOrd="0" presId="urn:microsoft.com/office/officeart/2005/8/layout/hList1"/>
    <dgm:cxn modelId="{B9780908-7A3B-4DFF-91E3-DDAA2FE208AE}" type="presParOf" srcId="{C86DA625-20AF-424A-8A15-3A9220C82C20}" destId="{8D826550-96A8-4A08-A010-933A3F9C89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800560-5A6A-4012-BD01-CC60A22AB0C6}"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s-EC"/>
        </a:p>
      </dgm:t>
    </dgm:pt>
    <dgm:pt modelId="{5F15D56D-CC45-4516-9BBE-685C26D63E53}">
      <dgm:prSet phldrT="[Texto]"/>
      <dgm:spPr/>
      <dgm:t>
        <a:bodyPr/>
        <a:lstStyle/>
        <a:p>
          <a:r>
            <a:rPr lang="es-EC" dirty="0" smtClean="0"/>
            <a:t>Sin ZEDE</a:t>
          </a:r>
          <a:endParaRPr lang="es-EC" dirty="0"/>
        </a:p>
      </dgm:t>
    </dgm:pt>
    <dgm:pt modelId="{2C9558B5-EB82-45E9-8DD0-C4B9D07B4C88}" type="parTrans" cxnId="{4A0B9C3D-C870-4BC7-8E0C-405D406A358A}">
      <dgm:prSet/>
      <dgm:spPr/>
      <dgm:t>
        <a:bodyPr/>
        <a:lstStyle/>
        <a:p>
          <a:endParaRPr lang="es-EC"/>
        </a:p>
      </dgm:t>
    </dgm:pt>
    <dgm:pt modelId="{EF078173-5313-473A-8901-956F74E21C60}" type="sibTrans" cxnId="{4A0B9C3D-C870-4BC7-8E0C-405D406A358A}">
      <dgm:prSet/>
      <dgm:spPr/>
      <dgm:t>
        <a:bodyPr/>
        <a:lstStyle/>
        <a:p>
          <a:endParaRPr lang="es-EC"/>
        </a:p>
      </dgm:t>
    </dgm:pt>
    <dgm:pt modelId="{BAB24E02-94C2-410D-997C-5E48C9CA2C48}">
      <dgm:prSet phldrT="[Texto]" custT="1"/>
      <dgm:spPr/>
      <dgm:t>
        <a:bodyPr/>
        <a:lstStyle/>
        <a:p>
          <a:r>
            <a:rPr lang="es-EC" sz="1200" dirty="0" smtClean="0"/>
            <a:t>Población Económicamente Activa esta dedicada al comercio y la agricultura principalmente</a:t>
          </a:r>
          <a:endParaRPr lang="es-EC" sz="1200" dirty="0"/>
        </a:p>
      </dgm:t>
    </dgm:pt>
    <dgm:pt modelId="{2CC22336-65C5-4742-8C76-40D981643F94}" type="parTrans" cxnId="{FEF43640-C0DB-4AD8-9E8E-0FCACEF6533E}">
      <dgm:prSet/>
      <dgm:spPr/>
      <dgm:t>
        <a:bodyPr/>
        <a:lstStyle/>
        <a:p>
          <a:endParaRPr lang="es-EC"/>
        </a:p>
      </dgm:t>
    </dgm:pt>
    <dgm:pt modelId="{75195417-3744-4D27-A0B1-EC3C7E1D998C}" type="sibTrans" cxnId="{FEF43640-C0DB-4AD8-9E8E-0FCACEF6533E}">
      <dgm:prSet/>
      <dgm:spPr/>
      <dgm:t>
        <a:bodyPr/>
        <a:lstStyle/>
        <a:p>
          <a:endParaRPr lang="es-EC"/>
        </a:p>
      </dgm:t>
    </dgm:pt>
    <dgm:pt modelId="{164624C7-1045-417F-8E21-1EC4597D323A}">
      <dgm:prSet phldrT="[Texto]" custT="1"/>
      <dgm:spPr/>
      <dgm:t>
        <a:bodyPr/>
        <a:lstStyle/>
        <a:p>
          <a:r>
            <a:rPr lang="es-EC" sz="1400" dirty="0" smtClean="0"/>
            <a:t>Desempleo corresponde al 4,5% </a:t>
          </a:r>
          <a:endParaRPr lang="es-EC" sz="1400" dirty="0"/>
        </a:p>
      </dgm:t>
    </dgm:pt>
    <dgm:pt modelId="{8C99F35B-4EDD-4EE7-97ED-F949A8A358E1}" type="parTrans" cxnId="{F161FB49-1C2D-49C6-AD2B-CC2B8D910E0B}">
      <dgm:prSet/>
      <dgm:spPr/>
      <dgm:t>
        <a:bodyPr/>
        <a:lstStyle/>
        <a:p>
          <a:endParaRPr lang="es-EC"/>
        </a:p>
      </dgm:t>
    </dgm:pt>
    <dgm:pt modelId="{2A32F66F-EB26-4BEB-ABA7-9672493B9D34}" type="sibTrans" cxnId="{F161FB49-1C2D-49C6-AD2B-CC2B8D910E0B}">
      <dgm:prSet/>
      <dgm:spPr/>
      <dgm:t>
        <a:bodyPr/>
        <a:lstStyle/>
        <a:p>
          <a:endParaRPr lang="es-EC"/>
        </a:p>
      </dgm:t>
    </dgm:pt>
    <dgm:pt modelId="{91CE3481-D899-4C5C-8090-093ADE99F32B}">
      <dgm:prSet phldrT="[Texto]"/>
      <dgm:spPr/>
      <dgm:t>
        <a:bodyPr/>
        <a:lstStyle/>
        <a:p>
          <a:r>
            <a:rPr lang="es-EC" dirty="0" smtClean="0"/>
            <a:t>Con ZEDE</a:t>
          </a:r>
          <a:endParaRPr lang="es-EC" dirty="0"/>
        </a:p>
      </dgm:t>
    </dgm:pt>
    <dgm:pt modelId="{051BD3B5-E4D0-4FB6-845A-68A3CE29944E}" type="parTrans" cxnId="{73F8C1C5-CE9A-4B59-BC3D-69867AF3A1B2}">
      <dgm:prSet/>
      <dgm:spPr/>
      <dgm:t>
        <a:bodyPr/>
        <a:lstStyle/>
        <a:p>
          <a:endParaRPr lang="es-EC"/>
        </a:p>
      </dgm:t>
    </dgm:pt>
    <dgm:pt modelId="{834DA9C8-812F-4758-BE71-82CC8DF7BACF}" type="sibTrans" cxnId="{73F8C1C5-CE9A-4B59-BC3D-69867AF3A1B2}">
      <dgm:prSet/>
      <dgm:spPr/>
      <dgm:t>
        <a:bodyPr/>
        <a:lstStyle/>
        <a:p>
          <a:endParaRPr lang="es-EC"/>
        </a:p>
      </dgm:t>
    </dgm:pt>
    <dgm:pt modelId="{878A845D-4490-48F5-B4AD-A1898D2F3BFC}">
      <dgm:prSet phldrT="[Texto]" custT="1"/>
      <dgm:spPr/>
      <dgm:t>
        <a:bodyPr/>
        <a:lstStyle/>
        <a:p>
          <a:r>
            <a:rPr lang="es-EC" sz="1200" dirty="0" smtClean="0"/>
            <a:t>Reactivación de plazas de trabajo administrativos y operativos.</a:t>
          </a:r>
          <a:endParaRPr lang="es-EC" sz="1200" dirty="0"/>
        </a:p>
      </dgm:t>
    </dgm:pt>
    <dgm:pt modelId="{EECB1F8A-5710-4A61-BD78-DCAA5D24AF0A}" type="parTrans" cxnId="{816060FD-6CC2-4790-A6C5-974F8B917D03}">
      <dgm:prSet/>
      <dgm:spPr/>
      <dgm:t>
        <a:bodyPr/>
        <a:lstStyle/>
        <a:p>
          <a:endParaRPr lang="es-EC"/>
        </a:p>
      </dgm:t>
    </dgm:pt>
    <dgm:pt modelId="{86F4C352-A9A3-4635-BEE1-2C48CFD2D125}" type="sibTrans" cxnId="{816060FD-6CC2-4790-A6C5-974F8B917D03}">
      <dgm:prSet/>
      <dgm:spPr/>
      <dgm:t>
        <a:bodyPr/>
        <a:lstStyle/>
        <a:p>
          <a:endParaRPr lang="es-EC"/>
        </a:p>
      </dgm:t>
    </dgm:pt>
    <dgm:pt modelId="{E9A208F0-D54B-494F-88FE-E491EBC80D97}">
      <dgm:prSet phldrT="[Texto]" custT="1"/>
      <dgm:spPr/>
      <dgm:t>
        <a:bodyPr/>
        <a:lstStyle/>
        <a:p>
          <a:r>
            <a:rPr lang="es-EC" sz="1400" dirty="0" smtClean="0"/>
            <a:t>Proyección de nuevos empleos 6.500 aprox.</a:t>
          </a:r>
          <a:endParaRPr lang="es-EC" sz="1400" dirty="0"/>
        </a:p>
      </dgm:t>
    </dgm:pt>
    <dgm:pt modelId="{86359218-972A-4B72-8786-68F42EA57D7D}" type="parTrans" cxnId="{12A7C0C7-7E89-4DA4-9D76-69101724284C}">
      <dgm:prSet/>
      <dgm:spPr/>
      <dgm:t>
        <a:bodyPr/>
        <a:lstStyle/>
        <a:p>
          <a:endParaRPr lang="es-EC"/>
        </a:p>
      </dgm:t>
    </dgm:pt>
    <dgm:pt modelId="{8643D505-3909-4D6F-95E4-7EAB4E600D0D}" type="sibTrans" cxnId="{12A7C0C7-7E89-4DA4-9D76-69101724284C}">
      <dgm:prSet/>
      <dgm:spPr/>
      <dgm:t>
        <a:bodyPr/>
        <a:lstStyle/>
        <a:p>
          <a:endParaRPr lang="es-EC"/>
        </a:p>
      </dgm:t>
    </dgm:pt>
    <dgm:pt modelId="{D5136CE2-25BA-4E64-91FC-4817342E0812}">
      <dgm:prSet phldrT="[Texto]" custT="1"/>
      <dgm:spPr/>
      <dgm:t>
        <a:bodyPr/>
        <a:lstStyle/>
        <a:p>
          <a:r>
            <a:rPr lang="es-EC" sz="1400" dirty="0" smtClean="0"/>
            <a:t>Aporte de un 15% de crecimiento anual en la PEA</a:t>
          </a:r>
          <a:endParaRPr lang="es-EC" sz="1400" dirty="0"/>
        </a:p>
      </dgm:t>
    </dgm:pt>
    <dgm:pt modelId="{314FC148-C946-4521-8626-3E3F5EFBF327}" type="parTrans" cxnId="{B639C277-0B4D-45B6-BCB9-E952B3A6A9F6}">
      <dgm:prSet/>
      <dgm:spPr/>
      <dgm:t>
        <a:bodyPr/>
        <a:lstStyle/>
        <a:p>
          <a:endParaRPr lang="es-EC"/>
        </a:p>
      </dgm:t>
    </dgm:pt>
    <dgm:pt modelId="{20193AF5-6FFB-4A8B-810D-7B537900F831}" type="sibTrans" cxnId="{B639C277-0B4D-45B6-BCB9-E952B3A6A9F6}">
      <dgm:prSet/>
      <dgm:spPr/>
      <dgm:t>
        <a:bodyPr/>
        <a:lstStyle/>
        <a:p>
          <a:endParaRPr lang="es-EC"/>
        </a:p>
      </dgm:t>
    </dgm:pt>
    <dgm:pt modelId="{C298B54C-CB69-4D49-80D1-C7692E7147C8}">
      <dgm:prSet phldrT="[Texto]" custT="1"/>
      <dgm:spPr/>
      <dgm:t>
        <a:bodyPr/>
        <a:lstStyle/>
        <a:p>
          <a:r>
            <a:rPr lang="es-EC" sz="1400" dirty="0" smtClean="0"/>
            <a:t>Evolución de la PEA en 4% en los últimos 5 años, causando susceptibilidad a fenómenos exógenos</a:t>
          </a:r>
          <a:endParaRPr lang="es-EC" sz="1400" dirty="0"/>
        </a:p>
      </dgm:t>
    </dgm:pt>
    <dgm:pt modelId="{F54B9401-2E4E-4790-BC34-980C844D6F57}" type="parTrans" cxnId="{4BD223E2-7750-4B46-B728-1D7A02B2D083}">
      <dgm:prSet/>
      <dgm:spPr/>
      <dgm:t>
        <a:bodyPr/>
        <a:lstStyle/>
        <a:p>
          <a:endParaRPr lang="es-EC"/>
        </a:p>
      </dgm:t>
    </dgm:pt>
    <dgm:pt modelId="{23BEB805-4F09-4569-8F57-D43ED061FA24}" type="sibTrans" cxnId="{4BD223E2-7750-4B46-B728-1D7A02B2D083}">
      <dgm:prSet/>
      <dgm:spPr/>
      <dgm:t>
        <a:bodyPr/>
        <a:lstStyle/>
        <a:p>
          <a:endParaRPr lang="es-EC"/>
        </a:p>
      </dgm:t>
    </dgm:pt>
    <dgm:pt modelId="{F7841EDB-241A-4F33-B244-01E87450F602}">
      <dgm:prSet phldrT="[Texto]" custT="1"/>
      <dgm:spPr/>
      <dgm:t>
        <a:bodyPr/>
        <a:lstStyle/>
        <a:p>
          <a:r>
            <a:rPr lang="es-EC" sz="1600" dirty="0" smtClean="0"/>
            <a:t>Apertura de trabajos en diferentes carreras.</a:t>
          </a:r>
          <a:endParaRPr lang="es-EC" sz="1600" dirty="0"/>
        </a:p>
      </dgm:t>
    </dgm:pt>
    <dgm:pt modelId="{06DA5728-C119-45C5-BE1D-50F95E792E3F}" type="parTrans" cxnId="{4718C836-2827-4C43-A984-E3A807B3CCD1}">
      <dgm:prSet/>
      <dgm:spPr/>
      <dgm:t>
        <a:bodyPr/>
        <a:lstStyle/>
        <a:p>
          <a:endParaRPr lang="es-EC"/>
        </a:p>
      </dgm:t>
    </dgm:pt>
    <dgm:pt modelId="{1B456AEB-E7B7-467C-AA16-3FB69167A506}" type="sibTrans" cxnId="{4718C836-2827-4C43-A984-E3A807B3CCD1}">
      <dgm:prSet/>
      <dgm:spPr/>
      <dgm:t>
        <a:bodyPr/>
        <a:lstStyle/>
        <a:p>
          <a:endParaRPr lang="es-EC"/>
        </a:p>
      </dgm:t>
    </dgm:pt>
    <dgm:pt modelId="{3E3BF39B-4884-4945-9F27-7DEC86C27869}">
      <dgm:prSet phldrT="[Texto]"/>
      <dgm:spPr/>
      <dgm:t>
        <a:bodyPr/>
        <a:lstStyle/>
        <a:p>
          <a:endParaRPr lang="es-EC" dirty="0"/>
        </a:p>
      </dgm:t>
    </dgm:pt>
    <dgm:pt modelId="{BA051365-9E32-4940-B14E-9DC28F0C3CB9}" type="parTrans" cxnId="{41B9FA3C-953D-441C-BA89-675B2F244DE4}">
      <dgm:prSet/>
      <dgm:spPr/>
      <dgm:t>
        <a:bodyPr/>
        <a:lstStyle/>
        <a:p>
          <a:endParaRPr lang="es-EC"/>
        </a:p>
      </dgm:t>
    </dgm:pt>
    <dgm:pt modelId="{C0659F14-0BDB-45BE-BF1C-718CB7438FEA}" type="sibTrans" cxnId="{41B9FA3C-953D-441C-BA89-675B2F244DE4}">
      <dgm:prSet/>
      <dgm:spPr/>
      <dgm:t>
        <a:bodyPr/>
        <a:lstStyle/>
        <a:p>
          <a:endParaRPr lang="es-EC"/>
        </a:p>
      </dgm:t>
    </dgm:pt>
    <dgm:pt modelId="{4A1ABA1A-A9A7-4697-B977-56ADFA2BB26D}" type="pres">
      <dgm:prSet presAssocID="{09800560-5A6A-4012-BD01-CC60A22AB0C6}" presName="outerComposite" presStyleCnt="0">
        <dgm:presLayoutVars>
          <dgm:chMax val="2"/>
          <dgm:animLvl val="lvl"/>
          <dgm:resizeHandles val="exact"/>
        </dgm:presLayoutVars>
      </dgm:prSet>
      <dgm:spPr/>
      <dgm:t>
        <a:bodyPr/>
        <a:lstStyle/>
        <a:p>
          <a:endParaRPr lang="es-EC"/>
        </a:p>
      </dgm:t>
    </dgm:pt>
    <dgm:pt modelId="{7AA17A85-A9A5-4230-B0D5-228C24264369}" type="pres">
      <dgm:prSet presAssocID="{09800560-5A6A-4012-BD01-CC60A22AB0C6}" presName="dummyMaxCanvas" presStyleCnt="0"/>
      <dgm:spPr/>
    </dgm:pt>
    <dgm:pt modelId="{BEDA76EC-13D9-499F-9160-CDE8CB85D913}" type="pres">
      <dgm:prSet presAssocID="{09800560-5A6A-4012-BD01-CC60A22AB0C6}" presName="parentComposite" presStyleCnt="0"/>
      <dgm:spPr/>
    </dgm:pt>
    <dgm:pt modelId="{3F10ACB3-9F22-4C7D-A24D-01CCDD1B2E26}" type="pres">
      <dgm:prSet presAssocID="{09800560-5A6A-4012-BD01-CC60A22AB0C6}" presName="parent1" presStyleLbl="alignAccFollowNode1" presStyleIdx="0" presStyleCnt="4" custLinFactX="-20516" custLinFactY="46608" custLinFactNeighborX="-100000" custLinFactNeighborY="100000">
        <dgm:presLayoutVars>
          <dgm:chMax val="4"/>
        </dgm:presLayoutVars>
      </dgm:prSet>
      <dgm:spPr/>
      <dgm:t>
        <a:bodyPr/>
        <a:lstStyle/>
        <a:p>
          <a:endParaRPr lang="es-EC"/>
        </a:p>
      </dgm:t>
    </dgm:pt>
    <dgm:pt modelId="{DDCA45F8-067C-428B-9E85-71A7C55CA7E6}" type="pres">
      <dgm:prSet presAssocID="{09800560-5A6A-4012-BD01-CC60A22AB0C6}" presName="parent2" presStyleLbl="alignAccFollowNode1" presStyleIdx="1" presStyleCnt="4" custLinFactX="38405" custLinFactY="60570" custLinFactNeighborX="100000" custLinFactNeighborY="100000">
        <dgm:presLayoutVars>
          <dgm:chMax val="4"/>
        </dgm:presLayoutVars>
      </dgm:prSet>
      <dgm:spPr/>
      <dgm:t>
        <a:bodyPr/>
        <a:lstStyle/>
        <a:p>
          <a:endParaRPr lang="es-EC"/>
        </a:p>
      </dgm:t>
    </dgm:pt>
    <dgm:pt modelId="{89146A74-76D0-4A90-9096-7FFC1FFE1A8B}" type="pres">
      <dgm:prSet presAssocID="{09800560-5A6A-4012-BD01-CC60A22AB0C6}" presName="childrenComposite" presStyleCnt="0"/>
      <dgm:spPr/>
    </dgm:pt>
    <dgm:pt modelId="{29A4A16A-DB16-4D0D-BB0C-DDD47903E463}" type="pres">
      <dgm:prSet presAssocID="{09800560-5A6A-4012-BD01-CC60A22AB0C6}" presName="dummyMaxCanvas_ChildArea" presStyleCnt="0"/>
      <dgm:spPr/>
    </dgm:pt>
    <dgm:pt modelId="{3DF93286-F147-4BDD-9E7D-E0CD4413ECBC}" type="pres">
      <dgm:prSet presAssocID="{09800560-5A6A-4012-BD01-CC60A22AB0C6}" presName="fulcrum" presStyleLbl="alignAccFollowNode1" presStyleIdx="2" presStyleCnt="4"/>
      <dgm:spPr/>
    </dgm:pt>
    <dgm:pt modelId="{47B1F302-8A49-4076-8B1D-E0AD914EDAFD}" type="pres">
      <dgm:prSet presAssocID="{09800560-5A6A-4012-BD01-CC60A22AB0C6}" presName="balance_34" presStyleLbl="alignAccFollowNode1" presStyleIdx="3" presStyleCnt="4">
        <dgm:presLayoutVars>
          <dgm:bulletEnabled val="1"/>
        </dgm:presLayoutVars>
      </dgm:prSet>
      <dgm:spPr/>
    </dgm:pt>
    <dgm:pt modelId="{739050EC-7AE2-4496-AF4B-31A3565C978C}" type="pres">
      <dgm:prSet presAssocID="{09800560-5A6A-4012-BD01-CC60A22AB0C6}" presName="right_34_1" presStyleLbl="node1" presStyleIdx="0" presStyleCnt="7" custScaleX="104470" custScaleY="130865" custLinFactNeighborX="-1025" custLinFactNeighborY="-43711">
        <dgm:presLayoutVars>
          <dgm:bulletEnabled val="1"/>
        </dgm:presLayoutVars>
      </dgm:prSet>
      <dgm:spPr/>
      <dgm:t>
        <a:bodyPr/>
        <a:lstStyle/>
        <a:p>
          <a:endParaRPr lang="es-EC"/>
        </a:p>
      </dgm:t>
    </dgm:pt>
    <dgm:pt modelId="{F12B14E8-1B3F-4452-8F92-24D3A64094FE}" type="pres">
      <dgm:prSet presAssocID="{09800560-5A6A-4012-BD01-CC60A22AB0C6}" presName="right_34_2" presStyleLbl="node1" presStyleIdx="1" presStyleCnt="7" custScaleX="103535" custLinFactNeighborX="2882" custLinFactNeighborY="-64296">
        <dgm:presLayoutVars>
          <dgm:bulletEnabled val="1"/>
        </dgm:presLayoutVars>
      </dgm:prSet>
      <dgm:spPr/>
      <dgm:t>
        <a:bodyPr/>
        <a:lstStyle/>
        <a:p>
          <a:endParaRPr lang="es-EC"/>
        </a:p>
      </dgm:t>
    </dgm:pt>
    <dgm:pt modelId="{63AB6B90-8A6E-498B-B4F9-D6F275048379}" type="pres">
      <dgm:prSet presAssocID="{09800560-5A6A-4012-BD01-CC60A22AB0C6}" presName="right_34_3" presStyleLbl="node1" presStyleIdx="2" presStyleCnt="7" custScaleX="101693" custScaleY="132142" custLinFactNeighborX="3583" custLinFactNeighborY="-81681">
        <dgm:presLayoutVars>
          <dgm:bulletEnabled val="1"/>
        </dgm:presLayoutVars>
      </dgm:prSet>
      <dgm:spPr/>
      <dgm:t>
        <a:bodyPr/>
        <a:lstStyle/>
        <a:p>
          <a:endParaRPr lang="es-EC"/>
        </a:p>
      </dgm:t>
    </dgm:pt>
    <dgm:pt modelId="{DD9AE14B-3AA2-4972-BBE0-D3810E6CE448}" type="pres">
      <dgm:prSet presAssocID="{09800560-5A6A-4012-BD01-CC60A22AB0C6}" presName="right_34_4" presStyleLbl="node1" presStyleIdx="3" presStyleCnt="7" custScaleX="104197" custScaleY="141659" custLinFactY="-19812" custLinFactNeighborX="5921" custLinFactNeighborY="-100000">
        <dgm:presLayoutVars>
          <dgm:bulletEnabled val="1"/>
        </dgm:presLayoutVars>
      </dgm:prSet>
      <dgm:spPr/>
      <dgm:t>
        <a:bodyPr/>
        <a:lstStyle/>
        <a:p>
          <a:endParaRPr lang="es-EC"/>
        </a:p>
      </dgm:t>
    </dgm:pt>
    <dgm:pt modelId="{61806F77-EEA6-47C0-9D9C-A17EEEFAA936}" type="pres">
      <dgm:prSet presAssocID="{09800560-5A6A-4012-BD01-CC60A22AB0C6}" presName="left_34_1" presStyleLbl="node1" presStyleIdx="4" presStyleCnt="7" custScaleX="99119" custScaleY="148980" custLinFactNeighborX="5317" custLinFactNeighborY="-40144">
        <dgm:presLayoutVars>
          <dgm:bulletEnabled val="1"/>
        </dgm:presLayoutVars>
      </dgm:prSet>
      <dgm:spPr/>
      <dgm:t>
        <a:bodyPr/>
        <a:lstStyle/>
        <a:p>
          <a:endParaRPr lang="es-EC"/>
        </a:p>
      </dgm:t>
    </dgm:pt>
    <dgm:pt modelId="{BA4E8834-50CB-4ADA-9C0B-6058054BEB87}" type="pres">
      <dgm:prSet presAssocID="{09800560-5A6A-4012-BD01-CC60A22AB0C6}" presName="left_34_2" presStyleLbl="node1" presStyleIdx="5" presStyleCnt="7" custScaleX="99329" custScaleY="142312" custLinFactNeighborX="9893" custLinFactNeighborY="-94289">
        <dgm:presLayoutVars>
          <dgm:bulletEnabled val="1"/>
        </dgm:presLayoutVars>
      </dgm:prSet>
      <dgm:spPr/>
      <dgm:t>
        <a:bodyPr/>
        <a:lstStyle/>
        <a:p>
          <a:endParaRPr lang="es-EC"/>
        </a:p>
      </dgm:t>
    </dgm:pt>
    <dgm:pt modelId="{D2DCF94A-2F7D-498A-850E-C1989C421A23}" type="pres">
      <dgm:prSet presAssocID="{09800560-5A6A-4012-BD01-CC60A22AB0C6}" presName="left_34_3" presStyleLbl="node1" presStyleIdx="6" presStyleCnt="7" custScaleX="101906" custScaleY="179901" custLinFactY="-54447" custLinFactNeighborX="13826" custLinFactNeighborY="-100000">
        <dgm:presLayoutVars>
          <dgm:bulletEnabled val="1"/>
        </dgm:presLayoutVars>
      </dgm:prSet>
      <dgm:spPr/>
      <dgm:t>
        <a:bodyPr/>
        <a:lstStyle/>
        <a:p>
          <a:endParaRPr lang="es-EC"/>
        </a:p>
      </dgm:t>
    </dgm:pt>
  </dgm:ptLst>
  <dgm:cxnLst>
    <dgm:cxn modelId="{3E42EA3D-022F-4919-988A-99C175707D48}" type="presOf" srcId="{91CE3481-D899-4C5C-8090-093ADE99F32B}" destId="{DDCA45F8-067C-428B-9E85-71A7C55CA7E6}" srcOrd="0" destOrd="0" presId="urn:microsoft.com/office/officeart/2005/8/layout/balance1"/>
    <dgm:cxn modelId="{F04ADA59-85E9-4FA4-92FE-72A4E4C54297}" type="presOf" srcId="{C298B54C-CB69-4D49-80D1-C7692E7147C8}" destId="{D2DCF94A-2F7D-498A-850E-C1989C421A23}" srcOrd="0" destOrd="0" presId="urn:microsoft.com/office/officeart/2005/8/layout/balance1"/>
    <dgm:cxn modelId="{B639C277-0B4D-45B6-BCB9-E952B3A6A9F6}" srcId="{91CE3481-D899-4C5C-8090-093ADE99F32B}" destId="{D5136CE2-25BA-4E64-91FC-4817342E0812}" srcOrd="2" destOrd="0" parTransId="{314FC148-C946-4521-8626-3E3F5EFBF327}" sibTransId="{20193AF5-6FFB-4A8B-810D-7B537900F831}"/>
    <dgm:cxn modelId="{F161FB49-1C2D-49C6-AD2B-CC2B8D910E0B}" srcId="{5F15D56D-CC45-4516-9BBE-685C26D63E53}" destId="{164624C7-1045-417F-8E21-1EC4597D323A}" srcOrd="1" destOrd="0" parTransId="{8C99F35B-4EDD-4EE7-97ED-F949A8A358E1}" sibTransId="{2A32F66F-EB26-4BEB-ABA7-9672493B9D34}"/>
    <dgm:cxn modelId="{4BD223E2-7750-4B46-B728-1D7A02B2D083}" srcId="{5F15D56D-CC45-4516-9BBE-685C26D63E53}" destId="{C298B54C-CB69-4D49-80D1-C7692E7147C8}" srcOrd="2" destOrd="0" parTransId="{F54B9401-2E4E-4790-BC34-980C844D6F57}" sibTransId="{23BEB805-4F09-4569-8F57-D43ED061FA24}"/>
    <dgm:cxn modelId="{26706875-AE07-4C37-BD46-4C5AB447F336}" type="presOf" srcId="{878A845D-4490-48F5-B4AD-A1898D2F3BFC}" destId="{739050EC-7AE2-4496-AF4B-31A3565C978C}" srcOrd="0" destOrd="0" presId="urn:microsoft.com/office/officeart/2005/8/layout/balance1"/>
    <dgm:cxn modelId="{73F8C1C5-CE9A-4B59-BC3D-69867AF3A1B2}" srcId="{09800560-5A6A-4012-BD01-CC60A22AB0C6}" destId="{91CE3481-D899-4C5C-8090-093ADE99F32B}" srcOrd="1" destOrd="0" parTransId="{051BD3B5-E4D0-4FB6-845A-68A3CE29944E}" sibTransId="{834DA9C8-812F-4758-BE71-82CC8DF7BACF}"/>
    <dgm:cxn modelId="{A17CAFD0-9C06-472D-AE03-7AC355298EC0}" type="presOf" srcId="{F7841EDB-241A-4F33-B244-01E87450F602}" destId="{DD9AE14B-3AA2-4972-BBE0-D3810E6CE448}" srcOrd="0" destOrd="0" presId="urn:microsoft.com/office/officeart/2005/8/layout/balance1"/>
    <dgm:cxn modelId="{816060FD-6CC2-4790-A6C5-974F8B917D03}" srcId="{91CE3481-D899-4C5C-8090-093ADE99F32B}" destId="{878A845D-4490-48F5-B4AD-A1898D2F3BFC}" srcOrd="0" destOrd="0" parTransId="{EECB1F8A-5710-4A61-BD78-DCAA5D24AF0A}" sibTransId="{86F4C352-A9A3-4635-BEE1-2C48CFD2D125}"/>
    <dgm:cxn modelId="{1AC8355A-CBD5-4124-A6CB-7069C12E506D}" type="presOf" srcId="{BAB24E02-94C2-410D-997C-5E48C9CA2C48}" destId="{61806F77-EEA6-47C0-9D9C-A17EEEFAA936}" srcOrd="0" destOrd="0" presId="urn:microsoft.com/office/officeart/2005/8/layout/balance1"/>
    <dgm:cxn modelId="{FEF43640-C0DB-4AD8-9E8E-0FCACEF6533E}" srcId="{5F15D56D-CC45-4516-9BBE-685C26D63E53}" destId="{BAB24E02-94C2-410D-997C-5E48C9CA2C48}" srcOrd="0" destOrd="0" parTransId="{2CC22336-65C5-4742-8C76-40D981643F94}" sibTransId="{75195417-3744-4D27-A0B1-EC3C7E1D998C}"/>
    <dgm:cxn modelId="{4A0B9C3D-C870-4BC7-8E0C-405D406A358A}" srcId="{09800560-5A6A-4012-BD01-CC60A22AB0C6}" destId="{5F15D56D-CC45-4516-9BBE-685C26D63E53}" srcOrd="0" destOrd="0" parTransId="{2C9558B5-EB82-45E9-8DD0-C4B9D07B4C88}" sibTransId="{EF078173-5313-473A-8901-956F74E21C60}"/>
    <dgm:cxn modelId="{18E6BEBC-D21F-42C2-887F-92D7756D256F}" type="presOf" srcId="{164624C7-1045-417F-8E21-1EC4597D323A}" destId="{BA4E8834-50CB-4ADA-9C0B-6058054BEB87}" srcOrd="0" destOrd="0" presId="urn:microsoft.com/office/officeart/2005/8/layout/balance1"/>
    <dgm:cxn modelId="{004ADA27-30B3-4364-A74E-616E4B4E22B4}" type="presOf" srcId="{D5136CE2-25BA-4E64-91FC-4817342E0812}" destId="{63AB6B90-8A6E-498B-B4F9-D6F275048379}" srcOrd="0" destOrd="0" presId="urn:microsoft.com/office/officeart/2005/8/layout/balance1"/>
    <dgm:cxn modelId="{61E47DBE-B436-43EC-8B5B-8331FF9F0D42}" type="presOf" srcId="{5F15D56D-CC45-4516-9BBE-685C26D63E53}" destId="{3F10ACB3-9F22-4C7D-A24D-01CCDD1B2E26}" srcOrd="0" destOrd="0" presId="urn:microsoft.com/office/officeart/2005/8/layout/balance1"/>
    <dgm:cxn modelId="{0679FFC2-E6BD-4742-92E9-0E21D7C6F2F3}" type="presOf" srcId="{09800560-5A6A-4012-BD01-CC60A22AB0C6}" destId="{4A1ABA1A-A9A7-4697-B977-56ADFA2BB26D}" srcOrd="0" destOrd="0" presId="urn:microsoft.com/office/officeart/2005/8/layout/balance1"/>
    <dgm:cxn modelId="{5A15467C-7F35-41C8-B584-469C4EA04BD1}" type="presOf" srcId="{E9A208F0-D54B-494F-88FE-E491EBC80D97}" destId="{F12B14E8-1B3F-4452-8F92-24D3A64094FE}" srcOrd="0" destOrd="0" presId="urn:microsoft.com/office/officeart/2005/8/layout/balance1"/>
    <dgm:cxn modelId="{12A7C0C7-7E89-4DA4-9D76-69101724284C}" srcId="{91CE3481-D899-4C5C-8090-093ADE99F32B}" destId="{E9A208F0-D54B-494F-88FE-E491EBC80D97}" srcOrd="1" destOrd="0" parTransId="{86359218-972A-4B72-8786-68F42EA57D7D}" sibTransId="{8643D505-3909-4D6F-95E4-7EAB4E600D0D}"/>
    <dgm:cxn modelId="{41B9FA3C-953D-441C-BA89-675B2F244DE4}" srcId="{91CE3481-D899-4C5C-8090-093ADE99F32B}" destId="{3E3BF39B-4884-4945-9F27-7DEC86C27869}" srcOrd="4" destOrd="0" parTransId="{BA051365-9E32-4940-B14E-9DC28F0C3CB9}" sibTransId="{C0659F14-0BDB-45BE-BF1C-718CB7438FEA}"/>
    <dgm:cxn modelId="{4718C836-2827-4C43-A984-E3A807B3CCD1}" srcId="{91CE3481-D899-4C5C-8090-093ADE99F32B}" destId="{F7841EDB-241A-4F33-B244-01E87450F602}" srcOrd="3" destOrd="0" parTransId="{06DA5728-C119-45C5-BE1D-50F95E792E3F}" sibTransId="{1B456AEB-E7B7-467C-AA16-3FB69167A506}"/>
    <dgm:cxn modelId="{4780BB95-513D-4AD0-ABB3-829B7253DE7F}" type="presParOf" srcId="{4A1ABA1A-A9A7-4697-B977-56ADFA2BB26D}" destId="{7AA17A85-A9A5-4230-B0D5-228C24264369}" srcOrd="0" destOrd="0" presId="urn:microsoft.com/office/officeart/2005/8/layout/balance1"/>
    <dgm:cxn modelId="{D5DB6184-9807-4C4F-8484-2608796E8459}" type="presParOf" srcId="{4A1ABA1A-A9A7-4697-B977-56ADFA2BB26D}" destId="{BEDA76EC-13D9-499F-9160-CDE8CB85D913}" srcOrd="1" destOrd="0" presId="urn:microsoft.com/office/officeart/2005/8/layout/balance1"/>
    <dgm:cxn modelId="{DF144A42-552D-4D40-BE56-3676C15CA165}" type="presParOf" srcId="{BEDA76EC-13D9-499F-9160-CDE8CB85D913}" destId="{3F10ACB3-9F22-4C7D-A24D-01CCDD1B2E26}" srcOrd="0" destOrd="0" presId="urn:microsoft.com/office/officeart/2005/8/layout/balance1"/>
    <dgm:cxn modelId="{FF111248-D48C-4754-B1EE-E8DF737D86F4}" type="presParOf" srcId="{BEDA76EC-13D9-499F-9160-CDE8CB85D913}" destId="{DDCA45F8-067C-428B-9E85-71A7C55CA7E6}" srcOrd="1" destOrd="0" presId="urn:microsoft.com/office/officeart/2005/8/layout/balance1"/>
    <dgm:cxn modelId="{9C2C1935-06AF-48A4-B84B-12D4380A770B}" type="presParOf" srcId="{4A1ABA1A-A9A7-4697-B977-56ADFA2BB26D}" destId="{89146A74-76D0-4A90-9096-7FFC1FFE1A8B}" srcOrd="2" destOrd="0" presId="urn:microsoft.com/office/officeart/2005/8/layout/balance1"/>
    <dgm:cxn modelId="{A198C1B5-67A7-4BC8-8914-73DB1966940A}" type="presParOf" srcId="{89146A74-76D0-4A90-9096-7FFC1FFE1A8B}" destId="{29A4A16A-DB16-4D0D-BB0C-DDD47903E463}" srcOrd="0" destOrd="0" presId="urn:microsoft.com/office/officeart/2005/8/layout/balance1"/>
    <dgm:cxn modelId="{4026B564-6A92-4A1B-A8D6-5CFE249270F0}" type="presParOf" srcId="{89146A74-76D0-4A90-9096-7FFC1FFE1A8B}" destId="{3DF93286-F147-4BDD-9E7D-E0CD4413ECBC}" srcOrd="1" destOrd="0" presId="urn:microsoft.com/office/officeart/2005/8/layout/balance1"/>
    <dgm:cxn modelId="{BCA019E6-D492-4F2E-A4F0-B0BDEEA112DF}" type="presParOf" srcId="{89146A74-76D0-4A90-9096-7FFC1FFE1A8B}" destId="{47B1F302-8A49-4076-8B1D-E0AD914EDAFD}" srcOrd="2" destOrd="0" presId="urn:microsoft.com/office/officeart/2005/8/layout/balance1"/>
    <dgm:cxn modelId="{790021E3-7D36-4C4D-A38E-84889987E800}" type="presParOf" srcId="{89146A74-76D0-4A90-9096-7FFC1FFE1A8B}" destId="{739050EC-7AE2-4496-AF4B-31A3565C978C}" srcOrd="3" destOrd="0" presId="urn:microsoft.com/office/officeart/2005/8/layout/balance1"/>
    <dgm:cxn modelId="{9B477C61-DC6B-4EBA-8E01-7F6ABDA4A72A}" type="presParOf" srcId="{89146A74-76D0-4A90-9096-7FFC1FFE1A8B}" destId="{F12B14E8-1B3F-4452-8F92-24D3A64094FE}" srcOrd="4" destOrd="0" presId="urn:microsoft.com/office/officeart/2005/8/layout/balance1"/>
    <dgm:cxn modelId="{12F4B415-8FA0-40C6-B32D-094EA14F0F86}" type="presParOf" srcId="{89146A74-76D0-4A90-9096-7FFC1FFE1A8B}" destId="{63AB6B90-8A6E-498B-B4F9-D6F275048379}" srcOrd="5" destOrd="0" presId="urn:microsoft.com/office/officeart/2005/8/layout/balance1"/>
    <dgm:cxn modelId="{B5AC45E4-2AB8-4D06-A2EC-6D67A2415E9C}" type="presParOf" srcId="{89146A74-76D0-4A90-9096-7FFC1FFE1A8B}" destId="{DD9AE14B-3AA2-4972-BBE0-D3810E6CE448}" srcOrd="6" destOrd="0" presId="urn:microsoft.com/office/officeart/2005/8/layout/balance1"/>
    <dgm:cxn modelId="{646D2410-7B65-4376-A60B-2941AE2AF6B7}" type="presParOf" srcId="{89146A74-76D0-4A90-9096-7FFC1FFE1A8B}" destId="{61806F77-EEA6-47C0-9D9C-A17EEEFAA936}" srcOrd="7" destOrd="0" presId="urn:microsoft.com/office/officeart/2005/8/layout/balance1"/>
    <dgm:cxn modelId="{A019F030-7CE9-4AED-A010-BD34F83F13FC}" type="presParOf" srcId="{89146A74-76D0-4A90-9096-7FFC1FFE1A8B}" destId="{BA4E8834-50CB-4ADA-9C0B-6058054BEB87}" srcOrd="8" destOrd="0" presId="urn:microsoft.com/office/officeart/2005/8/layout/balance1"/>
    <dgm:cxn modelId="{4FB18977-8D6A-4EFA-8F2A-BBE9E826E509}" type="presParOf" srcId="{89146A74-76D0-4A90-9096-7FFC1FFE1A8B}" destId="{D2DCF94A-2F7D-498A-850E-C1989C421A23}"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A20895-D1AA-4CB6-8A56-008E7705A8DE}"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C"/>
        </a:p>
      </dgm:t>
    </dgm:pt>
    <dgm:pt modelId="{D06C9490-A90B-475D-ABA7-9B803A46CE66}">
      <dgm:prSet phldrT="[Texto]"/>
      <dgm:spPr/>
      <dgm:t>
        <a:bodyPr/>
        <a:lstStyle/>
        <a:p>
          <a:r>
            <a:rPr lang="es-EC" dirty="0" smtClean="0"/>
            <a:t>Sin ZEDE</a:t>
          </a:r>
          <a:endParaRPr lang="es-EC" dirty="0"/>
        </a:p>
      </dgm:t>
    </dgm:pt>
    <dgm:pt modelId="{C48C1646-E325-43F3-B4BC-36C4D5435584}" type="parTrans" cxnId="{FC2B515B-E83C-4C8A-918A-BA141342183B}">
      <dgm:prSet/>
      <dgm:spPr/>
      <dgm:t>
        <a:bodyPr/>
        <a:lstStyle/>
        <a:p>
          <a:endParaRPr lang="es-EC"/>
        </a:p>
      </dgm:t>
    </dgm:pt>
    <dgm:pt modelId="{9423C46F-D0AA-46A0-85E2-C6C470B69418}" type="sibTrans" cxnId="{FC2B515B-E83C-4C8A-918A-BA141342183B}">
      <dgm:prSet/>
      <dgm:spPr/>
      <dgm:t>
        <a:bodyPr/>
        <a:lstStyle/>
        <a:p>
          <a:endParaRPr lang="es-EC"/>
        </a:p>
      </dgm:t>
    </dgm:pt>
    <dgm:pt modelId="{7D3FAA4F-1E3F-4856-ACDF-53BDC880CCF9}">
      <dgm:prSet phldrT="[Texto]"/>
      <dgm:spPr/>
      <dgm:t>
        <a:bodyPr/>
        <a:lstStyle/>
        <a:p>
          <a:r>
            <a:rPr lang="es-EC" dirty="0" smtClean="0"/>
            <a:t>Escaso acceso a créditos para incentivar las actividades agrícolas.</a:t>
          </a:r>
          <a:endParaRPr lang="es-EC" dirty="0"/>
        </a:p>
      </dgm:t>
    </dgm:pt>
    <dgm:pt modelId="{49855723-62B5-4771-A287-BC9BEF5C2CD5}" type="parTrans" cxnId="{8B41254E-C06B-41FD-A96B-85362B25C163}">
      <dgm:prSet/>
      <dgm:spPr/>
      <dgm:t>
        <a:bodyPr/>
        <a:lstStyle/>
        <a:p>
          <a:endParaRPr lang="es-EC"/>
        </a:p>
      </dgm:t>
    </dgm:pt>
    <dgm:pt modelId="{1BA0A253-B194-46FF-8AF4-DA89D9FD44CD}" type="sibTrans" cxnId="{8B41254E-C06B-41FD-A96B-85362B25C163}">
      <dgm:prSet/>
      <dgm:spPr/>
      <dgm:t>
        <a:bodyPr/>
        <a:lstStyle/>
        <a:p>
          <a:endParaRPr lang="es-EC"/>
        </a:p>
      </dgm:t>
    </dgm:pt>
    <dgm:pt modelId="{E1EBA61E-FDE8-467D-B223-988E886441A6}">
      <dgm:prSet phldrT="[Texto]"/>
      <dgm:spPr/>
      <dgm:t>
        <a:bodyPr/>
        <a:lstStyle/>
        <a:p>
          <a:r>
            <a:rPr lang="es-EC" dirty="0" smtClean="0"/>
            <a:t>25% del uso en Carchi es destinado a cultivos.</a:t>
          </a:r>
          <a:endParaRPr lang="es-EC" dirty="0"/>
        </a:p>
      </dgm:t>
    </dgm:pt>
    <dgm:pt modelId="{7BEB75A3-38B2-4823-B041-D2F80D68E648}" type="parTrans" cxnId="{C5B9DEAA-CE93-4D02-8310-79B69509A27B}">
      <dgm:prSet/>
      <dgm:spPr/>
      <dgm:t>
        <a:bodyPr/>
        <a:lstStyle/>
        <a:p>
          <a:endParaRPr lang="es-EC"/>
        </a:p>
      </dgm:t>
    </dgm:pt>
    <dgm:pt modelId="{621F1191-841E-4D46-A320-CE2AB968F11C}" type="sibTrans" cxnId="{C5B9DEAA-CE93-4D02-8310-79B69509A27B}">
      <dgm:prSet/>
      <dgm:spPr/>
      <dgm:t>
        <a:bodyPr/>
        <a:lstStyle/>
        <a:p>
          <a:endParaRPr lang="es-EC"/>
        </a:p>
      </dgm:t>
    </dgm:pt>
    <dgm:pt modelId="{43A9D80E-9576-4360-B399-BC62FB79E5A6}">
      <dgm:prSet phldrT="[Texto]"/>
      <dgm:spPr/>
      <dgm:t>
        <a:bodyPr/>
        <a:lstStyle/>
        <a:p>
          <a:r>
            <a:rPr lang="es-EC" dirty="0" smtClean="0"/>
            <a:t>Con ZEDE</a:t>
          </a:r>
          <a:endParaRPr lang="es-EC" dirty="0"/>
        </a:p>
      </dgm:t>
    </dgm:pt>
    <dgm:pt modelId="{374C0DE7-F28D-45F5-A5AA-070DED1408AF}" type="parTrans" cxnId="{C39E0A19-389F-4ECA-8532-3E0536DE87AF}">
      <dgm:prSet/>
      <dgm:spPr/>
      <dgm:t>
        <a:bodyPr/>
        <a:lstStyle/>
        <a:p>
          <a:endParaRPr lang="es-EC"/>
        </a:p>
      </dgm:t>
    </dgm:pt>
    <dgm:pt modelId="{CA3C594D-D0EB-44D0-979B-701B2E51C3CD}" type="sibTrans" cxnId="{C39E0A19-389F-4ECA-8532-3E0536DE87AF}">
      <dgm:prSet/>
      <dgm:spPr/>
      <dgm:t>
        <a:bodyPr/>
        <a:lstStyle/>
        <a:p>
          <a:endParaRPr lang="es-EC"/>
        </a:p>
      </dgm:t>
    </dgm:pt>
    <dgm:pt modelId="{D0199E74-574D-4A57-B52C-98B32C3B42BD}">
      <dgm:prSet phldrT="[Texto]"/>
      <dgm:spPr/>
      <dgm:t>
        <a:bodyPr/>
        <a:lstStyle/>
        <a:p>
          <a:r>
            <a:rPr lang="es-EC" dirty="0" smtClean="0"/>
            <a:t>Intercambio tecnológico para la mejora en bienes de capital.</a:t>
          </a:r>
          <a:endParaRPr lang="es-EC" dirty="0"/>
        </a:p>
      </dgm:t>
    </dgm:pt>
    <dgm:pt modelId="{4C2AB26B-FA9C-4C4E-8C78-606B748E9F62}" type="parTrans" cxnId="{1C5782E4-ECBF-47BC-8AB8-FFD34F62B0BD}">
      <dgm:prSet/>
      <dgm:spPr/>
      <dgm:t>
        <a:bodyPr/>
        <a:lstStyle/>
        <a:p>
          <a:endParaRPr lang="es-EC"/>
        </a:p>
      </dgm:t>
    </dgm:pt>
    <dgm:pt modelId="{6D1847B5-3924-48DC-B1F1-AA88625F4BCC}" type="sibTrans" cxnId="{1C5782E4-ECBF-47BC-8AB8-FFD34F62B0BD}">
      <dgm:prSet/>
      <dgm:spPr/>
      <dgm:t>
        <a:bodyPr/>
        <a:lstStyle/>
        <a:p>
          <a:endParaRPr lang="es-EC"/>
        </a:p>
      </dgm:t>
    </dgm:pt>
    <dgm:pt modelId="{C7E60430-4129-43B4-B29A-2D2080D7AA9E}">
      <dgm:prSet phldrT="[Texto]"/>
      <dgm:spPr/>
      <dgm:t>
        <a:bodyPr/>
        <a:lstStyle/>
        <a:p>
          <a:r>
            <a:rPr lang="es-EC" dirty="0" smtClean="0"/>
            <a:t>Capacitaciones continuas como intercambio de conocimientos en temas aduaneros y administrativo empresarial</a:t>
          </a:r>
          <a:endParaRPr lang="es-EC" dirty="0"/>
        </a:p>
      </dgm:t>
    </dgm:pt>
    <dgm:pt modelId="{F73317EA-3152-4A82-8129-83E13552E95B}" type="parTrans" cxnId="{C51E0FC3-C001-4506-BFB8-8CC6BDF137C1}">
      <dgm:prSet/>
      <dgm:spPr/>
      <dgm:t>
        <a:bodyPr/>
        <a:lstStyle/>
        <a:p>
          <a:endParaRPr lang="es-EC"/>
        </a:p>
      </dgm:t>
    </dgm:pt>
    <dgm:pt modelId="{52EE3341-726C-4558-B4A4-DCE3524238CE}" type="sibTrans" cxnId="{C51E0FC3-C001-4506-BFB8-8CC6BDF137C1}">
      <dgm:prSet/>
      <dgm:spPr/>
      <dgm:t>
        <a:bodyPr/>
        <a:lstStyle/>
        <a:p>
          <a:endParaRPr lang="es-EC"/>
        </a:p>
      </dgm:t>
    </dgm:pt>
    <dgm:pt modelId="{68817F53-9ED5-42D8-B91F-F459E553462A}" type="pres">
      <dgm:prSet presAssocID="{F3A20895-D1AA-4CB6-8A56-008E7705A8DE}" presName="Name0" presStyleCnt="0">
        <dgm:presLayoutVars>
          <dgm:chMax val="2"/>
          <dgm:chPref val="2"/>
          <dgm:animLvl val="lvl"/>
        </dgm:presLayoutVars>
      </dgm:prSet>
      <dgm:spPr/>
      <dgm:t>
        <a:bodyPr/>
        <a:lstStyle/>
        <a:p>
          <a:endParaRPr lang="es-EC"/>
        </a:p>
      </dgm:t>
    </dgm:pt>
    <dgm:pt modelId="{1D10BF60-6F8F-4DDF-90C1-3DA37B42D177}" type="pres">
      <dgm:prSet presAssocID="{F3A20895-D1AA-4CB6-8A56-008E7705A8DE}" presName="LeftText" presStyleLbl="revTx" presStyleIdx="0" presStyleCnt="0">
        <dgm:presLayoutVars>
          <dgm:bulletEnabled val="1"/>
        </dgm:presLayoutVars>
      </dgm:prSet>
      <dgm:spPr/>
      <dgm:t>
        <a:bodyPr/>
        <a:lstStyle/>
        <a:p>
          <a:endParaRPr lang="es-EC"/>
        </a:p>
      </dgm:t>
    </dgm:pt>
    <dgm:pt modelId="{DC61EEAD-4CF8-4888-8350-D19F61433B06}" type="pres">
      <dgm:prSet presAssocID="{F3A20895-D1AA-4CB6-8A56-008E7705A8DE}" presName="LeftNode" presStyleLbl="bgImgPlace1" presStyleIdx="0" presStyleCnt="2" custScaleX="211791" custScaleY="113030" custLinFactNeighborX="-21099" custLinFactNeighborY="164">
        <dgm:presLayoutVars>
          <dgm:chMax val="2"/>
          <dgm:chPref val="2"/>
        </dgm:presLayoutVars>
      </dgm:prSet>
      <dgm:spPr/>
      <dgm:t>
        <a:bodyPr/>
        <a:lstStyle/>
        <a:p>
          <a:endParaRPr lang="es-EC"/>
        </a:p>
      </dgm:t>
    </dgm:pt>
    <dgm:pt modelId="{F0D27160-875E-4F20-BE23-95ABA39508E6}" type="pres">
      <dgm:prSet presAssocID="{F3A20895-D1AA-4CB6-8A56-008E7705A8DE}" presName="RightText" presStyleLbl="revTx" presStyleIdx="0" presStyleCnt="0">
        <dgm:presLayoutVars>
          <dgm:bulletEnabled val="1"/>
        </dgm:presLayoutVars>
      </dgm:prSet>
      <dgm:spPr/>
      <dgm:t>
        <a:bodyPr/>
        <a:lstStyle/>
        <a:p>
          <a:endParaRPr lang="es-EC"/>
        </a:p>
      </dgm:t>
    </dgm:pt>
    <dgm:pt modelId="{31CCA7CE-E789-436F-A7A9-5A92555F02FA}" type="pres">
      <dgm:prSet presAssocID="{F3A20895-D1AA-4CB6-8A56-008E7705A8DE}" presName="RightNode" presStyleLbl="bgImgPlace1" presStyleIdx="1" presStyleCnt="2" custScaleX="205361" custScaleY="107451" custLinFactNeighborX="91004" custLinFactNeighborY="-2625">
        <dgm:presLayoutVars>
          <dgm:chMax val="0"/>
          <dgm:chPref val="0"/>
        </dgm:presLayoutVars>
      </dgm:prSet>
      <dgm:spPr/>
      <dgm:t>
        <a:bodyPr/>
        <a:lstStyle/>
        <a:p>
          <a:endParaRPr lang="es-EC"/>
        </a:p>
      </dgm:t>
    </dgm:pt>
    <dgm:pt modelId="{CFCCA481-B598-419B-B3B4-B6FF0662B1D1}" type="pres">
      <dgm:prSet presAssocID="{F3A20895-D1AA-4CB6-8A56-008E7705A8DE}" presName="TopArrow" presStyleLbl="node1" presStyleIdx="0" presStyleCnt="2" custLinFactNeighborX="40255" custLinFactNeighborY="-11651"/>
      <dgm:spPr/>
    </dgm:pt>
    <dgm:pt modelId="{3BD7DD61-9E74-4E1C-A178-79B4F617B37F}" type="pres">
      <dgm:prSet presAssocID="{F3A20895-D1AA-4CB6-8A56-008E7705A8DE}" presName="BottomArrow" presStyleLbl="node1" presStyleIdx="1" presStyleCnt="2" custLinFactNeighborX="23821" custLinFactNeighborY="5105"/>
      <dgm:spPr/>
    </dgm:pt>
  </dgm:ptLst>
  <dgm:cxnLst>
    <dgm:cxn modelId="{DB02D5EB-47D3-4313-B9E0-9AF18A1145F1}" type="presOf" srcId="{7D3FAA4F-1E3F-4856-ACDF-53BDC880CCF9}" destId="{1D10BF60-6F8F-4DDF-90C1-3DA37B42D177}" srcOrd="0" destOrd="1" presId="urn:microsoft.com/office/officeart/2009/layout/ReverseList"/>
    <dgm:cxn modelId="{5DE8B6E3-2D5A-43EF-BF9F-3CDAEE29B1A3}" type="presOf" srcId="{D06C9490-A90B-475D-ABA7-9B803A46CE66}" destId="{1D10BF60-6F8F-4DDF-90C1-3DA37B42D177}" srcOrd="0" destOrd="0" presId="urn:microsoft.com/office/officeart/2009/layout/ReverseList"/>
    <dgm:cxn modelId="{1C5782E4-ECBF-47BC-8AB8-FFD34F62B0BD}" srcId="{43A9D80E-9576-4360-B399-BC62FB79E5A6}" destId="{D0199E74-574D-4A57-B52C-98B32C3B42BD}" srcOrd="0" destOrd="0" parTransId="{4C2AB26B-FA9C-4C4E-8C78-606B748E9F62}" sibTransId="{6D1847B5-3924-48DC-B1F1-AA88625F4BCC}"/>
    <dgm:cxn modelId="{00148061-DAF6-48F2-8F7A-A2DE3ED034B5}" type="presOf" srcId="{D06C9490-A90B-475D-ABA7-9B803A46CE66}" destId="{DC61EEAD-4CF8-4888-8350-D19F61433B06}" srcOrd="1" destOrd="0" presId="urn:microsoft.com/office/officeart/2009/layout/ReverseList"/>
    <dgm:cxn modelId="{C5B9DEAA-CE93-4D02-8310-79B69509A27B}" srcId="{D06C9490-A90B-475D-ABA7-9B803A46CE66}" destId="{E1EBA61E-FDE8-467D-B223-988E886441A6}" srcOrd="1" destOrd="0" parTransId="{7BEB75A3-38B2-4823-B041-D2F80D68E648}" sibTransId="{621F1191-841E-4D46-A320-CE2AB968F11C}"/>
    <dgm:cxn modelId="{24C8A831-7283-4130-B7BD-8401710265B1}" type="presOf" srcId="{C7E60430-4129-43B4-B29A-2D2080D7AA9E}" destId="{31CCA7CE-E789-436F-A7A9-5A92555F02FA}" srcOrd="1" destOrd="2" presId="urn:microsoft.com/office/officeart/2009/layout/ReverseList"/>
    <dgm:cxn modelId="{8B41254E-C06B-41FD-A96B-85362B25C163}" srcId="{D06C9490-A90B-475D-ABA7-9B803A46CE66}" destId="{7D3FAA4F-1E3F-4856-ACDF-53BDC880CCF9}" srcOrd="0" destOrd="0" parTransId="{49855723-62B5-4771-A287-BC9BEF5C2CD5}" sibTransId="{1BA0A253-B194-46FF-8AF4-DA89D9FD44CD}"/>
    <dgm:cxn modelId="{3356E6C0-21E3-4D83-8848-B54005FDD1D6}" type="presOf" srcId="{43A9D80E-9576-4360-B399-BC62FB79E5A6}" destId="{31CCA7CE-E789-436F-A7A9-5A92555F02FA}" srcOrd="1" destOrd="0" presId="urn:microsoft.com/office/officeart/2009/layout/ReverseList"/>
    <dgm:cxn modelId="{5C246ADB-8583-4A9C-9125-11B698E7242A}" type="presOf" srcId="{E1EBA61E-FDE8-467D-B223-988E886441A6}" destId="{DC61EEAD-4CF8-4888-8350-D19F61433B06}" srcOrd="1" destOrd="2" presId="urn:microsoft.com/office/officeart/2009/layout/ReverseList"/>
    <dgm:cxn modelId="{C8E34DDC-A1E0-422F-98C3-134262769481}" type="presOf" srcId="{C7E60430-4129-43B4-B29A-2D2080D7AA9E}" destId="{F0D27160-875E-4F20-BE23-95ABA39508E6}" srcOrd="0" destOrd="2" presId="urn:microsoft.com/office/officeart/2009/layout/ReverseList"/>
    <dgm:cxn modelId="{FC2B515B-E83C-4C8A-918A-BA141342183B}" srcId="{F3A20895-D1AA-4CB6-8A56-008E7705A8DE}" destId="{D06C9490-A90B-475D-ABA7-9B803A46CE66}" srcOrd="0" destOrd="0" parTransId="{C48C1646-E325-43F3-B4BC-36C4D5435584}" sibTransId="{9423C46F-D0AA-46A0-85E2-C6C470B69418}"/>
    <dgm:cxn modelId="{DBE6075D-9D87-473C-8757-4573CA6B6A8F}" type="presOf" srcId="{D0199E74-574D-4A57-B52C-98B32C3B42BD}" destId="{31CCA7CE-E789-436F-A7A9-5A92555F02FA}" srcOrd="1" destOrd="1" presId="urn:microsoft.com/office/officeart/2009/layout/ReverseList"/>
    <dgm:cxn modelId="{C39E0A19-389F-4ECA-8532-3E0536DE87AF}" srcId="{F3A20895-D1AA-4CB6-8A56-008E7705A8DE}" destId="{43A9D80E-9576-4360-B399-BC62FB79E5A6}" srcOrd="1" destOrd="0" parTransId="{374C0DE7-F28D-45F5-A5AA-070DED1408AF}" sibTransId="{CA3C594D-D0EB-44D0-979B-701B2E51C3CD}"/>
    <dgm:cxn modelId="{DCAB32A9-E394-46C2-BA29-32D141813C04}" type="presOf" srcId="{7D3FAA4F-1E3F-4856-ACDF-53BDC880CCF9}" destId="{DC61EEAD-4CF8-4888-8350-D19F61433B06}" srcOrd="1" destOrd="1" presId="urn:microsoft.com/office/officeart/2009/layout/ReverseList"/>
    <dgm:cxn modelId="{665EB83F-52FC-47A7-9353-9D83B96705E6}" type="presOf" srcId="{43A9D80E-9576-4360-B399-BC62FB79E5A6}" destId="{F0D27160-875E-4F20-BE23-95ABA39508E6}" srcOrd="0" destOrd="0" presId="urn:microsoft.com/office/officeart/2009/layout/ReverseList"/>
    <dgm:cxn modelId="{228C62F2-AC50-4837-858C-EA8127E524FA}" type="presOf" srcId="{D0199E74-574D-4A57-B52C-98B32C3B42BD}" destId="{F0D27160-875E-4F20-BE23-95ABA39508E6}" srcOrd="0" destOrd="1" presId="urn:microsoft.com/office/officeart/2009/layout/ReverseList"/>
    <dgm:cxn modelId="{6ED9DD64-CD31-4DF8-93A2-F7A81ED9653B}" type="presOf" srcId="{E1EBA61E-FDE8-467D-B223-988E886441A6}" destId="{1D10BF60-6F8F-4DDF-90C1-3DA37B42D177}" srcOrd="0" destOrd="2" presId="urn:microsoft.com/office/officeart/2009/layout/ReverseList"/>
    <dgm:cxn modelId="{E926B589-B55B-4522-A14D-FD654E092F19}" type="presOf" srcId="{F3A20895-D1AA-4CB6-8A56-008E7705A8DE}" destId="{68817F53-9ED5-42D8-B91F-F459E553462A}" srcOrd="0" destOrd="0" presId="urn:microsoft.com/office/officeart/2009/layout/ReverseList"/>
    <dgm:cxn modelId="{C51E0FC3-C001-4506-BFB8-8CC6BDF137C1}" srcId="{43A9D80E-9576-4360-B399-BC62FB79E5A6}" destId="{C7E60430-4129-43B4-B29A-2D2080D7AA9E}" srcOrd="1" destOrd="0" parTransId="{F73317EA-3152-4A82-8129-83E13552E95B}" sibTransId="{52EE3341-726C-4558-B4A4-DCE3524238CE}"/>
    <dgm:cxn modelId="{4D380BBC-9F5E-4085-B41A-F1F8B7BF987F}" type="presParOf" srcId="{68817F53-9ED5-42D8-B91F-F459E553462A}" destId="{1D10BF60-6F8F-4DDF-90C1-3DA37B42D177}" srcOrd="0" destOrd="0" presId="urn:microsoft.com/office/officeart/2009/layout/ReverseList"/>
    <dgm:cxn modelId="{236AF54D-4FC4-4E75-A1C3-9A7E65D484F9}" type="presParOf" srcId="{68817F53-9ED5-42D8-B91F-F459E553462A}" destId="{DC61EEAD-4CF8-4888-8350-D19F61433B06}" srcOrd="1" destOrd="0" presId="urn:microsoft.com/office/officeart/2009/layout/ReverseList"/>
    <dgm:cxn modelId="{751FFFDB-D840-46FE-9559-0724F2A5D3E4}" type="presParOf" srcId="{68817F53-9ED5-42D8-B91F-F459E553462A}" destId="{F0D27160-875E-4F20-BE23-95ABA39508E6}" srcOrd="2" destOrd="0" presId="urn:microsoft.com/office/officeart/2009/layout/ReverseList"/>
    <dgm:cxn modelId="{59E6AF12-37E5-4880-BAB2-E5A0437870A9}" type="presParOf" srcId="{68817F53-9ED5-42D8-B91F-F459E553462A}" destId="{31CCA7CE-E789-436F-A7A9-5A92555F02FA}" srcOrd="3" destOrd="0" presId="urn:microsoft.com/office/officeart/2009/layout/ReverseList"/>
    <dgm:cxn modelId="{C6C081C1-3EA9-4071-82EF-79A1CB94A6CB}" type="presParOf" srcId="{68817F53-9ED5-42D8-B91F-F459E553462A}" destId="{CFCCA481-B598-419B-B3B4-B6FF0662B1D1}" srcOrd="4" destOrd="0" presId="urn:microsoft.com/office/officeart/2009/layout/ReverseList"/>
    <dgm:cxn modelId="{7D4417FD-1A08-4693-8AD1-D48AA53ADB7C}" type="presParOf" srcId="{68817F53-9ED5-42D8-B91F-F459E553462A}" destId="{3BD7DD61-9E74-4E1C-A178-79B4F617B37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6FC8AF-75DA-4DE7-AAE9-76EB59DE2E52}" type="doc">
      <dgm:prSet loTypeId="urn:microsoft.com/office/officeart/2009/3/layout/OpposingIdeas" loCatId="relationship" qsTypeId="urn:microsoft.com/office/officeart/2005/8/quickstyle/3d3" qsCatId="3D" csTypeId="urn:microsoft.com/office/officeart/2005/8/colors/accent2_1" csCatId="accent2" phldr="1"/>
      <dgm:spPr/>
      <dgm:t>
        <a:bodyPr/>
        <a:lstStyle/>
        <a:p>
          <a:endParaRPr lang="es-EC"/>
        </a:p>
      </dgm:t>
    </dgm:pt>
    <dgm:pt modelId="{3B4F7605-7A99-4EEC-86B7-4983C7679461}">
      <dgm:prSet phldrT="[Texto]"/>
      <dgm:spPr/>
      <dgm:t>
        <a:bodyPr/>
        <a:lstStyle/>
        <a:p>
          <a:r>
            <a:rPr lang="es-EC" dirty="0" smtClean="0"/>
            <a:t>Con ZEDE</a:t>
          </a:r>
          <a:endParaRPr lang="es-EC" dirty="0"/>
        </a:p>
      </dgm:t>
    </dgm:pt>
    <dgm:pt modelId="{EF5C5ACB-7DAF-4B00-BB79-4AA89EA28D50}" type="parTrans" cxnId="{3E544B2E-D5F4-47B7-B081-272F32A069C5}">
      <dgm:prSet/>
      <dgm:spPr/>
      <dgm:t>
        <a:bodyPr/>
        <a:lstStyle/>
        <a:p>
          <a:endParaRPr lang="es-EC"/>
        </a:p>
      </dgm:t>
    </dgm:pt>
    <dgm:pt modelId="{500C8E71-0E00-454B-9662-87F2C7C98D7D}" type="sibTrans" cxnId="{3E544B2E-D5F4-47B7-B081-272F32A069C5}">
      <dgm:prSet/>
      <dgm:spPr/>
      <dgm:t>
        <a:bodyPr/>
        <a:lstStyle/>
        <a:p>
          <a:endParaRPr lang="es-EC"/>
        </a:p>
      </dgm:t>
    </dgm:pt>
    <dgm:pt modelId="{C0F4C64D-1B9A-4551-8E9E-15E3D45625B9}">
      <dgm:prSet phldrT="[Texto]" custT="1"/>
      <dgm:spPr/>
      <dgm:t>
        <a:bodyPr/>
        <a:lstStyle/>
        <a:p>
          <a:r>
            <a:rPr lang="es-EC" sz="1600" dirty="0" smtClean="0"/>
            <a:t>Actualmente se promueven las Alianzas Público Privadas, para un mejor desempeño y eficiencia en recuperación de costos.</a:t>
          </a:r>
        </a:p>
        <a:p>
          <a:r>
            <a:rPr lang="es-EC" sz="1600" dirty="0" smtClean="0"/>
            <a:t>La adecuación de una ZEDE en Tulcán tendría cerca de $145 millones USD aprox.</a:t>
          </a:r>
          <a:endParaRPr lang="es-EC" sz="1600" dirty="0"/>
        </a:p>
      </dgm:t>
    </dgm:pt>
    <dgm:pt modelId="{5F3C526E-0BF0-459D-8C89-BA917E64611E}" type="parTrans" cxnId="{BB0CCBF1-2484-4E01-B7E4-8A64D94B8BBD}">
      <dgm:prSet/>
      <dgm:spPr/>
      <dgm:t>
        <a:bodyPr/>
        <a:lstStyle/>
        <a:p>
          <a:endParaRPr lang="es-EC"/>
        </a:p>
      </dgm:t>
    </dgm:pt>
    <dgm:pt modelId="{E43DA8FA-183D-44D8-87CD-937A5961061F}" type="sibTrans" cxnId="{BB0CCBF1-2484-4E01-B7E4-8A64D94B8BBD}">
      <dgm:prSet/>
      <dgm:spPr/>
      <dgm:t>
        <a:bodyPr/>
        <a:lstStyle/>
        <a:p>
          <a:endParaRPr lang="es-EC"/>
        </a:p>
      </dgm:t>
    </dgm:pt>
    <dgm:pt modelId="{07A0FD99-5C96-4952-BE51-B71928A92E28}">
      <dgm:prSet phldrT="[Texto]"/>
      <dgm:spPr/>
      <dgm:t>
        <a:bodyPr/>
        <a:lstStyle/>
        <a:p>
          <a:r>
            <a:rPr lang="es-EC" dirty="0" smtClean="0"/>
            <a:t>Sin ZEDE</a:t>
          </a:r>
          <a:endParaRPr lang="es-EC" dirty="0"/>
        </a:p>
      </dgm:t>
    </dgm:pt>
    <dgm:pt modelId="{095626D4-0B19-4874-8562-A6AF50CB4828}" type="parTrans" cxnId="{7FCBC18D-23C2-4A78-B4A9-8436DA63344F}">
      <dgm:prSet/>
      <dgm:spPr/>
      <dgm:t>
        <a:bodyPr/>
        <a:lstStyle/>
        <a:p>
          <a:endParaRPr lang="es-EC"/>
        </a:p>
      </dgm:t>
    </dgm:pt>
    <dgm:pt modelId="{EC338B36-9CF4-4A8F-9941-FB21BD2220A7}" type="sibTrans" cxnId="{7FCBC18D-23C2-4A78-B4A9-8436DA63344F}">
      <dgm:prSet/>
      <dgm:spPr/>
      <dgm:t>
        <a:bodyPr/>
        <a:lstStyle/>
        <a:p>
          <a:endParaRPr lang="es-EC"/>
        </a:p>
      </dgm:t>
    </dgm:pt>
    <dgm:pt modelId="{ACCC3B59-C15A-49A3-AD4A-8461070CFC33}">
      <dgm:prSet phldrT="[Texto]" custT="1"/>
      <dgm:spPr/>
      <dgm:t>
        <a:bodyPr/>
        <a:lstStyle/>
        <a:p>
          <a:r>
            <a:rPr lang="es-EC" sz="1800" dirty="0" smtClean="0"/>
            <a:t>De la totalidad de inversión en el país, cerca del 1% está destinado a Carchi, en su mayoría a la agricultura y comercio.</a:t>
          </a:r>
          <a:endParaRPr lang="es-EC" sz="1800" dirty="0"/>
        </a:p>
      </dgm:t>
    </dgm:pt>
    <dgm:pt modelId="{DE8D52CC-A2C8-4E86-829F-FCA54E2A688C}" type="parTrans" cxnId="{0403A4BE-6886-46E1-B7BA-343A08266861}">
      <dgm:prSet/>
      <dgm:spPr/>
      <dgm:t>
        <a:bodyPr/>
        <a:lstStyle/>
        <a:p>
          <a:endParaRPr lang="es-EC"/>
        </a:p>
      </dgm:t>
    </dgm:pt>
    <dgm:pt modelId="{9968089F-2024-42AE-BE5B-8FB80507CACF}" type="sibTrans" cxnId="{0403A4BE-6886-46E1-B7BA-343A08266861}">
      <dgm:prSet/>
      <dgm:spPr/>
      <dgm:t>
        <a:bodyPr/>
        <a:lstStyle/>
        <a:p>
          <a:endParaRPr lang="es-EC"/>
        </a:p>
      </dgm:t>
    </dgm:pt>
    <dgm:pt modelId="{F10E5398-C06E-4D7C-9AD6-1409D47419C1}" type="pres">
      <dgm:prSet presAssocID="{1F6FC8AF-75DA-4DE7-AAE9-76EB59DE2E52}" presName="Name0" presStyleCnt="0">
        <dgm:presLayoutVars>
          <dgm:chMax val="2"/>
          <dgm:dir/>
          <dgm:animOne val="branch"/>
          <dgm:animLvl val="lvl"/>
          <dgm:resizeHandles val="exact"/>
        </dgm:presLayoutVars>
      </dgm:prSet>
      <dgm:spPr/>
      <dgm:t>
        <a:bodyPr/>
        <a:lstStyle/>
        <a:p>
          <a:endParaRPr lang="es-EC"/>
        </a:p>
      </dgm:t>
    </dgm:pt>
    <dgm:pt modelId="{C3A1521D-D0CB-487F-B43A-6840D770DD9D}" type="pres">
      <dgm:prSet presAssocID="{1F6FC8AF-75DA-4DE7-AAE9-76EB59DE2E52}" presName="Background" presStyleLbl="node1" presStyleIdx="0" presStyleCnt="1" custScaleX="112746" custScaleY="125107"/>
      <dgm:spPr/>
    </dgm:pt>
    <dgm:pt modelId="{1D147B47-B801-4867-9FF5-7B2BA24A8C45}" type="pres">
      <dgm:prSet presAssocID="{1F6FC8AF-75DA-4DE7-AAE9-76EB59DE2E52}" presName="Divider" presStyleLbl="callout" presStyleIdx="0" presStyleCnt="1"/>
      <dgm:spPr/>
    </dgm:pt>
    <dgm:pt modelId="{575F5D80-401D-40EC-B874-4ECD58A41D8A}" type="pres">
      <dgm:prSet presAssocID="{1F6FC8AF-75DA-4DE7-AAE9-76EB59DE2E52}" presName="ChildText1" presStyleLbl="revTx" presStyleIdx="0" presStyleCnt="0">
        <dgm:presLayoutVars>
          <dgm:chMax val="0"/>
          <dgm:chPref val="0"/>
          <dgm:bulletEnabled val="1"/>
        </dgm:presLayoutVars>
      </dgm:prSet>
      <dgm:spPr/>
      <dgm:t>
        <a:bodyPr/>
        <a:lstStyle/>
        <a:p>
          <a:endParaRPr lang="es-EC"/>
        </a:p>
      </dgm:t>
    </dgm:pt>
    <dgm:pt modelId="{91AE9F35-DFEE-40D3-BC8C-73888863B3E2}" type="pres">
      <dgm:prSet presAssocID="{1F6FC8AF-75DA-4DE7-AAE9-76EB59DE2E52}" presName="ChildText2" presStyleLbl="revTx" presStyleIdx="0" presStyleCnt="0">
        <dgm:presLayoutVars>
          <dgm:chMax val="0"/>
          <dgm:chPref val="0"/>
          <dgm:bulletEnabled val="1"/>
        </dgm:presLayoutVars>
      </dgm:prSet>
      <dgm:spPr/>
      <dgm:t>
        <a:bodyPr/>
        <a:lstStyle/>
        <a:p>
          <a:endParaRPr lang="es-EC"/>
        </a:p>
      </dgm:t>
    </dgm:pt>
    <dgm:pt modelId="{293BF090-E5E0-4057-85FD-6ED4E1C99338}" type="pres">
      <dgm:prSet presAssocID="{1F6FC8AF-75DA-4DE7-AAE9-76EB59DE2E52}" presName="ParentText1" presStyleLbl="revTx" presStyleIdx="0" presStyleCnt="0">
        <dgm:presLayoutVars>
          <dgm:chMax val="1"/>
          <dgm:chPref val="1"/>
        </dgm:presLayoutVars>
      </dgm:prSet>
      <dgm:spPr/>
      <dgm:t>
        <a:bodyPr/>
        <a:lstStyle/>
        <a:p>
          <a:endParaRPr lang="es-EC"/>
        </a:p>
      </dgm:t>
    </dgm:pt>
    <dgm:pt modelId="{8D9D8255-C851-469B-8443-C5C29F7EAFE5}" type="pres">
      <dgm:prSet presAssocID="{1F6FC8AF-75DA-4DE7-AAE9-76EB59DE2E52}" presName="ParentShape1" presStyleLbl="alignImgPlace1" presStyleIdx="0" presStyleCnt="2" custLinFactNeighborX="-61984" custLinFactNeighborY="385">
        <dgm:presLayoutVars/>
      </dgm:prSet>
      <dgm:spPr/>
      <dgm:t>
        <a:bodyPr/>
        <a:lstStyle/>
        <a:p>
          <a:endParaRPr lang="es-EC"/>
        </a:p>
      </dgm:t>
    </dgm:pt>
    <dgm:pt modelId="{044C2279-060B-4A72-9024-E6C5105B2AFC}" type="pres">
      <dgm:prSet presAssocID="{1F6FC8AF-75DA-4DE7-AAE9-76EB59DE2E52}" presName="ParentText2" presStyleLbl="revTx" presStyleIdx="0" presStyleCnt="0">
        <dgm:presLayoutVars>
          <dgm:chMax val="1"/>
          <dgm:chPref val="1"/>
        </dgm:presLayoutVars>
      </dgm:prSet>
      <dgm:spPr/>
      <dgm:t>
        <a:bodyPr/>
        <a:lstStyle/>
        <a:p>
          <a:endParaRPr lang="es-EC"/>
        </a:p>
      </dgm:t>
    </dgm:pt>
    <dgm:pt modelId="{A7886B60-0A52-4A62-B84F-68329879004D}" type="pres">
      <dgm:prSet presAssocID="{1F6FC8AF-75DA-4DE7-AAE9-76EB59DE2E52}" presName="ParentShape2" presStyleLbl="alignImgPlace1" presStyleIdx="1" presStyleCnt="2" custLinFactNeighborX="62987" custLinFactNeighborY="-1004">
        <dgm:presLayoutVars/>
      </dgm:prSet>
      <dgm:spPr/>
      <dgm:t>
        <a:bodyPr/>
        <a:lstStyle/>
        <a:p>
          <a:endParaRPr lang="es-EC"/>
        </a:p>
      </dgm:t>
    </dgm:pt>
  </dgm:ptLst>
  <dgm:cxnLst>
    <dgm:cxn modelId="{596233AA-5B01-455E-A7B6-5932893B8EEB}" type="presOf" srcId="{3B4F7605-7A99-4EEC-86B7-4983C7679461}" destId="{8D9D8255-C851-469B-8443-C5C29F7EAFE5}" srcOrd="1" destOrd="0" presId="urn:microsoft.com/office/officeart/2009/3/layout/OpposingIdeas"/>
    <dgm:cxn modelId="{53288260-35CA-42DB-A9ED-0A7B2AD12EE7}" type="presOf" srcId="{07A0FD99-5C96-4952-BE51-B71928A92E28}" destId="{A7886B60-0A52-4A62-B84F-68329879004D}" srcOrd="1" destOrd="0" presId="urn:microsoft.com/office/officeart/2009/3/layout/OpposingIdeas"/>
    <dgm:cxn modelId="{7FCBC18D-23C2-4A78-B4A9-8436DA63344F}" srcId="{1F6FC8AF-75DA-4DE7-AAE9-76EB59DE2E52}" destId="{07A0FD99-5C96-4952-BE51-B71928A92E28}" srcOrd="1" destOrd="0" parTransId="{095626D4-0B19-4874-8562-A6AF50CB4828}" sibTransId="{EC338B36-9CF4-4A8F-9941-FB21BD2220A7}"/>
    <dgm:cxn modelId="{BB0CCBF1-2484-4E01-B7E4-8A64D94B8BBD}" srcId="{3B4F7605-7A99-4EEC-86B7-4983C7679461}" destId="{C0F4C64D-1B9A-4551-8E9E-15E3D45625B9}" srcOrd="0" destOrd="0" parTransId="{5F3C526E-0BF0-459D-8C89-BA917E64611E}" sibTransId="{E43DA8FA-183D-44D8-87CD-937A5961061F}"/>
    <dgm:cxn modelId="{0403A4BE-6886-46E1-B7BA-343A08266861}" srcId="{07A0FD99-5C96-4952-BE51-B71928A92E28}" destId="{ACCC3B59-C15A-49A3-AD4A-8461070CFC33}" srcOrd="0" destOrd="0" parTransId="{DE8D52CC-A2C8-4E86-829F-FCA54E2A688C}" sibTransId="{9968089F-2024-42AE-BE5B-8FB80507CACF}"/>
    <dgm:cxn modelId="{3930ABD7-AC1E-4F43-96A1-9A322F2A44D2}" type="presOf" srcId="{07A0FD99-5C96-4952-BE51-B71928A92E28}" destId="{044C2279-060B-4A72-9024-E6C5105B2AFC}" srcOrd="0" destOrd="0" presId="urn:microsoft.com/office/officeart/2009/3/layout/OpposingIdeas"/>
    <dgm:cxn modelId="{7A797AE3-EBEE-49E4-9B1B-7C7BE0F135E7}" type="presOf" srcId="{ACCC3B59-C15A-49A3-AD4A-8461070CFC33}" destId="{91AE9F35-DFEE-40D3-BC8C-73888863B3E2}" srcOrd="0" destOrd="0" presId="urn:microsoft.com/office/officeart/2009/3/layout/OpposingIdeas"/>
    <dgm:cxn modelId="{05A009AD-9691-4DE9-A158-E88DFDC34A03}" type="presOf" srcId="{3B4F7605-7A99-4EEC-86B7-4983C7679461}" destId="{293BF090-E5E0-4057-85FD-6ED4E1C99338}" srcOrd="0" destOrd="0" presId="urn:microsoft.com/office/officeart/2009/3/layout/OpposingIdeas"/>
    <dgm:cxn modelId="{51946D3B-E2A3-4A50-8D19-AB244E6D5BBE}" type="presOf" srcId="{1F6FC8AF-75DA-4DE7-AAE9-76EB59DE2E52}" destId="{F10E5398-C06E-4D7C-9AD6-1409D47419C1}" srcOrd="0" destOrd="0" presId="urn:microsoft.com/office/officeart/2009/3/layout/OpposingIdeas"/>
    <dgm:cxn modelId="{3E544B2E-D5F4-47B7-B081-272F32A069C5}" srcId="{1F6FC8AF-75DA-4DE7-AAE9-76EB59DE2E52}" destId="{3B4F7605-7A99-4EEC-86B7-4983C7679461}" srcOrd="0" destOrd="0" parTransId="{EF5C5ACB-7DAF-4B00-BB79-4AA89EA28D50}" sibTransId="{500C8E71-0E00-454B-9662-87F2C7C98D7D}"/>
    <dgm:cxn modelId="{2BADE708-21CD-4FD9-ADA2-E2280AD1A0A2}" type="presOf" srcId="{C0F4C64D-1B9A-4551-8E9E-15E3D45625B9}" destId="{575F5D80-401D-40EC-B874-4ECD58A41D8A}" srcOrd="0" destOrd="0" presId="urn:microsoft.com/office/officeart/2009/3/layout/OpposingIdeas"/>
    <dgm:cxn modelId="{A88C2CE8-3AA5-4EB6-83AE-1F529BED7303}" type="presParOf" srcId="{F10E5398-C06E-4D7C-9AD6-1409D47419C1}" destId="{C3A1521D-D0CB-487F-B43A-6840D770DD9D}" srcOrd="0" destOrd="0" presId="urn:microsoft.com/office/officeart/2009/3/layout/OpposingIdeas"/>
    <dgm:cxn modelId="{5C94FDB3-8E88-4415-B8A3-BDA1B0DAE5BF}" type="presParOf" srcId="{F10E5398-C06E-4D7C-9AD6-1409D47419C1}" destId="{1D147B47-B801-4867-9FF5-7B2BA24A8C45}" srcOrd="1" destOrd="0" presId="urn:microsoft.com/office/officeart/2009/3/layout/OpposingIdeas"/>
    <dgm:cxn modelId="{882BD33E-BBAA-4374-879E-454C43AFE4DC}" type="presParOf" srcId="{F10E5398-C06E-4D7C-9AD6-1409D47419C1}" destId="{575F5D80-401D-40EC-B874-4ECD58A41D8A}" srcOrd="2" destOrd="0" presId="urn:microsoft.com/office/officeart/2009/3/layout/OpposingIdeas"/>
    <dgm:cxn modelId="{9007813C-B128-49B8-803F-8C5132C03138}" type="presParOf" srcId="{F10E5398-C06E-4D7C-9AD6-1409D47419C1}" destId="{91AE9F35-DFEE-40D3-BC8C-73888863B3E2}" srcOrd="3" destOrd="0" presId="urn:microsoft.com/office/officeart/2009/3/layout/OpposingIdeas"/>
    <dgm:cxn modelId="{5B9772FA-6407-4D13-9517-14DCAD8C55EA}" type="presParOf" srcId="{F10E5398-C06E-4D7C-9AD6-1409D47419C1}" destId="{293BF090-E5E0-4057-85FD-6ED4E1C99338}" srcOrd="4" destOrd="0" presId="urn:microsoft.com/office/officeart/2009/3/layout/OpposingIdeas"/>
    <dgm:cxn modelId="{9D07F54A-502F-4AE7-91B1-7B6855C20C2F}" type="presParOf" srcId="{F10E5398-C06E-4D7C-9AD6-1409D47419C1}" destId="{8D9D8255-C851-469B-8443-C5C29F7EAFE5}" srcOrd="5" destOrd="0" presId="urn:microsoft.com/office/officeart/2009/3/layout/OpposingIdeas"/>
    <dgm:cxn modelId="{4295BD48-0A84-461D-A17B-D36C3A283F8D}" type="presParOf" srcId="{F10E5398-C06E-4D7C-9AD6-1409D47419C1}" destId="{044C2279-060B-4A72-9024-E6C5105B2AFC}" srcOrd="6" destOrd="0" presId="urn:microsoft.com/office/officeart/2009/3/layout/OpposingIdeas"/>
    <dgm:cxn modelId="{5882AFB4-6BC4-4686-9FD9-AAD9B91E1013}" type="presParOf" srcId="{F10E5398-C06E-4D7C-9AD6-1409D47419C1}" destId="{A7886B60-0A52-4A62-B84F-68329879004D}"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7B6456EB-2494-43BE-AB2F-686BDF1FB2B3}" type="datetime1">
              <a:rPr lang="es-ES" smtClean="0"/>
              <a:t>26/02/2019</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es-ES"/>
              <a:t>‹Nº›</a:t>
            </a:fld>
            <a:endParaRPr lang="es-ES"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5CF6ED2-33EE-4FB6-9B92-09BE2F126EE0}" type="datetime1">
              <a:rPr lang="es-ES" noProof="0" smtClean="0"/>
              <a:t>26/02/2019</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es-ES" noProof="0"/>
              <a:t>‹Nº›</a:t>
            </a:fld>
            <a:endParaRPr lang="es-ES" noProof="0"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3266150-FA26-45B5-BF0B-186B42A09DC9}" type="slidenum">
              <a:rPr lang="es-ES" smtClean="0"/>
              <a:t>1</a:t>
            </a:fld>
            <a:endParaRPr lang="es-ES" dirty="0"/>
          </a:p>
        </p:txBody>
      </p:sp>
    </p:spTree>
    <p:extLst>
      <p:ext uri="{BB962C8B-B14F-4D97-AF65-F5344CB8AC3E}">
        <p14:creationId xmlns:p14="http://schemas.microsoft.com/office/powerpoint/2010/main" val="52930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3266150-FA26-45B5-BF0B-186B42A09DC9}" type="slidenum">
              <a:rPr lang="es-ES" smtClean="0"/>
              <a:t>3</a:t>
            </a:fld>
            <a:endParaRPr lang="es-ES" dirty="0"/>
          </a:p>
        </p:txBody>
      </p:sp>
    </p:spTree>
    <p:extLst>
      <p:ext uri="{BB962C8B-B14F-4D97-AF65-F5344CB8AC3E}">
        <p14:creationId xmlns:p14="http://schemas.microsoft.com/office/powerpoint/2010/main" val="358623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3266150-FA26-45B5-BF0B-186B42A09DC9}" type="slidenum">
              <a:rPr lang="es-ES" smtClean="0"/>
              <a:t>9</a:t>
            </a:fld>
            <a:endParaRPr lang="es-ES" dirty="0"/>
          </a:p>
        </p:txBody>
      </p:sp>
    </p:spTree>
    <p:extLst>
      <p:ext uri="{BB962C8B-B14F-4D97-AF65-F5344CB8AC3E}">
        <p14:creationId xmlns:p14="http://schemas.microsoft.com/office/powerpoint/2010/main" val="196883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3266150-FA26-45B5-BF0B-186B42A09DC9}" type="slidenum">
              <a:rPr lang="es-ES" smtClean="0"/>
              <a:t>13</a:t>
            </a:fld>
            <a:endParaRPr lang="es-ES" dirty="0"/>
          </a:p>
        </p:txBody>
      </p:sp>
    </p:spTree>
    <p:extLst>
      <p:ext uri="{BB962C8B-B14F-4D97-AF65-F5344CB8AC3E}">
        <p14:creationId xmlns:p14="http://schemas.microsoft.com/office/powerpoint/2010/main" val="2893755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ángulo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D8C1FA4C-13DC-4E83-AC1A-450CF7D4DD90}" type="datetime1">
              <a:rPr lang="es-ES" noProof="0" smtClean="0"/>
              <a:t>26/02/2019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 useBgFill="1">
        <p:nvSpPr>
          <p:cNvPr id="20" name="Forma libre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FB2DB6E8-C55F-4DFA-8257-C16B7AAA0028}" type="datetime1">
              <a:rPr lang="es-ES" noProof="0" smtClean="0"/>
              <a:t>26/02/2019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ángulo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Forma libre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 name="Título vertical 1"/>
          <p:cNvSpPr>
            <a:spLocks noGrp="1"/>
          </p:cNvSpPr>
          <p:nvPr>
            <p:ph type="title" orient="vert"/>
          </p:nvPr>
        </p:nvSpPr>
        <p:spPr>
          <a:xfrm>
            <a:off x="9558667" y="685800"/>
            <a:ext cx="1295401" cy="54864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2413" y="685800"/>
            <a:ext cx="7460842" cy="54864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660B89F7-E6A9-480E-A519-7A1275667270}" type="datetime1">
              <a:rPr lang="es-ES" noProof="0" smtClean="0"/>
              <a:t>26/02/2019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1B8763B8-FF89-4966-B5F6-C9672D979E19}" type="datetime1">
              <a:rPr lang="es-ES" noProof="0" smtClean="0"/>
              <a:t>26/02/2019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ángulo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4F76AEFD-7DA5-46B8-A435-D89851DFE18B}" type="datetime1">
              <a:rPr lang="es-ES" noProof="0" smtClean="0"/>
              <a:t>26/02/2019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
        <p:nvSpPr>
          <p:cNvPr id="16" name="Forma libre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4BEBB0AB-00EB-4F6B-9BDE-86FFFDFFC9E2}" type="datetime1">
              <a:rPr lang="es-ES" noProof="0" smtClean="0"/>
              <a:t>26/02/2019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contenido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texto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contenido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p>
            <a:pPr rtl="0"/>
            <a:fld id="{662757F1-A75B-4787-8BE0-856E61127F74}" type="datetime1">
              <a:rPr lang="es-ES" noProof="0" smtClean="0"/>
              <a:t>26/02/2019</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p>
            <a:pPr rtl="0"/>
            <a:fld id="{3AC009C0-D7A2-4910-8EAB-E9E00ABACA2E}" type="datetime1">
              <a:rPr lang="es-ES" noProof="0" smtClean="0"/>
              <a:t>26/02/2019</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ángulo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posición de fecha 1"/>
          <p:cNvSpPr>
            <a:spLocks noGrp="1"/>
          </p:cNvSpPr>
          <p:nvPr>
            <p:ph type="dt" sz="half" idx="10"/>
          </p:nvPr>
        </p:nvSpPr>
        <p:spPr/>
        <p:txBody>
          <a:bodyPr rtlCol="0"/>
          <a:lstStyle/>
          <a:p>
            <a:pPr rtl="0"/>
            <a:fld id="{0D76ED32-FFCE-4093-89F8-BF8D929FABF4}" type="datetime1">
              <a:rPr lang="es-ES" noProof="0" smtClean="0"/>
              <a:t>26/02/2019</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Forma libre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 name="Título 1"/>
          <p:cNvSpPr>
            <a:spLocks noGrp="1"/>
          </p:cNvSpPr>
          <p:nvPr>
            <p:ph type="title"/>
          </p:nvPr>
        </p:nvSpPr>
        <p:spPr/>
        <p:txBody>
          <a:bodyPr rtlCol="0" anchor="b">
            <a:normAutofit/>
          </a:bodyPr>
          <a:lstStyle>
            <a:lvl1pPr algn="l">
              <a:defRPr sz="36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AECE53E6-B54B-4B66-9759-C4E9336DC031}" type="datetime1">
              <a:rPr lang="es-ES" noProof="0" smtClean="0"/>
              <a:t>26/02/2019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leyenda">
    <p:spTree>
      <p:nvGrpSpPr>
        <p:cNvPr id="1" name=""/>
        <p:cNvGrpSpPr/>
        <p:nvPr/>
      </p:nvGrpSpPr>
      <p:grpSpPr>
        <a:xfrm>
          <a:off x="0" y="0"/>
          <a:ext cx="0" cy="0"/>
          <a:chOff x="0" y="0"/>
          <a:chExt cx="0" cy="0"/>
        </a:xfrm>
      </p:grpSpPr>
      <p:sp>
        <p:nvSpPr>
          <p:cNvPr id="9" name="Forma libre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 name="Título 1"/>
          <p:cNvSpPr>
            <a:spLocks noGrp="1"/>
          </p:cNvSpPr>
          <p:nvPr>
            <p:ph type="title"/>
          </p:nvPr>
        </p:nvSpPr>
        <p:spPr/>
        <p:txBody>
          <a:bodyPr rtlCol="0" anchor="b">
            <a:normAutofit/>
          </a:bodyPr>
          <a:lstStyle>
            <a:lvl1pPr algn="l">
              <a:defRPr sz="36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905CD582-A631-4F7A-8727-00190680B5FA}" type="datetime1">
              <a:rPr lang="es-ES" noProof="0" smtClean="0"/>
              <a:t>26/02/2019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pic>
        <p:nvPicPr>
          <p:cNvPr id="13" name="Imagen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ángulo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posición de texto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B46F03BC-7675-42FD-9EE3-8F70533A8569}" type="datetime1">
              <a:rPr lang="es-ES" noProof="0" smtClean="0"/>
              <a:t>26/02/2019</a:t>
            </a:fld>
            <a:endParaRPr lang="es-ES" noProof="0" dirty="0"/>
          </a:p>
        </p:txBody>
      </p:sp>
      <p:sp>
        <p:nvSpPr>
          <p:cNvPr id="6" name="Marcador de posición de número de diapositiva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es-ES" noProof="0" smtClean="0"/>
              <a:pPr rtl="0"/>
              <a:t>‹Nº›</a:t>
            </a:fld>
            <a:endParaRPr lang="es-ES" noProof="0" dirty="0"/>
          </a:p>
        </p:txBody>
      </p:sp>
      <p:sp>
        <p:nvSpPr>
          <p:cNvPr id="38" name="Forma libre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Autofit/>
          </a:bodyPr>
          <a:lstStyle/>
          <a:p>
            <a:r>
              <a:rPr lang="es-ES_tradnl" sz="4000" b="1"/>
              <a:t>ANÁLISIS DE LA INCIDENCIA SOCIO ECONÓMICA DE LA IMPLEMENTACIÓN DE UNA ZONA ESPECIAL DE DESARROLLO ECONÓMICO EN LA FRONTERA NORTE</a:t>
            </a:r>
            <a:endParaRPr lang="es-ES" sz="4000" dirty="0"/>
          </a:p>
        </p:txBody>
      </p:sp>
      <p:sp>
        <p:nvSpPr>
          <p:cNvPr id="3" name="Subtítulo 2"/>
          <p:cNvSpPr>
            <a:spLocks noGrp="1"/>
          </p:cNvSpPr>
          <p:nvPr>
            <p:ph type="subTitle" idx="1"/>
          </p:nvPr>
        </p:nvSpPr>
        <p:spPr>
          <a:xfrm>
            <a:off x="1522413" y="5029200"/>
            <a:ext cx="8229600" cy="1568152"/>
          </a:xfrm>
        </p:spPr>
        <p:txBody>
          <a:bodyPr rtlCol="0">
            <a:normAutofit fontScale="92500" lnSpcReduction="10000"/>
          </a:bodyPr>
          <a:lstStyle/>
          <a:p>
            <a:pPr rtl="0"/>
            <a:r>
              <a:rPr lang="es-ES" smtClean="0"/>
              <a:t>Ingeniería en Comercio Exterior y Negociación Internacional</a:t>
            </a:r>
          </a:p>
          <a:p>
            <a:pPr rtl="0"/>
            <a:endParaRPr lang="es-ES" smtClean="0"/>
          </a:p>
          <a:p>
            <a:pPr rtl="0"/>
            <a:r>
              <a:rPr lang="es-ES" smtClean="0"/>
              <a:t>Autor: Karina Gómez Figueroa</a:t>
            </a:r>
          </a:p>
          <a:p>
            <a:pPr rtl="0"/>
            <a:endParaRPr lang="es-ES" smtClean="0"/>
          </a:p>
          <a:p>
            <a:pPr rtl="0"/>
            <a:r>
              <a:rPr lang="es-ES" smtClean="0"/>
              <a:t>Tutor: Mba. Marcela Viteri</a:t>
            </a:r>
            <a:endParaRPr lang="es-ES" dirty="0"/>
          </a:p>
          <a:p>
            <a:pPr rtl="0"/>
            <a:endParaRPr lang="es-ES"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5489" t="26923" r="4842" b="23077"/>
          <a:stretch/>
        </p:blipFill>
        <p:spPr>
          <a:xfrm>
            <a:off x="3873017" y="272244"/>
            <a:ext cx="4430942" cy="1175556"/>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Situación actual Ecuador Zonas Francas vs. ZEDE</a:t>
            </a:r>
            <a:endParaRPr lang="es-EC" dirty="0"/>
          </a:p>
        </p:txBody>
      </p:sp>
      <p:sp>
        <p:nvSpPr>
          <p:cNvPr id="4" name="Marcador de texto 3"/>
          <p:cNvSpPr>
            <a:spLocks noGrp="1"/>
          </p:cNvSpPr>
          <p:nvPr>
            <p:ph type="body" idx="1"/>
          </p:nvPr>
        </p:nvSpPr>
        <p:spPr/>
        <p:txBody>
          <a:bodyPr/>
          <a:lstStyle/>
          <a:p>
            <a:r>
              <a:rPr lang="es-EC" dirty="0" smtClean="0"/>
              <a:t>Zonas Francas</a:t>
            </a:r>
            <a:endParaRPr lang="es-EC" dirty="0"/>
          </a:p>
        </p:txBody>
      </p:sp>
      <p:sp>
        <p:nvSpPr>
          <p:cNvPr id="5" name="Marcador de contenido 4"/>
          <p:cNvSpPr>
            <a:spLocks noGrp="1"/>
          </p:cNvSpPr>
          <p:nvPr>
            <p:ph sz="half" idx="2"/>
          </p:nvPr>
        </p:nvSpPr>
        <p:spPr/>
        <p:txBody>
          <a:bodyPr>
            <a:normAutofit fontScale="92500" lnSpcReduction="20000"/>
          </a:bodyPr>
          <a:lstStyle/>
          <a:p>
            <a:r>
              <a:rPr lang="es-EC" dirty="0" err="1" smtClean="0"/>
              <a:t>Regimen</a:t>
            </a:r>
            <a:r>
              <a:rPr lang="es-EC" dirty="0" smtClean="0"/>
              <a:t> especial aduanero, determinados por su propia Ley.</a:t>
            </a:r>
          </a:p>
          <a:p>
            <a:r>
              <a:rPr lang="es-EC" dirty="0" smtClean="0"/>
              <a:t>Varias tipos: comercial, industrial, de servicios y turísticas</a:t>
            </a:r>
          </a:p>
          <a:p>
            <a:r>
              <a:rPr lang="es-EC" dirty="0" smtClean="0"/>
              <a:t>Su ente regulador era el Consejo Nacional de Zonas Francas (CONAZOFRA)</a:t>
            </a:r>
          </a:p>
          <a:p>
            <a:r>
              <a:rPr lang="es-EC" dirty="0" smtClean="0"/>
              <a:t>Debían instalarse en zonas económicamente deprimidas para potenciar su desarrollo.</a:t>
            </a:r>
            <a:endParaRPr lang="es-EC" dirty="0"/>
          </a:p>
        </p:txBody>
      </p:sp>
      <p:sp>
        <p:nvSpPr>
          <p:cNvPr id="6" name="Marcador de texto 5"/>
          <p:cNvSpPr>
            <a:spLocks noGrp="1"/>
          </p:cNvSpPr>
          <p:nvPr>
            <p:ph type="body" sz="quarter" idx="3"/>
          </p:nvPr>
        </p:nvSpPr>
        <p:spPr/>
        <p:txBody>
          <a:bodyPr/>
          <a:lstStyle/>
          <a:p>
            <a:r>
              <a:rPr lang="es-EC" dirty="0" smtClean="0"/>
              <a:t>Zonas Especiales de Desarrollo Económico</a:t>
            </a:r>
            <a:endParaRPr lang="es-EC" dirty="0"/>
          </a:p>
        </p:txBody>
      </p:sp>
      <p:sp>
        <p:nvSpPr>
          <p:cNvPr id="7" name="Marcador de contenido 6"/>
          <p:cNvSpPr>
            <a:spLocks noGrp="1"/>
          </p:cNvSpPr>
          <p:nvPr>
            <p:ph sz="quarter" idx="4"/>
          </p:nvPr>
        </p:nvSpPr>
        <p:spPr/>
        <p:txBody>
          <a:bodyPr>
            <a:normAutofit fontScale="70000" lnSpcReduction="20000"/>
          </a:bodyPr>
          <a:lstStyle/>
          <a:p>
            <a:r>
              <a:rPr lang="es-EC" dirty="0" smtClean="0"/>
              <a:t>Acogidos dentro del COPCI</a:t>
            </a:r>
          </a:p>
          <a:p>
            <a:r>
              <a:rPr lang="es-EC" dirty="0" smtClean="0"/>
              <a:t>Pueden ser de tipo:</a:t>
            </a:r>
          </a:p>
          <a:p>
            <a:pPr marL="865505" lvl="1" indent="-457200">
              <a:buFont typeface="+mj-lt"/>
              <a:buAutoNum type="alphaLcParenR"/>
            </a:pPr>
            <a:r>
              <a:rPr lang="es-EC" dirty="0" smtClean="0"/>
              <a:t>Industriales</a:t>
            </a:r>
          </a:p>
          <a:p>
            <a:pPr marL="865505" lvl="1" indent="-457200">
              <a:buFont typeface="+mj-lt"/>
              <a:buAutoNum type="alphaLcParenR"/>
            </a:pPr>
            <a:r>
              <a:rPr lang="es-EC" dirty="0" smtClean="0"/>
              <a:t>Logística</a:t>
            </a:r>
          </a:p>
          <a:p>
            <a:pPr marL="865505" lvl="1" indent="-457200">
              <a:buFont typeface="+mj-lt"/>
              <a:buAutoNum type="alphaLcParenR"/>
            </a:pPr>
            <a:r>
              <a:rPr lang="es-EC" dirty="0" smtClean="0"/>
              <a:t>Tecnológica</a:t>
            </a:r>
          </a:p>
          <a:p>
            <a:pPr marL="865505" lvl="1" indent="-457200">
              <a:buFont typeface="+mj-lt"/>
              <a:buAutoNum type="alphaLcParenR"/>
            </a:pPr>
            <a:r>
              <a:rPr lang="es-EC" dirty="0" smtClean="0"/>
              <a:t>Turísticas a partir del 2018</a:t>
            </a:r>
          </a:p>
          <a:p>
            <a:r>
              <a:rPr lang="es-EC" dirty="0" smtClean="0"/>
              <a:t>De tipología industrial deben acogerse a la Estrategia Nacional del Cambio de la Matriz Productiva</a:t>
            </a:r>
          </a:p>
          <a:p>
            <a:r>
              <a:rPr lang="es-EC" dirty="0" smtClean="0"/>
              <a:t>Regulación, supervisión y control a través del Ministerio de Industrias y Producción -  Subsecretaría de Desarrollo Territorial e Industrial</a:t>
            </a:r>
            <a:endParaRPr lang="es-EC" dirty="0"/>
          </a:p>
        </p:txBody>
      </p:sp>
    </p:spTree>
    <p:extLst>
      <p:ext uri="{BB962C8B-B14F-4D97-AF65-F5344CB8AC3E}">
        <p14:creationId xmlns:p14="http://schemas.microsoft.com/office/powerpoint/2010/main" val="229956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Zonas Francas en funcionamiento</a:t>
            </a:r>
            <a:endParaRPr lang="es-EC"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402053444"/>
              </p:ext>
            </p:extLst>
          </p:nvPr>
        </p:nvGraphicFramePr>
        <p:xfrm>
          <a:off x="803033" y="1844824"/>
          <a:ext cx="4752528" cy="3096345"/>
        </p:xfrm>
        <a:graphic>
          <a:graphicData uri="http://schemas.openxmlformats.org/drawingml/2006/table">
            <a:tbl>
              <a:tblPr firstRow="1" firstCol="1" bandRow="1">
                <a:tableStyleId>{3B4B98B0-60AC-42C2-AFA5-B58CD77FA1E5}</a:tableStyleId>
              </a:tblPr>
              <a:tblGrid>
                <a:gridCol w="2375116"/>
                <a:gridCol w="2377412"/>
              </a:tblGrid>
              <a:tr h="442335">
                <a:tc>
                  <a:txBody>
                    <a:bodyPr/>
                    <a:lstStyle/>
                    <a:p>
                      <a:pPr>
                        <a:spcAft>
                          <a:spcPts val="0"/>
                        </a:spcAft>
                      </a:pPr>
                      <a:r>
                        <a:rPr lang="es-ES_tradnl" sz="2000" dirty="0">
                          <a:effectLst/>
                        </a:rPr>
                        <a:t>ZONAS FRANCAS</a:t>
                      </a:r>
                      <a:endParaRPr lang="es-EC"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lgn="ctr">
                        <a:spcAft>
                          <a:spcPts val="0"/>
                        </a:spcAft>
                      </a:pPr>
                      <a:r>
                        <a:rPr lang="es-ES_tradnl" sz="2000">
                          <a:effectLst/>
                        </a:rPr>
                        <a:t>Al  2017</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r h="442335">
                <a:tc>
                  <a:txBody>
                    <a:bodyPr/>
                    <a:lstStyle/>
                    <a:p>
                      <a:pPr>
                        <a:spcAft>
                          <a:spcPts val="0"/>
                        </a:spcAft>
                      </a:pPr>
                      <a:r>
                        <a:rPr lang="es-ES_tradnl" sz="2000">
                          <a:effectLst/>
                        </a:rPr>
                        <a:t>ZOFRAPORT S.A.</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spcAft>
                          <a:spcPts val="0"/>
                        </a:spcAft>
                      </a:pPr>
                      <a:r>
                        <a:rPr lang="es-ES_tradnl" sz="2000" dirty="0">
                          <a:effectLst/>
                        </a:rPr>
                        <a:t>                       2.071 </a:t>
                      </a:r>
                      <a:endParaRPr lang="es-EC"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r h="442335">
                <a:tc>
                  <a:txBody>
                    <a:bodyPr/>
                    <a:lstStyle/>
                    <a:p>
                      <a:pPr>
                        <a:spcAft>
                          <a:spcPts val="0"/>
                        </a:spcAft>
                      </a:pPr>
                      <a:r>
                        <a:rPr lang="es-ES_tradnl" sz="2000">
                          <a:effectLst/>
                        </a:rPr>
                        <a:t>TURISFRANCA S.A.</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spcAft>
                          <a:spcPts val="0"/>
                        </a:spcAft>
                      </a:pPr>
                      <a:r>
                        <a:rPr lang="es-ES_tradnl" sz="2000">
                          <a:effectLst/>
                        </a:rPr>
                        <a:t>                            16 </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r h="442335">
                <a:tc>
                  <a:txBody>
                    <a:bodyPr/>
                    <a:lstStyle/>
                    <a:p>
                      <a:pPr>
                        <a:spcAft>
                          <a:spcPts val="0"/>
                        </a:spcAft>
                      </a:pPr>
                      <a:r>
                        <a:rPr lang="es-ES_tradnl" sz="2000">
                          <a:effectLst/>
                        </a:rPr>
                        <a:t>METROZONA</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spcAft>
                          <a:spcPts val="0"/>
                        </a:spcAft>
                      </a:pPr>
                      <a:r>
                        <a:rPr lang="es-ES_tradnl" sz="2000">
                          <a:effectLst/>
                        </a:rPr>
                        <a:t>                          315 </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r h="442335">
                <a:tc>
                  <a:txBody>
                    <a:bodyPr/>
                    <a:lstStyle/>
                    <a:p>
                      <a:pPr>
                        <a:spcAft>
                          <a:spcPts val="0"/>
                        </a:spcAft>
                      </a:pPr>
                      <a:r>
                        <a:rPr lang="es-ES_tradnl" sz="2000">
                          <a:effectLst/>
                        </a:rPr>
                        <a:t>TAGSA</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spcAft>
                          <a:spcPts val="0"/>
                        </a:spcAft>
                      </a:pPr>
                      <a:r>
                        <a:rPr lang="es-ES_tradnl" sz="2000">
                          <a:effectLst/>
                        </a:rPr>
                        <a:t>                          398 </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r h="442335">
                <a:tc>
                  <a:txBody>
                    <a:bodyPr/>
                    <a:lstStyle/>
                    <a:p>
                      <a:pPr>
                        <a:spcAft>
                          <a:spcPts val="0"/>
                        </a:spcAft>
                      </a:pPr>
                      <a:r>
                        <a:rPr lang="es-ES_tradnl" sz="2000">
                          <a:effectLst/>
                        </a:rPr>
                        <a:t>EPMSA</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spcAft>
                          <a:spcPts val="0"/>
                        </a:spcAft>
                      </a:pPr>
                      <a:r>
                        <a:rPr lang="es-ES_tradnl" sz="2000" dirty="0">
                          <a:effectLst/>
                        </a:rPr>
                        <a:t>                          790 </a:t>
                      </a:r>
                      <a:endParaRPr lang="es-EC"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r h="442335">
                <a:tc>
                  <a:txBody>
                    <a:bodyPr/>
                    <a:lstStyle/>
                    <a:p>
                      <a:pPr>
                        <a:spcAft>
                          <a:spcPts val="0"/>
                        </a:spcAft>
                      </a:pPr>
                      <a:r>
                        <a:rPr lang="es-ES_tradnl" sz="2000">
                          <a:effectLst/>
                        </a:rPr>
                        <a:t>TOTAL</a:t>
                      </a:r>
                      <a:endParaRPr lang="es-EC" sz="20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a:txBody>
                    <a:bodyPr/>
                    <a:lstStyle/>
                    <a:p>
                      <a:pPr>
                        <a:spcAft>
                          <a:spcPts val="0"/>
                        </a:spcAft>
                      </a:pPr>
                      <a:r>
                        <a:rPr lang="es-ES_tradnl" sz="2000" dirty="0">
                          <a:effectLst/>
                        </a:rPr>
                        <a:t>                       3.590 </a:t>
                      </a:r>
                      <a:endParaRPr lang="es-EC"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r>
            </a:tbl>
          </a:graphicData>
        </a:graphic>
      </p:graphicFrame>
      <p:sp>
        <p:nvSpPr>
          <p:cNvPr id="13" name="CuadroTexto 12"/>
          <p:cNvSpPr txBox="1"/>
          <p:nvPr/>
        </p:nvSpPr>
        <p:spPr>
          <a:xfrm>
            <a:off x="693812" y="5128548"/>
            <a:ext cx="4861749" cy="646331"/>
          </a:xfrm>
          <a:prstGeom prst="rect">
            <a:avLst/>
          </a:prstGeom>
          <a:noFill/>
        </p:spPr>
        <p:txBody>
          <a:bodyPr wrap="square" rtlCol="0">
            <a:spAutoFit/>
          </a:bodyPr>
          <a:lstStyle/>
          <a:p>
            <a:r>
              <a:rPr lang="es-EC" dirty="0" smtClean="0"/>
              <a:t>Fuente: </a:t>
            </a:r>
            <a:r>
              <a:rPr lang="es-EC" dirty="0"/>
              <a:t>Dirección de Evaluación y Seguimiento de Desarrollo Territorial Industrial, 2018.</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1844824"/>
            <a:ext cx="5904656" cy="4464496"/>
          </a:xfrm>
          <a:prstGeom prst="rect">
            <a:avLst/>
          </a:prstGeom>
        </p:spPr>
      </p:pic>
    </p:spTree>
    <p:extLst>
      <p:ext uri="{BB962C8B-B14F-4D97-AF65-F5344CB8AC3E}">
        <p14:creationId xmlns:p14="http://schemas.microsoft.com/office/powerpoint/2010/main" val="1644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Zonas Especiales de Desarrollo Económico autorizadas para funcionamiento</a:t>
            </a:r>
            <a:endParaRPr lang="es-EC" dirty="0"/>
          </a:p>
        </p:txBody>
      </p:sp>
      <p:sp>
        <p:nvSpPr>
          <p:cNvPr id="13" name="CuadroTexto 12"/>
          <p:cNvSpPr txBox="1"/>
          <p:nvPr/>
        </p:nvSpPr>
        <p:spPr>
          <a:xfrm>
            <a:off x="477788" y="5877271"/>
            <a:ext cx="4861749" cy="646331"/>
          </a:xfrm>
          <a:prstGeom prst="rect">
            <a:avLst/>
          </a:prstGeom>
          <a:noFill/>
        </p:spPr>
        <p:txBody>
          <a:bodyPr wrap="square" rtlCol="0">
            <a:spAutoFit/>
          </a:bodyPr>
          <a:lstStyle/>
          <a:p>
            <a:r>
              <a:rPr lang="es-EC" dirty="0" smtClean="0"/>
              <a:t>Fuente: Subsecretaria de Desarrollo </a:t>
            </a:r>
            <a:r>
              <a:rPr lang="es-EC" dirty="0" err="1" smtClean="0"/>
              <a:t>Terriorial</a:t>
            </a:r>
            <a:r>
              <a:rPr lang="es-EC" dirty="0" smtClean="0"/>
              <a:t> e Industrial, 2018</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60605136"/>
              </p:ext>
            </p:extLst>
          </p:nvPr>
        </p:nvGraphicFramePr>
        <p:xfrm>
          <a:off x="477788" y="1916832"/>
          <a:ext cx="6912768" cy="3960439"/>
        </p:xfrm>
        <a:graphic>
          <a:graphicData uri="http://schemas.openxmlformats.org/drawingml/2006/table">
            <a:tbl>
              <a:tblPr firstRow="1" firstCol="1" bandRow="1">
                <a:tableStyleId>{3B4B98B0-60AC-42C2-AFA5-B58CD77FA1E5}</a:tableStyleId>
              </a:tblPr>
              <a:tblGrid>
                <a:gridCol w="841954"/>
                <a:gridCol w="1024279"/>
                <a:gridCol w="1050961"/>
                <a:gridCol w="1242919"/>
                <a:gridCol w="1173251"/>
                <a:gridCol w="867153"/>
                <a:gridCol w="712251"/>
              </a:tblGrid>
              <a:tr h="609299">
                <a:tc>
                  <a:txBody>
                    <a:bodyPr/>
                    <a:lstStyle/>
                    <a:p>
                      <a:pPr algn="ctr">
                        <a:spcAft>
                          <a:spcPts val="0"/>
                        </a:spcAft>
                      </a:pPr>
                      <a:r>
                        <a:rPr lang="es-EC" sz="1100">
                          <a:effectLst/>
                        </a:rPr>
                        <a:t>ZEDE</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Ubicación</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Declaración</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Tipología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Administrador</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Operador</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Área</a:t>
                      </a:r>
                      <a:endParaRPr lang="es-EC" sz="1200">
                        <a:effectLst/>
                      </a:endParaRPr>
                    </a:p>
                    <a:p>
                      <a:pPr algn="ctr">
                        <a:spcAft>
                          <a:spcPts val="0"/>
                        </a:spcAft>
                      </a:pPr>
                      <a:r>
                        <a:rPr lang="es-EC" sz="1100">
                          <a:effectLst/>
                        </a:rPr>
                        <a:t>(ha)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913947">
                <a:tc>
                  <a:txBody>
                    <a:bodyPr/>
                    <a:lstStyle/>
                    <a:p>
                      <a:pPr algn="ctr">
                        <a:spcAft>
                          <a:spcPts val="0"/>
                        </a:spcAft>
                      </a:pPr>
                      <a:r>
                        <a:rPr lang="es-EC" sz="1100">
                          <a:effectLst/>
                        </a:rPr>
                        <a:t>Eloy Alfaro</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Manta, Manabí.</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11-07-2013</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Industrial y Logística.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Yachay EP</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Refinería del Pacífico</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1.665</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913947">
                <a:tc>
                  <a:txBody>
                    <a:bodyPr/>
                    <a:lstStyle/>
                    <a:p>
                      <a:pPr algn="ctr">
                        <a:spcAft>
                          <a:spcPts val="0"/>
                        </a:spcAft>
                      </a:pPr>
                      <a:r>
                        <a:rPr lang="es-EC" sz="1100">
                          <a:effectLst/>
                        </a:rPr>
                        <a:t>Yachay</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Urcuquí, Imbabura.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20-09-2013</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Tecnológica, Industrial y Logística.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Yachay EP</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Pendiente</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4.270</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913947">
                <a:tc>
                  <a:txBody>
                    <a:bodyPr/>
                    <a:lstStyle/>
                    <a:p>
                      <a:pPr algn="ctr">
                        <a:spcAft>
                          <a:spcPts val="0"/>
                        </a:spcAft>
                      </a:pPr>
                      <a:r>
                        <a:rPr lang="es-EC" sz="1100">
                          <a:effectLst/>
                        </a:rPr>
                        <a:t>Posorja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Posorja, Guayaquil, Guayas.</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22-08-2016</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Logística.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Pendiente</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Pendiente</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127</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609299">
                <a:tc>
                  <a:txBody>
                    <a:bodyPr/>
                    <a:lstStyle/>
                    <a:p>
                      <a:pPr algn="ctr">
                        <a:spcAft>
                          <a:spcPts val="0"/>
                        </a:spcAft>
                      </a:pPr>
                      <a:r>
                        <a:rPr lang="es-EC" sz="1100">
                          <a:effectLst/>
                        </a:rPr>
                        <a:t>Del Litoral</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Guayaquil,</a:t>
                      </a:r>
                      <a:endParaRPr lang="es-EC" sz="1200">
                        <a:effectLst/>
                      </a:endParaRPr>
                    </a:p>
                    <a:p>
                      <a:pPr algn="ctr">
                        <a:spcAft>
                          <a:spcPts val="0"/>
                        </a:spcAft>
                      </a:pPr>
                      <a:r>
                        <a:rPr lang="es-EC" sz="1100">
                          <a:effectLst/>
                        </a:rPr>
                        <a:t>Guayas.</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18-04-2017</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Tecnológica e Industrial.</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Pendiente</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Pendiente</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200</a:t>
                      </a:r>
                      <a:endParaRPr lang="es-EC"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604" y="1916832"/>
            <a:ext cx="4176464" cy="3967640"/>
          </a:xfrm>
          <a:prstGeom prst="rect">
            <a:avLst/>
          </a:prstGeom>
        </p:spPr>
      </p:pic>
    </p:spTree>
    <p:extLst>
      <p:ext uri="{BB962C8B-B14F-4D97-AF65-F5344CB8AC3E}">
        <p14:creationId xmlns:p14="http://schemas.microsoft.com/office/powerpoint/2010/main" val="17844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 dirty="0" smtClean="0"/>
              <a:t>Carchi</a:t>
            </a:r>
            <a:endParaRPr lang="es" dirty="0"/>
          </a:p>
        </p:txBody>
      </p:sp>
      <p:sp>
        <p:nvSpPr>
          <p:cNvPr id="7" name="Marcador de texto 6"/>
          <p:cNvSpPr>
            <a:spLocks noGrp="1"/>
          </p:cNvSpPr>
          <p:nvPr>
            <p:ph sz="half" idx="1"/>
          </p:nvPr>
        </p:nvSpPr>
        <p:spPr/>
        <p:txBody>
          <a:bodyPr/>
          <a:lstStyle/>
          <a:p>
            <a:endParaRPr lang="es-EC" dirty="0" smtClean="0"/>
          </a:p>
          <a:p>
            <a:endParaRPr lang="es-EC" dirty="0"/>
          </a:p>
        </p:txBody>
      </p:sp>
      <p:graphicFrame>
        <p:nvGraphicFramePr>
          <p:cNvPr id="8" name="Diagrama 7"/>
          <p:cNvGraphicFramePr/>
          <p:nvPr>
            <p:extLst>
              <p:ext uri="{D42A27DB-BD31-4B8C-83A1-F6EECF244321}">
                <p14:modId xmlns:p14="http://schemas.microsoft.com/office/powerpoint/2010/main" val="1054821787"/>
              </p:ext>
            </p:extLst>
          </p:nvPr>
        </p:nvGraphicFramePr>
        <p:xfrm>
          <a:off x="6094413" y="1329972"/>
          <a:ext cx="6024462"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94" y="1772816"/>
            <a:ext cx="5811364" cy="4785675"/>
          </a:xfrm>
          <a:prstGeom prst="rect">
            <a:avLst/>
          </a:prstGeom>
        </p:spPr>
      </p:pic>
    </p:spTree>
    <p:extLst>
      <p:ext uri="{BB962C8B-B14F-4D97-AF65-F5344CB8AC3E}">
        <p14:creationId xmlns:p14="http://schemas.microsoft.com/office/powerpoint/2010/main" val="20691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smtClean="0"/>
              <a:t>Resultados</a:t>
            </a:r>
            <a:endParaRPr lang="es-EC" dirty="0"/>
          </a:p>
        </p:txBody>
      </p:sp>
      <p:sp>
        <p:nvSpPr>
          <p:cNvPr id="6" name="Marcador de texto 5"/>
          <p:cNvSpPr>
            <a:spLocks noGrp="1"/>
          </p:cNvSpPr>
          <p:nvPr>
            <p:ph type="body" idx="1"/>
          </p:nvPr>
        </p:nvSpPr>
        <p:spPr/>
        <p:txBody>
          <a:bodyPr/>
          <a:lstStyle/>
          <a:p>
            <a:r>
              <a:rPr lang="es-EC" dirty="0" smtClean="0"/>
              <a:t>Análisis de la implementación de la ZEDE</a:t>
            </a:r>
            <a:endParaRPr lang="es-EC" dirty="0"/>
          </a:p>
        </p:txBody>
      </p:sp>
    </p:spTree>
    <p:extLst>
      <p:ext uri="{BB962C8B-B14F-4D97-AF65-F5344CB8AC3E}">
        <p14:creationId xmlns:p14="http://schemas.microsoft.com/office/powerpoint/2010/main" val="18767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11"/>
          <p:cNvSpPr>
            <a:spLocks noGrp="1"/>
          </p:cNvSpPr>
          <p:nvPr>
            <p:ph type="body" idx="1"/>
          </p:nvPr>
        </p:nvSpPr>
        <p:spPr/>
        <p:txBody>
          <a:bodyPr>
            <a:noAutofit/>
          </a:bodyPr>
          <a:lstStyle/>
          <a:p>
            <a:r>
              <a:rPr lang="es-EC" sz="4000" dirty="0" smtClean="0"/>
              <a:t>Comparativo Tulcán con y sin Zona Especial de Desarrollo Económico</a:t>
            </a:r>
            <a:endParaRPr lang="es-EC" sz="4000" dirty="0"/>
          </a:p>
        </p:txBody>
      </p:sp>
      <p:pic>
        <p:nvPicPr>
          <p:cNvPr id="11" name="Marcador de contenido 10"/>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5633" y="260648"/>
            <a:ext cx="3890355" cy="2068841"/>
          </a:xfr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65" y="2450113"/>
            <a:ext cx="4032448" cy="2131015"/>
          </a:xfrm>
          <a:prstGeom prst="rect">
            <a:avLst/>
          </a:prstGeom>
        </p:spPr>
      </p:pic>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300" y="433889"/>
            <a:ext cx="6624736" cy="4032448"/>
          </a:xfrm>
          <a:prstGeom prst="rect">
            <a:avLst/>
          </a:prstGeom>
        </p:spPr>
      </p:pic>
    </p:spTree>
    <p:extLst>
      <p:ext uri="{BB962C8B-B14F-4D97-AF65-F5344CB8AC3E}">
        <p14:creationId xmlns:p14="http://schemas.microsoft.com/office/powerpoint/2010/main" val="32840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indent="-457200">
              <a:buFont typeface="Arial" panose="020B0604020202020204" pitchFamily="34" charset="0"/>
              <a:buChar char="•"/>
            </a:pPr>
            <a:r>
              <a:rPr lang="es-EC" sz="2800" dirty="0" smtClean="0"/>
              <a:t>Existencia de altos niveles de desempleo vs Ampliación de nuevas plazas de trabajo directos e indirectos</a:t>
            </a:r>
            <a:endParaRPr lang="es-EC"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66154286"/>
              </p:ext>
            </p:extLst>
          </p:nvPr>
        </p:nvGraphicFramePr>
        <p:xfrm>
          <a:off x="430191" y="1700808"/>
          <a:ext cx="10260631"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40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189723"/>
            <a:ext cx="10404649" cy="1144556"/>
          </a:xfrm>
        </p:spPr>
        <p:txBody>
          <a:bodyPr>
            <a:noAutofit/>
          </a:bodyPr>
          <a:lstStyle/>
          <a:p>
            <a:pPr marL="457200" indent="-457200">
              <a:buFont typeface="Arial" panose="020B0604020202020204" pitchFamily="34" charset="0"/>
              <a:buChar char="•"/>
            </a:pPr>
            <a:r>
              <a:rPr lang="es-EC" sz="2800" dirty="0" smtClean="0"/>
              <a:t>Productividad del sector se fundamenta en el sector agrícola vs. Oportunidad de intercambio tecnológico para industrialización de bienes de capital</a:t>
            </a: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4896995"/>
              </p:ext>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0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189723"/>
            <a:ext cx="10404649" cy="1144556"/>
          </a:xfrm>
        </p:spPr>
        <p:txBody>
          <a:bodyPr>
            <a:normAutofit/>
          </a:bodyPr>
          <a:lstStyle/>
          <a:p>
            <a:pPr marL="571500" indent="-571500">
              <a:buFont typeface="Arial" panose="020B0604020202020204" pitchFamily="34" charset="0"/>
              <a:buChar char="•"/>
            </a:pPr>
            <a:r>
              <a:rPr lang="es-EC" sz="2400" dirty="0"/>
              <a:t>Limitada inversión extranjera en la ciudad de </a:t>
            </a:r>
            <a:r>
              <a:rPr lang="es-EC" sz="2400" dirty="0" smtClean="0"/>
              <a:t>Tulcán vs. </a:t>
            </a:r>
            <a:r>
              <a:rPr lang="es-EC" sz="2400" dirty="0"/>
              <a:t>Promueve y atrae a compañías e inversores </a:t>
            </a:r>
            <a:r>
              <a:rPr lang="es-EC" sz="2400" dirty="0" smtClean="0"/>
              <a:t>extranjeros</a:t>
            </a:r>
            <a:endParaRPr lang="es-EC"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34131370"/>
              </p:ext>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332656"/>
            <a:ext cx="9289032" cy="1152128"/>
          </a:xfrm>
        </p:spPr>
        <p:txBody>
          <a:bodyPr>
            <a:normAutofit fontScale="90000"/>
          </a:bodyPr>
          <a:lstStyle/>
          <a:p>
            <a:pPr marL="571500" indent="-571500">
              <a:buFont typeface="Arial" panose="020B0604020202020204" pitchFamily="34" charset="0"/>
              <a:buChar char="•"/>
            </a:pPr>
            <a:r>
              <a:rPr lang="es-EC" sz="2200" dirty="0"/>
              <a:t>En la frontera norte el comercio exterior en su mayoría se da por la relación con </a:t>
            </a:r>
            <a:r>
              <a:rPr lang="es-EC" sz="2200" dirty="0" smtClean="0"/>
              <a:t>Colombia vs </a:t>
            </a:r>
            <a:r>
              <a:rPr lang="es-EC" sz="2200" dirty="0"/>
              <a:t>El comercio exterior generado con Ecuador, a través de la ciudad de Tulcán, sea en mayor proporción y facilite el tránsito de la mercadería nacional</a:t>
            </a:r>
            <a:r>
              <a:rPr lang="es-EC" sz="2200" dirty="0" smtClean="0"/>
              <a:t>.</a:t>
            </a:r>
            <a:r>
              <a:rPr lang="es-EC" dirty="0"/>
              <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54434293"/>
              </p:ext>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texto 2"/>
          <p:cNvSpPr>
            <a:spLocks noGrp="1"/>
          </p:cNvSpPr>
          <p:nvPr>
            <p:ph type="body" idx="1"/>
          </p:nvPr>
        </p:nvSpPr>
        <p:spPr/>
        <p:txBody>
          <a:bodyPr/>
          <a:lstStyle/>
          <a:p>
            <a:r>
              <a:rPr lang="es-EC" dirty="0" smtClean="0"/>
              <a:t>Planteamiento del problema</a:t>
            </a:r>
            <a:endParaRPr lang="es-EC" dirty="0"/>
          </a:p>
        </p:txBody>
      </p:sp>
    </p:spTree>
    <p:extLst>
      <p:ext uri="{BB962C8B-B14F-4D97-AF65-F5344CB8AC3E}">
        <p14:creationId xmlns:p14="http://schemas.microsoft.com/office/powerpoint/2010/main" val="13486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780" y="188640"/>
            <a:ext cx="11377264" cy="1716360"/>
          </a:xfrm>
        </p:spPr>
        <p:txBody>
          <a:bodyPr>
            <a:normAutofit/>
          </a:bodyPr>
          <a:lstStyle/>
          <a:p>
            <a:pPr marL="571500" indent="-571500">
              <a:buFont typeface="Arial" panose="020B0604020202020204" pitchFamily="34" charset="0"/>
              <a:buChar char="•"/>
            </a:pPr>
            <a:r>
              <a:rPr lang="es-EC" sz="2200" dirty="0"/>
              <a:t>La reactivación </a:t>
            </a:r>
            <a:r>
              <a:rPr lang="es-EC" sz="2200" dirty="0" smtClean="0"/>
              <a:t>económica se </a:t>
            </a:r>
            <a:r>
              <a:rPr lang="es-EC" sz="2200" dirty="0"/>
              <a:t>enfoca en generar microempresas a través de créditos y la educación de las </a:t>
            </a:r>
            <a:r>
              <a:rPr lang="es-EC" sz="2200" dirty="0" smtClean="0"/>
              <a:t>personas vs </a:t>
            </a:r>
            <a:r>
              <a:rPr lang="es-EC" sz="2200" dirty="0"/>
              <a:t>Logrará impulsar el comercio interno y la generación de efectivo, que logre un mejor estilo de </a:t>
            </a:r>
            <a:r>
              <a:rPr lang="es-EC" sz="2200" dirty="0" smtClean="0"/>
              <a:t>vida</a:t>
            </a:r>
            <a:r>
              <a:rPr lang="es-EC" dirty="0"/>
              <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4583923"/>
              </p:ext>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6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smtClean="0"/>
              <a:t>Discusión</a:t>
            </a:r>
            <a:endParaRPr lang="es-EC" dirty="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344504581"/>
              </p:ext>
            </p:extLst>
          </p:nvPr>
        </p:nvGraphicFramePr>
        <p:xfrm>
          <a:off x="117748" y="1700808"/>
          <a:ext cx="11953327"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19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Conclusiones y Recomendaciones</a:t>
            </a:r>
            <a:endParaRPr lang="es-EC" dirty="0"/>
          </a:p>
        </p:txBody>
      </p:sp>
      <p:sp>
        <p:nvSpPr>
          <p:cNvPr id="5" name="Marcador de texto 4"/>
          <p:cNvSpPr>
            <a:spLocks noGrp="1"/>
          </p:cNvSpPr>
          <p:nvPr>
            <p:ph type="body" idx="1"/>
          </p:nvPr>
        </p:nvSpPr>
        <p:spPr/>
        <p:txBody>
          <a:bodyPr/>
          <a:lstStyle/>
          <a:p>
            <a:r>
              <a:rPr lang="es-EC" dirty="0" smtClean="0"/>
              <a:t>Conclusiones</a:t>
            </a:r>
            <a:endParaRPr lang="es-EC" dirty="0"/>
          </a:p>
        </p:txBody>
      </p:sp>
      <p:sp>
        <p:nvSpPr>
          <p:cNvPr id="6" name="Marcador de contenido 5"/>
          <p:cNvSpPr>
            <a:spLocks noGrp="1"/>
          </p:cNvSpPr>
          <p:nvPr>
            <p:ph sz="half" idx="2"/>
          </p:nvPr>
        </p:nvSpPr>
        <p:spPr/>
        <p:txBody>
          <a:bodyPr>
            <a:normAutofit fontScale="85000" lnSpcReduction="20000"/>
          </a:bodyPr>
          <a:lstStyle/>
          <a:p>
            <a:r>
              <a:rPr lang="es-EC" dirty="0" smtClean="0"/>
              <a:t>Las experiencias de implementación de ZEE a nivel mundial han sido exitosas.</a:t>
            </a:r>
          </a:p>
          <a:p>
            <a:r>
              <a:rPr lang="es-EC" dirty="0" smtClean="0"/>
              <a:t>En Ecuador a pesar de la ralentización de este régimen el Plan Nacional de Desarrollo promueve la instalación de ZEDE a nivel nacional.</a:t>
            </a:r>
          </a:p>
          <a:p>
            <a:r>
              <a:rPr lang="es-EC" dirty="0" smtClean="0"/>
              <a:t>La ciudad de Tulcán es un lugar propicio para la instalación de una ZEDE ya que cumple con los requisitos y se encuentra en un sector estratégico para el intercambio de mercaderías.</a:t>
            </a:r>
          </a:p>
          <a:p>
            <a:endParaRPr lang="es-EC" dirty="0"/>
          </a:p>
        </p:txBody>
      </p:sp>
      <p:sp>
        <p:nvSpPr>
          <p:cNvPr id="7" name="Marcador de texto 6"/>
          <p:cNvSpPr>
            <a:spLocks noGrp="1"/>
          </p:cNvSpPr>
          <p:nvPr>
            <p:ph type="body" sz="quarter" idx="3"/>
          </p:nvPr>
        </p:nvSpPr>
        <p:spPr/>
        <p:txBody>
          <a:bodyPr/>
          <a:lstStyle/>
          <a:p>
            <a:r>
              <a:rPr lang="es-EC" dirty="0" smtClean="0"/>
              <a:t>Recomendaciones</a:t>
            </a:r>
            <a:endParaRPr lang="es-EC" dirty="0"/>
          </a:p>
        </p:txBody>
      </p:sp>
      <p:sp>
        <p:nvSpPr>
          <p:cNvPr id="8" name="Marcador de contenido 7"/>
          <p:cNvSpPr>
            <a:spLocks noGrp="1"/>
          </p:cNvSpPr>
          <p:nvPr>
            <p:ph sz="quarter" idx="4"/>
          </p:nvPr>
        </p:nvSpPr>
        <p:spPr/>
        <p:txBody>
          <a:bodyPr>
            <a:normAutofit fontScale="70000" lnSpcReduction="20000"/>
          </a:bodyPr>
          <a:lstStyle/>
          <a:p>
            <a:r>
              <a:rPr lang="es-EC" dirty="0" smtClean="0"/>
              <a:t>La normativa actual para la implementación de una ZEDE exige varios requisitos, sin embargo esto no se puede ver como un obstáculo para la presentación de un proyecto como este.</a:t>
            </a:r>
          </a:p>
          <a:p>
            <a:r>
              <a:rPr lang="es-EC" dirty="0" smtClean="0"/>
              <a:t>Para que tengan acogida las ZEDE se debería mantener por parte de los gobiernos seccionales un programa de incentivo y orientación a los empresarios, demostrando los beneficios que traen.</a:t>
            </a:r>
          </a:p>
          <a:p>
            <a:r>
              <a:rPr lang="es-EC" dirty="0" smtClean="0"/>
              <a:t>Es necesario que se analicen las situaciones geográficas y económicas de la zona en donde se desea establecer una ZEDE, como Tulcán que es una ciudad a la cual se la puede potenciar de mejor manera.</a:t>
            </a:r>
            <a:endParaRPr lang="es-EC" dirty="0"/>
          </a:p>
        </p:txBody>
      </p:sp>
    </p:spTree>
    <p:extLst>
      <p:ext uri="{BB962C8B-B14F-4D97-AF65-F5344CB8AC3E}">
        <p14:creationId xmlns:p14="http://schemas.microsoft.com/office/powerpoint/2010/main" val="35003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430116" y="404664"/>
            <a:ext cx="3960440" cy="523220"/>
          </a:xfrm>
          <a:prstGeom prst="rect">
            <a:avLst/>
          </a:prstGeom>
          <a:noFill/>
        </p:spPr>
        <p:txBody>
          <a:bodyPr wrap="square" rtlCol="0">
            <a:spAutoFit/>
          </a:bodyPr>
          <a:lstStyle/>
          <a:p>
            <a:r>
              <a:rPr lang="es-EC" sz="2800" dirty="0" smtClean="0"/>
              <a:t>¡Gracias por su atención!</a:t>
            </a:r>
            <a:endParaRPr lang="es-EC" sz="28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980" y="927884"/>
            <a:ext cx="6696743" cy="5770933"/>
          </a:xfrm>
          <a:prstGeom prst="rect">
            <a:avLst/>
          </a:prstGeom>
        </p:spPr>
      </p:pic>
    </p:spTree>
    <p:extLst>
      <p:ext uri="{BB962C8B-B14F-4D97-AF65-F5344CB8AC3E}">
        <p14:creationId xmlns:p14="http://schemas.microsoft.com/office/powerpoint/2010/main" val="7711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 smtClean="0"/>
              <a:t>Antecedentes</a:t>
            </a:r>
            <a:endParaRPr lang="es"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313958448"/>
              </p:ext>
            </p:extLst>
          </p:nvPr>
        </p:nvGraphicFramePr>
        <p:xfrm>
          <a:off x="1522413" y="1700808"/>
          <a:ext cx="9396535"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42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Objetivo General y Específicos</a:t>
            </a:r>
            <a:endParaRPr lang="es-EC" dirty="0"/>
          </a:p>
        </p:txBody>
      </p:sp>
      <p:graphicFrame>
        <p:nvGraphicFramePr>
          <p:cNvPr id="9" name="Marcador de contenido 8"/>
          <p:cNvGraphicFramePr>
            <a:graphicFrameLocks noGrp="1"/>
          </p:cNvGraphicFramePr>
          <p:nvPr>
            <p:ph sz="half" idx="4294967295"/>
            <p:extLst>
              <p:ext uri="{D42A27DB-BD31-4B8C-83A1-F6EECF244321}">
                <p14:modId xmlns:p14="http://schemas.microsoft.com/office/powerpoint/2010/main" val="2939448565"/>
              </p:ext>
            </p:extLst>
          </p:nvPr>
        </p:nvGraphicFramePr>
        <p:xfrm>
          <a:off x="405780" y="1673225"/>
          <a:ext cx="10440988" cy="51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03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Marco Teórico – Ventaja competitiva</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70259049"/>
              </p:ext>
            </p:extLst>
          </p:nvPr>
        </p:nvGraphicFramePr>
        <p:xfrm>
          <a:off x="549797" y="1844824"/>
          <a:ext cx="1108923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84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Metodología del estudio</a:t>
            </a:r>
            <a:endParaRPr lang="es-EC" dirty="0"/>
          </a:p>
        </p:txBody>
      </p:sp>
      <p:sp>
        <p:nvSpPr>
          <p:cNvPr id="3" name="Marcador de texto 2"/>
          <p:cNvSpPr>
            <a:spLocks noGrp="1"/>
          </p:cNvSpPr>
          <p:nvPr>
            <p:ph type="body" idx="1"/>
          </p:nvPr>
        </p:nvSpPr>
        <p:spPr/>
        <p:txBody>
          <a:bodyPr/>
          <a:lstStyle/>
          <a:p>
            <a:r>
              <a:rPr lang="es-EC" dirty="0" smtClean="0"/>
              <a:t>Tipología de investigación</a:t>
            </a:r>
          </a:p>
          <a:p>
            <a:r>
              <a:rPr lang="es-EC" dirty="0" smtClean="0"/>
              <a:t>Métodos investigativos</a:t>
            </a:r>
            <a:endParaRPr lang="es-EC" dirty="0"/>
          </a:p>
        </p:txBody>
      </p:sp>
    </p:spTree>
    <p:extLst>
      <p:ext uri="{BB962C8B-B14F-4D97-AF65-F5344CB8AC3E}">
        <p14:creationId xmlns:p14="http://schemas.microsoft.com/office/powerpoint/2010/main" val="33265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Tipología y métodos de investigación</a:t>
            </a:r>
            <a:endParaRPr lang="es-EC"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1981048499"/>
              </p:ext>
            </p:extLst>
          </p:nvPr>
        </p:nvGraphicFramePr>
        <p:xfrm>
          <a:off x="261764" y="1772816"/>
          <a:ext cx="112332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5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Generalidades ZEDE</a:t>
            </a:r>
            <a:endParaRPr lang="es-EC" dirty="0"/>
          </a:p>
        </p:txBody>
      </p:sp>
      <p:sp>
        <p:nvSpPr>
          <p:cNvPr id="3" name="Marcador de texto 2"/>
          <p:cNvSpPr>
            <a:spLocks noGrp="1"/>
          </p:cNvSpPr>
          <p:nvPr>
            <p:ph type="body" idx="1"/>
          </p:nvPr>
        </p:nvSpPr>
        <p:spPr/>
        <p:txBody>
          <a:bodyPr/>
          <a:lstStyle/>
          <a:p>
            <a:r>
              <a:rPr lang="es-EC" dirty="0" smtClean="0"/>
              <a:t>Situación actual de ZEDE en Ecuador</a:t>
            </a:r>
          </a:p>
          <a:p>
            <a:r>
              <a:rPr lang="es-EC" dirty="0" smtClean="0"/>
              <a:t>Carchi</a:t>
            </a:r>
          </a:p>
        </p:txBody>
      </p:sp>
    </p:spTree>
    <p:extLst>
      <p:ext uri="{BB962C8B-B14F-4D97-AF65-F5344CB8AC3E}">
        <p14:creationId xmlns:p14="http://schemas.microsoft.com/office/powerpoint/2010/main" val="421288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nvPr>
        </p:nvGraphicFramePr>
        <p:xfrm>
          <a:off x="261764" y="836712"/>
          <a:ext cx="1161256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53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nos de tierra 16 x 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563_TF02801065.potx" id="{D0FE7ED7-DAB8-43A9-87D2-3E384391B656}" vid="{1219577E-8A53-4E71-9879-FBCAB507AEAB}"/>
    </a:ext>
  </a:extLst>
</a:theme>
</file>

<file path=ppt/theme/theme2.xml><?xml version="1.0" encoding="utf-8"?>
<a:theme xmlns:a="http://schemas.openxmlformats.org/drawingml/2006/main" name="Tema de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tono de tierra (panorámica)</Template>
  <TotalTime>1633</TotalTime>
  <Words>1693</Words>
  <Application>Microsoft Office PowerPoint</Application>
  <PresentationFormat>Personalizado</PresentationFormat>
  <Paragraphs>183</Paragraphs>
  <Slides>23</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Cambria</vt:lpstr>
      <vt:lpstr>Corbel</vt:lpstr>
      <vt:lpstr>Times New Roman</vt:lpstr>
      <vt:lpstr>Tonos de tierra 16 x 9</vt:lpstr>
      <vt:lpstr>ANÁLISIS DE LA INCIDENCIA SOCIO ECONÓMICA DE LA IMPLEMENTACIÓN DE UNA ZONA ESPECIAL DE DESARROLLO ECONÓMICO EN LA FRONTERA NORTE</vt:lpstr>
      <vt:lpstr>Antecedentes</vt:lpstr>
      <vt:lpstr>Antecedentes</vt:lpstr>
      <vt:lpstr>Objetivo General y Específicos</vt:lpstr>
      <vt:lpstr>Marco Teórico – Ventaja competitiva</vt:lpstr>
      <vt:lpstr>Metodología del estudio</vt:lpstr>
      <vt:lpstr>Tipología y métodos de investigación</vt:lpstr>
      <vt:lpstr>Generalidades ZEDE</vt:lpstr>
      <vt:lpstr>Presentación de PowerPoint</vt:lpstr>
      <vt:lpstr>Situación actual Ecuador Zonas Francas vs. ZEDE</vt:lpstr>
      <vt:lpstr>Zonas Francas en funcionamiento</vt:lpstr>
      <vt:lpstr>Zonas Especiales de Desarrollo Económico autorizadas para funcionamiento</vt:lpstr>
      <vt:lpstr>Carchi</vt:lpstr>
      <vt:lpstr>Resultados</vt:lpstr>
      <vt:lpstr>Presentación de PowerPoint</vt:lpstr>
      <vt:lpstr>Existencia de altos niveles de desempleo vs Ampliación de nuevas plazas de trabajo directos e indirectos</vt:lpstr>
      <vt:lpstr>Productividad del sector se fundamenta en el sector agrícola vs. Oportunidad de intercambio tecnológico para industrialización de bienes de capital</vt:lpstr>
      <vt:lpstr>Limitada inversión extranjera en la ciudad de Tulcán vs. Promueve y atrae a compañías e inversores extranjeros</vt:lpstr>
      <vt:lpstr>En la frontera norte el comercio exterior en su mayoría se da por la relación con Colombia vs El comercio exterior generado con Ecuador, a través de la ciudad de Tulcán, sea en mayor proporción y facilite el tránsito de la mercadería nacional. </vt:lpstr>
      <vt:lpstr>La reactivación económica se enfoca en generar microempresas a través de créditos y la educación de las personas vs Logrará impulsar el comercio interno y la generación de efectivo, que logre un mejor estilo de vida </vt:lpstr>
      <vt:lpstr>Discusión</vt:lpstr>
      <vt:lpstr>Conclusiones y 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Karina Gómez Figueroa</dc:creator>
  <cp:lastModifiedBy>Karina Gómez Figueroa</cp:lastModifiedBy>
  <cp:revision>41</cp:revision>
  <dcterms:created xsi:type="dcterms:W3CDTF">2019-02-08T00:49:15Z</dcterms:created>
  <dcterms:modified xsi:type="dcterms:W3CDTF">2019-02-27T01:35:47Z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