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9"/>
  </p:notesMasterIdLst>
  <p:sldIdLst>
    <p:sldId id="256" r:id="rId3"/>
    <p:sldId id="257" r:id="rId4"/>
    <p:sldId id="258" r:id="rId5"/>
    <p:sldId id="289" r:id="rId6"/>
    <p:sldId id="259" r:id="rId7"/>
    <p:sldId id="260" r:id="rId8"/>
    <p:sldId id="261" r:id="rId9"/>
    <p:sldId id="262" r:id="rId10"/>
    <p:sldId id="263" r:id="rId11"/>
    <p:sldId id="294" r:id="rId12"/>
    <p:sldId id="264" r:id="rId13"/>
    <p:sldId id="291" r:id="rId14"/>
    <p:sldId id="265" r:id="rId15"/>
    <p:sldId id="290" r:id="rId16"/>
    <p:sldId id="293" r:id="rId17"/>
    <p:sldId id="266" r:id="rId18"/>
    <p:sldId id="267" r:id="rId19"/>
    <p:sldId id="268" r:id="rId20"/>
    <p:sldId id="269" r:id="rId21"/>
    <p:sldId id="270" r:id="rId22"/>
    <p:sldId id="271" r:id="rId23"/>
    <p:sldId id="272" r:id="rId24"/>
    <p:sldId id="273" r:id="rId25"/>
    <p:sldId id="274" r:id="rId26"/>
    <p:sldId id="295" r:id="rId27"/>
    <p:sldId id="279" r:id="rId28"/>
    <p:sldId id="280" r:id="rId29"/>
    <p:sldId id="281" r:id="rId30"/>
    <p:sldId id="282" r:id="rId31"/>
    <p:sldId id="283" r:id="rId32"/>
    <p:sldId id="284" r:id="rId33"/>
    <p:sldId id="285" r:id="rId34"/>
    <p:sldId id="286" r:id="rId35"/>
    <p:sldId id="287" r:id="rId36"/>
    <p:sldId id="288" r:id="rId37"/>
    <p:sldId id="277"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9" autoAdjust="0"/>
    <p:restoredTop sz="94660"/>
  </p:normalViewPr>
  <p:slideViewPr>
    <p:cSldViewPr>
      <p:cViewPr>
        <p:scale>
          <a:sx n="60" d="100"/>
          <a:sy n="60" d="100"/>
        </p:scale>
        <p:origin x="-174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18.xml.rels><?xml version="1.0" encoding="UTF-8" standalone="yes"?>
<Relationships xmlns="http://schemas.openxmlformats.org/package/2006/relationships"><Relationship Id="rId1" Type="http://schemas.openxmlformats.org/officeDocument/2006/relationships/image" Target="../media/image25.png"/></Relationships>
</file>

<file path=ppt/diagrams/_rels/data19.xml.rels><?xml version="1.0" encoding="UTF-8" standalone="yes"?>
<Relationships xmlns="http://schemas.openxmlformats.org/package/2006/relationships"><Relationship Id="rId1" Type="http://schemas.openxmlformats.org/officeDocument/2006/relationships/image" Target="../media/image28.png"/></Relationships>
</file>

<file path=ppt/diagrams/_rels/data20.xml.rels><?xml version="1.0" encoding="UTF-8" standalone="yes"?>
<Relationships xmlns="http://schemas.openxmlformats.org/package/2006/relationships"><Relationship Id="rId1" Type="http://schemas.openxmlformats.org/officeDocument/2006/relationships/image" Target="../media/image28.png"/></Relationships>
</file>

<file path=ppt/diagrams/_rels/data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33F3C-9FF9-41D6-A022-684270C169F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33D3FF13-541F-4022-9457-88A0E389E9BE}">
      <dgm:prSet phldrT="[Texto]"/>
      <dgm:spPr>
        <a:ln>
          <a:solidFill>
            <a:schemeClr val="bg1"/>
          </a:solidFill>
        </a:ln>
      </dgm:spPr>
      <dgm:t>
        <a:bodyPr/>
        <a:lstStyle/>
        <a:p>
          <a:r>
            <a:rPr lang="es-ES" dirty="0"/>
            <a:t>Planteamiento del problema</a:t>
          </a:r>
        </a:p>
      </dgm:t>
    </dgm:pt>
    <dgm:pt modelId="{607A5B77-E306-4002-9177-354B322049AB}" type="parTrans" cxnId="{93F84C6C-1C4D-42C2-9500-DF8E1759EF90}">
      <dgm:prSet/>
      <dgm:spPr/>
      <dgm:t>
        <a:bodyPr/>
        <a:lstStyle/>
        <a:p>
          <a:endParaRPr lang="es-ES"/>
        </a:p>
      </dgm:t>
    </dgm:pt>
    <dgm:pt modelId="{98A901CE-0B91-4948-8621-67351A0D5CF0}" type="sibTrans" cxnId="{93F84C6C-1C4D-42C2-9500-DF8E1759EF90}">
      <dgm:prSet/>
      <dgm:spPr/>
      <dgm:t>
        <a:bodyPr/>
        <a:lstStyle/>
        <a:p>
          <a:endParaRPr lang="es-ES"/>
        </a:p>
      </dgm:t>
    </dgm:pt>
    <dgm:pt modelId="{45D38E2D-99E3-4CDE-8FFA-79B824E25021}">
      <dgm:prSet phldrT="[Texto]"/>
      <dgm:spPr>
        <a:ln>
          <a:solidFill>
            <a:schemeClr val="bg1"/>
          </a:solidFill>
        </a:ln>
      </dgm:spPr>
      <dgm:t>
        <a:bodyPr/>
        <a:lstStyle/>
        <a:p>
          <a:r>
            <a:rPr lang="es-ES" dirty="0"/>
            <a:t>Objetivos de la investigación </a:t>
          </a:r>
        </a:p>
      </dgm:t>
    </dgm:pt>
    <dgm:pt modelId="{E859494E-162F-4833-B3FC-2FE2C042DA0B}" type="parTrans" cxnId="{C9B7D060-2A18-4E28-845C-617BA3EA155E}">
      <dgm:prSet/>
      <dgm:spPr/>
      <dgm:t>
        <a:bodyPr/>
        <a:lstStyle/>
        <a:p>
          <a:endParaRPr lang="es-ES"/>
        </a:p>
      </dgm:t>
    </dgm:pt>
    <dgm:pt modelId="{D11202EC-CD52-4554-BF69-17258885E7F6}" type="sibTrans" cxnId="{C9B7D060-2A18-4E28-845C-617BA3EA155E}">
      <dgm:prSet/>
      <dgm:spPr/>
      <dgm:t>
        <a:bodyPr/>
        <a:lstStyle/>
        <a:p>
          <a:endParaRPr lang="es-ES"/>
        </a:p>
      </dgm:t>
    </dgm:pt>
    <dgm:pt modelId="{C5C5CB12-3195-409B-B7DC-5C5FF5C02D8F}">
      <dgm:prSet phldrT="[Texto]"/>
      <dgm:spPr>
        <a:ln>
          <a:solidFill>
            <a:schemeClr val="bg1"/>
          </a:solidFill>
        </a:ln>
      </dgm:spPr>
      <dgm:t>
        <a:bodyPr/>
        <a:lstStyle/>
        <a:p>
          <a:r>
            <a:rPr lang="es-ES" dirty="0"/>
            <a:t>Justificación </a:t>
          </a:r>
        </a:p>
      </dgm:t>
    </dgm:pt>
    <dgm:pt modelId="{388441ED-6417-4A8B-BDD3-230ABF573820}" type="parTrans" cxnId="{76B66C23-AFED-475C-BCB8-94D7666A77A4}">
      <dgm:prSet/>
      <dgm:spPr/>
      <dgm:t>
        <a:bodyPr/>
        <a:lstStyle/>
        <a:p>
          <a:endParaRPr lang="es-ES"/>
        </a:p>
      </dgm:t>
    </dgm:pt>
    <dgm:pt modelId="{A5E0E902-B9DF-4B4B-9290-EC19889EF267}" type="sibTrans" cxnId="{76B66C23-AFED-475C-BCB8-94D7666A77A4}">
      <dgm:prSet/>
      <dgm:spPr/>
      <dgm:t>
        <a:bodyPr/>
        <a:lstStyle/>
        <a:p>
          <a:endParaRPr lang="es-ES"/>
        </a:p>
      </dgm:t>
    </dgm:pt>
    <dgm:pt modelId="{B2ABF3B2-4F8D-4565-947B-16B56512F993}">
      <dgm:prSet phldrT="[Texto]"/>
      <dgm:spPr>
        <a:ln>
          <a:solidFill>
            <a:schemeClr val="bg1"/>
          </a:solidFill>
        </a:ln>
      </dgm:spPr>
      <dgm:t>
        <a:bodyPr/>
        <a:lstStyle/>
        <a:p>
          <a:r>
            <a:rPr lang="es-ES" dirty="0"/>
            <a:t>Marco Teórico</a:t>
          </a:r>
        </a:p>
      </dgm:t>
    </dgm:pt>
    <dgm:pt modelId="{72CD4F41-B95C-4169-A2B7-7FFDCA55A564}" type="parTrans" cxnId="{EC2B9036-7832-4F00-86D6-99EC7C5C352F}">
      <dgm:prSet/>
      <dgm:spPr/>
      <dgm:t>
        <a:bodyPr/>
        <a:lstStyle/>
        <a:p>
          <a:endParaRPr lang="es-ES"/>
        </a:p>
      </dgm:t>
    </dgm:pt>
    <dgm:pt modelId="{3F5A6541-A8C0-4A95-B39F-D2210C6451D4}" type="sibTrans" cxnId="{EC2B9036-7832-4F00-86D6-99EC7C5C352F}">
      <dgm:prSet/>
      <dgm:spPr/>
      <dgm:t>
        <a:bodyPr/>
        <a:lstStyle/>
        <a:p>
          <a:endParaRPr lang="es-ES"/>
        </a:p>
      </dgm:t>
    </dgm:pt>
    <dgm:pt modelId="{D609500C-752B-4B43-8942-1132D7EAAAF2}">
      <dgm:prSet phldrT="[Texto]"/>
      <dgm:spPr>
        <a:ln>
          <a:solidFill>
            <a:schemeClr val="bg1"/>
          </a:solidFill>
        </a:ln>
      </dgm:spPr>
      <dgm:t>
        <a:bodyPr/>
        <a:lstStyle/>
        <a:p>
          <a:r>
            <a:rPr lang="es-ES" dirty="0"/>
            <a:t>Marco Referencial </a:t>
          </a:r>
        </a:p>
      </dgm:t>
    </dgm:pt>
    <dgm:pt modelId="{A8C33596-C5D9-4767-AA62-90133B91177A}" type="parTrans" cxnId="{7DDF5AB2-14CC-4FD5-9A4A-A6080D4E9244}">
      <dgm:prSet/>
      <dgm:spPr/>
      <dgm:t>
        <a:bodyPr/>
        <a:lstStyle/>
        <a:p>
          <a:endParaRPr lang="es-ES"/>
        </a:p>
      </dgm:t>
    </dgm:pt>
    <dgm:pt modelId="{03693B4C-59A3-43E9-9E74-23F96F21FF47}" type="sibTrans" cxnId="{7DDF5AB2-14CC-4FD5-9A4A-A6080D4E9244}">
      <dgm:prSet/>
      <dgm:spPr/>
      <dgm:t>
        <a:bodyPr/>
        <a:lstStyle/>
        <a:p>
          <a:endParaRPr lang="es-ES"/>
        </a:p>
      </dgm:t>
    </dgm:pt>
    <dgm:pt modelId="{52FB8AA5-00DD-40FF-8DE0-9E5D1756318E}">
      <dgm:prSet phldrT="[Texto]"/>
      <dgm:spPr>
        <a:ln>
          <a:solidFill>
            <a:schemeClr val="bg1"/>
          </a:solidFill>
        </a:ln>
      </dgm:spPr>
      <dgm:t>
        <a:bodyPr/>
        <a:lstStyle/>
        <a:p>
          <a:r>
            <a:rPr lang="es-ES" dirty="0"/>
            <a:t>Marco Metodológico</a:t>
          </a:r>
        </a:p>
      </dgm:t>
    </dgm:pt>
    <dgm:pt modelId="{4AFBBC6B-9DAD-4B45-9FED-FC2721A2CA80}" type="parTrans" cxnId="{A9C1192A-9848-4E87-9707-FB06A7481990}">
      <dgm:prSet/>
      <dgm:spPr/>
      <dgm:t>
        <a:bodyPr/>
        <a:lstStyle/>
        <a:p>
          <a:endParaRPr lang="es-ES"/>
        </a:p>
      </dgm:t>
    </dgm:pt>
    <dgm:pt modelId="{F6352591-C6DB-4B63-A9B0-8D5133C76D3F}" type="sibTrans" cxnId="{A9C1192A-9848-4E87-9707-FB06A7481990}">
      <dgm:prSet/>
      <dgm:spPr/>
      <dgm:t>
        <a:bodyPr/>
        <a:lstStyle/>
        <a:p>
          <a:endParaRPr lang="es-ES"/>
        </a:p>
      </dgm:t>
    </dgm:pt>
    <dgm:pt modelId="{08669298-D654-427D-ADF2-806783CB4D02}">
      <dgm:prSet phldrT="[Texto]"/>
      <dgm:spPr>
        <a:ln>
          <a:solidFill>
            <a:schemeClr val="bg1"/>
          </a:solidFill>
        </a:ln>
      </dgm:spPr>
      <dgm:t>
        <a:bodyPr/>
        <a:lstStyle/>
        <a:p>
          <a:r>
            <a:rPr lang="es-ES" dirty="0"/>
            <a:t>Resultados</a:t>
          </a:r>
        </a:p>
      </dgm:t>
    </dgm:pt>
    <dgm:pt modelId="{1F3BB8BA-43C6-4C80-923F-B940A7DCC3AB}" type="parTrans" cxnId="{FAAB365B-1BF5-46F0-9276-DA006AA6ED07}">
      <dgm:prSet/>
      <dgm:spPr/>
      <dgm:t>
        <a:bodyPr/>
        <a:lstStyle/>
        <a:p>
          <a:endParaRPr lang="es-ES"/>
        </a:p>
      </dgm:t>
    </dgm:pt>
    <dgm:pt modelId="{F564A7CD-D0A2-46BA-B6B5-CC2ED6211142}" type="sibTrans" cxnId="{FAAB365B-1BF5-46F0-9276-DA006AA6ED07}">
      <dgm:prSet/>
      <dgm:spPr/>
      <dgm:t>
        <a:bodyPr/>
        <a:lstStyle/>
        <a:p>
          <a:endParaRPr lang="es-ES"/>
        </a:p>
      </dgm:t>
    </dgm:pt>
    <dgm:pt modelId="{F40CC902-C3DF-4C84-913C-C0D9D761AED0}">
      <dgm:prSet phldrT="[Texto]"/>
      <dgm:spPr>
        <a:ln>
          <a:solidFill>
            <a:schemeClr val="bg1"/>
          </a:solidFill>
        </a:ln>
      </dgm:spPr>
      <dgm:t>
        <a:bodyPr/>
        <a:lstStyle/>
        <a:p>
          <a:r>
            <a:rPr lang="es-ES" dirty="0"/>
            <a:t>Conclusiones y Recomendaciones</a:t>
          </a:r>
        </a:p>
      </dgm:t>
    </dgm:pt>
    <dgm:pt modelId="{4A0F0606-1764-4311-809B-52D9BEED13D6}" type="parTrans" cxnId="{2435429C-5103-452B-BAB0-A3CE756FA8CA}">
      <dgm:prSet/>
      <dgm:spPr/>
      <dgm:t>
        <a:bodyPr/>
        <a:lstStyle/>
        <a:p>
          <a:endParaRPr lang="es-ES"/>
        </a:p>
      </dgm:t>
    </dgm:pt>
    <dgm:pt modelId="{CA15164D-9738-4883-8D74-23E1331E8573}" type="sibTrans" cxnId="{2435429C-5103-452B-BAB0-A3CE756FA8CA}">
      <dgm:prSet/>
      <dgm:spPr/>
      <dgm:t>
        <a:bodyPr/>
        <a:lstStyle/>
        <a:p>
          <a:endParaRPr lang="es-ES"/>
        </a:p>
      </dgm:t>
    </dgm:pt>
    <dgm:pt modelId="{071D44DF-AC55-4FC8-8EA7-2D5F898AB158}">
      <dgm:prSet/>
      <dgm:spPr/>
      <dgm:t>
        <a:bodyPr/>
        <a:lstStyle/>
        <a:p>
          <a:r>
            <a:rPr lang="es-ES" dirty="0"/>
            <a:t>Propuesta modelo</a:t>
          </a:r>
        </a:p>
      </dgm:t>
    </dgm:pt>
    <dgm:pt modelId="{2E8C55BA-6C8F-414B-8C95-E7FB4366C8E3}" type="parTrans" cxnId="{4B36145F-4C05-4780-B472-58B962C52AD4}">
      <dgm:prSet/>
      <dgm:spPr/>
    </dgm:pt>
    <dgm:pt modelId="{CC758F0E-B3A8-4222-B7E4-C05F773B8060}" type="sibTrans" cxnId="{4B36145F-4C05-4780-B472-58B962C52AD4}">
      <dgm:prSet/>
      <dgm:spPr/>
    </dgm:pt>
    <dgm:pt modelId="{B23AA8C9-5A3A-4F8C-BF67-D951A32B552F}" type="pres">
      <dgm:prSet presAssocID="{57533F3C-9FF9-41D6-A022-684270C169F5}" presName="Name0" presStyleCnt="0">
        <dgm:presLayoutVars>
          <dgm:dir/>
          <dgm:resizeHandles val="exact"/>
        </dgm:presLayoutVars>
      </dgm:prSet>
      <dgm:spPr/>
      <dgm:t>
        <a:bodyPr/>
        <a:lstStyle/>
        <a:p>
          <a:endParaRPr lang="es-ES"/>
        </a:p>
      </dgm:t>
    </dgm:pt>
    <dgm:pt modelId="{AFE52724-87B5-4200-ACBE-02CCBACC3E4E}" type="pres">
      <dgm:prSet presAssocID="{33D3FF13-541F-4022-9457-88A0E389E9BE}" presName="composite" presStyleCnt="0"/>
      <dgm:spPr/>
    </dgm:pt>
    <dgm:pt modelId="{31E19D22-9585-4B01-A65A-0A18BF288D42}" type="pres">
      <dgm:prSet presAssocID="{33D3FF13-541F-4022-9457-88A0E389E9BE}" presName="rect1" presStyleLbl="trAlignAcc1" presStyleIdx="0" presStyleCnt="8">
        <dgm:presLayoutVars>
          <dgm:bulletEnabled val="1"/>
        </dgm:presLayoutVars>
      </dgm:prSet>
      <dgm:spPr/>
      <dgm:t>
        <a:bodyPr/>
        <a:lstStyle/>
        <a:p>
          <a:endParaRPr lang="es-ES"/>
        </a:p>
      </dgm:t>
    </dgm:pt>
    <dgm:pt modelId="{C758F830-9F18-4B8C-8CE0-1915E3A59DE3}" type="pres">
      <dgm:prSet presAssocID="{33D3FF13-541F-4022-9457-88A0E389E9BE}" presName="rect2" presStyleLbl="fgImgPlace1" presStyleIdx="0" presStyleCnt="8"/>
      <dgm:spPr>
        <a:blipFill rotWithShape="1">
          <a:blip xmlns:r="http://schemas.openxmlformats.org/officeDocument/2006/relationships" r:embed="rId1"/>
          <a:stretch>
            <a:fillRect/>
          </a:stretch>
        </a:blipFill>
      </dgm:spPr>
    </dgm:pt>
    <dgm:pt modelId="{1CC93528-BAB8-4D8D-87A7-865DDD491B5E}" type="pres">
      <dgm:prSet presAssocID="{98A901CE-0B91-4948-8621-67351A0D5CF0}" presName="sibTrans" presStyleCnt="0"/>
      <dgm:spPr/>
    </dgm:pt>
    <dgm:pt modelId="{805EB4A9-DA60-4886-AB2A-C2220A84CA29}" type="pres">
      <dgm:prSet presAssocID="{45D38E2D-99E3-4CDE-8FFA-79B824E25021}" presName="composite" presStyleCnt="0"/>
      <dgm:spPr/>
    </dgm:pt>
    <dgm:pt modelId="{71AA4177-417B-4FC5-A6F5-34F31957484B}" type="pres">
      <dgm:prSet presAssocID="{45D38E2D-99E3-4CDE-8FFA-79B824E25021}" presName="rect1" presStyleLbl="trAlignAcc1" presStyleIdx="1" presStyleCnt="8">
        <dgm:presLayoutVars>
          <dgm:bulletEnabled val="1"/>
        </dgm:presLayoutVars>
      </dgm:prSet>
      <dgm:spPr/>
      <dgm:t>
        <a:bodyPr/>
        <a:lstStyle/>
        <a:p>
          <a:endParaRPr lang="es-ES"/>
        </a:p>
      </dgm:t>
    </dgm:pt>
    <dgm:pt modelId="{B4C62F55-3BA9-46D9-98FD-8E8F2B7C1B3E}" type="pres">
      <dgm:prSet presAssocID="{45D38E2D-99E3-4CDE-8FFA-79B824E25021}" presName="rect2" presStyleLbl="fgImgPlace1" presStyleIdx="1" presStyleCnt="8"/>
      <dgm:spPr>
        <a:blipFill rotWithShape="1">
          <a:blip xmlns:r="http://schemas.openxmlformats.org/officeDocument/2006/relationships" r:embed="rId2"/>
          <a:stretch>
            <a:fillRect/>
          </a:stretch>
        </a:blipFill>
      </dgm:spPr>
    </dgm:pt>
    <dgm:pt modelId="{71C48AAD-01A3-4E2B-8B01-C4E270F6DB2F}" type="pres">
      <dgm:prSet presAssocID="{D11202EC-CD52-4554-BF69-17258885E7F6}" presName="sibTrans" presStyleCnt="0"/>
      <dgm:spPr/>
    </dgm:pt>
    <dgm:pt modelId="{B43B0BF9-D16D-4D50-B503-69D1F824B810}" type="pres">
      <dgm:prSet presAssocID="{C5C5CB12-3195-409B-B7DC-5C5FF5C02D8F}" presName="composite" presStyleCnt="0"/>
      <dgm:spPr/>
    </dgm:pt>
    <dgm:pt modelId="{C75ECC19-3D33-40E7-9C0C-F6176B268D4F}" type="pres">
      <dgm:prSet presAssocID="{C5C5CB12-3195-409B-B7DC-5C5FF5C02D8F}" presName="rect1" presStyleLbl="trAlignAcc1" presStyleIdx="2" presStyleCnt="8">
        <dgm:presLayoutVars>
          <dgm:bulletEnabled val="1"/>
        </dgm:presLayoutVars>
      </dgm:prSet>
      <dgm:spPr/>
      <dgm:t>
        <a:bodyPr/>
        <a:lstStyle/>
        <a:p>
          <a:endParaRPr lang="es-ES"/>
        </a:p>
      </dgm:t>
    </dgm:pt>
    <dgm:pt modelId="{29840C58-E5A4-480B-A585-6144FB3BA3FB}" type="pres">
      <dgm:prSet presAssocID="{C5C5CB12-3195-409B-B7DC-5C5FF5C02D8F}" presName="rect2" presStyleLbl="fgImgPlace1" presStyleIdx="2" presStyleCnt="8"/>
      <dgm:spPr>
        <a:blipFill rotWithShape="1">
          <a:blip xmlns:r="http://schemas.openxmlformats.org/officeDocument/2006/relationships" r:embed="rId3"/>
          <a:stretch>
            <a:fillRect/>
          </a:stretch>
        </a:blipFill>
      </dgm:spPr>
    </dgm:pt>
    <dgm:pt modelId="{3031A28F-797F-4A17-B47E-5DB668B819A3}" type="pres">
      <dgm:prSet presAssocID="{A5E0E902-B9DF-4B4B-9290-EC19889EF267}" presName="sibTrans" presStyleCnt="0"/>
      <dgm:spPr/>
    </dgm:pt>
    <dgm:pt modelId="{091595BA-C246-4812-A19A-C58C839817D6}" type="pres">
      <dgm:prSet presAssocID="{B2ABF3B2-4F8D-4565-947B-16B56512F993}" presName="composite" presStyleCnt="0"/>
      <dgm:spPr/>
    </dgm:pt>
    <dgm:pt modelId="{6ABB517B-1CDB-47C5-B3E6-4ED5FFF0DDB4}" type="pres">
      <dgm:prSet presAssocID="{B2ABF3B2-4F8D-4565-947B-16B56512F993}" presName="rect1" presStyleLbl="trAlignAcc1" presStyleIdx="3" presStyleCnt="8">
        <dgm:presLayoutVars>
          <dgm:bulletEnabled val="1"/>
        </dgm:presLayoutVars>
      </dgm:prSet>
      <dgm:spPr/>
      <dgm:t>
        <a:bodyPr/>
        <a:lstStyle/>
        <a:p>
          <a:endParaRPr lang="es-ES"/>
        </a:p>
      </dgm:t>
    </dgm:pt>
    <dgm:pt modelId="{3A59C9CD-EA2F-421D-ACE5-9A5747C051A5}" type="pres">
      <dgm:prSet presAssocID="{B2ABF3B2-4F8D-4565-947B-16B56512F993}" presName="rect2" presStyleLbl="fgImgPlace1" presStyleIdx="3" presStyleCnt="8"/>
      <dgm:spPr>
        <a:blipFill rotWithShape="1">
          <a:blip xmlns:r="http://schemas.openxmlformats.org/officeDocument/2006/relationships" r:embed="rId4"/>
          <a:stretch>
            <a:fillRect/>
          </a:stretch>
        </a:blipFill>
      </dgm:spPr>
    </dgm:pt>
    <dgm:pt modelId="{D92F626C-7CB2-4AFD-A2A1-42CEBE667B99}" type="pres">
      <dgm:prSet presAssocID="{3F5A6541-A8C0-4A95-B39F-D2210C6451D4}" presName="sibTrans" presStyleCnt="0"/>
      <dgm:spPr/>
    </dgm:pt>
    <dgm:pt modelId="{F84410A4-2E61-461D-A5B9-ADD03D01EBA1}" type="pres">
      <dgm:prSet presAssocID="{D609500C-752B-4B43-8942-1132D7EAAAF2}" presName="composite" presStyleCnt="0"/>
      <dgm:spPr/>
    </dgm:pt>
    <dgm:pt modelId="{07C48176-38C0-4765-B75F-85E840D9B898}" type="pres">
      <dgm:prSet presAssocID="{D609500C-752B-4B43-8942-1132D7EAAAF2}" presName="rect1" presStyleLbl="trAlignAcc1" presStyleIdx="4" presStyleCnt="8">
        <dgm:presLayoutVars>
          <dgm:bulletEnabled val="1"/>
        </dgm:presLayoutVars>
      </dgm:prSet>
      <dgm:spPr/>
      <dgm:t>
        <a:bodyPr/>
        <a:lstStyle/>
        <a:p>
          <a:endParaRPr lang="es-ES"/>
        </a:p>
      </dgm:t>
    </dgm:pt>
    <dgm:pt modelId="{243ECE0B-C77D-42C3-B604-3D65DE52D15C}" type="pres">
      <dgm:prSet presAssocID="{D609500C-752B-4B43-8942-1132D7EAAAF2}" presName="rect2" presStyleLbl="fgImgPlace1" presStyleIdx="4" presStyleCnt="8"/>
      <dgm:spPr>
        <a:blipFill rotWithShape="1">
          <a:blip xmlns:r="http://schemas.openxmlformats.org/officeDocument/2006/relationships" r:embed="rId5"/>
          <a:stretch>
            <a:fillRect/>
          </a:stretch>
        </a:blipFill>
      </dgm:spPr>
    </dgm:pt>
    <dgm:pt modelId="{C7096EE0-82A1-408A-8326-D9805A6BEBE9}" type="pres">
      <dgm:prSet presAssocID="{03693B4C-59A3-43E9-9E74-23F96F21FF47}" presName="sibTrans" presStyleCnt="0"/>
      <dgm:spPr/>
    </dgm:pt>
    <dgm:pt modelId="{A03668F7-2A13-4D6A-A189-4270F96CC4F6}" type="pres">
      <dgm:prSet presAssocID="{52FB8AA5-00DD-40FF-8DE0-9E5D1756318E}" presName="composite" presStyleCnt="0"/>
      <dgm:spPr/>
    </dgm:pt>
    <dgm:pt modelId="{DFB5BDC9-DD0C-41E6-92EE-0E18DD8DF965}" type="pres">
      <dgm:prSet presAssocID="{52FB8AA5-00DD-40FF-8DE0-9E5D1756318E}" presName="rect1" presStyleLbl="trAlignAcc1" presStyleIdx="5" presStyleCnt="8">
        <dgm:presLayoutVars>
          <dgm:bulletEnabled val="1"/>
        </dgm:presLayoutVars>
      </dgm:prSet>
      <dgm:spPr/>
      <dgm:t>
        <a:bodyPr/>
        <a:lstStyle/>
        <a:p>
          <a:endParaRPr lang="es-ES"/>
        </a:p>
      </dgm:t>
    </dgm:pt>
    <dgm:pt modelId="{18D85479-AB65-4E63-AA04-22D12E52044A}" type="pres">
      <dgm:prSet presAssocID="{52FB8AA5-00DD-40FF-8DE0-9E5D1756318E}" presName="rect2" presStyleLbl="fgImgPlace1" presStyleIdx="5" presStyleCnt="8"/>
      <dgm:spPr>
        <a:blipFill rotWithShape="1">
          <a:blip xmlns:r="http://schemas.openxmlformats.org/officeDocument/2006/relationships" r:embed="rId6"/>
          <a:stretch>
            <a:fillRect/>
          </a:stretch>
        </a:blipFill>
      </dgm:spPr>
    </dgm:pt>
    <dgm:pt modelId="{C45B5C7E-1760-4C9A-93C3-110C2D2E4642}" type="pres">
      <dgm:prSet presAssocID="{F6352591-C6DB-4B63-A9B0-8D5133C76D3F}" presName="sibTrans" presStyleCnt="0"/>
      <dgm:spPr/>
    </dgm:pt>
    <dgm:pt modelId="{6CAD0575-6887-4060-AF82-16ADEECF5C39}" type="pres">
      <dgm:prSet presAssocID="{08669298-D654-427D-ADF2-806783CB4D02}" presName="composite" presStyleCnt="0"/>
      <dgm:spPr/>
    </dgm:pt>
    <dgm:pt modelId="{AEEE50AB-05E2-4D0C-8804-7E71147DFCFE}" type="pres">
      <dgm:prSet presAssocID="{08669298-D654-427D-ADF2-806783CB4D02}" presName="rect1" presStyleLbl="trAlignAcc1" presStyleIdx="6" presStyleCnt="8">
        <dgm:presLayoutVars>
          <dgm:bulletEnabled val="1"/>
        </dgm:presLayoutVars>
      </dgm:prSet>
      <dgm:spPr/>
      <dgm:t>
        <a:bodyPr/>
        <a:lstStyle/>
        <a:p>
          <a:endParaRPr lang="es-ES"/>
        </a:p>
      </dgm:t>
    </dgm:pt>
    <dgm:pt modelId="{36B6C6D0-0034-4923-BDF3-7F9974EF4345}" type="pres">
      <dgm:prSet presAssocID="{08669298-D654-427D-ADF2-806783CB4D02}" presName="rect2" presStyleLbl="fgImgPlace1" presStyleIdx="6" presStyleCnt="8"/>
      <dgm:spPr>
        <a:blipFill rotWithShape="1">
          <a:blip xmlns:r="http://schemas.openxmlformats.org/officeDocument/2006/relationships" r:embed="rId7"/>
          <a:stretch>
            <a:fillRect/>
          </a:stretch>
        </a:blipFill>
      </dgm:spPr>
    </dgm:pt>
    <dgm:pt modelId="{D8A91995-3E1A-40B1-8ABF-A4164CF14991}" type="pres">
      <dgm:prSet presAssocID="{F564A7CD-D0A2-46BA-B6B5-CC2ED6211142}" presName="sibTrans" presStyleCnt="0"/>
      <dgm:spPr/>
    </dgm:pt>
    <dgm:pt modelId="{09C4B665-C1A1-40C7-99ED-ADD483D52E30}" type="pres">
      <dgm:prSet presAssocID="{F40CC902-C3DF-4C84-913C-C0D9D761AED0}" presName="composite" presStyleCnt="0"/>
      <dgm:spPr/>
    </dgm:pt>
    <dgm:pt modelId="{D7A97DC7-2111-4B47-A92F-92CB30D60AE4}" type="pres">
      <dgm:prSet presAssocID="{F40CC902-C3DF-4C84-913C-C0D9D761AED0}" presName="rect1" presStyleLbl="trAlignAcc1" presStyleIdx="7" presStyleCnt="8">
        <dgm:presLayoutVars>
          <dgm:bulletEnabled val="1"/>
        </dgm:presLayoutVars>
      </dgm:prSet>
      <dgm:spPr/>
      <dgm:t>
        <a:bodyPr/>
        <a:lstStyle/>
        <a:p>
          <a:endParaRPr lang="es-ES"/>
        </a:p>
      </dgm:t>
    </dgm:pt>
    <dgm:pt modelId="{5183E34B-ABD2-4EE4-8622-6DC672A445A7}" type="pres">
      <dgm:prSet presAssocID="{F40CC902-C3DF-4C84-913C-C0D9D761AED0}" presName="rect2" presStyleLbl="fgImgPlace1" presStyleIdx="7" presStyleCnt="8"/>
      <dgm:spPr>
        <a:blipFill rotWithShape="1">
          <a:blip xmlns:r="http://schemas.openxmlformats.org/officeDocument/2006/relationships" r:embed="rId8"/>
          <a:stretch>
            <a:fillRect/>
          </a:stretch>
        </a:blipFill>
      </dgm:spPr>
    </dgm:pt>
  </dgm:ptLst>
  <dgm:cxnLst>
    <dgm:cxn modelId="{4B36145F-4C05-4780-B472-58B962C52AD4}" srcId="{08669298-D654-427D-ADF2-806783CB4D02}" destId="{071D44DF-AC55-4FC8-8EA7-2D5F898AB158}" srcOrd="0" destOrd="0" parTransId="{2E8C55BA-6C8F-414B-8C95-E7FB4366C8E3}" sibTransId="{CC758F0E-B3A8-4222-B7E4-C05F773B8060}"/>
    <dgm:cxn modelId="{F2861236-713E-43A6-8AF5-F964DE6BBC71}" type="presOf" srcId="{08669298-D654-427D-ADF2-806783CB4D02}" destId="{AEEE50AB-05E2-4D0C-8804-7E71147DFCFE}" srcOrd="0" destOrd="0" presId="urn:microsoft.com/office/officeart/2008/layout/PictureStrips"/>
    <dgm:cxn modelId="{93F84C6C-1C4D-42C2-9500-DF8E1759EF90}" srcId="{57533F3C-9FF9-41D6-A022-684270C169F5}" destId="{33D3FF13-541F-4022-9457-88A0E389E9BE}" srcOrd="0" destOrd="0" parTransId="{607A5B77-E306-4002-9177-354B322049AB}" sibTransId="{98A901CE-0B91-4948-8621-67351A0D5CF0}"/>
    <dgm:cxn modelId="{7C0E7A5F-08B7-455C-AA4E-B830E1E47623}" type="presOf" srcId="{071D44DF-AC55-4FC8-8EA7-2D5F898AB158}" destId="{AEEE50AB-05E2-4D0C-8804-7E71147DFCFE}" srcOrd="0" destOrd="1" presId="urn:microsoft.com/office/officeart/2008/layout/PictureStrips"/>
    <dgm:cxn modelId="{C9B7D060-2A18-4E28-845C-617BA3EA155E}" srcId="{57533F3C-9FF9-41D6-A022-684270C169F5}" destId="{45D38E2D-99E3-4CDE-8FFA-79B824E25021}" srcOrd="1" destOrd="0" parTransId="{E859494E-162F-4833-B3FC-2FE2C042DA0B}" sibTransId="{D11202EC-CD52-4554-BF69-17258885E7F6}"/>
    <dgm:cxn modelId="{980AE125-E38D-4489-BDE9-E228BF7F7FD1}" type="presOf" srcId="{C5C5CB12-3195-409B-B7DC-5C5FF5C02D8F}" destId="{C75ECC19-3D33-40E7-9C0C-F6176B268D4F}" srcOrd="0" destOrd="0" presId="urn:microsoft.com/office/officeart/2008/layout/PictureStrips"/>
    <dgm:cxn modelId="{62C56D46-30C4-4C4F-8A7B-70E2299299FA}" type="presOf" srcId="{52FB8AA5-00DD-40FF-8DE0-9E5D1756318E}" destId="{DFB5BDC9-DD0C-41E6-92EE-0E18DD8DF965}" srcOrd="0" destOrd="0" presId="urn:microsoft.com/office/officeart/2008/layout/PictureStrips"/>
    <dgm:cxn modelId="{FAAB365B-1BF5-46F0-9276-DA006AA6ED07}" srcId="{57533F3C-9FF9-41D6-A022-684270C169F5}" destId="{08669298-D654-427D-ADF2-806783CB4D02}" srcOrd="6" destOrd="0" parTransId="{1F3BB8BA-43C6-4C80-923F-B940A7DCC3AB}" sibTransId="{F564A7CD-D0A2-46BA-B6B5-CC2ED6211142}"/>
    <dgm:cxn modelId="{D0A20031-E28D-46A9-8542-0E7B3468A1BF}" type="presOf" srcId="{D609500C-752B-4B43-8942-1132D7EAAAF2}" destId="{07C48176-38C0-4765-B75F-85E840D9B898}" srcOrd="0" destOrd="0" presId="urn:microsoft.com/office/officeart/2008/layout/PictureStrips"/>
    <dgm:cxn modelId="{0B8A8E78-C658-42FF-A76B-D37894D69290}" type="presOf" srcId="{45D38E2D-99E3-4CDE-8FFA-79B824E25021}" destId="{71AA4177-417B-4FC5-A6F5-34F31957484B}" srcOrd="0" destOrd="0" presId="urn:microsoft.com/office/officeart/2008/layout/PictureStrips"/>
    <dgm:cxn modelId="{7865F803-B287-4EE9-A82B-F1ECE41D8A01}" type="presOf" srcId="{33D3FF13-541F-4022-9457-88A0E389E9BE}" destId="{31E19D22-9585-4B01-A65A-0A18BF288D42}" srcOrd="0" destOrd="0" presId="urn:microsoft.com/office/officeart/2008/layout/PictureStrips"/>
    <dgm:cxn modelId="{7DDF5AB2-14CC-4FD5-9A4A-A6080D4E9244}" srcId="{57533F3C-9FF9-41D6-A022-684270C169F5}" destId="{D609500C-752B-4B43-8942-1132D7EAAAF2}" srcOrd="4" destOrd="0" parTransId="{A8C33596-C5D9-4767-AA62-90133B91177A}" sibTransId="{03693B4C-59A3-43E9-9E74-23F96F21FF47}"/>
    <dgm:cxn modelId="{EC2B9036-7832-4F00-86D6-99EC7C5C352F}" srcId="{57533F3C-9FF9-41D6-A022-684270C169F5}" destId="{B2ABF3B2-4F8D-4565-947B-16B56512F993}" srcOrd="3" destOrd="0" parTransId="{72CD4F41-B95C-4169-A2B7-7FFDCA55A564}" sibTransId="{3F5A6541-A8C0-4A95-B39F-D2210C6451D4}"/>
    <dgm:cxn modelId="{819797AC-C121-4A5C-9219-A6FF3F09971F}" type="presOf" srcId="{57533F3C-9FF9-41D6-A022-684270C169F5}" destId="{B23AA8C9-5A3A-4F8C-BF67-D951A32B552F}" srcOrd="0" destOrd="0" presId="urn:microsoft.com/office/officeart/2008/layout/PictureStrips"/>
    <dgm:cxn modelId="{C6B0AE53-3091-487F-B149-455CF8D774D5}" type="presOf" srcId="{B2ABF3B2-4F8D-4565-947B-16B56512F993}" destId="{6ABB517B-1CDB-47C5-B3E6-4ED5FFF0DDB4}" srcOrd="0" destOrd="0" presId="urn:microsoft.com/office/officeart/2008/layout/PictureStrips"/>
    <dgm:cxn modelId="{2435429C-5103-452B-BAB0-A3CE756FA8CA}" srcId="{57533F3C-9FF9-41D6-A022-684270C169F5}" destId="{F40CC902-C3DF-4C84-913C-C0D9D761AED0}" srcOrd="7" destOrd="0" parTransId="{4A0F0606-1764-4311-809B-52D9BEED13D6}" sibTransId="{CA15164D-9738-4883-8D74-23E1331E8573}"/>
    <dgm:cxn modelId="{A9C1192A-9848-4E87-9707-FB06A7481990}" srcId="{57533F3C-9FF9-41D6-A022-684270C169F5}" destId="{52FB8AA5-00DD-40FF-8DE0-9E5D1756318E}" srcOrd="5" destOrd="0" parTransId="{4AFBBC6B-9DAD-4B45-9FED-FC2721A2CA80}" sibTransId="{F6352591-C6DB-4B63-A9B0-8D5133C76D3F}"/>
    <dgm:cxn modelId="{EF702DC1-8366-4508-98AF-66C6BC1271FB}" type="presOf" srcId="{F40CC902-C3DF-4C84-913C-C0D9D761AED0}" destId="{D7A97DC7-2111-4B47-A92F-92CB30D60AE4}" srcOrd="0" destOrd="0" presId="urn:microsoft.com/office/officeart/2008/layout/PictureStrips"/>
    <dgm:cxn modelId="{76B66C23-AFED-475C-BCB8-94D7666A77A4}" srcId="{57533F3C-9FF9-41D6-A022-684270C169F5}" destId="{C5C5CB12-3195-409B-B7DC-5C5FF5C02D8F}" srcOrd="2" destOrd="0" parTransId="{388441ED-6417-4A8B-BDD3-230ABF573820}" sibTransId="{A5E0E902-B9DF-4B4B-9290-EC19889EF267}"/>
    <dgm:cxn modelId="{5D33E9B1-1E74-4891-85A5-EA5D9CA8D945}" type="presParOf" srcId="{B23AA8C9-5A3A-4F8C-BF67-D951A32B552F}" destId="{AFE52724-87B5-4200-ACBE-02CCBACC3E4E}" srcOrd="0" destOrd="0" presId="urn:microsoft.com/office/officeart/2008/layout/PictureStrips"/>
    <dgm:cxn modelId="{8F71F2D4-F390-4A96-8C28-8FFEE532E0C0}" type="presParOf" srcId="{AFE52724-87B5-4200-ACBE-02CCBACC3E4E}" destId="{31E19D22-9585-4B01-A65A-0A18BF288D42}" srcOrd="0" destOrd="0" presId="urn:microsoft.com/office/officeart/2008/layout/PictureStrips"/>
    <dgm:cxn modelId="{23600AD5-0B8F-47EA-96A7-B1DAFEFA64D1}" type="presParOf" srcId="{AFE52724-87B5-4200-ACBE-02CCBACC3E4E}" destId="{C758F830-9F18-4B8C-8CE0-1915E3A59DE3}" srcOrd="1" destOrd="0" presId="urn:microsoft.com/office/officeart/2008/layout/PictureStrips"/>
    <dgm:cxn modelId="{C1233BB9-9239-4213-A961-74AFA469DCB2}" type="presParOf" srcId="{B23AA8C9-5A3A-4F8C-BF67-D951A32B552F}" destId="{1CC93528-BAB8-4D8D-87A7-865DDD491B5E}" srcOrd="1" destOrd="0" presId="urn:microsoft.com/office/officeart/2008/layout/PictureStrips"/>
    <dgm:cxn modelId="{694F53E3-1FB3-4E9E-906B-9E506896CEE3}" type="presParOf" srcId="{B23AA8C9-5A3A-4F8C-BF67-D951A32B552F}" destId="{805EB4A9-DA60-4886-AB2A-C2220A84CA29}" srcOrd="2" destOrd="0" presId="urn:microsoft.com/office/officeart/2008/layout/PictureStrips"/>
    <dgm:cxn modelId="{787009E9-34D4-4F8C-B799-D236336294C9}" type="presParOf" srcId="{805EB4A9-DA60-4886-AB2A-C2220A84CA29}" destId="{71AA4177-417B-4FC5-A6F5-34F31957484B}" srcOrd="0" destOrd="0" presId="urn:microsoft.com/office/officeart/2008/layout/PictureStrips"/>
    <dgm:cxn modelId="{BBAE0716-4718-4D95-8DA3-B59A4B22035B}" type="presParOf" srcId="{805EB4A9-DA60-4886-AB2A-C2220A84CA29}" destId="{B4C62F55-3BA9-46D9-98FD-8E8F2B7C1B3E}" srcOrd="1" destOrd="0" presId="urn:microsoft.com/office/officeart/2008/layout/PictureStrips"/>
    <dgm:cxn modelId="{484B57DF-BC97-4150-8482-024F9335FA46}" type="presParOf" srcId="{B23AA8C9-5A3A-4F8C-BF67-D951A32B552F}" destId="{71C48AAD-01A3-4E2B-8B01-C4E270F6DB2F}" srcOrd="3" destOrd="0" presId="urn:microsoft.com/office/officeart/2008/layout/PictureStrips"/>
    <dgm:cxn modelId="{4C1E4D5E-52AF-467B-944F-B6278720698D}" type="presParOf" srcId="{B23AA8C9-5A3A-4F8C-BF67-D951A32B552F}" destId="{B43B0BF9-D16D-4D50-B503-69D1F824B810}" srcOrd="4" destOrd="0" presId="urn:microsoft.com/office/officeart/2008/layout/PictureStrips"/>
    <dgm:cxn modelId="{19A93E08-46CD-41D4-AE01-C1011D88A131}" type="presParOf" srcId="{B43B0BF9-D16D-4D50-B503-69D1F824B810}" destId="{C75ECC19-3D33-40E7-9C0C-F6176B268D4F}" srcOrd="0" destOrd="0" presId="urn:microsoft.com/office/officeart/2008/layout/PictureStrips"/>
    <dgm:cxn modelId="{53D63186-5883-46FC-8AA0-BD06623DCF4A}" type="presParOf" srcId="{B43B0BF9-D16D-4D50-B503-69D1F824B810}" destId="{29840C58-E5A4-480B-A585-6144FB3BA3FB}" srcOrd="1" destOrd="0" presId="urn:microsoft.com/office/officeart/2008/layout/PictureStrips"/>
    <dgm:cxn modelId="{F8C36A09-BCE0-4173-9A73-A9096C34C028}" type="presParOf" srcId="{B23AA8C9-5A3A-4F8C-BF67-D951A32B552F}" destId="{3031A28F-797F-4A17-B47E-5DB668B819A3}" srcOrd="5" destOrd="0" presId="urn:microsoft.com/office/officeart/2008/layout/PictureStrips"/>
    <dgm:cxn modelId="{2CAF7AB9-5CA1-48DA-9C67-615E2AD0F499}" type="presParOf" srcId="{B23AA8C9-5A3A-4F8C-BF67-D951A32B552F}" destId="{091595BA-C246-4812-A19A-C58C839817D6}" srcOrd="6" destOrd="0" presId="urn:microsoft.com/office/officeart/2008/layout/PictureStrips"/>
    <dgm:cxn modelId="{6CE19695-3C8A-4659-A4D7-D6E1FE115F5F}" type="presParOf" srcId="{091595BA-C246-4812-A19A-C58C839817D6}" destId="{6ABB517B-1CDB-47C5-B3E6-4ED5FFF0DDB4}" srcOrd="0" destOrd="0" presId="urn:microsoft.com/office/officeart/2008/layout/PictureStrips"/>
    <dgm:cxn modelId="{D4BB0F4C-DDA8-4CD3-8849-2BBBFFF00D7C}" type="presParOf" srcId="{091595BA-C246-4812-A19A-C58C839817D6}" destId="{3A59C9CD-EA2F-421D-ACE5-9A5747C051A5}" srcOrd="1" destOrd="0" presId="urn:microsoft.com/office/officeart/2008/layout/PictureStrips"/>
    <dgm:cxn modelId="{629A6C31-8BBD-4989-AE7D-F9FFE99DD3C8}" type="presParOf" srcId="{B23AA8C9-5A3A-4F8C-BF67-D951A32B552F}" destId="{D92F626C-7CB2-4AFD-A2A1-42CEBE667B99}" srcOrd="7" destOrd="0" presId="urn:microsoft.com/office/officeart/2008/layout/PictureStrips"/>
    <dgm:cxn modelId="{55C0BAA1-0DE6-4B74-B660-17BC1B4D1271}" type="presParOf" srcId="{B23AA8C9-5A3A-4F8C-BF67-D951A32B552F}" destId="{F84410A4-2E61-461D-A5B9-ADD03D01EBA1}" srcOrd="8" destOrd="0" presId="urn:microsoft.com/office/officeart/2008/layout/PictureStrips"/>
    <dgm:cxn modelId="{779D2299-8793-4CE1-A58E-B043B6C3AC17}" type="presParOf" srcId="{F84410A4-2E61-461D-A5B9-ADD03D01EBA1}" destId="{07C48176-38C0-4765-B75F-85E840D9B898}" srcOrd="0" destOrd="0" presId="urn:microsoft.com/office/officeart/2008/layout/PictureStrips"/>
    <dgm:cxn modelId="{831B1F99-9726-4889-8539-26B348692D86}" type="presParOf" srcId="{F84410A4-2E61-461D-A5B9-ADD03D01EBA1}" destId="{243ECE0B-C77D-42C3-B604-3D65DE52D15C}" srcOrd="1" destOrd="0" presId="urn:microsoft.com/office/officeart/2008/layout/PictureStrips"/>
    <dgm:cxn modelId="{4C0A2783-89C7-4F9D-ACF5-9763D3AB888D}" type="presParOf" srcId="{B23AA8C9-5A3A-4F8C-BF67-D951A32B552F}" destId="{C7096EE0-82A1-408A-8326-D9805A6BEBE9}" srcOrd="9" destOrd="0" presId="urn:microsoft.com/office/officeart/2008/layout/PictureStrips"/>
    <dgm:cxn modelId="{582EA467-4517-4AA0-81CE-86A44F6EB70A}" type="presParOf" srcId="{B23AA8C9-5A3A-4F8C-BF67-D951A32B552F}" destId="{A03668F7-2A13-4D6A-A189-4270F96CC4F6}" srcOrd="10" destOrd="0" presId="urn:microsoft.com/office/officeart/2008/layout/PictureStrips"/>
    <dgm:cxn modelId="{86B2154F-42BF-4D40-8F3C-67F906CB808B}" type="presParOf" srcId="{A03668F7-2A13-4D6A-A189-4270F96CC4F6}" destId="{DFB5BDC9-DD0C-41E6-92EE-0E18DD8DF965}" srcOrd="0" destOrd="0" presId="urn:microsoft.com/office/officeart/2008/layout/PictureStrips"/>
    <dgm:cxn modelId="{50FCA528-C267-4573-8400-5F715BABDD3B}" type="presParOf" srcId="{A03668F7-2A13-4D6A-A189-4270F96CC4F6}" destId="{18D85479-AB65-4E63-AA04-22D12E52044A}" srcOrd="1" destOrd="0" presId="urn:microsoft.com/office/officeart/2008/layout/PictureStrips"/>
    <dgm:cxn modelId="{8E09E627-5544-46F1-87D3-1BF7CB641CCC}" type="presParOf" srcId="{B23AA8C9-5A3A-4F8C-BF67-D951A32B552F}" destId="{C45B5C7E-1760-4C9A-93C3-110C2D2E4642}" srcOrd="11" destOrd="0" presId="urn:microsoft.com/office/officeart/2008/layout/PictureStrips"/>
    <dgm:cxn modelId="{12446100-52C3-4C8A-AC87-782064916645}" type="presParOf" srcId="{B23AA8C9-5A3A-4F8C-BF67-D951A32B552F}" destId="{6CAD0575-6887-4060-AF82-16ADEECF5C39}" srcOrd="12" destOrd="0" presId="urn:microsoft.com/office/officeart/2008/layout/PictureStrips"/>
    <dgm:cxn modelId="{AFCB77CE-FCC6-426E-BF62-C6187A1B4134}" type="presParOf" srcId="{6CAD0575-6887-4060-AF82-16ADEECF5C39}" destId="{AEEE50AB-05E2-4D0C-8804-7E71147DFCFE}" srcOrd="0" destOrd="0" presId="urn:microsoft.com/office/officeart/2008/layout/PictureStrips"/>
    <dgm:cxn modelId="{8C4C2D2B-BD53-4F8C-A7A4-27D2EB951B87}" type="presParOf" srcId="{6CAD0575-6887-4060-AF82-16ADEECF5C39}" destId="{36B6C6D0-0034-4923-BDF3-7F9974EF4345}" srcOrd="1" destOrd="0" presId="urn:microsoft.com/office/officeart/2008/layout/PictureStrips"/>
    <dgm:cxn modelId="{2B188789-2D85-43D5-B14E-BDA3073C6667}" type="presParOf" srcId="{B23AA8C9-5A3A-4F8C-BF67-D951A32B552F}" destId="{D8A91995-3E1A-40B1-8ABF-A4164CF14991}" srcOrd="13" destOrd="0" presId="urn:microsoft.com/office/officeart/2008/layout/PictureStrips"/>
    <dgm:cxn modelId="{F9489F9B-61B3-4FFF-B966-A04961ADBE16}" type="presParOf" srcId="{B23AA8C9-5A3A-4F8C-BF67-D951A32B552F}" destId="{09C4B665-C1A1-40C7-99ED-ADD483D52E30}" srcOrd="14" destOrd="0" presId="urn:microsoft.com/office/officeart/2008/layout/PictureStrips"/>
    <dgm:cxn modelId="{3338B6C8-0A77-4B55-907A-FE7238C8767C}" type="presParOf" srcId="{09C4B665-C1A1-40C7-99ED-ADD483D52E30}" destId="{D7A97DC7-2111-4B47-A92F-92CB30D60AE4}" srcOrd="0" destOrd="0" presId="urn:microsoft.com/office/officeart/2008/layout/PictureStrips"/>
    <dgm:cxn modelId="{3C92F7D8-4109-4457-A8E5-579F348548AD}" type="presParOf" srcId="{09C4B665-C1A1-40C7-99ED-ADD483D52E30}" destId="{5183E34B-ABD2-4EE4-8622-6DC672A445A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FE8AE4-9576-433D-94CC-37BD0A165333}"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C"/>
        </a:p>
      </dgm:t>
    </dgm:pt>
    <dgm:pt modelId="{998D8A9D-B3A4-48AB-AC89-184F975345BE}">
      <dgm:prSet phldrT="[Texto]" custT="1"/>
      <dgm:spPr/>
      <dgm:t>
        <a:bodyPr/>
        <a:lstStyle/>
        <a:p>
          <a:r>
            <a:rPr lang="es-ES" sz="2400" dirty="0">
              <a:latin typeface="Times New Roman" pitchFamily="18" charset="0"/>
              <a:cs typeface="Times New Roman" pitchFamily="18" charset="0"/>
            </a:rPr>
            <a:t>Ciencia aplicada –Campo- Documental - Correlacional</a:t>
          </a:r>
          <a:endParaRPr lang="es-EC" sz="2400" dirty="0">
            <a:latin typeface="Times New Roman" pitchFamily="18" charset="0"/>
            <a:cs typeface="Times New Roman" pitchFamily="18" charset="0"/>
          </a:endParaRPr>
        </a:p>
      </dgm:t>
    </dgm:pt>
    <dgm:pt modelId="{2D6555AC-DC83-44FC-98C4-CA736F4D70B3}" type="parTrans" cxnId="{858BF5BD-7957-4698-AC27-C8D646235508}">
      <dgm:prSet/>
      <dgm:spPr/>
      <dgm:t>
        <a:bodyPr/>
        <a:lstStyle/>
        <a:p>
          <a:endParaRPr lang="es-EC" sz="2000"/>
        </a:p>
      </dgm:t>
    </dgm:pt>
    <dgm:pt modelId="{B20B936A-58C3-4845-BEC5-338F2D6FA59A}" type="sibTrans" cxnId="{858BF5BD-7957-4698-AC27-C8D646235508}">
      <dgm:prSet/>
      <dgm:spPr/>
      <dgm:t>
        <a:bodyPr/>
        <a:lstStyle/>
        <a:p>
          <a:endParaRPr lang="es-EC" sz="2000"/>
        </a:p>
      </dgm:t>
    </dgm:pt>
    <dgm:pt modelId="{EE2C6306-2932-434D-B759-90190ABCECE2}">
      <dgm:prSet phldrT="[Texto]" custT="1"/>
      <dgm:spPr/>
      <dgm:t>
        <a:bodyPr/>
        <a:lstStyle/>
        <a:p>
          <a:r>
            <a:rPr lang="es-ES" sz="3600" dirty="0">
              <a:latin typeface="Times New Roman" pitchFamily="18" charset="0"/>
              <a:cs typeface="Times New Roman" pitchFamily="18" charset="0"/>
            </a:rPr>
            <a:t>Tipología</a:t>
          </a:r>
          <a:endParaRPr lang="es-EC" sz="3600" dirty="0">
            <a:latin typeface="Times New Roman" pitchFamily="18" charset="0"/>
            <a:cs typeface="Times New Roman" pitchFamily="18" charset="0"/>
          </a:endParaRPr>
        </a:p>
      </dgm:t>
    </dgm:pt>
    <dgm:pt modelId="{23E4E9A7-BB07-45C1-B5A8-AF9F63CE97AE}" type="parTrans" cxnId="{5DAB2D11-0B38-45AE-832E-2936548F5C12}">
      <dgm:prSet/>
      <dgm:spPr/>
      <dgm:t>
        <a:bodyPr/>
        <a:lstStyle/>
        <a:p>
          <a:endParaRPr lang="es-EC" sz="2000"/>
        </a:p>
      </dgm:t>
    </dgm:pt>
    <dgm:pt modelId="{BCF191B0-4C79-4EF3-8D0E-82D6D1AD453A}" type="sibTrans" cxnId="{5DAB2D11-0B38-45AE-832E-2936548F5C12}">
      <dgm:prSet/>
      <dgm:spPr/>
      <dgm:t>
        <a:bodyPr/>
        <a:lstStyle/>
        <a:p>
          <a:endParaRPr lang="es-EC" sz="2000"/>
        </a:p>
      </dgm:t>
    </dgm:pt>
    <dgm:pt modelId="{5E9B045F-CB78-4797-ACB1-1961FC821CCE}">
      <dgm:prSet phldrT="[Texto]" custT="1"/>
      <dgm:spPr/>
      <dgm:t>
        <a:bodyPr/>
        <a:lstStyle/>
        <a:p>
          <a:r>
            <a:rPr lang="es-ES" sz="2800" dirty="0">
              <a:solidFill>
                <a:schemeClr val="tx1"/>
              </a:solidFill>
              <a:latin typeface="Times New Roman" pitchFamily="18" charset="0"/>
              <a:cs typeface="Times New Roman" pitchFamily="18" charset="0"/>
            </a:rPr>
            <a:t>Mixto</a:t>
          </a:r>
          <a:endParaRPr lang="es-EC" sz="2800" dirty="0">
            <a:solidFill>
              <a:schemeClr val="tx1"/>
            </a:solidFill>
            <a:latin typeface="Times New Roman" pitchFamily="18" charset="0"/>
            <a:cs typeface="Times New Roman" pitchFamily="18" charset="0"/>
          </a:endParaRPr>
        </a:p>
      </dgm:t>
    </dgm:pt>
    <dgm:pt modelId="{72732E1D-EEE9-4121-A08A-C3DA3AF1A334}" type="parTrans" cxnId="{AA2A32A4-DB8D-4082-BC73-005243D7BFB0}">
      <dgm:prSet/>
      <dgm:spPr/>
      <dgm:t>
        <a:bodyPr/>
        <a:lstStyle/>
        <a:p>
          <a:endParaRPr lang="es-EC" sz="2000"/>
        </a:p>
      </dgm:t>
    </dgm:pt>
    <dgm:pt modelId="{E31AC95C-B8E8-4781-BC2C-DB1DEE9E9A2D}" type="sibTrans" cxnId="{AA2A32A4-DB8D-4082-BC73-005243D7BFB0}">
      <dgm:prSet/>
      <dgm:spPr/>
      <dgm:t>
        <a:bodyPr/>
        <a:lstStyle/>
        <a:p>
          <a:endParaRPr lang="es-EC" sz="2000"/>
        </a:p>
      </dgm:t>
    </dgm:pt>
    <dgm:pt modelId="{F8C4434F-4239-431A-A697-E481967950EF}">
      <dgm:prSet phldrT="[Texto]" custT="1"/>
      <dgm:spPr/>
      <dgm:t>
        <a:bodyPr/>
        <a:lstStyle/>
        <a:p>
          <a:r>
            <a:rPr lang="es-ES" sz="3600" dirty="0">
              <a:latin typeface="Times New Roman" pitchFamily="18" charset="0"/>
              <a:cs typeface="Times New Roman" pitchFamily="18" charset="0"/>
            </a:rPr>
            <a:t>Enfoque </a:t>
          </a:r>
          <a:endParaRPr lang="es-EC" sz="3600" dirty="0">
            <a:latin typeface="Times New Roman" pitchFamily="18" charset="0"/>
            <a:cs typeface="Times New Roman" pitchFamily="18" charset="0"/>
          </a:endParaRPr>
        </a:p>
      </dgm:t>
    </dgm:pt>
    <dgm:pt modelId="{CBD8C4DE-149C-4732-93A1-A5AC604F219A}" type="parTrans" cxnId="{AFA7C730-A326-4B50-9664-F0A9FCF88E60}">
      <dgm:prSet/>
      <dgm:spPr/>
      <dgm:t>
        <a:bodyPr/>
        <a:lstStyle/>
        <a:p>
          <a:endParaRPr lang="es-EC" sz="2000"/>
        </a:p>
      </dgm:t>
    </dgm:pt>
    <dgm:pt modelId="{4698403C-7C82-4F02-AB86-90E15439E847}" type="sibTrans" cxnId="{AFA7C730-A326-4B50-9664-F0A9FCF88E60}">
      <dgm:prSet/>
      <dgm:spPr/>
      <dgm:t>
        <a:bodyPr/>
        <a:lstStyle/>
        <a:p>
          <a:endParaRPr lang="es-EC" sz="2000"/>
        </a:p>
      </dgm:t>
    </dgm:pt>
    <dgm:pt modelId="{936F60EC-3D14-4CB6-AEFF-B72A2830C2A2}" type="pres">
      <dgm:prSet presAssocID="{B3FE8AE4-9576-433D-94CC-37BD0A165333}" presName="Name0" presStyleCnt="0">
        <dgm:presLayoutVars>
          <dgm:dir/>
          <dgm:animOne val="branch"/>
          <dgm:animLvl val="lvl"/>
        </dgm:presLayoutVars>
      </dgm:prSet>
      <dgm:spPr/>
      <dgm:t>
        <a:bodyPr/>
        <a:lstStyle/>
        <a:p>
          <a:endParaRPr lang="es-ES"/>
        </a:p>
      </dgm:t>
    </dgm:pt>
    <dgm:pt modelId="{7E83ADE8-6467-47BD-BA87-EE3B682AA391}" type="pres">
      <dgm:prSet presAssocID="{998D8A9D-B3A4-48AB-AC89-184F975345BE}" presName="chaos" presStyleCnt="0"/>
      <dgm:spPr/>
    </dgm:pt>
    <dgm:pt modelId="{B9A04986-728A-4DA0-914F-26725EED5168}" type="pres">
      <dgm:prSet presAssocID="{998D8A9D-B3A4-48AB-AC89-184F975345BE}" presName="parTx1" presStyleLbl="revTx" presStyleIdx="0" presStyleCnt="3" custScaleX="166867"/>
      <dgm:spPr/>
      <dgm:t>
        <a:bodyPr/>
        <a:lstStyle/>
        <a:p>
          <a:endParaRPr lang="es-ES"/>
        </a:p>
      </dgm:t>
    </dgm:pt>
    <dgm:pt modelId="{E920364E-1233-4B97-B5FF-470DA0E15BE7}" type="pres">
      <dgm:prSet presAssocID="{998D8A9D-B3A4-48AB-AC89-184F975345BE}" presName="desTx1" presStyleLbl="revTx" presStyleIdx="1" presStyleCnt="3">
        <dgm:presLayoutVars>
          <dgm:bulletEnabled val="1"/>
        </dgm:presLayoutVars>
      </dgm:prSet>
      <dgm:spPr/>
      <dgm:t>
        <a:bodyPr/>
        <a:lstStyle/>
        <a:p>
          <a:endParaRPr lang="es-ES"/>
        </a:p>
      </dgm:t>
    </dgm:pt>
    <dgm:pt modelId="{AEDA9130-1668-422E-B0F2-3D2D76E45BAB}" type="pres">
      <dgm:prSet presAssocID="{998D8A9D-B3A4-48AB-AC89-184F975345BE}" presName="c1" presStyleLbl="node1" presStyleIdx="0" presStyleCnt="19" custLinFactX="-100000" custLinFactNeighborX="-166164" custLinFactNeighborY="10081"/>
      <dgm:spPr/>
    </dgm:pt>
    <dgm:pt modelId="{06BAFF87-C6CC-43DB-8FAB-78482DC776D2}" type="pres">
      <dgm:prSet presAssocID="{998D8A9D-B3A4-48AB-AC89-184F975345BE}" presName="c2" presStyleLbl="node1" presStyleIdx="1" presStyleCnt="19" custLinFactX="-46403" custLinFactNeighborX="-100000" custLinFactNeighborY="-39680"/>
      <dgm:spPr/>
    </dgm:pt>
    <dgm:pt modelId="{9CED62E9-4D86-4985-A9DB-EECEA63A6D4C}" type="pres">
      <dgm:prSet presAssocID="{998D8A9D-B3A4-48AB-AC89-184F975345BE}" presName="c3" presStyleLbl="node1" presStyleIdx="2" presStyleCnt="19" custLinFactX="-9508" custLinFactY="-3447" custLinFactNeighborX="-100000" custLinFactNeighborY="-100000"/>
      <dgm:spPr/>
    </dgm:pt>
    <dgm:pt modelId="{F76A4FDC-D0E9-44C9-8B29-3D455C9299D5}" type="pres">
      <dgm:prSet presAssocID="{998D8A9D-B3A4-48AB-AC89-184F975345BE}" presName="c4" presStyleLbl="node1" presStyleIdx="3" presStyleCnt="19" custLinFactNeighborX="-27443" custLinFactNeighborY="-55999"/>
      <dgm:spPr/>
    </dgm:pt>
    <dgm:pt modelId="{BD77E8D0-CAD3-40F7-8E27-CDC0E010972C}" type="pres">
      <dgm:prSet presAssocID="{998D8A9D-B3A4-48AB-AC89-184F975345BE}" presName="c5" presStyleLbl="node1" presStyleIdx="4" presStyleCnt="19"/>
      <dgm:spPr/>
    </dgm:pt>
    <dgm:pt modelId="{4AEFEC8D-1839-4482-B316-2DD4E0187187}" type="pres">
      <dgm:prSet presAssocID="{998D8A9D-B3A4-48AB-AC89-184F975345BE}" presName="c6" presStyleLbl="node1" presStyleIdx="5" presStyleCnt="19" custLinFactNeighborX="-6483" custLinFactNeighborY="-50560"/>
      <dgm:spPr/>
    </dgm:pt>
    <dgm:pt modelId="{798B08D4-0771-4E0F-B52D-29374C2ECC47}" type="pres">
      <dgm:prSet presAssocID="{998D8A9D-B3A4-48AB-AC89-184F975345BE}" presName="c7" presStyleLbl="node1" presStyleIdx="6" presStyleCnt="19" custLinFactNeighborX="-2649" custLinFactNeighborY="-46531"/>
      <dgm:spPr/>
    </dgm:pt>
    <dgm:pt modelId="{E67B3333-4ED8-44D2-AF01-0D19B77DFD3B}" type="pres">
      <dgm:prSet presAssocID="{998D8A9D-B3A4-48AB-AC89-184F975345BE}" presName="c8" presStyleLbl="node1" presStyleIdx="7" presStyleCnt="19" custLinFactNeighborX="-10403" custLinFactNeighborY="-37359"/>
      <dgm:spPr/>
    </dgm:pt>
    <dgm:pt modelId="{DAC6E4F7-BDD8-4F6D-BBE2-DDD879A2C7DC}" type="pres">
      <dgm:prSet presAssocID="{998D8A9D-B3A4-48AB-AC89-184F975345BE}" presName="c9" presStyleLbl="node1" presStyleIdx="8" presStyleCnt="19" custLinFactY="-142100" custLinFactNeighborX="-90305" custLinFactNeighborY="-200000"/>
      <dgm:spPr/>
    </dgm:pt>
    <dgm:pt modelId="{71077155-F500-49E1-811F-64495B8108A6}" type="pres">
      <dgm:prSet presAssocID="{998D8A9D-B3A4-48AB-AC89-184F975345BE}" presName="c10" presStyleLbl="node1" presStyleIdx="9" presStyleCnt="19" custLinFactNeighborX="-81797" custLinFactNeighborY="-18706"/>
      <dgm:spPr/>
    </dgm:pt>
    <dgm:pt modelId="{FCFAA48C-B686-4A5C-9BAF-02F04839184F}" type="pres">
      <dgm:prSet presAssocID="{998D8A9D-B3A4-48AB-AC89-184F975345BE}" presName="c11" presStyleLbl="node1" presStyleIdx="10" presStyleCnt="19" custLinFactX="-48724" custLinFactNeighborX="-100000" custLinFactNeighborY="92481"/>
      <dgm:spPr/>
    </dgm:pt>
    <dgm:pt modelId="{6B421C5F-6C92-4DEC-BD9D-E0818D85F877}" type="pres">
      <dgm:prSet presAssocID="{998D8A9D-B3A4-48AB-AC89-184F975345BE}" presName="c12" presStyleLbl="node1" presStyleIdx="11" presStyleCnt="19" custLinFactNeighborX="-57529" custLinFactNeighborY="39048"/>
      <dgm:spPr/>
    </dgm:pt>
    <dgm:pt modelId="{5151C98C-F468-4D7E-9572-E59563A708C4}" type="pres">
      <dgm:prSet presAssocID="{998D8A9D-B3A4-48AB-AC89-184F975345BE}" presName="c13" presStyleLbl="node1" presStyleIdx="12" presStyleCnt="19" custLinFactNeighborX="-27652" custLinFactNeighborY="19356"/>
      <dgm:spPr/>
    </dgm:pt>
    <dgm:pt modelId="{890AE7DA-0007-4ABA-B690-85EE6772EC4E}" type="pres">
      <dgm:prSet presAssocID="{998D8A9D-B3A4-48AB-AC89-184F975345BE}" presName="c14" presStyleLbl="node1" presStyleIdx="13" presStyleCnt="19" custLinFactY="-85199" custLinFactNeighborX="69757" custLinFactNeighborY="-100000"/>
      <dgm:spPr/>
    </dgm:pt>
    <dgm:pt modelId="{DBEE464B-3EA0-4845-B929-8C617ECE99F0}" type="pres">
      <dgm:prSet presAssocID="{998D8A9D-B3A4-48AB-AC89-184F975345BE}" presName="c15" presStyleLbl="node1" presStyleIdx="14" presStyleCnt="19" custLinFactY="18721" custLinFactNeighborX="-81813" custLinFactNeighborY="100000"/>
      <dgm:spPr/>
    </dgm:pt>
    <dgm:pt modelId="{96E52E38-356E-4B33-B9B1-C92C5AF14A44}" type="pres">
      <dgm:prSet presAssocID="{998D8A9D-B3A4-48AB-AC89-184F975345BE}" presName="c16" presStyleLbl="node1" presStyleIdx="15" presStyleCnt="19"/>
      <dgm:spPr/>
    </dgm:pt>
    <dgm:pt modelId="{E7426C89-0740-4883-B860-98CBE1F59E14}" type="pres">
      <dgm:prSet presAssocID="{998D8A9D-B3A4-48AB-AC89-184F975345BE}" presName="c17" presStyleLbl="node1" presStyleIdx="16" presStyleCnt="19" custLinFactNeighborX="34929" custLinFactNeighborY="10850"/>
      <dgm:spPr/>
    </dgm:pt>
    <dgm:pt modelId="{2A5D0563-A14F-403C-938D-A636DABB7099}" type="pres">
      <dgm:prSet presAssocID="{998D8A9D-B3A4-48AB-AC89-184F975345BE}" presName="c18" presStyleLbl="node1" presStyleIdx="17" presStyleCnt="19"/>
      <dgm:spPr/>
    </dgm:pt>
    <dgm:pt modelId="{BE34ED63-2890-4E38-93CF-ACA73CCE0E26}" type="pres">
      <dgm:prSet presAssocID="{B20B936A-58C3-4845-BEC5-338F2D6FA59A}" presName="chevronComposite1" presStyleCnt="0"/>
      <dgm:spPr/>
    </dgm:pt>
    <dgm:pt modelId="{60731DF5-B037-4E45-AB0B-4E56500680E9}" type="pres">
      <dgm:prSet presAssocID="{B20B936A-58C3-4845-BEC5-338F2D6FA59A}" presName="chevron1" presStyleLbl="sibTrans2D1" presStyleIdx="0" presStyleCnt="2"/>
      <dgm:spPr/>
    </dgm:pt>
    <dgm:pt modelId="{4858CF49-B352-4165-A345-21D77ED2A4F1}" type="pres">
      <dgm:prSet presAssocID="{B20B936A-58C3-4845-BEC5-338F2D6FA59A}" presName="spChevron1" presStyleCnt="0"/>
      <dgm:spPr/>
    </dgm:pt>
    <dgm:pt modelId="{CB389E43-E15B-4F97-9E2A-9FCAF208C147}" type="pres">
      <dgm:prSet presAssocID="{B20B936A-58C3-4845-BEC5-338F2D6FA59A}" presName="overlap" presStyleCnt="0"/>
      <dgm:spPr/>
    </dgm:pt>
    <dgm:pt modelId="{5B38AB78-DCF7-47C7-BFA9-E17CD6238A3C}" type="pres">
      <dgm:prSet presAssocID="{B20B936A-58C3-4845-BEC5-338F2D6FA59A}" presName="chevronComposite2" presStyleCnt="0"/>
      <dgm:spPr/>
    </dgm:pt>
    <dgm:pt modelId="{A9E96B54-6FC8-49AC-8E9F-3302E37845D0}" type="pres">
      <dgm:prSet presAssocID="{B20B936A-58C3-4845-BEC5-338F2D6FA59A}" presName="chevron2" presStyleLbl="sibTrans2D1" presStyleIdx="1" presStyleCnt="2"/>
      <dgm:spPr/>
    </dgm:pt>
    <dgm:pt modelId="{2E2CEDFD-3D06-48EC-A969-084F88F768C4}" type="pres">
      <dgm:prSet presAssocID="{B20B936A-58C3-4845-BEC5-338F2D6FA59A}" presName="spChevron2" presStyleCnt="0"/>
      <dgm:spPr/>
    </dgm:pt>
    <dgm:pt modelId="{4A6E4A73-EF25-4A76-8C8B-33C3ACCA57C1}" type="pres">
      <dgm:prSet presAssocID="{5E9B045F-CB78-4797-ACB1-1961FC821CCE}" presName="last" presStyleCnt="0"/>
      <dgm:spPr/>
    </dgm:pt>
    <dgm:pt modelId="{4B5E38FA-93B9-423D-92CB-31FDB611F915}" type="pres">
      <dgm:prSet presAssocID="{5E9B045F-CB78-4797-ACB1-1961FC821CCE}" presName="circleTx" presStyleLbl="node1" presStyleIdx="18" presStyleCnt="19" custScaleX="124573"/>
      <dgm:spPr/>
      <dgm:t>
        <a:bodyPr/>
        <a:lstStyle/>
        <a:p>
          <a:endParaRPr lang="es-ES"/>
        </a:p>
      </dgm:t>
    </dgm:pt>
    <dgm:pt modelId="{F54C862E-FB28-4CCB-A8AF-5BB7200A81FF}" type="pres">
      <dgm:prSet presAssocID="{5E9B045F-CB78-4797-ACB1-1961FC821CCE}" presName="desTxN" presStyleLbl="revTx" presStyleIdx="2" presStyleCnt="3">
        <dgm:presLayoutVars>
          <dgm:bulletEnabled val="1"/>
        </dgm:presLayoutVars>
      </dgm:prSet>
      <dgm:spPr/>
      <dgm:t>
        <a:bodyPr/>
        <a:lstStyle/>
        <a:p>
          <a:endParaRPr lang="es-ES"/>
        </a:p>
      </dgm:t>
    </dgm:pt>
    <dgm:pt modelId="{0834E29E-A88D-460F-BDAE-0338FBBE91FD}" type="pres">
      <dgm:prSet presAssocID="{5E9B045F-CB78-4797-ACB1-1961FC821CCE}" presName="spN" presStyleCnt="0"/>
      <dgm:spPr/>
    </dgm:pt>
  </dgm:ptLst>
  <dgm:cxnLst>
    <dgm:cxn modelId="{459B19F5-A8E4-44DB-841C-5CA127CDEAA6}" type="presOf" srcId="{5E9B045F-CB78-4797-ACB1-1961FC821CCE}" destId="{4B5E38FA-93B9-423D-92CB-31FDB611F915}" srcOrd="0" destOrd="0" presId="urn:microsoft.com/office/officeart/2009/3/layout/RandomtoResultProcess"/>
    <dgm:cxn modelId="{858BF5BD-7957-4698-AC27-C8D646235508}" srcId="{B3FE8AE4-9576-433D-94CC-37BD0A165333}" destId="{998D8A9D-B3A4-48AB-AC89-184F975345BE}" srcOrd="0" destOrd="0" parTransId="{2D6555AC-DC83-44FC-98C4-CA736F4D70B3}" sibTransId="{B20B936A-58C3-4845-BEC5-338F2D6FA59A}"/>
    <dgm:cxn modelId="{12D01435-1AB0-4658-AA9C-F43BEB462BBD}" type="presOf" srcId="{EE2C6306-2932-434D-B759-90190ABCECE2}" destId="{E920364E-1233-4B97-B5FF-470DA0E15BE7}" srcOrd="0" destOrd="0" presId="urn:microsoft.com/office/officeart/2009/3/layout/RandomtoResultProcess"/>
    <dgm:cxn modelId="{6B2A7025-2140-4BD5-A1D6-69110263E34D}" type="presOf" srcId="{B3FE8AE4-9576-433D-94CC-37BD0A165333}" destId="{936F60EC-3D14-4CB6-AEFF-B72A2830C2A2}" srcOrd="0" destOrd="0" presId="urn:microsoft.com/office/officeart/2009/3/layout/RandomtoResultProcess"/>
    <dgm:cxn modelId="{3529D4F1-CE6F-4FBD-A034-876CF5297AA9}" type="presOf" srcId="{998D8A9D-B3A4-48AB-AC89-184F975345BE}" destId="{B9A04986-728A-4DA0-914F-26725EED5168}" srcOrd="0" destOrd="0" presId="urn:microsoft.com/office/officeart/2009/3/layout/RandomtoResultProcess"/>
    <dgm:cxn modelId="{AA2A32A4-DB8D-4082-BC73-005243D7BFB0}" srcId="{B3FE8AE4-9576-433D-94CC-37BD0A165333}" destId="{5E9B045F-CB78-4797-ACB1-1961FC821CCE}" srcOrd="1" destOrd="0" parTransId="{72732E1D-EEE9-4121-A08A-C3DA3AF1A334}" sibTransId="{E31AC95C-B8E8-4781-BC2C-DB1DEE9E9A2D}"/>
    <dgm:cxn modelId="{AFA7C730-A326-4B50-9664-F0A9FCF88E60}" srcId="{5E9B045F-CB78-4797-ACB1-1961FC821CCE}" destId="{F8C4434F-4239-431A-A697-E481967950EF}" srcOrd="0" destOrd="0" parTransId="{CBD8C4DE-149C-4732-93A1-A5AC604F219A}" sibTransId="{4698403C-7C82-4F02-AB86-90E15439E847}"/>
    <dgm:cxn modelId="{5DAB2D11-0B38-45AE-832E-2936548F5C12}" srcId="{998D8A9D-B3A4-48AB-AC89-184F975345BE}" destId="{EE2C6306-2932-434D-B759-90190ABCECE2}" srcOrd="0" destOrd="0" parTransId="{23E4E9A7-BB07-45C1-B5A8-AF9F63CE97AE}" sibTransId="{BCF191B0-4C79-4EF3-8D0E-82D6D1AD453A}"/>
    <dgm:cxn modelId="{5DD17A3E-682D-418D-A1FA-07604189B528}" type="presOf" srcId="{F8C4434F-4239-431A-A697-E481967950EF}" destId="{F54C862E-FB28-4CCB-A8AF-5BB7200A81FF}" srcOrd="0" destOrd="0" presId="urn:microsoft.com/office/officeart/2009/3/layout/RandomtoResultProcess"/>
    <dgm:cxn modelId="{5BAF897A-08F9-49A9-8D01-2F1994BD9DCE}" type="presParOf" srcId="{936F60EC-3D14-4CB6-AEFF-B72A2830C2A2}" destId="{7E83ADE8-6467-47BD-BA87-EE3B682AA391}" srcOrd="0" destOrd="0" presId="urn:microsoft.com/office/officeart/2009/3/layout/RandomtoResultProcess"/>
    <dgm:cxn modelId="{9C383FC5-C8C3-4566-902B-074E2B652EA9}" type="presParOf" srcId="{7E83ADE8-6467-47BD-BA87-EE3B682AA391}" destId="{B9A04986-728A-4DA0-914F-26725EED5168}" srcOrd="0" destOrd="0" presId="urn:microsoft.com/office/officeart/2009/3/layout/RandomtoResultProcess"/>
    <dgm:cxn modelId="{4E9F9656-F967-45FE-B226-2E9B73049F8C}" type="presParOf" srcId="{7E83ADE8-6467-47BD-BA87-EE3B682AA391}" destId="{E920364E-1233-4B97-B5FF-470DA0E15BE7}" srcOrd="1" destOrd="0" presId="urn:microsoft.com/office/officeart/2009/3/layout/RandomtoResultProcess"/>
    <dgm:cxn modelId="{14E08131-30DC-43BF-A1C3-743CB3EF2904}" type="presParOf" srcId="{7E83ADE8-6467-47BD-BA87-EE3B682AA391}" destId="{AEDA9130-1668-422E-B0F2-3D2D76E45BAB}" srcOrd="2" destOrd="0" presId="urn:microsoft.com/office/officeart/2009/3/layout/RandomtoResultProcess"/>
    <dgm:cxn modelId="{C3F36A72-F902-445C-A2E9-6F31FA9F1017}" type="presParOf" srcId="{7E83ADE8-6467-47BD-BA87-EE3B682AA391}" destId="{06BAFF87-C6CC-43DB-8FAB-78482DC776D2}" srcOrd="3" destOrd="0" presId="urn:microsoft.com/office/officeart/2009/3/layout/RandomtoResultProcess"/>
    <dgm:cxn modelId="{03D6532E-C8EE-4097-AD06-56DFF153D522}" type="presParOf" srcId="{7E83ADE8-6467-47BD-BA87-EE3B682AA391}" destId="{9CED62E9-4D86-4985-A9DB-EECEA63A6D4C}" srcOrd="4" destOrd="0" presId="urn:microsoft.com/office/officeart/2009/3/layout/RandomtoResultProcess"/>
    <dgm:cxn modelId="{A5CB347A-FD01-428A-ADC0-C92662B92D09}" type="presParOf" srcId="{7E83ADE8-6467-47BD-BA87-EE3B682AA391}" destId="{F76A4FDC-D0E9-44C9-8B29-3D455C9299D5}" srcOrd="5" destOrd="0" presId="urn:microsoft.com/office/officeart/2009/3/layout/RandomtoResultProcess"/>
    <dgm:cxn modelId="{B0F9A7CD-5354-407D-8B52-E0DD20DC37E5}" type="presParOf" srcId="{7E83ADE8-6467-47BD-BA87-EE3B682AA391}" destId="{BD77E8D0-CAD3-40F7-8E27-CDC0E010972C}" srcOrd="6" destOrd="0" presId="urn:microsoft.com/office/officeart/2009/3/layout/RandomtoResultProcess"/>
    <dgm:cxn modelId="{33918CAB-9BCF-4010-A00F-D3EDD6D75D84}" type="presParOf" srcId="{7E83ADE8-6467-47BD-BA87-EE3B682AA391}" destId="{4AEFEC8D-1839-4482-B316-2DD4E0187187}" srcOrd="7" destOrd="0" presId="urn:microsoft.com/office/officeart/2009/3/layout/RandomtoResultProcess"/>
    <dgm:cxn modelId="{D55A8917-29F5-42C8-891D-EC679E5D4591}" type="presParOf" srcId="{7E83ADE8-6467-47BD-BA87-EE3B682AA391}" destId="{798B08D4-0771-4E0F-B52D-29374C2ECC47}" srcOrd="8" destOrd="0" presId="urn:microsoft.com/office/officeart/2009/3/layout/RandomtoResultProcess"/>
    <dgm:cxn modelId="{29AEB98A-A189-4AB0-8C4B-A3DCEA05C991}" type="presParOf" srcId="{7E83ADE8-6467-47BD-BA87-EE3B682AA391}" destId="{E67B3333-4ED8-44D2-AF01-0D19B77DFD3B}" srcOrd="9" destOrd="0" presId="urn:microsoft.com/office/officeart/2009/3/layout/RandomtoResultProcess"/>
    <dgm:cxn modelId="{9BB3D004-24CB-4E22-A141-012F1E06A425}" type="presParOf" srcId="{7E83ADE8-6467-47BD-BA87-EE3B682AA391}" destId="{DAC6E4F7-BDD8-4F6D-BBE2-DDD879A2C7DC}" srcOrd="10" destOrd="0" presId="urn:microsoft.com/office/officeart/2009/3/layout/RandomtoResultProcess"/>
    <dgm:cxn modelId="{F4C3EE3F-7F0F-4638-BF1C-B8CD6597D1F7}" type="presParOf" srcId="{7E83ADE8-6467-47BD-BA87-EE3B682AA391}" destId="{71077155-F500-49E1-811F-64495B8108A6}" srcOrd="11" destOrd="0" presId="urn:microsoft.com/office/officeart/2009/3/layout/RandomtoResultProcess"/>
    <dgm:cxn modelId="{C0E6F173-07B6-479D-95A2-F2B68ADAFB97}" type="presParOf" srcId="{7E83ADE8-6467-47BD-BA87-EE3B682AA391}" destId="{FCFAA48C-B686-4A5C-9BAF-02F04839184F}" srcOrd="12" destOrd="0" presId="urn:microsoft.com/office/officeart/2009/3/layout/RandomtoResultProcess"/>
    <dgm:cxn modelId="{31A68562-F52E-4F50-BA3B-96476B0692DF}" type="presParOf" srcId="{7E83ADE8-6467-47BD-BA87-EE3B682AA391}" destId="{6B421C5F-6C92-4DEC-BD9D-E0818D85F877}" srcOrd="13" destOrd="0" presId="urn:microsoft.com/office/officeart/2009/3/layout/RandomtoResultProcess"/>
    <dgm:cxn modelId="{8BA69031-C18B-4C74-93B2-FD1648669E5B}" type="presParOf" srcId="{7E83ADE8-6467-47BD-BA87-EE3B682AA391}" destId="{5151C98C-F468-4D7E-9572-E59563A708C4}" srcOrd="14" destOrd="0" presId="urn:microsoft.com/office/officeart/2009/3/layout/RandomtoResultProcess"/>
    <dgm:cxn modelId="{672FB0C7-63C8-4A85-82EA-C32F91782FA4}" type="presParOf" srcId="{7E83ADE8-6467-47BD-BA87-EE3B682AA391}" destId="{890AE7DA-0007-4ABA-B690-85EE6772EC4E}" srcOrd="15" destOrd="0" presId="urn:microsoft.com/office/officeart/2009/3/layout/RandomtoResultProcess"/>
    <dgm:cxn modelId="{1DE23C92-02F1-49D7-8DFA-558EEDF20146}" type="presParOf" srcId="{7E83ADE8-6467-47BD-BA87-EE3B682AA391}" destId="{DBEE464B-3EA0-4845-B929-8C617ECE99F0}" srcOrd="16" destOrd="0" presId="urn:microsoft.com/office/officeart/2009/3/layout/RandomtoResultProcess"/>
    <dgm:cxn modelId="{791B0548-2219-4946-AFD7-3914E747A862}" type="presParOf" srcId="{7E83ADE8-6467-47BD-BA87-EE3B682AA391}" destId="{96E52E38-356E-4B33-B9B1-C92C5AF14A44}" srcOrd="17" destOrd="0" presId="urn:microsoft.com/office/officeart/2009/3/layout/RandomtoResultProcess"/>
    <dgm:cxn modelId="{861F84EF-5CCE-4BDC-ACE6-4AAFA68D4F37}" type="presParOf" srcId="{7E83ADE8-6467-47BD-BA87-EE3B682AA391}" destId="{E7426C89-0740-4883-B860-98CBE1F59E14}" srcOrd="18" destOrd="0" presId="urn:microsoft.com/office/officeart/2009/3/layout/RandomtoResultProcess"/>
    <dgm:cxn modelId="{F10856AC-BCF0-4675-A473-A04D7B62F454}" type="presParOf" srcId="{7E83ADE8-6467-47BD-BA87-EE3B682AA391}" destId="{2A5D0563-A14F-403C-938D-A636DABB7099}" srcOrd="19" destOrd="0" presId="urn:microsoft.com/office/officeart/2009/3/layout/RandomtoResultProcess"/>
    <dgm:cxn modelId="{19D4BADE-FBD9-411A-A837-455B1FD84C56}" type="presParOf" srcId="{936F60EC-3D14-4CB6-AEFF-B72A2830C2A2}" destId="{BE34ED63-2890-4E38-93CF-ACA73CCE0E26}" srcOrd="1" destOrd="0" presId="urn:microsoft.com/office/officeart/2009/3/layout/RandomtoResultProcess"/>
    <dgm:cxn modelId="{B0E008EF-CC66-4499-8A82-04B2FC77C602}" type="presParOf" srcId="{BE34ED63-2890-4E38-93CF-ACA73CCE0E26}" destId="{60731DF5-B037-4E45-AB0B-4E56500680E9}" srcOrd="0" destOrd="0" presId="urn:microsoft.com/office/officeart/2009/3/layout/RandomtoResultProcess"/>
    <dgm:cxn modelId="{48C3A9BF-FA85-4405-892B-7099D42A7BA3}" type="presParOf" srcId="{BE34ED63-2890-4E38-93CF-ACA73CCE0E26}" destId="{4858CF49-B352-4165-A345-21D77ED2A4F1}" srcOrd="1" destOrd="0" presId="urn:microsoft.com/office/officeart/2009/3/layout/RandomtoResultProcess"/>
    <dgm:cxn modelId="{B21C3DB9-5B8C-4AA0-A407-B7CB9038EE78}" type="presParOf" srcId="{936F60EC-3D14-4CB6-AEFF-B72A2830C2A2}" destId="{CB389E43-E15B-4F97-9E2A-9FCAF208C147}" srcOrd="2" destOrd="0" presId="urn:microsoft.com/office/officeart/2009/3/layout/RandomtoResultProcess"/>
    <dgm:cxn modelId="{0E5383BB-CA5D-4FD6-A957-54EE48435CCB}" type="presParOf" srcId="{936F60EC-3D14-4CB6-AEFF-B72A2830C2A2}" destId="{5B38AB78-DCF7-47C7-BFA9-E17CD6238A3C}" srcOrd="3" destOrd="0" presId="urn:microsoft.com/office/officeart/2009/3/layout/RandomtoResultProcess"/>
    <dgm:cxn modelId="{F9EF06F6-BCEC-4342-BC1D-736231E4118D}" type="presParOf" srcId="{5B38AB78-DCF7-47C7-BFA9-E17CD6238A3C}" destId="{A9E96B54-6FC8-49AC-8E9F-3302E37845D0}" srcOrd="0" destOrd="0" presId="urn:microsoft.com/office/officeart/2009/3/layout/RandomtoResultProcess"/>
    <dgm:cxn modelId="{A206C494-B37C-446D-ACCB-17899F71D9D5}" type="presParOf" srcId="{5B38AB78-DCF7-47C7-BFA9-E17CD6238A3C}" destId="{2E2CEDFD-3D06-48EC-A969-084F88F768C4}" srcOrd="1" destOrd="0" presId="urn:microsoft.com/office/officeart/2009/3/layout/RandomtoResultProcess"/>
    <dgm:cxn modelId="{E64EDC5B-4C68-4B24-87FC-E0EBDF3E6834}" type="presParOf" srcId="{936F60EC-3D14-4CB6-AEFF-B72A2830C2A2}" destId="{4A6E4A73-EF25-4A76-8C8B-33C3ACCA57C1}" srcOrd="4" destOrd="0" presId="urn:microsoft.com/office/officeart/2009/3/layout/RandomtoResultProcess"/>
    <dgm:cxn modelId="{3C8A8D43-7444-461D-8224-FD2AFB1F5B70}" type="presParOf" srcId="{4A6E4A73-EF25-4A76-8C8B-33C3ACCA57C1}" destId="{4B5E38FA-93B9-423D-92CB-31FDB611F915}" srcOrd="0" destOrd="0" presId="urn:microsoft.com/office/officeart/2009/3/layout/RandomtoResultProcess"/>
    <dgm:cxn modelId="{D906D93C-B7A2-4519-919E-4E19B10A9A0B}" type="presParOf" srcId="{4A6E4A73-EF25-4A76-8C8B-33C3ACCA57C1}" destId="{F54C862E-FB28-4CCB-A8AF-5BB7200A81FF}" srcOrd="1" destOrd="0" presId="urn:microsoft.com/office/officeart/2009/3/layout/RandomtoResultProcess"/>
    <dgm:cxn modelId="{0CCAF726-0EA2-48CC-8388-960C9450CE99}" type="presParOf" srcId="{4A6E4A73-EF25-4A76-8C8B-33C3ACCA57C1}" destId="{0834E29E-A88D-460F-BDAE-0338FBBE91FD}"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364663-E4F0-4AF0-AE3B-2B4D376633B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S"/>
        </a:p>
      </dgm:t>
    </dgm:pt>
    <dgm:pt modelId="{38909E60-EB55-468B-B472-8EAF5A44C36B}">
      <dgm:prSet phldrT="[Texto]"/>
      <dgm:spPr/>
      <dgm:t>
        <a:bodyPr/>
        <a:lstStyle/>
        <a:p>
          <a:r>
            <a:rPr lang="es-EC" b="0" dirty="0"/>
            <a:t>H1:</a:t>
          </a:r>
          <a:endParaRPr lang="es-ES" dirty="0"/>
        </a:p>
      </dgm:t>
    </dgm:pt>
    <dgm:pt modelId="{7ABC5EA1-EDE3-4B5B-98E0-32DDC671765E}" type="parTrans" cxnId="{754A5B45-BF47-449A-BFDB-7C12DB058AF6}">
      <dgm:prSet/>
      <dgm:spPr/>
      <dgm:t>
        <a:bodyPr/>
        <a:lstStyle/>
        <a:p>
          <a:endParaRPr lang="es-ES"/>
        </a:p>
      </dgm:t>
    </dgm:pt>
    <dgm:pt modelId="{3E76C077-8E10-428B-9E39-35FA93FBCCE0}" type="sibTrans" cxnId="{754A5B45-BF47-449A-BFDB-7C12DB058AF6}">
      <dgm:prSet/>
      <dgm:spPr/>
      <dgm:t>
        <a:bodyPr/>
        <a:lstStyle/>
        <a:p>
          <a:endParaRPr lang="es-ES"/>
        </a:p>
      </dgm:t>
    </dgm:pt>
    <dgm:pt modelId="{082A759C-420C-4A62-A60B-D72E6F4358BF}">
      <dgm:prSet/>
      <dgm:spPr/>
      <dgm:t>
        <a:bodyPr/>
        <a:lstStyle/>
        <a:p>
          <a:r>
            <a:rPr lang="es-EC" b="0" dirty="0"/>
            <a:t>H0:</a:t>
          </a:r>
          <a:endParaRPr lang="es-ES" b="1" dirty="0"/>
        </a:p>
      </dgm:t>
    </dgm:pt>
    <dgm:pt modelId="{E749007D-4338-4BFE-BB5B-9DAB97A91378}" type="parTrans" cxnId="{6FECE86C-9FDC-449A-BEAC-168251A6305E}">
      <dgm:prSet/>
      <dgm:spPr/>
      <dgm:t>
        <a:bodyPr/>
        <a:lstStyle/>
        <a:p>
          <a:endParaRPr lang="es-ES"/>
        </a:p>
      </dgm:t>
    </dgm:pt>
    <dgm:pt modelId="{40FD40F2-DEB9-4ADA-B2CA-FED46ABA9524}" type="sibTrans" cxnId="{6FECE86C-9FDC-449A-BEAC-168251A6305E}">
      <dgm:prSet/>
      <dgm:spPr/>
      <dgm:t>
        <a:bodyPr/>
        <a:lstStyle/>
        <a:p>
          <a:endParaRPr lang="es-ES"/>
        </a:p>
      </dgm:t>
    </dgm:pt>
    <dgm:pt modelId="{BB2C4369-3178-478B-8AB5-C325F00C5EC1}">
      <dgm:prSet phldrT="[Texto]"/>
      <dgm:spPr/>
      <dgm:t>
        <a:bodyPr/>
        <a:lstStyle/>
        <a:p>
          <a:r>
            <a:rPr lang="es-EC" b="0"/>
            <a:t>La responsabilidad social empresarial influye en la liquidez de las 	cooperativas de ahorro y crédito </a:t>
          </a:r>
          <a:endParaRPr lang="es-ES" dirty="0"/>
        </a:p>
      </dgm:t>
    </dgm:pt>
    <dgm:pt modelId="{93C2F600-DAF7-4961-A811-FA24FEBEA9CA}" type="parTrans" cxnId="{F69C1126-9FFF-4A7B-9DD6-1EE496AF2A21}">
      <dgm:prSet/>
      <dgm:spPr/>
      <dgm:t>
        <a:bodyPr/>
        <a:lstStyle/>
        <a:p>
          <a:endParaRPr lang="es-ES"/>
        </a:p>
      </dgm:t>
    </dgm:pt>
    <dgm:pt modelId="{0989FD00-F860-465D-A66A-5AE1CA58A841}" type="sibTrans" cxnId="{F69C1126-9FFF-4A7B-9DD6-1EE496AF2A21}">
      <dgm:prSet/>
      <dgm:spPr/>
      <dgm:t>
        <a:bodyPr/>
        <a:lstStyle/>
        <a:p>
          <a:endParaRPr lang="es-ES"/>
        </a:p>
      </dgm:t>
    </dgm:pt>
    <dgm:pt modelId="{FC54AB63-7F8E-451A-AD9E-FBADC1BAD180}">
      <dgm:prSet/>
      <dgm:spPr/>
      <dgm:t>
        <a:bodyPr/>
        <a:lstStyle/>
        <a:p>
          <a:r>
            <a:rPr lang="es-EC" b="0"/>
            <a:t>La </a:t>
          </a:r>
          <a:r>
            <a:rPr lang="es-EC" b="0" dirty="0"/>
            <a:t>responsabilidad social empresarial no influye en la liquidez de las 	cooperativas de ahorro y crédito </a:t>
          </a:r>
          <a:endParaRPr lang="es-ES" b="1" dirty="0"/>
        </a:p>
      </dgm:t>
    </dgm:pt>
    <dgm:pt modelId="{913858A8-41AE-4C4C-828D-ED63002C16AA}" type="parTrans" cxnId="{18D4C80F-FFA7-4BFE-8C5F-EBE9CEAE6B74}">
      <dgm:prSet/>
      <dgm:spPr/>
      <dgm:t>
        <a:bodyPr/>
        <a:lstStyle/>
        <a:p>
          <a:endParaRPr lang="es-ES"/>
        </a:p>
      </dgm:t>
    </dgm:pt>
    <dgm:pt modelId="{B3437618-E79A-4026-8DC0-150E448043E8}" type="sibTrans" cxnId="{18D4C80F-FFA7-4BFE-8C5F-EBE9CEAE6B74}">
      <dgm:prSet/>
      <dgm:spPr/>
      <dgm:t>
        <a:bodyPr/>
        <a:lstStyle/>
        <a:p>
          <a:endParaRPr lang="es-ES"/>
        </a:p>
      </dgm:t>
    </dgm:pt>
    <dgm:pt modelId="{2B5F43C3-F72A-4C50-9F98-F266D132D51D}" type="pres">
      <dgm:prSet presAssocID="{0D364663-E4F0-4AF0-AE3B-2B4D376633B8}" presName="list" presStyleCnt="0">
        <dgm:presLayoutVars>
          <dgm:dir/>
          <dgm:animLvl val="lvl"/>
        </dgm:presLayoutVars>
      </dgm:prSet>
      <dgm:spPr/>
      <dgm:t>
        <a:bodyPr/>
        <a:lstStyle/>
        <a:p>
          <a:endParaRPr lang="es-ES"/>
        </a:p>
      </dgm:t>
    </dgm:pt>
    <dgm:pt modelId="{E8F0F887-A284-423F-B6CD-511903C5EF7E}" type="pres">
      <dgm:prSet presAssocID="{38909E60-EB55-468B-B472-8EAF5A44C36B}" presName="posSpace" presStyleCnt="0"/>
      <dgm:spPr/>
    </dgm:pt>
    <dgm:pt modelId="{749B6357-1C4C-4968-A52E-0518D2DCE0BC}" type="pres">
      <dgm:prSet presAssocID="{38909E60-EB55-468B-B472-8EAF5A44C36B}" presName="vertFlow" presStyleCnt="0"/>
      <dgm:spPr/>
    </dgm:pt>
    <dgm:pt modelId="{C9C12611-91C0-4752-A56F-94859DC9ABE4}" type="pres">
      <dgm:prSet presAssocID="{38909E60-EB55-468B-B472-8EAF5A44C36B}" presName="topSpace" presStyleCnt="0"/>
      <dgm:spPr/>
    </dgm:pt>
    <dgm:pt modelId="{D8D8A4D4-4CFB-4F58-92AA-95C8BE567B08}" type="pres">
      <dgm:prSet presAssocID="{38909E60-EB55-468B-B472-8EAF5A44C36B}" presName="firstComp" presStyleCnt="0"/>
      <dgm:spPr/>
    </dgm:pt>
    <dgm:pt modelId="{8E040DE6-9DA3-4D10-8167-A9C1D6AB6256}" type="pres">
      <dgm:prSet presAssocID="{38909E60-EB55-468B-B472-8EAF5A44C36B}" presName="firstChild" presStyleLbl="bgAccFollowNode1" presStyleIdx="0" presStyleCnt="2"/>
      <dgm:spPr/>
      <dgm:t>
        <a:bodyPr/>
        <a:lstStyle/>
        <a:p>
          <a:endParaRPr lang="es-ES"/>
        </a:p>
      </dgm:t>
    </dgm:pt>
    <dgm:pt modelId="{B3A9CA0E-98FB-4858-A3CC-9DFDBC888DAB}" type="pres">
      <dgm:prSet presAssocID="{38909E60-EB55-468B-B472-8EAF5A44C36B}" presName="firstChildTx" presStyleLbl="bgAccFollowNode1" presStyleIdx="0" presStyleCnt="2">
        <dgm:presLayoutVars>
          <dgm:bulletEnabled val="1"/>
        </dgm:presLayoutVars>
      </dgm:prSet>
      <dgm:spPr/>
      <dgm:t>
        <a:bodyPr/>
        <a:lstStyle/>
        <a:p>
          <a:endParaRPr lang="es-ES"/>
        </a:p>
      </dgm:t>
    </dgm:pt>
    <dgm:pt modelId="{68698E6B-00E4-4B4C-B560-0CA5D3AAF79E}" type="pres">
      <dgm:prSet presAssocID="{38909E60-EB55-468B-B472-8EAF5A44C36B}" presName="negSpace" presStyleCnt="0"/>
      <dgm:spPr/>
    </dgm:pt>
    <dgm:pt modelId="{1DD792BE-6556-49AC-9FA7-9F7FB8117DA2}" type="pres">
      <dgm:prSet presAssocID="{38909E60-EB55-468B-B472-8EAF5A44C36B}" presName="circle" presStyleLbl="node1" presStyleIdx="0" presStyleCnt="2"/>
      <dgm:spPr/>
      <dgm:t>
        <a:bodyPr/>
        <a:lstStyle/>
        <a:p>
          <a:endParaRPr lang="es-ES"/>
        </a:p>
      </dgm:t>
    </dgm:pt>
    <dgm:pt modelId="{3D1B3D25-4197-4F40-820D-904C4CD5D2AA}" type="pres">
      <dgm:prSet presAssocID="{3E76C077-8E10-428B-9E39-35FA93FBCCE0}" presName="transSpace" presStyleCnt="0"/>
      <dgm:spPr/>
    </dgm:pt>
    <dgm:pt modelId="{D85FEC0E-A01C-40EF-859A-F393FF17C913}" type="pres">
      <dgm:prSet presAssocID="{082A759C-420C-4A62-A60B-D72E6F4358BF}" presName="posSpace" presStyleCnt="0"/>
      <dgm:spPr/>
    </dgm:pt>
    <dgm:pt modelId="{83951591-CA98-451B-A252-FFF65D2A7A45}" type="pres">
      <dgm:prSet presAssocID="{082A759C-420C-4A62-A60B-D72E6F4358BF}" presName="vertFlow" presStyleCnt="0"/>
      <dgm:spPr/>
    </dgm:pt>
    <dgm:pt modelId="{C5465A99-D8F9-4302-908B-C9E46BE9D6B4}" type="pres">
      <dgm:prSet presAssocID="{082A759C-420C-4A62-A60B-D72E6F4358BF}" presName="topSpace" presStyleCnt="0"/>
      <dgm:spPr/>
    </dgm:pt>
    <dgm:pt modelId="{F2ADB380-838C-43B8-B6DE-745B56207BBE}" type="pres">
      <dgm:prSet presAssocID="{082A759C-420C-4A62-A60B-D72E6F4358BF}" presName="firstComp" presStyleCnt="0"/>
      <dgm:spPr/>
    </dgm:pt>
    <dgm:pt modelId="{09E11F63-9A63-4706-BF99-BDBE26B76E70}" type="pres">
      <dgm:prSet presAssocID="{082A759C-420C-4A62-A60B-D72E6F4358BF}" presName="firstChild" presStyleLbl="bgAccFollowNode1" presStyleIdx="1" presStyleCnt="2"/>
      <dgm:spPr/>
      <dgm:t>
        <a:bodyPr/>
        <a:lstStyle/>
        <a:p>
          <a:endParaRPr lang="es-ES"/>
        </a:p>
      </dgm:t>
    </dgm:pt>
    <dgm:pt modelId="{CA11EAE9-62CF-4709-8D1F-89B22C55E6AF}" type="pres">
      <dgm:prSet presAssocID="{082A759C-420C-4A62-A60B-D72E6F4358BF}" presName="firstChildTx" presStyleLbl="bgAccFollowNode1" presStyleIdx="1" presStyleCnt="2">
        <dgm:presLayoutVars>
          <dgm:bulletEnabled val="1"/>
        </dgm:presLayoutVars>
      </dgm:prSet>
      <dgm:spPr/>
      <dgm:t>
        <a:bodyPr/>
        <a:lstStyle/>
        <a:p>
          <a:endParaRPr lang="es-ES"/>
        </a:p>
      </dgm:t>
    </dgm:pt>
    <dgm:pt modelId="{3F373F60-12F4-4219-8507-7F1D0FADDD97}" type="pres">
      <dgm:prSet presAssocID="{082A759C-420C-4A62-A60B-D72E6F4358BF}" presName="negSpace" presStyleCnt="0"/>
      <dgm:spPr/>
    </dgm:pt>
    <dgm:pt modelId="{12AD1C9F-86D7-4E87-9031-DA04382C1DCD}" type="pres">
      <dgm:prSet presAssocID="{082A759C-420C-4A62-A60B-D72E6F4358BF}" presName="circle" presStyleLbl="node1" presStyleIdx="1" presStyleCnt="2"/>
      <dgm:spPr/>
      <dgm:t>
        <a:bodyPr/>
        <a:lstStyle/>
        <a:p>
          <a:endParaRPr lang="es-ES"/>
        </a:p>
      </dgm:t>
    </dgm:pt>
  </dgm:ptLst>
  <dgm:cxnLst>
    <dgm:cxn modelId="{6FECE86C-9FDC-449A-BEAC-168251A6305E}" srcId="{0D364663-E4F0-4AF0-AE3B-2B4D376633B8}" destId="{082A759C-420C-4A62-A60B-D72E6F4358BF}" srcOrd="1" destOrd="0" parTransId="{E749007D-4338-4BFE-BB5B-9DAB97A91378}" sibTransId="{40FD40F2-DEB9-4ADA-B2CA-FED46ABA9524}"/>
    <dgm:cxn modelId="{BEC0D13B-D040-4407-ADCC-70AB46B54E74}" type="presOf" srcId="{FC54AB63-7F8E-451A-AD9E-FBADC1BAD180}" destId="{CA11EAE9-62CF-4709-8D1F-89B22C55E6AF}" srcOrd="1" destOrd="0" presId="urn:microsoft.com/office/officeart/2005/8/layout/hList9"/>
    <dgm:cxn modelId="{F85FF95B-9169-4263-B688-4716E62695B1}" type="presOf" srcId="{38909E60-EB55-468B-B472-8EAF5A44C36B}" destId="{1DD792BE-6556-49AC-9FA7-9F7FB8117DA2}" srcOrd="0" destOrd="0" presId="urn:microsoft.com/office/officeart/2005/8/layout/hList9"/>
    <dgm:cxn modelId="{18D4C80F-FFA7-4BFE-8C5F-EBE9CEAE6B74}" srcId="{082A759C-420C-4A62-A60B-D72E6F4358BF}" destId="{FC54AB63-7F8E-451A-AD9E-FBADC1BAD180}" srcOrd="0" destOrd="0" parTransId="{913858A8-41AE-4C4C-828D-ED63002C16AA}" sibTransId="{B3437618-E79A-4026-8DC0-150E448043E8}"/>
    <dgm:cxn modelId="{EE862C32-CA09-4849-B844-F2438C05FDB8}" type="presOf" srcId="{0D364663-E4F0-4AF0-AE3B-2B4D376633B8}" destId="{2B5F43C3-F72A-4C50-9F98-F266D132D51D}" srcOrd="0" destOrd="0" presId="urn:microsoft.com/office/officeart/2005/8/layout/hList9"/>
    <dgm:cxn modelId="{B9A22C4A-601E-4A4D-B8CB-FE5D5520BEF4}" type="presOf" srcId="{BB2C4369-3178-478B-8AB5-C325F00C5EC1}" destId="{B3A9CA0E-98FB-4858-A3CC-9DFDBC888DAB}" srcOrd="1" destOrd="0" presId="urn:microsoft.com/office/officeart/2005/8/layout/hList9"/>
    <dgm:cxn modelId="{0850CE03-8371-49A3-B4DB-69C2F2FA68A8}" type="presOf" srcId="{082A759C-420C-4A62-A60B-D72E6F4358BF}" destId="{12AD1C9F-86D7-4E87-9031-DA04382C1DCD}" srcOrd="0" destOrd="0" presId="urn:microsoft.com/office/officeart/2005/8/layout/hList9"/>
    <dgm:cxn modelId="{754A5B45-BF47-449A-BFDB-7C12DB058AF6}" srcId="{0D364663-E4F0-4AF0-AE3B-2B4D376633B8}" destId="{38909E60-EB55-468B-B472-8EAF5A44C36B}" srcOrd="0" destOrd="0" parTransId="{7ABC5EA1-EDE3-4B5B-98E0-32DDC671765E}" sibTransId="{3E76C077-8E10-428B-9E39-35FA93FBCCE0}"/>
    <dgm:cxn modelId="{98249390-E5C3-415B-B574-138F09771B9F}" type="presOf" srcId="{BB2C4369-3178-478B-8AB5-C325F00C5EC1}" destId="{8E040DE6-9DA3-4D10-8167-A9C1D6AB6256}" srcOrd="0" destOrd="0" presId="urn:microsoft.com/office/officeart/2005/8/layout/hList9"/>
    <dgm:cxn modelId="{F69C1126-9FFF-4A7B-9DD6-1EE496AF2A21}" srcId="{38909E60-EB55-468B-B472-8EAF5A44C36B}" destId="{BB2C4369-3178-478B-8AB5-C325F00C5EC1}" srcOrd="0" destOrd="0" parTransId="{93C2F600-DAF7-4961-A811-FA24FEBEA9CA}" sibTransId="{0989FD00-F860-465D-A66A-5AE1CA58A841}"/>
    <dgm:cxn modelId="{CA041A62-419E-42EA-9566-F4D0EBCA5071}" type="presOf" srcId="{FC54AB63-7F8E-451A-AD9E-FBADC1BAD180}" destId="{09E11F63-9A63-4706-BF99-BDBE26B76E70}" srcOrd="0" destOrd="0" presId="urn:microsoft.com/office/officeart/2005/8/layout/hList9"/>
    <dgm:cxn modelId="{2E8E7CF2-94CF-49A1-ACB3-D63E90043617}" type="presParOf" srcId="{2B5F43C3-F72A-4C50-9F98-F266D132D51D}" destId="{E8F0F887-A284-423F-B6CD-511903C5EF7E}" srcOrd="0" destOrd="0" presId="urn:microsoft.com/office/officeart/2005/8/layout/hList9"/>
    <dgm:cxn modelId="{420B4559-C5A4-466D-9857-1B20F4D51EC4}" type="presParOf" srcId="{2B5F43C3-F72A-4C50-9F98-F266D132D51D}" destId="{749B6357-1C4C-4968-A52E-0518D2DCE0BC}" srcOrd="1" destOrd="0" presId="urn:microsoft.com/office/officeart/2005/8/layout/hList9"/>
    <dgm:cxn modelId="{D97D43EC-A00E-4654-9719-DF926D1D9F37}" type="presParOf" srcId="{749B6357-1C4C-4968-A52E-0518D2DCE0BC}" destId="{C9C12611-91C0-4752-A56F-94859DC9ABE4}" srcOrd="0" destOrd="0" presId="urn:microsoft.com/office/officeart/2005/8/layout/hList9"/>
    <dgm:cxn modelId="{40C672EA-9AEA-4B4E-BC73-EE017F32B9E3}" type="presParOf" srcId="{749B6357-1C4C-4968-A52E-0518D2DCE0BC}" destId="{D8D8A4D4-4CFB-4F58-92AA-95C8BE567B08}" srcOrd="1" destOrd="0" presId="urn:microsoft.com/office/officeart/2005/8/layout/hList9"/>
    <dgm:cxn modelId="{CD60D39A-0344-4E3E-A87A-164EF5F0D0CB}" type="presParOf" srcId="{D8D8A4D4-4CFB-4F58-92AA-95C8BE567B08}" destId="{8E040DE6-9DA3-4D10-8167-A9C1D6AB6256}" srcOrd="0" destOrd="0" presId="urn:microsoft.com/office/officeart/2005/8/layout/hList9"/>
    <dgm:cxn modelId="{E2849357-F678-4C32-AB4B-BFC981B5CA8F}" type="presParOf" srcId="{D8D8A4D4-4CFB-4F58-92AA-95C8BE567B08}" destId="{B3A9CA0E-98FB-4858-A3CC-9DFDBC888DAB}" srcOrd="1" destOrd="0" presId="urn:microsoft.com/office/officeart/2005/8/layout/hList9"/>
    <dgm:cxn modelId="{AE6C6DD7-1434-46B5-9D3A-A9A67D6C21F6}" type="presParOf" srcId="{2B5F43C3-F72A-4C50-9F98-F266D132D51D}" destId="{68698E6B-00E4-4B4C-B560-0CA5D3AAF79E}" srcOrd="2" destOrd="0" presId="urn:microsoft.com/office/officeart/2005/8/layout/hList9"/>
    <dgm:cxn modelId="{7247CF2D-EBF8-4F00-8676-A84C75FCF13A}" type="presParOf" srcId="{2B5F43C3-F72A-4C50-9F98-F266D132D51D}" destId="{1DD792BE-6556-49AC-9FA7-9F7FB8117DA2}" srcOrd="3" destOrd="0" presId="urn:microsoft.com/office/officeart/2005/8/layout/hList9"/>
    <dgm:cxn modelId="{DC00A3B1-E186-4842-AA71-C24A2BB6C0B4}" type="presParOf" srcId="{2B5F43C3-F72A-4C50-9F98-F266D132D51D}" destId="{3D1B3D25-4197-4F40-820D-904C4CD5D2AA}" srcOrd="4" destOrd="0" presId="urn:microsoft.com/office/officeart/2005/8/layout/hList9"/>
    <dgm:cxn modelId="{D2CF9148-C1CD-4A71-A124-DC9ABA20A999}" type="presParOf" srcId="{2B5F43C3-F72A-4C50-9F98-F266D132D51D}" destId="{D85FEC0E-A01C-40EF-859A-F393FF17C913}" srcOrd="5" destOrd="0" presId="urn:microsoft.com/office/officeart/2005/8/layout/hList9"/>
    <dgm:cxn modelId="{4ED4C223-418E-4C70-A710-4EAC9DBD0752}" type="presParOf" srcId="{2B5F43C3-F72A-4C50-9F98-F266D132D51D}" destId="{83951591-CA98-451B-A252-FFF65D2A7A45}" srcOrd="6" destOrd="0" presId="urn:microsoft.com/office/officeart/2005/8/layout/hList9"/>
    <dgm:cxn modelId="{FB2C00BA-6211-4CF2-A1A8-F3698D5F6781}" type="presParOf" srcId="{83951591-CA98-451B-A252-FFF65D2A7A45}" destId="{C5465A99-D8F9-4302-908B-C9E46BE9D6B4}" srcOrd="0" destOrd="0" presId="urn:microsoft.com/office/officeart/2005/8/layout/hList9"/>
    <dgm:cxn modelId="{00C803F0-526D-426F-B933-175B1D2B5D38}" type="presParOf" srcId="{83951591-CA98-451B-A252-FFF65D2A7A45}" destId="{F2ADB380-838C-43B8-B6DE-745B56207BBE}" srcOrd="1" destOrd="0" presId="urn:microsoft.com/office/officeart/2005/8/layout/hList9"/>
    <dgm:cxn modelId="{25FC4D60-38B7-44B7-9A39-BA83D7D2178D}" type="presParOf" srcId="{F2ADB380-838C-43B8-B6DE-745B56207BBE}" destId="{09E11F63-9A63-4706-BF99-BDBE26B76E70}" srcOrd="0" destOrd="0" presId="urn:microsoft.com/office/officeart/2005/8/layout/hList9"/>
    <dgm:cxn modelId="{CC907E76-2F89-4947-B97E-56A832605F7C}" type="presParOf" srcId="{F2ADB380-838C-43B8-B6DE-745B56207BBE}" destId="{CA11EAE9-62CF-4709-8D1F-89B22C55E6AF}" srcOrd="1" destOrd="0" presId="urn:microsoft.com/office/officeart/2005/8/layout/hList9"/>
    <dgm:cxn modelId="{3CE420E7-E2C4-4B43-8BD7-CB79CC8B211C}" type="presParOf" srcId="{2B5F43C3-F72A-4C50-9F98-F266D132D51D}" destId="{3F373F60-12F4-4219-8507-7F1D0FADDD97}" srcOrd="7" destOrd="0" presId="urn:microsoft.com/office/officeart/2005/8/layout/hList9"/>
    <dgm:cxn modelId="{252CE13F-F4E1-404F-8FC9-2782F3FE4B90}" type="presParOf" srcId="{2B5F43C3-F72A-4C50-9F98-F266D132D51D}" destId="{12AD1C9F-86D7-4E87-9031-DA04382C1DCD}"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2B5D6E-473F-45BA-A459-F4FC1AB5C39E}" type="doc">
      <dgm:prSet loTypeId="urn:microsoft.com/office/officeart/2008/layout/LinedList" loCatId="hierarchy" qsTypeId="urn:microsoft.com/office/officeart/2005/8/quickstyle/simple1" qsCatId="simple" csTypeId="urn:microsoft.com/office/officeart/2005/8/colors/accent3_1" csCatId="accent3" phldr="1"/>
      <dgm:spPr/>
      <dgm:t>
        <a:bodyPr/>
        <a:lstStyle/>
        <a:p>
          <a:endParaRPr lang="es-ES"/>
        </a:p>
      </dgm:t>
    </dgm:pt>
    <dgm:pt modelId="{4BD7D275-3882-4781-A7F5-A624A60BB720}">
      <dgm:prSet phldrT="[Texto]" custT="1"/>
      <dgm:spPr/>
      <dgm:t>
        <a:bodyPr/>
        <a:lstStyle/>
        <a:p>
          <a:r>
            <a:rPr lang="es-ES" sz="1800" dirty="0"/>
            <a:t>Recolección de datos </a:t>
          </a:r>
        </a:p>
      </dgm:t>
    </dgm:pt>
    <dgm:pt modelId="{40C6AD29-1C53-413C-81C0-96C9B917B6EF}" type="parTrans" cxnId="{7EEA0D3E-76C4-4AC0-83C1-CEFE8FCD1F0B}">
      <dgm:prSet/>
      <dgm:spPr/>
      <dgm:t>
        <a:bodyPr/>
        <a:lstStyle/>
        <a:p>
          <a:endParaRPr lang="es-ES" sz="1800"/>
        </a:p>
      </dgm:t>
    </dgm:pt>
    <dgm:pt modelId="{5DCE7A1C-4CDE-4590-9F06-01BA67054729}" type="sibTrans" cxnId="{7EEA0D3E-76C4-4AC0-83C1-CEFE8FCD1F0B}">
      <dgm:prSet/>
      <dgm:spPr/>
      <dgm:t>
        <a:bodyPr/>
        <a:lstStyle/>
        <a:p>
          <a:endParaRPr lang="es-ES" sz="1800"/>
        </a:p>
      </dgm:t>
    </dgm:pt>
    <dgm:pt modelId="{97FCA4D0-FC53-4FB6-BCD3-E6D01A2F331A}">
      <dgm:prSet phldrT="[Texto]" custT="1"/>
      <dgm:spPr/>
      <dgm:t>
        <a:bodyPr/>
        <a:lstStyle/>
        <a:p>
          <a:r>
            <a:rPr lang="es-ES" sz="2400" dirty="0"/>
            <a:t>Responsabilidad social empresarial</a:t>
          </a:r>
        </a:p>
      </dgm:t>
    </dgm:pt>
    <dgm:pt modelId="{7A79A332-C627-4539-ADD3-18870E228A33}" type="parTrans" cxnId="{F6F26072-38CA-4F39-B213-5717D89448DA}">
      <dgm:prSet/>
      <dgm:spPr/>
      <dgm:t>
        <a:bodyPr/>
        <a:lstStyle/>
        <a:p>
          <a:endParaRPr lang="es-ES" sz="1800"/>
        </a:p>
      </dgm:t>
    </dgm:pt>
    <dgm:pt modelId="{EBC7AE3D-78F3-4F9C-B7BB-D960DE4C9776}" type="sibTrans" cxnId="{F6F26072-38CA-4F39-B213-5717D89448DA}">
      <dgm:prSet/>
      <dgm:spPr/>
      <dgm:t>
        <a:bodyPr/>
        <a:lstStyle/>
        <a:p>
          <a:endParaRPr lang="es-ES" sz="1800"/>
        </a:p>
      </dgm:t>
    </dgm:pt>
    <dgm:pt modelId="{134B1ADD-FAF2-4690-851F-0180BA7FC2D8}">
      <dgm:prSet phldrT="[Texto]" custT="1"/>
      <dgm:spPr/>
      <dgm:t>
        <a:bodyPr/>
        <a:lstStyle/>
        <a:p>
          <a:r>
            <a:rPr lang="es-ES" sz="1800" dirty="0"/>
            <a:t>GRI (Global </a:t>
          </a:r>
          <a:r>
            <a:rPr lang="es-ES" sz="1800" dirty="0" err="1"/>
            <a:t>Reporting</a:t>
          </a:r>
          <a:r>
            <a:rPr lang="es-ES" sz="1800" dirty="0"/>
            <a:t> </a:t>
          </a:r>
          <a:r>
            <a:rPr lang="es-ES" sz="1800" dirty="0" err="1"/>
            <a:t>Initative</a:t>
          </a:r>
          <a:r>
            <a:rPr lang="es-ES" sz="1800" dirty="0"/>
            <a:t>) </a:t>
          </a:r>
        </a:p>
      </dgm:t>
    </dgm:pt>
    <dgm:pt modelId="{AC054EFD-5D45-47A1-8BDD-8E94118A0E9E}" type="parTrans" cxnId="{0B40068E-6BB6-4ACE-93A0-F5AFE6269DF9}">
      <dgm:prSet/>
      <dgm:spPr/>
      <dgm:t>
        <a:bodyPr/>
        <a:lstStyle/>
        <a:p>
          <a:endParaRPr lang="es-ES" sz="1800"/>
        </a:p>
      </dgm:t>
    </dgm:pt>
    <dgm:pt modelId="{9BBB5AF5-103D-4F4A-AAF5-0990B78E5265}" type="sibTrans" cxnId="{0B40068E-6BB6-4ACE-93A0-F5AFE6269DF9}">
      <dgm:prSet/>
      <dgm:spPr/>
      <dgm:t>
        <a:bodyPr/>
        <a:lstStyle/>
        <a:p>
          <a:endParaRPr lang="es-ES" sz="1800"/>
        </a:p>
      </dgm:t>
    </dgm:pt>
    <dgm:pt modelId="{C18B2BBD-467E-4D2F-96E7-847999B64CD3}">
      <dgm:prSet custT="1"/>
      <dgm:spPr/>
      <dgm:t>
        <a:bodyPr/>
        <a:lstStyle/>
        <a:p>
          <a:r>
            <a:rPr lang="es-ES" sz="2400" dirty="0"/>
            <a:t>Datos financieros (Liquidez)</a:t>
          </a:r>
        </a:p>
      </dgm:t>
    </dgm:pt>
    <dgm:pt modelId="{C35475F5-04EC-44C4-B0D1-30D691CB1B5B}" type="parTrans" cxnId="{D5956C4B-980B-4EDB-B9F0-93AE588D45A0}">
      <dgm:prSet/>
      <dgm:spPr/>
      <dgm:t>
        <a:bodyPr/>
        <a:lstStyle/>
        <a:p>
          <a:endParaRPr lang="es-ES" sz="1800"/>
        </a:p>
      </dgm:t>
    </dgm:pt>
    <dgm:pt modelId="{0500361E-B70A-4942-8D5B-BF64EEF2D464}" type="sibTrans" cxnId="{D5956C4B-980B-4EDB-B9F0-93AE588D45A0}">
      <dgm:prSet/>
      <dgm:spPr/>
      <dgm:t>
        <a:bodyPr/>
        <a:lstStyle/>
        <a:p>
          <a:endParaRPr lang="es-ES" sz="1800"/>
        </a:p>
      </dgm:t>
    </dgm:pt>
    <dgm:pt modelId="{B5121014-37EE-4F2F-A403-141E1B369A75}">
      <dgm:prSet custT="1"/>
      <dgm:spPr/>
      <dgm:t>
        <a:bodyPr/>
        <a:lstStyle/>
        <a:p>
          <a:r>
            <a:rPr lang="es-ES" sz="1800" dirty="0"/>
            <a:t>SEPS, boletines mensuales, trimestrales y anuales. Segmentos 1,2 y 3 (años 2016 y 2017)</a:t>
          </a:r>
        </a:p>
      </dgm:t>
    </dgm:pt>
    <dgm:pt modelId="{5A76A09F-967F-4621-A926-E8449B15D60D}" type="parTrans" cxnId="{2E5F6099-52EC-4708-9774-4296BE9FC523}">
      <dgm:prSet/>
      <dgm:spPr/>
      <dgm:t>
        <a:bodyPr/>
        <a:lstStyle/>
        <a:p>
          <a:endParaRPr lang="es-ES" sz="1800"/>
        </a:p>
      </dgm:t>
    </dgm:pt>
    <dgm:pt modelId="{B6FE7AA9-3466-48A6-A95E-7876E0BDEA4D}" type="sibTrans" cxnId="{2E5F6099-52EC-4708-9774-4296BE9FC523}">
      <dgm:prSet/>
      <dgm:spPr/>
      <dgm:t>
        <a:bodyPr/>
        <a:lstStyle/>
        <a:p>
          <a:endParaRPr lang="es-ES" sz="1800"/>
        </a:p>
      </dgm:t>
    </dgm:pt>
    <dgm:pt modelId="{9221D83E-7519-4C05-9B17-6736C394C87A}" type="pres">
      <dgm:prSet presAssocID="{5E2B5D6E-473F-45BA-A459-F4FC1AB5C39E}" presName="vert0" presStyleCnt="0">
        <dgm:presLayoutVars>
          <dgm:dir/>
          <dgm:animOne val="branch"/>
          <dgm:animLvl val="lvl"/>
        </dgm:presLayoutVars>
      </dgm:prSet>
      <dgm:spPr/>
      <dgm:t>
        <a:bodyPr/>
        <a:lstStyle/>
        <a:p>
          <a:endParaRPr lang="es-ES"/>
        </a:p>
      </dgm:t>
    </dgm:pt>
    <dgm:pt modelId="{B27139A7-FDB5-4950-977C-0368C72DF945}" type="pres">
      <dgm:prSet presAssocID="{4BD7D275-3882-4781-A7F5-A624A60BB720}" presName="thickLine" presStyleLbl="alignNode1" presStyleIdx="0" presStyleCnt="1"/>
      <dgm:spPr/>
    </dgm:pt>
    <dgm:pt modelId="{0D44BE5B-4634-4E5D-85C3-64E7E3C0A82E}" type="pres">
      <dgm:prSet presAssocID="{4BD7D275-3882-4781-A7F5-A624A60BB720}" presName="horz1" presStyleCnt="0"/>
      <dgm:spPr/>
    </dgm:pt>
    <dgm:pt modelId="{615FB960-5555-4E63-8853-7FC78ED65EAC}" type="pres">
      <dgm:prSet presAssocID="{4BD7D275-3882-4781-A7F5-A624A60BB720}" presName="tx1" presStyleLbl="revTx" presStyleIdx="0" presStyleCnt="5"/>
      <dgm:spPr/>
      <dgm:t>
        <a:bodyPr/>
        <a:lstStyle/>
        <a:p>
          <a:endParaRPr lang="es-ES"/>
        </a:p>
      </dgm:t>
    </dgm:pt>
    <dgm:pt modelId="{CC019EB0-F79C-4684-9AB1-2C36C735E7FE}" type="pres">
      <dgm:prSet presAssocID="{4BD7D275-3882-4781-A7F5-A624A60BB720}" presName="vert1" presStyleCnt="0"/>
      <dgm:spPr/>
    </dgm:pt>
    <dgm:pt modelId="{DF972395-84AD-4B69-BA62-038174FE8AF0}" type="pres">
      <dgm:prSet presAssocID="{97FCA4D0-FC53-4FB6-BCD3-E6D01A2F331A}" presName="vertSpace2a" presStyleCnt="0"/>
      <dgm:spPr/>
    </dgm:pt>
    <dgm:pt modelId="{E45EA5A7-4D31-4AAE-AD18-B4C546C6B8F1}" type="pres">
      <dgm:prSet presAssocID="{97FCA4D0-FC53-4FB6-BCD3-E6D01A2F331A}" presName="horz2" presStyleCnt="0"/>
      <dgm:spPr/>
    </dgm:pt>
    <dgm:pt modelId="{0CEE63D4-ED4D-4BCC-A35C-04D148A54153}" type="pres">
      <dgm:prSet presAssocID="{97FCA4D0-FC53-4FB6-BCD3-E6D01A2F331A}" presName="horzSpace2" presStyleCnt="0"/>
      <dgm:spPr/>
    </dgm:pt>
    <dgm:pt modelId="{08F36687-F738-4601-9E91-F0D2D9303308}" type="pres">
      <dgm:prSet presAssocID="{97FCA4D0-FC53-4FB6-BCD3-E6D01A2F331A}" presName="tx2" presStyleLbl="revTx" presStyleIdx="1" presStyleCnt="5"/>
      <dgm:spPr/>
      <dgm:t>
        <a:bodyPr/>
        <a:lstStyle/>
        <a:p>
          <a:endParaRPr lang="es-ES"/>
        </a:p>
      </dgm:t>
    </dgm:pt>
    <dgm:pt modelId="{088E21E9-E449-48CD-B6FB-536C7183598A}" type="pres">
      <dgm:prSet presAssocID="{97FCA4D0-FC53-4FB6-BCD3-E6D01A2F331A}" presName="vert2" presStyleCnt="0"/>
      <dgm:spPr/>
    </dgm:pt>
    <dgm:pt modelId="{F6779C4C-E19E-4C9B-9181-8CC5AE35A217}" type="pres">
      <dgm:prSet presAssocID="{134B1ADD-FAF2-4690-851F-0180BA7FC2D8}" presName="horz3" presStyleCnt="0"/>
      <dgm:spPr/>
    </dgm:pt>
    <dgm:pt modelId="{B8ADA3B5-0E77-456D-B360-1D5EBC9205F8}" type="pres">
      <dgm:prSet presAssocID="{134B1ADD-FAF2-4690-851F-0180BA7FC2D8}" presName="horzSpace3" presStyleCnt="0"/>
      <dgm:spPr/>
    </dgm:pt>
    <dgm:pt modelId="{01FF34CB-B986-4E04-B635-008732006299}" type="pres">
      <dgm:prSet presAssocID="{134B1ADD-FAF2-4690-851F-0180BA7FC2D8}" presName="tx3" presStyleLbl="revTx" presStyleIdx="2" presStyleCnt="5"/>
      <dgm:spPr/>
      <dgm:t>
        <a:bodyPr/>
        <a:lstStyle/>
        <a:p>
          <a:endParaRPr lang="es-ES"/>
        </a:p>
      </dgm:t>
    </dgm:pt>
    <dgm:pt modelId="{5BE94CDF-86E0-4817-9E1B-0A693B77BF42}" type="pres">
      <dgm:prSet presAssocID="{134B1ADD-FAF2-4690-851F-0180BA7FC2D8}" presName="vert3" presStyleCnt="0"/>
      <dgm:spPr/>
    </dgm:pt>
    <dgm:pt modelId="{6BB863BB-01E8-4915-918B-2DE196436341}" type="pres">
      <dgm:prSet presAssocID="{97FCA4D0-FC53-4FB6-BCD3-E6D01A2F331A}" presName="thinLine2b" presStyleLbl="callout" presStyleIdx="0" presStyleCnt="2"/>
      <dgm:spPr/>
    </dgm:pt>
    <dgm:pt modelId="{453D1933-6398-4292-8A31-29FFF674C14B}" type="pres">
      <dgm:prSet presAssocID="{97FCA4D0-FC53-4FB6-BCD3-E6D01A2F331A}" presName="vertSpace2b" presStyleCnt="0"/>
      <dgm:spPr/>
    </dgm:pt>
    <dgm:pt modelId="{0E0196ED-7F14-40AB-80E7-1D6E6D89740E}" type="pres">
      <dgm:prSet presAssocID="{C18B2BBD-467E-4D2F-96E7-847999B64CD3}" presName="horz2" presStyleCnt="0"/>
      <dgm:spPr/>
    </dgm:pt>
    <dgm:pt modelId="{793B7EC5-84ED-4486-A176-F963F7B0BFB9}" type="pres">
      <dgm:prSet presAssocID="{C18B2BBD-467E-4D2F-96E7-847999B64CD3}" presName="horzSpace2" presStyleCnt="0"/>
      <dgm:spPr/>
    </dgm:pt>
    <dgm:pt modelId="{DF15D37A-ED4F-46A4-A100-6D9E58F8F533}" type="pres">
      <dgm:prSet presAssocID="{C18B2BBD-467E-4D2F-96E7-847999B64CD3}" presName="tx2" presStyleLbl="revTx" presStyleIdx="3" presStyleCnt="5"/>
      <dgm:spPr/>
      <dgm:t>
        <a:bodyPr/>
        <a:lstStyle/>
        <a:p>
          <a:endParaRPr lang="es-ES"/>
        </a:p>
      </dgm:t>
    </dgm:pt>
    <dgm:pt modelId="{D2DA65A7-A50F-46FA-BFCA-8AD7ACF57436}" type="pres">
      <dgm:prSet presAssocID="{C18B2BBD-467E-4D2F-96E7-847999B64CD3}" presName="vert2" presStyleCnt="0"/>
      <dgm:spPr/>
    </dgm:pt>
    <dgm:pt modelId="{AFF5E00E-CD7A-43AF-A1A6-C2609DA0F060}" type="pres">
      <dgm:prSet presAssocID="{B5121014-37EE-4F2F-A403-141E1B369A75}" presName="horz3" presStyleCnt="0"/>
      <dgm:spPr/>
    </dgm:pt>
    <dgm:pt modelId="{0D6B3A70-8C1F-4850-A683-339C16A2B393}" type="pres">
      <dgm:prSet presAssocID="{B5121014-37EE-4F2F-A403-141E1B369A75}" presName="horzSpace3" presStyleCnt="0"/>
      <dgm:spPr/>
    </dgm:pt>
    <dgm:pt modelId="{50641FBD-6513-404D-B8E0-BEDC3F241041}" type="pres">
      <dgm:prSet presAssocID="{B5121014-37EE-4F2F-A403-141E1B369A75}" presName="tx3" presStyleLbl="revTx" presStyleIdx="4" presStyleCnt="5"/>
      <dgm:spPr/>
      <dgm:t>
        <a:bodyPr/>
        <a:lstStyle/>
        <a:p>
          <a:endParaRPr lang="es-ES"/>
        </a:p>
      </dgm:t>
    </dgm:pt>
    <dgm:pt modelId="{D77BB6CB-177D-4760-AE3C-580EE5D7DC2E}" type="pres">
      <dgm:prSet presAssocID="{B5121014-37EE-4F2F-A403-141E1B369A75}" presName="vert3" presStyleCnt="0"/>
      <dgm:spPr/>
    </dgm:pt>
    <dgm:pt modelId="{B0544BEA-7E92-463B-86AA-92C13EE517BC}" type="pres">
      <dgm:prSet presAssocID="{C18B2BBD-467E-4D2F-96E7-847999B64CD3}" presName="thinLine2b" presStyleLbl="callout" presStyleIdx="1" presStyleCnt="2"/>
      <dgm:spPr/>
    </dgm:pt>
    <dgm:pt modelId="{E929A174-42F3-4FC4-9553-11953BE4AC69}" type="pres">
      <dgm:prSet presAssocID="{C18B2BBD-467E-4D2F-96E7-847999B64CD3}" presName="vertSpace2b" presStyleCnt="0"/>
      <dgm:spPr/>
    </dgm:pt>
  </dgm:ptLst>
  <dgm:cxnLst>
    <dgm:cxn modelId="{7EEA0D3E-76C4-4AC0-83C1-CEFE8FCD1F0B}" srcId="{5E2B5D6E-473F-45BA-A459-F4FC1AB5C39E}" destId="{4BD7D275-3882-4781-A7F5-A624A60BB720}" srcOrd="0" destOrd="0" parTransId="{40C6AD29-1C53-413C-81C0-96C9B917B6EF}" sibTransId="{5DCE7A1C-4CDE-4590-9F06-01BA67054729}"/>
    <dgm:cxn modelId="{C13045D8-1D54-4C3B-9C46-5BF211E50407}" type="presOf" srcId="{4BD7D275-3882-4781-A7F5-A624A60BB720}" destId="{615FB960-5555-4E63-8853-7FC78ED65EAC}" srcOrd="0" destOrd="0" presId="urn:microsoft.com/office/officeart/2008/layout/LinedList"/>
    <dgm:cxn modelId="{2E5F6099-52EC-4708-9774-4296BE9FC523}" srcId="{C18B2BBD-467E-4D2F-96E7-847999B64CD3}" destId="{B5121014-37EE-4F2F-A403-141E1B369A75}" srcOrd="0" destOrd="0" parTransId="{5A76A09F-967F-4621-A926-E8449B15D60D}" sibTransId="{B6FE7AA9-3466-48A6-A95E-7876E0BDEA4D}"/>
    <dgm:cxn modelId="{EB4FDAFF-88BC-4B3A-9C07-A211139965C7}" type="presOf" srcId="{B5121014-37EE-4F2F-A403-141E1B369A75}" destId="{50641FBD-6513-404D-B8E0-BEDC3F241041}" srcOrd="0" destOrd="0" presId="urn:microsoft.com/office/officeart/2008/layout/LinedList"/>
    <dgm:cxn modelId="{58C34656-AE98-45FF-AB01-270BDD9AA8C2}" type="presOf" srcId="{134B1ADD-FAF2-4690-851F-0180BA7FC2D8}" destId="{01FF34CB-B986-4E04-B635-008732006299}" srcOrd="0" destOrd="0" presId="urn:microsoft.com/office/officeart/2008/layout/LinedList"/>
    <dgm:cxn modelId="{C8DD97BC-80C2-4133-A81C-E49F5BC2052D}" type="presOf" srcId="{C18B2BBD-467E-4D2F-96E7-847999B64CD3}" destId="{DF15D37A-ED4F-46A4-A100-6D9E58F8F533}" srcOrd="0" destOrd="0" presId="urn:microsoft.com/office/officeart/2008/layout/LinedList"/>
    <dgm:cxn modelId="{9017C13D-A38D-4EBB-A3F2-12F68AD6DCDA}" type="presOf" srcId="{97FCA4D0-FC53-4FB6-BCD3-E6D01A2F331A}" destId="{08F36687-F738-4601-9E91-F0D2D9303308}" srcOrd="0" destOrd="0" presId="urn:microsoft.com/office/officeart/2008/layout/LinedList"/>
    <dgm:cxn modelId="{6C198B31-75C1-4227-B69F-F06140DC7163}" type="presOf" srcId="{5E2B5D6E-473F-45BA-A459-F4FC1AB5C39E}" destId="{9221D83E-7519-4C05-9B17-6736C394C87A}" srcOrd="0" destOrd="0" presId="urn:microsoft.com/office/officeart/2008/layout/LinedList"/>
    <dgm:cxn modelId="{0B40068E-6BB6-4ACE-93A0-F5AFE6269DF9}" srcId="{97FCA4D0-FC53-4FB6-BCD3-E6D01A2F331A}" destId="{134B1ADD-FAF2-4690-851F-0180BA7FC2D8}" srcOrd="0" destOrd="0" parTransId="{AC054EFD-5D45-47A1-8BDD-8E94118A0E9E}" sibTransId="{9BBB5AF5-103D-4F4A-AAF5-0990B78E5265}"/>
    <dgm:cxn modelId="{F6F26072-38CA-4F39-B213-5717D89448DA}" srcId="{4BD7D275-3882-4781-A7F5-A624A60BB720}" destId="{97FCA4D0-FC53-4FB6-BCD3-E6D01A2F331A}" srcOrd="0" destOrd="0" parTransId="{7A79A332-C627-4539-ADD3-18870E228A33}" sibTransId="{EBC7AE3D-78F3-4F9C-B7BB-D960DE4C9776}"/>
    <dgm:cxn modelId="{D5956C4B-980B-4EDB-B9F0-93AE588D45A0}" srcId="{4BD7D275-3882-4781-A7F5-A624A60BB720}" destId="{C18B2BBD-467E-4D2F-96E7-847999B64CD3}" srcOrd="1" destOrd="0" parTransId="{C35475F5-04EC-44C4-B0D1-30D691CB1B5B}" sibTransId="{0500361E-B70A-4942-8D5B-BF64EEF2D464}"/>
    <dgm:cxn modelId="{DCE71716-5858-4A38-ADC7-0D7230087423}" type="presParOf" srcId="{9221D83E-7519-4C05-9B17-6736C394C87A}" destId="{B27139A7-FDB5-4950-977C-0368C72DF945}" srcOrd="0" destOrd="0" presId="urn:microsoft.com/office/officeart/2008/layout/LinedList"/>
    <dgm:cxn modelId="{B79C0D58-0066-4B47-B0AD-4079F8FF18C1}" type="presParOf" srcId="{9221D83E-7519-4C05-9B17-6736C394C87A}" destId="{0D44BE5B-4634-4E5D-85C3-64E7E3C0A82E}" srcOrd="1" destOrd="0" presId="urn:microsoft.com/office/officeart/2008/layout/LinedList"/>
    <dgm:cxn modelId="{19F91B41-BA53-4C3E-A906-5C2250EDBA83}" type="presParOf" srcId="{0D44BE5B-4634-4E5D-85C3-64E7E3C0A82E}" destId="{615FB960-5555-4E63-8853-7FC78ED65EAC}" srcOrd="0" destOrd="0" presId="urn:microsoft.com/office/officeart/2008/layout/LinedList"/>
    <dgm:cxn modelId="{434F0EA9-579C-4AD9-8A72-D739ECB9F7E8}" type="presParOf" srcId="{0D44BE5B-4634-4E5D-85C3-64E7E3C0A82E}" destId="{CC019EB0-F79C-4684-9AB1-2C36C735E7FE}" srcOrd="1" destOrd="0" presId="urn:microsoft.com/office/officeart/2008/layout/LinedList"/>
    <dgm:cxn modelId="{003FFD56-1C56-4F68-ADB1-D5DA36B77D54}" type="presParOf" srcId="{CC019EB0-F79C-4684-9AB1-2C36C735E7FE}" destId="{DF972395-84AD-4B69-BA62-038174FE8AF0}" srcOrd="0" destOrd="0" presId="urn:microsoft.com/office/officeart/2008/layout/LinedList"/>
    <dgm:cxn modelId="{DA64F1BA-ADAA-4805-BC62-56CA72C39B61}" type="presParOf" srcId="{CC019EB0-F79C-4684-9AB1-2C36C735E7FE}" destId="{E45EA5A7-4D31-4AAE-AD18-B4C546C6B8F1}" srcOrd="1" destOrd="0" presId="urn:microsoft.com/office/officeart/2008/layout/LinedList"/>
    <dgm:cxn modelId="{0D166DD8-5102-4BA4-8B7B-3DCEDBF54AF0}" type="presParOf" srcId="{E45EA5A7-4D31-4AAE-AD18-B4C546C6B8F1}" destId="{0CEE63D4-ED4D-4BCC-A35C-04D148A54153}" srcOrd="0" destOrd="0" presId="urn:microsoft.com/office/officeart/2008/layout/LinedList"/>
    <dgm:cxn modelId="{32997864-6C04-42EC-AD77-9C867749D43D}" type="presParOf" srcId="{E45EA5A7-4D31-4AAE-AD18-B4C546C6B8F1}" destId="{08F36687-F738-4601-9E91-F0D2D9303308}" srcOrd="1" destOrd="0" presId="urn:microsoft.com/office/officeart/2008/layout/LinedList"/>
    <dgm:cxn modelId="{618EF38F-977F-422D-911D-0C0EC7F10C7B}" type="presParOf" srcId="{E45EA5A7-4D31-4AAE-AD18-B4C546C6B8F1}" destId="{088E21E9-E449-48CD-B6FB-536C7183598A}" srcOrd="2" destOrd="0" presId="urn:microsoft.com/office/officeart/2008/layout/LinedList"/>
    <dgm:cxn modelId="{D54D6EBF-DBD2-4C2D-BE8F-F9D63565396D}" type="presParOf" srcId="{088E21E9-E449-48CD-B6FB-536C7183598A}" destId="{F6779C4C-E19E-4C9B-9181-8CC5AE35A217}" srcOrd="0" destOrd="0" presId="urn:microsoft.com/office/officeart/2008/layout/LinedList"/>
    <dgm:cxn modelId="{EFCA211B-87A8-4BD8-834C-A13842F351DF}" type="presParOf" srcId="{F6779C4C-E19E-4C9B-9181-8CC5AE35A217}" destId="{B8ADA3B5-0E77-456D-B360-1D5EBC9205F8}" srcOrd="0" destOrd="0" presId="urn:microsoft.com/office/officeart/2008/layout/LinedList"/>
    <dgm:cxn modelId="{EE333DB7-118C-49F7-81A5-E56216C0E9EE}" type="presParOf" srcId="{F6779C4C-E19E-4C9B-9181-8CC5AE35A217}" destId="{01FF34CB-B986-4E04-B635-008732006299}" srcOrd="1" destOrd="0" presId="urn:microsoft.com/office/officeart/2008/layout/LinedList"/>
    <dgm:cxn modelId="{481E0395-49CE-4BFD-97CA-508A69183A54}" type="presParOf" srcId="{F6779C4C-E19E-4C9B-9181-8CC5AE35A217}" destId="{5BE94CDF-86E0-4817-9E1B-0A693B77BF42}" srcOrd="2" destOrd="0" presId="urn:microsoft.com/office/officeart/2008/layout/LinedList"/>
    <dgm:cxn modelId="{4677C20A-FED1-4D31-8C31-0CB05244974C}" type="presParOf" srcId="{CC019EB0-F79C-4684-9AB1-2C36C735E7FE}" destId="{6BB863BB-01E8-4915-918B-2DE196436341}" srcOrd="2" destOrd="0" presId="urn:microsoft.com/office/officeart/2008/layout/LinedList"/>
    <dgm:cxn modelId="{370C0903-8553-4DE1-890F-70D93C423225}" type="presParOf" srcId="{CC019EB0-F79C-4684-9AB1-2C36C735E7FE}" destId="{453D1933-6398-4292-8A31-29FFF674C14B}" srcOrd="3" destOrd="0" presId="urn:microsoft.com/office/officeart/2008/layout/LinedList"/>
    <dgm:cxn modelId="{9BC60AB6-0210-4B89-A8E5-BBF01F5545B4}" type="presParOf" srcId="{CC019EB0-F79C-4684-9AB1-2C36C735E7FE}" destId="{0E0196ED-7F14-40AB-80E7-1D6E6D89740E}" srcOrd="4" destOrd="0" presId="urn:microsoft.com/office/officeart/2008/layout/LinedList"/>
    <dgm:cxn modelId="{D302F72C-5503-44FB-BAE2-F30F50363D3D}" type="presParOf" srcId="{0E0196ED-7F14-40AB-80E7-1D6E6D89740E}" destId="{793B7EC5-84ED-4486-A176-F963F7B0BFB9}" srcOrd="0" destOrd="0" presId="urn:microsoft.com/office/officeart/2008/layout/LinedList"/>
    <dgm:cxn modelId="{43540586-83F4-4B5D-8734-465E90F96412}" type="presParOf" srcId="{0E0196ED-7F14-40AB-80E7-1D6E6D89740E}" destId="{DF15D37A-ED4F-46A4-A100-6D9E58F8F533}" srcOrd="1" destOrd="0" presId="urn:microsoft.com/office/officeart/2008/layout/LinedList"/>
    <dgm:cxn modelId="{B545226F-4B4E-4765-94CD-CC63A76EFBA5}" type="presParOf" srcId="{0E0196ED-7F14-40AB-80E7-1D6E6D89740E}" destId="{D2DA65A7-A50F-46FA-BFCA-8AD7ACF57436}" srcOrd="2" destOrd="0" presId="urn:microsoft.com/office/officeart/2008/layout/LinedList"/>
    <dgm:cxn modelId="{28414173-E1A6-453A-8902-7ED71C4C05F0}" type="presParOf" srcId="{D2DA65A7-A50F-46FA-BFCA-8AD7ACF57436}" destId="{AFF5E00E-CD7A-43AF-A1A6-C2609DA0F060}" srcOrd="0" destOrd="0" presId="urn:microsoft.com/office/officeart/2008/layout/LinedList"/>
    <dgm:cxn modelId="{5A05E7D2-B539-436C-99AD-139776349654}" type="presParOf" srcId="{AFF5E00E-CD7A-43AF-A1A6-C2609DA0F060}" destId="{0D6B3A70-8C1F-4850-A683-339C16A2B393}" srcOrd="0" destOrd="0" presId="urn:microsoft.com/office/officeart/2008/layout/LinedList"/>
    <dgm:cxn modelId="{D2815F92-B762-4108-A174-AE7B101C5977}" type="presParOf" srcId="{AFF5E00E-CD7A-43AF-A1A6-C2609DA0F060}" destId="{50641FBD-6513-404D-B8E0-BEDC3F241041}" srcOrd="1" destOrd="0" presId="urn:microsoft.com/office/officeart/2008/layout/LinedList"/>
    <dgm:cxn modelId="{01712432-1DD0-4801-BF96-39884ED251C0}" type="presParOf" srcId="{AFF5E00E-CD7A-43AF-A1A6-C2609DA0F060}" destId="{D77BB6CB-177D-4760-AE3C-580EE5D7DC2E}" srcOrd="2" destOrd="0" presId="urn:microsoft.com/office/officeart/2008/layout/LinedList"/>
    <dgm:cxn modelId="{10213A5B-A352-4F51-A2F6-3CC8DA58B97B}" type="presParOf" srcId="{CC019EB0-F79C-4684-9AB1-2C36C735E7FE}" destId="{B0544BEA-7E92-463B-86AA-92C13EE517BC}" srcOrd="5" destOrd="0" presId="urn:microsoft.com/office/officeart/2008/layout/LinedList"/>
    <dgm:cxn modelId="{93B6A755-8069-4FDD-85DD-3AD08C3A976E}" type="presParOf" srcId="{CC019EB0-F79C-4684-9AB1-2C36C735E7FE}" destId="{E929A174-42F3-4FC4-9553-11953BE4AC6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9589D7-BD8F-442E-8D71-DA56911339F6}" type="doc">
      <dgm:prSet loTypeId="urn:microsoft.com/office/officeart/2005/8/layout/process2" loCatId="process" qsTypeId="urn:microsoft.com/office/officeart/2005/8/quickstyle/3d4" qsCatId="3D" csTypeId="urn:microsoft.com/office/officeart/2005/8/colors/accent1_4" csCatId="accent1" phldr="1"/>
      <dgm:spPr/>
    </dgm:pt>
    <dgm:pt modelId="{4444744F-F46A-4C70-BBD1-70F474BB9641}">
      <dgm:prSet phldrT="[Texto]"/>
      <dgm:spPr/>
      <dgm:t>
        <a:bodyPr/>
        <a:lstStyle/>
        <a:p>
          <a:r>
            <a:rPr lang="es-ES" dirty="0">
              <a:solidFill>
                <a:schemeClr val="tx1"/>
              </a:solidFill>
            </a:rPr>
            <a:t>Juicio de expertos</a:t>
          </a:r>
        </a:p>
      </dgm:t>
    </dgm:pt>
    <dgm:pt modelId="{33349887-F68C-4F07-B812-3CB9DBA9285A}" type="parTrans" cxnId="{C9456880-2B96-4182-9978-7CD057692F0B}">
      <dgm:prSet/>
      <dgm:spPr/>
      <dgm:t>
        <a:bodyPr/>
        <a:lstStyle/>
        <a:p>
          <a:endParaRPr lang="es-ES"/>
        </a:p>
      </dgm:t>
    </dgm:pt>
    <dgm:pt modelId="{5489D091-1CF4-4F91-AE81-CE783A7C4AD9}" type="sibTrans" cxnId="{C9456880-2B96-4182-9978-7CD057692F0B}">
      <dgm:prSet/>
      <dgm:spPr/>
      <dgm:t>
        <a:bodyPr/>
        <a:lstStyle/>
        <a:p>
          <a:endParaRPr lang="es-ES"/>
        </a:p>
      </dgm:t>
    </dgm:pt>
    <dgm:pt modelId="{8FA253C4-3D9B-4495-A0F9-537285BBBDE6}">
      <dgm:prSet phldrT="[Texto]"/>
      <dgm:spPr/>
      <dgm:t>
        <a:bodyPr/>
        <a:lstStyle/>
        <a:p>
          <a:r>
            <a:rPr lang="es-ES" dirty="0">
              <a:solidFill>
                <a:schemeClr val="tx1"/>
              </a:solidFill>
            </a:rPr>
            <a:t>Coeficiente de Competencia Experta</a:t>
          </a:r>
        </a:p>
      </dgm:t>
    </dgm:pt>
    <dgm:pt modelId="{727824E7-7F95-461E-8D10-B77774EEBA5A}" type="parTrans" cxnId="{467D164A-D5EF-40D4-8303-9B18B4C3BE75}">
      <dgm:prSet/>
      <dgm:spPr/>
      <dgm:t>
        <a:bodyPr/>
        <a:lstStyle/>
        <a:p>
          <a:endParaRPr lang="es-ES"/>
        </a:p>
      </dgm:t>
    </dgm:pt>
    <dgm:pt modelId="{0A60199B-8BC9-4D23-AA20-976959064246}" type="sibTrans" cxnId="{467D164A-D5EF-40D4-8303-9B18B4C3BE75}">
      <dgm:prSet/>
      <dgm:spPr/>
      <dgm:t>
        <a:bodyPr/>
        <a:lstStyle/>
        <a:p>
          <a:endParaRPr lang="es-ES"/>
        </a:p>
      </dgm:t>
    </dgm:pt>
    <dgm:pt modelId="{4FC7CB7F-E4AD-4F73-8964-B3CF01BA8173}">
      <dgm:prSet phldrT="[Texto]"/>
      <dgm:spPr/>
      <dgm:t>
        <a:bodyPr/>
        <a:lstStyle/>
        <a:p>
          <a:r>
            <a:rPr lang="es-ES" b="1" i="1" dirty="0">
              <a:solidFill>
                <a:schemeClr val="tx1"/>
              </a:solidFill>
            </a:rPr>
            <a:t>Validez del contenido</a:t>
          </a:r>
          <a:endParaRPr lang="es-ES" dirty="0">
            <a:solidFill>
              <a:schemeClr val="tx1"/>
            </a:solidFill>
          </a:endParaRPr>
        </a:p>
      </dgm:t>
    </dgm:pt>
    <dgm:pt modelId="{DD7CFD85-724B-44A9-9B56-41D7DB4DCEEB}" type="parTrans" cxnId="{882C7363-CBA7-4010-8737-DA180D5C7547}">
      <dgm:prSet/>
      <dgm:spPr/>
      <dgm:t>
        <a:bodyPr/>
        <a:lstStyle/>
        <a:p>
          <a:endParaRPr lang="es-ES"/>
        </a:p>
      </dgm:t>
    </dgm:pt>
    <dgm:pt modelId="{77E87241-1CC0-431D-90C9-5D730693E2EA}" type="sibTrans" cxnId="{882C7363-CBA7-4010-8737-DA180D5C7547}">
      <dgm:prSet/>
      <dgm:spPr/>
      <dgm:t>
        <a:bodyPr/>
        <a:lstStyle/>
        <a:p>
          <a:endParaRPr lang="es-ES"/>
        </a:p>
      </dgm:t>
    </dgm:pt>
    <dgm:pt modelId="{2DDB09C1-9D87-4259-977D-D1DD4A61434D}" type="pres">
      <dgm:prSet presAssocID="{A99589D7-BD8F-442E-8D71-DA56911339F6}" presName="linearFlow" presStyleCnt="0">
        <dgm:presLayoutVars>
          <dgm:resizeHandles val="exact"/>
        </dgm:presLayoutVars>
      </dgm:prSet>
      <dgm:spPr/>
    </dgm:pt>
    <dgm:pt modelId="{91A2A4C4-3636-47D6-9043-0A76D1C28A97}" type="pres">
      <dgm:prSet presAssocID="{4FC7CB7F-E4AD-4F73-8964-B3CF01BA8173}" presName="node" presStyleLbl="node1" presStyleIdx="0" presStyleCnt="3">
        <dgm:presLayoutVars>
          <dgm:bulletEnabled val="1"/>
        </dgm:presLayoutVars>
      </dgm:prSet>
      <dgm:spPr/>
      <dgm:t>
        <a:bodyPr/>
        <a:lstStyle/>
        <a:p>
          <a:endParaRPr lang="es-ES"/>
        </a:p>
      </dgm:t>
    </dgm:pt>
    <dgm:pt modelId="{B8852B44-651B-4991-A9E7-ABDF1982FC27}" type="pres">
      <dgm:prSet presAssocID="{77E87241-1CC0-431D-90C9-5D730693E2EA}" presName="sibTrans" presStyleLbl="sibTrans2D1" presStyleIdx="0" presStyleCnt="2"/>
      <dgm:spPr/>
      <dgm:t>
        <a:bodyPr/>
        <a:lstStyle/>
        <a:p>
          <a:endParaRPr lang="es-ES"/>
        </a:p>
      </dgm:t>
    </dgm:pt>
    <dgm:pt modelId="{A2C6EEF8-69E8-4182-BE18-E56C14522881}" type="pres">
      <dgm:prSet presAssocID="{77E87241-1CC0-431D-90C9-5D730693E2EA}" presName="connectorText" presStyleLbl="sibTrans2D1" presStyleIdx="0" presStyleCnt="2"/>
      <dgm:spPr/>
      <dgm:t>
        <a:bodyPr/>
        <a:lstStyle/>
        <a:p>
          <a:endParaRPr lang="es-ES"/>
        </a:p>
      </dgm:t>
    </dgm:pt>
    <dgm:pt modelId="{3327FA0E-2185-4698-A6A0-8347F1DD45CD}" type="pres">
      <dgm:prSet presAssocID="{4444744F-F46A-4C70-BBD1-70F474BB9641}" presName="node" presStyleLbl="node1" presStyleIdx="1" presStyleCnt="3">
        <dgm:presLayoutVars>
          <dgm:bulletEnabled val="1"/>
        </dgm:presLayoutVars>
      </dgm:prSet>
      <dgm:spPr/>
      <dgm:t>
        <a:bodyPr/>
        <a:lstStyle/>
        <a:p>
          <a:endParaRPr lang="es-ES"/>
        </a:p>
      </dgm:t>
    </dgm:pt>
    <dgm:pt modelId="{2BA28B01-4A7B-4690-BD39-F31EEAA4958A}" type="pres">
      <dgm:prSet presAssocID="{5489D091-1CF4-4F91-AE81-CE783A7C4AD9}" presName="sibTrans" presStyleLbl="sibTrans2D1" presStyleIdx="1" presStyleCnt="2"/>
      <dgm:spPr/>
      <dgm:t>
        <a:bodyPr/>
        <a:lstStyle/>
        <a:p>
          <a:endParaRPr lang="es-ES"/>
        </a:p>
      </dgm:t>
    </dgm:pt>
    <dgm:pt modelId="{CBE792AF-A2B5-46D7-80AD-EEB4A57B214C}" type="pres">
      <dgm:prSet presAssocID="{5489D091-1CF4-4F91-AE81-CE783A7C4AD9}" presName="connectorText" presStyleLbl="sibTrans2D1" presStyleIdx="1" presStyleCnt="2"/>
      <dgm:spPr/>
      <dgm:t>
        <a:bodyPr/>
        <a:lstStyle/>
        <a:p>
          <a:endParaRPr lang="es-ES"/>
        </a:p>
      </dgm:t>
    </dgm:pt>
    <dgm:pt modelId="{DD5A4645-2F60-40D0-8E8D-0B2638E33431}" type="pres">
      <dgm:prSet presAssocID="{8FA253C4-3D9B-4495-A0F9-537285BBBDE6}" presName="node" presStyleLbl="node1" presStyleIdx="2" presStyleCnt="3">
        <dgm:presLayoutVars>
          <dgm:bulletEnabled val="1"/>
        </dgm:presLayoutVars>
      </dgm:prSet>
      <dgm:spPr/>
      <dgm:t>
        <a:bodyPr/>
        <a:lstStyle/>
        <a:p>
          <a:endParaRPr lang="es-ES"/>
        </a:p>
      </dgm:t>
    </dgm:pt>
  </dgm:ptLst>
  <dgm:cxnLst>
    <dgm:cxn modelId="{064E4173-FC2E-4304-8FA1-B3F11524983E}" type="presOf" srcId="{5489D091-1CF4-4F91-AE81-CE783A7C4AD9}" destId="{CBE792AF-A2B5-46D7-80AD-EEB4A57B214C}" srcOrd="1" destOrd="0" presId="urn:microsoft.com/office/officeart/2005/8/layout/process2"/>
    <dgm:cxn modelId="{7AB81867-05DB-4797-AF83-C21440F451CF}" type="presOf" srcId="{4444744F-F46A-4C70-BBD1-70F474BB9641}" destId="{3327FA0E-2185-4698-A6A0-8347F1DD45CD}" srcOrd="0" destOrd="0" presId="urn:microsoft.com/office/officeart/2005/8/layout/process2"/>
    <dgm:cxn modelId="{5250A55E-8B83-462E-8980-D33B3E9C439B}" type="presOf" srcId="{4FC7CB7F-E4AD-4F73-8964-B3CF01BA8173}" destId="{91A2A4C4-3636-47D6-9043-0A76D1C28A97}" srcOrd="0" destOrd="0" presId="urn:microsoft.com/office/officeart/2005/8/layout/process2"/>
    <dgm:cxn modelId="{882C7363-CBA7-4010-8737-DA180D5C7547}" srcId="{A99589D7-BD8F-442E-8D71-DA56911339F6}" destId="{4FC7CB7F-E4AD-4F73-8964-B3CF01BA8173}" srcOrd="0" destOrd="0" parTransId="{DD7CFD85-724B-44A9-9B56-41D7DB4DCEEB}" sibTransId="{77E87241-1CC0-431D-90C9-5D730693E2EA}"/>
    <dgm:cxn modelId="{EAEEA353-D3E5-435E-AD59-258E8FB3EA1D}" type="presOf" srcId="{5489D091-1CF4-4F91-AE81-CE783A7C4AD9}" destId="{2BA28B01-4A7B-4690-BD39-F31EEAA4958A}" srcOrd="0" destOrd="0" presId="urn:microsoft.com/office/officeart/2005/8/layout/process2"/>
    <dgm:cxn modelId="{F1BA8BC7-9311-4721-A604-3FD525AD6C58}" type="presOf" srcId="{A99589D7-BD8F-442E-8D71-DA56911339F6}" destId="{2DDB09C1-9D87-4259-977D-D1DD4A61434D}" srcOrd="0" destOrd="0" presId="urn:microsoft.com/office/officeart/2005/8/layout/process2"/>
    <dgm:cxn modelId="{C9456880-2B96-4182-9978-7CD057692F0B}" srcId="{A99589D7-BD8F-442E-8D71-DA56911339F6}" destId="{4444744F-F46A-4C70-BBD1-70F474BB9641}" srcOrd="1" destOrd="0" parTransId="{33349887-F68C-4F07-B812-3CB9DBA9285A}" sibTransId="{5489D091-1CF4-4F91-AE81-CE783A7C4AD9}"/>
    <dgm:cxn modelId="{7D957D9F-6AB3-4BA7-BFCD-650D307DDEEB}" type="presOf" srcId="{77E87241-1CC0-431D-90C9-5D730693E2EA}" destId="{B8852B44-651B-4991-A9E7-ABDF1982FC27}" srcOrd="0" destOrd="0" presId="urn:microsoft.com/office/officeart/2005/8/layout/process2"/>
    <dgm:cxn modelId="{467D164A-D5EF-40D4-8303-9B18B4C3BE75}" srcId="{A99589D7-BD8F-442E-8D71-DA56911339F6}" destId="{8FA253C4-3D9B-4495-A0F9-537285BBBDE6}" srcOrd="2" destOrd="0" parTransId="{727824E7-7F95-461E-8D10-B77774EEBA5A}" sibTransId="{0A60199B-8BC9-4D23-AA20-976959064246}"/>
    <dgm:cxn modelId="{494E81BC-5240-4759-8F27-D34E3211AB2E}" type="presOf" srcId="{77E87241-1CC0-431D-90C9-5D730693E2EA}" destId="{A2C6EEF8-69E8-4182-BE18-E56C14522881}" srcOrd="1" destOrd="0" presId="urn:microsoft.com/office/officeart/2005/8/layout/process2"/>
    <dgm:cxn modelId="{BD550DF8-EB9A-4A00-BB1C-F1D0B68551CB}" type="presOf" srcId="{8FA253C4-3D9B-4495-A0F9-537285BBBDE6}" destId="{DD5A4645-2F60-40D0-8E8D-0B2638E33431}" srcOrd="0" destOrd="0" presId="urn:microsoft.com/office/officeart/2005/8/layout/process2"/>
    <dgm:cxn modelId="{77787D3F-08DA-4974-80B2-10D216BE8B97}" type="presParOf" srcId="{2DDB09C1-9D87-4259-977D-D1DD4A61434D}" destId="{91A2A4C4-3636-47D6-9043-0A76D1C28A97}" srcOrd="0" destOrd="0" presId="urn:microsoft.com/office/officeart/2005/8/layout/process2"/>
    <dgm:cxn modelId="{701CD984-4DF9-46A7-B994-BF968034DEC0}" type="presParOf" srcId="{2DDB09C1-9D87-4259-977D-D1DD4A61434D}" destId="{B8852B44-651B-4991-A9E7-ABDF1982FC27}" srcOrd="1" destOrd="0" presId="urn:microsoft.com/office/officeart/2005/8/layout/process2"/>
    <dgm:cxn modelId="{B7BE7AB0-5D5E-4D91-9828-038387AEBDD9}" type="presParOf" srcId="{B8852B44-651B-4991-A9E7-ABDF1982FC27}" destId="{A2C6EEF8-69E8-4182-BE18-E56C14522881}" srcOrd="0" destOrd="0" presId="urn:microsoft.com/office/officeart/2005/8/layout/process2"/>
    <dgm:cxn modelId="{3D4985E2-65EC-4823-B85E-0931E261F666}" type="presParOf" srcId="{2DDB09C1-9D87-4259-977D-D1DD4A61434D}" destId="{3327FA0E-2185-4698-A6A0-8347F1DD45CD}" srcOrd="2" destOrd="0" presId="urn:microsoft.com/office/officeart/2005/8/layout/process2"/>
    <dgm:cxn modelId="{B16D41C5-5F37-42C0-983F-7DE1C5D0BFAF}" type="presParOf" srcId="{2DDB09C1-9D87-4259-977D-D1DD4A61434D}" destId="{2BA28B01-4A7B-4690-BD39-F31EEAA4958A}" srcOrd="3" destOrd="0" presId="urn:microsoft.com/office/officeart/2005/8/layout/process2"/>
    <dgm:cxn modelId="{F27CE613-DD14-446D-B47E-9D6305CDF3D2}" type="presParOf" srcId="{2BA28B01-4A7B-4690-BD39-F31EEAA4958A}" destId="{CBE792AF-A2B5-46D7-80AD-EEB4A57B214C}" srcOrd="0" destOrd="0" presId="urn:microsoft.com/office/officeart/2005/8/layout/process2"/>
    <dgm:cxn modelId="{16E264A7-CC03-40AC-B28E-9A00357C2072}" type="presParOf" srcId="{2DDB09C1-9D87-4259-977D-D1DD4A61434D}" destId="{DD5A4645-2F60-40D0-8E8D-0B2638E33431}"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E7CA79-A204-444D-B93E-EA0F0609532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S"/>
        </a:p>
      </dgm:t>
    </dgm:pt>
    <dgm:pt modelId="{906D759C-AADA-44A9-84E0-79C7217FE9E5}">
      <dgm:prSet phldrT="[Texto]"/>
      <dgm:spPr/>
      <dgm:t>
        <a:bodyPr/>
        <a:lstStyle/>
        <a:p>
          <a:r>
            <a:rPr lang="es-ES" dirty="0"/>
            <a:t>Población </a:t>
          </a:r>
        </a:p>
      </dgm:t>
    </dgm:pt>
    <dgm:pt modelId="{1FBD51D3-1FBC-4B1F-9E9E-D1E97C05183F}" type="parTrans" cxnId="{7507F0D1-ECE5-44CC-A097-A240FFB2E20E}">
      <dgm:prSet/>
      <dgm:spPr/>
      <dgm:t>
        <a:bodyPr/>
        <a:lstStyle/>
        <a:p>
          <a:endParaRPr lang="es-ES"/>
        </a:p>
      </dgm:t>
    </dgm:pt>
    <dgm:pt modelId="{EA728D40-7E36-4002-B242-175FEAFBEDE9}" type="sibTrans" cxnId="{7507F0D1-ECE5-44CC-A097-A240FFB2E20E}">
      <dgm:prSet/>
      <dgm:spPr/>
      <dgm:t>
        <a:bodyPr/>
        <a:lstStyle/>
        <a:p>
          <a:endParaRPr lang="es-ES"/>
        </a:p>
      </dgm:t>
    </dgm:pt>
    <dgm:pt modelId="{29938C08-7D02-4A60-8470-190809C92225}" type="pres">
      <dgm:prSet presAssocID="{E5E7CA79-A204-444D-B93E-EA0F06095324}" presName="Name0" presStyleCnt="0">
        <dgm:presLayoutVars>
          <dgm:dir/>
          <dgm:resizeHandles val="exact"/>
        </dgm:presLayoutVars>
      </dgm:prSet>
      <dgm:spPr/>
      <dgm:t>
        <a:bodyPr/>
        <a:lstStyle/>
        <a:p>
          <a:endParaRPr lang="es-ES"/>
        </a:p>
      </dgm:t>
    </dgm:pt>
    <dgm:pt modelId="{E6A8AAC7-63B9-4980-9D3C-108F183F537C}" type="pres">
      <dgm:prSet presAssocID="{E5E7CA79-A204-444D-B93E-EA0F06095324}" presName="arrow" presStyleLbl="bgShp" presStyleIdx="0" presStyleCnt="1"/>
      <dgm:spPr/>
    </dgm:pt>
    <dgm:pt modelId="{A451DE80-55A4-4A95-AC5D-7B312CFB8AD9}" type="pres">
      <dgm:prSet presAssocID="{E5E7CA79-A204-444D-B93E-EA0F06095324}" presName="points" presStyleCnt="0"/>
      <dgm:spPr/>
    </dgm:pt>
    <dgm:pt modelId="{E6C75D9C-F71A-4D5E-ADB8-AF747AE45402}" type="pres">
      <dgm:prSet presAssocID="{906D759C-AADA-44A9-84E0-79C7217FE9E5}" presName="compositeA" presStyleCnt="0"/>
      <dgm:spPr/>
    </dgm:pt>
    <dgm:pt modelId="{F07F2313-7178-44E7-B5BF-93F22426165E}" type="pres">
      <dgm:prSet presAssocID="{906D759C-AADA-44A9-84E0-79C7217FE9E5}" presName="textA" presStyleLbl="revTx" presStyleIdx="0" presStyleCnt="1">
        <dgm:presLayoutVars>
          <dgm:bulletEnabled val="1"/>
        </dgm:presLayoutVars>
      </dgm:prSet>
      <dgm:spPr/>
      <dgm:t>
        <a:bodyPr/>
        <a:lstStyle/>
        <a:p>
          <a:endParaRPr lang="es-ES"/>
        </a:p>
      </dgm:t>
    </dgm:pt>
    <dgm:pt modelId="{63D94175-64CA-4DF0-83C1-D65A528D13D6}" type="pres">
      <dgm:prSet presAssocID="{906D759C-AADA-44A9-84E0-79C7217FE9E5}" presName="circleA" presStyleLbl="node1" presStyleIdx="0" presStyleCnt="1"/>
      <dgm:spPr/>
    </dgm:pt>
    <dgm:pt modelId="{623D9EC0-E996-4A1E-BE56-040D86CD2282}" type="pres">
      <dgm:prSet presAssocID="{906D759C-AADA-44A9-84E0-79C7217FE9E5}" presName="spaceA" presStyleCnt="0"/>
      <dgm:spPr/>
    </dgm:pt>
  </dgm:ptLst>
  <dgm:cxnLst>
    <dgm:cxn modelId="{CDEEAD1D-B134-40CC-90E3-3CC33F192053}" type="presOf" srcId="{E5E7CA79-A204-444D-B93E-EA0F06095324}" destId="{29938C08-7D02-4A60-8470-190809C92225}" srcOrd="0" destOrd="0" presId="urn:microsoft.com/office/officeart/2005/8/layout/hProcess11"/>
    <dgm:cxn modelId="{B8DC82FD-7995-4BDA-9F23-4CD8EB457E62}" type="presOf" srcId="{906D759C-AADA-44A9-84E0-79C7217FE9E5}" destId="{F07F2313-7178-44E7-B5BF-93F22426165E}" srcOrd="0" destOrd="0" presId="urn:microsoft.com/office/officeart/2005/8/layout/hProcess11"/>
    <dgm:cxn modelId="{7507F0D1-ECE5-44CC-A097-A240FFB2E20E}" srcId="{E5E7CA79-A204-444D-B93E-EA0F06095324}" destId="{906D759C-AADA-44A9-84E0-79C7217FE9E5}" srcOrd="0" destOrd="0" parTransId="{1FBD51D3-1FBC-4B1F-9E9E-D1E97C05183F}" sibTransId="{EA728D40-7E36-4002-B242-175FEAFBEDE9}"/>
    <dgm:cxn modelId="{8B743B5F-DA53-4E1E-8F08-4EE046B387B6}" type="presParOf" srcId="{29938C08-7D02-4A60-8470-190809C92225}" destId="{E6A8AAC7-63B9-4980-9D3C-108F183F537C}" srcOrd="0" destOrd="0" presId="urn:microsoft.com/office/officeart/2005/8/layout/hProcess11"/>
    <dgm:cxn modelId="{5C309AF3-DBF9-4F34-A50C-780805FD6888}" type="presParOf" srcId="{29938C08-7D02-4A60-8470-190809C92225}" destId="{A451DE80-55A4-4A95-AC5D-7B312CFB8AD9}" srcOrd="1" destOrd="0" presId="urn:microsoft.com/office/officeart/2005/8/layout/hProcess11"/>
    <dgm:cxn modelId="{EEFBD868-274E-465C-AB7F-3E69545D7CC9}" type="presParOf" srcId="{A451DE80-55A4-4A95-AC5D-7B312CFB8AD9}" destId="{E6C75D9C-F71A-4D5E-ADB8-AF747AE45402}" srcOrd="0" destOrd="0" presId="urn:microsoft.com/office/officeart/2005/8/layout/hProcess11"/>
    <dgm:cxn modelId="{BDA8F85F-5A01-4D21-9208-9F624C712978}" type="presParOf" srcId="{E6C75D9C-F71A-4D5E-ADB8-AF747AE45402}" destId="{F07F2313-7178-44E7-B5BF-93F22426165E}" srcOrd="0" destOrd="0" presId="urn:microsoft.com/office/officeart/2005/8/layout/hProcess11"/>
    <dgm:cxn modelId="{38141BE4-0184-4236-8B5F-4E1EDBFB140D}" type="presParOf" srcId="{E6C75D9C-F71A-4D5E-ADB8-AF747AE45402}" destId="{63D94175-64CA-4DF0-83C1-D65A528D13D6}" srcOrd="1" destOrd="0" presId="urn:microsoft.com/office/officeart/2005/8/layout/hProcess11"/>
    <dgm:cxn modelId="{D1D84EF1-3969-4669-89FC-F60F6DDF5996}" type="presParOf" srcId="{E6C75D9C-F71A-4D5E-ADB8-AF747AE45402}" destId="{623D9EC0-E996-4A1E-BE56-040D86CD228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59A8CB-63BC-452A-90DE-4FAC14132CF4}" type="doc">
      <dgm:prSet loTypeId="urn:microsoft.com/office/officeart/2009/3/layout/RandomtoResultProcess" loCatId="process" qsTypeId="urn:microsoft.com/office/officeart/2005/8/quickstyle/simple3" qsCatId="simple" csTypeId="urn:microsoft.com/office/officeart/2005/8/colors/colorful1" csCatId="colorful" phldr="1"/>
      <dgm:spPr/>
      <dgm:t>
        <a:bodyPr/>
        <a:lstStyle/>
        <a:p>
          <a:endParaRPr lang="es-ES"/>
        </a:p>
      </dgm:t>
    </dgm:pt>
    <dgm:pt modelId="{C2A4D638-A5CD-46D9-8DC4-425335D3C278}">
      <dgm:prSet phldrT="[Texto]"/>
      <dgm:spPr/>
      <dgm:t>
        <a:bodyPr/>
        <a:lstStyle/>
        <a:p>
          <a:r>
            <a:rPr lang="es-ES" b="1" dirty="0"/>
            <a:t>Análisis Factorial</a:t>
          </a:r>
        </a:p>
      </dgm:t>
    </dgm:pt>
    <dgm:pt modelId="{8CF6CA7F-8B65-4851-80A4-B3125ED974A6}" type="parTrans" cxnId="{21A8D8C4-7E98-4AA2-84B5-65B12B3534AE}">
      <dgm:prSet/>
      <dgm:spPr/>
      <dgm:t>
        <a:bodyPr/>
        <a:lstStyle/>
        <a:p>
          <a:endParaRPr lang="es-ES"/>
        </a:p>
      </dgm:t>
    </dgm:pt>
    <dgm:pt modelId="{78E29E0B-C678-4575-9695-FE372D750DDD}" type="sibTrans" cxnId="{21A8D8C4-7E98-4AA2-84B5-65B12B3534AE}">
      <dgm:prSet/>
      <dgm:spPr/>
      <dgm:t>
        <a:bodyPr/>
        <a:lstStyle/>
        <a:p>
          <a:endParaRPr lang="es-ES"/>
        </a:p>
      </dgm:t>
    </dgm:pt>
    <dgm:pt modelId="{615282B8-C9DC-47E9-8DCC-3A812050070F}">
      <dgm:prSet phldrT="[Texto]"/>
      <dgm:spPr/>
      <dgm:t>
        <a:bodyPr/>
        <a:lstStyle/>
        <a:p>
          <a:r>
            <a:rPr lang="es-ES" dirty="0"/>
            <a:t>Número mínimo de dimensiones</a:t>
          </a:r>
        </a:p>
      </dgm:t>
    </dgm:pt>
    <dgm:pt modelId="{0C37C7BC-FB58-4888-BD57-0B3984E01F3F}" type="parTrans" cxnId="{1F321834-1D4A-483D-9C68-4794BC7D723A}">
      <dgm:prSet/>
      <dgm:spPr/>
      <dgm:t>
        <a:bodyPr/>
        <a:lstStyle/>
        <a:p>
          <a:endParaRPr lang="es-ES"/>
        </a:p>
      </dgm:t>
    </dgm:pt>
    <dgm:pt modelId="{87A4B141-66BB-44CE-AD43-87BBCA19D490}" type="sibTrans" cxnId="{1F321834-1D4A-483D-9C68-4794BC7D723A}">
      <dgm:prSet/>
      <dgm:spPr/>
      <dgm:t>
        <a:bodyPr/>
        <a:lstStyle/>
        <a:p>
          <a:endParaRPr lang="es-ES"/>
        </a:p>
      </dgm:t>
    </dgm:pt>
    <dgm:pt modelId="{2952156E-ACFC-4EBE-8624-04AFD93A6727}">
      <dgm:prSet phldrT="[Texto]"/>
      <dgm:spPr/>
      <dgm:t>
        <a:bodyPr/>
        <a:lstStyle/>
        <a:p>
          <a:r>
            <a:rPr lang="es-ES" dirty="0"/>
            <a:t>Reducir Datos</a:t>
          </a:r>
        </a:p>
      </dgm:t>
    </dgm:pt>
    <dgm:pt modelId="{65AF201B-6B58-4FA8-975F-2879FA84D156}" type="parTrans" cxnId="{99D2BD74-DF36-41A8-9FFE-53F803517536}">
      <dgm:prSet/>
      <dgm:spPr/>
      <dgm:t>
        <a:bodyPr/>
        <a:lstStyle/>
        <a:p>
          <a:endParaRPr lang="es-ES"/>
        </a:p>
      </dgm:t>
    </dgm:pt>
    <dgm:pt modelId="{F4407D7C-6792-4627-9A96-2420A08A0E81}" type="sibTrans" cxnId="{99D2BD74-DF36-41A8-9FFE-53F803517536}">
      <dgm:prSet/>
      <dgm:spPr/>
      <dgm:t>
        <a:bodyPr/>
        <a:lstStyle/>
        <a:p>
          <a:endParaRPr lang="es-ES"/>
        </a:p>
      </dgm:t>
    </dgm:pt>
    <dgm:pt modelId="{D074F148-09E6-4018-BC7A-0928764ADEEF}">
      <dgm:prSet phldrT="[Texto]"/>
      <dgm:spPr/>
      <dgm:t>
        <a:bodyPr/>
        <a:lstStyle/>
        <a:p>
          <a:r>
            <a:rPr lang="es-ES" dirty="0"/>
            <a:t>Explicar el máximo de información obtenida de los datos.</a:t>
          </a:r>
        </a:p>
      </dgm:t>
    </dgm:pt>
    <dgm:pt modelId="{2CFD7A6E-7D71-4125-A6F5-585F25589F27}" type="parTrans" cxnId="{A391E7BB-DA05-4806-9802-3B7D19CF5186}">
      <dgm:prSet/>
      <dgm:spPr/>
      <dgm:t>
        <a:bodyPr/>
        <a:lstStyle/>
        <a:p>
          <a:endParaRPr lang="es-ES"/>
        </a:p>
      </dgm:t>
    </dgm:pt>
    <dgm:pt modelId="{5231D132-D161-40F2-A3C6-86763803C237}" type="sibTrans" cxnId="{A391E7BB-DA05-4806-9802-3B7D19CF5186}">
      <dgm:prSet/>
      <dgm:spPr/>
      <dgm:t>
        <a:bodyPr/>
        <a:lstStyle/>
        <a:p>
          <a:endParaRPr lang="es-ES"/>
        </a:p>
      </dgm:t>
    </dgm:pt>
    <dgm:pt modelId="{E9456BE5-EA59-496A-AF58-9A4716364DD3}" type="pres">
      <dgm:prSet presAssocID="{AC59A8CB-63BC-452A-90DE-4FAC14132CF4}" presName="Name0" presStyleCnt="0">
        <dgm:presLayoutVars>
          <dgm:dir/>
          <dgm:animOne val="branch"/>
          <dgm:animLvl val="lvl"/>
        </dgm:presLayoutVars>
      </dgm:prSet>
      <dgm:spPr/>
      <dgm:t>
        <a:bodyPr/>
        <a:lstStyle/>
        <a:p>
          <a:endParaRPr lang="es-ES"/>
        </a:p>
      </dgm:t>
    </dgm:pt>
    <dgm:pt modelId="{15962D61-026A-4367-AB07-7815211B3BF6}" type="pres">
      <dgm:prSet presAssocID="{C2A4D638-A5CD-46D9-8DC4-425335D3C278}" presName="chaos" presStyleCnt="0"/>
      <dgm:spPr/>
    </dgm:pt>
    <dgm:pt modelId="{A40DBAD5-E69A-4D98-8CD4-E0F56063CF3F}" type="pres">
      <dgm:prSet presAssocID="{C2A4D638-A5CD-46D9-8DC4-425335D3C278}" presName="parTx1" presStyleLbl="revTx" presStyleIdx="0" presStyleCnt="3"/>
      <dgm:spPr/>
      <dgm:t>
        <a:bodyPr/>
        <a:lstStyle/>
        <a:p>
          <a:endParaRPr lang="es-ES"/>
        </a:p>
      </dgm:t>
    </dgm:pt>
    <dgm:pt modelId="{B6171F35-D856-48FE-8727-E921394F3F7A}" type="pres">
      <dgm:prSet presAssocID="{C2A4D638-A5CD-46D9-8DC4-425335D3C278}" presName="desTx1" presStyleLbl="revTx" presStyleIdx="1" presStyleCnt="3">
        <dgm:presLayoutVars>
          <dgm:bulletEnabled val="1"/>
        </dgm:presLayoutVars>
      </dgm:prSet>
      <dgm:spPr/>
      <dgm:t>
        <a:bodyPr/>
        <a:lstStyle/>
        <a:p>
          <a:endParaRPr lang="es-ES"/>
        </a:p>
      </dgm:t>
    </dgm:pt>
    <dgm:pt modelId="{85D7B26B-449E-4F34-A814-723D4B809DE5}" type="pres">
      <dgm:prSet presAssocID="{C2A4D638-A5CD-46D9-8DC4-425335D3C278}" presName="c1" presStyleLbl="node1" presStyleIdx="0" presStyleCnt="19"/>
      <dgm:spPr/>
    </dgm:pt>
    <dgm:pt modelId="{AB4F01B0-4083-4F43-8B39-457EE7CE920A}" type="pres">
      <dgm:prSet presAssocID="{C2A4D638-A5CD-46D9-8DC4-425335D3C278}" presName="c2" presStyleLbl="node1" presStyleIdx="1" presStyleCnt="19"/>
      <dgm:spPr/>
    </dgm:pt>
    <dgm:pt modelId="{4A785E78-7B15-423E-81A4-FB7251C1DB31}" type="pres">
      <dgm:prSet presAssocID="{C2A4D638-A5CD-46D9-8DC4-425335D3C278}" presName="c3" presStyleLbl="node1" presStyleIdx="2" presStyleCnt="19"/>
      <dgm:spPr/>
    </dgm:pt>
    <dgm:pt modelId="{D00A71C0-DCF4-4235-899A-B69F89801AAA}" type="pres">
      <dgm:prSet presAssocID="{C2A4D638-A5CD-46D9-8DC4-425335D3C278}" presName="c4" presStyleLbl="node1" presStyleIdx="3" presStyleCnt="19"/>
      <dgm:spPr/>
    </dgm:pt>
    <dgm:pt modelId="{00D17F71-D0CA-4BC9-9C23-31273F376599}" type="pres">
      <dgm:prSet presAssocID="{C2A4D638-A5CD-46D9-8DC4-425335D3C278}" presName="c5" presStyleLbl="node1" presStyleIdx="4" presStyleCnt="19"/>
      <dgm:spPr/>
    </dgm:pt>
    <dgm:pt modelId="{E14867AB-469C-4167-AB35-5E17F493DCD4}" type="pres">
      <dgm:prSet presAssocID="{C2A4D638-A5CD-46D9-8DC4-425335D3C278}" presName="c6" presStyleLbl="node1" presStyleIdx="5" presStyleCnt="19"/>
      <dgm:spPr/>
    </dgm:pt>
    <dgm:pt modelId="{CFEA1F5B-A343-47C7-B3F7-8D845C84DCA7}" type="pres">
      <dgm:prSet presAssocID="{C2A4D638-A5CD-46D9-8DC4-425335D3C278}" presName="c7" presStyleLbl="node1" presStyleIdx="6" presStyleCnt="19"/>
      <dgm:spPr/>
    </dgm:pt>
    <dgm:pt modelId="{900BA212-707A-4EDD-A30F-9937F2FB41D6}" type="pres">
      <dgm:prSet presAssocID="{C2A4D638-A5CD-46D9-8DC4-425335D3C278}" presName="c8" presStyleLbl="node1" presStyleIdx="7" presStyleCnt="19"/>
      <dgm:spPr/>
    </dgm:pt>
    <dgm:pt modelId="{BE971E36-5E28-4CDE-8F1F-0A65C9E89DE7}" type="pres">
      <dgm:prSet presAssocID="{C2A4D638-A5CD-46D9-8DC4-425335D3C278}" presName="c9" presStyleLbl="node1" presStyleIdx="8" presStyleCnt="19"/>
      <dgm:spPr/>
    </dgm:pt>
    <dgm:pt modelId="{56FDB601-FFA4-40B7-B156-EBF5E5C68297}" type="pres">
      <dgm:prSet presAssocID="{C2A4D638-A5CD-46D9-8DC4-425335D3C278}" presName="c10" presStyleLbl="node1" presStyleIdx="9" presStyleCnt="19"/>
      <dgm:spPr/>
    </dgm:pt>
    <dgm:pt modelId="{EDE8E46B-4BEC-481C-A268-383CE5F6DCCD}" type="pres">
      <dgm:prSet presAssocID="{C2A4D638-A5CD-46D9-8DC4-425335D3C278}" presName="c11" presStyleLbl="node1" presStyleIdx="10" presStyleCnt="19"/>
      <dgm:spPr/>
    </dgm:pt>
    <dgm:pt modelId="{5DC17747-D631-451C-A01A-BE5C24A54078}" type="pres">
      <dgm:prSet presAssocID="{C2A4D638-A5CD-46D9-8DC4-425335D3C278}" presName="c12" presStyleLbl="node1" presStyleIdx="11" presStyleCnt="19"/>
      <dgm:spPr/>
    </dgm:pt>
    <dgm:pt modelId="{9DCBF2B7-DF1F-42F0-A7A0-10B966A25C5F}" type="pres">
      <dgm:prSet presAssocID="{C2A4D638-A5CD-46D9-8DC4-425335D3C278}" presName="c13" presStyleLbl="node1" presStyleIdx="12" presStyleCnt="19"/>
      <dgm:spPr/>
    </dgm:pt>
    <dgm:pt modelId="{5D2E67F9-63D7-4C3F-A5D4-B2A48526086C}" type="pres">
      <dgm:prSet presAssocID="{C2A4D638-A5CD-46D9-8DC4-425335D3C278}" presName="c14" presStyleLbl="node1" presStyleIdx="13" presStyleCnt="19"/>
      <dgm:spPr/>
    </dgm:pt>
    <dgm:pt modelId="{69C81F05-9D6C-4D96-B4AD-576ABF7D488E}" type="pres">
      <dgm:prSet presAssocID="{C2A4D638-A5CD-46D9-8DC4-425335D3C278}" presName="c15" presStyleLbl="node1" presStyleIdx="14" presStyleCnt="19"/>
      <dgm:spPr/>
    </dgm:pt>
    <dgm:pt modelId="{6C962A3B-2242-4DB2-9033-3D23CB9B2BB1}" type="pres">
      <dgm:prSet presAssocID="{C2A4D638-A5CD-46D9-8DC4-425335D3C278}" presName="c16" presStyleLbl="node1" presStyleIdx="15" presStyleCnt="19"/>
      <dgm:spPr/>
    </dgm:pt>
    <dgm:pt modelId="{D82259A3-C44E-4822-895C-E5637FAA8597}" type="pres">
      <dgm:prSet presAssocID="{C2A4D638-A5CD-46D9-8DC4-425335D3C278}" presName="c17" presStyleLbl="node1" presStyleIdx="16" presStyleCnt="19"/>
      <dgm:spPr/>
    </dgm:pt>
    <dgm:pt modelId="{C84E4F8E-410A-42C2-9A63-975845071587}" type="pres">
      <dgm:prSet presAssocID="{C2A4D638-A5CD-46D9-8DC4-425335D3C278}" presName="c18" presStyleLbl="node1" presStyleIdx="17" presStyleCnt="19"/>
      <dgm:spPr/>
    </dgm:pt>
    <dgm:pt modelId="{ECFCA5F5-0B55-4085-82B2-6766C64C8771}" type="pres">
      <dgm:prSet presAssocID="{78E29E0B-C678-4575-9695-FE372D750DDD}" presName="chevronComposite1" presStyleCnt="0"/>
      <dgm:spPr/>
    </dgm:pt>
    <dgm:pt modelId="{D3693F0E-4B22-48F0-B3ED-F0D2D57A0A4D}" type="pres">
      <dgm:prSet presAssocID="{78E29E0B-C678-4575-9695-FE372D750DDD}" presName="chevron1" presStyleLbl="sibTrans2D1" presStyleIdx="0" presStyleCnt="2"/>
      <dgm:spPr/>
    </dgm:pt>
    <dgm:pt modelId="{B979DC2C-7834-4E59-9EF4-12F4E476E8F6}" type="pres">
      <dgm:prSet presAssocID="{78E29E0B-C678-4575-9695-FE372D750DDD}" presName="spChevron1" presStyleCnt="0"/>
      <dgm:spPr/>
    </dgm:pt>
    <dgm:pt modelId="{37555487-B113-4D8A-8FA7-B0CEC0E459D4}" type="pres">
      <dgm:prSet presAssocID="{78E29E0B-C678-4575-9695-FE372D750DDD}" presName="overlap" presStyleCnt="0"/>
      <dgm:spPr/>
    </dgm:pt>
    <dgm:pt modelId="{63CE01FB-5F6E-4C7A-9E60-3E08804D84A4}" type="pres">
      <dgm:prSet presAssocID="{78E29E0B-C678-4575-9695-FE372D750DDD}" presName="chevronComposite2" presStyleCnt="0"/>
      <dgm:spPr/>
    </dgm:pt>
    <dgm:pt modelId="{D15AA2F9-EE00-4468-AE64-7349FCAFD2E1}" type="pres">
      <dgm:prSet presAssocID="{78E29E0B-C678-4575-9695-FE372D750DDD}" presName="chevron2" presStyleLbl="sibTrans2D1" presStyleIdx="1" presStyleCnt="2"/>
      <dgm:spPr/>
    </dgm:pt>
    <dgm:pt modelId="{C6FB78CD-03C8-44A2-A55D-8D4C3E6AD883}" type="pres">
      <dgm:prSet presAssocID="{78E29E0B-C678-4575-9695-FE372D750DDD}" presName="spChevron2" presStyleCnt="0"/>
      <dgm:spPr/>
    </dgm:pt>
    <dgm:pt modelId="{E9C556BA-0192-4E16-9F6F-4870883FE9A4}" type="pres">
      <dgm:prSet presAssocID="{2952156E-ACFC-4EBE-8624-04AFD93A6727}" presName="last" presStyleCnt="0"/>
      <dgm:spPr/>
    </dgm:pt>
    <dgm:pt modelId="{7EF34658-4759-4C77-BEB4-718D0A6B179C}" type="pres">
      <dgm:prSet presAssocID="{2952156E-ACFC-4EBE-8624-04AFD93A6727}" presName="circleTx" presStyleLbl="node1" presStyleIdx="18" presStyleCnt="19"/>
      <dgm:spPr/>
      <dgm:t>
        <a:bodyPr/>
        <a:lstStyle/>
        <a:p>
          <a:endParaRPr lang="es-ES"/>
        </a:p>
      </dgm:t>
    </dgm:pt>
    <dgm:pt modelId="{A7035F5F-511B-4835-9AE1-27A42956FC3F}" type="pres">
      <dgm:prSet presAssocID="{2952156E-ACFC-4EBE-8624-04AFD93A6727}" presName="desTxN" presStyleLbl="revTx" presStyleIdx="2" presStyleCnt="3">
        <dgm:presLayoutVars>
          <dgm:bulletEnabled val="1"/>
        </dgm:presLayoutVars>
      </dgm:prSet>
      <dgm:spPr/>
      <dgm:t>
        <a:bodyPr/>
        <a:lstStyle/>
        <a:p>
          <a:endParaRPr lang="es-ES"/>
        </a:p>
      </dgm:t>
    </dgm:pt>
    <dgm:pt modelId="{4BAA428C-30C8-4D60-A5EB-332808AC6DB7}" type="pres">
      <dgm:prSet presAssocID="{2952156E-ACFC-4EBE-8624-04AFD93A6727}" presName="spN" presStyleCnt="0"/>
      <dgm:spPr/>
    </dgm:pt>
  </dgm:ptLst>
  <dgm:cxnLst>
    <dgm:cxn modelId="{35D93D0D-6096-4024-8596-BA7AB17FE8F8}" type="presOf" srcId="{AC59A8CB-63BC-452A-90DE-4FAC14132CF4}" destId="{E9456BE5-EA59-496A-AF58-9A4716364DD3}" srcOrd="0" destOrd="0" presId="urn:microsoft.com/office/officeart/2009/3/layout/RandomtoResultProcess"/>
    <dgm:cxn modelId="{6F73CB72-3345-4E2A-953C-E9595C3499A0}" type="presOf" srcId="{D074F148-09E6-4018-BC7A-0928764ADEEF}" destId="{A7035F5F-511B-4835-9AE1-27A42956FC3F}" srcOrd="0" destOrd="0" presId="urn:microsoft.com/office/officeart/2009/3/layout/RandomtoResultProcess"/>
    <dgm:cxn modelId="{21A8D8C4-7E98-4AA2-84B5-65B12B3534AE}" srcId="{AC59A8CB-63BC-452A-90DE-4FAC14132CF4}" destId="{C2A4D638-A5CD-46D9-8DC4-425335D3C278}" srcOrd="0" destOrd="0" parTransId="{8CF6CA7F-8B65-4851-80A4-B3125ED974A6}" sibTransId="{78E29E0B-C678-4575-9695-FE372D750DDD}"/>
    <dgm:cxn modelId="{4E6B3CE1-F2E9-4EA1-8E4B-41CB19EE2FED}" type="presOf" srcId="{2952156E-ACFC-4EBE-8624-04AFD93A6727}" destId="{7EF34658-4759-4C77-BEB4-718D0A6B179C}" srcOrd="0" destOrd="0" presId="urn:microsoft.com/office/officeart/2009/3/layout/RandomtoResultProcess"/>
    <dgm:cxn modelId="{1F321834-1D4A-483D-9C68-4794BC7D723A}" srcId="{C2A4D638-A5CD-46D9-8DC4-425335D3C278}" destId="{615282B8-C9DC-47E9-8DCC-3A812050070F}" srcOrd="0" destOrd="0" parTransId="{0C37C7BC-FB58-4888-BD57-0B3984E01F3F}" sibTransId="{87A4B141-66BB-44CE-AD43-87BBCA19D490}"/>
    <dgm:cxn modelId="{99D2BD74-DF36-41A8-9FFE-53F803517536}" srcId="{AC59A8CB-63BC-452A-90DE-4FAC14132CF4}" destId="{2952156E-ACFC-4EBE-8624-04AFD93A6727}" srcOrd="1" destOrd="0" parTransId="{65AF201B-6B58-4FA8-975F-2879FA84D156}" sibTransId="{F4407D7C-6792-4627-9A96-2420A08A0E81}"/>
    <dgm:cxn modelId="{9D5E5E5F-04B7-4615-B287-B5034588F241}" type="presOf" srcId="{615282B8-C9DC-47E9-8DCC-3A812050070F}" destId="{B6171F35-D856-48FE-8727-E921394F3F7A}" srcOrd="0" destOrd="0" presId="urn:microsoft.com/office/officeart/2009/3/layout/RandomtoResultProcess"/>
    <dgm:cxn modelId="{41700331-4723-421C-8FBE-28FF4A7737AB}" type="presOf" srcId="{C2A4D638-A5CD-46D9-8DC4-425335D3C278}" destId="{A40DBAD5-E69A-4D98-8CD4-E0F56063CF3F}" srcOrd="0" destOrd="0" presId="urn:microsoft.com/office/officeart/2009/3/layout/RandomtoResultProcess"/>
    <dgm:cxn modelId="{A391E7BB-DA05-4806-9802-3B7D19CF5186}" srcId="{2952156E-ACFC-4EBE-8624-04AFD93A6727}" destId="{D074F148-09E6-4018-BC7A-0928764ADEEF}" srcOrd="0" destOrd="0" parTransId="{2CFD7A6E-7D71-4125-A6F5-585F25589F27}" sibTransId="{5231D132-D161-40F2-A3C6-86763803C237}"/>
    <dgm:cxn modelId="{0776E5F6-7ADA-4A79-B108-DF9F7C86F432}" type="presParOf" srcId="{E9456BE5-EA59-496A-AF58-9A4716364DD3}" destId="{15962D61-026A-4367-AB07-7815211B3BF6}" srcOrd="0" destOrd="0" presId="urn:microsoft.com/office/officeart/2009/3/layout/RandomtoResultProcess"/>
    <dgm:cxn modelId="{7C57B332-5750-4AA7-B054-A42BA0262E45}" type="presParOf" srcId="{15962D61-026A-4367-AB07-7815211B3BF6}" destId="{A40DBAD5-E69A-4D98-8CD4-E0F56063CF3F}" srcOrd="0" destOrd="0" presId="urn:microsoft.com/office/officeart/2009/3/layout/RandomtoResultProcess"/>
    <dgm:cxn modelId="{BE5C33C8-5ECE-4563-B72E-AD7D44974FEE}" type="presParOf" srcId="{15962D61-026A-4367-AB07-7815211B3BF6}" destId="{B6171F35-D856-48FE-8727-E921394F3F7A}" srcOrd="1" destOrd="0" presId="urn:microsoft.com/office/officeart/2009/3/layout/RandomtoResultProcess"/>
    <dgm:cxn modelId="{5799A499-889A-44C4-AB26-F4BE6B621FC7}" type="presParOf" srcId="{15962D61-026A-4367-AB07-7815211B3BF6}" destId="{85D7B26B-449E-4F34-A814-723D4B809DE5}" srcOrd="2" destOrd="0" presId="urn:microsoft.com/office/officeart/2009/3/layout/RandomtoResultProcess"/>
    <dgm:cxn modelId="{B07B9A0F-C767-4419-A954-0580C0CA4E6D}" type="presParOf" srcId="{15962D61-026A-4367-AB07-7815211B3BF6}" destId="{AB4F01B0-4083-4F43-8B39-457EE7CE920A}" srcOrd="3" destOrd="0" presId="urn:microsoft.com/office/officeart/2009/3/layout/RandomtoResultProcess"/>
    <dgm:cxn modelId="{F7E9F01A-1BF3-4B13-A631-33B9F2631BE5}" type="presParOf" srcId="{15962D61-026A-4367-AB07-7815211B3BF6}" destId="{4A785E78-7B15-423E-81A4-FB7251C1DB31}" srcOrd="4" destOrd="0" presId="urn:microsoft.com/office/officeart/2009/3/layout/RandomtoResultProcess"/>
    <dgm:cxn modelId="{D5B7A08C-9AB0-49CE-9A72-7246FD01FA26}" type="presParOf" srcId="{15962D61-026A-4367-AB07-7815211B3BF6}" destId="{D00A71C0-DCF4-4235-899A-B69F89801AAA}" srcOrd="5" destOrd="0" presId="urn:microsoft.com/office/officeart/2009/3/layout/RandomtoResultProcess"/>
    <dgm:cxn modelId="{46243A11-A7DE-4C09-A036-652A2DD9D8DE}" type="presParOf" srcId="{15962D61-026A-4367-AB07-7815211B3BF6}" destId="{00D17F71-D0CA-4BC9-9C23-31273F376599}" srcOrd="6" destOrd="0" presId="urn:microsoft.com/office/officeart/2009/3/layout/RandomtoResultProcess"/>
    <dgm:cxn modelId="{8CBB94ED-8055-4DE8-BE52-915C7F4725A6}" type="presParOf" srcId="{15962D61-026A-4367-AB07-7815211B3BF6}" destId="{E14867AB-469C-4167-AB35-5E17F493DCD4}" srcOrd="7" destOrd="0" presId="urn:microsoft.com/office/officeart/2009/3/layout/RandomtoResultProcess"/>
    <dgm:cxn modelId="{D8D1A545-E9ED-441C-875F-B73CA893BBFA}" type="presParOf" srcId="{15962D61-026A-4367-AB07-7815211B3BF6}" destId="{CFEA1F5B-A343-47C7-B3F7-8D845C84DCA7}" srcOrd="8" destOrd="0" presId="urn:microsoft.com/office/officeart/2009/3/layout/RandomtoResultProcess"/>
    <dgm:cxn modelId="{F9A5DD60-61DD-4E09-B871-7B3C62EA82CB}" type="presParOf" srcId="{15962D61-026A-4367-AB07-7815211B3BF6}" destId="{900BA212-707A-4EDD-A30F-9937F2FB41D6}" srcOrd="9" destOrd="0" presId="urn:microsoft.com/office/officeart/2009/3/layout/RandomtoResultProcess"/>
    <dgm:cxn modelId="{07A3CA0A-4458-4A9F-A1D4-ED120F0EF186}" type="presParOf" srcId="{15962D61-026A-4367-AB07-7815211B3BF6}" destId="{BE971E36-5E28-4CDE-8F1F-0A65C9E89DE7}" srcOrd="10" destOrd="0" presId="urn:microsoft.com/office/officeart/2009/3/layout/RandomtoResultProcess"/>
    <dgm:cxn modelId="{05E25E6E-CB7D-4C37-BBCD-30345F60211D}" type="presParOf" srcId="{15962D61-026A-4367-AB07-7815211B3BF6}" destId="{56FDB601-FFA4-40B7-B156-EBF5E5C68297}" srcOrd="11" destOrd="0" presId="urn:microsoft.com/office/officeart/2009/3/layout/RandomtoResultProcess"/>
    <dgm:cxn modelId="{DBE22982-FEAA-4427-976C-7FF252A9CFDB}" type="presParOf" srcId="{15962D61-026A-4367-AB07-7815211B3BF6}" destId="{EDE8E46B-4BEC-481C-A268-383CE5F6DCCD}" srcOrd="12" destOrd="0" presId="urn:microsoft.com/office/officeart/2009/3/layout/RandomtoResultProcess"/>
    <dgm:cxn modelId="{82E51213-1770-42B1-B499-313417F5C8D4}" type="presParOf" srcId="{15962D61-026A-4367-AB07-7815211B3BF6}" destId="{5DC17747-D631-451C-A01A-BE5C24A54078}" srcOrd="13" destOrd="0" presId="urn:microsoft.com/office/officeart/2009/3/layout/RandomtoResultProcess"/>
    <dgm:cxn modelId="{56271A28-A474-4325-B76D-E9195EC1C768}" type="presParOf" srcId="{15962D61-026A-4367-AB07-7815211B3BF6}" destId="{9DCBF2B7-DF1F-42F0-A7A0-10B966A25C5F}" srcOrd="14" destOrd="0" presId="urn:microsoft.com/office/officeart/2009/3/layout/RandomtoResultProcess"/>
    <dgm:cxn modelId="{709732DA-6189-4471-972F-A68FF3474690}" type="presParOf" srcId="{15962D61-026A-4367-AB07-7815211B3BF6}" destId="{5D2E67F9-63D7-4C3F-A5D4-B2A48526086C}" srcOrd="15" destOrd="0" presId="urn:microsoft.com/office/officeart/2009/3/layout/RandomtoResultProcess"/>
    <dgm:cxn modelId="{1A06A735-3171-4B25-9A2C-800A133BC504}" type="presParOf" srcId="{15962D61-026A-4367-AB07-7815211B3BF6}" destId="{69C81F05-9D6C-4D96-B4AD-576ABF7D488E}" srcOrd="16" destOrd="0" presId="urn:microsoft.com/office/officeart/2009/3/layout/RandomtoResultProcess"/>
    <dgm:cxn modelId="{B1C0E605-C0EF-45E7-B268-D2EB050C42DC}" type="presParOf" srcId="{15962D61-026A-4367-AB07-7815211B3BF6}" destId="{6C962A3B-2242-4DB2-9033-3D23CB9B2BB1}" srcOrd="17" destOrd="0" presId="urn:microsoft.com/office/officeart/2009/3/layout/RandomtoResultProcess"/>
    <dgm:cxn modelId="{B04C4427-CA69-4656-9703-31C47300BC54}" type="presParOf" srcId="{15962D61-026A-4367-AB07-7815211B3BF6}" destId="{D82259A3-C44E-4822-895C-E5637FAA8597}" srcOrd="18" destOrd="0" presId="urn:microsoft.com/office/officeart/2009/3/layout/RandomtoResultProcess"/>
    <dgm:cxn modelId="{370815D4-E3A5-4432-8787-845C6539ED71}" type="presParOf" srcId="{15962D61-026A-4367-AB07-7815211B3BF6}" destId="{C84E4F8E-410A-42C2-9A63-975845071587}" srcOrd="19" destOrd="0" presId="urn:microsoft.com/office/officeart/2009/3/layout/RandomtoResultProcess"/>
    <dgm:cxn modelId="{B6BAF6A0-1A62-4AB2-941D-6D7F6DDFE0FE}" type="presParOf" srcId="{E9456BE5-EA59-496A-AF58-9A4716364DD3}" destId="{ECFCA5F5-0B55-4085-82B2-6766C64C8771}" srcOrd="1" destOrd="0" presId="urn:microsoft.com/office/officeart/2009/3/layout/RandomtoResultProcess"/>
    <dgm:cxn modelId="{18C77F7B-DD53-41AB-AB5C-86A61CF57865}" type="presParOf" srcId="{ECFCA5F5-0B55-4085-82B2-6766C64C8771}" destId="{D3693F0E-4B22-48F0-B3ED-F0D2D57A0A4D}" srcOrd="0" destOrd="0" presId="urn:microsoft.com/office/officeart/2009/3/layout/RandomtoResultProcess"/>
    <dgm:cxn modelId="{FAE5BEF1-50D9-4EAC-8049-BC8BFC56237C}" type="presParOf" srcId="{ECFCA5F5-0B55-4085-82B2-6766C64C8771}" destId="{B979DC2C-7834-4E59-9EF4-12F4E476E8F6}" srcOrd="1" destOrd="0" presId="urn:microsoft.com/office/officeart/2009/3/layout/RandomtoResultProcess"/>
    <dgm:cxn modelId="{63E8AA5B-FD39-4DC8-8682-002D36AD2CFD}" type="presParOf" srcId="{E9456BE5-EA59-496A-AF58-9A4716364DD3}" destId="{37555487-B113-4D8A-8FA7-B0CEC0E459D4}" srcOrd="2" destOrd="0" presId="urn:microsoft.com/office/officeart/2009/3/layout/RandomtoResultProcess"/>
    <dgm:cxn modelId="{CE9E6324-374F-4829-8DF8-645266E3BB2E}" type="presParOf" srcId="{E9456BE5-EA59-496A-AF58-9A4716364DD3}" destId="{63CE01FB-5F6E-4C7A-9E60-3E08804D84A4}" srcOrd="3" destOrd="0" presId="urn:microsoft.com/office/officeart/2009/3/layout/RandomtoResultProcess"/>
    <dgm:cxn modelId="{FDC4AA1C-7379-4FAF-81C8-7571FF842649}" type="presParOf" srcId="{63CE01FB-5F6E-4C7A-9E60-3E08804D84A4}" destId="{D15AA2F9-EE00-4468-AE64-7349FCAFD2E1}" srcOrd="0" destOrd="0" presId="urn:microsoft.com/office/officeart/2009/3/layout/RandomtoResultProcess"/>
    <dgm:cxn modelId="{63DB6498-77A7-4CD2-8D69-D8E85A5425FB}" type="presParOf" srcId="{63CE01FB-5F6E-4C7A-9E60-3E08804D84A4}" destId="{C6FB78CD-03C8-44A2-A55D-8D4C3E6AD883}" srcOrd="1" destOrd="0" presId="urn:microsoft.com/office/officeart/2009/3/layout/RandomtoResultProcess"/>
    <dgm:cxn modelId="{573A6DFC-E987-4B1B-A011-B499840155B2}" type="presParOf" srcId="{E9456BE5-EA59-496A-AF58-9A4716364DD3}" destId="{E9C556BA-0192-4E16-9F6F-4870883FE9A4}" srcOrd="4" destOrd="0" presId="urn:microsoft.com/office/officeart/2009/3/layout/RandomtoResultProcess"/>
    <dgm:cxn modelId="{AC2E76D5-9702-486C-84B0-416A2E9B602D}" type="presParOf" srcId="{E9C556BA-0192-4E16-9F6F-4870883FE9A4}" destId="{7EF34658-4759-4C77-BEB4-718D0A6B179C}" srcOrd="0" destOrd="0" presId="urn:microsoft.com/office/officeart/2009/3/layout/RandomtoResultProcess"/>
    <dgm:cxn modelId="{4B316D9E-212F-4C7E-A36F-19E01E46DE5B}" type="presParOf" srcId="{E9C556BA-0192-4E16-9F6F-4870883FE9A4}" destId="{A7035F5F-511B-4835-9AE1-27A42956FC3F}" srcOrd="1" destOrd="0" presId="urn:microsoft.com/office/officeart/2009/3/layout/RandomtoResultProcess"/>
    <dgm:cxn modelId="{376484BD-CCBE-4533-9472-3B799E58155E}" type="presParOf" srcId="{E9C556BA-0192-4E16-9F6F-4870883FE9A4}" destId="{4BAA428C-30C8-4D60-A5EB-332808AC6DB7}" srcOrd="2" destOrd="0" presId="urn:microsoft.com/office/officeart/2009/3/layout/RandomtoResul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F5F86E-AADF-4629-8CF2-7A9D77706F60}"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s-ES"/>
        </a:p>
      </dgm:t>
    </dgm:pt>
    <dgm:pt modelId="{74520FA4-7543-4EDF-9B0D-D06763D3607D}">
      <dgm:prSet phldrT="[Texto]"/>
      <dgm:spPr/>
      <dgm:t>
        <a:bodyPr/>
        <a:lstStyle/>
        <a:p>
          <a:r>
            <a:rPr lang="es-ES" dirty="0"/>
            <a:t>Test de esfericidad de Bartlett</a:t>
          </a:r>
        </a:p>
      </dgm:t>
    </dgm:pt>
    <dgm:pt modelId="{C0C83DBB-1583-4D2F-8DDB-7700E31AE8B5}" type="parTrans" cxnId="{3B0207B8-5056-4BC4-B144-7454037BDF4E}">
      <dgm:prSet/>
      <dgm:spPr/>
      <dgm:t>
        <a:bodyPr/>
        <a:lstStyle/>
        <a:p>
          <a:endParaRPr lang="es-ES"/>
        </a:p>
      </dgm:t>
    </dgm:pt>
    <dgm:pt modelId="{1676A5B9-581A-4809-9626-057A22AC2328}" type="sibTrans" cxnId="{3B0207B8-5056-4BC4-B144-7454037BDF4E}">
      <dgm:prSet/>
      <dgm:spPr/>
      <dgm:t>
        <a:bodyPr/>
        <a:lstStyle/>
        <a:p>
          <a:endParaRPr lang="es-ES"/>
        </a:p>
      </dgm:t>
    </dgm:pt>
    <dgm:pt modelId="{A6780A0F-C622-4CE2-9CB3-3180EB5C7E63}">
      <dgm:prSet phldrT="[Texto]"/>
      <dgm:spPr/>
      <dgm:t>
        <a:bodyPr/>
        <a:lstStyle/>
        <a:p>
          <a:r>
            <a:rPr lang="es-ES" dirty="0"/>
            <a:t>Índice </a:t>
          </a:r>
          <a:r>
            <a:rPr lang="es-ES" dirty="0" err="1"/>
            <a:t>Kaiser</a:t>
          </a:r>
          <a:r>
            <a:rPr lang="es-ES" dirty="0"/>
            <a:t>-Meyer-</a:t>
          </a:r>
          <a:r>
            <a:rPr lang="es-ES" dirty="0" err="1"/>
            <a:t>Olkin</a:t>
          </a:r>
          <a:endParaRPr lang="es-ES" dirty="0"/>
        </a:p>
      </dgm:t>
    </dgm:pt>
    <dgm:pt modelId="{7C43AD67-6452-4F32-8EC9-CEFECF9BE9A4}" type="parTrans" cxnId="{3B896C7D-9366-4E86-AADF-42B2882ADA38}">
      <dgm:prSet/>
      <dgm:spPr/>
      <dgm:t>
        <a:bodyPr/>
        <a:lstStyle/>
        <a:p>
          <a:endParaRPr lang="es-ES"/>
        </a:p>
      </dgm:t>
    </dgm:pt>
    <dgm:pt modelId="{9C0DF1ED-9677-4995-A2D2-4CF8631AB923}" type="sibTrans" cxnId="{3B896C7D-9366-4E86-AADF-42B2882ADA38}">
      <dgm:prSet/>
      <dgm:spPr/>
      <dgm:t>
        <a:bodyPr/>
        <a:lstStyle/>
        <a:p>
          <a:endParaRPr lang="es-ES"/>
        </a:p>
      </dgm:t>
    </dgm:pt>
    <dgm:pt modelId="{3B8B51C8-9356-4658-BAB9-68487BC112F9}">
      <dgm:prSet phldrT="[Texto]"/>
      <dgm:spPr/>
      <dgm:t>
        <a:bodyPr/>
        <a:lstStyle/>
        <a:p>
          <a:r>
            <a:rPr lang="es-ES" dirty="0"/>
            <a:t>Aplicación de rotación VARIMAX</a:t>
          </a:r>
        </a:p>
      </dgm:t>
    </dgm:pt>
    <dgm:pt modelId="{B4DF77AD-2353-477A-AD8C-B3672EEDCE1F}" type="parTrans" cxnId="{CED19191-8CDD-4C5E-A035-C3AE9A080202}">
      <dgm:prSet/>
      <dgm:spPr/>
      <dgm:t>
        <a:bodyPr/>
        <a:lstStyle/>
        <a:p>
          <a:endParaRPr lang="es-ES"/>
        </a:p>
      </dgm:t>
    </dgm:pt>
    <dgm:pt modelId="{D28BE22E-FC1B-4CC4-AE5C-4042EA5921E2}" type="sibTrans" cxnId="{CED19191-8CDD-4C5E-A035-C3AE9A080202}">
      <dgm:prSet/>
      <dgm:spPr/>
      <dgm:t>
        <a:bodyPr/>
        <a:lstStyle/>
        <a:p>
          <a:endParaRPr lang="es-ES"/>
        </a:p>
      </dgm:t>
    </dgm:pt>
    <dgm:pt modelId="{A7969B10-0702-478A-929E-7B84C7071EEB}">
      <dgm:prSet phldrT="[Texto]"/>
      <dgm:spPr/>
      <dgm:t>
        <a:bodyPr/>
        <a:lstStyle/>
        <a:p>
          <a:r>
            <a:rPr lang="es-ES" dirty="0"/>
            <a:t>Gráfico de sedimentación</a:t>
          </a:r>
        </a:p>
      </dgm:t>
    </dgm:pt>
    <dgm:pt modelId="{945C732D-AD56-4584-8ADD-5B97C1E111D6}" type="parTrans" cxnId="{DCEC0255-BE85-42BE-A2A9-EF9AAD646743}">
      <dgm:prSet/>
      <dgm:spPr/>
      <dgm:t>
        <a:bodyPr/>
        <a:lstStyle/>
        <a:p>
          <a:endParaRPr lang="es-ES"/>
        </a:p>
      </dgm:t>
    </dgm:pt>
    <dgm:pt modelId="{4AC74DF1-3252-4C9C-900B-677245D0173F}" type="sibTrans" cxnId="{DCEC0255-BE85-42BE-A2A9-EF9AAD646743}">
      <dgm:prSet/>
      <dgm:spPr/>
      <dgm:t>
        <a:bodyPr/>
        <a:lstStyle/>
        <a:p>
          <a:endParaRPr lang="es-ES"/>
        </a:p>
      </dgm:t>
    </dgm:pt>
    <dgm:pt modelId="{013ED6FE-13AF-40CA-974C-CC53EFAF45C3}" type="pres">
      <dgm:prSet presAssocID="{98F5F86E-AADF-4629-8CF2-7A9D77706F60}" presName="Name0" presStyleCnt="0">
        <dgm:presLayoutVars>
          <dgm:dir/>
          <dgm:resizeHandles val="exact"/>
        </dgm:presLayoutVars>
      </dgm:prSet>
      <dgm:spPr/>
      <dgm:t>
        <a:bodyPr/>
        <a:lstStyle/>
        <a:p>
          <a:endParaRPr lang="es-ES"/>
        </a:p>
      </dgm:t>
    </dgm:pt>
    <dgm:pt modelId="{250D4DA2-1F36-4146-A518-FDFE1030A1CD}" type="pres">
      <dgm:prSet presAssocID="{74520FA4-7543-4EDF-9B0D-D06763D3607D}" presName="node" presStyleLbl="node1" presStyleIdx="0" presStyleCnt="4">
        <dgm:presLayoutVars>
          <dgm:bulletEnabled val="1"/>
        </dgm:presLayoutVars>
      </dgm:prSet>
      <dgm:spPr/>
      <dgm:t>
        <a:bodyPr/>
        <a:lstStyle/>
        <a:p>
          <a:endParaRPr lang="es-ES"/>
        </a:p>
      </dgm:t>
    </dgm:pt>
    <dgm:pt modelId="{F921EAF1-D598-4D36-BEB8-3DA62F3578C2}" type="pres">
      <dgm:prSet presAssocID="{1676A5B9-581A-4809-9626-057A22AC2328}" presName="sibTrans" presStyleCnt="0"/>
      <dgm:spPr/>
    </dgm:pt>
    <dgm:pt modelId="{0F7ED864-1A50-4E61-A2EC-860DB9828FB0}" type="pres">
      <dgm:prSet presAssocID="{A6780A0F-C622-4CE2-9CB3-3180EB5C7E63}" presName="node" presStyleLbl="node1" presStyleIdx="1" presStyleCnt="4">
        <dgm:presLayoutVars>
          <dgm:bulletEnabled val="1"/>
        </dgm:presLayoutVars>
      </dgm:prSet>
      <dgm:spPr/>
      <dgm:t>
        <a:bodyPr/>
        <a:lstStyle/>
        <a:p>
          <a:endParaRPr lang="es-ES"/>
        </a:p>
      </dgm:t>
    </dgm:pt>
    <dgm:pt modelId="{F87BD6C8-71E0-4E09-8197-FA6F091831E0}" type="pres">
      <dgm:prSet presAssocID="{9C0DF1ED-9677-4995-A2D2-4CF8631AB923}" presName="sibTrans" presStyleCnt="0"/>
      <dgm:spPr/>
    </dgm:pt>
    <dgm:pt modelId="{7937E4B9-25BB-4CC2-B3FC-FA89D7610581}" type="pres">
      <dgm:prSet presAssocID="{3B8B51C8-9356-4658-BAB9-68487BC112F9}" presName="node" presStyleLbl="node1" presStyleIdx="2" presStyleCnt="4">
        <dgm:presLayoutVars>
          <dgm:bulletEnabled val="1"/>
        </dgm:presLayoutVars>
      </dgm:prSet>
      <dgm:spPr/>
      <dgm:t>
        <a:bodyPr/>
        <a:lstStyle/>
        <a:p>
          <a:endParaRPr lang="es-ES"/>
        </a:p>
      </dgm:t>
    </dgm:pt>
    <dgm:pt modelId="{851D3D96-E432-40D0-BE1F-06624C84C2C5}" type="pres">
      <dgm:prSet presAssocID="{D28BE22E-FC1B-4CC4-AE5C-4042EA5921E2}" presName="sibTrans" presStyleCnt="0"/>
      <dgm:spPr/>
    </dgm:pt>
    <dgm:pt modelId="{3B653B46-9022-4E79-A007-A086F853C87D}" type="pres">
      <dgm:prSet presAssocID="{A7969B10-0702-478A-929E-7B84C7071EEB}" presName="node" presStyleLbl="node1" presStyleIdx="3" presStyleCnt="4">
        <dgm:presLayoutVars>
          <dgm:bulletEnabled val="1"/>
        </dgm:presLayoutVars>
      </dgm:prSet>
      <dgm:spPr/>
      <dgm:t>
        <a:bodyPr/>
        <a:lstStyle/>
        <a:p>
          <a:endParaRPr lang="es-ES"/>
        </a:p>
      </dgm:t>
    </dgm:pt>
  </dgm:ptLst>
  <dgm:cxnLst>
    <dgm:cxn modelId="{C7418F1F-2610-4E00-BE2C-C56A54364647}" type="presOf" srcId="{74520FA4-7543-4EDF-9B0D-D06763D3607D}" destId="{250D4DA2-1F36-4146-A518-FDFE1030A1CD}" srcOrd="0" destOrd="0" presId="urn:microsoft.com/office/officeart/2005/8/layout/hList6"/>
    <dgm:cxn modelId="{F0D35459-7005-44A5-96AD-74876609BC17}" type="presOf" srcId="{98F5F86E-AADF-4629-8CF2-7A9D77706F60}" destId="{013ED6FE-13AF-40CA-974C-CC53EFAF45C3}" srcOrd="0" destOrd="0" presId="urn:microsoft.com/office/officeart/2005/8/layout/hList6"/>
    <dgm:cxn modelId="{3B0207B8-5056-4BC4-B144-7454037BDF4E}" srcId="{98F5F86E-AADF-4629-8CF2-7A9D77706F60}" destId="{74520FA4-7543-4EDF-9B0D-D06763D3607D}" srcOrd="0" destOrd="0" parTransId="{C0C83DBB-1583-4D2F-8DDB-7700E31AE8B5}" sibTransId="{1676A5B9-581A-4809-9626-057A22AC2328}"/>
    <dgm:cxn modelId="{274F84B7-4989-4623-AB81-44A750738655}" type="presOf" srcId="{A7969B10-0702-478A-929E-7B84C7071EEB}" destId="{3B653B46-9022-4E79-A007-A086F853C87D}" srcOrd="0" destOrd="0" presId="urn:microsoft.com/office/officeart/2005/8/layout/hList6"/>
    <dgm:cxn modelId="{54246391-C336-4CA6-84AB-220EAE160894}" type="presOf" srcId="{3B8B51C8-9356-4658-BAB9-68487BC112F9}" destId="{7937E4B9-25BB-4CC2-B3FC-FA89D7610581}" srcOrd="0" destOrd="0" presId="urn:microsoft.com/office/officeart/2005/8/layout/hList6"/>
    <dgm:cxn modelId="{3B896C7D-9366-4E86-AADF-42B2882ADA38}" srcId="{98F5F86E-AADF-4629-8CF2-7A9D77706F60}" destId="{A6780A0F-C622-4CE2-9CB3-3180EB5C7E63}" srcOrd="1" destOrd="0" parTransId="{7C43AD67-6452-4F32-8EC9-CEFECF9BE9A4}" sibTransId="{9C0DF1ED-9677-4995-A2D2-4CF8631AB923}"/>
    <dgm:cxn modelId="{DFFF7DE2-37FF-45DC-9984-18DF62A46D28}" type="presOf" srcId="{A6780A0F-C622-4CE2-9CB3-3180EB5C7E63}" destId="{0F7ED864-1A50-4E61-A2EC-860DB9828FB0}" srcOrd="0" destOrd="0" presId="urn:microsoft.com/office/officeart/2005/8/layout/hList6"/>
    <dgm:cxn modelId="{CED19191-8CDD-4C5E-A035-C3AE9A080202}" srcId="{98F5F86E-AADF-4629-8CF2-7A9D77706F60}" destId="{3B8B51C8-9356-4658-BAB9-68487BC112F9}" srcOrd="2" destOrd="0" parTransId="{B4DF77AD-2353-477A-AD8C-B3672EEDCE1F}" sibTransId="{D28BE22E-FC1B-4CC4-AE5C-4042EA5921E2}"/>
    <dgm:cxn modelId="{DCEC0255-BE85-42BE-A2A9-EF9AAD646743}" srcId="{98F5F86E-AADF-4629-8CF2-7A9D77706F60}" destId="{A7969B10-0702-478A-929E-7B84C7071EEB}" srcOrd="3" destOrd="0" parTransId="{945C732D-AD56-4584-8ADD-5B97C1E111D6}" sibTransId="{4AC74DF1-3252-4C9C-900B-677245D0173F}"/>
    <dgm:cxn modelId="{89007F32-77BB-4026-94F6-AB695AB52F7A}" type="presParOf" srcId="{013ED6FE-13AF-40CA-974C-CC53EFAF45C3}" destId="{250D4DA2-1F36-4146-A518-FDFE1030A1CD}" srcOrd="0" destOrd="0" presId="urn:microsoft.com/office/officeart/2005/8/layout/hList6"/>
    <dgm:cxn modelId="{E73BD834-12B5-49FD-9DBE-50C04252C81A}" type="presParOf" srcId="{013ED6FE-13AF-40CA-974C-CC53EFAF45C3}" destId="{F921EAF1-D598-4D36-BEB8-3DA62F3578C2}" srcOrd="1" destOrd="0" presId="urn:microsoft.com/office/officeart/2005/8/layout/hList6"/>
    <dgm:cxn modelId="{BC2F9EC6-CB06-4506-A639-DD77573CF03A}" type="presParOf" srcId="{013ED6FE-13AF-40CA-974C-CC53EFAF45C3}" destId="{0F7ED864-1A50-4E61-A2EC-860DB9828FB0}" srcOrd="2" destOrd="0" presId="urn:microsoft.com/office/officeart/2005/8/layout/hList6"/>
    <dgm:cxn modelId="{F1D8C02A-6DE4-4E87-BB01-456FF6C547F2}" type="presParOf" srcId="{013ED6FE-13AF-40CA-974C-CC53EFAF45C3}" destId="{F87BD6C8-71E0-4E09-8197-FA6F091831E0}" srcOrd="3" destOrd="0" presId="urn:microsoft.com/office/officeart/2005/8/layout/hList6"/>
    <dgm:cxn modelId="{D25FEF2A-F34C-4E43-BBEF-13088638BCA6}" type="presParOf" srcId="{013ED6FE-13AF-40CA-974C-CC53EFAF45C3}" destId="{7937E4B9-25BB-4CC2-B3FC-FA89D7610581}" srcOrd="4" destOrd="0" presId="urn:microsoft.com/office/officeart/2005/8/layout/hList6"/>
    <dgm:cxn modelId="{FD8EB25A-69B8-4A79-90AD-B1F76212BBF8}" type="presParOf" srcId="{013ED6FE-13AF-40CA-974C-CC53EFAF45C3}" destId="{851D3D96-E432-40D0-BE1F-06624C84C2C5}" srcOrd="5" destOrd="0" presId="urn:microsoft.com/office/officeart/2005/8/layout/hList6"/>
    <dgm:cxn modelId="{64D2287B-095B-4C64-8FB2-F88340C63652}" type="presParOf" srcId="{013ED6FE-13AF-40CA-974C-CC53EFAF45C3}" destId="{3B653B46-9022-4E79-A007-A086F853C87D}" srcOrd="6" destOrd="0" presId="urn:microsoft.com/office/officeart/2005/8/layout/h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084A5ED-E9D5-4A8E-B165-4B7146BF8A71}" type="doc">
      <dgm:prSet loTypeId="urn:microsoft.com/office/officeart/2005/8/layout/radial4" loCatId="relationship" qsTypeId="urn:microsoft.com/office/officeart/2005/8/quickstyle/3d4" qsCatId="3D" csTypeId="urn:microsoft.com/office/officeart/2005/8/colors/colorful3" csCatId="colorful" phldr="1"/>
      <dgm:spPr/>
      <dgm:t>
        <a:bodyPr/>
        <a:lstStyle/>
        <a:p>
          <a:endParaRPr lang="es-ES"/>
        </a:p>
      </dgm:t>
    </dgm:pt>
    <dgm:pt modelId="{4F44AAD4-88BB-4DBC-B3FC-9C95780F9AE7}">
      <dgm:prSet phldrT="[Texto]"/>
      <dgm:spPr/>
      <dgm:t>
        <a:bodyPr/>
        <a:lstStyle/>
        <a:p>
          <a:r>
            <a:rPr lang="es-ES" b="0" dirty="0">
              <a:solidFill>
                <a:schemeClr val="tx1"/>
              </a:solidFill>
            </a:rPr>
            <a:t>Influye o no influye</a:t>
          </a:r>
        </a:p>
      </dgm:t>
    </dgm:pt>
    <dgm:pt modelId="{7D2A6946-DE04-4F60-BB8E-0F521F0E4C43}" type="parTrans" cxnId="{1B53CF31-0BF5-43EC-848F-4D189B5FFE43}">
      <dgm:prSet/>
      <dgm:spPr/>
      <dgm:t>
        <a:bodyPr/>
        <a:lstStyle/>
        <a:p>
          <a:endParaRPr lang="es-ES"/>
        </a:p>
      </dgm:t>
    </dgm:pt>
    <dgm:pt modelId="{5415CBEC-E513-4D07-8E78-9CF794CFFB62}" type="sibTrans" cxnId="{1B53CF31-0BF5-43EC-848F-4D189B5FFE43}">
      <dgm:prSet/>
      <dgm:spPr/>
      <dgm:t>
        <a:bodyPr/>
        <a:lstStyle/>
        <a:p>
          <a:endParaRPr lang="es-ES"/>
        </a:p>
      </dgm:t>
    </dgm:pt>
    <dgm:pt modelId="{99AC4DBF-3A77-4C0A-96A8-51FE2D2CD7B5}">
      <dgm:prSet phldrT="[Texto]"/>
      <dgm:spPr/>
      <dgm:t>
        <a:bodyPr/>
        <a:lstStyle/>
        <a:p>
          <a:r>
            <a:rPr lang="es-ES" b="0" dirty="0">
              <a:solidFill>
                <a:schemeClr val="tx1"/>
              </a:solidFill>
            </a:rPr>
            <a:t>IND. RSE</a:t>
          </a:r>
        </a:p>
      </dgm:t>
    </dgm:pt>
    <dgm:pt modelId="{1239BC72-A151-4AEF-B617-4C1C5473D072}" type="parTrans" cxnId="{441D8445-1DB0-4B57-B1EF-4CE633384171}">
      <dgm:prSet/>
      <dgm:spPr/>
      <dgm:t>
        <a:bodyPr/>
        <a:lstStyle/>
        <a:p>
          <a:endParaRPr lang="es-ES"/>
        </a:p>
      </dgm:t>
    </dgm:pt>
    <dgm:pt modelId="{E83C3FFF-F3F5-43AF-BA45-D71345A47F1F}" type="sibTrans" cxnId="{441D8445-1DB0-4B57-B1EF-4CE633384171}">
      <dgm:prSet/>
      <dgm:spPr/>
      <dgm:t>
        <a:bodyPr/>
        <a:lstStyle/>
        <a:p>
          <a:endParaRPr lang="es-ES"/>
        </a:p>
      </dgm:t>
    </dgm:pt>
    <dgm:pt modelId="{B3DE5BDB-7CEA-4211-9731-80F1375837D3}">
      <dgm:prSet phldrT="[Texto]"/>
      <dgm:spPr/>
      <dgm:t>
        <a:bodyPr/>
        <a:lstStyle/>
        <a:p>
          <a:r>
            <a:rPr lang="es-ES" b="0" dirty="0">
              <a:solidFill>
                <a:schemeClr val="tx1"/>
              </a:solidFill>
            </a:rPr>
            <a:t>IND. Liquidez</a:t>
          </a:r>
        </a:p>
      </dgm:t>
    </dgm:pt>
    <dgm:pt modelId="{534AF479-2E04-4418-8039-69DD92CAE51A}" type="parTrans" cxnId="{89590C72-A562-4B80-913A-7F073B0A719B}">
      <dgm:prSet/>
      <dgm:spPr/>
      <dgm:t>
        <a:bodyPr/>
        <a:lstStyle/>
        <a:p>
          <a:endParaRPr lang="es-ES"/>
        </a:p>
      </dgm:t>
    </dgm:pt>
    <dgm:pt modelId="{743FED10-6539-494B-B4AB-F99425E895A1}" type="sibTrans" cxnId="{89590C72-A562-4B80-913A-7F073B0A719B}">
      <dgm:prSet/>
      <dgm:spPr/>
      <dgm:t>
        <a:bodyPr/>
        <a:lstStyle/>
        <a:p>
          <a:endParaRPr lang="es-ES"/>
        </a:p>
      </dgm:t>
    </dgm:pt>
    <dgm:pt modelId="{D7F63223-0012-4892-AD2B-B6739D2D4824}" type="pres">
      <dgm:prSet presAssocID="{5084A5ED-E9D5-4A8E-B165-4B7146BF8A71}" presName="cycle" presStyleCnt="0">
        <dgm:presLayoutVars>
          <dgm:chMax val="1"/>
          <dgm:dir/>
          <dgm:animLvl val="ctr"/>
          <dgm:resizeHandles val="exact"/>
        </dgm:presLayoutVars>
      </dgm:prSet>
      <dgm:spPr/>
      <dgm:t>
        <a:bodyPr/>
        <a:lstStyle/>
        <a:p>
          <a:endParaRPr lang="es-ES"/>
        </a:p>
      </dgm:t>
    </dgm:pt>
    <dgm:pt modelId="{C362A75C-1F79-4C78-AAF2-5C814AF42BFA}" type="pres">
      <dgm:prSet presAssocID="{4F44AAD4-88BB-4DBC-B3FC-9C95780F9AE7}" presName="centerShape" presStyleLbl="node0" presStyleIdx="0" presStyleCnt="1"/>
      <dgm:spPr/>
      <dgm:t>
        <a:bodyPr/>
        <a:lstStyle/>
        <a:p>
          <a:endParaRPr lang="es-ES"/>
        </a:p>
      </dgm:t>
    </dgm:pt>
    <dgm:pt modelId="{C81C3DD3-C6FF-43BE-8A58-C31BCFA8EF5B}" type="pres">
      <dgm:prSet presAssocID="{1239BC72-A151-4AEF-B617-4C1C5473D072}" presName="parTrans" presStyleLbl="bgSibTrans2D1" presStyleIdx="0" presStyleCnt="2"/>
      <dgm:spPr/>
      <dgm:t>
        <a:bodyPr/>
        <a:lstStyle/>
        <a:p>
          <a:endParaRPr lang="es-ES"/>
        </a:p>
      </dgm:t>
    </dgm:pt>
    <dgm:pt modelId="{FF597FD7-A716-478C-B385-EF04296F7DAD}" type="pres">
      <dgm:prSet presAssocID="{99AC4DBF-3A77-4C0A-96A8-51FE2D2CD7B5}" presName="node" presStyleLbl="node1" presStyleIdx="0" presStyleCnt="2">
        <dgm:presLayoutVars>
          <dgm:bulletEnabled val="1"/>
        </dgm:presLayoutVars>
      </dgm:prSet>
      <dgm:spPr/>
      <dgm:t>
        <a:bodyPr/>
        <a:lstStyle/>
        <a:p>
          <a:endParaRPr lang="es-ES"/>
        </a:p>
      </dgm:t>
    </dgm:pt>
    <dgm:pt modelId="{44113D62-55D6-4D5D-8AD7-35CA6AC3A43E}" type="pres">
      <dgm:prSet presAssocID="{534AF479-2E04-4418-8039-69DD92CAE51A}" presName="parTrans" presStyleLbl="bgSibTrans2D1" presStyleIdx="1" presStyleCnt="2"/>
      <dgm:spPr/>
      <dgm:t>
        <a:bodyPr/>
        <a:lstStyle/>
        <a:p>
          <a:endParaRPr lang="es-ES"/>
        </a:p>
      </dgm:t>
    </dgm:pt>
    <dgm:pt modelId="{8B6D468F-5836-4170-8E22-8DAFB74ABE48}" type="pres">
      <dgm:prSet presAssocID="{B3DE5BDB-7CEA-4211-9731-80F1375837D3}" presName="node" presStyleLbl="node1" presStyleIdx="1" presStyleCnt="2">
        <dgm:presLayoutVars>
          <dgm:bulletEnabled val="1"/>
        </dgm:presLayoutVars>
      </dgm:prSet>
      <dgm:spPr/>
      <dgm:t>
        <a:bodyPr/>
        <a:lstStyle/>
        <a:p>
          <a:endParaRPr lang="es-ES"/>
        </a:p>
      </dgm:t>
    </dgm:pt>
  </dgm:ptLst>
  <dgm:cxnLst>
    <dgm:cxn modelId="{E1BDAB0B-7C2D-4321-8541-9149FE6E3FC6}" type="presOf" srcId="{1239BC72-A151-4AEF-B617-4C1C5473D072}" destId="{C81C3DD3-C6FF-43BE-8A58-C31BCFA8EF5B}" srcOrd="0" destOrd="0" presId="urn:microsoft.com/office/officeart/2005/8/layout/radial4"/>
    <dgm:cxn modelId="{89590C72-A562-4B80-913A-7F073B0A719B}" srcId="{4F44AAD4-88BB-4DBC-B3FC-9C95780F9AE7}" destId="{B3DE5BDB-7CEA-4211-9731-80F1375837D3}" srcOrd="1" destOrd="0" parTransId="{534AF479-2E04-4418-8039-69DD92CAE51A}" sibTransId="{743FED10-6539-494B-B4AB-F99425E895A1}"/>
    <dgm:cxn modelId="{1B53CF31-0BF5-43EC-848F-4D189B5FFE43}" srcId="{5084A5ED-E9D5-4A8E-B165-4B7146BF8A71}" destId="{4F44AAD4-88BB-4DBC-B3FC-9C95780F9AE7}" srcOrd="0" destOrd="0" parTransId="{7D2A6946-DE04-4F60-BB8E-0F521F0E4C43}" sibTransId="{5415CBEC-E513-4D07-8E78-9CF794CFFB62}"/>
    <dgm:cxn modelId="{47CCF39A-056A-45F5-A02A-7BEFAC95FD32}" type="presOf" srcId="{99AC4DBF-3A77-4C0A-96A8-51FE2D2CD7B5}" destId="{FF597FD7-A716-478C-B385-EF04296F7DAD}" srcOrd="0" destOrd="0" presId="urn:microsoft.com/office/officeart/2005/8/layout/radial4"/>
    <dgm:cxn modelId="{D36B279E-F440-46A8-AE3A-756258C99381}" type="presOf" srcId="{534AF479-2E04-4418-8039-69DD92CAE51A}" destId="{44113D62-55D6-4D5D-8AD7-35CA6AC3A43E}" srcOrd="0" destOrd="0" presId="urn:microsoft.com/office/officeart/2005/8/layout/radial4"/>
    <dgm:cxn modelId="{441D8445-1DB0-4B57-B1EF-4CE633384171}" srcId="{4F44AAD4-88BB-4DBC-B3FC-9C95780F9AE7}" destId="{99AC4DBF-3A77-4C0A-96A8-51FE2D2CD7B5}" srcOrd="0" destOrd="0" parTransId="{1239BC72-A151-4AEF-B617-4C1C5473D072}" sibTransId="{E83C3FFF-F3F5-43AF-BA45-D71345A47F1F}"/>
    <dgm:cxn modelId="{8075EBAE-37E7-4FD4-9C80-45E755A68165}" type="presOf" srcId="{5084A5ED-E9D5-4A8E-B165-4B7146BF8A71}" destId="{D7F63223-0012-4892-AD2B-B6739D2D4824}" srcOrd="0" destOrd="0" presId="urn:microsoft.com/office/officeart/2005/8/layout/radial4"/>
    <dgm:cxn modelId="{97258D94-783F-4785-9A42-F5C581B94355}" type="presOf" srcId="{4F44AAD4-88BB-4DBC-B3FC-9C95780F9AE7}" destId="{C362A75C-1F79-4C78-AAF2-5C814AF42BFA}" srcOrd="0" destOrd="0" presId="urn:microsoft.com/office/officeart/2005/8/layout/radial4"/>
    <dgm:cxn modelId="{940072D8-0F90-4A33-B3EC-2BE5207E2828}" type="presOf" srcId="{B3DE5BDB-7CEA-4211-9731-80F1375837D3}" destId="{8B6D468F-5836-4170-8E22-8DAFB74ABE48}" srcOrd="0" destOrd="0" presId="urn:microsoft.com/office/officeart/2005/8/layout/radial4"/>
    <dgm:cxn modelId="{BBF22AD2-3BB5-40FA-817A-827CDB07BEC8}" type="presParOf" srcId="{D7F63223-0012-4892-AD2B-B6739D2D4824}" destId="{C362A75C-1F79-4C78-AAF2-5C814AF42BFA}" srcOrd="0" destOrd="0" presId="urn:microsoft.com/office/officeart/2005/8/layout/radial4"/>
    <dgm:cxn modelId="{1629F272-FB82-44AC-BC48-AE611BD304B1}" type="presParOf" srcId="{D7F63223-0012-4892-AD2B-B6739D2D4824}" destId="{C81C3DD3-C6FF-43BE-8A58-C31BCFA8EF5B}" srcOrd="1" destOrd="0" presId="urn:microsoft.com/office/officeart/2005/8/layout/radial4"/>
    <dgm:cxn modelId="{D1D9A00F-1FC2-48A7-9541-AFD4BCF1B6E4}" type="presParOf" srcId="{D7F63223-0012-4892-AD2B-B6739D2D4824}" destId="{FF597FD7-A716-478C-B385-EF04296F7DAD}" srcOrd="2" destOrd="0" presId="urn:microsoft.com/office/officeart/2005/8/layout/radial4"/>
    <dgm:cxn modelId="{EB69272D-60F3-4951-818D-A0B500B8993B}" type="presParOf" srcId="{D7F63223-0012-4892-AD2B-B6739D2D4824}" destId="{44113D62-55D6-4D5D-8AD7-35CA6AC3A43E}" srcOrd="3" destOrd="0" presId="urn:microsoft.com/office/officeart/2005/8/layout/radial4"/>
    <dgm:cxn modelId="{E73045AB-928A-4E0F-B06D-A207A7D12676}" type="presParOf" srcId="{D7F63223-0012-4892-AD2B-B6739D2D4824}" destId="{8B6D468F-5836-4170-8E22-8DAFB74ABE4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E48E38D-C995-4D76-8AED-A9C2C3E3233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ES"/>
        </a:p>
      </dgm:t>
    </dgm:pt>
    <dgm:pt modelId="{3DED578B-4827-4851-BE96-1767208D6FB0}">
      <dgm:prSet phldrT="[Texto]"/>
      <dgm:spPr>
        <a:blipFill rotWithShape="0">
          <a:blip xmlns:r="http://schemas.openxmlformats.org/officeDocument/2006/relationships" r:embed="rId1"/>
          <a:stretch>
            <a:fillRect/>
          </a:stretch>
        </a:blipFill>
      </dgm:spPr>
      <dgm:t>
        <a:bodyPr/>
        <a:lstStyle/>
        <a:p>
          <a:endParaRPr lang="es-ES" dirty="0"/>
        </a:p>
      </dgm:t>
    </dgm:pt>
    <dgm:pt modelId="{CD784E67-FF5A-4AE6-8904-1E5A913D1CCE}" type="parTrans" cxnId="{9DB8BE16-2AD4-44B0-B018-3FA05090BE10}">
      <dgm:prSet/>
      <dgm:spPr/>
      <dgm:t>
        <a:bodyPr/>
        <a:lstStyle/>
        <a:p>
          <a:endParaRPr lang="es-ES"/>
        </a:p>
      </dgm:t>
    </dgm:pt>
    <dgm:pt modelId="{0491BEBE-61A9-4E32-8C1C-7AC16C16EEB9}" type="sibTrans" cxnId="{9DB8BE16-2AD4-44B0-B018-3FA05090BE10}">
      <dgm:prSet/>
      <dgm:spPr/>
      <dgm:t>
        <a:bodyPr/>
        <a:lstStyle/>
        <a:p>
          <a:endParaRPr lang="es-ES"/>
        </a:p>
      </dgm:t>
    </dgm:pt>
    <dgm:pt modelId="{49CAC3DC-E286-49D4-917C-560EC2F16606}">
      <dgm:prSet phldrT="[Texto]"/>
      <dgm:spPr/>
      <dgm:t>
        <a:bodyPr/>
        <a:lstStyle/>
        <a:p>
          <a:r>
            <a:rPr lang="es-ES" dirty="0"/>
            <a:t>Aplicación de la evaluación al 79,31% de las 145 </a:t>
          </a:r>
          <a:r>
            <a:rPr lang="es-ES" dirty="0" err="1"/>
            <a:t>COAC`s</a:t>
          </a:r>
          <a:endParaRPr lang="es-ES" dirty="0"/>
        </a:p>
      </dgm:t>
    </dgm:pt>
    <dgm:pt modelId="{93541E69-56F0-4A38-AF0E-AD0F29BE7A31}" type="parTrans" cxnId="{6EB30E0A-BBE0-4996-B3D0-9DFAA95E26CF}">
      <dgm:prSet/>
      <dgm:spPr/>
      <dgm:t>
        <a:bodyPr/>
        <a:lstStyle/>
        <a:p>
          <a:endParaRPr lang="es-ES"/>
        </a:p>
      </dgm:t>
    </dgm:pt>
    <dgm:pt modelId="{5D4837C9-6FB1-4AF3-ABDD-190CEAACD858}" type="sibTrans" cxnId="{6EB30E0A-BBE0-4996-B3D0-9DFAA95E26CF}">
      <dgm:prSet/>
      <dgm:spPr/>
      <dgm:t>
        <a:bodyPr/>
        <a:lstStyle/>
        <a:p>
          <a:endParaRPr lang="es-ES"/>
        </a:p>
      </dgm:t>
    </dgm:pt>
    <dgm:pt modelId="{24FA2C2D-5044-4D5D-A39A-CFADDFCECC51}">
      <dgm:prSet phldrT="[Texto]"/>
      <dgm:spPr/>
      <dgm:t>
        <a:bodyPr/>
        <a:lstStyle/>
        <a:p>
          <a:r>
            <a:rPr lang="es-ES" dirty="0"/>
            <a:t>Segmentos 1, 2 y 3 - nivel Nacional</a:t>
          </a:r>
        </a:p>
      </dgm:t>
    </dgm:pt>
    <dgm:pt modelId="{6568777C-4871-4640-B826-FBC0A848B944}" type="parTrans" cxnId="{BAC9F5B2-A976-4484-AB80-B69EC02D6E0F}">
      <dgm:prSet/>
      <dgm:spPr/>
      <dgm:t>
        <a:bodyPr/>
        <a:lstStyle/>
        <a:p>
          <a:endParaRPr lang="es-ES"/>
        </a:p>
      </dgm:t>
    </dgm:pt>
    <dgm:pt modelId="{0AC912C0-11E2-4C28-8A84-A5B487911A7A}" type="sibTrans" cxnId="{BAC9F5B2-A976-4484-AB80-B69EC02D6E0F}">
      <dgm:prSet/>
      <dgm:spPr/>
      <dgm:t>
        <a:bodyPr/>
        <a:lstStyle/>
        <a:p>
          <a:endParaRPr lang="es-ES"/>
        </a:p>
      </dgm:t>
    </dgm:pt>
    <dgm:pt modelId="{0045E7D8-DA7A-4D3C-8CE2-45805BD63571}" type="pres">
      <dgm:prSet presAssocID="{AE48E38D-C995-4D76-8AED-A9C2C3E32334}" presName="list" presStyleCnt="0">
        <dgm:presLayoutVars>
          <dgm:dir/>
          <dgm:animLvl val="lvl"/>
        </dgm:presLayoutVars>
      </dgm:prSet>
      <dgm:spPr/>
      <dgm:t>
        <a:bodyPr/>
        <a:lstStyle/>
        <a:p>
          <a:endParaRPr lang="es-ES"/>
        </a:p>
      </dgm:t>
    </dgm:pt>
    <dgm:pt modelId="{01D04ECC-A1A1-452C-AE8E-72ACE610F2B9}" type="pres">
      <dgm:prSet presAssocID="{3DED578B-4827-4851-BE96-1767208D6FB0}" presName="posSpace" presStyleCnt="0"/>
      <dgm:spPr/>
    </dgm:pt>
    <dgm:pt modelId="{787A438A-2BE8-43B7-B47C-947B01CDCE4C}" type="pres">
      <dgm:prSet presAssocID="{3DED578B-4827-4851-BE96-1767208D6FB0}" presName="vertFlow" presStyleCnt="0"/>
      <dgm:spPr/>
    </dgm:pt>
    <dgm:pt modelId="{7784E491-6C44-42CD-BDBB-5DE9A10D0405}" type="pres">
      <dgm:prSet presAssocID="{3DED578B-4827-4851-BE96-1767208D6FB0}" presName="topSpace" presStyleCnt="0"/>
      <dgm:spPr/>
    </dgm:pt>
    <dgm:pt modelId="{FBAA2345-CFD7-4FCD-BD2A-A600F11C3411}" type="pres">
      <dgm:prSet presAssocID="{3DED578B-4827-4851-BE96-1767208D6FB0}" presName="firstComp" presStyleCnt="0"/>
      <dgm:spPr/>
    </dgm:pt>
    <dgm:pt modelId="{80D6D73E-F72C-4A12-AAA4-46F9BF3BAD59}" type="pres">
      <dgm:prSet presAssocID="{3DED578B-4827-4851-BE96-1767208D6FB0}" presName="firstChild" presStyleLbl="bgAccFollowNode1" presStyleIdx="0" presStyleCnt="2"/>
      <dgm:spPr/>
      <dgm:t>
        <a:bodyPr/>
        <a:lstStyle/>
        <a:p>
          <a:endParaRPr lang="es-ES"/>
        </a:p>
      </dgm:t>
    </dgm:pt>
    <dgm:pt modelId="{F87ABBC7-6538-4A05-9370-2F367A3ACFC7}" type="pres">
      <dgm:prSet presAssocID="{3DED578B-4827-4851-BE96-1767208D6FB0}" presName="firstChildTx" presStyleLbl="bgAccFollowNode1" presStyleIdx="0" presStyleCnt="2">
        <dgm:presLayoutVars>
          <dgm:bulletEnabled val="1"/>
        </dgm:presLayoutVars>
      </dgm:prSet>
      <dgm:spPr/>
      <dgm:t>
        <a:bodyPr/>
        <a:lstStyle/>
        <a:p>
          <a:endParaRPr lang="es-ES"/>
        </a:p>
      </dgm:t>
    </dgm:pt>
    <dgm:pt modelId="{A1069FE7-3E48-4838-B2A0-E14E9058B131}" type="pres">
      <dgm:prSet presAssocID="{24FA2C2D-5044-4D5D-A39A-CFADDFCECC51}" presName="comp" presStyleCnt="0"/>
      <dgm:spPr/>
    </dgm:pt>
    <dgm:pt modelId="{65F07FB7-9A27-45F5-A43E-1D0B062D5E29}" type="pres">
      <dgm:prSet presAssocID="{24FA2C2D-5044-4D5D-A39A-CFADDFCECC51}" presName="child" presStyleLbl="bgAccFollowNode1" presStyleIdx="1" presStyleCnt="2"/>
      <dgm:spPr/>
      <dgm:t>
        <a:bodyPr/>
        <a:lstStyle/>
        <a:p>
          <a:endParaRPr lang="es-ES"/>
        </a:p>
      </dgm:t>
    </dgm:pt>
    <dgm:pt modelId="{29C5CF5E-1E95-40AE-8680-8BB9E816682D}" type="pres">
      <dgm:prSet presAssocID="{24FA2C2D-5044-4D5D-A39A-CFADDFCECC51}" presName="childTx" presStyleLbl="bgAccFollowNode1" presStyleIdx="1" presStyleCnt="2">
        <dgm:presLayoutVars>
          <dgm:bulletEnabled val="1"/>
        </dgm:presLayoutVars>
      </dgm:prSet>
      <dgm:spPr/>
      <dgm:t>
        <a:bodyPr/>
        <a:lstStyle/>
        <a:p>
          <a:endParaRPr lang="es-ES"/>
        </a:p>
      </dgm:t>
    </dgm:pt>
    <dgm:pt modelId="{24179486-7581-45A9-AEE0-36744E1386F0}" type="pres">
      <dgm:prSet presAssocID="{3DED578B-4827-4851-BE96-1767208D6FB0}" presName="negSpace" presStyleCnt="0"/>
      <dgm:spPr/>
    </dgm:pt>
    <dgm:pt modelId="{47203346-6528-415C-85E2-78771A7F228B}" type="pres">
      <dgm:prSet presAssocID="{3DED578B-4827-4851-BE96-1767208D6FB0}" presName="circle" presStyleLbl="node1" presStyleIdx="0" presStyleCnt="1"/>
      <dgm:spPr/>
      <dgm:t>
        <a:bodyPr/>
        <a:lstStyle/>
        <a:p>
          <a:endParaRPr lang="es-ES"/>
        </a:p>
      </dgm:t>
    </dgm:pt>
  </dgm:ptLst>
  <dgm:cxnLst>
    <dgm:cxn modelId="{F7072B3A-A2B9-4330-A9CC-506DDC8EE4D4}" type="presOf" srcId="{49CAC3DC-E286-49D4-917C-560EC2F16606}" destId="{80D6D73E-F72C-4A12-AAA4-46F9BF3BAD59}" srcOrd="0" destOrd="0" presId="urn:microsoft.com/office/officeart/2005/8/layout/hList9"/>
    <dgm:cxn modelId="{292552B6-C95E-4289-84F8-7D1B639520CD}" type="presOf" srcId="{3DED578B-4827-4851-BE96-1767208D6FB0}" destId="{47203346-6528-415C-85E2-78771A7F228B}" srcOrd="0" destOrd="0" presId="urn:microsoft.com/office/officeart/2005/8/layout/hList9"/>
    <dgm:cxn modelId="{B52CBADE-62F1-4407-B304-AF19C31C3720}" type="presOf" srcId="{24FA2C2D-5044-4D5D-A39A-CFADDFCECC51}" destId="{29C5CF5E-1E95-40AE-8680-8BB9E816682D}" srcOrd="1" destOrd="0" presId="urn:microsoft.com/office/officeart/2005/8/layout/hList9"/>
    <dgm:cxn modelId="{5FB647CF-D6AE-4827-A194-0DD67DBCAE5C}" type="presOf" srcId="{24FA2C2D-5044-4D5D-A39A-CFADDFCECC51}" destId="{65F07FB7-9A27-45F5-A43E-1D0B062D5E29}" srcOrd="0" destOrd="0" presId="urn:microsoft.com/office/officeart/2005/8/layout/hList9"/>
    <dgm:cxn modelId="{6EB30E0A-BBE0-4996-B3D0-9DFAA95E26CF}" srcId="{3DED578B-4827-4851-BE96-1767208D6FB0}" destId="{49CAC3DC-E286-49D4-917C-560EC2F16606}" srcOrd="0" destOrd="0" parTransId="{93541E69-56F0-4A38-AF0E-AD0F29BE7A31}" sibTransId="{5D4837C9-6FB1-4AF3-ABDD-190CEAACD858}"/>
    <dgm:cxn modelId="{BAC9F5B2-A976-4484-AB80-B69EC02D6E0F}" srcId="{3DED578B-4827-4851-BE96-1767208D6FB0}" destId="{24FA2C2D-5044-4D5D-A39A-CFADDFCECC51}" srcOrd="1" destOrd="0" parTransId="{6568777C-4871-4640-B826-FBC0A848B944}" sibTransId="{0AC912C0-11E2-4C28-8A84-A5B487911A7A}"/>
    <dgm:cxn modelId="{0B349E48-1802-45D7-A00A-49BCA119FAD4}" type="presOf" srcId="{AE48E38D-C995-4D76-8AED-A9C2C3E32334}" destId="{0045E7D8-DA7A-4D3C-8CE2-45805BD63571}" srcOrd="0" destOrd="0" presId="urn:microsoft.com/office/officeart/2005/8/layout/hList9"/>
    <dgm:cxn modelId="{9DB8BE16-2AD4-44B0-B018-3FA05090BE10}" srcId="{AE48E38D-C995-4D76-8AED-A9C2C3E32334}" destId="{3DED578B-4827-4851-BE96-1767208D6FB0}" srcOrd="0" destOrd="0" parTransId="{CD784E67-FF5A-4AE6-8904-1E5A913D1CCE}" sibTransId="{0491BEBE-61A9-4E32-8C1C-7AC16C16EEB9}"/>
    <dgm:cxn modelId="{5698849C-DEC5-435C-9794-70EBFB19C63D}" type="presOf" srcId="{49CAC3DC-E286-49D4-917C-560EC2F16606}" destId="{F87ABBC7-6538-4A05-9370-2F367A3ACFC7}" srcOrd="1" destOrd="0" presId="urn:microsoft.com/office/officeart/2005/8/layout/hList9"/>
    <dgm:cxn modelId="{066FC273-8B9A-4EDA-8190-DAECC31F8EF6}" type="presParOf" srcId="{0045E7D8-DA7A-4D3C-8CE2-45805BD63571}" destId="{01D04ECC-A1A1-452C-AE8E-72ACE610F2B9}" srcOrd="0" destOrd="0" presId="urn:microsoft.com/office/officeart/2005/8/layout/hList9"/>
    <dgm:cxn modelId="{EBFD0A79-8484-4C14-A274-0B9D3856D9CA}" type="presParOf" srcId="{0045E7D8-DA7A-4D3C-8CE2-45805BD63571}" destId="{787A438A-2BE8-43B7-B47C-947B01CDCE4C}" srcOrd="1" destOrd="0" presId="urn:microsoft.com/office/officeart/2005/8/layout/hList9"/>
    <dgm:cxn modelId="{51DF1083-67DE-4EE9-B38F-FE4B9D486F59}" type="presParOf" srcId="{787A438A-2BE8-43B7-B47C-947B01CDCE4C}" destId="{7784E491-6C44-42CD-BDBB-5DE9A10D0405}" srcOrd="0" destOrd="0" presId="urn:microsoft.com/office/officeart/2005/8/layout/hList9"/>
    <dgm:cxn modelId="{1FD78C02-F955-4F7D-832E-2A2A925163BD}" type="presParOf" srcId="{787A438A-2BE8-43B7-B47C-947B01CDCE4C}" destId="{FBAA2345-CFD7-4FCD-BD2A-A600F11C3411}" srcOrd="1" destOrd="0" presId="urn:microsoft.com/office/officeart/2005/8/layout/hList9"/>
    <dgm:cxn modelId="{7DCEDC6E-1DAA-4175-9E47-3ED0464015E7}" type="presParOf" srcId="{FBAA2345-CFD7-4FCD-BD2A-A600F11C3411}" destId="{80D6D73E-F72C-4A12-AAA4-46F9BF3BAD59}" srcOrd="0" destOrd="0" presId="urn:microsoft.com/office/officeart/2005/8/layout/hList9"/>
    <dgm:cxn modelId="{EFE54CFD-97E0-4E83-BDA2-4B1B389139E1}" type="presParOf" srcId="{FBAA2345-CFD7-4FCD-BD2A-A600F11C3411}" destId="{F87ABBC7-6538-4A05-9370-2F367A3ACFC7}" srcOrd="1" destOrd="0" presId="urn:microsoft.com/office/officeart/2005/8/layout/hList9"/>
    <dgm:cxn modelId="{A97DB12C-BC25-4012-B549-B3805D381B5A}" type="presParOf" srcId="{787A438A-2BE8-43B7-B47C-947B01CDCE4C}" destId="{A1069FE7-3E48-4838-B2A0-E14E9058B131}" srcOrd="2" destOrd="0" presId="urn:microsoft.com/office/officeart/2005/8/layout/hList9"/>
    <dgm:cxn modelId="{461D9824-5216-4F65-9103-287FA724F5DF}" type="presParOf" srcId="{A1069FE7-3E48-4838-B2A0-E14E9058B131}" destId="{65F07FB7-9A27-45F5-A43E-1D0B062D5E29}" srcOrd="0" destOrd="0" presId="urn:microsoft.com/office/officeart/2005/8/layout/hList9"/>
    <dgm:cxn modelId="{83A898E8-B310-46DF-B46B-4CE80F5834C0}" type="presParOf" srcId="{A1069FE7-3E48-4838-B2A0-E14E9058B131}" destId="{29C5CF5E-1E95-40AE-8680-8BB9E816682D}" srcOrd="1" destOrd="0" presId="urn:microsoft.com/office/officeart/2005/8/layout/hList9"/>
    <dgm:cxn modelId="{B49D90BB-F5B0-4ED9-9D3F-A85342AD5960}" type="presParOf" srcId="{0045E7D8-DA7A-4D3C-8CE2-45805BD63571}" destId="{24179486-7581-45A9-AEE0-36744E1386F0}" srcOrd="2" destOrd="0" presId="urn:microsoft.com/office/officeart/2005/8/layout/hList9"/>
    <dgm:cxn modelId="{0CBE9D6A-E352-4793-89A0-82466C9879E6}" type="presParOf" srcId="{0045E7D8-DA7A-4D3C-8CE2-45805BD63571}" destId="{47203346-6528-415C-85E2-78771A7F228B}" srcOrd="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EB1C647-DA2D-468E-B883-313FED0FF275}" type="doc">
      <dgm:prSet loTypeId="urn:microsoft.com/office/officeart/2005/8/layout/bList2" loCatId="list" qsTypeId="urn:microsoft.com/office/officeart/2005/8/quickstyle/simple1" qsCatId="simple" csTypeId="urn:microsoft.com/office/officeart/2005/8/colors/colorful1" csCatId="colorful" phldr="1"/>
      <dgm:spPr/>
    </dgm:pt>
    <dgm:pt modelId="{4C6852DB-DB12-4949-8A56-63EFF74AB062}">
      <dgm:prSet/>
      <dgm:spPr/>
      <dgm:t>
        <a:bodyPr/>
        <a:lstStyle/>
        <a:p>
          <a:r>
            <a:rPr lang="es-ES" dirty="0"/>
            <a:t>Ho se </a:t>
          </a:r>
          <a:r>
            <a:rPr lang="es-ES" b="1" dirty="0"/>
            <a:t>rechaza</a:t>
          </a:r>
          <a:r>
            <a:rPr lang="es-ES" dirty="0"/>
            <a:t>.</a:t>
          </a:r>
        </a:p>
      </dgm:t>
    </dgm:pt>
    <dgm:pt modelId="{219E5E28-F8C3-47E8-B9FB-54C3E3B36774}" type="parTrans" cxnId="{B322C2E3-71F7-4857-BA36-A5F07D5DE09A}">
      <dgm:prSet/>
      <dgm:spPr/>
      <dgm:t>
        <a:bodyPr/>
        <a:lstStyle/>
        <a:p>
          <a:endParaRPr lang="es-ES"/>
        </a:p>
      </dgm:t>
    </dgm:pt>
    <dgm:pt modelId="{3CF77F39-2541-43EF-B39C-0C0D7BF66CD4}" type="sibTrans" cxnId="{B322C2E3-71F7-4857-BA36-A5F07D5DE09A}">
      <dgm:prSet/>
      <dgm:spPr/>
      <dgm:t>
        <a:bodyPr/>
        <a:lstStyle/>
        <a:p>
          <a:endParaRPr lang="es-ES"/>
        </a:p>
      </dgm:t>
    </dgm:pt>
    <dgm:pt modelId="{1858C2AB-0A1E-4DEB-AC30-728ED89FF0BF}">
      <dgm:prSet phldrT="[Texto]"/>
      <dgm:spPr/>
      <dgm:t>
        <a:bodyPr/>
        <a:lstStyle/>
        <a:p>
          <a:r>
            <a:rPr lang="es-ES" dirty="0"/>
            <a:t>Regla de Decisión: 0,003 ≤ 0,01</a:t>
          </a:r>
        </a:p>
      </dgm:t>
    </dgm:pt>
    <dgm:pt modelId="{CBD7B9A6-E6B5-4B39-899F-9C9CBF6B8A7A}" type="parTrans" cxnId="{CEB6CD44-C708-4504-B44E-ED828EAA076B}">
      <dgm:prSet/>
      <dgm:spPr/>
      <dgm:t>
        <a:bodyPr/>
        <a:lstStyle/>
        <a:p>
          <a:endParaRPr lang="es-ES"/>
        </a:p>
      </dgm:t>
    </dgm:pt>
    <dgm:pt modelId="{E6EDC694-B8CF-431B-9B89-21D99E5CE8C4}" type="sibTrans" cxnId="{CEB6CD44-C708-4504-B44E-ED828EAA076B}">
      <dgm:prSet/>
      <dgm:spPr/>
      <dgm:t>
        <a:bodyPr/>
        <a:lstStyle/>
        <a:p>
          <a:endParaRPr lang="es-ES"/>
        </a:p>
      </dgm:t>
    </dgm:pt>
    <dgm:pt modelId="{32B03273-E43E-47AE-8C8A-4E0410003253}" type="pres">
      <dgm:prSet presAssocID="{CEB1C647-DA2D-468E-B883-313FED0FF275}" presName="diagram" presStyleCnt="0">
        <dgm:presLayoutVars>
          <dgm:dir/>
          <dgm:animLvl val="lvl"/>
          <dgm:resizeHandles val="exact"/>
        </dgm:presLayoutVars>
      </dgm:prSet>
      <dgm:spPr/>
    </dgm:pt>
    <dgm:pt modelId="{FCF9BB69-AEF2-44DD-B7EB-5512A6CD5F23}" type="pres">
      <dgm:prSet presAssocID="{4C6852DB-DB12-4949-8A56-63EFF74AB062}" presName="compNode" presStyleCnt="0"/>
      <dgm:spPr/>
    </dgm:pt>
    <dgm:pt modelId="{52CCE5F5-06B6-443D-A8B0-D77A48A6F9F3}" type="pres">
      <dgm:prSet presAssocID="{4C6852DB-DB12-4949-8A56-63EFF74AB062}" presName="childRect" presStyleLbl="bgAcc1" presStyleIdx="0" presStyleCnt="1">
        <dgm:presLayoutVars>
          <dgm:bulletEnabled val="1"/>
        </dgm:presLayoutVars>
      </dgm:prSet>
      <dgm:spPr/>
      <dgm:t>
        <a:bodyPr/>
        <a:lstStyle/>
        <a:p>
          <a:endParaRPr lang="es-ES"/>
        </a:p>
      </dgm:t>
    </dgm:pt>
    <dgm:pt modelId="{A798A1A1-5472-496E-9665-B7EAEB02A675}" type="pres">
      <dgm:prSet presAssocID="{4C6852DB-DB12-4949-8A56-63EFF74AB062}" presName="parentText" presStyleLbl="node1" presStyleIdx="0" presStyleCnt="0">
        <dgm:presLayoutVars>
          <dgm:chMax val="0"/>
          <dgm:bulletEnabled val="1"/>
        </dgm:presLayoutVars>
      </dgm:prSet>
      <dgm:spPr/>
      <dgm:t>
        <a:bodyPr/>
        <a:lstStyle/>
        <a:p>
          <a:endParaRPr lang="es-ES"/>
        </a:p>
      </dgm:t>
    </dgm:pt>
    <dgm:pt modelId="{D1276CAF-2341-4424-ACF8-8FAE764972F5}" type="pres">
      <dgm:prSet presAssocID="{4C6852DB-DB12-4949-8A56-63EFF74AB062}" presName="parentRect" presStyleLbl="alignNode1" presStyleIdx="0" presStyleCnt="1"/>
      <dgm:spPr/>
      <dgm:t>
        <a:bodyPr/>
        <a:lstStyle/>
        <a:p>
          <a:endParaRPr lang="es-ES"/>
        </a:p>
      </dgm:t>
    </dgm:pt>
    <dgm:pt modelId="{E6096687-3809-409E-AEA7-4C7B2D9A9704}" type="pres">
      <dgm:prSet presAssocID="{4C6852DB-DB12-4949-8A56-63EFF74AB062}" presName="adorn" presStyleLbl="fgAccFollowNode1" presStyleIdx="0" presStyleCnt="1"/>
      <dgm:spPr>
        <a:blipFill rotWithShape="1">
          <a:blip xmlns:r="http://schemas.openxmlformats.org/officeDocument/2006/relationships" r:embed="rId1"/>
          <a:stretch>
            <a:fillRect/>
          </a:stretch>
        </a:blipFill>
      </dgm:spPr>
    </dgm:pt>
  </dgm:ptLst>
  <dgm:cxnLst>
    <dgm:cxn modelId="{B322C2E3-71F7-4857-BA36-A5F07D5DE09A}" srcId="{CEB1C647-DA2D-468E-B883-313FED0FF275}" destId="{4C6852DB-DB12-4949-8A56-63EFF74AB062}" srcOrd="0" destOrd="0" parTransId="{219E5E28-F8C3-47E8-B9FB-54C3E3B36774}" sibTransId="{3CF77F39-2541-43EF-B39C-0C0D7BF66CD4}"/>
    <dgm:cxn modelId="{1705089D-A498-4803-9E1D-4FB239F41011}" type="presOf" srcId="{4C6852DB-DB12-4949-8A56-63EFF74AB062}" destId="{D1276CAF-2341-4424-ACF8-8FAE764972F5}" srcOrd="1" destOrd="0" presId="urn:microsoft.com/office/officeart/2005/8/layout/bList2"/>
    <dgm:cxn modelId="{316DB15E-23E7-4E7A-B0A5-50355652C8E3}" type="presOf" srcId="{1858C2AB-0A1E-4DEB-AC30-728ED89FF0BF}" destId="{52CCE5F5-06B6-443D-A8B0-D77A48A6F9F3}" srcOrd="0" destOrd="0" presId="urn:microsoft.com/office/officeart/2005/8/layout/bList2"/>
    <dgm:cxn modelId="{5ED1385E-0BE6-4D9D-8C77-05161C5DBAAA}" type="presOf" srcId="{CEB1C647-DA2D-468E-B883-313FED0FF275}" destId="{32B03273-E43E-47AE-8C8A-4E0410003253}" srcOrd="0" destOrd="0" presId="urn:microsoft.com/office/officeart/2005/8/layout/bList2"/>
    <dgm:cxn modelId="{CEA8293C-8D6E-4FEE-970B-99772DA5CC3E}" type="presOf" srcId="{4C6852DB-DB12-4949-8A56-63EFF74AB062}" destId="{A798A1A1-5472-496E-9665-B7EAEB02A675}" srcOrd="0" destOrd="0" presId="urn:microsoft.com/office/officeart/2005/8/layout/bList2"/>
    <dgm:cxn modelId="{CEB6CD44-C708-4504-B44E-ED828EAA076B}" srcId="{4C6852DB-DB12-4949-8A56-63EFF74AB062}" destId="{1858C2AB-0A1E-4DEB-AC30-728ED89FF0BF}" srcOrd="0" destOrd="0" parTransId="{CBD7B9A6-E6B5-4B39-899F-9C9CBF6B8A7A}" sibTransId="{E6EDC694-B8CF-431B-9B89-21D99E5CE8C4}"/>
    <dgm:cxn modelId="{7A45CECB-0729-455B-9C70-ACC793F49EA0}" type="presParOf" srcId="{32B03273-E43E-47AE-8C8A-4E0410003253}" destId="{FCF9BB69-AEF2-44DD-B7EB-5512A6CD5F23}" srcOrd="0" destOrd="0" presId="urn:microsoft.com/office/officeart/2005/8/layout/bList2"/>
    <dgm:cxn modelId="{3FCC0FCB-BC58-4B7F-B1DE-DC5B74DB0F51}" type="presParOf" srcId="{FCF9BB69-AEF2-44DD-B7EB-5512A6CD5F23}" destId="{52CCE5F5-06B6-443D-A8B0-D77A48A6F9F3}" srcOrd="0" destOrd="0" presId="urn:microsoft.com/office/officeart/2005/8/layout/bList2"/>
    <dgm:cxn modelId="{FD5355B8-A555-423C-8CFC-F0BFE386337F}" type="presParOf" srcId="{FCF9BB69-AEF2-44DD-B7EB-5512A6CD5F23}" destId="{A798A1A1-5472-496E-9665-B7EAEB02A675}" srcOrd="1" destOrd="0" presId="urn:microsoft.com/office/officeart/2005/8/layout/bList2"/>
    <dgm:cxn modelId="{3C0BF995-7F75-42AB-A7BB-340806BF75C6}" type="presParOf" srcId="{FCF9BB69-AEF2-44DD-B7EB-5512A6CD5F23}" destId="{D1276CAF-2341-4424-ACF8-8FAE764972F5}" srcOrd="2" destOrd="0" presId="urn:microsoft.com/office/officeart/2005/8/layout/bList2"/>
    <dgm:cxn modelId="{B48AEC90-A82D-42C9-9524-CF7B57BB1EE1}" type="presParOf" srcId="{FCF9BB69-AEF2-44DD-B7EB-5512A6CD5F23}" destId="{E6096687-3809-409E-AEA7-4C7B2D9A970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C5B33B-EE1D-44F2-9DFC-DAAA7D208FF5}"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s-ES"/>
        </a:p>
      </dgm:t>
    </dgm:pt>
    <dgm:pt modelId="{3BE2AB56-3C30-4D90-A0AC-AC9E8AEC6EDE}">
      <dgm:prSet phldrT="[Texto]" custT="1"/>
      <dgm:spPr/>
      <dgm:t>
        <a:bodyPr/>
        <a:lstStyle/>
        <a:p>
          <a:r>
            <a:rPr lang="es-ES" sz="1600" dirty="0"/>
            <a:t>Liquidación de cooperativas (2013-2016)</a:t>
          </a:r>
        </a:p>
      </dgm:t>
    </dgm:pt>
    <dgm:pt modelId="{8DD65E5F-E13B-43DF-8DAF-585CA718EC69}" type="parTrans" cxnId="{6E75FEEC-59D3-424B-8A3A-00FCCD0DBCF6}">
      <dgm:prSet/>
      <dgm:spPr/>
      <dgm:t>
        <a:bodyPr/>
        <a:lstStyle/>
        <a:p>
          <a:endParaRPr lang="es-ES"/>
        </a:p>
      </dgm:t>
    </dgm:pt>
    <dgm:pt modelId="{6C2DED2F-3AF6-41E1-9B82-64382E574BDB}" type="sibTrans" cxnId="{6E75FEEC-59D3-424B-8A3A-00FCCD0DBCF6}">
      <dgm:prSet/>
      <dgm:spPr/>
      <dgm:t>
        <a:bodyPr/>
        <a:lstStyle/>
        <a:p>
          <a:endParaRPr lang="es-ES"/>
        </a:p>
      </dgm:t>
    </dgm:pt>
    <dgm:pt modelId="{7FC603EE-35A1-430A-9033-4AAFF965A5C5}">
      <dgm:prSet phldrT="[Texto]" custT="1"/>
      <dgm:spPr/>
      <dgm:t>
        <a:bodyPr/>
        <a:lstStyle/>
        <a:p>
          <a:r>
            <a:rPr lang="es-ES" sz="1600" dirty="0"/>
            <a:t>Poca preocupación por autoridades</a:t>
          </a:r>
        </a:p>
      </dgm:t>
    </dgm:pt>
    <dgm:pt modelId="{C6845304-170F-4E41-A1C5-45CB0C1C367A}" type="parTrans" cxnId="{F026DA99-26A2-49F3-8BE7-F740C3D9C6AE}">
      <dgm:prSet/>
      <dgm:spPr/>
      <dgm:t>
        <a:bodyPr/>
        <a:lstStyle/>
        <a:p>
          <a:endParaRPr lang="es-ES"/>
        </a:p>
      </dgm:t>
    </dgm:pt>
    <dgm:pt modelId="{9905106E-992D-4FEA-996A-CE07966A0B96}" type="sibTrans" cxnId="{F026DA99-26A2-49F3-8BE7-F740C3D9C6AE}">
      <dgm:prSet/>
      <dgm:spPr/>
      <dgm:t>
        <a:bodyPr/>
        <a:lstStyle/>
        <a:p>
          <a:endParaRPr lang="es-ES"/>
        </a:p>
      </dgm:t>
    </dgm:pt>
    <dgm:pt modelId="{9B329778-2B54-4C3B-B729-2EBBD5D8518B}">
      <dgm:prSet phldrT="[Texto]" custT="1"/>
      <dgm:spPr/>
      <dgm:t>
        <a:bodyPr/>
        <a:lstStyle/>
        <a:p>
          <a:r>
            <a:rPr lang="es-ES" sz="1600" dirty="0"/>
            <a:t>Presentación de Balance Social </a:t>
          </a:r>
        </a:p>
      </dgm:t>
    </dgm:pt>
    <dgm:pt modelId="{E6DA6A4A-4C25-40DF-9FA4-39A45540E650}" type="parTrans" cxnId="{1EB01A78-4595-4570-8357-C321D797B418}">
      <dgm:prSet/>
      <dgm:spPr/>
      <dgm:t>
        <a:bodyPr/>
        <a:lstStyle/>
        <a:p>
          <a:endParaRPr lang="es-ES"/>
        </a:p>
      </dgm:t>
    </dgm:pt>
    <dgm:pt modelId="{077EA2D5-BA07-4FE5-9CF7-6E40C08AB986}" type="sibTrans" cxnId="{1EB01A78-4595-4570-8357-C321D797B418}">
      <dgm:prSet/>
      <dgm:spPr/>
      <dgm:t>
        <a:bodyPr/>
        <a:lstStyle/>
        <a:p>
          <a:endParaRPr lang="es-ES"/>
        </a:p>
      </dgm:t>
    </dgm:pt>
    <dgm:pt modelId="{190C9731-78F8-4263-AFBC-D35472BCBE37}">
      <dgm:prSet phldrT="[Texto]" custT="1"/>
      <dgm:spPr/>
      <dgm:t>
        <a:bodyPr/>
        <a:lstStyle/>
        <a:p>
          <a:r>
            <a:rPr lang="es-ES" sz="1600" dirty="0"/>
            <a:t>Existencia de metodologías para grandes empresas</a:t>
          </a:r>
        </a:p>
      </dgm:t>
    </dgm:pt>
    <dgm:pt modelId="{4055AF89-0CAA-4A8A-BBD8-8117520B29EF}" type="parTrans" cxnId="{3BD4D8A0-791E-4C9F-B90E-8B4E0B8BD0AE}">
      <dgm:prSet/>
      <dgm:spPr/>
      <dgm:t>
        <a:bodyPr/>
        <a:lstStyle/>
        <a:p>
          <a:endParaRPr lang="es-ES"/>
        </a:p>
      </dgm:t>
    </dgm:pt>
    <dgm:pt modelId="{6D4060F0-D068-40C9-9E41-19D0674B8D9E}" type="sibTrans" cxnId="{3BD4D8A0-791E-4C9F-B90E-8B4E0B8BD0AE}">
      <dgm:prSet/>
      <dgm:spPr/>
      <dgm:t>
        <a:bodyPr/>
        <a:lstStyle/>
        <a:p>
          <a:endParaRPr lang="es-ES"/>
        </a:p>
      </dgm:t>
    </dgm:pt>
    <dgm:pt modelId="{58A649C3-D3FE-4F56-9881-AB1B03061998}">
      <dgm:prSet phldrT="[Texto]" custT="1"/>
      <dgm:spPr/>
      <dgm:t>
        <a:bodyPr/>
        <a:lstStyle/>
        <a:p>
          <a:r>
            <a:rPr lang="es-ES" sz="1600" dirty="0"/>
            <a:t>Ausencia de Responsabilidad Social</a:t>
          </a:r>
        </a:p>
      </dgm:t>
    </dgm:pt>
    <dgm:pt modelId="{91840471-1336-401E-BAF3-3F2BCB9B6AB2}" type="parTrans" cxnId="{4B72F839-B526-4A97-808D-0F8180DCFFC1}">
      <dgm:prSet/>
      <dgm:spPr/>
      <dgm:t>
        <a:bodyPr/>
        <a:lstStyle/>
        <a:p>
          <a:endParaRPr lang="es-ES"/>
        </a:p>
      </dgm:t>
    </dgm:pt>
    <dgm:pt modelId="{7E9A9E4A-2E92-4946-8C2F-E07C8C343FE2}" type="sibTrans" cxnId="{4B72F839-B526-4A97-808D-0F8180DCFFC1}">
      <dgm:prSet/>
      <dgm:spPr/>
      <dgm:t>
        <a:bodyPr/>
        <a:lstStyle/>
        <a:p>
          <a:endParaRPr lang="es-ES"/>
        </a:p>
      </dgm:t>
    </dgm:pt>
    <dgm:pt modelId="{7263956D-4993-41FF-9CB9-5F0BDE489BD4}">
      <dgm:prSet phldrT="[Texto]" custT="1"/>
      <dgm:spPr/>
      <dgm:t>
        <a:bodyPr/>
        <a:lstStyle/>
        <a:p>
          <a:r>
            <a:rPr lang="es-ES" sz="1600" dirty="0"/>
            <a:t>Limitación de recursos</a:t>
          </a:r>
        </a:p>
      </dgm:t>
    </dgm:pt>
    <dgm:pt modelId="{1EA402E5-0FF4-4B01-887A-66B52D8A9D1C}" type="parTrans" cxnId="{9C2B9048-E08A-4446-BEA0-8BA779AB1B9D}">
      <dgm:prSet/>
      <dgm:spPr/>
      <dgm:t>
        <a:bodyPr/>
        <a:lstStyle/>
        <a:p>
          <a:endParaRPr lang="es-ES"/>
        </a:p>
      </dgm:t>
    </dgm:pt>
    <dgm:pt modelId="{5C75B133-8111-420A-913B-2FEFBB507109}" type="sibTrans" cxnId="{9C2B9048-E08A-4446-BEA0-8BA779AB1B9D}">
      <dgm:prSet/>
      <dgm:spPr/>
      <dgm:t>
        <a:bodyPr/>
        <a:lstStyle/>
        <a:p>
          <a:endParaRPr lang="es-ES"/>
        </a:p>
      </dgm:t>
    </dgm:pt>
    <dgm:pt modelId="{36A05D62-0851-4233-A796-81A25B2C58AA}" type="pres">
      <dgm:prSet presAssocID="{FDC5B33B-EE1D-44F2-9DFC-DAAA7D208FF5}" presName="cycle" presStyleCnt="0">
        <dgm:presLayoutVars>
          <dgm:dir/>
          <dgm:resizeHandles val="exact"/>
        </dgm:presLayoutVars>
      </dgm:prSet>
      <dgm:spPr/>
      <dgm:t>
        <a:bodyPr/>
        <a:lstStyle/>
        <a:p>
          <a:endParaRPr lang="es-ES"/>
        </a:p>
      </dgm:t>
    </dgm:pt>
    <dgm:pt modelId="{24770120-5CCA-4F51-9100-379CBE8503E5}" type="pres">
      <dgm:prSet presAssocID="{3BE2AB56-3C30-4D90-A0AC-AC9E8AEC6EDE}" presName="dummy" presStyleCnt="0"/>
      <dgm:spPr/>
    </dgm:pt>
    <dgm:pt modelId="{94B2E05F-F4C9-4FDC-A625-6F4AFBB7FF91}" type="pres">
      <dgm:prSet presAssocID="{3BE2AB56-3C30-4D90-A0AC-AC9E8AEC6EDE}" presName="node" presStyleLbl="revTx" presStyleIdx="0" presStyleCnt="6">
        <dgm:presLayoutVars>
          <dgm:bulletEnabled val="1"/>
        </dgm:presLayoutVars>
      </dgm:prSet>
      <dgm:spPr/>
      <dgm:t>
        <a:bodyPr/>
        <a:lstStyle/>
        <a:p>
          <a:endParaRPr lang="es-ES"/>
        </a:p>
      </dgm:t>
    </dgm:pt>
    <dgm:pt modelId="{58118AF7-79E6-4F96-AE24-BE06D35A1CC4}" type="pres">
      <dgm:prSet presAssocID="{6C2DED2F-3AF6-41E1-9B82-64382E574BDB}" presName="sibTrans" presStyleLbl="node1" presStyleIdx="0" presStyleCnt="6"/>
      <dgm:spPr/>
      <dgm:t>
        <a:bodyPr/>
        <a:lstStyle/>
        <a:p>
          <a:endParaRPr lang="es-ES"/>
        </a:p>
      </dgm:t>
    </dgm:pt>
    <dgm:pt modelId="{D04FB913-4246-45F3-91FC-187B7213A16B}" type="pres">
      <dgm:prSet presAssocID="{58A649C3-D3FE-4F56-9881-AB1B03061998}" presName="dummy" presStyleCnt="0"/>
      <dgm:spPr/>
    </dgm:pt>
    <dgm:pt modelId="{9A13B2ED-BEA3-4F4E-AECD-9B5FFA34093E}" type="pres">
      <dgm:prSet presAssocID="{58A649C3-D3FE-4F56-9881-AB1B03061998}" presName="node" presStyleLbl="revTx" presStyleIdx="1" presStyleCnt="6">
        <dgm:presLayoutVars>
          <dgm:bulletEnabled val="1"/>
        </dgm:presLayoutVars>
      </dgm:prSet>
      <dgm:spPr/>
      <dgm:t>
        <a:bodyPr/>
        <a:lstStyle/>
        <a:p>
          <a:endParaRPr lang="es-ES"/>
        </a:p>
      </dgm:t>
    </dgm:pt>
    <dgm:pt modelId="{A44159BC-B48C-413D-A4FB-F2F7C1D45336}" type="pres">
      <dgm:prSet presAssocID="{7E9A9E4A-2E92-4946-8C2F-E07C8C343FE2}" presName="sibTrans" presStyleLbl="node1" presStyleIdx="1" presStyleCnt="6"/>
      <dgm:spPr/>
      <dgm:t>
        <a:bodyPr/>
        <a:lstStyle/>
        <a:p>
          <a:endParaRPr lang="es-ES"/>
        </a:p>
      </dgm:t>
    </dgm:pt>
    <dgm:pt modelId="{655587D1-554B-4A56-AC1E-CD5B0B69B9AF}" type="pres">
      <dgm:prSet presAssocID="{7FC603EE-35A1-430A-9033-4AAFF965A5C5}" presName="dummy" presStyleCnt="0"/>
      <dgm:spPr/>
    </dgm:pt>
    <dgm:pt modelId="{3D411913-B386-4A1D-ADE4-9D4396D43512}" type="pres">
      <dgm:prSet presAssocID="{7FC603EE-35A1-430A-9033-4AAFF965A5C5}" presName="node" presStyleLbl="revTx" presStyleIdx="2" presStyleCnt="6">
        <dgm:presLayoutVars>
          <dgm:bulletEnabled val="1"/>
        </dgm:presLayoutVars>
      </dgm:prSet>
      <dgm:spPr/>
      <dgm:t>
        <a:bodyPr/>
        <a:lstStyle/>
        <a:p>
          <a:endParaRPr lang="es-ES"/>
        </a:p>
      </dgm:t>
    </dgm:pt>
    <dgm:pt modelId="{AC67F871-FB02-4DC1-8DFD-BA5AC21CD178}" type="pres">
      <dgm:prSet presAssocID="{9905106E-992D-4FEA-996A-CE07966A0B96}" presName="sibTrans" presStyleLbl="node1" presStyleIdx="2" presStyleCnt="6"/>
      <dgm:spPr/>
      <dgm:t>
        <a:bodyPr/>
        <a:lstStyle/>
        <a:p>
          <a:endParaRPr lang="es-ES"/>
        </a:p>
      </dgm:t>
    </dgm:pt>
    <dgm:pt modelId="{DD618CC0-CD1D-4FEC-9103-3A8F876D6F7F}" type="pres">
      <dgm:prSet presAssocID="{9B329778-2B54-4C3B-B729-2EBBD5D8518B}" presName="dummy" presStyleCnt="0"/>
      <dgm:spPr/>
    </dgm:pt>
    <dgm:pt modelId="{1FDCD293-B8DB-4E9C-8C48-CDE5D62846A7}" type="pres">
      <dgm:prSet presAssocID="{9B329778-2B54-4C3B-B729-2EBBD5D8518B}" presName="node" presStyleLbl="revTx" presStyleIdx="3" presStyleCnt="6">
        <dgm:presLayoutVars>
          <dgm:bulletEnabled val="1"/>
        </dgm:presLayoutVars>
      </dgm:prSet>
      <dgm:spPr/>
      <dgm:t>
        <a:bodyPr/>
        <a:lstStyle/>
        <a:p>
          <a:endParaRPr lang="es-ES"/>
        </a:p>
      </dgm:t>
    </dgm:pt>
    <dgm:pt modelId="{6F2283FA-D683-46CB-975E-82C1D6AD7D9C}" type="pres">
      <dgm:prSet presAssocID="{077EA2D5-BA07-4FE5-9CF7-6E40C08AB986}" presName="sibTrans" presStyleLbl="node1" presStyleIdx="3" presStyleCnt="6"/>
      <dgm:spPr/>
      <dgm:t>
        <a:bodyPr/>
        <a:lstStyle/>
        <a:p>
          <a:endParaRPr lang="es-ES"/>
        </a:p>
      </dgm:t>
    </dgm:pt>
    <dgm:pt modelId="{3FCF2F15-A98C-434F-818E-D85382928739}" type="pres">
      <dgm:prSet presAssocID="{190C9731-78F8-4263-AFBC-D35472BCBE37}" presName="dummy" presStyleCnt="0"/>
      <dgm:spPr/>
    </dgm:pt>
    <dgm:pt modelId="{39056F78-5C33-4CB1-8338-289D06FEADC8}" type="pres">
      <dgm:prSet presAssocID="{190C9731-78F8-4263-AFBC-D35472BCBE37}" presName="node" presStyleLbl="revTx" presStyleIdx="4" presStyleCnt="6">
        <dgm:presLayoutVars>
          <dgm:bulletEnabled val="1"/>
        </dgm:presLayoutVars>
      </dgm:prSet>
      <dgm:spPr/>
      <dgm:t>
        <a:bodyPr/>
        <a:lstStyle/>
        <a:p>
          <a:endParaRPr lang="es-ES"/>
        </a:p>
      </dgm:t>
    </dgm:pt>
    <dgm:pt modelId="{3D37498E-2403-4084-863B-6A089E4039BC}" type="pres">
      <dgm:prSet presAssocID="{6D4060F0-D068-40C9-9E41-19D0674B8D9E}" presName="sibTrans" presStyleLbl="node1" presStyleIdx="4" presStyleCnt="6"/>
      <dgm:spPr/>
      <dgm:t>
        <a:bodyPr/>
        <a:lstStyle/>
        <a:p>
          <a:endParaRPr lang="es-ES"/>
        </a:p>
      </dgm:t>
    </dgm:pt>
    <dgm:pt modelId="{002054F1-C167-4B9E-82B6-8A00BEB2D7B4}" type="pres">
      <dgm:prSet presAssocID="{7263956D-4993-41FF-9CB9-5F0BDE489BD4}" presName="dummy" presStyleCnt="0"/>
      <dgm:spPr/>
    </dgm:pt>
    <dgm:pt modelId="{0712EE91-7F76-4277-B6AE-7130B420A10C}" type="pres">
      <dgm:prSet presAssocID="{7263956D-4993-41FF-9CB9-5F0BDE489BD4}" presName="node" presStyleLbl="revTx" presStyleIdx="5" presStyleCnt="6">
        <dgm:presLayoutVars>
          <dgm:bulletEnabled val="1"/>
        </dgm:presLayoutVars>
      </dgm:prSet>
      <dgm:spPr/>
      <dgm:t>
        <a:bodyPr/>
        <a:lstStyle/>
        <a:p>
          <a:endParaRPr lang="es-ES"/>
        </a:p>
      </dgm:t>
    </dgm:pt>
    <dgm:pt modelId="{6354D702-5A10-45CB-9C3F-806514AC2036}" type="pres">
      <dgm:prSet presAssocID="{5C75B133-8111-420A-913B-2FEFBB507109}" presName="sibTrans" presStyleLbl="node1" presStyleIdx="5" presStyleCnt="6"/>
      <dgm:spPr/>
      <dgm:t>
        <a:bodyPr/>
        <a:lstStyle/>
        <a:p>
          <a:endParaRPr lang="es-ES"/>
        </a:p>
      </dgm:t>
    </dgm:pt>
  </dgm:ptLst>
  <dgm:cxnLst>
    <dgm:cxn modelId="{7252BE6B-89C6-40F7-8E39-13D1D56D5CDE}" type="presOf" srcId="{9905106E-992D-4FEA-996A-CE07966A0B96}" destId="{AC67F871-FB02-4DC1-8DFD-BA5AC21CD178}" srcOrd="0" destOrd="0" presId="urn:microsoft.com/office/officeart/2005/8/layout/cycle1"/>
    <dgm:cxn modelId="{9694A465-3CA3-44AF-A00D-A77020DCDDEE}" type="presOf" srcId="{58A649C3-D3FE-4F56-9881-AB1B03061998}" destId="{9A13B2ED-BEA3-4F4E-AECD-9B5FFA34093E}" srcOrd="0" destOrd="0" presId="urn:microsoft.com/office/officeart/2005/8/layout/cycle1"/>
    <dgm:cxn modelId="{6E75FEEC-59D3-424B-8A3A-00FCCD0DBCF6}" srcId="{FDC5B33B-EE1D-44F2-9DFC-DAAA7D208FF5}" destId="{3BE2AB56-3C30-4D90-A0AC-AC9E8AEC6EDE}" srcOrd="0" destOrd="0" parTransId="{8DD65E5F-E13B-43DF-8DAF-585CA718EC69}" sibTransId="{6C2DED2F-3AF6-41E1-9B82-64382E574BDB}"/>
    <dgm:cxn modelId="{1EB01A78-4595-4570-8357-C321D797B418}" srcId="{FDC5B33B-EE1D-44F2-9DFC-DAAA7D208FF5}" destId="{9B329778-2B54-4C3B-B729-2EBBD5D8518B}" srcOrd="3" destOrd="0" parTransId="{E6DA6A4A-4C25-40DF-9FA4-39A45540E650}" sibTransId="{077EA2D5-BA07-4FE5-9CF7-6E40C08AB986}"/>
    <dgm:cxn modelId="{29A7D8C1-F434-4CF8-9BD5-52FCE964B528}" type="presOf" srcId="{9B329778-2B54-4C3B-B729-2EBBD5D8518B}" destId="{1FDCD293-B8DB-4E9C-8C48-CDE5D62846A7}" srcOrd="0" destOrd="0" presId="urn:microsoft.com/office/officeart/2005/8/layout/cycle1"/>
    <dgm:cxn modelId="{56B9EC1B-3CE4-4C9F-AD8B-966BC12E7BA9}" type="presOf" srcId="{5C75B133-8111-420A-913B-2FEFBB507109}" destId="{6354D702-5A10-45CB-9C3F-806514AC2036}" srcOrd="0" destOrd="0" presId="urn:microsoft.com/office/officeart/2005/8/layout/cycle1"/>
    <dgm:cxn modelId="{63213EDD-78F1-4DD5-B5E5-DD99C77AB8DC}" type="presOf" srcId="{077EA2D5-BA07-4FE5-9CF7-6E40C08AB986}" destId="{6F2283FA-D683-46CB-975E-82C1D6AD7D9C}" srcOrd="0" destOrd="0" presId="urn:microsoft.com/office/officeart/2005/8/layout/cycle1"/>
    <dgm:cxn modelId="{68BDF484-833F-4DCA-BEB8-78FA84CE678E}" type="presOf" srcId="{FDC5B33B-EE1D-44F2-9DFC-DAAA7D208FF5}" destId="{36A05D62-0851-4233-A796-81A25B2C58AA}" srcOrd="0" destOrd="0" presId="urn:microsoft.com/office/officeart/2005/8/layout/cycle1"/>
    <dgm:cxn modelId="{E21114B5-CA02-482C-841F-50AAC7616FDA}" type="presOf" srcId="{7263956D-4993-41FF-9CB9-5F0BDE489BD4}" destId="{0712EE91-7F76-4277-B6AE-7130B420A10C}" srcOrd="0" destOrd="0" presId="urn:microsoft.com/office/officeart/2005/8/layout/cycle1"/>
    <dgm:cxn modelId="{4B72F839-B526-4A97-808D-0F8180DCFFC1}" srcId="{FDC5B33B-EE1D-44F2-9DFC-DAAA7D208FF5}" destId="{58A649C3-D3FE-4F56-9881-AB1B03061998}" srcOrd="1" destOrd="0" parTransId="{91840471-1336-401E-BAF3-3F2BCB9B6AB2}" sibTransId="{7E9A9E4A-2E92-4946-8C2F-E07C8C343FE2}"/>
    <dgm:cxn modelId="{41E9C17D-EFC6-46DC-A044-77E15F6A7F4F}" type="presOf" srcId="{190C9731-78F8-4263-AFBC-D35472BCBE37}" destId="{39056F78-5C33-4CB1-8338-289D06FEADC8}" srcOrd="0" destOrd="0" presId="urn:microsoft.com/office/officeart/2005/8/layout/cycle1"/>
    <dgm:cxn modelId="{33021A51-BD70-4D00-A82C-BE63C108C6CE}" type="presOf" srcId="{7FC603EE-35A1-430A-9033-4AAFF965A5C5}" destId="{3D411913-B386-4A1D-ADE4-9D4396D43512}" srcOrd="0" destOrd="0" presId="urn:microsoft.com/office/officeart/2005/8/layout/cycle1"/>
    <dgm:cxn modelId="{E1DFF18A-2B9C-4489-A53A-077996055F7B}" type="presOf" srcId="{7E9A9E4A-2E92-4946-8C2F-E07C8C343FE2}" destId="{A44159BC-B48C-413D-A4FB-F2F7C1D45336}" srcOrd="0" destOrd="0" presId="urn:microsoft.com/office/officeart/2005/8/layout/cycle1"/>
    <dgm:cxn modelId="{647B76E0-814E-49DE-A173-23E187105F47}" type="presOf" srcId="{6C2DED2F-3AF6-41E1-9B82-64382E574BDB}" destId="{58118AF7-79E6-4F96-AE24-BE06D35A1CC4}" srcOrd="0" destOrd="0" presId="urn:microsoft.com/office/officeart/2005/8/layout/cycle1"/>
    <dgm:cxn modelId="{9E16630A-D7A6-4988-BC34-5D0D4F2A3DA6}" type="presOf" srcId="{6D4060F0-D068-40C9-9E41-19D0674B8D9E}" destId="{3D37498E-2403-4084-863B-6A089E4039BC}" srcOrd="0" destOrd="0" presId="urn:microsoft.com/office/officeart/2005/8/layout/cycle1"/>
    <dgm:cxn modelId="{3BD4D8A0-791E-4C9F-B90E-8B4E0B8BD0AE}" srcId="{FDC5B33B-EE1D-44F2-9DFC-DAAA7D208FF5}" destId="{190C9731-78F8-4263-AFBC-D35472BCBE37}" srcOrd="4" destOrd="0" parTransId="{4055AF89-0CAA-4A8A-BBD8-8117520B29EF}" sibTransId="{6D4060F0-D068-40C9-9E41-19D0674B8D9E}"/>
    <dgm:cxn modelId="{F026DA99-26A2-49F3-8BE7-F740C3D9C6AE}" srcId="{FDC5B33B-EE1D-44F2-9DFC-DAAA7D208FF5}" destId="{7FC603EE-35A1-430A-9033-4AAFF965A5C5}" srcOrd="2" destOrd="0" parTransId="{C6845304-170F-4E41-A1C5-45CB0C1C367A}" sibTransId="{9905106E-992D-4FEA-996A-CE07966A0B96}"/>
    <dgm:cxn modelId="{9C2B9048-E08A-4446-BEA0-8BA779AB1B9D}" srcId="{FDC5B33B-EE1D-44F2-9DFC-DAAA7D208FF5}" destId="{7263956D-4993-41FF-9CB9-5F0BDE489BD4}" srcOrd="5" destOrd="0" parTransId="{1EA402E5-0FF4-4B01-887A-66B52D8A9D1C}" sibTransId="{5C75B133-8111-420A-913B-2FEFBB507109}"/>
    <dgm:cxn modelId="{9190FDAE-15EB-49FB-8DCC-2B5EBB61DBAB}" type="presOf" srcId="{3BE2AB56-3C30-4D90-A0AC-AC9E8AEC6EDE}" destId="{94B2E05F-F4C9-4FDC-A625-6F4AFBB7FF91}" srcOrd="0" destOrd="0" presId="urn:microsoft.com/office/officeart/2005/8/layout/cycle1"/>
    <dgm:cxn modelId="{2DE6F63E-E66C-41E6-B3BF-48266369185E}" type="presParOf" srcId="{36A05D62-0851-4233-A796-81A25B2C58AA}" destId="{24770120-5CCA-4F51-9100-379CBE8503E5}" srcOrd="0" destOrd="0" presId="urn:microsoft.com/office/officeart/2005/8/layout/cycle1"/>
    <dgm:cxn modelId="{0C71A0E1-F411-43FF-A83F-E7C62F709C56}" type="presParOf" srcId="{36A05D62-0851-4233-A796-81A25B2C58AA}" destId="{94B2E05F-F4C9-4FDC-A625-6F4AFBB7FF91}" srcOrd="1" destOrd="0" presId="urn:microsoft.com/office/officeart/2005/8/layout/cycle1"/>
    <dgm:cxn modelId="{AC2AF65A-7A61-441A-87A9-21DA94BE52FF}" type="presParOf" srcId="{36A05D62-0851-4233-A796-81A25B2C58AA}" destId="{58118AF7-79E6-4F96-AE24-BE06D35A1CC4}" srcOrd="2" destOrd="0" presId="urn:microsoft.com/office/officeart/2005/8/layout/cycle1"/>
    <dgm:cxn modelId="{FB62ADB7-1C66-4C71-9D2C-F2F29CFD143F}" type="presParOf" srcId="{36A05D62-0851-4233-A796-81A25B2C58AA}" destId="{D04FB913-4246-45F3-91FC-187B7213A16B}" srcOrd="3" destOrd="0" presId="urn:microsoft.com/office/officeart/2005/8/layout/cycle1"/>
    <dgm:cxn modelId="{9CFEEA8B-8E3C-4044-961A-2AE3BCBB9407}" type="presParOf" srcId="{36A05D62-0851-4233-A796-81A25B2C58AA}" destId="{9A13B2ED-BEA3-4F4E-AECD-9B5FFA34093E}" srcOrd="4" destOrd="0" presId="urn:microsoft.com/office/officeart/2005/8/layout/cycle1"/>
    <dgm:cxn modelId="{2F975387-909A-40E9-9378-FB5A0EEE8D74}" type="presParOf" srcId="{36A05D62-0851-4233-A796-81A25B2C58AA}" destId="{A44159BC-B48C-413D-A4FB-F2F7C1D45336}" srcOrd="5" destOrd="0" presId="urn:microsoft.com/office/officeart/2005/8/layout/cycle1"/>
    <dgm:cxn modelId="{5774A4F2-018E-43F4-8D7C-3DD81CA4F63A}" type="presParOf" srcId="{36A05D62-0851-4233-A796-81A25B2C58AA}" destId="{655587D1-554B-4A56-AC1E-CD5B0B69B9AF}" srcOrd="6" destOrd="0" presId="urn:microsoft.com/office/officeart/2005/8/layout/cycle1"/>
    <dgm:cxn modelId="{07FDBC8E-D72E-496C-A491-3BB74445BBC3}" type="presParOf" srcId="{36A05D62-0851-4233-A796-81A25B2C58AA}" destId="{3D411913-B386-4A1D-ADE4-9D4396D43512}" srcOrd="7" destOrd="0" presId="urn:microsoft.com/office/officeart/2005/8/layout/cycle1"/>
    <dgm:cxn modelId="{E9BECC4C-A1B9-4D08-B199-A259A9A9C133}" type="presParOf" srcId="{36A05D62-0851-4233-A796-81A25B2C58AA}" destId="{AC67F871-FB02-4DC1-8DFD-BA5AC21CD178}" srcOrd="8" destOrd="0" presId="urn:microsoft.com/office/officeart/2005/8/layout/cycle1"/>
    <dgm:cxn modelId="{17ADEAE3-DA10-40E8-9D34-45127C6589ED}" type="presParOf" srcId="{36A05D62-0851-4233-A796-81A25B2C58AA}" destId="{DD618CC0-CD1D-4FEC-9103-3A8F876D6F7F}" srcOrd="9" destOrd="0" presId="urn:microsoft.com/office/officeart/2005/8/layout/cycle1"/>
    <dgm:cxn modelId="{5408C315-AA26-4FB9-879E-FB60BC00ACCC}" type="presParOf" srcId="{36A05D62-0851-4233-A796-81A25B2C58AA}" destId="{1FDCD293-B8DB-4E9C-8C48-CDE5D62846A7}" srcOrd="10" destOrd="0" presId="urn:microsoft.com/office/officeart/2005/8/layout/cycle1"/>
    <dgm:cxn modelId="{EA6AEF2C-601E-42FA-9AD7-65239F01D6A5}" type="presParOf" srcId="{36A05D62-0851-4233-A796-81A25B2C58AA}" destId="{6F2283FA-D683-46CB-975E-82C1D6AD7D9C}" srcOrd="11" destOrd="0" presId="urn:microsoft.com/office/officeart/2005/8/layout/cycle1"/>
    <dgm:cxn modelId="{8F32CB92-C52F-4026-B5C2-D074389D15EE}" type="presParOf" srcId="{36A05D62-0851-4233-A796-81A25B2C58AA}" destId="{3FCF2F15-A98C-434F-818E-D85382928739}" srcOrd="12" destOrd="0" presId="urn:microsoft.com/office/officeart/2005/8/layout/cycle1"/>
    <dgm:cxn modelId="{CE06138E-9F16-4761-96A3-03E5ED627478}" type="presParOf" srcId="{36A05D62-0851-4233-A796-81A25B2C58AA}" destId="{39056F78-5C33-4CB1-8338-289D06FEADC8}" srcOrd="13" destOrd="0" presId="urn:microsoft.com/office/officeart/2005/8/layout/cycle1"/>
    <dgm:cxn modelId="{BE30FE59-87CE-4778-BAD8-ED2B252FC3BE}" type="presParOf" srcId="{36A05D62-0851-4233-A796-81A25B2C58AA}" destId="{3D37498E-2403-4084-863B-6A089E4039BC}" srcOrd="14" destOrd="0" presId="urn:microsoft.com/office/officeart/2005/8/layout/cycle1"/>
    <dgm:cxn modelId="{80B2FF8B-9264-4D98-99DD-A0848CDAC0B2}" type="presParOf" srcId="{36A05D62-0851-4233-A796-81A25B2C58AA}" destId="{002054F1-C167-4B9E-82B6-8A00BEB2D7B4}" srcOrd="15" destOrd="0" presId="urn:microsoft.com/office/officeart/2005/8/layout/cycle1"/>
    <dgm:cxn modelId="{4AEDE62F-E504-43F2-BF92-AB02855CF9F4}" type="presParOf" srcId="{36A05D62-0851-4233-A796-81A25B2C58AA}" destId="{0712EE91-7F76-4277-B6AE-7130B420A10C}" srcOrd="16" destOrd="0" presId="urn:microsoft.com/office/officeart/2005/8/layout/cycle1"/>
    <dgm:cxn modelId="{401C926E-322F-46D6-8880-49A64FE1842B}" type="presParOf" srcId="{36A05D62-0851-4233-A796-81A25B2C58AA}" destId="{6354D702-5A10-45CB-9C3F-806514AC2036}" srcOrd="17" destOrd="0" presId="urn:microsoft.com/office/officeart/2005/8/layout/cycl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EB1C647-DA2D-468E-B883-313FED0FF275}" type="doc">
      <dgm:prSet loTypeId="urn:microsoft.com/office/officeart/2005/8/layout/bList2" loCatId="list" qsTypeId="urn:microsoft.com/office/officeart/2005/8/quickstyle/simple1" qsCatId="simple" csTypeId="urn:microsoft.com/office/officeart/2005/8/colors/accent1_2" csCatId="accent1" phldr="1"/>
      <dgm:spPr/>
    </dgm:pt>
    <dgm:pt modelId="{8A757ABF-040D-4F3C-B7C3-AA6A4E2D7FC1}">
      <dgm:prSet phldrT="[Texto]"/>
      <dgm:spPr/>
      <dgm:t>
        <a:bodyPr/>
        <a:lstStyle/>
        <a:p>
          <a:r>
            <a:rPr lang="es-ES" dirty="0"/>
            <a:t>Regla de Decisión: 0,736 ≥ 0,05</a:t>
          </a:r>
        </a:p>
      </dgm:t>
    </dgm:pt>
    <dgm:pt modelId="{D9357A3A-A9BC-4298-B1D0-DEA33EB76875}" type="parTrans" cxnId="{98B44CD8-16A6-4003-9804-1C79AC1D7907}">
      <dgm:prSet/>
      <dgm:spPr/>
      <dgm:t>
        <a:bodyPr/>
        <a:lstStyle/>
        <a:p>
          <a:endParaRPr lang="es-ES"/>
        </a:p>
      </dgm:t>
    </dgm:pt>
    <dgm:pt modelId="{D8400D29-6CE7-423F-8DA6-C232062F824F}" type="sibTrans" cxnId="{98B44CD8-16A6-4003-9804-1C79AC1D7907}">
      <dgm:prSet/>
      <dgm:spPr/>
      <dgm:t>
        <a:bodyPr/>
        <a:lstStyle/>
        <a:p>
          <a:endParaRPr lang="es-ES"/>
        </a:p>
      </dgm:t>
    </dgm:pt>
    <dgm:pt modelId="{4C6852DB-DB12-4949-8A56-63EFF74AB062}">
      <dgm:prSet/>
      <dgm:spPr/>
      <dgm:t>
        <a:bodyPr/>
        <a:lstStyle/>
        <a:p>
          <a:r>
            <a:rPr lang="es-ES" dirty="0"/>
            <a:t>Ho se </a:t>
          </a:r>
          <a:r>
            <a:rPr lang="es-ES" b="1" dirty="0"/>
            <a:t>acepta</a:t>
          </a:r>
          <a:r>
            <a:rPr lang="es-ES" dirty="0"/>
            <a:t>.</a:t>
          </a:r>
        </a:p>
      </dgm:t>
    </dgm:pt>
    <dgm:pt modelId="{219E5E28-F8C3-47E8-B9FB-54C3E3B36774}" type="parTrans" cxnId="{B322C2E3-71F7-4857-BA36-A5F07D5DE09A}">
      <dgm:prSet/>
      <dgm:spPr/>
      <dgm:t>
        <a:bodyPr/>
        <a:lstStyle/>
        <a:p>
          <a:endParaRPr lang="es-ES"/>
        </a:p>
      </dgm:t>
    </dgm:pt>
    <dgm:pt modelId="{3CF77F39-2541-43EF-B39C-0C0D7BF66CD4}" type="sibTrans" cxnId="{B322C2E3-71F7-4857-BA36-A5F07D5DE09A}">
      <dgm:prSet/>
      <dgm:spPr/>
      <dgm:t>
        <a:bodyPr/>
        <a:lstStyle/>
        <a:p>
          <a:endParaRPr lang="es-ES"/>
        </a:p>
      </dgm:t>
    </dgm:pt>
    <dgm:pt modelId="{32B03273-E43E-47AE-8C8A-4E0410003253}" type="pres">
      <dgm:prSet presAssocID="{CEB1C647-DA2D-468E-B883-313FED0FF275}" presName="diagram" presStyleCnt="0">
        <dgm:presLayoutVars>
          <dgm:dir/>
          <dgm:animLvl val="lvl"/>
          <dgm:resizeHandles val="exact"/>
        </dgm:presLayoutVars>
      </dgm:prSet>
      <dgm:spPr/>
    </dgm:pt>
    <dgm:pt modelId="{FCF9BB69-AEF2-44DD-B7EB-5512A6CD5F23}" type="pres">
      <dgm:prSet presAssocID="{4C6852DB-DB12-4949-8A56-63EFF74AB062}" presName="compNode" presStyleCnt="0"/>
      <dgm:spPr/>
    </dgm:pt>
    <dgm:pt modelId="{52CCE5F5-06B6-443D-A8B0-D77A48A6F9F3}" type="pres">
      <dgm:prSet presAssocID="{4C6852DB-DB12-4949-8A56-63EFF74AB062}" presName="childRect" presStyleLbl="bgAcc1" presStyleIdx="0" presStyleCnt="1">
        <dgm:presLayoutVars>
          <dgm:bulletEnabled val="1"/>
        </dgm:presLayoutVars>
      </dgm:prSet>
      <dgm:spPr/>
      <dgm:t>
        <a:bodyPr/>
        <a:lstStyle/>
        <a:p>
          <a:endParaRPr lang="es-ES"/>
        </a:p>
      </dgm:t>
    </dgm:pt>
    <dgm:pt modelId="{A798A1A1-5472-496E-9665-B7EAEB02A675}" type="pres">
      <dgm:prSet presAssocID="{4C6852DB-DB12-4949-8A56-63EFF74AB062}" presName="parentText" presStyleLbl="node1" presStyleIdx="0" presStyleCnt="0">
        <dgm:presLayoutVars>
          <dgm:chMax val="0"/>
          <dgm:bulletEnabled val="1"/>
        </dgm:presLayoutVars>
      </dgm:prSet>
      <dgm:spPr/>
      <dgm:t>
        <a:bodyPr/>
        <a:lstStyle/>
        <a:p>
          <a:endParaRPr lang="es-ES"/>
        </a:p>
      </dgm:t>
    </dgm:pt>
    <dgm:pt modelId="{D1276CAF-2341-4424-ACF8-8FAE764972F5}" type="pres">
      <dgm:prSet presAssocID="{4C6852DB-DB12-4949-8A56-63EFF74AB062}" presName="parentRect" presStyleLbl="alignNode1" presStyleIdx="0" presStyleCnt="1"/>
      <dgm:spPr/>
      <dgm:t>
        <a:bodyPr/>
        <a:lstStyle/>
        <a:p>
          <a:endParaRPr lang="es-ES"/>
        </a:p>
      </dgm:t>
    </dgm:pt>
    <dgm:pt modelId="{E6096687-3809-409E-AEA7-4C7B2D9A9704}" type="pres">
      <dgm:prSet presAssocID="{4C6852DB-DB12-4949-8A56-63EFF74AB062}" presName="adorn" presStyleLbl="fgAccFollowNode1" presStyleIdx="0" presStyleCnt="1"/>
      <dgm:spPr>
        <a:blipFill rotWithShape="1">
          <a:blip xmlns:r="http://schemas.openxmlformats.org/officeDocument/2006/relationships" r:embed="rId1"/>
          <a:stretch>
            <a:fillRect/>
          </a:stretch>
        </a:blipFill>
      </dgm:spPr>
    </dgm:pt>
  </dgm:ptLst>
  <dgm:cxnLst>
    <dgm:cxn modelId="{B322C2E3-71F7-4857-BA36-A5F07D5DE09A}" srcId="{CEB1C647-DA2D-468E-B883-313FED0FF275}" destId="{4C6852DB-DB12-4949-8A56-63EFF74AB062}" srcOrd="0" destOrd="0" parTransId="{219E5E28-F8C3-47E8-B9FB-54C3E3B36774}" sibTransId="{3CF77F39-2541-43EF-B39C-0C0D7BF66CD4}"/>
    <dgm:cxn modelId="{96DA73DD-20B2-46B0-8640-E2A27ECB7EFB}" type="presOf" srcId="{8A757ABF-040D-4F3C-B7C3-AA6A4E2D7FC1}" destId="{52CCE5F5-06B6-443D-A8B0-D77A48A6F9F3}" srcOrd="0" destOrd="0" presId="urn:microsoft.com/office/officeart/2005/8/layout/bList2"/>
    <dgm:cxn modelId="{98B44CD8-16A6-4003-9804-1C79AC1D7907}" srcId="{4C6852DB-DB12-4949-8A56-63EFF74AB062}" destId="{8A757ABF-040D-4F3C-B7C3-AA6A4E2D7FC1}" srcOrd="0" destOrd="0" parTransId="{D9357A3A-A9BC-4298-B1D0-DEA33EB76875}" sibTransId="{D8400D29-6CE7-423F-8DA6-C232062F824F}"/>
    <dgm:cxn modelId="{DCFF9DAC-5767-4433-81CD-ACA8A6E122C8}" type="presOf" srcId="{4C6852DB-DB12-4949-8A56-63EFF74AB062}" destId="{A798A1A1-5472-496E-9665-B7EAEB02A675}" srcOrd="0" destOrd="0" presId="urn:microsoft.com/office/officeart/2005/8/layout/bList2"/>
    <dgm:cxn modelId="{2F12679B-D2E4-445B-8FBE-A60A8E82A8AF}" type="presOf" srcId="{CEB1C647-DA2D-468E-B883-313FED0FF275}" destId="{32B03273-E43E-47AE-8C8A-4E0410003253}" srcOrd="0" destOrd="0" presId="urn:microsoft.com/office/officeart/2005/8/layout/bList2"/>
    <dgm:cxn modelId="{EEF7C61E-8E32-472D-AB5B-ECBAB0779A3E}" type="presOf" srcId="{4C6852DB-DB12-4949-8A56-63EFF74AB062}" destId="{D1276CAF-2341-4424-ACF8-8FAE764972F5}" srcOrd="1" destOrd="0" presId="urn:microsoft.com/office/officeart/2005/8/layout/bList2"/>
    <dgm:cxn modelId="{2AAC6FED-405D-4AA5-A36E-A86B6FF6E02E}" type="presParOf" srcId="{32B03273-E43E-47AE-8C8A-4E0410003253}" destId="{FCF9BB69-AEF2-44DD-B7EB-5512A6CD5F23}" srcOrd="0" destOrd="0" presId="urn:microsoft.com/office/officeart/2005/8/layout/bList2"/>
    <dgm:cxn modelId="{EBDEAA92-C2A5-4BDB-A5F9-27C9F8E206A7}" type="presParOf" srcId="{FCF9BB69-AEF2-44DD-B7EB-5512A6CD5F23}" destId="{52CCE5F5-06B6-443D-A8B0-D77A48A6F9F3}" srcOrd="0" destOrd="0" presId="urn:microsoft.com/office/officeart/2005/8/layout/bList2"/>
    <dgm:cxn modelId="{CA4F69B0-0035-4C04-B9AB-9B816335D936}" type="presParOf" srcId="{FCF9BB69-AEF2-44DD-B7EB-5512A6CD5F23}" destId="{A798A1A1-5472-496E-9665-B7EAEB02A675}" srcOrd="1" destOrd="0" presId="urn:microsoft.com/office/officeart/2005/8/layout/bList2"/>
    <dgm:cxn modelId="{8F11F589-F6A6-49E1-9A65-76ED76E994D8}" type="presParOf" srcId="{FCF9BB69-AEF2-44DD-B7EB-5512A6CD5F23}" destId="{D1276CAF-2341-4424-ACF8-8FAE764972F5}" srcOrd="2" destOrd="0" presId="urn:microsoft.com/office/officeart/2005/8/layout/bList2"/>
    <dgm:cxn modelId="{ED92E552-765B-4C56-A4E2-16A5BF92CD96}" type="presParOf" srcId="{FCF9BB69-AEF2-44DD-B7EB-5512A6CD5F23}" destId="{E6096687-3809-409E-AEA7-4C7B2D9A9704}"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80500D4-9BBD-4CE8-909A-126D4CE0E3E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26700FEF-6760-4041-9AF1-A3458FE4EDB1}">
      <dgm:prSet phldrT="[Texto]"/>
      <dgm:spPr/>
      <dgm:t>
        <a:bodyPr/>
        <a:lstStyle/>
        <a:p>
          <a:r>
            <a:rPr lang="es-EC" b="0" dirty="0"/>
            <a:t>EC1DEIND</a:t>
          </a:r>
          <a:endParaRPr lang="es-ES" b="0" dirty="0"/>
        </a:p>
      </dgm:t>
    </dgm:pt>
    <dgm:pt modelId="{BE7F6EC4-3936-4752-94F8-8AE5108656FB}" type="parTrans" cxnId="{8AE9E49F-C522-4FEB-BFE5-11263129A741}">
      <dgm:prSet/>
      <dgm:spPr/>
      <dgm:t>
        <a:bodyPr/>
        <a:lstStyle/>
        <a:p>
          <a:endParaRPr lang="es-ES"/>
        </a:p>
      </dgm:t>
    </dgm:pt>
    <dgm:pt modelId="{5BC24A8F-DA94-4578-8827-E64C99182661}" type="sibTrans" cxnId="{8AE9E49F-C522-4FEB-BFE5-11263129A741}">
      <dgm:prSet/>
      <dgm:spPr/>
      <dgm:t>
        <a:bodyPr/>
        <a:lstStyle/>
        <a:p>
          <a:endParaRPr lang="es-ES"/>
        </a:p>
      </dgm:t>
    </dgm:pt>
    <dgm:pt modelId="{3BAA0DDA-B564-464E-B6D9-A2B0556F69EF}">
      <dgm:prSet phldrT="[Texto]"/>
      <dgm:spPr>
        <a:blipFill rotWithShape="0">
          <a:blip xmlns:r="http://schemas.openxmlformats.org/officeDocument/2006/relationships" r:embed="rId1"/>
          <a:stretch>
            <a:fillRect/>
          </a:stretch>
        </a:blipFill>
      </dgm:spPr>
      <dgm:t>
        <a:bodyPr/>
        <a:lstStyle/>
        <a:p>
          <a:r>
            <a:rPr lang="es-ES" b="0" i="1" dirty="0"/>
            <a:t>.</a:t>
          </a:r>
          <a:endParaRPr lang="es-ES" b="0" dirty="0"/>
        </a:p>
      </dgm:t>
    </dgm:pt>
    <dgm:pt modelId="{E1D75B1E-BFBC-4262-84D1-227DCFD2A824}" type="parTrans" cxnId="{34A60AB6-5ADB-461A-8742-84E2BBC9E64C}">
      <dgm:prSet/>
      <dgm:spPr/>
      <dgm:t>
        <a:bodyPr/>
        <a:lstStyle/>
        <a:p>
          <a:endParaRPr lang="es-ES"/>
        </a:p>
      </dgm:t>
    </dgm:pt>
    <dgm:pt modelId="{B583A586-C913-45EC-9C9C-DDB387BFC0F9}" type="sibTrans" cxnId="{34A60AB6-5ADB-461A-8742-84E2BBC9E64C}">
      <dgm:prSet/>
      <dgm:spPr/>
      <dgm:t>
        <a:bodyPr/>
        <a:lstStyle/>
        <a:p>
          <a:endParaRPr lang="es-ES"/>
        </a:p>
      </dgm:t>
    </dgm:pt>
    <dgm:pt modelId="{782EE17C-8045-4745-8B79-F2E4302C88C7}">
      <dgm:prSet/>
      <dgm:spPr/>
      <dgm:t>
        <a:bodyPr/>
        <a:lstStyle/>
        <a:p>
          <a:r>
            <a:rPr lang="es-EC" b="0" dirty="0"/>
            <a:t>EC3DEIND</a:t>
          </a:r>
          <a:endParaRPr lang="es-ES" b="0" dirty="0"/>
        </a:p>
      </dgm:t>
    </dgm:pt>
    <dgm:pt modelId="{4CDE62E4-1713-48AF-9C1A-63CCE608A8D2}" type="parTrans" cxnId="{11035B39-5DAB-4E6B-95E4-034B3E6C9378}">
      <dgm:prSet/>
      <dgm:spPr/>
      <dgm:t>
        <a:bodyPr/>
        <a:lstStyle/>
        <a:p>
          <a:endParaRPr lang="es-ES"/>
        </a:p>
      </dgm:t>
    </dgm:pt>
    <dgm:pt modelId="{DFBEDF72-EC86-47D4-BB60-169680369E62}" type="sibTrans" cxnId="{11035B39-5DAB-4E6B-95E4-034B3E6C9378}">
      <dgm:prSet/>
      <dgm:spPr/>
      <dgm:t>
        <a:bodyPr/>
        <a:lstStyle/>
        <a:p>
          <a:endParaRPr lang="es-ES"/>
        </a:p>
      </dgm:t>
    </dgm:pt>
    <dgm:pt modelId="{553741C7-FA9A-442C-8734-438E73F7ED88}">
      <dgm:prSet/>
      <dgm:spPr/>
      <dgm:t>
        <a:bodyPr/>
        <a:lstStyle/>
        <a:p>
          <a:r>
            <a:rPr lang="es-EC" b="0" dirty="0"/>
            <a:t>EC8DEIND</a:t>
          </a:r>
          <a:endParaRPr lang="es-ES" b="0" dirty="0"/>
        </a:p>
      </dgm:t>
    </dgm:pt>
    <dgm:pt modelId="{9EAEAFCB-B392-4C45-92EC-DAD5C128E559}" type="parTrans" cxnId="{D2F59D9F-8FDC-44D1-8962-A272A317D638}">
      <dgm:prSet/>
      <dgm:spPr/>
      <dgm:t>
        <a:bodyPr/>
        <a:lstStyle/>
        <a:p>
          <a:endParaRPr lang="es-ES"/>
        </a:p>
      </dgm:t>
    </dgm:pt>
    <dgm:pt modelId="{F6C2FA14-0772-49C3-B177-91F822A42709}" type="sibTrans" cxnId="{D2F59D9F-8FDC-44D1-8962-A272A317D638}">
      <dgm:prSet/>
      <dgm:spPr/>
      <dgm:t>
        <a:bodyPr/>
        <a:lstStyle/>
        <a:p>
          <a:endParaRPr lang="es-ES"/>
        </a:p>
      </dgm:t>
    </dgm:pt>
    <dgm:pt modelId="{D6D02E76-FD8F-4757-A170-9658C36984B7}">
      <dgm:prSet/>
      <dgm:spPr/>
      <dgm:t>
        <a:bodyPr/>
        <a:lstStyle/>
        <a:p>
          <a:r>
            <a:rPr lang="es-EC" b="0" dirty="0"/>
            <a:t>LA14DEIND</a:t>
          </a:r>
          <a:endParaRPr lang="es-ES" b="0" dirty="0"/>
        </a:p>
      </dgm:t>
    </dgm:pt>
    <dgm:pt modelId="{70B63D35-DAC4-41F5-BF79-A460CFF12ED1}" type="parTrans" cxnId="{A691E684-9777-45AC-A17D-880DFB6170E2}">
      <dgm:prSet/>
      <dgm:spPr/>
      <dgm:t>
        <a:bodyPr/>
        <a:lstStyle/>
        <a:p>
          <a:endParaRPr lang="es-ES"/>
        </a:p>
      </dgm:t>
    </dgm:pt>
    <dgm:pt modelId="{B405421B-3F52-408D-846E-BC0F961E0771}" type="sibTrans" cxnId="{A691E684-9777-45AC-A17D-880DFB6170E2}">
      <dgm:prSet/>
      <dgm:spPr/>
      <dgm:t>
        <a:bodyPr/>
        <a:lstStyle/>
        <a:p>
          <a:endParaRPr lang="es-ES"/>
        </a:p>
      </dgm:t>
    </dgm:pt>
    <dgm:pt modelId="{E330AE34-4C13-4418-8D37-313FE4E59788}">
      <dgm:prSet/>
      <dgm:spPr/>
      <dgm:t>
        <a:bodyPr/>
        <a:lstStyle/>
        <a:p>
          <a:r>
            <a:rPr lang="es-EC" b="0" dirty="0"/>
            <a:t>HR2DEIND</a:t>
          </a:r>
          <a:endParaRPr lang="es-ES" b="0" dirty="0"/>
        </a:p>
      </dgm:t>
    </dgm:pt>
    <dgm:pt modelId="{B34E16C9-605D-4D72-AB12-4C057C82D25E}" type="parTrans" cxnId="{6F688332-8C5C-494B-81F9-05E4A9DFDCBE}">
      <dgm:prSet/>
      <dgm:spPr/>
      <dgm:t>
        <a:bodyPr/>
        <a:lstStyle/>
        <a:p>
          <a:endParaRPr lang="es-ES"/>
        </a:p>
      </dgm:t>
    </dgm:pt>
    <dgm:pt modelId="{A0711291-BEEA-4519-B454-A124938CBF5B}" type="sibTrans" cxnId="{6F688332-8C5C-494B-81F9-05E4A9DFDCBE}">
      <dgm:prSet/>
      <dgm:spPr/>
      <dgm:t>
        <a:bodyPr/>
        <a:lstStyle/>
        <a:p>
          <a:endParaRPr lang="es-ES"/>
        </a:p>
      </dgm:t>
    </dgm:pt>
    <dgm:pt modelId="{1B4CD329-C76B-48F8-A604-9D7280B02806}">
      <dgm:prSet/>
      <dgm:spPr/>
      <dgm:t>
        <a:bodyPr/>
        <a:lstStyle/>
        <a:p>
          <a:r>
            <a:rPr lang="es-EC" b="0" dirty="0"/>
            <a:t>HR3DEIND</a:t>
          </a:r>
          <a:endParaRPr lang="es-ES" b="0" dirty="0"/>
        </a:p>
      </dgm:t>
    </dgm:pt>
    <dgm:pt modelId="{92DCF471-F359-4DA5-8B9D-CFD0FBAD3BFA}" type="parTrans" cxnId="{D9D92C5C-8B99-4F39-AEEF-C245462E5118}">
      <dgm:prSet/>
      <dgm:spPr/>
      <dgm:t>
        <a:bodyPr/>
        <a:lstStyle/>
        <a:p>
          <a:endParaRPr lang="es-ES"/>
        </a:p>
      </dgm:t>
    </dgm:pt>
    <dgm:pt modelId="{6C989974-F9F5-40B0-9B70-375D0E70C92F}" type="sibTrans" cxnId="{D9D92C5C-8B99-4F39-AEEF-C245462E5118}">
      <dgm:prSet/>
      <dgm:spPr/>
      <dgm:t>
        <a:bodyPr/>
        <a:lstStyle/>
        <a:p>
          <a:endParaRPr lang="es-ES"/>
        </a:p>
      </dgm:t>
    </dgm:pt>
    <dgm:pt modelId="{FD541CF7-3447-4EBF-B56B-15C3BAD81F5F}">
      <dgm:prSet/>
      <dgm:spPr/>
      <dgm:t>
        <a:bodyPr/>
        <a:lstStyle/>
        <a:p>
          <a:r>
            <a:rPr lang="es-EC" b="0" dirty="0"/>
            <a:t>SO3DEIND</a:t>
          </a:r>
          <a:endParaRPr lang="es-ES" b="0" dirty="0"/>
        </a:p>
      </dgm:t>
    </dgm:pt>
    <dgm:pt modelId="{3EED6BB5-B3C5-47E9-A94D-71B9EF29D54A}" type="parTrans" cxnId="{6EBDE6FD-1401-4312-B5D9-6079593723E2}">
      <dgm:prSet/>
      <dgm:spPr/>
      <dgm:t>
        <a:bodyPr/>
        <a:lstStyle/>
        <a:p>
          <a:endParaRPr lang="es-ES"/>
        </a:p>
      </dgm:t>
    </dgm:pt>
    <dgm:pt modelId="{381FB743-A43F-4E1E-AABC-7E3C1B9A03A5}" type="sibTrans" cxnId="{6EBDE6FD-1401-4312-B5D9-6079593723E2}">
      <dgm:prSet/>
      <dgm:spPr/>
      <dgm:t>
        <a:bodyPr/>
        <a:lstStyle/>
        <a:p>
          <a:endParaRPr lang="es-ES"/>
        </a:p>
      </dgm:t>
    </dgm:pt>
    <dgm:pt modelId="{5D13B94A-C35F-4BE0-ABA4-8EAAE41E8C68}">
      <dgm:prSet/>
      <dgm:spPr/>
      <dgm:t>
        <a:bodyPr/>
        <a:lstStyle/>
        <a:p>
          <a:r>
            <a:rPr lang="es-EC" b="0" dirty="0"/>
            <a:t>SO8DEIND</a:t>
          </a:r>
          <a:endParaRPr lang="es-ES" b="0" dirty="0"/>
        </a:p>
      </dgm:t>
    </dgm:pt>
    <dgm:pt modelId="{37D659E6-1665-431B-988C-D4092AFFE257}" type="parTrans" cxnId="{2205FBB3-38C6-4293-810E-BA3AE11F4022}">
      <dgm:prSet/>
      <dgm:spPr/>
      <dgm:t>
        <a:bodyPr/>
        <a:lstStyle/>
        <a:p>
          <a:endParaRPr lang="es-ES"/>
        </a:p>
      </dgm:t>
    </dgm:pt>
    <dgm:pt modelId="{67851E53-E923-4197-B637-8DD8EE986640}" type="sibTrans" cxnId="{2205FBB3-38C6-4293-810E-BA3AE11F4022}">
      <dgm:prSet/>
      <dgm:spPr/>
      <dgm:t>
        <a:bodyPr/>
        <a:lstStyle/>
        <a:p>
          <a:endParaRPr lang="es-ES"/>
        </a:p>
      </dgm:t>
    </dgm:pt>
    <dgm:pt modelId="{4E09AB73-782C-4B63-B5F4-1FB17E6FC613}">
      <dgm:prSet/>
      <dgm:spPr/>
      <dgm:t>
        <a:bodyPr/>
        <a:lstStyle/>
        <a:p>
          <a:r>
            <a:rPr lang="es-EC" b="0" dirty="0"/>
            <a:t>PR8DEIND</a:t>
          </a:r>
          <a:endParaRPr lang="es-ES" b="0" dirty="0"/>
        </a:p>
      </dgm:t>
    </dgm:pt>
    <dgm:pt modelId="{8F9161AE-D174-41B0-913D-3FD264F91FD2}" type="parTrans" cxnId="{1E7ADED3-5C89-4337-A791-8CC8C9F7507F}">
      <dgm:prSet/>
      <dgm:spPr/>
      <dgm:t>
        <a:bodyPr/>
        <a:lstStyle/>
        <a:p>
          <a:endParaRPr lang="es-ES"/>
        </a:p>
      </dgm:t>
    </dgm:pt>
    <dgm:pt modelId="{D20DDB1B-1F41-41F7-8618-368C9829A780}" type="sibTrans" cxnId="{1E7ADED3-5C89-4337-A791-8CC8C9F7507F}">
      <dgm:prSet/>
      <dgm:spPr/>
      <dgm:t>
        <a:bodyPr/>
        <a:lstStyle/>
        <a:p>
          <a:endParaRPr lang="es-ES"/>
        </a:p>
      </dgm:t>
    </dgm:pt>
    <dgm:pt modelId="{34A81D89-EBE9-4C5C-8ADF-E36650C481AB}">
      <dgm:prSet phldrT="[Texto]"/>
      <dgm:spPr/>
      <dgm:t>
        <a:bodyPr/>
        <a:lstStyle/>
        <a:p>
          <a:r>
            <a:rPr lang="es-EC" b="0" dirty="0"/>
            <a:t>EC9DEIND</a:t>
          </a:r>
          <a:endParaRPr lang="es-ES" b="0" dirty="0"/>
        </a:p>
      </dgm:t>
    </dgm:pt>
    <dgm:pt modelId="{EABC384D-8AB5-44A5-B788-1FA5FD0B84E9}" type="parTrans" cxnId="{80D1556A-71A2-4D7C-968B-3D9A1DECA172}">
      <dgm:prSet/>
      <dgm:spPr/>
      <dgm:t>
        <a:bodyPr/>
        <a:lstStyle/>
        <a:p>
          <a:endParaRPr lang="es-ES"/>
        </a:p>
      </dgm:t>
    </dgm:pt>
    <dgm:pt modelId="{4AAF5DBC-A031-42CC-9E6E-A6C8D4E627AF}" type="sibTrans" cxnId="{80D1556A-71A2-4D7C-968B-3D9A1DECA172}">
      <dgm:prSet/>
      <dgm:spPr/>
      <dgm:t>
        <a:bodyPr/>
        <a:lstStyle/>
        <a:p>
          <a:endParaRPr lang="es-ES"/>
        </a:p>
      </dgm:t>
    </dgm:pt>
    <dgm:pt modelId="{F8BEE605-DDD0-4FD9-8C4F-D80F1B9C57AE}">
      <dgm:prSet/>
      <dgm:spPr/>
      <dgm:t>
        <a:bodyPr/>
        <a:lstStyle/>
        <a:p>
          <a:r>
            <a:rPr lang="es-EC" b="0"/>
            <a:t>EN29DEIND</a:t>
          </a:r>
          <a:endParaRPr lang="es-ES" b="0"/>
        </a:p>
      </dgm:t>
    </dgm:pt>
    <dgm:pt modelId="{46EA2379-131F-4C88-B485-9521EC808C6F}" type="parTrans" cxnId="{42761CEB-E977-4657-A782-0940EED58992}">
      <dgm:prSet/>
      <dgm:spPr/>
      <dgm:t>
        <a:bodyPr/>
        <a:lstStyle/>
        <a:p>
          <a:endParaRPr lang="es-ES"/>
        </a:p>
      </dgm:t>
    </dgm:pt>
    <dgm:pt modelId="{A7474865-0129-4109-949E-7F127A412E3B}" type="sibTrans" cxnId="{42761CEB-E977-4657-A782-0940EED58992}">
      <dgm:prSet/>
      <dgm:spPr/>
      <dgm:t>
        <a:bodyPr/>
        <a:lstStyle/>
        <a:p>
          <a:endParaRPr lang="es-ES"/>
        </a:p>
      </dgm:t>
    </dgm:pt>
    <dgm:pt modelId="{B41AF03C-BFE1-4ABA-8BF6-2FAE3A39A07E}">
      <dgm:prSet/>
      <dgm:spPr/>
      <dgm:t>
        <a:bodyPr/>
        <a:lstStyle/>
        <a:p>
          <a:r>
            <a:rPr lang="es-EC" b="0" dirty="0"/>
            <a:t>EN32DEIND</a:t>
          </a:r>
          <a:endParaRPr lang="es-ES" b="0" dirty="0"/>
        </a:p>
      </dgm:t>
    </dgm:pt>
    <dgm:pt modelId="{6F614890-0A87-4228-A452-4A3C14F35CB4}" type="parTrans" cxnId="{AB605375-0CFA-499D-9183-F2F1B52A0CEE}">
      <dgm:prSet/>
      <dgm:spPr/>
      <dgm:t>
        <a:bodyPr/>
        <a:lstStyle/>
        <a:p>
          <a:endParaRPr lang="es-ES"/>
        </a:p>
      </dgm:t>
    </dgm:pt>
    <dgm:pt modelId="{BFCAA649-FDD6-4724-9FD9-C2BC0190AF18}" type="sibTrans" cxnId="{AB605375-0CFA-499D-9183-F2F1B52A0CEE}">
      <dgm:prSet/>
      <dgm:spPr/>
      <dgm:t>
        <a:bodyPr/>
        <a:lstStyle/>
        <a:p>
          <a:endParaRPr lang="es-ES"/>
        </a:p>
      </dgm:t>
    </dgm:pt>
    <dgm:pt modelId="{97A14403-2DEB-4F27-B0D4-E4B455F6231F}">
      <dgm:prSet/>
      <dgm:spPr/>
      <dgm:t>
        <a:bodyPr/>
        <a:lstStyle/>
        <a:p>
          <a:r>
            <a:rPr lang="es-EC" b="0" dirty="0"/>
            <a:t>LA7DEIND</a:t>
          </a:r>
          <a:endParaRPr lang="es-ES" b="0" dirty="0"/>
        </a:p>
      </dgm:t>
    </dgm:pt>
    <dgm:pt modelId="{70E8D10F-48C4-4D98-AD17-F1FF896F3CCA}" type="parTrans" cxnId="{AB47A5D5-1744-49D0-9280-EC191692881B}">
      <dgm:prSet/>
      <dgm:spPr/>
      <dgm:t>
        <a:bodyPr/>
        <a:lstStyle/>
        <a:p>
          <a:endParaRPr lang="es-ES"/>
        </a:p>
      </dgm:t>
    </dgm:pt>
    <dgm:pt modelId="{FAF72DAC-936D-4827-9A8D-2D1A1A74A9B0}" type="sibTrans" cxnId="{AB47A5D5-1744-49D0-9280-EC191692881B}">
      <dgm:prSet/>
      <dgm:spPr/>
      <dgm:t>
        <a:bodyPr/>
        <a:lstStyle/>
        <a:p>
          <a:endParaRPr lang="es-ES"/>
        </a:p>
      </dgm:t>
    </dgm:pt>
    <dgm:pt modelId="{D84A6CE1-E3E0-4073-A84F-BC49D0582229}">
      <dgm:prSet/>
      <dgm:spPr/>
      <dgm:t>
        <a:bodyPr/>
        <a:lstStyle/>
        <a:p>
          <a:r>
            <a:rPr lang="es-EC" b="0" dirty="0"/>
            <a:t>PR1DEIND</a:t>
          </a:r>
          <a:endParaRPr lang="es-ES" b="0" dirty="0"/>
        </a:p>
      </dgm:t>
    </dgm:pt>
    <dgm:pt modelId="{853C620A-762E-4AA9-B6F8-7CF9AF66C894}" type="parTrans" cxnId="{11962457-3293-4B33-BEB6-C20490BA6E03}">
      <dgm:prSet/>
      <dgm:spPr/>
      <dgm:t>
        <a:bodyPr/>
        <a:lstStyle/>
        <a:p>
          <a:endParaRPr lang="es-ES"/>
        </a:p>
      </dgm:t>
    </dgm:pt>
    <dgm:pt modelId="{FB41DCD3-5EC4-4876-A958-94BCDA7B5D6E}" type="sibTrans" cxnId="{11962457-3293-4B33-BEB6-C20490BA6E03}">
      <dgm:prSet/>
      <dgm:spPr/>
      <dgm:t>
        <a:bodyPr/>
        <a:lstStyle/>
        <a:p>
          <a:endParaRPr lang="es-ES"/>
        </a:p>
      </dgm:t>
    </dgm:pt>
    <dgm:pt modelId="{A13B735C-003B-4AC1-B092-687AB559FE80}">
      <dgm:prSet/>
      <dgm:spPr/>
      <dgm:t>
        <a:bodyPr/>
        <a:lstStyle/>
        <a:p>
          <a:r>
            <a:rPr lang="es-EC" b="0" dirty="0"/>
            <a:t>PR3DEIND</a:t>
          </a:r>
          <a:endParaRPr lang="es-ES" b="0" dirty="0"/>
        </a:p>
      </dgm:t>
    </dgm:pt>
    <dgm:pt modelId="{F0DDA5BE-718C-486C-AED2-3B0B5D468904}" type="parTrans" cxnId="{293AD6BD-6D25-403D-BA82-6419780A900B}">
      <dgm:prSet/>
      <dgm:spPr/>
      <dgm:t>
        <a:bodyPr/>
        <a:lstStyle/>
        <a:p>
          <a:endParaRPr lang="es-ES"/>
        </a:p>
      </dgm:t>
    </dgm:pt>
    <dgm:pt modelId="{EE38C334-41BF-46C7-BC12-77F047EACBB1}" type="sibTrans" cxnId="{293AD6BD-6D25-403D-BA82-6419780A900B}">
      <dgm:prSet/>
      <dgm:spPr/>
      <dgm:t>
        <a:bodyPr/>
        <a:lstStyle/>
        <a:p>
          <a:endParaRPr lang="es-ES"/>
        </a:p>
      </dgm:t>
    </dgm:pt>
    <dgm:pt modelId="{CDF2353C-AD2B-4D66-8B1E-0796C8DA8FEC}">
      <dgm:prSet/>
      <dgm:spPr/>
      <dgm:t>
        <a:bodyPr/>
        <a:lstStyle/>
        <a:p>
          <a:r>
            <a:rPr lang="es-EC" b="0" dirty="0"/>
            <a:t>PR9DEIND</a:t>
          </a:r>
          <a:endParaRPr lang="es-ES" b="0" dirty="0"/>
        </a:p>
      </dgm:t>
    </dgm:pt>
    <dgm:pt modelId="{713795EB-185D-443C-98C4-24ACF83A0098}" type="parTrans" cxnId="{22455B7B-976E-4B66-ABDB-7ED0AB84CE5F}">
      <dgm:prSet/>
      <dgm:spPr/>
      <dgm:t>
        <a:bodyPr/>
        <a:lstStyle/>
        <a:p>
          <a:endParaRPr lang="es-ES"/>
        </a:p>
      </dgm:t>
    </dgm:pt>
    <dgm:pt modelId="{78701A72-4AFC-46BF-8A22-7EF6960C2AF6}" type="sibTrans" cxnId="{22455B7B-976E-4B66-ABDB-7ED0AB84CE5F}">
      <dgm:prSet/>
      <dgm:spPr/>
      <dgm:t>
        <a:bodyPr/>
        <a:lstStyle/>
        <a:p>
          <a:endParaRPr lang="es-ES"/>
        </a:p>
      </dgm:t>
    </dgm:pt>
    <dgm:pt modelId="{C840DE38-8709-4EED-BA08-8EA83FC8B2A5}">
      <dgm:prSet phldrT="[Texto]"/>
      <dgm:spPr>
        <a:blipFill rotWithShape="0">
          <a:blip xmlns:r="http://schemas.openxmlformats.org/officeDocument/2006/relationships" r:embed="rId2"/>
          <a:stretch>
            <a:fillRect/>
          </a:stretch>
        </a:blipFill>
      </dgm:spPr>
      <dgm:t>
        <a:bodyPr/>
        <a:lstStyle/>
        <a:p>
          <a:endParaRPr lang="es-ES" dirty="0"/>
        </a:p>
      </dgm:t>
    </dgm:pt>
    <dgm:pt modelId="{07FB911A-A86B-4834-946B-B1D6BE645C9F}" type="parTrans" cxnId="{9E7F4EBA-63E5-4887-A81C-9CAC92DC9095}">
      <dgm:prSet/>
      <dgm:spPr/>
      <dgm:t>
        <a:bodyPr/>
        <a:lstStyle/>
        <a:p>
          <a:endParaRPr lang="es-ES"/>
        </a:p>
      </dgm:t>
    </dgm:pt>
    <dgm:pt modelId="{BA05CEE9-4DD4-44EA-BB41-4A245C76BBD7}" type="sibTrans" cxnId="{9E7F4EBA-63E5-4887-A81C-9CAC92DC9095}">
      <dgm:prSet/>
      <dgm:spPr/>
      <dgm:t>
        <a:bodyPr/>
        <a:lstStyle/>
        <a:p>
          <a:endParaRPr lang="es-ES"/>
        </a:p>
      </dgm:t>
    </dgm:pt>
    <dgm:pt modelId="{42C90D2B-61AB-4530-80EA-04205FEC30B8}" type="pres">
      <dgm:prSet presAssocID="{080500D4-9BBD-4CE8-909A-126D4CE0E3EC}" presName="diagram" presStyleCnt="0">
        <dgm:presLayoutVars>
          <dgm:chPref val="1"/>
          <dgm:dir/>
          <dgm:animOne val="branch"/>
          <dgm:animLvl val="lvl"/>
          <dgm:resizeHandles/>
        </dgm:presLayoutVars>
      </dgm:prSet>
      <dgm:spPr/>
      <dgm:t>
        <a:bodyPr/>
        <a:lstStyle/>
        <a:p>
          <a:endParaRPr lang="es-ES"/>
        </a:p>
      </dgm:t>
    </dgm:pt>
    <dgm:pt modelId="{63ECF704-D6F6-4AB1-BAC8-DCD382A446B5}" type="pres">
      <dgm:prSet presAssocID="{C840DE38-8709-4EED-BA08-8EA83FC8B2A5}" presName="root" presStyleCnt="0"/>
      <dgm:spPr/>
    </dgm:pt>
    <dgm:pt modelId="{06E9C5F6-D374-48B3-BDF1-3E8411D2B3EC}" type="pres">
      <dgm:prSet presAssocID="{C840DE38-8709-4EED-BA08-8EA83FC8B2A5}" presName="rootComposite" presStyleCnt="0"/>
      <dgm:spPr/>
    </dgm:pt>
    <dgm:pt modelId="{024E584F-797D-471D-9013-A6C75C622A54}" type="pres">
      <dgm:prSet presAssocID="{C840DE38-8709-4EED-BA08-8EA83FC8B2A5}" presName="rootText" presStyleLbl="node1" presStyleIdx="0" presStyleCnt="2"/>
      <dgm:spPr/>
      <dgm:t>
        <a:bodyPr/>
        <a:lstStyle/>
        <a:p>
          <a:endParaRPr lang="es-ES"/>
        </a:p>
      </dgm:t>
    </dgm:pt>
    <dgm:pt modelId="{A97D9BD5-2384-40BA-8160-0C530D42053A}" type="pres">
      <dgm:prSet presAssocID="{C840DE38-8709-4EED-BA08-8EA83FC8B2A5}" presName="rootConnector" presStyleLbl="node1" presStyleIdx="0" presStyleCnt="2"/>
      <dgm:spPr/>
      <dgm:t>
        <a:bodyPr/>
        <a:lstStyle/>
        <a:p>
          <a:endParaRPr lang="es-ES"/>
        </a:p>
      </dgm:t>
    </dgm:pt>
    <dgm:pt modelId="{114D2BB3-82F4-45EC-A2F7-4DBC30922920}" type="pres">
      <dgm:prSet presAssocID="{C840DE38-8709-4EED-BA08-8EA83FC8B2A5}" presName="childShape" presStyleCnt="0"/>
      <dgm:spPr/>
    </dgm:pt>
    <dgm:pt modelId="{299A4628-163A-4648-8886-2B08CA03C7D9}" type="pres">
      <dgm:prSet presAssocID="{BE7F6EC4-3936-4752-94F8-8AE5108656FB}" presName="Name13" presStyleLbl="parChTrans1D2" presStyleIdx="0" presStyleCnt="16"/>
      <dgm:spPr/>
      <dgm:t>
        <a:bodyPr/>
        <a:lstStyle/>
        <a:p>
          <a:endParaRPr lang="es-ES"/>
        </a:p>
      </dgm:t>
    </dgm:pt>
    <dgm:pt modelId="{AE61EBFE-F656-4FEB-BBB3-C75E7A081FE8}" type="pres">
      <dgm:prSet presAssocID="{26700FEF-6760-4041-9AF1-A3458FE4EDB1}" presName="childText" presStyleLbl="bgAcc1" presStyleIdx="0" presStyleCnt="16">
        <dgm:presLayoutVars>
          <dgm:bulletEnabled val="1"/>
        </dgm:presLayoutVars>
      </dgm:prSet>
      <dgm:spPr/>
      <dgm:t>
        <a:bodyPr/>
        <a:lstStyle/>
        <a:p>
          <a:endParaRPr lang="es-ES"/>
        </a:p>
      </dgm:t>
    </dgm:pt>
    <dgm:pt modelId="{2F0F466E-0819-43A2-B988-16100C223272}" type="pres">
      <dgm:prSet presAssocID="{4CDE62E4-1713-48AF-9C1A-63CCE608A8D2}" presName="Name13" presStyleLbl="parChTrans1D2" presStyleIdx="1" presStyleCnt="16"/>
      <dgm:spPr/>
      <dgm:t>
        <a:bodyPr/>
        <a:lstStyle/>
        <a:p>
          <a:endParaRPr lang="es-ES"/>
        </a:p>
      </dgm:t>
    </dgm:pt>
    <dgm:pt modelId="{8D92F6FB-82AC-4C4C-936A-55997190D5C3}" type="pres">
      <dgm:prSet presAssocID="{782EE17C-8045-4745-8B79-F2E4302C88C7}" presName="childText" presStyleLbl="bgAcc1" presStyleIdx="1" presStyleCnt="16">
        <dgm:presLayoutVars>
          <dgm:bulletEnabled val="1"/>
        </dgm:presLayoutVars>
      </dgm:prSet>
      <dgm:spPr/>
      <dgm:t>
        <a:bodyPr/>
        <a:lstStyle/>
        <a:p>
          <a:endParaRPr lang="es-ES"/>
        </a:p>
      </dgm:t>
    </dgm:pt>
    <dgm:pt modelId="{95E48F76-B97D-429F-83E7-3ADA566AD8B3}" type="pres">
      <dgm:prSet presAssocID="{9EAEAFCB-B392-4C45-92EC-DAD5C128E559}" presName="Name13" presStyleLbl="parChTrans1D2" presStyleIdx="2" presStyleCnt="16"/>
      <dgm:spPr/>
      <dgm:t>
        <a:bodyPr/>
        <a:lstStyle/>
        <a:p>
          <a:endParaRPr lang="es-ES"/>
        </a:p>
      </dgm:t>
    </dgm:pt>
    <dgm:pt modelId="{E0EFB7C0-0178-4C4B-BDD2-906015BAE50A}" type="pres">
      <dgm:prSet presAssocID="{553741C7-FA9A-442C-8734-438E73F7ED88}" presName="childText" presStyleLbl="bgAcc1" presStyleIdx="2" presStyleCnt="16">
        <dgm:presLayoutVars>
          <dgm:bulletEnabled val="1"/>
        </dgm:presLayoutVars>
      </dgm:prSet>
      <dgm:spPr/>
      <dgm:t>
        <a:bodyPr/>
        <a:lstStyle/>
        <a:p>
          <a:endParaRPr lang="es-ES"/>
        </a:p>
      </dgm:t>
    </dgm:pt>
    <dgm:pt modelId="{F70E5460-B5EF-4FA6-88CE-BCF4FAABE53C}" type="pres">
      <dgm:prSet presAssocID="{70B63D35-DAC4-41F5-BF79-A460CFF12ED1}" presName="Name13" presStyleLbl="parChTrans1D2" presStyleIdx="3" presStyleCnt="16"/>
      <dgm:spPr/>
      <dgm:t>
        <a:bodyPr/>
        <a:lstStyle/>
        <a:p>
          <a:endParaRPr lang="es-ES"/>
        </a:p>
      </dgm:t>
    </dgm:pt>
    <dgm:pt modelId="{0C9CCB13-3261-4BCF-AACB-34F89924302F}" type="pres">
      <dgm:prSet presAssocID="{D6D02E76-FD8F-4757-A170-9658C36984B7}" presName="childText" presStyleLbl="bgAcc1" presStyleIdx="3" presStyleCnt="16">
        <dgm:presLayoutVars>
          <dgm:bulletEnabled val="1"/>
        </dgm:presLayoutVars>
      </dgm:prSet>
      <dgm:spPr/>
      <dgm:t>
        <a:bodyPr/>
        <a:lstStyle/>
        <a:p>
          <a:endParaRPr lang="es-ES"/>
        </a:p>
      </dgm:t>
    </dgm:pt>
    <dgm:pt modelId="{A27019E4-1C99-4391-8F99-D5CDF85AE3F1}" type="pres">
      <dgm:prSet presAssocID="{B34E16C9-605D-4D72-AB12-4C057C82D25E}" presName="Name13" presStyleLbl="parChTrans1D2" presStyleIdx="4" presStyleCnt="16"/>
      <dgm:spPr/>
      <dgm:t>
        <a:bodyPr/>
        <a:lstStyle/>
        <a:p>
          <a:endParaRPr lang="es-ES"/>
        </a:p>
      </dgm:t>
    </dgm:pt>
    <dgm:pt modelId="{71775B11-F1B8-4C71-BEAC-69FDB05324AB}" type="pres">
      <dgm:prSet presAssocID="{E330AE34-4C13-4418-8D37-313FE4E59788}" presName="childText" presStyleLbl="bgAcc1" presStyleIdx="4" presStyleCnt="16">
        <dgm:presLayoutVars>
          <dgm:bulletEnabled val="1"/>
        </dgm:presLayoutVars>
      </dgm:prSet>
      <dgm:spPr/>
      <dgm:t>
        <a:bodyPr/>
        <a:lstStyle/>
        <a:p>
          <a:endParaRPr lang="es-ES"/>
        </a:p>
      </dgm:t>
    </dgm:pt>
    <dgm:pt modelId="{A4299748-CC94-42F4-B148-F804C1FEA2EA}" type="pres">
      <dgm:prSet presAssocID="{92DCF471-F359-4DA5-8B9D-CFD0FBAD3BFA}" presName="Name13" presStyleLbl="parChTrans1D2" presStyleIdx="5" presStyleCnt="16"/>
      <dgm:spPr/>
      <dgm:t>
        <a:bodyPr/>
        <a:lstStyle/>
        <a:p>
          <a:endParaRPr lang="es-ES"/>
        </a:p>
      </dgm:t>
    </dgm:pt>
    <dgm:pt modelId="{4D037D07-A531-4941-8B96-DF667E4DA0C2}" type="pres">
      <dgm:prSet presAssocID="{1B4CD329-C76B-48F8-A604-9D7280B02806}" presName="childText" presStyleLbl="bgAcc1" presStyleIdx="5" presStyleCnt="16">
        <dgm:presLayoutVars>
          <dgm:bulletEnabled val="1"/>
        </dgm:presLayoutVars>
      </dgm:prSet>
      <dgm:spPr/>
      <dgm:t>
        <a:bodyPr/>
        <a:lstStyle/>
        <a:p>
          <a:endParaRPr lang="es-ES"/>
        </a:p>
      </dgm:t>
    </dgm:pt>
    <dgm:pt modelId="{4243A451-8424-4F3F-8254-30663A42E59A}" type="pres">
      <dgm:prSet presAssocID="{3EED6BB5-B3C5-47E9-A94D-71B9EF29D54A}" presName="Name13" presStyleLbl="parChTrans1D2" presStyleIdx="6" presStyleCnt="16"/>
      <dgm:spPr/>
      <dgm:t>
        <a:bodyPr/>
        <a:lstStyle/>
        <a:p>
          <a:endParaRPr lang="es-ES"/>
        </a:p>
      </dgm:t>
    </dgm:pt>
    <dgm:pt modelId="{052DC33F-D31E-4A58-B08A-98370BFF3563}" type="pres">
      <dgm:prSet presAssocID="{FD541CF7-3447-4EBF-B56B-15C3BAD81F5F}" presName="childText" presStyleLbl="bgAcc1" presStyleIdx="6" presStyleCnt="16">
        <dgm:presLayoutVars>
          <dgm:bulletEnabled val="1"/>
        </dgm:presLayoutVars>
      </dgm:prSet>
      <dgm:spPr/>
      <dgm:t>
        <a:bodyPr/>
        <a:lstStyle/>
        <a:p>
          <a:endParaRPr lang="es-ES"/>
        </a:p>
      </dgm:t>
    </dgm:pt>
    <dgm:pt modelId="{846CD955-28B5-40C6-83FE-678153B4CD28}" type="pres">
      <dgm:prSet presAssocID="{37D659E6-1665-431B-988C-D4092AFFE257}" presName="Name13" presStyleLbl="parChTrans1D2" presStyleIdx="7" presStyleCnt="16"/>
      <dgm:spPr/>
      <dgm:t>
        <a:bodyPr/>
        <a:lstStyle/>
        <a:p>
          <a:endParaRPr lang="es-ES"/>
        </a:p>
      </dgm:t>
    </dgm:pt>
    <dgm:pt modelId="{2A113009-E293-48EA-9789-2D58E2BBB92B}" type="pres">
      <dgm:prSet presAssocID="{5D13B94A-C35F-4BE0-ABA4-8EAAE41E8C68}" presName="childText" presStyleLbl="bgAcc1" presStyleIdx="7" presStyleCnt="16">
        <dgm:presLayoutVars>
          <dgm:bulletEnabled val="1"/>
        </dgm:presLayoutVars>
      </dgm:prSet>
      <dgm:spPr/>
      <dgm:t>
        <a:bodyPr/>
        <a:lstStyle/>
        <a:p>
          <a:endParaRPr lang="es-ES"/>
        </a:p>
      </dgm:t>
    </dgm:pt>
    <dgm:pt modelId="{17393852-3D03-4EF8-BE3F-3CF0BC837C90}" type="pres">
      <dgm:prSet presAssocID="{8F9161AE-D174-41B0-913D-3FD264F91FD2}" presName="Name13" presStyleLbl="parChTrans1D2" presStyleIdx="8" presStyleCnt="16"/>
      <dgm:spPr/>
      <dgm:t>
        <a:bodyPr/>
        <a:lstStyle/>
        <a:p>
          <a:endParaRPr lang="es-ES"/>
        </a:p>
      </dgm:t>
    </dgm:pt>
    <dgm:pt modelId="{7BBD99A9-A8FB-4889-867B-4DDBB86FD9CB}" type="pres">
      <dgm:prSet presAssocID="{4E09AB73-782C-4B63-B5F4-1FB17E6FC613}" presName="childText" presStyleLbl="bgAcc1" presStyleIdx="8" presStyleCnt="16">
        <dgm:presLayoutVars>
          <dgm:bulletEnabled val="1"/>
        </dgm:presLayoutVars>
      </dgm:prSet>
      <dgm:spPr/>
      <dgm:t>
        <a:bodyPr/>
        <a:lstStyle/>
        <a:p>
          <a:endParaRPr lang="es-ES"/>
        </a:p>
      </dgm:t>
    </dgm:pt>
    <dgm:pt modelId="{61E64B66-8628-419D-A36C-C46702425F8D}" type="pres">
      <dgm:prSet presAssocID="{3BAA0DDA-B564-464E-B6D9-A2B0556F69EF}" presName="root" presStyleCnt="0"/>
      <dgm:spPr/>
    </dgm:pt>
    <dgm:pt modelId="{6F6F3BD4-EBED-47EA-B874-6D8C3DF9F6CD}" type="pres">
      <dgm:prSet presAssocID="{3BAA0DDA-B564-464E-B6D9-A2B0556F69EF}" presName="rootComposite" presStyleCnt="0"/>
      <dgm:spPr/>
    </dgm:pt>
    <dgm:pt modelId="{9D9EA24C-805E-4481-9489-62447F105F11}" type="pres">
      <dgm:prSet presAssocID="{3BAA0DDA-B564-464E-B6D9-A2B0556F69EF}" presName="rootText" presStyleLbl="node1" presStyleIdx="1" presStyleCnt="2"/>
      <dgm:spPr/>
      <dgm:t>
        <a:bodyPr/>
        <a:lstStyle/>
        <a:p>
          <a:endParaRPr lang="es-ES"/>
        </a:p>
      </dgm:t>
    </dgm:pt>
    <dgm:pt modelId="{7DA493D5-A853-42CD-A437-B3F8097DB745}" type="pres">
      <dgm:prSet presAssocID="{3BAA0DDA-B564-464E-B6D9-A2B0556F69EF}" presName="rootConnector" presStyleLbl="node1" presStyleIdx="1" presStyleCnt="2"/>
      <dgm:spPr/>
      <dgm:t>
        <a:bodyPr/>
        <a:lstStyle/>
        <a:p>
          <a:endParaRPr lang="es-ES"/>
        </a:p>
      </dgm:t>
    </dgm:pt>
    <dgm:pt modelId="{5B0B73C2-9D91-4E69-825D-6CBE2CE03DF1}" type="pres">
      <dgm:prSet presAssocID="{3BAA0DDA-B564-464E-B6D9-A2B0556F69EF}" presName="childShape" presStyleCnt="0"/>
      <dgm:spPr/>
    </dgm:pt>
    <dgm:pt modelId="{B8005558-95EB-434B-BCE8-AB8526446694}" type="pres">
      <dgm:prSet presAssocID="{EABC384D-8AB5-44A5-B788-1FA5FD0B84E9}" presName="Name13" presStyleLbl="parChTrans1D2" presStyleIdx="9" presStyleCnt="16"/>
      <dgm:spPr/>
      <dgm:t>
        <a:bodyPr/>
        <a:lstStyle/>
        <a:p>
          <a:endParaRPr lang="es-ES"/>
        </a:p>
      </dgm:t>
    </dgm:pt>
    <dgm:pt modelId="{B3871EF0-8EEA-458D-A431-EE959BACEF37}" type="pres">
      <dgm:prSet presAssocID="{34A81D89-EBE9-4C5C-8ADF-E36650C481AB}" presName="childText" presStyleLbl="bgAcc1" presStyleIdx="9" presStyleCnt="16">
        <dgm:presLayoutVars>
          <dgm:bulletEnabled val="1"/>
        </dgm:presLayoutVars>
      </dgm:prSet>
      <dgm:spPr/>
      <dgm:t>
        <a:bodyPr/>
        <a:lstStyle/>
        <a:p>
          <a:endParaRPr lang="es-ES"/>
        </a:p>
      </dgm:t>
    </dgm:pt>
    <dgm:pt modelId="{27E7EB19-BAEF-4C28-882A-2C74570B9351}" type="pres">
      <dgm:prSet presAssocID="{46EA2379-131F-4C88-B485-9521EC808C6F}" presName="Name13" presStyleLbl="parChTrans1D2" presStyleIdx="10" presStyleCnt="16"/>
      <dgm:spPr/>
      <dgm:t>
        <a:bodyPr/>
        <a:lstStyle/>
        <a:p>
          <a:endParaRPr lang="es-ES"/>
        </a:p>
      </dgm:t>
    </dgm:pt>
    <dgm:pt modelId="{65225847-AC12-40A5-AF9A-2007B4E8C867}" type="pres">
      <dgm:prSet presAssocID="{F8BEE605-DDD0-4FD9-8C4F-D80F1B9C57AE}" presName="childText" presStyleLbl="bgAcc1" presStyleIdx="10" presStyleCnt="16">
        <dgm:presLayoutVars>
          <dgm:bulletEnabled val="1"/>
        </dgm:presLayoutVars>
      </dgm:prSet>
      <dgm:spPr/>
      <dgm:t>
        <a:bodyPr/>
        <a:lstStyle/>
        <a:p>
          <a:endParaRPr lang="es-ES"/>
        </a:p>
      </dgm:t>
    </dgm:pt>
    <dgm:pt modelId="{B705602A-7D49-4208-A060-498A913B0E31}" type="pres">
      <dgm:prSet presAssocID="{6F614890-0A87-4228-A452-4A3C14F35CB4}" presName="Name13" presStyleLbl="parChTrans1D2" presStyleIdx="11" presStyleCnt="16"/>
      <dgm:spPr/>
      <dgm:t>
        <a:bodyPr/>
        <a:lstStyle/>
        <a:p>
          <a:endParaRPr lang="es-ES"/>
        </a:p>
      </dgm:t>
    </dgm:pt>
    <dgm:pt modelId="{16E26195-D9EF-4B0B-AF8D-08A6741F9A4A}" type="pres">
      <dgm:prSet presAssocID="{B41AF03C-BFE1-4ABA-8BF6-2FAE3A39A07E}" presName="childText" presStyleLbl="bgAcc1" presStyleIdx="11" presStyleCnt="16">
        <dgm:presLayoutVars>
          <dgm:bulletEnabled val="1"/>
        </dgm:presLayoutVars>
      </dgm:prSet>
      <dgm:spPr/>
      <dgm:t>
        <a:bodyPr/>
        <a:lstStyle/>
        <a:p>
          <a:endParaRPr lang="es-ES"/>
        </a:p>
      </dgm:t>
    </dgm:pt>
    <dgm:pt modelId="{292121AF-6903-4F13-A164-9CB4A85B81FD}" type="pres">
      <dgm:prSet presAssocID="{70E8D10F-48C4-4D98-AD17-F1FF896F3CCA}" presName="Name13" presStyleLbl="parChTrans1D2" presStyleIdx="12" presStyleCnt="16"/>
      <dgm:spPr/>
      <dgm:t>
        <a:bodyPr/>
        <a:lstStyle/>
        <a:p>
          <a:endParaRPr lang="es-ES"/>
        </a:p>
      </dgm:t>
    </dgm:pt>
    <dgm:pt modelId="{E207A95F-3F68-4518-84C6-ACB81B24AE0A}" type="pres">
      <dgm:prSet presAssocID="{97A14403-2DEB-4F27-B0D4-E4B455F6231F}" presName="childText" presStyleLbl="bgAcc1" presStyleIdx="12" presStyleCnt="16">
        <dgm:presLayoutVars>
          <dgm:bulletEnabled val="1"/>
        </dgm:presLayoutVars>
      </dgm:prSet>
      <dgm:spPr/>
      <dgm:t>
        <a:bodyPr/>
        <a:lstStyle/>
        <a:p>
          <a:endParaRPr lang="es-ES"/>
        </a:p>
      </dgm:t>
    </dgm:pt>
    <dgm:pt modelId="{0359B805-8A51-4654-A2F6-63F0C7AC2AD9}" type="pres">
      <dgm:prSet presAssocID="{853C620A-762E-4AA9-B6F8-7CF9AF66C894}" presName="Name13" presStyleLbl="parChTrans1D2" presStyleIdx="13" presStyleCnt="16"/>
      <dgm:spPr/>
      <dgm:t>
        <a:bodyPr/>
        <a:lstStyle/>
        <a:p>
          <a:endParaRPr lang="es-ES"/>
        </a:p>
      </dgm:t>
    </dgm:pt>
    <dgm:pt modelId="{4464B909-0547-4854-A384-CDAA7ECAAA0D}" type="pres">
      <dgm:prSet presAssocID="{D84A6CE1-E3E0-4073-A84F-BC49D0582229}" presName="childText" presStyleLbl="bgAcc1" presStyleIdx="13" presStyleCnt="16">
        <dgm:presLayoutVars>
          <dgm:bulletEnabled val="1"/>
        </dgm:presLayoutVars>
      </dgm:prSet>
      <dgm:spPr/>
      <dgm:t>
        <a:bodyPr/>
        <a:lstStyle/>
        <a:p>
          <a:endParaRPr lang="es-ES"/>
        </a:p>
      </dgm:t>
    </dgm:pt>
    <dgm:pt modelId="{A28E5EFE-D935-435B-AC9F-7CD29AB3622B}" type="pres">
      <dgm:prSet presAssocID="{F0DDA5BE-718C-486C-AED2-3B0B5D468904}" presName="Name13" presStyleLbl="parChTrans1D2" presStyleIdx="14" presStyleCnt="16"/>
      <dgm:spPr/>
      <dgm:t>
        <a:bodyPr/>
        <a:lstStyle/>
        <a:p>
          <a:endParaRPr lang="es-ES"/>
        </a:p>
      </dgm:t>
    </dgm:pt>
    <dgm:pt modelId="{CD77C555-300C-4A24-81E4-E157ACC9CDE9}" type="pres">
      <dgm:prSet presAssocID="{A13B735C-003B-4AC1-B092-687AB559FE80}" presName="childText" presStyleLbl="bgAcc1" presStyleIdx="14" presStyleCnt="16">
        <dgm:presLayoutVars>
          <dgm:bulletEnabled val="1"/>
        </dgm:presLayoutVars>
      </dgm:prSet>
      <dgm:spPr/>
      <dgm:t>
        <a:bodyPr/>
        <a:lstStyle/>
        <a:p>
          <a:endParaRPr lang="es-ES"/>
        </a:p>
      </dgm:t>
    </dgm:pt>
    <dgm:pt modelId="{D8D29382-6F0A-41B0-89A0-943078E2FF6A}" type="pres">
      <dgm:prSet presAssocID="{713795EB-185D-443C-98C4-24ACF83A0098}" presName="Name13" presStyleLbl="parChTrans1D2" presStyleIdx="15" presStyleCnt="16"/>
      <dgm:spPr/>
      <dgm:t>
        <a:bodyPr/>
        <a:lstStyle/>
        <a:p>
          <a:endParaRPr lang="es-ES"/>
        </a:p>
      </dgm:t>
    </dgm:pt>
    <dgm:pt modelId="{948F243E-9F45-419A-BB7B-C2597D00E5E8}" type="pres">
      <dgm:prSet presAssocID="{CDF2353C-AD2B-4D66-8B1E-0796C8DA8FEC}" presName="childText" presStyleLbl="bgAcc1" presStyleIdx="15" presStyleCnt="16">
        <dgm:presLayoutVars>
          <dgm:bulletEnabled val="1"/>
        </dgm:presLayoutVars>
      </dgm:prSet>
      <dgm:spPr/>
      <dgm:t>
        <a:bodyPr/>
        <a:lstStyle/>
        <a:p>
          <a:endParaRPr lang="es-ES"/>
        </a:p>
      </dgm:t>
    </dgm:pt>
  </dgm:ptLst>
  <dgm:cxnLst>
    <dgm:cxn modelId="{8216F39D-2E5A-4DBF-8FEB-DE7D755F230F}" type="presOf" srcId="{B34E16C9-605D-4D72-AB12-4C057C82D25E}" destId="{A27019E4-1C99-4391-8F99-D5CDF85AE3F1}" srcOrd="0" destOrd="0" presId="urn:microsoft.com/office/officeart/2005/8/layout/hierarchy3"/>
    <dgm:cxn modelId="{43CD4D42-7F1E-49DE-97ED-1048156CC18A}" type="presOf" srcId="{713795EB-185D-443C-98C4-24ACF83A0098}" destId="{D8D29382-6F0A-41B0-89A0-943078E2FF6A}" srcOrd="0" destOrd="0" presId="urn:microsoft.com/office/officeart/2005/8/layout/hierarchy3"/>
    <dgm:cxn modelId="{9E7F4EBA-63E5-4887-A81C-9CAC92DC9095}" srcId="{080500D4-9BBD-4CE8-909A-126D4CE0E3EC}" destId="{C840DE38-8709-4EED-BA08-8EA83FC8B2A5}" srcOrd="0" destOrd="0" parTransId="{07FB911A-A86B-4834-946B-B1D6BE645C9F}" sibTransId="{BA05CEE9-4DD4-44EA-BB41-4A245C76BBD7}"/>
    <dgm:cxn modelId="{68FDEECC-A836-4CF2-815E-E09B40A2FE0D}" type="presOf" srcId="{5D13B94A-C35F-4BE0-ABA4-8EAAE41E8C68}" destId="{2A113009-E293-48EA-9789-2D58E2BBB92B}" srcOrd="0" destOrd="0" presId="urn:microsoft.com/office/officeart/2005/8/layout/hierarchy3"/>
    <dgm:cxn modelId="{6F688332-8C5C-494B-81F9-05E4A9DFDCBE}" srcId="{C840DE38-8709-4EED-BA08-8EA83FC8B2A5}" destId="{E330AE34-4C13-4418-8D37-313FE4E59788}" srcOrd="4" destOrd="0" parTransId="{B34E16C9-605D-4D72-AB12-4C057C82D25E}" sibTransId="{A0711291-BEEA-4519-B454-A124938CBF5B}"/>
    <dgm:cxn modelId="{CBA3760C-1134-4E87-A821-912C8C489F66}" type="presOf" srcId="{CDF2353C-AD2B-4D66-8B1E-0796C8DA8FEC}" destId="{948F243E-9F45-419A-BB7B-C2597D00E5E8}" srcOrd="0" destOrd="0" presId="urn:microsoft.com/office/officeart/2005/8/layout/hierarchy3"/>
    <dgm:cxn modelId="{B03B4C87-032D-42FA-9A93-6CC6E72ECE2A}" type="presOf" srcId="{3EED6BB5-B3C5-47E9-A94D-71B9EF29D54A}" destId="{4243A451-8424-4F3F-8254-30663A42E59A}" srcOrd="0" destOrd="0" presId="urn:microsoft.com/office/officeart/2005/8/layout/hierarchy3"/>
    <dgm:cxn modelId="{ECEB5E6E-6EAC-4AE8-886B-B1B307D2474F}" type="presOf" srcId="{37D659E6-1665-431B-988C-D4092AFFE257}" destId="{846CD955-28B5-40C6-83FE-678153B4CD28}" srcOrd="0" destOrd="0" presId="urn:microsoft.com/office/officeart/2005/8/layout/hierarchy3"/>
    <dgm:cxn modelId="{4D7B791C-9A80-4F84-B1BA-B880D4F17921}" type="presOf" srcId="{70E8D10F-48C4-4D98-AD17-F1FF896F3CCA}" destId="{292121AF-6903-4F13-A164-9CB4A85B81FD}" srcOrd="0" destOrd="0" presId="urn:microsoft.com/office/officeart/2005/8/layout/hierarchy3"/>
    <dgm:cxn modelId="{A691E684-9777-45AC-A17D-880DFB6170E2}" srcId="{C840DE38-8709-4EED-BA08-8EA83FC8B2A5}" destId="{D6D02E76-FD8F-4757-A170-9658C36984B7}" srcOrd="3" destOrd="0" parTransId="{70B63D35-DAC4-41F5-BF79-A460CFF12ED1}" sibTransId="{B405421B-3F52-408D-846E-BC0F961E0771}"/>
    <dgm:cxn modelId="{C5082631-D55F-4E77-B96D-AAD9716E105C}" type="presOf" srcId="{853C620A-762E-4AA9-B6F8-7CF9AF66C894}" destId="{0359B805-8A51-4654-A2F6-63F0C7AC2AD9}" srcOrd="0" destOrd="0" presId="urn:microsoft.com/office/officeart/2005/8/layout/hierarchy3"/>
    <dgm:cxn modelId="{D7ABD2FD-DFD8-4699-82C1-F50FE7932384}" type="presOf" srcId="{553741C7-FA9A-442C-8734-438E73F7ED88}" destId="{E0EFB7C0-0178-4C4B-BDD2-906015BAE50A}" srcOrd="0" destOrd="0" presId="urn:microsoft.com/office/officeart/2005/8/layout/hierarchy3"/>
    <dgm:cxn modelId="{9B810C16-65DF-43A9-907F-4752007E8235}" type="presOf" srcId="{A13B735C-003B-4AC1-B092-687AB559FE80}" destId="{CD77C555-300C-4A24-81E4-E157ACC9CDE9}" srcOrd="0" destOrd="0" presId="urn:microsoft.com/office/officeart/2005/8/layout/hierarchy3"/>
    <dgm:cxn modelId="{520AE271-B569-400C-A7AF-A79966733841}" type="presOf" srcId="{4E09AB73-782C-4B63-B5F4-1FB17E6FC613}" destId="{7BBD99A9-A8FB-4889-867B-4DDBB86FD9CB}" srcOrd="0" destOrd="0" presId="urn:microsoft.com/office/officeart/2005/8/layout/hierarchy3"/>
    <dgm:cxn modelId="{3CF7F107-C313-4789-AAF8-E7E2D83A8F9C}" type="presOf" srcId="{FD541CF7-3447-4EBF-B56B-15C3BAD81F5F}" destId="{052DC33F-D31E-4A58-B08A-98370BFF3563}" srcOrd="0" destOrd="0" presId="urn:microsoft.com/office/officeart/2005/8/layout/hierarchy3"/>
    <dgm:cxn modelId="{22455B7B-976E-4B66-ABDB-7ED0AB84CE5F}" srcId="{3BAA0DDA-B564-464E-B6D9-A2B0556F69EF}" destId="{CDF2353C-AD2B-4D66-8B1E-0796C8DA8FEC}" srcOrd="6" destOrd="0" parTransId="{713795EB-185D-443C-98C4-24ACF83A0098}" sibTransId="{78701A72-4AFC-46BF-8A22-7EF6960C2AF6}"/>
    <dgm:cxn modelId="{5F02276F-9A85-4D5A-88D4-67EF69D6C762}" type="presOf" srcId="{26700FEF-6760-4041-9AF1-A3458FE4EDB1}" destId="{AE61EBFE-F656-4FEB-BBB3-C75E7A081FE8}" srcOrd="0" destOrd="0" presId="urn:microsoft.com/office/officeart/2005/8/layout/hierarchy3"/>
    <dgm:cxn modelId="{366DEF2D-3DD8-4678-99C7-201FC6D2BC1D}" type="presOf" srcId="{C840DE38-8709-4EED-BA08-8EA83FC8B2A5}" destId="{A97D9BD5-2384-40BA-8160-0C530D42053A}" srcOrd="1" destOrd="0" presId="urn:microsoft.com/office/officeart/2005/8/layout/hierarchy3"/>
    <dgm:cxn modelId="{8A046F7C-4D5E-4F69-8118-47008CEB4F8F}" type="presOf" srcId="{9EAEAFCB-B392-4C45-92EC-DAD5C128E559}" destId="{95E48F76-B97D-429F-83E7-3ADA566AD8B3}" srcOrd="0" destOrd="0" presId="urn:microsoft.com/office/officeart/2005/8/layout/hierarchy3"/>
    <dgm:cxn modelId="{6D51381C-41D9-4FB8-9111-4517E8A54DFB}" type="presOf" srcId="{3BAA0DDA-B564-464E-B6D9-A2B0556F69EF}" destId="{7DA493D5-A853-42CD-A437-B3F8097DB745}" srcOrd="1" destOrd="0" presId="urn:microsoft.com/office/officeart/2005/8/layout/hierarchy3"/>
    <dgm:cxn modelId="{A429E293-6C31-4081-A660-EC81B869F551}" type="presOf" srcId="{1B4CD329-C76B-48F8-A604-9D7280B02806}" destId="{4D037D07-A531-4941-8B96-DF667E4DA0C2}" srcOrd="0" destOrd="0" presId="urn:microsoft.com/office/officeart/2005/8/layout/hierarchy3"/>
    <dgm:cxn modelId="{7122CBC1-B49B-4742-833F-38DE7C4BB7AE}" type="presOf" srcId="{F8BEE605-DDD0-4FD9-8C4F-D80F1B9C57AE}" destId="{65225847-AC12-40A5-AF9A-2007B4E8C867}" srcOrd="0" destOrd="0" presId="urn:microsoft.com/office/officeart/2005/8/layout/hierarchy3"/>
    <dgm:cxn modelId="{47F849E1-29B2-487B-A1F3-141EEB589B49}" type="presOf" srcId="{6F614890-0A87-4228-A452-4A3C14F35CB4}" destId="{B705602A-7D49-4208-A060-498A913B0E31}" srcOrd="0" destOrd="0" presId="urn:microsoft.com/office/officeart/2005/8/layout/hierarchy3"/>
    <dgm:cxn modelId="{95F6F09C-CE07-44FE-A7AE-971DCA5A34B1}" type="presOf" srcId="{B41AF03C-BFE1-4ABA-8BF6-2FAE3A39A07E}" destId="{16E26195-D9EF-4B0B-AF8D-08A6741F9A4A}" srcOrd="0" destOrd="0" presId="urn:microsoft.com/office/officeart/2005/8/layout/hierarchy3"/>
    <dgm:cxn modelId="{9979222E-255B-42B5-9A7E-B5E9E020D8D2}" type="presOf" srcId="{3BAA0DDA-B564-464E-B6D9-A2B0556F69EF}" destId="{9D9EA24C-805E-4481-9489-62447F105F11}" srcOrd="0" destOrd="0" presId="urn:microsoft.com/office/officeart/2005/8/layout/hierarchy3"/>
    <dgm:cxn modelId="{D2F59D9F-8FDC-44D1-8962-A272A317D638}" srcId="{C840DE38-8709-4EED-BA08-8EA83FC8B2A5}" destId="{553741C7-FA9A-442C-8734-438E73F7ED88}" srcOrd="2" destOrd="0" parTransId="{9EAEAFCB-B392-4C45-92EC-DAD5C128E559}" sibTransId="{F6C2FA14-0772-49C3-B177-91F822A42709}"/>
    <dgm:cxn modelId="{80D1556A-71A2-4D7C-968B-3D9A1DECA172}" srcId="{3BAA0DDA-B564-464E-B6D9-A2B0556F69EF}" destId="{34A81D89-EBE9-4C5C-8ADF-E36650C481AB}" srcOrd="0" destOrd="0" parTransId="{EABC384D-8AB5-44A5-B788-1FA5FD0B84E9}" sibTransId="{4AAF5DBC-A031-42CC-9E6E-A6C8D4E627AF}"/>
    <dgm:cxn modelId="{C5625FB0-A919-4947-B0B5-4310CE35610A}" type="presOf" srcId="{BE7F6EC4-3936-4752-94F8-8AE5108656FB}" destId="{299A4628-163A-4648-8886-2B08CA03C7D9}" srcOrd="0" destOrd="0" presId="urn:microsoft.com/office/officeart/2005/8/layout/hierarchy3"/>
    <dgm:cxn modelId="{AB47A5D5-1744-49D0-9280-EC191692881B}" srcId="{3BAA0DDA-B564-464E-B6D9-A2B0556F69EF}" destId="{97A14403-2DEB-4F27-B0D4-E4B455F6231F}" srcOrd="3" destOrd="0" parTransId="{70E8D10F-48C4-4D98-AD17-F1FF896F3CCA}" sibTransId="{FAF72DAC-936D-4827-9A8D-2D1A1A74A9B0}"/>
    <dgm:cxn modelId="{7CBE7F99-115D-43E4-9D15-D822DB3B9E7B}" type="presOf" srcId="{E330AE34-4C13-4418-8D37-313FE4E59788}" destId="{71775B11-F1B8-4C71-BEAC-69FDB05324AB}" srcOrd="0" destOrd="0" presId="urn:microsoft.com/office/officeart/2005/8/layout/hierarchy3"/>
    <dgm:cxn modelId="{2205FBB3-38C6-4293-810E-BA3AE11F4022}" srcId="{C840DE38-8709-4EED-BA08-8EA83FC8B2A5}" destId="{5D13B94A-C35F-4BE0-ABA4-8EAAE41E8C68}" srcOrd="7" destOrd="0" parTransId="{37D659E6-1665-431B-988C-D4092AFFE257}" sibTransId="{67851E53-E923-4197-B637-8DD8EE986640}"/>
    <dgm:cxn modelId="{AB605375-0CFA-499D-9183-F2F1B52A0CEE}" srcId="{3BAA0DDA-B564-464E-B6D9-A2B0556F69EF}" destId="{B41AF03C-BFE1-4ABA-8BF6-2FAE3A39A07E}" srcOrd="2" destOrd="0" parTransId="{6F614890-0A87-4228-A452-4A3C14F35CB4}" sibTransId="{BFCAA649-FDD6-4724-9FD9-C2BC0190AF18}"/>
    <dgm:cxn modelId="{235E3412-ADD1-4931-8407-FC84B360A95D}" type="presOf" srcId="{70B63D35-DAC4-41F5-BF79-A460CFF12ED1}" destId="{F70E5460-B5EF-4FA6-88CE-BCF4FAABE53C}" srcOrd="0" destOrd="0" presId="urn:microsoft.com/office/officeart/2005/8/layout/hierarchy3"/>
    <dgm:cxn modelId="{0B8A2B15-AD1F-4293-A5DB-69E63074AFFF}" type="presOf" srcId="{782EE17C-8045-4745-8B79-F2E4302C88C7}" destId="{8D92F6FB-82AC-4C4C-936A-55997190D5C3}" srcOrd="0" destOrd="0" presId="urn:microsoft.com/office/officeart/2005/8/layout/hierarchy3"/>
    <dgm:cxn modelId="{42761CEB-E977-4657-A782-0940EED58992}" srcId="{3BAA0DDA-B564-464E-B6D9-A2B0556F69EF}" destId="{F8BEE605-DDD0-4FD9-8C4F-D80F1B9C57AE}" srcOrd="1" destOrd="0" parTransId="{46EA2379-131F-4C88-B485-9521EC808C6F}" sibTransId="{A7474865-0129-4109-949E-7F127A412E3B}"/>
    <dgm:cxn modelId="{36213CC9-D2A9-4183-A416-B39B6E31F41A}" type="presOf" srcId="{97A14403-2DEB-4F27-B0D4-E4B455F6231F}" destId="{E207A95F-3F68-4518-84C6-ACB81B24AE0A}" srcOrd="0" destOrd="0" presId="urn:microsoft.com/office/officeart/2005/8/layout/hierarchy3"/>
    <dgm:cxn modelId="{34A60AB6-5ADB-461A-8742-84E2BBC9E64C}" srcId="{080500D4-9BBD-4CE8-909A-126D4CE0E3EC}" destId="{3BAA0DDA-B564-464E-B6D9-A2B0556F69EF}" srcOrd="1" destOrd="0" parTransId="{E1D75B1E-BFBC-4262-84D1-227DCFD2A824}" sibTransId="{B583A586-C913-45EC-9C9C-DDB387BFC0F9}"/>
    <dgm:cxn modelId="{A9907AF8-10DE-4705-9F4B-5B190BD5F87B}" type="presOf" srcId="{4CDE62E4-1713-48AF-9C1A-63CCE608A8D2}" destId="{2F0F466E-0819-43A2-B988-16100C223272}" srcOrd="0" destOrd="0" presId="urn:microsoft.com/office/officeart/2005/8/layout/hierarchy3"/>
    <dgm:cxn modelId="{2EF5DA7A-94FC-4400-A8FE-AFF8D8CC6654}" type="presOf" srcId="{46EA2379-131F-4C88-B485-9521EC808C6F}" destId="{27E7EB19-BAEF-4C28-882A-2C74570B9351}" srcOrd="0" destOrd="0" presId="urn:microsoft.com/office/officeart/2005/8/layout/hierarchy3"/>
    <dgm:cxn modelId="{11035B39-5DAB-4E6B-95E4-034B3E6C9378}" srcId="{C840DE38-8709-4EED-BA08-8EA83FC8B2A5}" destId="{782EE17C-8045-4745-8B79-F2E4302C88C7}" srcOrd="1" destOrd="0" parTransId="{4CDE62E4-1713-48AF-9C1A-63CCE608A8D2}" sibTransId="{DFBEDF72-EC86-47D4-BB60-169680369E62}"/>
    <dgm:cxn modelId="{6EBDE6FD-1401-4312-B5D9-6079593723E2}" srcId="{C840DE38-8709-4EED-BA08-8EA83FC8B2A5}" destId="{FD541CF7-3447-4EBF-B56B-15C3BAD81F5F}" srcOrd="6" destOrd="0" parTransId="{3EED6BB5-B3C5-47E9-A94D-71B9EF29D54A}" sibTransId="{381FB743-A43F-4E1E-AABC-7E3C1B9A03A5}"/>
    <dgm:cxn modelId="{1E7ADED3-5C89-4337-A791-8CC8C9F7507F}" srcId="{C840DE38-8709-4EED-BA08-8EA83FC8B2A5}" destId="{4E09AB73-782C-4B63-B5F4-1FB17E6FC613}" srcOrd="8" destOrd="0" parTransId="{8F9161AE-D174-41B0-913D-3FD264F91FD2}" sibTransId="{D20DDB1B-1F41-41F7-8618-368C9829A780}"/>
    <dgm:cxn modelId="{C2B7DC4A-E3E9-40CE-97C3-330314CF415A}" type="presOf" srcId="{D84A6CE1-E3E0-4073-A84F-BC49D0582229}" destId="{4464B909-0547-4854-A384-CDAA7ECAAA0D}" srcOrd="0" destOrd="0" presId="urn:microsoft.com/office/officeart/2005/8/layout/hierarchy3"/>
    <dgm:cxn modelId="{B96C4C92-CAE8-4544-A943-3DB454766AF2}" type="presOf" srcId="{F0DDA5BE-718C-486C-AED2-3B0B5D468904}" destId="{A28E5EFE-D935-435B-AC9F-7CD29AB3622B}" srcOrd="0" destOrd="0" presId="urn:microsoft.com/office/officeart/2005/8/layout/hierarchy3"/>
    <dgm:cxn modelId="{9DB5E4BA-61A0-4AD9-8850-E332A0CFDFC0}" type="presOf" srcId="{34A81D89-EBE9-4C5C-8ADF-E36650C481AB}" destId="{B3871EF0-8EEA-458D-A431-EE959BACEF37}" srcOrd="0" destOrd="0" presId="urn:microsoft.com/office/officeart/2005/8/layout/hierarchy3"/>
    <dgm:cxn modelId="{293AD6BD-6D25-403D-BA82-6419780A900B}" srcId="{3BAA0DDA-B564-464E-B6D9-A2B0556F69EF}" destId="{A13B735C-003B-4AC1-B092-687AB559FE80}" srcOrd="5" destOrd="0" parTransId="{F0DDA5BE-718C-486C-AED2-3B0B5D468904}" sibTransId="{EE38C334-41BF-46C7-BC12-77F047EACBB1}"/>
    <dgm:cxn modelId="{D9D92C5C-8B99-4F39-AEEF-C245462E5118}" srcId="{C840DE38-8709-4EED-BA08-8EA83FC8B2A5}" destId="{1B4CD329-C76B-48F8-A604-9D7280B02806}" srcOrd="5" destOrd="0" parTransId="{92DCF471-F359-4DA5-8B9D-CFD0FBAD3BFA}" sibTransId="{6C989974-F9F5-40B0-9B70-375D0E70C92F}"/>
    <dgm:cxn modelId="{11962457-3293-4B33-BEB6-C20490BA6E03}" srcId="{3BAA0DDA-B564-464E-B6D9-A2B0556F69EF}" destId="{D84A6CE1-E3E0-4073-A84F-BC49D0582229}" srcOrd="4" destOrd="0" parTransId="{853C620A-762E-4AA9-B6F8-7CF9AF66C894}" sibTransId="{FB41DCD3-5EC4-4876-A958-94BCDA7B5D6E}"/>
    <dgm:cxn modelId="{6F7DE540-DD89-451D-86A8-758592E5BB79}" type="presOf" srcId="{92DCF471-F359-4DA5-8B9D-CFD0FBAD3BFA}" destId="{A4299748-CC94-42F4-B148-F804C1FEA2EA}" srcOrd="0" destOrd="0" presId="urn:microsoft.com/office/officeart/2005/8/layout/hierarchy3"/>
    <dgm:cxn modelId="{82C3EE86-FA49-498B-84E1-E4390596691F}" type="presOf" srcId="{8F9161AE-D174-41B0-913D-3FD264F91FD2}" destId="{17393852-3D03-4EF8-BE3F-3CF0BC837C90}" srcOrd="0" destOrd="0" presId="urn:microsoft.com/office/officeart/2005/8/layout/hierarchy3"/>
    <dgm:cxn modelId="{C7E42121-9DF1-4A6B-947A-7A2D6194C493}" type="presOf" srcId="{080500D4-9BBD-4CE8-909A-126D4CE0E3EC}" destId="{42C90D2B-61AB-4530-80EA-04205FEC30B8}" srcOrd="0" destOrd="0" presId="urn:microsoft.com/office/officeart/2005/8/layout/hierarchy3"/>
    <dgm:cxn modelId="{F8E8A52C-D1D1-4390-8BB8-CAE471DAA176}" type="presOf" srcId="{C840DE38-8709-4EED-BA08-8EA83FC8B2A5}" destId="{024E584F-797D-471D-9013-A6C75C622A54}" srcOrd="0" destOrd="0" presId="urn:microsoft.com/office/officeart/2005/8/layout/hierarchy3"/>
    <dgm:cxn modelId="{ACA3F698-E6CA-469A-9058-C81BCB8F8131}" type="presOf" srcId="{EABC384D-8AB5-44A5-B788-1FA5FD0B84E9}" destId="{B8005558-95EB-434B-BCE8-AB8526446694}" srcOrd="0" destOrd="0" presId="urn:microsoft.com/office/officeart/2005/8/layout/hierarchy3"/>
    <dgm:cxn modelId="{8AE9E49F-C522-4FEB-BFE5-11263129A741}" srcId="{C840DE38-8709-4EED-BA08-8EA83FC8B2A5}" destId="{26700FEF-6760-4041-9AF1-A3458FE4EDB1}" srcOrd="0" destOrd="0" parTransId="{BE7F6EC4-3936-4752-94F8-8AE5108656FB}" sibTransId="{5BC24A8F-DA94-4578-8827-E64C99182661}"/>
    <dgm:cxn modelId="{8F6CFA3D-7AEF-4A0C-A152-E009A2735AD7}" type="presOf" srcId="{D6D02E76-FD8F-4757-A170-9658C36984B7}" destId="{0C9CCB13-3261-4BCF-AACB-34F89924302F}" srcOrd="0" destOrd="0" presId="urn:microsoft.com/office/officeart/2005/8/layout/hierarchy3"/>
    <dgm:cxn modelId="{BA699BD8-8621-4AE2-8C0B-558B35BD5DE6}" type="presParOf" srcId="{42C90D2B-61AB-4530-80EA-04205FEC30B8}" destId="{63ECF704-D6F6-4AB1-BAC8-DCD382A446B5}" srcOrd="0" destOrd="0" presId="urn:microsoft.com/office/officeart/2005/8/layout/hierarchy3"/>
    <dgm:cxn modelId="{A7106BA6-FB2F-4A35-9695-017E83CA8261}" type="presParOf" srcId="{63ECF704-D6F6-4AB1-BAC8-DCD382A446B5}" destId="{06E9C5F6-D374-48B3-BDF1-3E8411D2B3EC}" srcOrd="0" destOrd="0" presId="urn:microsoft.com/office/officeart/2005/8/layout/hierarchy3"/>
    <dgm:cxn modelId="{C0BA3206-4FC6-4DE9-AF4C-C30F3DB47C3B}" type="presParOf" srcId="{06E9C5F6-D374-48B3-BDF1-3E8411D2B3EC}" destId="{024E584F-797D-471D-9013-A6C75C622A54}" srcOrd="0" destOrd="0" presId="urn:microsoft.com/office/officeart/2005/8/layout/hierarchy3"/>
    <dgm:cxn modelId="{8598D573-CDF3-4667-9870-AFB5A312388C}" type="presParOf" srcId="{06E9C5F6-D374-48B3-BDF1-3E8411D2B3EC}" destId="{A97D9BD5-2384-40BA-8160-0C530D42053A}" srcOrd="1" destOrd="0" presId="urn:microsoft.com/office/officeart/2005/8/layout/hierarchy3"/>
    <dgm:cxn modelId="{81904004-F0A1-4405-AE80-AC7712EB128E}" type="presParOf" srcId="{63ECF704-D6F6-4AB1-BAC8-DCD382A446B5}" destId="{114D2BB3-82F4-45EC-A2F7-4DBC30922920}" srcOrd="1" destOrd="0" presId="urn:microsoft.com/office/officeart/2005/8/layout/hierarchy3"/>
    <dgm:cxn modelId="{9229001A-7125-477A-9400-30130B6891A2}" type="presParOf" srcId="{114D2BB3-82F4-45EC-A2F7-4DBC30922920}" destId="{299A4628-163A-4648-8886-2B08CA03C7D9}" srcOrd="0" destOrd="0" presId="urn:microsoft.com/office/officeart/2005/8/layout/hierarchy3"/>
    <dgm:cxn modelId="{E132DDE8-49C4-4DD0-82A2-FACEEADA4C85}" type="presParOf" srcId="{114D2BB3-82F4-45EC-A2F7-4DBC30922920}" destId="{AE61EBFE-F656-4FEB-BBB3-C75E7A081FE8}" srcOrd="1" destOrd="0" presId="urn:microsoft.com/office/officeart/2005/8/layout/hierarchy3"/>
    <dgm:cxn modelId="{62DE5965-D217-4E5E-A248-D4401A744A0E}" type="presParOf" srcId="{114D2BB3-82F4-45EC-A2F7-4DBC30922920}" destId="{2F0F466E-0819-43A2-B988-16100C223272}" srcOrd="2" destOrd="0" presId="urn:microsoft.com/office/officeart/2005/8/layout/hierarchy3"/>
    <dgm:cxn modelId="{06C382C0-7B7C-46A7-ACBE-EAB2CCE84EAB}" type="presParOf" srcId="{114D2BB3-82F4-45EC-A2F7-4DBC30922920}" destId="{8D92F6FB-82AC-4C4C-936A-55997190D5C3}" srcOrd="3" destOrd="0" presId="urn:microsoft.com/office/officeart/2005/8/layout/hierarchy3"/>
    <dgm:cxn modelId="{C6E73CC6-4524-4FF4-A5B1-DFCB7C07243A}" type="presParOf" srcId="{114D2BB3-82F4-45EC-A2F7-4DBC30922920}" destId="{95E48F76-B97D-429F-83E7-3ADA566AD8B3}" srcOrd="4" destOrd="0" presId="urn:microsoft.com/office/officeart/2005/8/layout/hierarchy3"/>
    <dgm:cxn modelId="{15F2B462-A5A5-4539-BE39-0CAAC6E90575}" type="presParOf" srcId="{114D2BB3-82F4-45EC-A2F7-4DBC30922920}" destId="{E0EFB7C0-0178-4C4B-BDD2-906015BAE50A}" srcOrd="5" destOrd="0" presId="urn:microsoft.com/office/officeart/2005/8/layout/hierarchy3"/>
    <dgm:cxn modelId="{4DBAEF63-5DCF-44DF-A88D-CDE0887A49F5}" type="presParOf" srcId="{114D2BB3-82F4-45EC-A2F7-4DBC30922920}" destId="{F70E5460-B5EF-4FA6-88CE-BCF4FAABE53C}" srcOrd="6" destOrd="0" presId="urn:microsoft.com/office/officeart/2005/8/layout/hierarchy3"/>
    <dgm:cxn modelId="{99889D41-3778-4F97-8F1F-6AFB5B5CD3F7}" type="presParOf" srcId="{114D2BB3-82F4-45EC-A2F7-4DBC30922920}" destId="{0C9CCB13-3261-4BCF-AACB-34F89924302F}" srcOrd="7" destOrd="0" presId="urn:microsoft.com/office/officeart/2005/8/layout/hierarchy3"/>
    <dgm:cxn modelId="{276A99DC-6606-4703-8E08-F9AB71D0DCB2}" type="presParOf" srcId="{114D2BB3-82F4-45EC-A2F7-4DBC30922920}" destId="{A27019E4-1C99-4391-8F99-D5CDF85AE3F1}" srcOrd="8" destOrd="0" presId="urn:microsoft.com/office/officeart/2005/8/layout/hierarchy3"/>
    <dgm:cxn modelId="{021CFFF2-1EDC-4F5A-B210-578E9A209EF6}" type="presParOf" srcId="{114D2BB3-82F4-45EC-A2F7-4DBC30922920}" destId="{71775B11-F1B8-4C71-BEAC-69FDB05324AB}" srcOrd="9" destOrd="0" presId="urn:microsoft.com/office/officeart/2005/8/layout/hierarchy3"/>
    <dgm:cxn modelId="{4B8300C2-50DE-471F-BC7B-D913D7E0469E}" type="presParOf" srcId="{114D2BB3-82F4-45EC-A2F7-4DBC30922920}" destId="{A4299748-CC94-42F4-B148-F804C1FEA2EA}" srcOrd="10" destOrd="0" presId="urn:microsoft.com/office/officeart/2005/8/layout/hierarchy3"/>
    <dgm:cxn modelId="{CA8E597F-BA2C-4075-BF80-3BF503798935}" type="presParOf" srcId="{114D2BB3-82F4-45EC-A2F7-4DBC30922920}" destId="{4D037D07-A531-4941-8B96-DF667E4DA0C2}" srcOrd="11" destOrd="0" presId="urn:microsoft.com/office/officeart/2005/8/layout/hierarchy3"/>
    <dgm:cxn modelId="{11A20F63-32ED-43ED-A0D6-1E801C04E452}" type="presParOf" srcId="{114D2BB3-82F4-45EC-A2F7-4DBC30922920}" destId="{4243A451-8424-4F3F-8254-30663A42E59A}" srcOrd="12" destOrd="0" presId="urn:microsoft.com/office/officeart/2005/8/layout/hierarchy3"/>
    <dgm:cxn modelId="{E06A05B0-ADF3-45DF-9DC7-118051B733EA}" type="presParOf" srcId="{114D2BB3-82F4-45EC-A2F7-4DBC30922920}" destId="{052DC33F-D31E-4A58-B08A-98370BFF3563}" srcOrd="13" destOrd="0" presId="urn:microsoft.com/office/officeart/2005/8/layout/hierarchy3"/>
    <dgm:cxn modelId="{1394B52B-E253-42C1-8751-4B98140BD17C}" type="presParOf" srcId="{114D2BB3-82F4-45EC-A2F7-4DBC30922920}" destId="{846CD955-28B5-40C6-83FE-678153B4CD28}" srcOrd="14" destOrd="0" presId="urn:microsoft.com/office/officeart/2005/8/layout/hierarchy3"/>
    <dgm:cxn modelId="{C55BA700-ED9D-4118-A4E9-9C320AC272FE}" type="presParOf" srcId="{114D2BB3-82F4-45EC-A2F7-4DBC30922920}" destId="{2A113009-E293-48EA-9789-2D58E2BBB92B}" srcOrd="15" destOrd="0" presId="urn:microsoft.com/office/officeart/2005/8/layout/hierarchy3"/>
    <dgm:cxn modelId="{597510E6-C21C-4C09-BC0D-824038FFC8BB}" type="presParOf" srcId="{114D2BB3-82F4-45EC-A2F7-4DBC30922920}" destId="{17393852-3D03-4EF8-BE3F-3CF0BC837C90}" srcOrd="16" destOrd="0" presId="urn:microsoft.com/office/officeart/2005/8/layout/hierarchy3"/>
    <dgm:cxn modelId="{EFFE4D61-6288-4FB0-A3A1-92A122865CBA}" type="presParOf" srcId="{114D2BB3-82F4-45EC-A2F7-4DBC30922920}" destId="{7BBD99A9-A8FB-4889-867B-4DDBB86FD9CB}" srcOrd="17" destOrd="0" presId="urn:microsoft.com/office/officeart/2005/8/layout/hierarchy3"/>
    <dgm:cxn modelId="{058B732C-2E14-4841-90E9-AC20F8D1F87C}" type="presParOf" srcId="{42C90D2B-61AB-4530-80EA-04205FEC30B8}" destId="{61E64B66-8628-419D-A36C-C46702425F8D}" srcOrd="1" destOrd="0" presId="urn:microsoft.com/office/officeart/2005/8/layout/hierarchy3"/>
    <dgm:cxn modelId="{4F25FAEE-ED27-4F0D-B2AE-3812D504C083}" type="presParOf" srcId="{61E64B66-8628-419D-A36C-C46702425F8D}" destId="{6F6F3BD4-EBED-47EA-B874-6D8C3DF9F6CD}" srcOrd="0" destOrd="0" presId="urn:microsoft.com/office/officeart/2005/8/layout/hierarchy3"/>
    <dgm:cxn modelId="{DA8496ED-8621-4EAE-830F-9158370F60D7}" type="presParOf" srcId="{6F6F3BD4-EBED-47EA-B874-6D8C3DF9F6CD}" destId="{9D9EA24C-805E-4481-9489-62447F105F11}" srcOrd="0" destOrd="0" presId="urn:microsoft.com/office/officeart/2005/8/layout/hierarchy3"/>
    <dgm:cxn modelId="{08C8CF28-B43B-45DC-9BDD-A7069F7E782A}" type="presParOf" srcId="{6F6F3BD4-EBED-47EA-B874-6D8C3DF9F6CD}" destId="{7DA493D5-A853-42CD-A437-B3F8097DB745}" srcOrd="1" destOrd="0" presId="urn:microsoft.com/office/officeart/2005/8/layout/hierarchy3"/>
    <dgm:cxn modelId="{F47AA7D2-CF7C-40E4-86B1-EFFEA2E53D4B}" type="presParOf" srcId="{61E64B66-8628-419D-A36C-C46702425F8D}" destId="{5B0B73C2-9D91-4E69-825D-6CBE2CE03DF1}" srcOrd="1" destOrd="0" presId="urn:microsoft.com/office/officeart/2005/8/layout/hierarchy3"/>
    <dgm:cxn modelId="{26928080-C2D9-4FBE-9323-3326F126BE07}" type="presParOf" srcId="{5B0B73C2-9D91-4E69-825D-6CBE2CE03DF1}" destId="{B8005558-95EB-434B-BCE8-AB8526446694}" srcOrd="0" destOrd="0" presId="urn:microsoft.com/office/officeart/2005/8/layout/hierarchy3"/>
    <dgm:cxn modelId="{B5C72E46-8C7B-4375-8C6B-2E1D46F47361}" type="presParOf" srcId="{5B0B73C2-9D91-4E69-825D-6CBE2CE03DF1}" destId="{B3871EF0-8EEA-458D-A431-EE959BACEF37}" srcOrd="1" destOrd="0" presId="urn:microsoft.com/office/officeart/2005/8/layout/hierarchy3"/>
    <dgm:cxn modelId="{F87DC52A-16CD-4FFE-9A18-EC2C8735F3FF}" type="presParOf" srcId="{5B0B73C2-9D91-4E69-825D-6CBE2CE03DF1}" destId="{27E7EB19-BAEF-4C28-882A-2C74570B9351}" srcOrd="2" destOrd="0" presId="urn:microsoft.com/office/officeart/2005/8/layout/hierarchy3"/>
    <dgm:cxn modelId="{6ED17547-D776-4647-9734-30021C8E817A}" type="presParOf" srcId="{5B0B73C2-9D91-4E69-825D-6CBE2CE03DF1}" destId="{65225847-AC12-40A5-AF9A-2007B4E8C867}" srcOrd="3" destOrd="0" presId="urn:microsoft.com/office/officeart/2005/8/layout/hierarchy3"/>
    <dgm:cxn modelId="{3D82E0C8-BAD0-46F9-91A6-476AD16FD73D}" type="presParOf" srcId="{5B0B73C2-9D91-4E69-825D-6CBE2CE03DF1}" destId="{B705602A-7D49-4208-A060-498A913B0E31}" srcOrd="4" destOrd="0" presId="urn:microsoft.com/office/officeart/2005/8/layout/hierarchy3"/>
    <dgm:cxn modelId="{417819E1-C28E-4FF6-938B-3C83662808C7}" type="presParOf" srcId="{5B0B73C2-9D91-4E69-825D-6CBE2CE03DF1}" destId="{16E26195-D9EF-4B0B-AF8D-08A6741F9A4A}" srcOrd="5" destOrd="0" presId="urn:microsoft.com/office/officeart/2005/8/layout/hierarchy3"/>
    <dgm:cxn modelId="{6C42BE8F-F336-4BD1-AE05-F57FA847ECE5}" type="presParOf" srcId="{5B0B73C2-9D91-4E69-825D-6CBE2CE03DF1}" destId="{292121AF-6903-4F13-A164-9CB4A85B81FD}" srcOrd="6" destOrd="0" presId="urn:microsoft.com/office/officeart/2005/8/layout/hierarchy3"/>
    <dgm:cxn modelId="{9CF5D3B8-222F-4A55-BD40-1672EF09AE3A}" type="presParOf" srcId="{5B0B73C2-9D91-4E69-825D-6CBE2CE03DF1}" destId="{E207A95F-3F68-4518-84C6-ACB81B24AE0A}" srcOrd="7" destOrd="0" presId="urn:microsoft.com/office/officeart/2005/8/layout/hierarchy3"/>
    <dgm:cxn modelId="{447EA1FC-CE04-4A08-9480-2A0358FF4A18}" type="presParOf" srcId="{5B0B73C2-9D91-4E69-825D-6CBE2CE03DF1}" destId="{0359B805-8A51-4654-A2F6-63F0C7AC2AD9}" srcOrd="8" destOrd="0" presId="urn:microsoft.com/office/officeart/2005/8/layout/hierarchy3"/>
    <dgm:cxn modelId="{B3B18C96-4304-466F-B0E9-19783D674A55}" type="presParOf" srcId="{5B0B73C2-9D91-4E69-825D-6CBE2CE03DF1}" destId="{4464B909-0547-4854-A384-CDAA7ECAAA0D}" srcOrd="9" destOrd="0" presId="urn:microsoft.com/office/officeart/2005/8/layout/hierarchy3"/>
    <dgm:cxn modelId="{4B7A2FAE-97A7-4B1C-9C48-E98E0FBE71BA}" type="presParOf" srcId="{5B0B73C2-9D91-4E69-825D-6CBE2CE03DF1}" destId="{A28E5EFE-D935-435B-AC9F-7CD29AB3622B}" srcOrd="10" destOrd="0" presId="urn:microsoft.com/office/officeart/2005/8/layout/hierarchy3"/>
    <dgm:cxn modelId="{8A16D801-780E-4530-9D9B-017BFF8E7628}" type="presParOf" srcId="{5B0B73C2-9D91-4E69-825D-6CBE2CE03DF1}" destId="{CD77C555-300C-4A24-81E4-E157ACC9CDE9}" srcOrd="11" destOrd="0" presId="urn:microsoft.com/office/officeart/2005/8/layout/hierarchy3"/>
    <dgm:cxn modelId="{18CCE299-F1F2-4B1E-9B7C-73AB0346DA77}" type="presParOf" srcId="{5B0B73C2-9D91-4E69-825D-6CBE2CE03DF1}" destId="{D8D29382-6F0A-41B0-89A0-943078E2FF6A}" srcOrd="12" destOrd="0" presId="urn:microsoft.com/office/officeart/2005/8/layout/hierarchy3"/>
    <dgm:cxn modelId="{73425704-8987-49AF-B5F4-646FE17F0212}" type="presParOf" srcId="{5B0B73C2-9D91-4E69-825D-6CBE2CE03DF1}" destId="{948F243E-9F45-419A-BB7B-C2597D00E5E8}"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6168075-1A10-4A98-BB62-452BE502DB3F}"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70308EFC-8852-4ADE-A286-EDB92478C041}">
      <dgm:prSet phldrT="[Texto]" custT="1"/>
      <dgm:spPr/>
      <dgm:t>
        <a:bodyPr/>
        <a:lstStyle/>
        <a:p>
          <a:r>
            <a:rPr lang="es-ES" sz="1400" dirty="0"/>
            <a:t>La RSE</a:t>
          </a:r>
        </a:p>
      </dgm:t>
    </dgm:pt>
    <dgm:pt modelId="{5421FB20-5B05-49DF-9A2B-D1959D9336FA}" type="parTrans" cxnId="{7614310F-39FC-4BD3-8200-BEC580227A54}">
      <dgm:prSet/>
      <dgm:spPr/>
      <dgm:t>
        <a:bodyPr/>
        <a:lstStyle/>
        <a:p>
          <a:endParaRPr lang="es-ES" sz="2400"/>
        </a:p>
      </dgm:t>
    </dgm:pt>
    <dgm:pt modelId="{C89C5FE8-E465-480D-8576-870C694FE17E}" type="sibTrans" cxnId="{7614310F-39FC-4BD3-8200-BEC580227A54}">
      <dgm:prSet custT="1"/>
      <dgm:spPr/>
      <dgm:t>
        <a:bodyPr/>
        <a:lstStyle/>
        <a:p>
          <a:endParaRPr lang="es-ES" sz="1050"/>
        </a:p>
      </dgm:t>
    </dgm:pt>
    <dgm:pt modelId="{6B8B87D5-CCAB-49AC-BC0C-B303F195E082}">
      <dgm:prSet phldrT="[Texto]" custT="1"/>
      <dgm:spPr/>
      <dgm:t>
        <a:bodyPr/>
        <a:lstStyle/>
        <a:p>
          <a:r>
            <a:rPr lang="es-ES" sz="1400" dirty="0"/>
            <a:t>Considerada inicialmente como una filantropía o caridad</a:t>
          </a:r>
        </a:p>
      </dgm:t>
    </dgm:pt>
    <dgm:pt modelId="{71995DA0-62D3-4249-AA00-85AB0499ED33}" type="parTrans" cxnId="{55D6C95C-F99F-4C9E-9951-A19AE2647BAA}">
      <dgm:prSet/>
      <dgm:spPr/>
      <dgm:t>
        <a:bodyPr/>
        <a:lstStyle/>
        <a:p>
          <a:endParaRPr lang="es-ES" sz="2400"/>
        </a:p>
      </dgm:t>
    </dgm:pt>
    <dgm:pt modelId="{EECD7497-CF31-4709-A3C1-51358C0D89BA}" type="sibTrans" cxnId="{55D6C95C-F99F-4C9E-9951-A19AE2647BAA}">
      <dgm:prSet custT="1"/>
      <dgm:spPr/>
      <dgm:t>
        <a:bodyPr/>
        <a:lstStyle/>
        <a:p>
          <a:endParaRPr lang="es-ES" sz="1050"/>
        </a:p>
      </dgm:t>
    </dgm:pt>
    <dgm:pt modelId="{DDFCFFE0-DF3F-448B-A1AF-DAD00F0721F7}">
      <dgm:prSet phldrT="[Texto]" custT="1"/>
      <dgm:spPr/>
      <dgm:t>
        <a:bodyPr/>
        <a:lstStyle/>
        <a:p>
          <a:r>
            <a:rPr lang="es-ES" sz="1400" dirty="0"/>
            <a:t>Posteriormente tratado en diversas teorías -&gt; cumplimiento de objetivos: económicos, sociales, morales y políticos. </a:t>
          </a:r>
        </a:p>
      </dgm:t>
    </dgm:pt>
    <dgm:pt modelId="{A8CB7879-4AE2-4191-AC36-7AA125ED8E08}" type="parTrans" cxnId="{4B5D849A-5390-4EB0-AD60-D25C9E7B714A}">
      <dgm:prSet/>
      <dgm:spPr/>
      <dgm:t>
        <a:bodyPr/>
        <a:lstStyle/>
        <a:p>
          <a:endParaRPr lang="es-ES" sz="2400"/>
        </a:p>
      </dgm:t>
    </dgm:pt>
    <dgm:pt modelId="{1857B461-6F13-423B-847F-4EB4063528F5}" type="sibTrans" cxnId="{4B5D849A-5390-4EB0-AD60-D25C9E7B714A}">
      <dgm:prSet custT="1"/>
      <dgm:spPr/>
      <dgm:t>
        <a:bodyPr/>
        <a:lstStyle/>
        <a:p>
          <a:endParaRPr lang="es-ES" sz="1050"/>
        </a:p>
      </dgm:t>
    </dgm:pt>
    <dgm:pt modelId="{7EB4AA6D-14A5-424C-9A1C-730EC9ECEDF5}">
      <dgm:prSet phldrT="[Texto]" custT="1"/>
      <dgm:spPr/>
      <dgm:t>
        <a:bodyPr/>
        <a:lstStyle/>
        <a:p>
          <a:r>
            <a:rPr lang="es-ES" sz="1400" dirty="0"/>
            <a:t>Múltiples instrumentos que analizan RSE en todo tipo de organizaciones -&gt; GRI G4 el método más utilizado por las empresas</a:t>
          </a:r>
        </a:p>
      </dgm:t>
    </dgm:pt>
    <dgm:pt modelId="{49DDBF2B-825A-4240-BCAF-40FEF1AF3D1F}" type="parTrans" cxnId="{98104B0A-9EE5-4880-9257-310E36B7F1F7}">
      <dgm:prSet/>
      <dgm:spPr/>
      <dgm:t>
        <a:bodyPr/>
        <a:lstStyle/>
        <a:p>
          <a:endParaRPr lang="es-ES" sz="2400"/>
        </a:p>
      </dgm:t>
    </dgm:pt>
    <dgm:pt modelId="{DD92358A-5EEE-4A18-9378-2ADE1D26386A}" type="sibTrans" cxnId="{98104B0A-9EE5-4880-9257-310E36B7F1F7}">
      <dgm:prSet custT="1"/>
      <dgm:spPr/>
      <dgm:t>
        <a:bodyPr/>
        <a:lstStyle/>
        <a:p>
          <a:endParaRPr lang="es-ES" sz="1050"/>
        </a:p>
      </dgm:t>
    </dgm:pt>
    <dgm:pt modelId="{3D443550-F082-409F-893D-B90C3A7F1D94}">
      <dgm:prSet phldrT="[Texto]" custT="1"/>
      <dgm:spPr/>
      <dgm:t>
        <a:bodyPr/>
        <a:lstStyle/>
        <a:p>
          <a:r>
            <a:rPr lang="es-ES" sz="1400" dirty="0"/>
            <a:t>Ecuador -&gt; No existe, además del Balance Social, otra metodología expedida por el órgano regulador de esta clase de entidades en cuanto a informar sobre RSE</a:t>
          </a:r>
        </a:p>
      </dgm:t>
    </dgm:pt>
    <dgm:pt modelId="{74A672E4-DCAB-4D02-9B5B-8890BCB1066F}" type="parTrans" cxnId="{997FF4D2-622D-49E9-917A-36F50D888929}">
      <dgm:prSet/>
      <dgm:spPr/>
      <dgm:t>
        <a:bodyPr/>
        <a:lstStyle/>
        <a:p>
          <a:endParaRPr lang="es-ES" sz="2400"/>
        </a:p>
      </dgm:t>
    </dgm:pt>
    <dgm:pt modelId="{0E9E9791-5EFD-4F50-8C47-262507FD45EA}" type="sibTrans" cxnId="{997FF4D2-622D-49E9-917A-36F50D888929}">
      <dgm:prSet/>
      <dgm:spPr/>
      <dgm:t>
        <a:bodyPr/>
        <a:lstStyle/>
        <a:p>
          <a:endParaRPr lang="es-ES" sz="2400"/>
        </a:p>
      </dgm:t>
    </dgm:pt>
    <dgm:pt modelId="{C561D8B9-01DE-4524-B1ED-FA18378E9AE6}" type="pres">
      <dgm:prSet presAssocID="{06168075-1A10-4A98-BB62-452BE502DB3F}" presName="diagram" presStyleCnt="0">
        <dgm:presLayoutVars>
          <dgm:dir/>
          <dgm:resizeHandles val="exact"/>
        </dgm:presLayoutVars>
      </dgm:prSet>
      <dgm:spPr/>
      <dgm:t>
        <a:bodyPr/>
        <a:lstStyle/>
        <a:p>
          <a:endParaRPr lang="es-ES"/>
        </a:p>
      </dgm:t>
    </dgm:pt>
    <dgm:pt modelId="{817AD603-2336-47ED-84AC-917421A5CA2C}" type="pres">
      <dgm:prSet presAssocID="{70308EFC-8852-4ADE-A286-EDB92478C041}" presName="node" presStyleLbl="node1" presStyleIdx="0" presStyleCnt="5">
        <dgm:presLayoutVars>
          <dgm:bulletEnabled val="1"/>
        </dgm:presLayoutVars>
      </dgm:prSet>
      <dgm:spPr/>
      <dgm:t>
        <a:bodyPr/>
        <a:lstStyle/>
        <a:p>
          <a:endParaRPr lang="es-ES"/>
        </a:p>
      </dgm:t>
    </dgm:pt>
    <dgm:pt modelId="{C61C7493-506A-44F0-8946-49F89F405576}" type="pres">
      <dgm:prSet presAssocID="{C89C5FE8-E465-480D-8576-870C694FE17E}" presName="sibTrans" presStyleLbl="sibTrans2D1" presStyleIdx="0" presStyleCnt="4"/>
      <dgm:spPr/>
      <dgm:t>
        <a:bodyPr/>
        <a:lstStyle/>
        <a:p>
          <a:endParaRPr lang="es-ES"/>
        </a:p>
      </dgm:t>
    </dgm:pt>
    <dgm:pt modelId="{C5AC11EE-9971-459D-9B2A-FBF9DE5ACACD}" type="pres">
      <dgm:prSet presAssocID="{C89C5FE8-E465-480D-8576-870C694FE17E}" presName="connectorText" presStyleLbl="sibTrans2D1" presStyleIdx="0" presStyleCnt="4"/>
      <dgm:spPr/>
      <dgm:t>
        <a:bodyPr/>
        <a:lstStyle/>
        <a:p>
          <a:endParaRPr lang="es-ES"/>
        </a:p>
      </dgm:t>
    </dgm:pt>
    <dgm:pt modelId="{1C5B4999-D858-465C-B51F-4C24D0E59596}" type="pres">
      <dgm:prSet presAssocID="{6B8B87D5-CCAB-49AC-BC0C-B303F195E082}" presName="node" presStyleLbl="node1" presStyleIdx="1" presStyleCnt="5">
        <dgm:presLayoutVars>
          <dgm:bulletEnabled val="1"/>
        </dgm:presLayoutVars>
      </dgm:prSet>
      <dgm:spPr/>
      <dgm:t>
        <a:bodyPr/>
        <a:lstStyle/>
        <a:p>
          <a:endParaRPr lang="es-ES"/>
        </a:p>
      </dgm:t>
    </dgm:pt>
    <dgm:pt modelId="{4F4EEC0A-F681-4CC3-AFEB-0869F3A9B8DE}" type="pres">
      <dgm:prSet presAssocID="{EECD7497-CF31-4709-A3C1-51358C0D89BA}" presName="sibTrans" presStyleLbl="sibTrans2D1" presStyleIdx="1" presStyleCnt="4"/>
      <dgm:spPr/>
      <dgm:t>
        <a:bodyPr/>
        <a:lstStyle/>
        <a:p>
          <a:endParaRPr lang="es-ES"/>
        </a:p>
      </dgm:t>
    </dgm:pt>
    <dgm:pt modelId="{56CF0A3E-23A2-4D37-B67A-97C00C5A8493}" type="pres">
      <dgm:prSet presAssocID="{EECD7497-CF31-4709-A3C1-51358C0D89BA}" presName="connectorText" presStyleLbl="sibTrans2D1" presStyleIdx="1" presStyleCnt="4"/>
      <dgm:spPr/>
      <dgm:t>
        <a:bodyPr/>
        <a:lstStyle/>
        <a:p>
          <a:endParaRPr lang="es-ES"/>
        </a:p>
      </dgm:t>
    </dgm:pt>
    <dgm:pt modelId="{F026E454-6E24-4A80-9B07-2EE1FA81755C}" type="pres">
      <dgm:prSet presAssocID="{DDFCFFE0-DF3F-448B-A1AF-DAD00F0721F7}" presName="node" presStyleLbl="node1" presStyleIdx="2" presStyleCnt="5">
        <dgm:presLayoutVars>
          <dgm:bulletEnabled val="1"/>
        </dgm:presLayoutVars>
      </dgm:prSet>
      <dgm:spPr/>
      <dgm:t>
        <a:bodyPr/>
        <a:lstStyle/>
        <a:p>
          <a:endParaRPr lang="es-ES"/>
        </a:p>
      </dgm:t>
    </dgm:pt>
    <dgm:pt modelId="{F4569BE4-C17A-46D3-9B3B-241441CE53C6}" type="pres">
      <dgm:prSet presAssocID="{1857B461-6F13-423B-847F-4EB4063528F5}" presName="sibTrans" presStyleLbl="sibTrans2D1" presStyleIdx="2" presStyleCnt="4"/>
      <dgm:spPr/>
      <dgm:t>
        <a:bodyPr/>
        <a:lstStyle/>
        <a:p>
          <a:endParaRPr lang="es-ES"/>
        </a:p>
      </dgm:t>
    </dgm:pt>
    <dgm:pt modelId="{F5050387-544B-4249-B49C-3014CCA81DC8}" type="pres">
      <dgm:prSet presAssocID="{1857B461-6F13-423B-847F-4EB4063528F5}" presName="connectorText" presStyleLbl="sibTrans2D1" presStyleIdx="2" presStyleCnt="4"/>
      <dgm:spPr/>
      <dgm:t>
        <a:bodyPr/>
        <a:lstStyle/>
        <a:p>
          <a:endParaRPr lang="es-ES"/>
        </a:p>
      </dgm:t>
    </dgm:pt>
    <dgm:pt modelId="{CCBB9CCC-7FA5-4B97-940B-38D67727F8E7}" type="pres">
      <dgm:prSet presAssocID="{7EB4AA6D-14A5-424C-9A1C-730EC9ECEDF5}" presName="node" presStyleLbl="node1" presStyleIdx="3" presStyleCnt="5">
        <dgm:presLayoutVars>
          <dgm:bulletEnabled val="1"/>
        </dgm:presLayoutVars>
      </dgm:prSet>
      <dgm:spPr/>
      <dgm:t>
        <a:bodyPr/>
        <a:lstStyle/>
        <a:p>
          <a:endParaRPr lang="es-ES"/>
        </a:p>
      </dgm:t>
    </dgm:pt>
    <dgm:pt modelId="{248CC681-6C86-4139-AC5B-4B5AA8E87450}" type="pres">
      <dgm:prSet presAssocID="{DD92358A-5EEE-4A18-9378-2ADE1D26386A}" presName="sibTrans" presStyleLbl="sibTrans2D1" presStyleIdx="3" presStyleCnt="4"/>
      <dgm:spPr/>
      <dgm:t>
        <a:bodyPr/>
        <a:lstStyle/>
        <a:p>
          <a:endParaRPr lang="es-ES"/>
        </a:p>
      </dgm:t>
    </dgm:pt>
    <dgm:pt modelId="{54C9E302-2C1B-4BC3-9810-4F51964F4BC1}" type="pres">
      <dgm:prSet presAssocID="{DD92358A-5EEE-4A18-9378-2ADE1D26386A}" presName="connectorText" presStyleLbl="sibTrans2D1" presStyleIdx="3" presStyleCnt="4"/>
      <dgm:spPr/>
      <dgm:t>
        <a:bodyPr/>
        <a:lstStyle/>
        <a:p>
          <a:endParaRPr lang="es-ES"/>
        </a:p>
      </dgm:t>
    </dgm:pt>
    <dgm:pt modelId="{D2FDA5C4-F022-4820-9A04-E90509E7E935}" type="pres">
      <dgm:prSet presAssocID="{3D443550-F082-409F-893D-B90C3A7F1D94}" presName="node" presStyleLbl="node1" presStyleIdx="4" presStyleCnt="5">
        <dgm:presLayoutVars>
          <dgm:bulletEnabled val="1"/>
        </dgm:presLayoutVars>
      </dgm:prSet>
      <dgm:spPr/>
      <dgm:t>
        <a:bodyPr/>
        <a:lstStyle/>
        <a:p>
          <a:endParaRPr lang="es-ES"/>
        </a:p>
      </dgm:t>
    </dgm:pt>
  </dgm:ptLst>
  <dgm:cxnLst>
    <dgm:cxn modelId="{AA56923D-4360-42D3-AB09-1196181B6DFA}" type="presOf" srcId="{DDFCFFE0-DF3F-448B-A1AF-DAD00F0721F7}" destId="{F026E454-6E24-4A80-9B07-2EE1FA81755C}" srcOrd="0" destOrd="0" presId="urn:microsoft.com/office/officeart/2005/8/layout/process5"/>
    <dgm:cxn modelId="{FBFF71B6-41E7-4E99-AEC0-61A943D5ED20}" type="presOf" srcId="{70308EFC-8852-4ADE-A286-EDB92478C041}" destId="{817AD603-2336-47ED-84AC-917421A5CA2C}" srcOrd="0" destOrd="0" presId="urn:microsoft.com/office/officeart/2005/8/layout/process5"/>
    <dgm:cxn modelId="{07449AE0-4C5A-4109-BBD5-F3B24DE230DF}" type="presOf" srcId="{6B8B87D5-CCAB-49AC-BC0C-B303F195E082}" destId="{1C5B4999-D858-465C-B51F-4C24D0E59596}" srcOrd="0" destOrd="0" presId="urn:microsoft.com/office/officeart/2005/8/layout/process5"/>
    <dgm:cxn modelId="{FFA34295-91AB-479D-8DD9-F21BE62C4E4E}" type="presOf" srcId="{EECD7497-CF31-4709-A3C1-51358C0D89BA}" destId="{56CF0A3E-23A2-4D37-B67A-97C00C5A8493}" srcOrd="1" destOrd="0" presId="urn:microsoft.com/office/officeart/2005/8/layout/process5"/>
    <dgm:cxn modelId="{C14E3C18-684E-48B5-9945-D5694B29E145}" type="presOf" srcId="{1857B461-6F13-423B-847F-4EB4063528F5}" destId="{F5050387-544B-4249-B49C-3014CCA81DC8}" srcOrd="1" destOrd="0" presId="urn:microsoft.com/office/officeart/2005/8/layout/process5"/>
    <dgm:cxn modelId="{4B5D849A-5390-4EB0-AD60-D25C9E7B714A}" srcId="{06168075-1A10-4A98-BB62-452BE502DB3F}" destId="{DDFCFFE0-DF3F-448B-A1AF-DAD00F0721F7}" srcOrd="2" destOrd="0" parTransId="{A8CB7879-4AE2-4191-AC36-7AA125ED8E08}" sibTransId="{1857B461-6F13-423B-847F-4EB4063528F5}"/>
    <dgm:cxn modelId="{D5BEA54E-E319-4EDE-9610-825F6F5DE2C7}" type="presOf" srcId="{7EB4AA6D-14A5-424C-9A1C-730EC9ECEDF5}" destId="{CCBB9CCC-7FA5-4B97-940B-38D67727F8E7}" srcOrd="0" destOrd="0" presId="urn:microsoft.com/office/officeart/2005/8/layout/process5"/>
    <dgm:cxn modelId="{DC6DE551-A9DF-49B6-BED3-F8C81EF5D21E}" type="presOf" srcId="{C89C5FE8-E465-480D-8576-870C694FE17E}" destId="{C5AC11EE-9971-459D-9B2A-FBF9DE5ACACD}" srcOrd="1" destOrd="0" presId="urn:microsoft.com/office/officeart/2005/8/layout/process5"/>
    <dgm:cxn modelId="{F678DAE0-622E-4B5A-896C-31290014077F}" type="presOf" srcId="{DD92358A-5EEE-4A18-9378-2ADE1D26386A}" destId="{54C9E302-2C1B-4BC3-9810-4F51964F4BC1}" srcOrd="1" destOrd="0" presId="urn:microsoft.com/office/officeart/2005/8/layout/process5"/>
    <dgm:cxn modelId="{AD0B019F-E873-4F24-B1AC-AF65149357FB}" type="presOf" srcId="{3D443550-F082-409F-893D-B90C3A7F1D94}" destId="{D2FDA5C4-F022-4820-9A04-E90509E7E935}" srcOrd="0" destOrd="0" presId="urn:microsoft.com/office/officeart/2005/8/layout/process5"/>
    <dgm:cxn modelId="{A0F06E88-C1F6-4FFC-9021-B36F0C7C3D34}" type="presOf" srcId="{C89C5FE8-E465-480D-8576-870C694FE17E}" destId="{C61C7493-506A-44F0-8946-49F89F405576}" srcOrd="0" destOrd="0" presId="urn:microsoft.com/office/officeart/2005/8/layout/process5"/>
    <dgm:cxn modelId="{A4AC5AE7-376A-4526-BB81-99270F9273BE}" type="presOf" srcId="{06168075-1A10-4A98-BB62-452BE502DB3F}" destId="{C561D8B9-01DE-4524-B1ED-FA18378E9AE6}" srcOrd="0" destOrd="0" presId="urn:microsoft.com/office/officeart/2005/8/layout/process5"/>
    <dgm:cxn modelId="{CDFFC207-15AF-4C25-BBF9-730F9996EC32}" type="presOf" srcId="{EECD7497-CF31-4709-A3C1-51358C0D89BA}" destId="{4F4EEC0A-F681-4CC3-AFEB-0869F3A9B8DE}" srcOrd="0" destOrd="0" presId="urn:microsoft.com/office/officeart/2005/8/layout/process5"/>
    <dgm:cxn modelId="{BD609B33-7366-49D6-9C7B-3BA5D0A004AB}" type="presOf" srcId="{1857B461-6F13-423B-847F-4EB4063528F5}" destId="{F4569BE4-C17A-46D3-9B3B-241441CE53C6}" srcOrd="0" destOrd="0" presId="urn:microsoft.com/office/officeart/2005/8/layout/process5"/>
    <dgm:cxn modelId="{CB92FBC9-CFD4-48FD-AC87-BF33957A4788}" type="presOf" srcId="{DD92358A-5EEE-4A18-9378-2ADE1D26386A}" destId="{248CC681-6C86-4139-AC5B-4B5AA8E87450}" srcOrd="0" destOrd="0" presId="urn:microsoft.com/office/officeart/2005/8/layout/process5"/>
    <dgm:cxn modelId="{997FF4D2-622D-49E9-917A-36F50D888929}" srcId="{06168075-1A10-4A98-BB62-452BE502DB3F}" destId="{3D443550-F082-409F-893D-B90C3A7F1D94}" srcOrd="4" destOrd="0" parTransId="{74A672E4-DCAB-4D02-9B5B-8890BCB1066F}" sibTransId="{0E9E9791-5EFD-4F50-8C47-262507FD45EA}"/>
    <dgm:cxn modelId="{55D6C95C-F99F-4C9E-9951-A19AE2647BAA}" srcId="{06168075-1A10-4A98-BB62-452BE502DB3F}" destId="{6B8B87D5-CCAB-49AC-BC0C-B303F195E082}" srcOrd="1" destOrd="0" parTransId="{71995DA0-62D3-4249-AA00-85AB0499ED33}" sibTransId="{EECD7497-CF31-4709-A3C1-51358C0D89BA}"/>
    <dgm:cxn modelId="{98104B0A-9EE5-4880-9257-310E36B7F1F7}" srcId="{06168075-1A10-4A98-BB62-452BE502DB3F}" destId="{7EB4AA6D-14A5-424C-9A1C-730EC9ECEDF5}" srcOrd="3" destOrd="0" parTransId="{49DDBF2B-825A-4240-BCAF-40FEF1AF3D1F}" sibTransId="{DD92358A-5EEE-4A18-9378-2ADE1D26386A}"/>
    <dgm:cxn modelId="{7614310F-39FC-4BD3-8200-BEC580227A54}" srcId="{06168075-1A10-4A98-BB62-452BE502DB3F}" destId="{70308EFC-8852-4ADE-A286-EDB92478C041}" srcOrd="0" destOrd="0" parTransId="{5421FB20-5B05-49DF-9A2B-D1959D9336FA}" sibTransId="{C89C5FE8-E465-480D-8576-870C694FE17E}"/>
    <dgm:cxn modelId="{6DC3FB66-08BC-4170-BDCB-AED990B2523B}" type="presParOf" srcId="{C561D8B9-01DE-4524-B1ED-FA18378E9AE6}" destId="{817AD603-2336-47ED-84AC-917421A5CA2C}" srcOrd="0" destOrd="0" presId="urn:microsoft.com/office/officeart/2005/8/layout/process5"/>
    <dgm:cxn modelId="{E1A64EFB-955E-45A3-B224-699829793E0F}" type="presParOf" srcId="{C561D8B9-01DE-4524-B1ED-FA18378E9AE6}" destId="{C61C7493-506A-44F0-8946-49F89F405576}" srcOrd="1" destOrd="0" presId="urn:microsoft.com/office/officeart/2005/8/layout/process5"/>
    <dgm:cxn modelId="{18B474C8-622B-4D73-8563-96E07E33A57E}" type="presParOf" srcId="{C61C7493-506A-44F0-8946-49F89F405576}" destId="{C5AC11EE-9971-459D-9B2A-FBF9DE5ACACD}" srcOrd="0" destOrd="0" presId="urn:microsoft.com/office/officeart/2005/8/layout/process5"/>
    <dgm:cxn modelId="{FDCE9CF0-EE31-4856-8BEB-CE8371DB7F42}" type="presParOf" srcId="{C561D8B9-01DE-4524-B1ED-FA18378E9AE6}" destId="{1C5B4999-D858-465C-B51F-4C24D0E59596}" srcOrd="2" destOrd="0" presId="urn:microsoft.com/office/officeart/2005/8/layout/process5"/>
    <dgm:cxn modelId="{CEA721ED-4799-4B89-ABF8-D55126E415EA}" type="presParOf" srcId="{C561D8B9-01DE-4524-B1ED-FA18378E9AE6}" destId="{4F4EEC0A-F681-4CC3-AFEB-0869F3A9B8DE}" srcOrd="3" destOrd="0" presId="urn:microsoft.com/office/officeart/2005/8/layout/process5"/>
    <dgm:cxn modelId="{230AD21B-F236-40E9-AC98-FC498ED3DF42}" type="presParOf" srcId="{4F4EEC0A-F681-4CC3-AFEB-0869F3A9B8DE}" destId="{56CF0A3E-23A2-4D37-B67A-97C00C5A8493}" srcOrd="0" destOrd="0" presId="urn:microsoft.com/office/officeart/2005/8/layout/process5"/>
    <dgm:cxn modelId="{3A3B1474-DA6F-47BD-B8E1-9F9E0E4FFF02}" type="presParOf" srcId="{C561D8B9-01DE-4524-B1ED-FA18378E9AE6}" destId="{F026E454-6E24-4A80-9B07-2EE1FA81755C}" srcOrd="4" destOrd="0" presId="urn:microsoft.com/office/officeart/2005/8/layout/process5"/>
    <dgm:cxn modelId="{EE058D8B-166C-477E-81A7-1FDA0FA3388D}" type="presParOf" srcId="{C561D8B9-01DE-4524-B1ED-FA18378E9AE6}" destId="{F4569BE4-C17A-46D3-9B3B-241441CE53C6}" srcOrd="5" destOrd="0" presId="urn:microsoft.com/office/officeart/2005/8/layout/process5"/>
    <dgm:cxn modelId="{2D1D8C14-90D3-4956-887D-D6DE6B0EA665}" type="presParOf" srcId="{F4569BE4-C17A-46D3-9B3B-241441CE53C6}" destId="{F5050387-544B-4249-B49C-3014CCA81DC8}" srcOrd="0" destOrd="0" presId="urn:microsoft.com/office/officeart/2005/8/layout/process5"/>
    <dgm:cxn modelId="{32DCB9B4-D69C-4301-AD4D-8B04DC68D757}" type="presParOf" srcId="{C561D8B9-01DE-4524-B1ED-FA18378E9AE6}" destId="{CCBB9CCC-7FA5-4B97-940B-38D67727F8E7}" srcOrd="6" destOrd="0" presId="urn:microsoft.com/office/officeart/2005/8/layout/process5"/>
    <dgm:cxn modelId="{289B55AA-E79A-491C-8D4E-4BAD97E6D6A8}" type="presParOf" srcId="{C561D8B9-01DE-4524-B1ED-FA18378E9AE6}" destId="{248CC681-6C86-4139-AC5B-4B5AA8E87450}" srcOrd="7" destOrd="0" presId="urn:microsoft.com/office/officeart/2005/8/layout/process5"/>
    <dgm:cxn modelId="{856309EC-9EA6-49F9-BA6A-B4BBA269F3C9}" type="presParOf" srcId="{248CC681-6C86-4139-AC5B-4B5AA8E87450}" destId="{54C9E302-2C1B-4BC3-9810-4F51964F4BC1}" srcOrd="0" destOrd="0" presId="urn:microsoft.com/office/officeart/2005/8/layout/process5"/>
    <dgm:cxn modelId="{8B7AE88B-2C3F-4C98-BA7B-35DFDF1AF14D}" type="presParOf" srcId="{C561D8B9-01DE-4524-B1ED-FA18378E9AE6}" destId="{D2FDA5C4-F022-4820-9A04-E90509E7E935}"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04237CB-E060-4E7B-B834-257B735A17FF}"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6117302C-D9A0-47FB-83D5-AA283BBCEC69}">
      <dgm:prSet phldrT="[Texto]"/>
      <dgm:spPr/>
      <dgm:t>
        <a:bodyPr/>
        <a:lstStyle/>
        <a:p>
          <a:r>
            <a:rPr lang="es-ES" dirty="0"/>
            <a:t>Diagnóstico RSE -&gt; Apenas 3 COAC segmento I (25 cooperativas) revelaron información sobre RSE a través de GRI G4. </a:t>
          </a:r>
        </a:p>
      </dgm:t>
    </dgm:pt>
    <dgm:pt modelId="{AEF26D6B-C38E-46E1-A30C-88DBD2F8CD88}" type="parTrans" cxnId="{477C02FA-E126-4EE4-99B4-CBAC6022574B}">
      <dgm:prSet/>
      <dgm:spPr/>
      <dgm:t>
        <a:bodyPr/>
        <a:lstStyle/>
        <a:p>
          <a:endParaRPr lang="es-ES"/>
        </a:p>
      </dgm:t>
    </dgm:pt>
    <dgm:pt modelId="{CED6CAEF-6957-4709-808D-F85A7CA8F4FF}" type="sibTrans" cxnId="{477C02FA-E126-4EE4-99B4-CBAC6022574B}">
      <dgm:prSet/>
      <dgm:spPr/>
      <dgm:t>
        <a:bodyPr/>
        <a:lstStyle/>
        <a:p>
          <a:endParaRPr lang="es-ES"/>
        </a:p>
      </dgm:t>
    </dgm:pt>
    <dgm:pt modelId="{1CBADE48-0950-40D1-A72C-FB8A21F9617A}">
      <dgm:prSet phldrT="[Texto]"/>
      <dgm:spPr/>
      <dgm:t>
        <a:bodyPr/>
        <a:lstStyle/>
        <a:p>
          <a:r>
            <a:rPr lang="es-ES" dirty="0"/>
            <a:t>Apenas 4 lo hacían mediante el Balance Social -&gt; Requisito previo a la calificación del ente regulador</a:t>
          </a:r>
        </a:p>
      </dgm:t>
    </dgm:pt>
    <dgm:pt modelId="{DED414BF-5FC5-4C65-A444-2372711D7065}" type="parTrans" cxnId="{31F07FDE-0E3A-4C9C-8DB1-781E83B204C8}">
      <dgm:prSet/>
      <dgm:spPr/>
      <dgm:t>
        <a:bodyPr/>
        <a:lstStyle/>
        <a:p>
          <a:endParaRPr lang="es-ES"/>
        </a:p>
      </dgm:t>
    </dgm:pt>
    <dgm:pt modelId="{C64B0BAE-D1BC-46FA-AF66-B66F51EA0184}" type="sibTrans" cxnId="{31F07FDE-0E3A-4C9C-8DB1-781E83B204C8}">
      <dgm:prSet/>
      <dgm:spPr/>
      <dgm:t>
        <a:bodyPr/>
        <a:lstStyle/>
        <a:p>
          <a:endParaRPr lang="es-ES"/>
        </a:p>
      </dgm:t>
    </dgm:pt>
    <dgm:pt modelId="{A7967C50-1713-4355-BD63-7D0DD87D2B13}">
      <dgm:prSet phldrT="[Texto]"/>
      <dgm:spPr/>
      <dgm:t>
        <a:bodyPr/>
        <a:lstStyle/>
        <a:p>
          <a:r>
            <a:rPr lang="es-ES" dirty="0"/>
            <a:t>COAC restantes no presentaron información sobre responsabilidad social empresarial por ningún medio.</a:t>
          </a:r>
        </a:p>
      </dgm:t>
    </dgm:pt>
    <dgm:pt modelId="{33973BEA-F9EF-4FFB-9373-7DB2CD3E0570}" type="parTrans" cxnId="{A3BE1DC6-1E61-4DD6-98D8-5E234E34556C}">
      <dgm:prSet/>
      <dgm:spPr/>
      <dgm:t>
        <a:bodyPr/>
        <a:lstStyle/>
        <a:p>
          <a:endParaRPr lang="es-ES"/>
        </a:p>
      </dgm:t>
    </dgm:pt>
    <dgm:pt modelId="{45DC9DF1-0A72-448D-81E4-5A0A60064B0D}" type="sibTrans" cxnId="{A3BE1DC6-1E61-4DD6-98D8-5E234E34556C}">
      <dgm:prSet/>
      <dgm:spPr/>
      <dgm:t>
        <a:bodyPr/>
        <a:lstStyle/>
        <a:p>
          <a:endParaRPr lang="es-ES"/>
        </a:p>
      </dgm:t>
    </dgm:pt>
    <dgm:pt modelId="{4623E1A8-0EE5-4E58-B863-491AF04B078D}" type="pres">
      <dgm:prSet presAssocID="{904237CB-E060-4E7B-B834-257B735A17FF}" presName="diagram" presStyleCnt="0">
        <dgm:presLayoutVars>
          <dgm:dir/>
          <dgm:resizeHandles val="exact"/>
        </dgm:presLayoutVars>
      </dgm:prSet>
      <dgm:spPr/>
      <dgm:t>
        <a:bodyPr/>
        <a:lstStyle/>
        <a:p>
          <a:endParaRPr lang="es-ES"/>
        </a:p>
      </dgm:t>
    </dgm:pt>
    <dgm:pt modelId="{8FC213F6-73CE-4A40-B794-E5DF50D8AFA9}" type="pres">
      <dgm:prSet presAssocID="{6117302C-D9A0-47FB-83D5-AA283BBCEC69}" presName="node" presStyleLbl="node1" presStyleIdx="0" presStyleCnt="3">
        <dgm:presLayoutVars>
          <dgm:bulletEnabled val="1"/>
        </dgm:presLayoutVars>
      </dgm:prSet>
      <dgm:spPr/>
      <dgm:t>
        <a:bodyPr/>
        <a:lstStyle/>
        <a:p>
          <a:endParaRPr lang="es-ES"/>
        </a:p>
      </dgm:t>
    </dgm:pt>
    <dgm:pt modelId="{9D533508-22B3-465E-B08D-65FCFA4CD6E9}" type="pres">
      <dgm:prSet presAssocID="{CED6CAEF-6957-4709-808D-F85A7CA8F4FF}" presName="sibTrans" presStyleLbl="sibTrans2D1" presStyleIdx="0" presStyleCnt="2"/>
      <dgm:spPr/>
      <dgm:t>
        <a:bodyPr/>
        <a:lstStyle/>
        <a:p>
          <a:endParaRPr lang="es-ES"/>
        </a:p>
      </dgm:t>
    </dgm:pt>
    <dgm:pt modelId="{AF464CDA-E59B-4B16-A795-619B9238FEEB}" type="pres">
      <dgm:prSet presAssocID="{CED6CAEF-6957-4709-808D-F85A7CA8F4FF}" presName="connectorText" presStyleLbl="sibTrans2D1" presStyleIdx="0" presStyleCnt="2"/>
      <dgm:spPr/>
      <dgm:t>
        <a:bodyPr/>
        <a:lstStyle/>
        <a:p>
          <a:endParaRPr lang="es-ES"/>
        </a:p>
      </dgm:t>
    </dgm:pt>
    <dgm:pt modelId="{B8A7F5FC-174C-43DF-A6D0-5838B9C85672}" type="pres">
      <dgm:prSet presAssocID="{1CBADE48-0950-40D1-A72C-FB8A21F9617A}" presName="node" presStyleLbl="node1" presStyleIdx="1" presStyleCnt="3">
        <dgm:presLayoutVars>
          <dgm:bulletEnabled val="1"/>
        </dgm:presLayoutVars>
      </dgm:prSet>
      <dgm:spPr/>
      <dgm:t>
        <a:bodyPr/>
        <a:lstStyle/>
        <a:p>
          <a:endParaRPr lang="es-ES"/>
        </a:p>
      </dgm:t>
    </dgm:pt>
    <dgm:pt modelId="{9405CD87-F5B5-4160-830E-2AA1CCA0D063}" type="pres">
      <dgm:prSet presAssocID="{C64B0BAE-D1BC-46FA-AF66-B66F51EA0184}" presName="sibTrans" presStyleLbl="sibTrans2D1" presStyleIdx="1" presStyleCnt="2"/>
      <dgm:spPr/>
      <dgm:t>
        <a:bodyPr/>
        <a:lstStyle/>
        <a:p>
          <a:endParaRPr lang="es-ES"/>
        </a:p>
      </dgm:t>
    </dgm:pt>
    <dgm:pt modelId="{984B354F-A888-4543-B705-1342F427796B}" type="pres">
      <dgm:prSet presAssocID="{C64B0BAE-D1BC-46FA-AF66-B66F51EA0184}" presName="connectorText" presStyleLbl="sibTrans2D1" presStyleIdx="1" presStyleCnt="2"/>
      <dgm:spPr/>
      <dgm:t>
        <a:bodyPr/>
        <a:lstStyle/>
        <a:p>
          <a:endParaRPr lang="es-ES"/>
        </a:p>
      </dgm:t>
    </dgm:pt>
    <dgm:pt modelId="{78BC0155-75C8-4864-8478-6937686CCB92}" type="pres">
      <dgm:prSet presAssocID="{A7967C50-1713-4355-BD63-7D0DD87D2B13}" presName="node" presStyleLbl="node1" presStyleIdx="2" presStyleCnt="3">
        <dgm:presLayoutVars>
          <dgm:bulletEnabled val="1"/>
        </dgm:presLayoutVars>
      </dgm:prSet>
      <dgm:spPr/>
      <dgm:t>
        <a:bodyPr/>
        <a:lstStyle/>
        <a:p>
          <a:endParaRPr lang="es-ES"/>
        </a:p>
      </dgm:t>
    </dgm:pt>
  </dgm:ptLst>
  <dgm:cxnLst>
    <dgm:cxn modelId="{A3BE1DC6-1E61-4DD6-98D8-5E234E34556C}" srcId="{904237CB-E060-4E7B-B834-257B735A17FF}" destId="{A7967C50-1713-4355-BD63-7D0DD87D2B13}" srcOrd="2" destOrd="0" parTransId="{33973BEA-F9EF-4FFB-9373-7DB2CD3E0570}" sibTransId="{45DC9DF1-0A72-448D-81E4-5A0A60064B0D}"/>
    <dgm:cxn modelId="{79ACB031-BBCA-45F9-9F80-00B950225DBF}" type="presOf" srcId="{1CBADE48-0950-40D1-A72C-FB8A21F9617A}" destId="{B8A7F5FC-174C-43DF-A6D0-5838B9C85672}" srcOrd="0" destOrd="0" presId="urn:microsoft.com/office/officeart/2005/8/layout/process5"/>
    <dgm:cxn modelId="{477C02FA-E126-4EE4-99B4-CBAC6022574B}" srcId="{904237CB-E060-4E7B-B834-257B735A17FF}" destId="{6117302C-D9A0-47FB-83D5-AA283BBCEC69}" srcOrd="0" destOrd="0" parTransId="{AEF26D6B-C38E-46E1-A30C-88DBD2F8CD88}" sibTransId="{CED6CAEF-6957-4709-808D-F85A7CA8F4FF}"/>
    <dgm:cxn modelId="{FB960C1B-4A67-4D9E-A0CE-C81592389583}" type="presOf" srcId="{C64B0BAE-D1BC-46FA-AF66-B66F51EA0184}" destId="{984B354F-A888-4543-B705-1342F427796B}" srcOrd="1" destOrd="0" presId="urn:microsoft.com/office/officeart/2005/8/layout/process5"/>
    <dgm:cxn modelId="{53DA0C98-E318-4417-8FAD-6E3CBFB5F01C}" type="presOf" srcId="{A7967C50-1713-4355-BD63-7D0DD87D2B13}" destId="{78BC0155-75C8-4864-8478-6937686CCB92}" srcOrd="0" destOrd="0" presId="urn:microsoft.com/office/officeart/2005/8/layout/process5"/>
    <dgm:cxn modelId="{8369BBA7-798C-440F-9FA5-F20FDB29E824}" type="presOf" srcId="{6117302C-D9A0-47FB-83D5-AA283BBCEC69}" destId="{8FC213F6-73CE-4A40-B794-E5DF50D8AFA9}" srcOrd="0" destOrd="0" presId="urn:microsoft.com/office/officeart/2005/8/layout/process5"/>
    <dgm:cxn modelId="{31F07FDE-0E3A-4C9C-8DB1-781E83B204C8}" srcId="{904237CB-E060-4E7B-B834-257B735A17FF}" destId="{1CBADE48-0950-40D1-A72C-FB8A21F9617A}" srcOrd="1" destOrd="0" parTransId="{DED414BF-5FC5-4C65-A444-2372711D7065}" sibTransId="{C64B0BAE-D1BC-46FA-AF66-B66F51EA0184}"/>
    <dgm:cxn modelId="{A521BE94-CD4E-4005-8022-6C01C056CE6D}" type="presOf" srcId="{C64B0BAE-D1BC-46FA-AF66-B66F51EA0184}" destId="{9405CD87-F5B5-4160-830E-2AA1CCA0D063}" srcOrd="0" destOrd="0" presId="urn:microsoft.com/office/officeart/2005/8/layout/process5"/>
    <dgm:cxn modelId="{B512271F-9267-4249-9D4F-29D86F5BBD02}" type="presOf" srcId="{CED6CAEF-6957-4709-808D-F85A7CA8F4FF}" destId="{AF464CDA-E59B-4B16-A795-619B9238FEEB}" srcOrd="1" destOrd="0" presId="urn:microsoft.com/office/officeart/2005/8/layout/process5"/>
    <dgm:cxn modelId="{6537A2C4-1CF5-4440-9CE0-575C88108746}" type="presOf" srcId="{904237CB-E060-4E7B-B834-257B735A17FF}" destId="{4623E1A8-0EE5-4E58-B863-491AF04B078D}" srcOrd="0" destOrd="0" presId="urn:microsoft.com/office/officeart/2005/8/layout/process5"/>
    <dgm:cxn modelId="{110B729C-BA6A-40EE-B207-AAA422E5B11A}" type="presOf" srcId="{CED6CAEF-6957-4709-808D-F85A7CA8F4FF}" destId="{9D533508-22B3-465E-B08D-65FCFA4CD6E9}" srcOrd="0" destOrd="0" presId="urn:microsoft.com/office/officeart/2005/8/layout/process5"/>
    <dgm:cxn modelId="{A021734E-3245-4FCB-A900-DDEE11D0B32F}" type="presParOf" srcId="{4623E1A8-0EE5-4E58-B863-491AF04B078D}" destId="{8FC213F6-73CE-4A40-B794-E5DF50D8AFA9}" srcOrd="0" destOrd="0" presId="urn:microsoft.com/office/officeart/2005/8/layout/process5"/>
    <dgm:cxn modelId="{2CA911A7-3F6F-408C-85EF-3BF8E4F5ACBE}" type="presParOf" srcId="{4623E1A8-0EE5-4E58-B863-491AF04B078D}" destId="{9D533508-22B3-465E-B08D-65FCFA4CD6E9}" srcOrd="1" destOrd="0" presId="urn:microsoft.com/office/officeart/2005/8/layout/process5"/>
    <dgm:cxn modelId="{B57A33C0-65DB-490D-A7D6-5A94FEDC93C5}" type="presParOf" srcId="{9D533508-22B3-465E-B08D-65FCFA4CD6E9}" destId="{AF464CDA-E59B-4B16-A795-619B9238FEEB}" srcOrd="0" destOrd="0" presId="urn:microsoft.com/office/officeart/2005/8/layout/process5"/>
    <dgm:cxn modelId="{5E9CADBB-0180-4131-829A-D80B49FD5A95}" type="presParOf" srcId="{4623E1A8-0EE5-4E58-B863-491AF04B078D}" destId="{B8A7F5FC-174C-43DF-A6D0-5838B9C85672}" srcOrd="2" destOrd="0" presId="urn:microsoft.com/office/officeart/2005/8/layout/process5"/>
    <dgm:cxn modelId="{0B44C616-9E2C-46D3-97BB-69F8ADD0B8AC}" type="presParOf" srcId="{4623E1A8-0EE5-4E58-B863-491AF04B078D}" destId="{9405CD87-F5B5-4160-830E-2AA1CCA0D063}" srcOrd="3" destOrd="0" presId="urn:microsoft.com/office/officeart/2005/8/layout/process5"/>
    <dgm:cxn modelId="{4806B962-B20B-43CE-9245-1E9303F9A53B}" type="presParOf" srcId="{9405CD87-F5B5-4160-830E-2AA1CCA0D063}" destId="{984B354F-A888-4543-B705-1342F427796B}" srcOrd="0" destOrd="0" presId="urn:microsoft.com/office/officeart/2005/8/layout/process5"/>
    <dgm:cxn modelId="{F2478A46-C0E9-401F-B3DF-67B4F5CA0FC4}" type="presParOf" srcId="{4623E1A8-0EE5-4E58-B863-491AF04B078D}" destId="{78BC0155-75C8-4864-8478-6937686CCB92}"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B959F00-D889-4340-96EC-162FF49A8DA1}"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20BF8076-66E4-436D-B3AD-F20CA7063B58}">
      <dgm:prSet phldrT="[Texto]"/>
      <dgm:spPr/>
      <dgm:t>
        <a:bodyPr/>
        <a:lstStyle/>
        <a:p>
          <a:r>
            <a:rPr lang="es-ES" dirty="0"/>
            <a:t>Liquidez de las cooperativas durante el periodo 2016-2017 reflejó un decrecimiento porcentual del 3% entre ambos años</a:t>
          </a:r>
        </a:p>
      </dgm:t>
    </dgm:pt>
    <dgm:pt modelId="{2201A042-A870-49B6-980F-C4DB2C7CE004}" type="parTrans" cxnId="{AE5E996C-DBCC-4A0B-9B7A-5751EEBC719A}">
      <dgm:prSet/>
      <dgm:spPr/>
      <dgm:t>
        <a:bodyPr/>
        <a:lstStyle/>
        <a:p>
          <a:endParaRPr lang="es-ES"/>
        </a:p>
      </dgm:t>
    </dgm:pt>
    <dgm:pt modelId="{013C9C67-C8D4-44A6-BEF9-F125911413EC}" type="sibTrans" cxnId="{AE5E996C-DBCC-4A0B-9B7A-5751EEBC719A}">
      <dgm:prSet/>
      <dgm:spPr/>
      <dgm:t>
        <a:bodyPr/>
        <a:lstStyle/>
        <a:p>
          <a:endParaRPr lang="es-ES"/>
        </a:p>
      </dgm:t>
    </dgm:pt>
    <dgm:pt modelId="{97EF8090-5556-4A06-95AA-53FB7E939BBE}">
      <dgm:prSet phldrT="[Texto]"/>
      <dgm:spPr/>
      <dgm:t>
        <a:bodyPr/>
        <a:lstStyle/>
        <a:p>
          <a:r>
            <a:rPr lang="es-ES" dirty="0"/>
            <a:t>Aumento global de las obligaciones con el público (depósitos a la vista y depósitos a plazo) frente a la disminución de los fondos disponibles en los tres segmentos estudiados. </a:t>
          </a:r>
        </a:p>
      </dgm:t>
    </dgm:pt>
    <dgm:pt modelId="{179FE121-2741-496B-AA83-1D440E091EDC}" type="parTrans" cxnId="{0CB625A8-C824-4F35-973F-0605E8BC65D4}">
      <dgm:prSet/>
      <dgm:spPr/>
      <dgm:t>
        <a:bodyPr/>
        <a:lstStyle/>
        <a:p>
          <a:endParaRPr lang="es-ES"/>
        </a:p>
      </dgm:t>
    </dgm:pt>
    <dgm:pt modelId="{6BDA11BC-49A5-4F9B-B1A8-F5880A8422F2}" type="sibTrans" cxnId="{0CB625A8-C824-4F35-973F-0605E8BC65D4}">
      <dgm:prSet/>
      <dgm:spPr/>
      <dgm:t>
        <a:bodyPr/>
        <a:lstStyle/>
        <a:p>
          <a:endParaRPr lang="es-ES"/>
        </a:p>
      </dgm:t>
    </dgm:pt>
    <dgm:pt modelId="{C1759ADD-3D08-4C3D-B84C-6DFFC35A29FA}">
      <dgm:prSet phldrT="[Texto]"/>
      <dgm:spPr/>
      <dgm:t>
        <a:bodyPr/>
        <a:lstStyle/>
        <a:p>
          <a:r>
            <a:rPr lang="es-ES" dirty="0"/>
            <a:t>Individualmente, uno de los mayores porcentajes de liquidez recae en el segmento 3</a:t>
          </a:r>
        </a:p>
      </dgm:t>
    </dgm:pt>
    <dgm:pt modelId="{23D03FD9-BCDA-47ED-948F-997452E5A062}" type="parTrans" cxnId="{D9835607-D3AE-4FAA-A278-C29B3722769F}">
      <dgm:prSet/>
      <dgm:spPr/>
      <dgm:t>
        <a:bodyPr/>
        <a:lstStyle/>
        <a:p>
          <a:endParaRPr lang="es-ES"/>
        </a:p>
      </dgm:t>
    </dgm:pt>
    <dgm:pt modelId="{879648E3-C037-4F10-8DDE-94C1D9F7CFCB}" type="sibTrans" cxnId="{D9835607-D3AE-4FAA-A278-C29B3722769F}">
      <dgm:prSet/>
      <dgm:spPr/>
      <dgm:t>
        <a:bodyPr/>
        <a:lstStyle/>
        <a:p>
          <a:endParaRPr lang="es-ES"/>
        </a:p>
      </dgm:t>
    </dgm:pt>
    <dgm:pt modelId="{8C9B2711-EF27-4811-8F6F-F23A231FAE8B}">
      <dgm:prSet phldrT="[Texto]"/>
      <dgm:spPr/>
      <dgm:t>
        <a:bodyPr/>
        <a:lstStyle/>
        <a:p>
          <a:r>
            <a:rPr lang="es-ES" dirty="0"/>
            <a:t>Poca atractividad en los productos destinados a la captación de los recursos del público ofrecidos por las cooperativas de este sector, en comparación a cooperativas de otros segmentos evaluados.</a:t>
          </a:r>
        </a:p>
      </dgm:t>
    </dgm:pt>
    <dgm:pt modelId="{1D73EBB3-AA37-45E7-B8BE-8E01ECB063B3}" type="parTrans" cxnId="{7D59EAA0-1711-4CEE-9C4A-3B3AC1EA7E54}">
      <dgm:prSet/>
      <dgm:spPr/>
      <dgm:t>
        <a:bodyPr/>
        <a:lstStyle/>
        <a:p>
          <a:endParaRPr lang="es-ES"/>
        </a:p>
      </dgm:t>
    </dgm:pt>
    <dgm:pt modelId="{57C5EB4C-8F0B-4655-B479-CCE43B6673D9}" type="sibTrans" cxnId="{7D59EAA0-1711-4CEE-9C4A-3B3AC1EA7E54}">
      <dgm:prSet/>
      <dgm:spPr/>
      <dgm:t>
        <a:bodyPr/>
        <a:lstStyle/>
        <a:p>
          <a:endParaRPr lang="es-ES"/>
        </a:p>
      </dgm:t>
    </dgm:pt>
    <dgm:pt modelId="{D30BE61B-C92F-4842-B450-FA74623CDDE8}">
      <dgm:prSet phldrT="[Texto]"/>
      <dgm:spPr/>
      <dgm:t>
        <a:bodyPr/>
        <a:lstStyle/>
        <a:p>
          <a:r>
            <a:rPr lang="es-ES" dirty="0"/>
            <a:t>Falta de credibilidad crediticia, información pertinente y transparente para la toma de decisiones, entre otros. </a:t>
          </a:r>
        </a:p>
      </dgm:t>
    </dgm:pt>
    <dgm:pt modelId="{7B3E12B4-58CB-4884-8D11-480F3A957A77}" type="parTrans" cxnId="{25DC8990-0C33-44F5-B1CA-1A105FD12346}">
      <dgm:prSet/>
      <dgm:spPr/>
      <dgm:t>
        <a:bodyPr/>
        <a:lstStyle/>
        <a:p>
          <a:endParaRPr lang="es-ES"/>
        </a:p>
      </dgm:t>
    </dgm:pt>
    <dgm:pt modelId="{7359FB8A-5E51-4E1E-A6B4-02DE130086E3}" type="sibTrans" cxnId="{25DC8990-0C33-44F5-B1CA-1A105FD12346}">
      <dgm:prSet/>
      <dgm:spPr/>
      <dgm:t>
        <a:bodyPr/>
        <a:lstStyle/>
        <a:p>
          <a:endParaRPr lang="es-ES"/>
        </a:p>
      </dgm:t>
    </dgm:pt>
    <dgm:pt modelId="{FE59928A-A42D-4F30-A6F7-41935C60ADFF}">
      <dgm:prSet phldrT="[Texto]"/>
      <dgm:spPr/>
      <dgm:t>
        <a:bodyPr/>
        <a:lstStyle/>
        <a:p>
          <a:r>
            <a:rPr lang="es-ES" dirty="0"/>
            <a:t>Creación del Fondo de Liquidez para instituciones financieras y privadas -&gt; Mejora en la disponibilidad de los fondos en las cooperativas, del segmento 1.</a:t>
          </a:r>
        </a:p>
      </dgm:t>
    </dgm:pt>
    <dgm:pt modelId="{8392E929-8FA6-4605-A100-AF870DD4F73A}" type="parTrans" cxnId="{7EED957B-EAA3-4C65-9319-24A1EC87C5B8}">
      <dgm:prSet/>
      <dgm:spPr/>
      <dgm:t>
        <a:bodyPr/>
        <a:lstStyle/>
        <a:p>
          <a:endParaRPr lang="es-ES"/>
        </a:p>
      </dgm:t>
    </dgm:pt>
    <dgm:pt modelId="{CDD9A1DE-78DC-496A-BF0C-3FFC14DDFAEF}" type="sibTrans" cxnId="{7EED957B-EAA3-4C65-9319-24A1EC87C5B8}">
      <dgm:prSet/>
      <dgm:spPr/>
      <dgm:t>
        <a:bodyPr/>
        <a:lstStyle/>
        <a:p>
          <a:endParaRPr lang="es-ES"/>
        </a:p>
      </dgm:t>
    </dgm:pt>
    <dgm:pt modelId="{A81E5107-13C2-4F1B-B192-4236BF37FF5E}" type="pres">
      <dgm:prSet presAssocID="{1B959F00-D889-4340-96EC-162FF49A8DA1}" presName="diagram" presStyleCnt="0">
        <dgm:presLayoutVars>
          <dgm:dir/>
          <dgm:resizeHandles val="exact"/>
        </dgm:presLayoutVars>
      </dgm:prSet>
      <dgm:spPr/>
      <dgm:t>
        <a:bodyPr/>
        <a:lstStyle/>
        <a:p>
          <a:endParaRPr lang="es-ES"/>
        </a:p>
      </dgm:t>
    </dgm:pt>
    <dgm:pt modelId="{E34E6551-34F4-4B83-AB68-29783903053E}" type="pres">
      <dgm:prSet presAssocID="{20BF8076-66E4-436D-B3AD-F20CA7063B58}" presName="node" presStyleLbl="node1" presStyleIdx="0" presStyleCnt="6">
        <dgm:presLayoutVars>
          <dgm:bulletEnabled val="1"/>
        </dgm:presLayoutVars>
      </dgm:prSet>
      <dgm:spPr/>
      <dgm:t>
        <a:bodyPr/>
        <a:lstStyle/>
        <a:p>
          <a:endParaRPr lang="es-ES"/>
        </a:p>
      </dgm:t>
    </dgm:pt>
    <dgm:pt modelId="{DEFAA507-6428-4942-9336-3801BABFB331}" type="pres">
      <dgm:prSet presAssocID="{013C9C67-C8D4-44A6-BEF9-F125911413EC}" presName="sibTrans" presStyleLbl="sibTrans2D1" presStyleIdx="0" presStyleCnt="5"/>
      <dgm:spPr/>
      <dgm:t>
        <a:bodyPr/>
        <a:lstStyle/>
        <a:p>
          <a:endParaRPr lang="es-ES"/>
        </a:p>
      </dgm:t>
    </dgm:pt>
    <dgm:pt modelId="{CB43221F-A6CB-4ED3-AF0E-3E7389CAC63B}" type="pres">
      <dgm:prSet presAssocID="{013C9C67-C8D4-44A6-BEF9-F125911413EC}" presName="connectorText" presStyleLbl="sibTrans2D1" presStyleIdx="0" presStyleCnt="5"/>
      <dgm:spPr/>
      <dgm:t>
        <a:bodyPr/>
        <a:lstStyle/>
        <a:p>
          <a:endParaRPr lang="es-ES"/>
        </a:p>
      </dgm:t>
    </dgm:pt>
    <dgm:pt modelId="{3437FDD0-C6B5-468D-A4EB-D18268F1542D}" type="pres">
      <dgm:prSet presAssocID="{97EF8090-5556-4A06-95AA-53FB7E939BBE}" presName="node" presStyleLbl="node1" presStyleIdx="1" presStyleCnt="6">
        <dgm:presLayoutVars>
          <dgm:bulletEnabled val="1"/>
        </dgm:presLayoutVars>
      </dgm:prSet>
      <dgm:spPr/>
      <dgm:t>
        <a:bodyPr/>
        <a:lstStyle/>
        <a:p>
          <a:endParaRPr lang="es-ES"/>
        </a:p>
      </dgm:t>
    </dgm:pt>
    <dgm:pt modelId="{DA72CD6B-1C3A-4D91-9F9F-7C9DD67CDED1}" type="pres">
      <dgm:prSet presAssocID="{6BDA11BC-49A5-4F9B-B1A8-F5880A8422F2}" presName="sibTrans" presStyleLbl="sibTrans2D1" presStyleIdx="1" presStyleCnt="5"/>
      <dgm:spPr/>
      <dgm:t>
        <a:bodyPr/>
        <a:lstStyle/>
        <a:p>
          <a:endParaRPr lang="es-ES"/>
        </a:p>
      </dgm:t>
    </dgm:pt>
    <dgm:pt modelId="{DE99BAAC-AE36-49C4-8B0F-2DBA54A76EA7}" type="pres">
      <dgm:prSet presAssocID="{6BDA11BC-49A5-4F9B-B1A8-F5880A8422F2}" presName="connectorText" presStyleLbl="sibTrans2D1" presStyleIdx="1" presStyleCnt="5"/>
      <dgm:spPr/>
      <dgm:t>
        <a:bodyPr/>
        <a:lstStyle/>
        <a:p>
          <a:endParaRPr lang="es-ES"/>
        </a:p>
      </dgm:t>
    </dgm:pt>
    <dgm:pt modelId="{6A3F6AA5-74CD-43B8-9898-A79F897C4416}" type="pres">
      <dgm:prSet presAssocID="{C1759ADD-3D08-4C3D-B84C-6DFFC35A29FA}" presName="node" presStyleLbl="node1" presStyleIdx="2" presStyleCnt="6">
        <dgm:presLayoutVars>
          <dgm:bulletEnabled val="1"/>
        </dgm:presLayoutVars>
      </dgm:prSet>
      <dgm:spPr/>
      <dgm:t>
        <a:bodyPr/>
        <a:lstStyle/>
        <a:p>
          <a:endParaRPr lang="es-ES"/>
        </a:p>
      </dgm:t>
    </dgm:pt>
    <dgm:pt modelId="{A624882C-FFC2-4592-ABEB-14B95904DA37}" type="pres">
      <dgm:prSet presAssocID="{879648E3-C037-4F10-8DDE-94C1D9F7CFCB}" presName="sibTrans" presStyleLbl="sibTrans2D1" presStyleIdx="2" presStyleCnt="5"/>
      <dgm:spPr/>
      <dgm:t>
        <a:bodyPr/>
        <a:lstStyle/>
        <a:p>
          <a:endParaRPr lang="es-ES"/>
        </a:p>
      </dgm:t>
    </dgm:pt>
    <dgm:pt modelId="{4D4F65FC-D122-4F70-BD1D-EAF8B0B7FB17}" type="pres">
      <dgm:prSet presAssocID="{879648E3-C037-4F10-8DDE-94C1D9F7CFCB}" presName="connectorText" presStyleLbl="sibTrans2D1" presStyleIdx="2" presStyleCnt="5"/>
      <dgm:spPr/>
      <dgm:t>
        <a:bodyPr/>
        <a:lstStyle/>
        <a:p>
          <a:endParaRPr lang="es-ES"/>
        </a:p>
      </dgm:t>
    </dgm:pt>
    <dgm:pt modelId="{C994B968-FF49-4F0F-B9A7-B327D8DCD383}" type="pres">
      <dgm:prSet presAssocID="{8C9B2711-EF27-4811-8F6F-F23A231FAE8B}" presName="node" presStyleLbl="node1" presStyleIdx="3" presStyleCnt="6">
        <dgm:presLayoutVars>
          <dgm:bulletEnabled val="1"/>
        </dgm:presLayoutVars>
      </dgm:prSet>
      <dgm:spPr/>
      <dgm:t>
        <a:bodyPr/>
        <a:lstStyle/>
        <a:p>
          <a:endParaRPr lang="es-ES"/>
        </a:p>
      </dgm:t>
    </dgm:pt>
    <dgm:pt modelId="{D70DCFB8-991C-4CE2-9C44-9FED35AF9E7E}" type="pres">
      <dgm:prSet presAssocID="{57C5EB4C-8F0B-4655-B479-CCE43B6673D9}" presName="sibTrans" presStyleLbl="sibTrans2D1" presStyleIdx="3" presStyleCnt="5"/>
      <dgm:spPr/>
      <dgm:t>
        <a:bodyPr/>
        <a:lstStyle/>
        <a:p>
          <a:endParaRPr lang="es-ES"/>
        </a:p>
      </dgm:t>
    </dgm:pt>
    <dgm:pt modelId="{E3BE4DAE-2A32-4FB8-89B9-731D78512FF8}" type="pres">
      <dgm:prSet presAssocID="{57C5EB4C-8F0B-4655-B479-CCE43B6673D9}" presName="connectorText" presStyleLbl="sibTrans2D1" presStyleIdx="3" presStyleCnt="5"/>
      <dgm:spPr/>
      <dgm:t>
        <a:bodyPr/>
        <a:lstStyle/>
        <a:p>
          <a:endParaRPr lang="es-ES"/>
        </a:p>
      </dgm:t>
    </dgm:pt>
    <dgm:pt modelId="{271F7D8D-78B4-42D4-8563-FFDA11E7E6E4}" type="pres">
      <dgm:prSet presAssocID="{D30BE61B-C92F-4842-B450-FA74623CDDE8}" presName="node" presStyleLbl="node1" presStyleIdx="4" presStyleCnt="6">
        <dgm:presLayoutVars>
          <dgm:bulletEnabled val="1"/>
        </dgm:presLayoutVars>
      </dgm:prSet>
      <dgm:spPr/>
      <dgm:t>
        <a:bodyPr/>
        <a:lstStyle/>
        <a:p>
          <a:endParaRPr lang="es-ES"/>
        </a:p>
      </dgm:t>
    </dgm:pt>
    <dgm:pt modelId="{E825D3D0-71BB-4FCF-A702-4EE3D561B2DA}" type="pres">
      <dgm:prSet presAssocID="{7359FB8A-5E51-4E1E-A6B4-02DE130086E3}" presName="sibTrans" presStyleLbl="sibTrans2D1" presStyleIdx="4" presStyleCnt="5"/>
      <dgm:spPr/>
      <dgm:t>
        <a:bodyPr/>
        <a:lstStyle/>
        <a:p>
          <a:endParaRPr lang="es-ES"/>
        </a:p>
      </dgm:t>
    </dgm:pt>
    <dgm:pt modelId="{C2F5DE6D-FE22-453B-98C2-200DCFE69186}" type="pres">
      <dgm:prSet presAssocID="{7359FB8A-5E51-4E1E-A6B4-02DE130086E3}" presName="connectorText" presStyleLbl="sibTrans2D1" presStyleIdx="4" presStyleCnt="5"/>
      <dgm:spPr/>
      <dgm:t>
        <a:bodyPr/>
        <a:lstStyle/>
        <a:p>
          <a:endParaRPr lang="es-ES"/>
        </a:p>
      </dgm:t>
    </dgm:pt>
    <dgm:pt modelId="{577D05ED-40C4-4E3F-912C-F9AE17F4616F}" type="pres">
      <dgm:prSet presAssocID="{FE59928A-A42D-4F30-A6F7-41935C60ADFF}" presName="node" presStyleLbl="node1" presStyleIdx="5" presStyleCnt="6">
        <dgm:presLayoutVars>
          <dgm:bulletEnabled val="1"/>
        </dgm:presLayoutVars>
      </dgm:prSet>
      <dgm:spPr/>
      <dgm:t>
        <a:bodyPr/>
        <a:lstStyle/>
        <a:p>
          <a:endParaRPr lang="es-ES"/>
        </a:p>
      </dgm:t>
    </dgm:pt>
  </dgm:ptLst>
  <dgm:cxnLst>
    <dgm:cxn modelId="{02FB92A6-842E-431A-97DA-9EFD30849B8E}" type="presOf" srcId="{D30BE61B-C92F-4842-B450-FA74623CDDE8}" destId="{271F7D8D-78B4-42D4-8563-FFDA11E7E6E4}" srcOrd="0" destOrd="0" presId="urn:microsoft.com/office/officeart/2005/8/layout/process5"/>
    <dgm:cxn modelId="{0128841D-AF2A-4969-90B6-FD2A5EA6D5AC}" type="presOf" srcId="{57C5EB4C-8F0B-4655-B479-CCE43B6673D9}" destId="{D70DCFB8-991C-4CE2-9C44-9FED35AF9E7E}" srcOrd="0" destOrd="0" presId="urn:microsoft.com/office/officeart/2005/8/layout/process5"/>
    <dgm:cxn modelId="{DD8022AA-1CE4-43F0-9054-BB719E7AE7D3}" type="presOf" srcId="{FE59928A-A42D-4F30-A6F7-41935C60ADFF}" destId="{577D05ED-40C4-4E3F-912C-F9AE17F4616F}" srcOrd="0" destOrd="0" presId="urn:microsoft.com/office/officeart/2005/8/layout/process5"/>
    <dgm:cxn modelId="{C5069A68-ADD0-42C8-81CA-26172E3E1B1C}" type="presOf" srcId="{6BDA11BC-49A5-4F9B-B1A8-F5880A8422F2}" destId="{DA72CD6B-1C3A-4D91-9F9F-7C9DD67CDED1}" srcOrd="0" destOrd="0" presId="urn:microsoft.com/office/officeart/2005/8/layout/process5"/>
    <dgm:cxn modelId="{6FF59E11-AE9B-48FE-A42B-8C42B019D419}" type="presOf" srcId="{97EF8090-5556-4A06-95AA-53FB7E939BBE}" destId="{3437FDD0-C6B5-468D-A4EB-D18268F1542D}" srcOrd="0" destOrd="0" presId="urn:microsoft.com/office/officeart/2005/8/layout/process5"/>
    <dgm:cxn modelId="{BDA659AF-C0FD-4916-8C82-D1C645190D32}" type="presOf" srcId="{013C9C67-C8D4-44A6-BEF9-F125911413EC}" destId="{CB43221F-A6CB-4ED3-AF0E-3E7389CAC63B}" srcOrd="1" destOrd="0" presId="urn:microsoft.com/office/officeart/2005/8/layout/process5"/>
    <dgm:cxn modelId="{6716C10D-417C-438D-94CC-29FBCC56630C}" type="presOf" srcId="{879648E3-C037-4F10-8DDE-94C1D9F7CFCB}" destId="{A624882C-FFC2-4592-ABEB-14B95904DA37}" srcOrd="0" destOrd="0" presId="urn:microsoft.com/office/officeart/2005/8/layout/process5"/>
    <dgm:cxn modelId="{7EC418F0-3464-4216-B861-477B82759ED6}" type="presOf" srcId="{20BF8076-66E4-436D-B3AD-F20CA7063B58}" destId="{E34E6551-34F4-4B83-AB68-29783903053E}" srcOrd="0" destOrd="0" presId="urn:microsoft.com/office/officeart/2005/8/layout/process5"/>
    <dgm:cxn modelId="{6EFC6FBF-A3F8-4BA3-B8E2-C23DFCFFD39A}" type="presOf" srcId="{8C9B2711-EF27-4811-8F6F-F23A231FAE8B}" destId="{C994B968-FF49-4F0F-B9A7-B327D8DCD383}" srcOrd="0" destOrd="0" presId="urn:microsoft.com/office/officeart/2005/8/layout/process5"/>
    <dgm:cxn modelId="{96A68A3A-96A3-4757-8D6F-6F6E821D4DD2}" type="presOf" srcId="{013C9C67-C8D4-44A6-BEF9-F125911413EC}" destId="{DEFAA507-6428-4942-9336-3801BABFB331}" srcOrd="0" destOrd="0" presId="urn:microsoft.com/office/officeart/2005/8/layout/process5"/>
    <dgm:cxn modelId="{BC51B20B-E3A7-4E70-8AB0-BD9047D3460E}" type="presOf" srcId="{6BDA11BC-49A5-4F9B-B1A8-F5880A8422F2}" destId="{DE99BAAC-AE36-49C4-8B0F-2DBA54A76EA7}" srcOrd="1" destOrd="0" presId="urn:microsoft.com/office/officeart/2005/8/layout/process5"/>
    <dgm:cxn modelId="{7EED957B-EAA3-4C65-9319-24A1EC87C5B8}" srcId="{1B959F00-D889-4340-96EC-162FF49A8DA1}" destId="{FE59928A-A42D-4F30-A6F7-41935C60ADFF}" srcOrd="5" destOrd="0" parTransId="{8392E929-8FA6-4605-A100-AF870DD4F73A}" sibTransId="{CDD9A1DE-78DC-496A-BF0C-3FFC14DDFAEF}"/>
    <dgm:cxn modelId="{2831E90C-53C6-4435-870D-17964E165B64}" type="presOf" srcId="{1B959F00-D889-4340-96EC-162FF49A8DA1}" destId="{A81E5107-13C2-4F1B-B192-4236BF37FF5E}" srcOrd="0" destOrd="0" presId="urn:microsoft.com/office/officeart/2005/8/layout/process5"/>
    <dgm:cxn modelId="{25DC8990-0C33-44F5-B1CA-1A105FD12346}" srcId="{1B959F00-D889-4340-96EC-162FF49A8DA1}" destId="{D30BE61B-C92F-4842-B450-FA74623CDDE8}" srcOrd="4" destOrd="0" parTransId="{7B3E12B4-58CB-4884-8D11-480F3A957A77}" sibTransId="{7359FB8A-5E51-4E1E-A6B4-02DE130086E3}"/>
    <dgm:cxn modelId="{2082DA74-B506-48CC-8EDE-84B26B0E8068}" type="presOf" srcId="{C1759ADD-3D08-4C3D-B84C-6DFFC35A29FA}" destId="{6A3F6AA5-74CD-43B8-9898-A79F897C4416}" srcOrd="0" destOrd="0" presId="urn:microsoft.com/office/officeart/2005/8/layout/process5"/>
    <dgm:cxn modelId="{364A8687-2D63-4802-AD16-CCDBDB23BB0E}" type="presOf" srcId="{7359FB8A-5E51-4E1E-A6B4-02DE130086E3}" destId="{C2F5DE6D-FE22-453B-98C2-200DCFE69186}" srcOrd="1" destOrd="0" presId="urn:microsoft.com/office/officeart/2005/8/layout/process5"/>
    <dgm:cxn modelId="{AE5E996C-DBCC-4A0B-9B7A-5751EEBC719A}" srcId="{1B959F00-D889-4340-96EC-162FF49A8DA1}" destId="{20BF8076-66E4-436D-B3AD-F20CA7063B58}" srcOrd="0" destOrd="0" parTransId="{2201A042-A870-49B6-980F-C4DB2C7CE004}" sibTransId="{013C9C67-C8D4-44A6-BEF9-F125911413EC}"/>
    <dgm:cxn modelId="{34F61C52-6ECC-46BC-B948-B77B19C82DDE}" type="presOf" srcId="{879648E3-C037-4F10-8DDE-94C1D9F7CFCB}" destId="{4D4F65FC-D122-4F70-BD1D-EAF8B0B7FB17}" srcOrd="1" destOrd="0" presId="urn:microsoft.com/office/officeart/2005/8/layout/process5"/>
    <dgm:cxn modelId="{F9842DAB-DA5A-44E4-BEC4-5B4EAD1739AE}" type="presOf" srcId="{57C5EB4C-8F0B-4655-B479-CCE43B6673D9}" destId="{E3BE4DAE-2A32-4FB8-89B9-731D78512FF8}" srcOrd="1" destOrd="0" presId="urn:microsoft.com/office/officeart/2005/8/layout/process5"/>
    <dgm:cxn modelId="{7D59EAA0-1711-4CEE-9C4A-3B3AC1EA7E54}" srcId="{1B959F00-D889-4340-96EC-162FF49A8DA1}" destId="{8C9B2711-EF27-4811-8F6F-F23A231FAE8B}" srcOrd="3" destOrd="0" parTransId="{1D73EBB3-AA37-45E7-B8BE-8E01ECB063B3}" sibTransId="{57C5EB4C-8F0B-4655-B479-CCE43B6673D9}"/>
    <dgm:cxn modelId="{22C75A50-B149-4F5C-A38B-D60DD59327F6}" type="presOf" srcId="{7359FB8A-5E51-4E1E-A6B4-02DE130086E3}" destId="{E825D3D0-71BB-4FCF-A702-4EE3D561B2DA}" srcOrd="0" destOrd="0" presId="urn:microsoft.com/office/officeart/2005/8/layout/process5"/>
    <dgm:cxn modelId="{0CB625A8-C824-4F35-973F-0605E8BC65D4}" srcId="{1B959F00-D889-4340-96EC-162FF49A8DA1}" destId="{97EF8090-5556-4A06-95AA-53FB7E939BBE}" srcOrd="1" destOrd="0" parTransId="{179FE121-2741-496B-AA83-1D440E091EDC}" sibTransId="{6BDA11BC-49A5-4F9B-B1A8-F5880A8422F2}"/>
    <dgm:cxn modelId="{D9835607-D3AE-4FAA-A278-C29B3722769F}" srcId="{1B959F00-D889-4340-96EC-162FF49A8DA1}" destId="{C1759ADD-3D08-4C3D-B84C-6DFFC35A29FA}" srcOrd="2" destOrd="0" parTransId="{23D03FD9-BCDA-47ED-948F-997452E5A062}" sibTransId="{879648E3-C037-4F10-8DDE-94C1D9F7CFCB}"/>
    <dgm:cxn modelId="{75770A5B-7FB0-413C-A92B-96A3B48CFA47}" type="presParOf" srcId="{A81E5107-13C2-4F1B-B192-4236BF37FF5E}" destId="{E34E6551-34F4-4B83-AB68-29783903053E}" srcOrd="0" destOrd="0" presId="urn:microsoft.com/office/officeart/2005/8/layout/process5"/>
    <dgm:cxn modelId="{3A8689A6-DEE2-4AFC-BF5B-28EA0860C4B3}" type="presParOf" srcId="{A81E5107-13C2-4F1B-B192-4236BF37FF5E}" destId="{DEFAA507-6428-4942-9336-3801BABFB331}" srcOrd="1" destOrd="0" presId="urn:microsoft.com/office/officeart/2005/8/layout/process5"/>
    <dgm:cxn modelId="{D297D065-6916-4897-A2E6-6E5469A5FE2C}" type="presParOf" srcId="{DEFAA507-6428-4942-9336-3801BABFB331}" destId="{CB43221F-A6CB-4ED3-AF0E-3E7389CAC63B}" srcOrd="0" destOrd="0" presId="urn:microsoft.com/office/officeart/2005/8/layout/process5"/>
    <dgm:cxn modelId="{EB3B3021-D26F-4B3D-ABDC-D87040B402B3}" type="presParOf" srcId="{A81E5107-13C2-4F1B-B192-4236BF37FF5E}" destId="{3437FDD0-C6B5-468D-A4EB-D18268F1542D}" srcOrd="2" destOrd="0" presId="urn:microsoft.com/office/officeart/2005/8/layout/process5"/>
    <dgm:cxn modelId="{32855772-A68B-4D1C-A8B7-856AF9411DC2}" type="presParOf" srcId="{A81E5107-13C2-4F1B-B192-4236BF37FF5E}" destId="{DA72CD6B-1C3A-4D91-9F9F-7C9DD67CDED1}" srcOrd="3" destOrd="0" presId="urn:microsoft.com/office/officeart/2005/8/layout/process5"/>
    <dgm:cxn modelId="{912B9846-1FD9-417A-9B9F-D81C9DFDBCF6}" type="presParOf" srcId="{DA72CD6B-1C3A-4D91-9F9F-7C9DD67CDED1}" destId="{DE99BAAC-AE36-49C4-8B0F-2DBA54A76EA7}" srcOrd="0" destOrd="0" presId="urn:microsoft.com/office/officeart/2005/8/layout/process5"/>
    <dgm:cxn modelId="{AD379243-5338-44A7-B262-75EDA77C3672}" type="presParOf" srcId="{A81E5107-13C2-4F1B-B192-4236BF37FF5E}" destId="{6A3F6AA5-74CD-43B8-9898-A79F897C4416}" srcOrd="4" destOrd="0" presId="urn:microsoft.com/office/officeart/2005/8/layout/process5"/>
    <dgm:cxn modelId="{6DC87A72-F872-474A-8B19-8C0F27CBF73B}" type="presParOf" srcId="{A81E5107-13C2-4F1B-B192-4236BF37FF5E}" destId="{A624882C-FFC2-4592-ABEB-14B95904DA37}" srcOrd="5" destOrd="0" presId="urn:microsoft.com/office/officeart/2005/8/layout/process5"/>
    <dgm:cxn modelId="{7EFB7A9D-8B3C-46F6-99E3-5284CEEC7028}" type="presParOf" srcId="{A624882C-FFC2-4592-ABEB-14B95904DA37}" destId="{4D4F65FC-D122-4F70-BD1D-EAF8B0B7FB17}" srcOrd="0" destOrd="0" presId="urn:microsoft.com/office/officeart/2005/8/layout/process5"/>
    <dgm:cxn modelId="{29C9EF0C-94E6-42A7-A405-856E38C9AF23}" type="presParOf" srcId="{A81E5107-13C2-4F1B-B192-4236BF37FF5E}" destId="{C994B968-FF49-4F0F-B9A7-B327D8DCD383}" srcOrd="6" destOrd="0" presId="urn:microsoft.com/office/officeart/2005/8/layout/process5"/>
    <dgm:cxn modelId="{45ED0534-49C2-4775-8C79-6DB94C6728F4}" type="presParOf" srcId="{A81E5107-13C2-4F1B-B192-4236BF37FF5E}" destId="{D70DCFB8-991C-4CE2-9C44-9FED35AF9E7E}" srcOrd="7" destOrd="0" presId="urn:microsoft.com/office/officeart/2005/8/layout/process5"/>
    <dgm:cxn modelId="{081F7F04-9220-4112-8A65-6B9F1902C94F}" type="presParOf" srcId="{D70DCFB8-991C-4CE2-9C44-9FED35AF9E7E}" destId="{E3BE4DAE-2A32-4FB8-89B9-731D78512FF8}" srcOrd="0" destOrd="0" presId="urn:microsoft.com/office/officeart/2005/8/layout/process5"/>
    <dgm:cxn modelId="{983D2A99-8386-4A12-A16A-1C984715B4BA}" type="presParOf" srcId="{A81E5107-13C2-4F1B-B192-4236BF37FF5E}" destId="{271F7D8D-78B4-42D4-8563-FFDA11E7E6E4}" srcOrd="8" destOrd="0" presId="urn:microsoft.com/office/officeart/2005/8/layout/process5"/>
    <dgm:cxn modelId="{7070158E-B448-441A-8F5B-9F3A18444941}" type="presParOf" srcId="{A81E5107-13C2-4F1B-B192-4236BF37FF5E}" destId="{E825D3D0-71BB-4FCF-A702-4EE3D561B2DA}" srcOrd="9" destOrd="0" presId="urn:microsoft.com/office/officeart/2005/8/layout/process5"/>
    <dgm:cxn modelId="{4B9B85BF-0CC5-4A20-B822-01CF1442536A}" type="presParOf" srcId="{E825D3D0-71BB-4FCF-A702-4EE3D561B2DA}" destId="{C2F5DE6D-FE22-453B-98C2-200DCFE69186}" srcOrd="0" destOrd="0" presId="urn:microsoft.com/office/officeart/2005/8/layout/process5"/>
    <dgm:cxn modelId="{9CC9C481-25F7-4F06-A074-37CE05923FA8}" type="presParOf" srcId="{A81E5107-13C2-4F1B-B192-4236BF37FF5E}" destId="{577D05ED-40C4-4E3F-912C-F9AE17F4616F}"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DD98539-AA02-466C-A0B1-568B92FC542B}"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2B6DF897-1BD8-4824-A30D-F0BCA3BF92CF}">
      <dgm:prSet phldrT="[Texto]"/>
      <dgm:spPr/>
      <dgm:t>
        <a:bodyPr/>
        <a:lstStyle/>
        <a:p>
          <a:r>
            <a:rPr lang="es-EC" dirty="0"/>
            <a:t>Primera instancia -&gt; No existe correlación entre los índices de responsabilidad empresarial social y el índice de liquidez, debido a los valores atípicos o extremos que superan la media encontrada en las puntuaciones que conforman el índice de liquidez. </a:t>
          </a:r>
          <a:endParaRPr lang="es-ES" dirty="0"/>
        </a:p>
      </dgm:t>
    </dgm:pt>
    <dgm:pt modelId="{407F8205-B5D7-4CC1-AFC5-3E22CB4AFA8F}" type="parTrans" cxnId="{AB2A24D1-382E-45D6-A982-1D3DBDE00484}">
      <dgm:prSet/>
      <dgm:spPr/>
      <dgm:t>
        <a:bodyPr/>
        <a:lstStyle/>
        <a:p>
          <a:endParaRPr lang="es-ES"/>
        </a:p>
      </dgm:t>
    </dgm:pt>
    <dgm:pt modelId="{E0DE9BB5-2987-45CE-88FE-DAAD728CAE38}" type="sibTrans" cxnId="{AB2A24D1-382E-45D6-A982-1D3DBDE00484}">
      <dgm:prSet/>
      <dgm:spPr/>
      <dgm:t>
        <a:bodyPr/>
        <a:lstStyle/>
        <a:p>
          <a:endParaRPr lang="es-ES"/>
        </a:p>
      </dgm:t>
    </dgm:pt>
    <dgm:pt modelId="{481D9C61-D716-4E85-94D1-D99A6103EAE2}">
      <dgm:prSet phldrT="[Texto]"/>
      <dgm:spPr/>
      <dgm:t>
        <a:bodyPr/>
        <a:lstStyle/>
        <a:p>
          <a:r>
            <a:rPr lang="es-EC" dirty="0"/>
            <a:t>Reflejo de la eficacia y eficiencia en la capacidad para enfrentar deudas de corto plazo -&gt; Desviaciones o errores en la información financiera reportada al organismo rector. </a:t>
          </a:r>
          <a:endParaRPr lang="es-ES" dirty="0"/>
        </a:p>
      </dgm:t>
    </dgm:pt>
    <dgm:pt modelId="{90604194-4A66-4D8F-9033-60085CE787A0}" type="parTrans" cxnId="{3249E479-901F-44A6-912F-1DC25E76DA86}">
      <dgm:prSet/>
      <dgm:spPr/>
      <dgm:t>
        <a:bodyPr/>
        <a:lstStyle/>
        <a:p>
          <a:endParaRPr lang="es-ES"/>
        </a:p>
      </dgm:t>
    </dgm:pt>
    <dgm:pt modelId="{F47D1832-6BF1-4C4D-A4EE-3012BA98041D}" type="sibTrans" cxnId="{3249E479-901F-44A6-912F-1DC25E76DA86}">
      <dgm:prSet/>
      <dgm:spPr/>
      <dgm:t>
        <a:bodyPr/>
        <a:lstStyle/>
        <a:p>
          <a:endParaRPr lang="es-ES"/>
        </a:p>
      </dgm:t>
    </dgm:pt>
    <dgm:pt modelId="{08890695-7526-46B6-BA26-C3D4B5743B25}">
      <dgm:prSet phldrT="[Texto]"/>
      <dgm:spPr/>
      <dgm:t>
        <a:bodyPr/>
        <a:lstStyle/>
        <a:p>
          <a:r>
            <a:rPr lang="es-EC" dirty="0"/>
            <a:t>Sin valores atípicos -&gt; Correlación positiva mínima -&gt; Presencia de correlaciones lineales entre los indicadores de la metodología y el indicador financiero -&gt; mientras una variable crece constantemente al mismo ritmo y a la misma intensidad, la otra lo hace de igual manera. </a:t>
          </a:r>
          <a:endParaRPr lang="es-ES" dirty="0"/>
        </a:p>
      </dgm:t>
    </dgm:pt>
    <dgm:pt modelId="{1D7E2E84-8AD3-4FCB-B77E-183B0F17B8BA}" type="parTrans" cxnId="{F7458045-4786-4D22-B064-DE22347AE725}">
      <dgm:prSet/>
      <dgm:spPr/>
      <dgm:t>
        <a:bodyPr/>
        <a:lstStyle/>
        <a:p>
          <a:endParaRPr lang="es-ES"/>
        </a:p>
      </dgm:t>
    </dgm:pt>
    <dgm:pt modelId="{66451748-824A-4B0D-966B-6DE78635935A}" type="sibTrans" cxnId="{F7458045-4786-4D22-B064-DE22347AE725}">
      <dgm:prSet/>
      <dgm:spPr/>
      <dgm:t>
        <a:bodyPr/>
        <a:lstStyle/>
        <a:p>
          <a:endParaRPr lang="es-ES"/>
        </a:p>
      </dgm:t>
    </dgm:pt>
    <dgm:pt modelId="{17DEDB55-4FBC-4720-A288-B2D73CBC098D}" type="pres">
      <dgm:prSet presAssocID="{9DD98539-AA02-466C-A0B1-568B92FC542B}" presName="diagram" presStyleCnt="0">
        <dgm:presLayoutVars>
          <dgm:dir/>
          <dgm:resizeHandles val="exact"/>
        </dgm:presLayoutVars>
      </dgm:prSet>
      <dgm:spPr/>
      <dgm:t>
        <a:bodyPr/>
        <a:lstStyle/>
        <a:p>
          <a:endParaRPr lang="es-ES"/>
        </a:p>
      </dgm:t>
    </dgm:pt>
    <dgm:pt modelId="{D292CBD5-C444-4504-9AB1-C4930B36B6CB}" type="pres">
      <dgm:prSet presAssocID="{2B6DF897-1BD8-4824-A30D-F0BCA3BF92CF}" presName="node" presStyleLbl="node1" presStyleIdx="0" presStyleCnt="3">
        <dgm:presLayoutVars>
          <dgm:bulletEnabled val="1"/>
        </dgm:presLayoutVars>
      </dgm:prSet>
      <dgm:spPr/>
      <dgm:t>
        <a:bodyPr/>
        <a:lstStyle/>
        <a:p>
          <a:endParaRPr lang="es-ES"/>
        </a:p>
      </dgm:t>
    </dgm:pt>
    <dgm:pt modelId="{37D95EBD-98B7-4535-8D4E-C7E9CF8420B8}" type="pres">
      <dgm:prSet presAssocID="{E0DE9BB5-2987-45CE-88FE-DAAD728CAE38}" presName="sibTrans" presStyleLbl="sibTrans2D1" presStyleIdx="0" presStyleCnt="2"/>
      <dgm:spPr/>
      <dgm:t>
        <a:bodyPr/>
        <a:lstStyle/>
        <a:p>
          <a:endParaRPr lang="es-ES"/>
        </a:p>
      </dgm:t>
    </dgm:pt>
    <dgm:pt modelId="{244397B4-36C2-480C-A045-D5DAABAAFBD4}" type="pres">
      <dgm:prSet presAssocID="{E0DE9BB5-2987-45CE-88FE-DAAD728CAE38}" presName="connectorText" presStyleLbl="sibTrans2D1" presStyleIdx="0" presStyleCnt="2"/>
      <dgm:spPr/>
      <dgm:t>
        <a:bodyPr/>
        <a:lstStyle/>
        <a:p>
          <a:endParaRPr lang="es-ES"/>
        </a:p>
      </dgm:t>
    </dgm:pt>
    <dgm:pt modelId="{12BE7BEE-2648-4413-A23E-4AB80A42E2FB}" type="pres">
      <dgm:prSet presAssocID="{481D9C61-D716-4E85-94D1-D99A6103EAE2}" presName="node" presStyleLbl="node1" presStyleIdx="1" presStyleCnt="3">
        <dgm:presLayoutVars>
          <dgm:bulletEnabled val="1"/>
        </dgm:presLayoutVars>
      </dgm:prSet>
      <dgm:spPr/>
      <dgm:t>
        <a:bodyPr/>
        <a:lstStyle/>
        <a:p>
          <a:endParaRPr lang="es-ES"/>
        </a:p>
      </dgm:t>
    </dgm:pt>
    <dgm:pt modelId="{8FFBCAAB-81B9-4CCC-AFFB-D0E31CDAB6F2}" type="pres">
      <dgm:prSet presAssocID="{F47D1832-6BF1-4C4D-A4EE-3012BA98041D}" presName="sibTrans" presStyleLbl="sibTrans2D1" presStyleIdx="1" presStyleCnt="2"/>
      <dgm:spPr/>
      <dgm:t>
        <a:bodyPr/>
        <a:lstStyle/>
        <a:p>
          <a:endParaRPr lang="es-ES"/>
        </a:p>
      </dgm:t>
    </dgm:pt>
    <dgm:pt modelId="{59BFC9EC-1759-4C98-9B47-C1F90F9E68D2}" type="pres">
      <dgm:prSet presAssocID="{F47D1832-6BF1-4C4D-A4EE-3012BA98041D}" presName="connectorText" presStyleLbl="sibTrans2D1" presStyleIdx="1" presStyleCnt="2"/>
      <dgm:spPr/>
      <dgm:t>
        <a:bodyPr/>
        <a:lstStyle/>
        <a:p>
          <a:endParaRPr lang="es-ES"/>
        </a:p>
      </dgm:t>
    </dgm:pt>
    <dgm:pt modelId="{CA840214-FA06-479E-BEAB-C9163F73BCA8}" type="pres">
      <dgm:prSet presAssocID="{08890695-7526-46B6-BA26-C3D4B5743B25}" presName="node" presStyleLbl="node1" presStyleIdx="2" presStyleCnt="3">
        <dgm:presLayoutVars>
          <dgm:bulletEnabled val="1"/>
        </dgm:presLayoutVars>
      </dgm:prSet>
      <dgm:spPr/>
      <dgm:t>
        <a:bodyPr/>
        <a:lstStyle/>
        <a:p>
          <a:endParaRPr lang="es-ES"/>
        </a:p>
      </dgm:t>
    </dgm:pt>
  </dgm:ptLst>
  <dgm:cxnLst>
    <dgm:cxn modelId="{56F372C8-6A81-4829-9106-EBD26C3F917C}" type="presOf" srcId="{481D9C61-D716-4E85-94D1-D99A6103EAE2}" destId="{12BE7BEE-2648-4413-A23E-4AB80A42E2FB}" srcOrd="0" destOrd="0" presId="urn:microsoft.com/office/officeart/2005/8/layout/process5"/>
    <dgm:cxn modelId="{F7458045-4786-4D22-B064-DE22347AE725}" srcId="{9DD98539-AA02-466C-A0B1-568B92FC542B}" destId="{08890695-7526-46B6-BA26-C3D4B5743B25}" srcOrd="2" destOrd="0" parTransId="{1D7E2E84-8AD3-4FCB-B77E-183B0F17B8BA}" sibTransId="{66451748-824A-4B0D-966B-6DE78635935A}"/>
    <dgm:cxn modelId="{AB2A24D1-382E-45D6-A982-1D3DBDE00484}" srcId="{9DD98539-AA02-466C-A0B1-568B92FC542B}" destId="{2B6DF897-1BD8-4824-A30D-F0BCA3BF92CF}" srcOrd="0" destOrd="0" parTransId="{407F8205-B5D7-4CC1-AFC5-3E22CB4AFA8F}" sibTransId="{E0DE9BB5-2987-45CE-88FE-DAAD728CAE38}"/>
    <dgm:cxn modelId="{5DA108F9-3F85-459D-B5E4-0A85985BB493}" type="presOf" srcId="{F47D1832-6BF1-4C4D-A4EE-3012BA98041D}" destId="{59BFC9EC-1759-4C98-9B47-C1F90F9E68D2}" srcOrd="1" destOrd="0" presId="urn:microsoft.com/office/officeart/2005/8/layout/process5"/>
    <dgm:cxn modelId="{53D888D0-FF74-4EDC-967A-C44CE1A7F8F9}" type="presOf" srcId="{F47D1832-6BF1-4C4D-A4EE-3012BA98041D}" destId="{8FFBCAAB-81B9-4CCC-AFFB-D0E31CDAB6F2}" srcOrd="0" destOrd="0" presId="urn:microsoft.com/office/officeart/2005/8/layout/process5"/>
    <dgm:cxn modelId="{3249E479-901F-44A6-912F-1DC25E76DA86}" srcId="{9DD98539-AA02-466C-A0B1-568B92FC542B}" destId="{481D9C61-D716-4E85-94D1-D99A6103EAE2}" srcOrd="1" destOrd="0" parTransId="{90604194-4A66-4D8F-9033-60085CE787A0}" sibTransId="{F47D1832-6BF1-4C4D-A4EE-3012BA98041D}"/>
    <dgm:cxn modelId="{0B015E21-AD17-4357-930A-5B693E516588}" type="presOf" srcId="{E0DE9BB5-2987-45CE-88FE-DAAD728CAE38}" destId="{37D95EBD-98B7-4535-8D4E-C7E9CF8420B8}" srcOrd="0" destOrd="0" presId="urn:microsoft.com/office/officeart/2005/8/layout/process5"/>
    <dgm:cxn modelId="{A1673C37-369E-466F-9291-824A8718341E}" type="presOf" srcId="{2B6DF897-1BD8-4824-A30D-F0BCA3BF92CF}" destId="{D292CBD5-C444-4504-9AB1-C4930B36B6CB}" srcOrd="0" destOrd="0" presId="urn:microsoft.com/office/officeart/2005/8/layout/process5"/>
    <dgm:cxn modelId="{CC622655-A835-45E7-B970-98D2C8BCFB4B}" type="presOf" srcId="{9DD98539-AA02-466C-A0B1-568B92FC542B}" destId="{17DEDB55-4FBC-4720-A288-B2D73CBC098D}" srcOrd="0" destOrd="0" presId="urn:microsoft.com/office/officeart/2005/8/layout/process5"/>
    <dgm:cxn modelId="{C72052E5-A289-42B4-A834-4E960B0ADABB}" type="presOf" srcId="{08890695-7526-46B6-BA26-C3D4B5743B25}" destId="{CA840214-FA06-479E-BEAB-C9163F73BCA8}" srcOrd="0" destOrd="0" presId="urn:microsoft.com/office/officeart/2005/8/layout/process5"/>
    <dgm:cxn modelId="{4D491F1C-FD1D-4093-8EA8-06CB30AFC821}" type="presOf" srcId="{E0DE9BB5-2987-45CE-88FE-DAAD728CAE38}" destId="{244397B4-36C2-480C-A045-D5DAABAAFBD4}" srcOrd="1" destOrd="0" presId="urn:microsoft.com/office/officeart/2005/8/layout/process5"/>
    <dgm:cxn modelId="{7958D37A-7163-4F2A-9418-D399807B38EE}" type="presParOf" srcId="{17DEDB55-4FBC-4720-A288-B2D73CBC098D}" destId="{D292CBD5-C444-4504-9AB1-C4930B36B6CB}" srcOrd="0" destOrd="0" presId="urn:microsoft.com/office/officeart/2005/8/layout/process5"/>
    <dgm:cxn modelId="{3653A68F-F2A6-49F0-B8DE-5AC4DC09CE7B}" type="presParOf" srcId="{17DEDB55-4FBC-4720-A288-B2D73CBC098D}" destId="{37D95EBD-98B7-4535-8D4E-C7E9CF8420B8}" srcOrd="1" destOrd="0" presId="urn:microsoft.com/office/officeart/2005/8/layout/process5"/>
    <dgm:cxn modelId="{FFD5C714-C6E0-4613-9647-3085A6A31818}" type="presParOf" srcId="{37D95EBD-98B7-4535-8D4E-C7E9CF8420B8}" destId="{244397B4-36C2-480C-A045-D5DAABAAFBD4}" srcOrd="0" destOrd="0" presId="urn:microsoft.com/office/officeart/2005/8/layout/process5"/>
    <dgm:cxn modelId="{C2D6BD5C-758C-433E-8A9A-F3CA38682302}" type="presParOf" srcId="{17DEDB55-4FBC-4720-A288-B2D73CBC098D}" destId="{12BE7BEE-2648-4413-A23E-4AB80A42E2FB}" srcOrd="2" destOrd="0" presId="urn:microsoft.com/office/officeart/2005/8/layout/process5"/>
    <dgm:cxn modelId="{2E9C5499-A85D-4552-9EFA-1F7846CE6CBC}" type="presParOf" srcId="{17DEDB55-4FBC-4720-A288-B2D73CBC098D}" destId="{8FFBCAAB-81B9-4CCC-AFFB-D0E31CDAB6F2}" srcOrd="3" destOrd="0" presId="urn:microsoft.com/office/officeart/2005/8/layout/process5"/>
    <dgm:cxn modelId="{FB752BA4-4A85-4531-8E32-8493CFA7C27C}" type="presParOf" srcId="{8FFBCAAB-81B9-4CCC-AFFB-D0E31CDAB6F2}" destId="{59BFC9EC-1759-4C98-9B47-C1F90F9E68D2}" srcOrd="0" destOrd="0" presId="urn:microsoft.com/office/officeart/2005/8/layout/process5"/>
    <dgm:cxn modelId="{8E0C3A8F-C8AA-40B1-B490-40FE604BC03A}" type="presParOf" srcId="{17DEDB55-4FBC-4720-A288-B2D73CBC098D}" destId="{CA840214-FA06-479E-BEAB-C9163F73BCA8}"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222A102-02B9-4605-9A6B-5A1289B920AF}"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CD6C5308-8242-426F-BC7B-D5E66AA2949B}">
      <dgm:prSet phldrT="[Texto]"/>
      <dgm:spPr/>
      <dgm:t>
        <a:bodyPr/>
        <a:lstStyle/>
        <a:p>
          <a:r>
            <a:rPr lang="es-EC" dirty="0"/>
            <a:t>Estudio -&gt; Permitió elaborar una propuesta de RSE adaptada desde la metodología del GRI G4, obteniendo estadísticamente las preguntas más representativas en sus tres categorías, incluido los aspectos generales ya establecidos que evalúan el gobierno corporativo entre otros aspectos. </a:t>
          </a:r>
          <a:endParaRPr lang="es-ES" dirty="0"/>
        </a:p>
      </dgm:t>
    </dgm:pt>
    <dgm:pt modelId="{38801197-CEA9-4300-8E88-092372202491}" type="parTrans" cxnId="{35A8A090-9109-478E-9418-3755EB79ED44}">
      <dgm:prSet/>
      <dgm:spPr/>
      <dgm:t>
        <a:bodyPr/>
        <a:lstStyle/>
        <a:p>
          <a:endParaRPr lang="es-ES"/>
        </a:p>
      </dgm:t>
    </dgm:pt>
    <dgm:pt modelId="{86C75BF4-8932-4921-8DFA-94CD2615C1B0}" type="sibTrans" cxnId="{35A8A090-9109-478E-9418-3755EB79ED44}">
      <dgm:prSet/>
      <dgm:spPr/>
      <dgm:t>
        <a:bodyPr/>
        <a:lstStyle/>
        <a:p>
          <a:endParaRPr lang="es-ES"/>
        </a:p>
      </dgm:t>
    </dgm:pt>
    <dgm:pt modelId="{06F08331-C482-401E-8C5A-D585A4368AA5}">
      <dgm:prSet phldrT="[Texto]"/>
      <dgm:spPr/>
      <dgm:t>
        <a:bodyPr/>
        <a:lstStyle/>
        <a:p>
          <a:r>
            <a:rPr lang="es-EC" dirty="0"/>
            <a:t>Validación de expertos, como el análisis factorial permitieron reducir el número inicial de preguntas, pasando de 149 indicadores a 115 distribuidos entre aspectos generales y específicos (económico, social y medio ambiental)</a:t>
          </a:r>
          <a:endParaRPr lang="es-ES" dirty="0"/>
        </a:p>
      </dgm:t>
    </dgm:pt>
    <dgm:pt modelId="{9877D47E-C5A1-4559-AA65-2E396178FCB5}" type="parTrans" cxnId="{FEB60983-A0E5-4DB7-B283-E2EEC2E92C71}">
      <dgm:prSet/>
      <dgm:spPr/>
      <dgm:t>
        <a:bodyPr/>
        <a:lstStyle/>
        <a:p>
          <a:endParaRPr lang="es-ES"/>
        </a:p>
      </dgm:t>
    </dgm:pt>
    <dgm:pt modelId="{FE2B9710-0AC3-4C0C-BDA3-D545E7067174}" type="sibTrans" cxnId="{FEB60983-A0E5-4DB7-B283-E2EEC2E92C71}">
      <dgm:prSet/>
      <dgm:spPr/>
      <dgm:t>
        <a:bodyPr/>
        <a:lstStyle/>
        <a:p>
          <a:endParaRPr lang="es-ES"/>
        </a:p>
      </dgm:t>
    </dgm:pt>
    <dgm:pt modelId="{4B546057-42A5-4C4D-B96A-ED54C11D8293}">
      <dgm:prSet phldrT="[Texto]"/>
      <dgm:spPr/>
      <dgm:t>
        <a:bodyPr/>
        <a:lstStyle/>
        <a:p>
          <a:r>
            <a:rPr lang="es-EC" dirty="0"/>
            <a:t>Instrumento propuesto -&gt; Guía y ayuda en la revelación de nuevos datos de vital importancia tanto para el sistema económico y social ecuatoriano como para los otros involucrados.</a:t>
          </a:r>
          <a:endParaRPr lang="es-ES" dirty="0"/>
        </a:p>
      </dgm:t>
    </dgm:pt>
    <dgm:pt modelId="{50FDF79F-C196-45FC-9674-BB5443F6EC3E}" type="parTrans" cxnId="{A83624A3-F1E8-4A0C-8D5D-514A44015F0A}">
      <dgm:prSet/>
      <dgm:spPr/>
      <dgm:t>
        <a:bodyPr/>
        <a:lstStyle/>
        <a:p>
          <a:endParaRPr lang="es-ES"/>
        </a:p>
      </dgm:t>
    </dgm:pt>
    <dgm:pt modelId="{885BE6B8-5ADB-4EE5-BA6B-DCD8B5F53C7C}" type="sibTrans" cxnId="{A83624A3-F1E8-4A0C-8D5D-514A44015F0A}">
      <dgm:prSet/>
      <dgm:spPr/>
      <dgm:t>
        <a:bodyPr/>
        <a:lstStyle/>
        <a:p>
          <a:endParaRPr lang="es-ES"/>
        </a:p>
      </dgm:t>
    </dgm:pt>
    <dgm:pt modelId="{1D62F307-DCE5-48DD-A7C8-624B8B2631BA}" type="pres">
      <dgm:prSet presAssocID="{C222A102-02B9-4605-9A6B-5A1289B920AF}" presName="diagram" presStyleCnt="0">
        <dgm:presLayoutVars>
          <dgm:dir/>
          <dgm:resizeHandles val="exact"/>
        </dgm:presLayoutVars>
      </dgm:prSet>
      <dgm:spPr/>
      <dgm:t>
        <a:bodyPr/>
        <a:lstStyle/>
        <a:p>
          <a:endParaRPr lang="es-ES"/>
        </a:p>
      </dgm:t>
    </dgm:pt>
    <dgm:pt modelId="{593F1609-E4C8-4D64-8DBC-D298BD6E7D53}" type="pres">
      <dgm:prSet presAssocID="{CD6C5308-8242-426F-BC7B-D5E66AA2949B}" presName="node" presStyleLbl="node1" presStyleIdx="0" presStyleCnt="3">
        <dgm:presLayoutVars>
          <dgm:bulletEnabled val="1"/>
        </dgm:presLayoutVars>
      </dgm:prSet>
      <dgm:spPr/>
      <dgm:t>
        <a:bodyPr/>
        <a:lstStyle/>
        <a:p>
          <a:endParaRPr lang="es-ES"/>
        </a:p>
      </dgm:t>
    </dgm:pt>
    <dgm:pt modelId="{39F6FD7B-CDA4-42A5-AA52-23B09182CDBE}" type="pres">
      <dgm:prSet presAssocID="{86C75BF4-8932-4921-8DFA-94CD2615C1B0}" presName="sibTrans" presStyleLbl="sibTrans2D1" presStyleIdx="0" presStyleCnt="2"/>
      <dgm:spPr/>
      <dgm:t>
        <a:bodyPr/>
        <a:lstStyle/>
        <a:p>
          <a:endParaRPr lang="es-ES"/>
        </a:p>
      </dgm:t>
    </dgm:pt>
    <dgm:pt modelId="{7B18B259-5BBD-4AD8-BB02-D06C179577A2}" type="pres">
      <dgm:prSet presAssocID="{86C75BF4-8932-4921-8DFA-94CD2615C1B0}" presName="connectorText" presStyleLbl="sibTrans2D1" presStyleIdx="0" presStyleCnt="2"/>
      <dgm:spPr/>
      <dgm:t>
        <a:bodyPr/>
        <a:lstStyle/>
        <a:p>
          <a:endParaRPr lang="es-ES"/>
        </a:p>
      </dgm:t>
    </dgm:pt>
    <dgm:pt modelId="{1A329D33-17F6-4F2A-A633-B06504D93F0C}" type="pres">
      <dgm:prSet presAssocID="{06F08331-C482-401E-8C5A-D585A4368AA5}" presName="node" presStyleLbl="node1" presStyleIdx="1" presStyleCnt="3">
        <dgm:presLayoutVars>
          <dgm:bulletEnabled val="1"/>
        </dgm:presLayoutVars>
      </dgm:prSet>
      <dgm:spPr/>
      <dgm:t>
        <a:bodyPr/>
        <a:lstStyle/>
        <a:p>
          <a:endParaRPr lang="es-ES"/>
        </a:p>
      </dgm:t>
    </dgm:pt>
    <dgm:pt modelId="{D66F8153-D43B-49CF-A29B-E1513482E2BC}" type="pres">
      <dgm:prSet presAssocID="{FE2B9710-0AC3-4C0C-BDA3-D545E7067174}" presName="sibTrans" presStyleLbl="sibTrans2D1" presStyleIdx="1" presStyleCnt="2"/>
      <dgm:spPr/>
      <dgm:t>
        <a:bodyPr/>
        <a:lstStyle/>
        <a:p>
          <a:endParaRPr lang="es-ES"/>
        </a:p>
      </dgm:t>
    </dgm:pt>
    <dgm:pt modelId="{C8D6A548-3BCA-457B-98AC-25880E192BC6}" type="pres">
      <dgm:prSet presAssocID="{FE2B9710-0AC3-4C0C-BDA3-D545E7067174}" presName="connectorText" presStyleLbl="sibTrans2D1" presStyleIdx="1" presStyleCnt="2"/>
      <dgm:spPr/>
      <dgm:t>
        <a:bodyPr/>
        <a:lstStyle/>
        <a:p>
          <a:endParaRPr lang="es-ES"/>
        </a:p>
      </dgm:t>
    </dgm:pt>
    <dgm:pt modelId="{34D9EE41-593D-468C-BB1F-6B0CC65871E6}" type="pres">
      <dgm:prSet presAssocID="{4B546057-42A5-4C4D-B96A-ED54C11D8293}" presName="node" presStyleLbl="node1" presStyleIdx="2" presStyleCnt="3">
        <dgm:presLayoutVars>
          <dgm:bulletEnabled val="1"/>
        </dgm:presLayoutVars>
      </dgm:prSet>
      <dgm:spPr/>
      <dgm:t>
        <a:bodyPr/>
        <a:lstStyle/>
        <a:p>
          <a:endParaRPr lang="es-ES"/>
        </a:p>
      </dgm:t>
    </dgm:pt>
  </dgm:ptLst>
  <dgm:cxnLst>
    <dgm:cxn modelId="{31BE2A17-2007-4F4E-A908-5FE584A90DC0}" type="presOf" srcId="{86C75BF4-8932-4921-8DFA-94CD2615C1B0}" destId="{39F6FD7B-CDA4-42A5-AA52-23B09182CDBE}" srcOrd="0" destOrd="0" presId="urn:microsoft.com/office/officeart/2005/8/layout/process5"/>
    <dgm:cxn modelId="{580844AA-4F24-4E60-AE6C-E26AD63BD873}" type="presOf" srcId="{C222A102-02B9-4605-9A6B-5A1289B920AF}" destId="{1D62F307-DCE5-48DD-A7C8-624B8B2631BA}" srcOrd="0" destOrd="0" presId="urn:microsoft.com/office/officeart/2005/8/layout/process5"/>
    <dgm:cxn modelId="{8F30BE61-E2C8-46D4-B2B7-A5FDA3B09808}" type="presOf" srcId="{FE2B9710-0AC3-4C0C-BDA3-D545E7067174}" destId="{D66F8153-D43B-49CF-A29B-E1513482E2BC}" srcOrd="0" destOrd="0" presId="urn:microsoft.com/office/officeart/2005/8/layout/process5"/>
    <dgm:cxn modelId="{FEB60983-A0E5-4DB7-B283-E2EEC2E92C71}" srcId="{C222A102-02B9-4605-9A6B-5A1289B920AF}" destId="{06F08331-C482-401E-8C5A-D585A4368AA5}" srcOrd="1" destOrd="0" parTransId="{9877D47E-C5A1-4559-AA65-2E396178FCB5}" sibTransId="{FE2B9710-0AC3-4C0C-BDA3-D545E7067174}"/>
    <dgm:cxn modelId="{FEB6636B-25FE-447E-85D9-60B0D947AD16}" type="presOf" srcId="{86C75BF4-8932-4921-8DFA-94CD2615C1B0}" destId="{7B18B259-5BBD-4AD8-BB02-D06C179577A2}" srcOrd="1" destOrd="0" presId="urn:microsoft.com/office/officeart/2005/8/layout/process5"/>
    <dgm:cxn modelId="{F8E7DA13-3AF8-4845-876B-74A245630B30}" type="presOf" srcId="{06F08331-C482-401E-8C5A-D585A4368AA5}" destId="{1A329D33-17F6-4F2A-A633-B06504D93F0C}" srcOrd="0" destOrd="0" presId="urn:microsoft.com/office/officeart/2005/8/layout/process5"/>
    <dgm:cxn modelId="{35A8A090-9109-478E-9418-3755EB79ED44}" srcId="{C222A102-02B9-4605-9A6B-5A1289B920AF}" destId="{CD6C5308-8242-426F-BC7B-D5E66AA2949B}" srcOrd="0" destOrd="0" parTransId="{38801197-CEA9-4300-8E88-092372202491}" sibTransId="{86C75BF4-8932-4921-8DFA-94CD2615C1B0}"/>
    <dgm:cxn modelId="{72C1D34C-D26A-4BBE-BE2F-C7448E7B1E75}" type="presOf" srcId="{FE2B9710-0AC3-4C0C-BDA3-D545E7067174}" destId="{C8D6A548-3BCA-457B-98AC-25880E192BC6}" srcOrd="1" destOrd="0" presId="urn:microsoft.com/office/officeart/2005/8/layout/process5"/>
    <dgm:cxn modelId="{7934DB1C-2C40-44A2-9C01-C503AA9D7004}" type="presOf" srcId="{4B546057-42A5-4C4D-B96A-ED54C11D8293}" destId="{34D9EE41-593D-468C-BB1F-6B0CC65871E6}" srcOrd="0" destOrd="0" presId="urn:microsoft.com/office/officeart/2005/8/layout/process5"/>
    <dgm:cxn modelId="{A83624A3-F1E8-4A0C-8D5D-514A44015F0A}" srcId="{C222A102-02B9-4605-9A6B-5A1289B920AF}" destId="{4B546057-42A5-4C4D-B96A-ED54C11D8293}" srcOrd="2" destOrd="0" parTransId="{50FDF79F-C196-45FC-9674-BB5443F6EC3E}" sibTransId="{885BE6B8-5ADB-4EE5-BA6B-DCD8B5F53C7C}"/>
    <dgm:cxn modelId="{D974B3FD-9102-45A3-BAC5-6EDD9C517F41}" type="presOf" srcId="{CD6C5308-8242-426F-BC7B-D5E66AA2949B}" destId="{593F1609-E4C8-4D64-8DBC-D298BD6E7D53}" srcOrd="0" destOrd="0" presId="urn:microsoft.com/office/officeart/2005/8/layout/process5"/>
    <dgm:cxn modelId="{2F215A28-8A61-4908-B349-265D543ACC0D}" type="presParOf" srcId="{1D62F307-DCE5-48DD-A7C8-624B8B2631BA}" destId="{593F1609-E4C8-4D64-8DBC-D298BD6E7D53}" srcOrd="0" destOrd="0" presId="urn:microsoft.com/office/officeart/2005/8/layout/process5"/>
    <dgm:cxn modelId="{EE504CB6-5FB0-4D55-8204-F9BF8ABC1516}" type="presParOf" srcId="{1D62F307-DCE5-48DD-A7C8-624B8B2631BA}" destId="{39F6FD7B-CDA4-42A5-AA52-23B09182CDBE}" srcOrd="1" destOrd="0" presId="urn:microsoft.com/office/officeart/2005/8/layout/process5"/>
    <dgm:cxn modelId="{58F3D54D-8A4C-4323-897A-2B939F4C5378}" type="presParOf" srcId="{39F6FD7B-CDA4-42A5-AA52-23B09182CDBE}" destId="{7B18B259-5BBD-4AD8-BB02-D06C179577A2}" srcOrd="0" destOrd="0" presId="urn:microsoft.com/office/officeart/2005/8/layout/process5"/>
    <dgm:cxn modelId="{681F9183-EDB2-4317-8CFD-2D55F4041EBB}" type="presParOf" srcId="{1D62F307-DCE5-48DD-A7C8-624B8B2631BA}" destId="{1A329D33-17F6-4F2A-A633-B06504D93F0C}" srcOrd="2" destOrd="0" presId="urn:microsoft.com/office/officeart/2005/8/layout/process5"/>
    <dgm:cxn modelId="{1FE8F4D1-7635-498F-9E57-FF8D13631308}" type="presParOf" srcId="{1D62F307-DCE5-48DD-A7C8-624B8B2631BA}" destId="{D66F8153-D43B-49CF-A29B-E1513482E2BC}" srcOrd="3" destOrd="0" presId="urn:microsoft.com/office/officeart/2005/8/layout/process5"/>
    <dgm:cxn modelId="{9713BB9F-07CC-4D54-84E7-75450672D023}" type="presParOf" srcId="{D66F8153-D43B-49CF-A29B-E1513482E2BC}" destId="{C8D6A548-3BCA-457B-98AC-25880E192BC6}" srcOrd="0" destOrd="0" presId="urn:microsoft.com/office/officeart/2005/8/layout/process5"/>
    <dgm:cxn modelId="{C90C1B20-F1E0-4856-8C9E-CE75859F37AF}" type="presParOf" srcId="{1D62F307-DCE5-48DD-A7C8-624B8B2631BA}" destId="{34D9EE41-593D-468C-BB1F-6B0CC65871E6}"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BCA3043-3D32-4EB1-9012-FF4B21D79D7B}"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EAF9DD95-BD7E-4830-8950-D8A660A6019F}">
      <dgm:prSet phldrT="[Texto]"/>
      <dgm:spPr/>
      <dgm:t>
        <a:bodyPr/>
        <a:lstStyle/>
        <a:p>
          <a:r>
            <a:rPr lang="es-ES" dirty="0"/>
            <a:t>Órgano regulador expida una norma clara y sencilla que las COAC puedan implementar y entender para informar sobre RSE en su entorno. </a:t>
          </a:r>
        </a:p>
      </dgm:t>
    </dgm:pt>
    <dgm:pt modelId="{E4E1B1BC-70C1-4E75-9ED6-73BF6619B402}" type="parTrans" cxnId="{3C715760-A5DD-4E9B-8AB8-C30B96661D63}">
      <dgm:prSet/>
      <dgm:spPr/>
      <dgm:t>
        <a:bodyPr/>
        <a:lstStyle/>
        <a:p>
          <a:endParaRPr lang="es-ES"/>
        </a:p>
      </dgm:t>
    </dgm:pt>
    <dgm:pt modelId="{BAC54364-A720-4887-A62E-FE3F10538E9A}" type="sibTrans" cxnId="{3C715760-A5DD-4E9B-8AB8-C30B96661D63}">
      <dgm:prSet/>
      <dgm:spPr/>
      <dgm:t>
        <a:bodyPr/>
        <a:lstStyle/>
        <a:p>
          <a:endParaRPr lang="es-ES"/>
        </a:p>
      </dgm:t>
    </dgm:pt>
    <dgm:pt modelId="{530042C7-3C50-4DA4-A9AB-AF94797BB5E1}">
      <dgm:prSet phldrT="[Texto]"/>
      <dgm:spPr/>
      <dgm:t>
        <a:bodyPr/>
        <a:lstStyle/>
        <a:p>
          <a:r>
            <a:rPr lang="es-ES" dirty="0"/>
            <a:t>Ciertas organizaciones conocen acerca del tema, aplican GRI G4 en medida de sus posibilidades, caso contrario, aplican empíricamente sus conocimientos para informar sobre RSE.</a:t>
          </a:r>
        </a:p>
      </dgm:t>
    </dgm:pt>
    <dgm:pt modelId="{6292AB2A-DCBE-4E85-84A3-37B0C33F7F1D}" type="parTrans" cxnId="{0D060268-D361-491A-89C1-EEB85D60E1FE}">
      <dgm:prSet/>
      <dgm:spPr/>
      <dgm:t>
        <a:bodyPr/>
        <a:lstStyle/>
        <a:p>
          <a:endParaRPr lang="es-ES"/>
        </a:p>
      </dgm:t>
    </dgm:pt>
    <dgm:pt modelId="{3F9C4FC3-1F4C-46C9-9DC4-748827733B99}" type="sibTrans" cxnId="{0D060268-D361-491A-89C1-EEB85D60E1FE}">
      <dgm:prSet/>
      <dgm:spPr/>
      <dgm:t>
        <a:bodyPr/>
        <a:lstStyle/>
        <a:p>
          <a:endParaRPr lang="es-ES"/>
        </a:p>
      </dgm:t>
    </dgm:pt>
    <dgm:pt modelId="{87751EAA-6812-4860-8711-B0A6494919A0}">
      <dgm:prSet phldrT="[Texto]"/>
      <dgm:spPr/>
      <dgm:t>
        <a:bodyPr/>
        <a:lstStyle/>
        <a:p>
          <a:r>
            <a:rPr lang="es-ES" dirty="0"/>
            <a:t>Sin embargo, al existir tantas metodologías e instrumentos que no terminan de adaptarse por completo a su realidad, la tarea resulta complicada.</a:t>
          </a:r>
        </a:p>
      </dgm:t>
    </dgm:pt>
    <dgm:pt modelId="{EB0A8D70-9C32-4669-AD48-CD0F579407E7}" type="parTrans" cxnId="{9EAEC4B5-AD88-4FDF-89B2-613D30FFD80B}">
      <dgm:prSet/>
      <dgm:spPr/>
      <dgm:t>
        <a:bodyPr/>
        <a:lstStyle/>
        <a:p>
          <a:endParaRPr lang="es-ES"/>
        </a:p>
      </dgm:t>
    </dgm:pt>
    <dgm:pt modelId="{677A691E-5B65-4BB7-891B-AC79F30F2CC9}" type="sibTrans" cxnId="{9EAEC4B5-AD88-4FDF-89B2-613D30FFD80B}">
      <dgm:prSet/>
      <dgm:spPr/>
      <dgm:t>
        <a:bodyPr/>
        <a:lstStyle/>
        <a:p>
          <a:endParaRPr lang="es-ES"/>
        </a:p>
      </dgm:t>
    </dgm:pt>
    <dgm:pt modelId="{0E569A44-78C9-40EF-9397-A665C3954C25}" type="pres">
      <dgm:prSet presAssocID="{ABCA3043-3D32-4EB1-9012-FF4B21D79D7B}" presName="diagram" presStyleCnt="0">
        <dgm:presLayoutVars>
          <dgm:dir/>
          <dgm:resizeHandles val="exact"/>
        </dgm:presLayoutVars>
      </dgm:prSet>
      <dgm:spPr/>
      <dgm:t>
        <a:bodyPr/>
        <a:lstStyle/>
        <a:p>
          <a:endParaRPr lang="es-ES"/>
        </a:p>
      </dgm:t>
    </dgm:pt>
    <dgm:pt modelId="{19EF4BDF-0FF2-4039-8042-73FF0E5188EF}" type="pres">
      <dgm:prSet presAssocID="{EAF9DD95-BD7E-4830-8950-D8A660A6019F}" presName="node" presStyleLbl="node1" presStyleIdx="0" presStyleCnt="3">
        <dgm:presLayoutVars>
          <dgm:bulletEnabled val="1"/>
        </dgm:presLayoutVars>
      </dgm:prSet>
      <dgm:spPr/>
      <dgm:t>
        <a:bodyPr/>
        <a:lstStyle/>
        <a:p>
          <a:endParaRPr lang="es-ES"/>
        </a:p>
      </dgm:t>
    </dgm:pt>
    <dgm:pt modelId="{BE3E7E29-2F50-4DA6-96A2-91A88EB62C47}" type="pres">
      <dgm:prSet presAssocID="{BAC54364-A720-4887-A62E-FE3F10538E9A}" presName="sibTrans" presStyleLbl="sibTrans2D1" presStyleIdx="0" presStyleCnt="2"/>
      <dgm:spPr/>
      <dgm:t>
        <a:bodyPr/>
        <a:lstStyle/>
        <a:p>
          <a:endParaRPr lang="es-ES"/>
        </a:p>
      </dgm:t>
    </dgm:pt>
    <dgm:pt modelId="{624892D8-8AE9-4A08-AA0E-FE1ECC198D77}" type="pres">
      <dgm:prSet presAssocID="{BAC54364-A720-4887-A62E-FE3F10538E9A}" presName="connectorText" presStyleLbl="sibTrans2D1" presStyleIdx="0" presStyleCnt="2"/>
      <dgm:spPr/>
      <dgm:t>
        <a:bodyPr/>
        <a:lstStyle/>
        <a:p>
          <a:endParaRPr lang="es-ES"/>
        </a:p>
      </dgm:t>
    </dgm:pt>
    <dgm:pt modelId="{95784D06-20D5-4CFB-9F3D-64BC8AA1F499}" type="pres">
      <dgm:prSet presAssocID="{530042C7-3C50-4DA4-A9AB-AF94797BB5E1}" presName="node" presStyleLbl="node1" presStyleIdx="1" presStyleCnt="3">
        <dgm:presLayoutVars>
          <dgm:bulletEnabled val="1"/>
        </dgm:presLayoutVars>
      </dgm:prSet>
      <dgm:spPr/>
      <dgm:t>
        <a:bodyPr/>
        <a:lstStyle/>
        <a:p>
          <a:endParaRPr lang="es-ES"/>
        </a:p>
      </dgm:t>
    </dgm:pt>
    <dgm:pt modelId="{46620097-864F-4361-B1B4-7E543D59EDC0}" type="pres">
      <dgm:prSet presAssocID="{3F9C4FC3-1F4C-46C9-9DC4-748827733B99}" presName="sibTrans" presStyleLbl="sibTrans2D1" presStyleIdx="1" presStyleCnt="2"/>
      <dgm:spPr/>
      <dgm:t>
        <a:bodyPr/>
        <a:lstStyle/>
        <a:p>
          <a:endParaRPr lang="es-ES"/>
        </a:p>
      </dgm:t>
    </dgm:pt>
    <dgm:pt modelId="{A0753546-3D98-4340-AE34-D8F6AEC911C2}" type="pres">
      <dgm:prSet presAssocID="{3F9C4FC3-1F4C-46C9-9DC4-748827733B99}" presName="connectorText" presStyleLbl="sibTrans2D1" presStyleIdx="1" presStyleCnt="2"/>
      <dgm:spPr/>
      <dgm:t>
        <a:bodyPr/>
        <a:lstStyle/>
        <a:p>
          <a:endParaRPr lang="es-ES"/>
        </a:p>
      </dgm:t>
    </dgm:pt>
    <dgm:pt modelId="{F81D2025-5F72-49D4-B9C1-25F2B5F68341}" type="pres">
      <dgm:prSet presAssocID="{87751EAA-6812-4860-8711-B0A6494919A0}" presName="node" presStyleLbl="node1" presStyleIdx="2" presStyleCnt="3">
        <dgm:presLayoutVars>
          <dgm:bulletEnabled val="1"/>
        </dgm:presLayoutVars>
      </dgm:prSet>
      <dgm:spPr/>
      <dgm:t>
        <a:bodyPr/>
        <a:lstStyle/>
        <a:p>
          <a:endParaRPr lang="es-ES"/>
        </a:p>
      </dgm:t>
    </dgm:pt>
  </dgm:ptLst>
  <dgm:cxnLst>
    <dgm:cxn modelId="{3C715760-A5DD-4E9B-8AB8-C30B96661D63}" srcId="{ABCA3043-3D32-4EB1-9012-FF4B21D79D7B}" destId="{EAF9DD95-BD7E-4830-8950-D8A660A6019F}" srcOrd="0" destOrd="0" parTransId="{E4E1B1BC-70C1-4E75-9ED6-73BF6619B402}" sibTransId="{BAC54364-A720-4887-A62E-FE3F10538E9A}"/>
    <dgm:cxn modelId="{8D163458-AB74-4D3D-8041-09C908D06E8C}" type="presOf" srcId="{BAC54364-A720-4887-A62E-FE3F10538E9A}" destId="{624892D8-8AE9-4A08-AA0E-FE1ECC198D77}" srcOrd="1" destOrd="0" presId="urn:microsoft.com/office/officeart/2005/8/layout/process5"/>
    <dgm:cxn modelId="{0089E3B9-9152-4EC5-B79B-5CB35C7ADDC4}" type="presOf" srcId="{ABCA3043-3D32-4EB1-9012-FF4B21D79D7B}" destId="{0E569A44-78C9-40EF-9397-A665C3954C25}" srcOrd="0" destOrd="0" presId="urn:microsoft.com/office/officeart/2005/8/layout/process5"/>
    <dgm:cxn modelId="{0D060268-D361-491A-89C1-EEB85D60E1FE}" srcId="{ABCA3043-3D32-4EB1-9012-FF4B21D79D7B}" destId="{530042C7-3C50-4DA4-A9AB-AF94797BB5E1}" srcOrd="1" destOrd="0" parTransId="{6292AB2A-DCBE-4E85-84A3-37B0C33F7F1D}" sibTransId="{3F9C4FC3-1F4C-46C9-9DC4-748827733B99}"/>
    <dgm:cxn modelId="{9EAEC4B5-AD88-4FDF-89B2-613D30FFD80B}" srcId="{ABCA3043-3D32-4EB1-9012-FF4B21D79D7B}" destId="{87751EAA-6812-4860-8711-B0A6494919A0}" srcOrd="2" destOrd="0" parTransId="{EB0A8D70-9C32-4669-AD48-CD0F579407E7}" sibTransId="{677A691E-5B65-4BB7-891B-AC79F30F2CC9}"/>
    <dgm:cxn modelId="{BB82692C-C935-4270-BA3B-6EDCC4348B62}" type="presOf" srcId="{87751EAA-6812-4860-8711-B0A6494919A0}" destId="{F81D2025-5F72-49D4-B9C1-25F2B5F68341}" srcOrd="0" destOrd="0" presId="urn:microsoft.com/office/officeart/2005/8/layout/process5"/>
    <dgm:cxn modelId="{C0E043D9-83B9-4207-AFA0-9A335D30AC7B}" type="presOf" srcId="{BAC54364-A720-4887-A62E-FE3F10538E9A}" destId="{BE3E7E29-2F50-4DA6-96A2-91A88EB62C47}" srcOrd="0" destOrd="0" presId="urn:microsoft.com/office/officeart/2005/8/layout/process5"/>
    <dgm:cxn modelId="{AECD5407-51C6-4461-B529-47314761AF7F}" type="presOf" srcId="{3F9C4FC3-1F4C-46C9-9DC4-748827733B99}" destId="{A0753546-3D98-4340-AE34-D8F6AEC911C2}" srcOrd="1" destOrd="0" presId="urn:microsoft.com/office/officeart/2005/8/layout/process5"/>
    <dgm:cxn modelId="{7412BBD1-9AAA-4729-B7DD-FDFB02D6AC40}" type="presOf" srcId="{3F9C4FC3-1F4C-46C9-9DC4-748827733B99}" destId="{46620097-864F-4361-B1B4-7E543D59EDC0}" srcOrd="0" destOrd="0" presId="urn:microsoft.com/office/officeart/2005/8/layout/process5"/>
    <dgm:cxn modelId="{7273CCCE-6EC2-4288-AAE5-64D49FFA5E5B}" type="presOf" srcId="{EAF9DD95-BD7E-4830-8950-D8A660A6019F}" destId="{19EF4BDF-0FF2-4039-8042-73FF0E5188EF}" srcOrd="0" destOrd="0" presId="urn:microsoft.com/office/officeart/2005/8/layout/process5"/>
    <dgm:cxn modelId="{06451245-C85E-460D-826C-47C048C5AB25}" type="presOf" srcId="{530042C7-3C50-4DA4-A9AB-AF94797BB5E1}" destId="{95784D06-20D5-4CFB-9F3D-64BC8AA1F499}" srcOrd="0" destOrd="0" presId="urn:microsoft.com/office/officeart/2005/8/layout/process5"/>
    <dgm:cxn modelId="{3F6953F6-2AD5-41E2-9630-7576D30B00BE}" type="presParOf" srcId="{0E569A44-78C9-40EF-9397-A665C3954C25}" destId="{19EF4BDF-0FF2-4039-8042-73FF0E5188EF}" srcOrd="0" destOrd="0" presId="urn:microsoft.com/office/officeart/2005/8/layout/process5"/>
    <dgm:cxn modelId="{7A0EFC31-91CD-47A5-970B-CA5C0A0D770D}" type="presParOf" srcId="{0E569A44-78C9-40EF-9397-A665C3954C25}" destId="{BE3E7E29-2F50-4DA6-96A2-91A88EB62C47}" srcOrd="1" destOrd="0" presId="urn:microsoft.com/office/officeart/2005/8/layout/process5"/>
    <dgm:cxn modelId="{4171769D-3534-4501-B8EA-95C671149531}" type="presParOf" srcId="{BE3E7E29-2F50-4DA6-96A2-91A88EB62C47}" destId="{624892D8-8AE9-4A08-AA0E-FE1ECC198D77}" srcOrd="0" destOrd="0" presId="urn:microsoft.com/office/officeart/2005/8/layout/process5"/>
    <dgm:cxn modelId="{03F1784B-CCD8-4D7E-81E0-0B9AE99838E4}" type="presParOf" srcId="{0E569A44-78C9-40EF-9397-A665C3954C25}" destId="{95784D06-20D5-4CFB-9F3D-64BC8AA1F499}" srcOrd="2" destOrd="0" presId="urn:microsoft.com/office/officeart/2005/8/layout/process5"/>
    <dgm:cxn modelId="{AE6ED2ED-2B6A-428C-ABDC-E3EE59A0C870}" type="presParOf" srcId="{0E569A44-78C9-40EF-9397-A665C3954C25}" destId="{46620097-864F-4361-B1B4-7E543D59EDC0}" srcOrd="3" destOrd="0" presId="urn:microsoft.com/office/officeart/2005/8/layout/process5"/>
    <dgm:cxn modelId="{FEA4E5BC-D115-4249-BC70-BA9A47857663}" type="presParOf" srcId="{46620097-864F-4361-B1B4-7E543D59EDC0}" destId="{A0753546-3D98-4340-AE34-D8F6AEC911C2}" srcOrd="0" destOrd="0" presId="urn:microsoft.com/office/officeart/2005/8/layout/process5"/>
    <dgm:cxn modelId="{DBE6149A-9354-4F80-8EBC-5374A131C98F}" type="presParOf" srcId="{0E569A44-78C9-40EF-9397-A665C3954C25}" destId="{F81D2025-5F72-49D4-B9C1-25F2B5F68341}"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29D312D-8E04-4DBF-B382-F668441DDDE4}"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4808203D-4C66-4E9A-A4C8-14CD63FCD1EB}">
      <dgm:prSet phldrT="[Texto]"/>
      <dgm:spPr/>
      <dgm:t>
        <a:bodyPr/>
        <a:lstStyle/>
        <a:p>
          <a:r>
            <a:rPr lang="es-ES" dirty="0"/>
            <a:t>Buscar alianzas con centros de educación superior y centros como CERES para desarrollar proyectos de vinculación con la comunidad</a:t>
          </a:r>
        </a:p>
      </dgm:t>
    </dgm:pt>
    <dgm:pt modelId="{EBCB16E1-C8B3-4975-B0E9-0F6D1AE00E64}" type="parTrans" cxnId="{3DE7D70A-7B10-40A0-894A-0331C1E49C55}">
      <dgm:prSet/>
      <dgm:spPr/>
      <dgm:t>
        <a:bodyPr/>
        <a:lstStyle/>
        <a:p>
          <a:endParaRPr lang="es-ES"/>
        </a:p>
      </dgm:t>
    </dgm:pt>
    <dgm:pt modelId="{1A673B5F-7A05-467B-BA32-329B6CBCD823}" type="sibTrans" cxnId="{3DE7D70A-7B10-40A0-894A-0331C1E49C55}">
      <dgm:prSet/>
      <dgm:spPr/>
      <dgm:t>
        <a:bodyPr/>
        <a:lstStyle/>
        <a:p>
          <a:endParaRPr lang="es-ES"/>
        </a:p>
      </dgm:t>
    </dgm:pt>
    <dgm:pt modelId="{1AC49C63-0601-490B-A9A7-06FCE3CCE302}">
      <dgm:prSet phldrT="[Texto]"/>
      <dgm:spPr/>
      <dgm:t>
        <a:bodyPr/>
        <a:lstStyle/>
        <a:p>
          <a:r>
            <a:rPr lang="es-ES" dirty="0"/>
            <a:t>Finalidad -&gt; Capacitar sobre RSE a los interesados internos y externos de las cooperativas.</a:t>
          </a:r>
        </a:p>
      </dgm:t>
    </dgm:pt>
    <dgm:pt modelId="{231E972E-E7C4-4863-8533-AFBA06EEDCCD}" type="parTrans" cxnId="{74713CBD-DCFB-4CE5-A0E8-2525223D0DA9}">
      <dgm:prSet/>
      <dgm:spPr/>
      <dgm:t>
        <a:bodyPr/>
        <a:lstStyle/>
        <a:p>
          <a:endParaRPr lang="es-ES"/>
        </a:p>
      </dgm:t>
    </dgm:pt>
    <dgm:pt modelId="{F31A98E2-3276-4B2B-A5B5-A6D969CAB926}" type="sibTrans" cxnId="{74713CBD-DCFB-4CE5-A0E8-2525223D0DA9}">
      <dgm:prSet/>
      <dgm:spPr/>
      <dgm:t>
        <a:bodyPr/>
        <a:lstStyle/>
        <a:p>
          <a:endParaRPr lang="es-ES"/>
        </a:p>
      </dgm:t>
    </dgm:pt>
    <dgm:pt modelId="{9C1FAF1F-3FE2-4238-BC16-3276FABB07E6}">
      <dgm:prSet phldrT="[Texto]"/>
      <dgm:spPr/>
      <dgm:t>
        <a:bodyPr/>
        <a:lstStyle/>
        <a:p>
          <a:r>
            <a:rPr lang="es-ES" dirty="0"/>
            <a:t>Debido a que la RSE es un tema incipiente en el Ecuador -&gt; Alianzas con asociaciones buscan fortalecer la aplicación, así como asegurar el crecimiento sostenible en el largo plazo.</a:t>
          </a:r>
        </a:p>
      </dgm:t>
    </dgm:pt>
    <dgm:pt modelId="{10AB9B3A-E8A0-4047-A3B4-8CB6682F17E5}" type="parTrans" cxnId="{D89CE7E8-1C9D-4D60-97D9-BE49B33386B6}">
      <dgm:prSet/>
      <dgm:spPr/>
      <dgm:t>
        <a:bodyPr/>
        <a:lstStyle/>
        <a:p>
          <a:endParaRPr lang="es-ES"/>
        </a:p>
      </dgm:t>
    </dgm:pt>
    <dgm:pt modelId="{29799E7B-E4CD-4EA7-8E61-56607ED69C82}" type="sibTrans" cxnId="{D89CE7E8-1C9D-4D60-97D9-BE49B33386B6}">
      <dgm:prSet/>
      <dgm:spPr/>
      <dgm:t>
        <a:bodyPr/>
        <a:lstStyle/>
        <a:p>
          <a:endParaRPr lang="es-ES"/>
        </a:p>
      </dgm:t>
    </dgm:pt>
    <dgm:pt modelId="{74B8144C-5614-47FB-BC87-260D4314456B}" type="pres">
      <dgm:prSet presAssocID="{029D312D-8E04-4DBF-B382-F668441DDDE4}" presName="diagram" presStyleCnt="0">
        <dgm:presLayoutVars>
          <dgm:dir/>
          <dgm:resizeHandles val="exact"/>
        </dgm:presLayoutVars>
      </dgm:prSet>
      <dgm:spPr/>
      <dgm:t>
        <a:bodyPr/>
        <a:lstStyle/>
        <a:p>
          <a:endParaRPr lang="es-ES"/>
        </a:p>
      </dgm:t>
    </dgm:pt>
    <dgm:pt modelId="{F5B39E6E-5BCB-4AD3-86B5-232532A2853C}" type="pres">
      <dgm:prSet presAssocID="{4808203D-4C66-4E9A-A4C8-14CD63FCD1EB}" presName="node" presStyleLbl="node1" presStyleIdx="0" presStyleCnt="3">
        <dgm:presLayoutVars>
          <dgm:bulletEnabled val="1"/>
        </dgm:presLayoutVars>
      </dgm:prSet>
      <dgm:spPr/>
      <dgm:t>
        <a:bodyPr/>
        <a:lstStyle/>
        <a:p>
          <a:endParaRPr lang="es-ES"/>
        </a:p>
      </dgm:t>
    </dgm:pt>
    <dgm:pt modelId="{0EA34361-5D37-4F4E-9B8C-6667C65A0740}" type="pres">
      <dgm:prSet presAssocID="{1A673B5F-7A05-467B-BA32-329B6CBCD823}" presName="sibTrans" presStyleLbl="sibTrans2D1" presStyleIdx="0" presStyleCnt="2"/>
      <dgm:spPr/>
      <dgm:t>
        <a:bodyPr/>
        <a:lstStyle/>
        <a:p>
          <a:endParaRPr lang="es-ES"/>
        </a:p>
      </dgm:t>
    </dgm:pt>
    <dgm:pt modelId="{96FCDB37-EC01-41C7-B4FB-12C342541446}" type="pres">
      <dgm:prSet presAssocID="{1A673B5F-7A05-467B-BA32-329B6CBCD823}" presName="connectorText" presStyleLbl="sibTrans2D1" presStyleIdx="0" presStyleCnt="2"/>
      <dgm:spPr/>
      <dgm:t>
        <a:bodyPr/>
        <a:lstStyle/>
        <a:p>
          <a:endParaRPr lang="es-ES"/>
        </a:p>
      </dgm:t>
    </dgm:pt>
    <dgm:pt modelId="{CC1162CB-088F-4B84-8CF9-C4D5667800CB}" type="pres">
      <dgm:prSet presAssocID="{1AC49C63-0601-490B-A9A7-06FCE3CCE302}" presName="node" presStyleLbl="node1" presStyleIdx="1" presStyleCnt="3">
        <dgm:presLayoutVars>
          <dgm:bulletEnabled val="1"/>
        </dgm:presLayoutVars>
      </dgm:prSet>
      <dgm:spPr/>
      <dgm:t>
        <a:bodyPr/>
        <a:lstStyle/>
        <a:p>
          <a:endParaRPr lang="es-ES"/>
        </a:p>
      </dgm:t>
    </dgm:pt>
    <dgm:pt modelId="{F43DA150-A0B0-4E81-B908-E5899345E8F4}" type="pres">
      <dgm:prSet presAssocID="{F31A98E2-3276-4B2B-A5B5-A6D969CAB926}" presName="sibTrans" presStyleLbl="sibTrans2D1" presStyleIdx="1" presStyleCnt="2"/>
      <dgm:spPr/>
      <dgm:t>
        <a:bodyPr/>
        <a:lstStyle/>
        <a:p>
          <a:endParaRPr lang="es-ES"/>
        </a:p>
      </dgm:t>
    </dgm:pt>
    <dgm:pt modelId="{22414443-1FDB-4532-974F-CA93A245BFA2}" type="pres">
      <dgm:prSet presAssocID="{F31A98E2-3276-4B2B-A5B5-A6D969CAB926}" presName="connectorText" presStyleLbl="sibTrans2D1" presStyleIdx="1" presStyleCnt="2"/>
      <dgm:spPr/>
      <dgm:t>
        <a:bodyPr/>
        <a:lstStyle/>
        <a:p>
          <a:endParaRPr lang="es-ES"/>
        </a:p>
      </dgm:t>
    </dgm:pt>
    <dgm:pt modelId="{88C6228B-716E-42AA-9992-4DB4C6DE06D0}" type="pres">
      <dgm:prSet presAssocID="{9C1FAF1F-3FE2-4238-BC16-3276FABB07E6}" presName="node" presStyleLbl="node1" presStyleIdx="2" presStyleCnt="3">
        <dgm:presLayoutVars>
          <dgm:bulletEnabled val="1"/>
        </dgm:presLayoutVars>
      </dgm:prSet>
      <dgm:spPr/>
      <dgm:t>
        <a:bodyPr/>
        <a:lstStyle/>
        <a:p>
          <a:endParaRPr lang="es-ES"/>
        </a:p>
      </dgm:t>
    </dgm:pt>
  </dgm:ptLst>
  <dgm:cxnLst>
    <dgm:cxn modelId="{CED7BFF7-A2AB-42F4-8979-43B6339D6285}" type="presOf" srcId="{029D312D-8E04-4DBF-B382-F668441DDDE4}" destId="{74B8144C-5614-47FB-BC87-260D4314456B}" srcOrd="0" destOrd="0" presId="urn:microsoft.com/office/officeart/2005/8/layout/process5"/>
    <dgm:cxn modelId="{534C8666-C69D-4DCB-87F3-8492CAE79066}" type="presOf" srcId="{1AC49C63-0601-490B-A9A7-06FCE3CCE302}" destId="{CC1162CB-088F-4B84-8CF9-C4D5667800CB}" srcOrd="0" destOrd="0" presId="urn:microsoft.com/office/officeart/2005/8/layout/process5"/>
    <dgm:cxn modelId="{5DE2BA45-37A6-4F21-A67D-97ECF7DAF3D4}" type="presOf" srcId="{F31A98E2-3276-4B2B-A5B5-A6D969CAB926}" destId="{F43DA150-A0B0-4E81-B908-E5899345E8F4}" srcOrd="0" destOrd="0" presId="urn:microsoft.com/office/officeart/2005/8/layout/process5"/>
    <dgm:cxn modelId="{3DE7D70A-7B10-40A0-894A-0331C1E49C55}" srcId="{029D312D-8E04-4DBF-B382-F668441DDDE4}" destId="{4808203D-4C66-4E9A-A4C8-14CD63FCD1EB}" srcOrd="0" destOrd="0" parTransId="{EBCB16E1-C8B3-4975-B0E9-0F6D1AE00E64}" sibTransId="{1A673B5F-7A05-467B-BA32-329B6CBCD823}"/>
    <dgm:cxn modelId="{AFBBFA6E-8879-4AA4-ABF8-7B1B0138BE8C}" type="presOf" srcId="{1A673B5F-7A05-467B-BA32-329B6CBCD823}" destId="{96FCDB37-EC01-41C7-B4FB-12C342541446}" srcOrd="1" destOrd="0" presId="urn:microsoft.com/office/officeart/2005/8/layout/process5"/>
    <dgm:cxn modelId="{CD241D79-AE10-4C9D-8551-FD65396183E9}" type="presOf" srcId="{1A673B5F-7A05-467B-BA32-329B6CBCD823}" destId="{0EA34361-5D37-4F4E-9B8C-6667C65A0740}" srcOrd="0" destOrd="0" presId="urn:microsoft.com/office/officeart/2005/8/layout/process5"/>
    <dgm:cxn modelId="{74713CBD-DCFB-4CE5-A0E8-2525223D0DA9}" srcId="{029D312D-8E04-4DBF-B382-F668441DDDE4}" destId="{1AC49C63-0601-490B-A9A7-06FCE3CCE302}" srcOrd="1" destOrd="0" parTransId="{231E972E-E7C4-4863-8533-AFBA06EEDCCD}" sibTransId="{F31A98E2-3276-4B2B-A5B5-A6D969CAB926}"/>
    <dgm:cxn modelId="{EF78424F-CA95-4BB1-AE95-5ECA627D1CC9}" type="presOf" srcId="{F31A98E2-3276-4B2B-A5B5-A6D969CAB926}" destId="{22414443-1FDB-4532-974F-CA93A245BFA2}" srcOrd="1" destOrd="0" presId="urn:microsoft.com/office/officeart/2005/8/layout/process5"/>
    <dgm:cxn modelId="{D89CE7E8-1C9D-4D60-97D9-BE49B33386B6}" srcId="{029D312D-8E04-4DBF-B382-F668441DDDE4}" destId="{9C1FAF1F-3FE2-4238-BC16-3276FABB07E6}" srcOrd="2" destOrd="0" parTransId="{10AB9B3A-E8A0-4047-A3B4-8CB6682F17E5}" sibTransId="{29799E7B-E4CD-4EA7-8E61-56607ED69C82}"/>
    <dgm:cxn modelId="{99AE32A8-4698-4EFA-9895-C998F1360617}" type="presOf" srcId="{9C1FAF1F-3FE2-4238-BC16-3276FABB07E6}" destId="{88C6228B-716E-42AA-9992-4DB4C6DE06D0}" srcOrd="0" destOrd="0" presId="urn:microsoft.com/office/officeart/2005/8/layout/process5"/>
    <dgm:cxn modelId="{D9D0877C-842B-42F5-833C-56186B8E5919}" type="presOf" srcId="{4808203D-4C66-4E9A-A4C8-14CD63FCD1EB}" destId="{F5B39E6E-5BCB-4AD3-86B5-232532A2853C}" srcOrd="0" destOrd="0" presId="urn:microsoft.com/office/officeart/2005/8/layout/process5"/>
    <dgm:cxn modelId="{A4B63FC8-339C-40AB-A570-C4EDE8F84E92}" type="presParOf" srcId="{74B8144C-5614-47FB-BC87-260D4314456B}" destId="{F5B39E6E-5BCB-4AD3-86B5-232532A2853C}" srcOrd="0" destOrd="0" presId="urn:microsoft.com/office/officeart/2005/8/layout/process5"/>
    <dgm:cxn modelId="{A6E9BB9A-9D58-4E4E-A10B-56BFFBE99365}" type="presParOf" srcId="{74B8144C-5614-47FB-BC87-260D4314456B}" destId="{0EA34361-5D37-4F4E-9B8C-6667C65A0740}" srcOrd="1" destOrd="0" presId="urn:microsoft.com/office/officeart/2005/8/layout/process5"/>
    <dgm:cxn modelId="{12C6A7EE-1EBB-4544-8C52-F5CA23A87ABA}" type="presParOf" srcId="{0EA34361-5D37-4F4E-9B8C-6667C65A0740}" destId="{96FCDB37-EC01-41C7-B4FB-12C342541446}" srcOrd="0" destOrd="0" presId="urn:microsoft.com/office/officeart/2005/8/layout/process5"/>
    <dgm:cxn modelId="{51E3D7AF-BBDA-4171-A310-3C7D7001D5F3}" type="presParOf" srcId="{74B8144C-5614-47FB-BC87-260D4314456B}" destId="{CC1162CB-088F-4B84-8CF9-C4D5667800CB}" srcOrd="2" destOrd="0" presId="urn:microsoft.com/office/officeart/2005/8/layout/process5"/>
    <dgm:cxn modelId="{2971BA63-28EC-4B76-A928-85E86A5271CA}" type="presParOf" srcId="{74B8144C-5614-47FB-BC87-260D4314456B}" destId="{F43DA150-A0B0-4E81-B908-E5899345E8F4}" srcOrd="3" destOrd="0" presId="urn:microsoft.com/office/officeart/2005/8/layout/process5"/>
    <dgm:cxn modelId="{24CDA991-AB40-4EEF-A577-1E483037D8E0}" type="presParOf" srcId="{F43DA150-A0B0-4E81-B908-E5899345E8F4}" destId="{22414443-1FDB-4532-974F-CA93A245BFA2}" srcOrd="0" destOrd="0" presId="urn:microsoft.com/office/officeart/2005/8/layout/process5"/>
    <dgm:cxn modelId="{64E43830-83AA-4349-A23F-7005222941BB}" type="presParOf" srcId="{74B8144C-5614-47FB-BC87-260D4314456B}" destId="{88C6228B-716E-42AA-9992-4DB4C6DE06D0}"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BBC1A9B-6525-46E8-AE40-4098790D833F}"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AFB55D5B-206A-47DD-BB17-6AB98DA5A7CF}">
      <dgm:prSet phldrT="[Texto]" custT="1"/>
      <dgm:spPr/>
      <dgm:t>
        <a:bodyPr/>
        <a:lstStyle/>
        <a:p>
          <a:r>
            <a:rPr lang="es-ES" sz="1500" dirty="0"/>
            <a:t>Solicitar capacitaciones a las autoridades pertinentes para asesorar a las cooperativas de los segmentos 2, 3, 4 y 5 acerca del funcionamiento del Fondo de Liquidez -&gt; Condiciones para el acceso en busca de financiamiento -&gt; Cumplir con sus obligaciones en el corto plazo. </a:t>
          </a:r>
        </a:p>
      </dgm:t>
    </dgm:pt>
    <dgm:pt modelId="{CE7774D9-4CDE-467D-AD92-7217C41A737C}" type="parTrans" cxnId="{62906488-8D5A-4C12-8AE1-AC0F8FB44708}">
      <dgm:prSet/>
      <dgm:spPr/>
      <dgm:t>
        <a:bodyPr/>
        <a:lstStyle/>
        <a:p>
          <a:endParaRPr lang="es-ES" sz="1500"/>
        </a:p>
      </dgm:t>
    </dgm:pt>
    <dgm:pt modelId="{1E9000E1-7B82-4CDD-92E7-F8658CCBEA7C}" type="sibTrans" cxnId="{62906488-8D5A-4C12-8AE1-AC0F8FB44708}">
      <dgm:prSet custT="1"/>
      <dgm:spPr/>
      <dgm:t>
        <a:bodyPr/>
        <a:lstStyle/>
        <a:p>
          <a:endParaRPr lang="es-ES" sz="1500"/>
        </a:p>
      </dgm:t>
    </dgm:pt>
    <dgm:pt modelId="{DA18C07D-04CE-4B72-BDAA-6578CFC5F0FD}">
      <dgm:prSet phldrT="[Texto]" custT="1"/>
      <dgm:spPr/>
      <dgm:t>
        <a:bodyPr/>
        <a:lstStyle/>
        <a:p>
          <a:r>
            <a:rPr lang="es-ES" sz="1500" dirty="0"/>
            <a:t>No existe normativa que muestre de manera clara la utilización de dicho fondo para los segmentos mencionados.</a:t>
          </a:r>
        </a:p>
      </dgm:t>
    </dgm:pt>
    <dgm:pt modelId="{CB9106FE-3536-4B53-860E-EEE370E84F0A}" type="parTrans" cxnId="{412B0C3E-2E50-4A9F-B169-8DB49CE750AD}">
      <dgm:prSet/>
      <dgm:spPr/>
      <dgm:t>
        <a:bodyPr/>
        <a:lstStyle/>
        <a:p>
          <a:endParaRPr lang="es-ES" sz="1500"/>
        </a:p>
      </dgm:t>
    </dgm:pt>
    <dgm:pt modelId="{7A3C14BA-8D5A-465F-AE9F-1D27E656D7C3}" type="sibTrans" cxnId="{412B0C3E-2E50-4A9F-B169-8DB49CE750AD}">
      <dgm:prSet custT="1"/>
      <dgm:spPr/>
      <dgm:t>
        <a:bodyPr/>
        <a:lstStyle/>
        <a:p>
          <a:endParaRPr lang="es-ES" sz="1500"/>
        </a:p>
      </dgm:t>
    </dgm:pt>
    <dgm:pt modelId="{7049FC22-A250-40E7-9EC1-2144C5709CDB}">
      <dgm:prSet phldrT="[Texto]" custT="1"/>
      <dgm:spPr/>
      <dgm:t>
        <a:bodyPr/>
        <a:lstStyle/>
        <a:p>
          <a:r>
            <a:rPr lang="es-ES" sz="1500" dirty="0"/>
            <a:t>En cuanto a la reducida captación del público en los segmentos 2 y 3 -&gt; Fortalecimiento de las estrategias de captación, mejorar la estructura organizacional -&gt; Entregar información óptima, oportuna y transparente para crear confianza en los cuentahabientes -&gt; equilibrar sus operaciones de intermediación financiera.</a:t>
          </a:r>
        </a:p>
      </dgm:t>
    </dgm:pt>
    <dgm:pt modelId="{8EFCC556-09AE-4820-AC6D-1D283C09AEF3}" type="parTrans" cxnId="{8A045393-D249-45E2-BFD2-27F598EFA92A}">
      <dgm:prSet/>
      <dgm:spPr/>
      <dgm:t>
        <a:bodyPr/>
        <a:lstStyle/>
        <a:p>
          <a:endParaRPr lang="es-ES" sz="1500"/>
        </a:p>
      </dgm:t>
    </dgm:pt>
    <dgm:pt modelId="{4BAAB1A5-B6BF-48CD-8B5F-4DD48227E981}" type="sibTrans" cxnId="{8A045393-D249-45E2-BFD2-27F598EFA92A}">
      <dgm:prSet custT="1"/>
      <dgm:spPr/>
      <dgm:t>
        <a:bodyPr/>
        <a:lstStyle/>
        <a:p>
          <a:endParaRPr lang="es-ES" sz="1500"/>
        </a:p>
      </dgm:t>
    </dgm:pt>
    <dgm:pt modelId="{735544A1-4E2C-4B49-832C-1E1B38503685}">
      <dgm:prSet phldrT="[Texto]" custT="1"/>
      <dgm:spPr/>
      <dgm:t>
        <a:bodyPr/>
        <a:lstStyle/>
        <a:p>
          <a:r>
            <a:rPr lang="es-ES" sz="1500" dirty="0"/>
            <a:t>Obtención de índices de liquidez razonables y aptos para la comparación frente a la información obtenida de otras cooperativas. </a:t>
          </a:r>
        </a:p>
      </dgm:t>
    </dgm:pt>
    <dgm:pt modelId="{B9A4AE45-41A6-4E31-B225-BAD3F641CFE3}" type="parTrans" cxnId="{22FFDEF7-03F1-4F53-B9D3-CB0B057C931C}">
      <dgm:prSet/>
      <dgm:spPr/>
      <dgm:t>
        <a:bodyPr/>
        <a:lstStyle/>
        <a:p>
          <a:endParaRPr lang="es-ES" sz="1500"/>
        </a:p>
      </dgm:t>
    </dgm:pt>
    <dgm:pt modelId="{0D68F8D5-DE57-43A3-93F8-B438CC81FAEB}" type="sibTrans" cxnId="{22FFDEF7-03F1-4F53-B9D3-CB0B057C931C}">
      <dgm:prSet/>
      <dgm:spPr/>
      <dgm:t>
        <a:bodyPr/>
        <a:lstStyle/>
        <a:p>
          <a:endParaRPr lang="es-ES" sz="1500"/>
        </a:p>
      </dgm:t>
    </dgm:pt>
    <dgm:pt modelId="{4800BE95-3557-4E6D-B4EA-D4246EC763E9}" type="pres">
      <dgm:prSet presAssocID="{1BBC1A9B-6525-46E8-AE40-4098790D833F}" presName="diagram" presStyleCnt="0">
        <dgm:presLayoutVars>
          <dgm:dir/>
          <dgm:resizeHandles val="exact"/>
        </dgm:presLayoutVars>
      </dgm:prSet>
      <dgm:spPr/>
      <dgm:t>
        <a:bodyPr/>
        <a:lstStyle/>
        <a:p>
          <a:endParaRPr lang="es-ES"/>
        </a:p>
      </dgm:t>
    </dgm:pt>
    <dgm:pt modelId="{8D81A557-7F5B-4728-9F35-5046278EDAA8}" type="pres">
      <dgm:prSet presAssocID="{AFB55D5B-206A-47DD-BB17-6AB98DA5A7CF}" presName="node" presStyleLbl="node1" presStyleIdx="0" presStyleCnt="4">
        <dgm:presLayoutVars>
          <dgm:bulletEnabled val="1"/>
        </dgm:presLayoutVars>
      </dgm:prSet>
      <dgm:spPr/>
      <dgm:t>
        <a:bodyPr/>
        <a:lstStyle/>
        <a:p>
          <a:endParaRPr lang="es-ES"/>
        </a:p>
      </dgm:t>
    </dgm:pt>
    <dgm:pt modelId="{5026A947-F3D3-4668-921C-557CF1B7D0A2}" type="pres">
      <dgm:prSet presAssocID="{1E9000E1-7B82-4CDD-92E7-F8658CCBEA7C}" presName="sibTrans" presStyleLbl="sibTrans2D1" presStyleIdx="0" presStyleCnt="3"/>
      <dgm:spPr/>
      <dgm:t>
        <a:bodyPr/>
        <a:lstStyle/>
        <a:p>
          <a:endParaRPr lang="es-ES"/>
        </a:p>
      </dgm:t>
    </dgm:pt>
    <dgm:pt modelId="{15893BAB-5B7D-4769-8E03-0250BD501095}" type="pres">
      <dgm:prSet presAssocID="{1E9000E1-7B82-4CDD-92E7-F8658CCBEA7C}" presName="connectorText" presStyleLbl="sibTrans2D1" presStyleIdx="0" presStyleCnt="3"/>
      <dgm:spPr/>
      <dgm:t>
        <a:bodyPr/>
        <a:lstStyle/>
        <a:p>
          <a:endParaRPr lang="es-ES"/>
        </a:p>
      </dgm:t>
    </dgm:pt>
    <dgm:pt modelId="{B960DEA1-58C4-45E0-BD84-413C83C70956}" type="pres">
      <dgm:prSet presAssocID="{DA18C07D-04CE-4B72-BDAA-6578CFC5F0FD}" presName="node" presStyleLbl="node1" presStyleIdx="1" presStyleCnt="4">
        <dgm:presLayoutVars>
          <dgm:bulletEnabled val="1"/>
        </dgm:presLayoutVars>
      </dgm:prSet>
      <dgm:spPr/>
      <dgm:t>
        <a:bodyPr/>
        <a:lstStyle/>
        <a:p>
          <a:endParaRPr lang="es-ES"/>
        </a:p>
      </dgm:t>
    </dgm:pt>
    <dgm:pt modelId="{A34E3B2A-9D09-4AAF-BCF2-251F81742A99}" type="pres">
      <dgm:prSet presAssocID="{7A3C14BA-8D5A-465F-AE9F-1D27E656D7C3}" presName="sibTrans" presStyleLbl="sibTrans2D1" presStyleIdx="1" presStyleCnt="3"/>
      <dgm:spPr/>
      <dgm:t>
        <a:bodyPr/>
        <a:lstStyle/>
        <a:p>
          <a:endParaRPr lang="es-ES"/>
        </a:p>
      </dgm:t>
    </dgm:pt>
    <dgm:pt modelId="{719E28DE-8E53-4859-88BB-7F173F06410E}" type="pres">
      <dgm:prSet presAssocID="{7A3C14BA-8D5A-465F-AE9F-1D27E656D7C3}" presName="connectorText" presStyleLbl="sibTrans2D1" presStyleIdx="1" presStyleCnt="3"/>
      <dgm:spPr/>
      <dgm:t>
        <a:bodyPr/>
        <a:lstStyle/>
        <a:p>
          <a:endParaRPr lang="es-ES"/>
        </a:p>
      </dgm:t>
    </dgm:pt>
    <dgm:pt modelId="{EDF7BC11-72FE-44E4-B92B-2A2F4D4790CE}" type="pres">
      <dgm:prSet presAssocID="{7049FC22-A250-40E7-9EC1-2144C5709CDB}" presName="node" presStyleLbl="node1" presStyleIdx="2" presStyleCnt="4">
        <dgm:presLayoutVars>
          <dgm:bulletEnabled val="1"/>
        </dgm:presLayoutVars>
      </dgm:prSet>
      <dgm:spPr/>
      <dgm:t>
        <a:bodyPr/>
        <a:lstStyle/>
        <a:p>
          <a:endParaRPr lang="es-ES"/>
        </a:p>
      </dgm:t>
    </dgm:pt>
    <dgm:pt modelId="{EDBA053E-35C7-4DFA-BD68-980C6293C53D}" type="pres">
      <dgm:prSet presAssocID="{4BAAB1A5-B6BF-48CD-8B5F-4DD48227E981}" presName="sibTrans" presStyleLbl="sibTrans2D1" presStyleIdx="2" presStyleCnt="3"/>
      <dgm:spPr/>
      <dgm:t>
        <a:bodyPr/>
        <a:lstStyle/>
        <a:p>
          <a:endParaRPr lang="es-ES"/>
        </a:p>
      </dgm:t>
    </dgm:pt>
    <dgm:pt modelId="{6A4AA997-43BD-4CEA-B687-5B3DAA3DE5B2}" type="pres">
      <dgm:prSet presAssocID="{4BAAB1A5-B6BF-48CD-8B5F-4DD48227E981}" presName="connectorText" presStyleLbl="sibTrans2D1" presStyleIdx="2" presStyleCnt="3"/>
      <dgm:spPr/>
      <dgm:t>
        <a:bodyPr/>
        <a:lstStyle/>
        <a:p>
          <a:endParaRPr lang="es-ES"/>
        </a:p>
      </dgm:t>
    </dgm:pt>
    <dgm:pt modelId="{2864F610-E207-47DD-A43E-4696F8F9C48F}" type="pres">
      <dgm:prSet presAssocID="{735544A1-4E2C-4B49-832C-1E1B38503685}" presName="node" presStyleLbl="node1" presStyleIdx="3" presStyleCnt="4">
        <dgm:presLayoutVars>
          <dgm:bulletEnabled val="1"/>
        </dgm:presLayoutVars>
      </dgm:prSet>
      <dgm:spPr/>
      <dgm:t>
        <a:bodyPr/>
        <a:lstStyle/>
        <a:p>
          <a:endParaRPr lang="es-ES"/>
        </a:p>
      </dgm:t>
    </dgm:pt>
  </dgm:ptLst>
  <dgm:cxnLst>
    <dgm:cxn modelId="{2BD92A50-B77A-4E07-B4FA-618BB1019E0D}" type="presOf" srcId="{4BAAB1A5-B6BF-48CD-8B5F-4DD48227E981}" destId="{6A4AA997-43BD-4CEA-B687-5B3DAA3DE5B2}" srcOrd="1" destOrd="0" presId="urn:microsoft.com/office/officeart/2005/8/layout/process5"/>
    <dgm:cxn modelId="{8A045393-D249-45E2-BFD2-27F598EFA92A}" srcId="{1BBC1A9B-6525-46E8-AE40-4098790D833F}" destId="{7049FC22-A250-40E7-9EC1-2144C5709CDB}" srcOrd="2" destOrd="0" parTransId="{8EFCC556-09AE-4820-AC6D-1D283C09AEF3}" sibTransId="{4BAAB1A5-B6BF-48CD-8B5F-4DD48227E981}"/>
    <dgm:cxn modelId="{F023B605-E6C6-4420-8AB3-B6108508B974}" type="presOf" srcId="{DA18C07D-04CE-4B72-BDAA-6578CFC5F0FD}" destId="{B960DEA1-58C4-45E0-BD84-413C83C70956}" srcOrd="0" destOrd="0" presId="urn:microsoft.com/office/officeart/2005/8/layout/process5"/>
    <dgm:cxn modelId="{87909A89-55AA-4073-99D4-4C6A3934C977}" type="presOf" srcId="{AFB55D5B-206A-47DD-BB17-6AB98DA5A7CF}" destId="{8D81A557-7F5B-4728-9F35-5046278EDAA8}" srcOrd="0" destOrd="0" presId="urn:microsoft.com/office/officeart/2005/8/layout/process5"/>
    <dgm:cxn modelId="{1BF5F680-A597-4312-AE9A-8ED1C02C71D4}" type="presOf" srcId="{1BBC1A9B-6525-46E8-AE40-4098790D833F}" destId="{4800BE95-3557-4E6D-B4EA-D4246EC763E9}" srcOrd="0" destOrd="0" presId="urn:microsoft.com/office/officeart/2005/8/layout/process5"/>
    <dgm:cxn modelId="{AB0B07EF-2DD9-494A-B497-0CD05FF7BD20}" type="presOf" srcId="{1E9000E1-7B82-4CDD-92E7-F8658CCBEA7C}" destId="{5026A947-F3D3-4668-921C-557CF1B7D0A2}" srcOrd="0" destOrd="0" presId="urn:microsoft.com/office/officeart/2005/8/layout/process5"/>
    <dgm:cxn modelId="{27E23AE9-4BF9-4ADF-B86E-861D9A506FE6}" type="presOf" srcId="{7A3C14BA-8D5A-465F-AE9F-1D27E656D7C3}" destId="{A34E3B2A-9D09-4AAF-BCF2-251F81742A99}" srcOrd="0" destOrd="0" presId="urn:microsoft.com/office/officeart/2005/8/layout/process5"/>
    <dgm:cxn modelId="{276F9999-5B72-4929-B7B7-6AC971671044}" type="presOf" srcId="{735544A1-4E2C-4B49-832C-1E1B38503685}" destId="{2864F610-E207-47DD-A43E-4696F8F9C48F}" srcOrd="0" destOrd="0" presId="urn:microsoft.com/office/officeart/2005/8/layout/process5"/>
    <dgm:cxn modelId="{6FE79092-F9AD-4678-8932-36878F2C5CC7}" type="presOf" srcId="{4BAAB1A5-B6BF-48CD-8B5F-4DD48227E981}" destId="{EDBA053E-35C7-4DFA-BD68-980C6293C53D}" srcOrd="0" destOrd="0" presId="urn:microsoft.com/office/officeart/2005/8/layout/process5"/>
    <dgm:cxn modelId="{62906488-8D5A-4C12-8AE1-AC0F8FB44708}" srcId="{1BBC1A9B-6525-46E8-AE40-4098790D833F}" destId="{AFB55D5B-206A-47DD-BB17-6AB98DA5A7CF}" srcOrd="0" destOrd="0" parTransId="{CE7774D9-4CDE-467D-AD92-7217C41A737C}" sibTransId="{1E9000E1-7B82-4CDD-92E7-F8658CCBEA7C}"/>
    <dgm:cxn modelId="{3E1D57C9-B21E-42FC-8650-81994F4D5A86}" type="presOf" srcId="{7A3C14BA-8D5A-465F-AE9F-1D27E656D7C3}" destId="{719E28DE-8E53-4859-88BB-7F173F06410E}" srcOrd="1" destOrd="0" presId="urn:microsoft.com/office/officeart/2005/8/layout/process5"/>
    <dgm:cxn modelId="{412B0C3E-2E50-4A9F-B169-8DB49CE750AD}" srcId="{1BBC1A9B-6525-46E8-AE40-4098790D833F}" destId="{DA18C07D-04CE-4B72-BDAA-6578CFC5F0FD}" srcOrd="1" destOrd="0" parTransId="{CB9106FE-3536-4B53-860E-EEE370E84F0A}" sibTransId="{7A3C14BA-8D5A-465F-AE9F-1D27E656D7C3}"/>
    <dgm:cxn modelId="{22FFDEF7-03F1-4F53-B9D3-CB0B057C931C}" srcId="{1BBC1A9B-6525-46E8-AE40-4098790D833F}" destId="{735544A1-4E2C-4B49-832C-1E1B38503685}" srcOrd="3" destOrd="0" parTransId="{B9A4AE45-41A6-4E31-B225-BAD3F641CFE3}" sibTransId="{0D68F8D5-DE57-43A3-93F8-B438CC81FAEB}"/>
    <dgm:cxn modelId="{766774F1-24A8-4CB6-82E7-AB2646CF41BF}" type="presOf" srcId="{1E9000E1-7B82-4CDD-92E7-F8658CCBEA7C}" destId="{15893BAB-5B7D-4769-8E03-0250BD501095}" srcOrd="1" destOrd="0" presId="urn:microsoft.com/office/officeart/2005/8/layout/process5"/>
    <dgm:cxn modelId="{61F09F57-2D84-48AF-9912-D0A2C7BF6A2F}" type="presOf" srcId="{7049FC22-A250-40E7-9EC1-2144C5709CDB}" destId="{EDF7BC11-72FE-44E4-B92B-2A2F4D4790CE}" srcOrd="0" destOrd="0" presId="urn:microsoft.com/office/officeart/2005/8/layout/process5"/>
    <dgm:cxn modelId="{698D9BCA-E785-4D9D-AB3A-73F87642637B}" type="presParOf" srcId="{4800BE95-3557-4E6D-B4EA-D4246EC763E9}" destId="{8D81A557-7F5B-4728-9F35-5046278EDAA8}" srcOrd="0" destOrd="0" presId="urn:microsoft.com/office/officeart/2005/8/layout/process5"/>
    <dgm:cxn modelId="{B3AD1AB6-AEA3-46E6-8931-07B72ADE5F8F}" type="presParOf" srcId="{4800BE95-3557-4E6D-B4EA-D4246EC763E9}" destId="{5026A947-F3D3-4668-921C-557CF1B7D0A2}" srcOrd="1" destOrd="0" presId="urn:microsoft.com/office/officeart/2005/8/layout/process5"/>
    <dgm:cxn modelId="{C73D74F9-06FB-48C7-BDE5-BA5AD4564308}" type="presParOf" srcId="{5026A947-F3D3-4668-921C-557CF1B7D0A2}" destId="{15893BAB-5B7D-4769-8E03-0250BD501095}" srcOrd="0" destOrd="0" presId="urn:microsoft.com/office/officeart/2005/8/layout/process5"/>
    <dgm:cxn modelId="{E083D351-8D6E-451F-9D90-BBDC026A6BB8}" type="presParOf" srcId="{4800BE95-3557-4E6D-B4EA-D4246EC763E9}" destId="{B960DEA1-58C4-45E0-BD84-413C83C70956}" srcOrd="2" destOrd="0" presId="urn:microsoft.com/office/officeart/2005/8/layout/process5"/>
    <dgm:cxn modelId="{751CAE8E-DCFE-4887-B409-3153D21944D5}" type="presParOf" srcId="{4800BE95-3557-4E6D-B4EA-D4246EC763E9}" destId="{A34E3B2A-9D09-4AAF-BCF2-251F81742A99}" srcOrd="3" destOrd="0" presId="urn:microsoft.com/office/officeart/2005/8/layout/process5"/>
    <dgm:cxn modelId="{7C5E1F1F-0E46-48DA-BE5F-FC36615C1108}" type="presParOf" srcId="{A34E3B2A-9D09-4AAF-BCF2-251F81742A99}" destId="{719E28DE-8E53-4859-88BB-7F173F06410E}" srcOrd="0" destOrd="0" presId="urn:microsoft.com/office/officeart/2005/8/layout/process5"/>
    <dgm:cxn modelId="{DE687088-A16B-4940-B9FF-909930497288}" type="presParOf" srcId="{4800BE95-3557-4E6D-B4EA-D4246EC763E9}" destId="{EDF7BC11-72FE-44E4-B92B-2A2F4D4790CE}" srcOrd="4" destOrd="0" presId="urn:microsoft.com/office/officeart/2005/8/layout/process5"/>
    <dgm:cxn modelId="{48D4EA1D-1F70-41BF-B2B7-C601DE331EFE}" type="presParOf" srcId="{4800BE95-3557-4E6D-B4EA-D4246EC763E9}" destId="{EDBA053E-35C7-4DFA-BD68-980C6293C53D}" srcOrd="5" destOrd="0" presId="urn:microsoft.com/office/officeart/2005/8/layout/process5"/>
    <dgm:cxn modelId="{62CD7330-F2A4-4118-8F5D-FDE1BABFFBE4}" type="presParOf" srcId="{EDBA053E-35C7-4DFA-BD68-980C6293C53D}" destId="{6A4AA997-43BD-4CEA-B687-5B3DAA3DE5B2}" srcOrd="0" destOrd="0" presId="urn:microsoft.com/office/officeart/2005/8/layout/process5"/>
    <dgm:cxn modelId="{B0C411B9-11F1-4692-B714-65FAAB59FF65}" type="presParOf" srcId="{4800BE95-3557-4E6D-B4EA-D4246EC763E9}" destId="{2864F610-E207-47DD-A43E-4696F8F9C48F}"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9CA3BD-F8A2-4534-BA9D-8205296D61E7}" type="doc">
      <dgm:prSet loTypeId="urn:microsoft.com/office/officeart/2008/layout/SquareAccentList" loCatId="list" qsTypeId="urn:microsoft.com/office/officeart/2005/8/quickstyle/simple1" qsCatId="simple" csTypeId="urn:microsoft.com/office/officeart/2005/8/colors/accent1_1" csCatId="accent1" phldr="1"/>
      <dgm:spPr/>
      <dgm:t>
        <a:bodyPr/>
        <a:lstStyle/>
        <a:p>
          <a:endParaRPr lang="es-ES"/>
        </a:p>
      </dgm:t>
    </dgm:pt>
    <dgm:pt modelId="{C9668698-AC8A-429C-80CA-E09CDC70A394}">
      <dgm:prSet custT="1"/>
      <dgm:spPr/>
      <dgm:t>
        <a:bodyPr/>
        <a:lstStyle/>
        <a:p>
          <a:r>
            <a:rPr lang="es-ES" sz="2400" dirty="0"/>
            <a:t>Desarrollo Sostenible 2015-2030 </a:t>
          </a:r>
        </a:p>
      </dgm:t>
    </dgm:pt>
    <dgm:pt modelId="{1C8851EF-BE62-4C6A-937A-565B51453BE5}" type="parTrans" cxnId="{72B74041-CC63-44A2-911A-17522771AAD0}">
      <dgm:prSet/>
      <dgm:spPr/>
      <dgm:t>
        <a:bodyPr/>
        <a:lstStyle/>
        <a:p>
          <a:endParaRPr lang="es-ES" sz="2400"/>
        </a:p>
      </dgm:t>
    </dgm:pt>
    <dgm:pt modelId="{3ACBCBEB-4B3A-4280-BB35-2F8672198BCE}" type="sibTrans" cxnId="{72B74041-CC63-44A2-911A-17522771AAD0}">
      <dgm:prSet/>
      <dgm:spPr/>
      <dgm:t>
        <a:bodyPr/>
        <a:lstStyle/>
        <a:p>
          <a:endParaRPr lang="es-ES" sz="2400"/>
        </a:p>
      </dgm:t>
    </dgm:pt>
    <dgm:pt modelId="{E9A5A1D2-9883-45B7-B49B-62D7A74A1C36}">
      <dgm:prSet phldrT="[Texto]" custT="1"/>
      <dgm:spPr/>
      <dgm:t>
        <a:bodyPr/>
        <a:lstStyle/>
        <a:p>
          <a:r>
            <a:rPr lang="es-ES" sz="2000" dirty="0"/>
            <a:t>17 objetivos</a:t>
          </a:r>
        </a:p>
      </dgm:t>
    </dgm:pt>
    <dgm:pt modelId="{4B3E21AD-704E-41E7-8D7D-D4AB8BE8476F}" type="parTrans" cxnId="{C2506A03-ABC2-4BDE-98F7-EC627B6C21A6}">
      <dgm:prSet/>
      <dgm:spPr/>
      <dgm:t>
        <a:bodyPr/>
        <a:lstStyle/>
        <a:p>
          <a:endParaRPr lang="es-ES" sz="2400"/>
        </a:p>
      </dgm:t>
    </dgm:pt>
    <dgm:pt modelId="{7A2422F2-42EC-475E-A3B7-4F500A3461A2}" type="sibTrans" cxnId="{C2506A03-ABC2-4BDE-98F7-EC627B6C21A6}">
      <dgm:prSet/>
      <dgm:spPr/>
      <dgm:t>
        <a:bodyPr/>
        <a:lstStyle/>
        <a:p>
          <a:endParaRPr lang="es-ES" sz="2400"/>
        </a:p>
      </dgm:t>
    </dgm:pt>
    <dgm:pt modelId="{04D15029-F247-4E1A-8678-29B54C0D8D3B}">
      <dgm:prSet phldrT="[Texto]" custT="1"/>
      <dgm:spPr/>
      <dgm:t>
        <a:bodyPr/>
        <a:lstStyle/>
        <a:p>
          <a:r>
            <a:rPr lang="es-ES" sz="2400" dirty="0"/>
            <a:t>Constitución de la República del Ecuador </a:t>
          </a:r>
        </a:p>
      </dgm:t>
    </dgm:pt>
    <dgm:pt modelId="{845DC38E-F45D-4838-B40B-39FD11FE4735}" type="parTrans" cxnId="{02C3DC1F-0A1E-4F3F-BE04-93EC44BD2AEA}">
      <dgm:prSet/>
      <dgm:spPr/>
      <dgm:t>
        <a:bodyPr/>
        <a:lstStyle/>
        <a:p>
          <a:endParaRPr lang="es-ES" sz="2400"/>
        </a:p>
      </dgm:t>
    </dgm:pt>
    <dgm:pt modelId="{4C563FA4-F49F-49B6-8B47-C04ED9389643}" type="sibTrans" cxnId="{02C3DC1F-0A1E-4F3F-BE04-93EC44BD2AEA}">
      <dgm:prSet/>
      <dgm:spPr/>
      <dgm:t>
        <a:bodyPr/>
        <a:lstStyle/>
        <a:p>
          <a:endParaRPr lang="es-ES" sz="2400"/>
        </a:p>
      </dgm:t>
    </dgm:pt>
    <dgm:pt modelId="{EB5ECB79-E543-471A-A8F2-978A3B9F16C5}">
      <dgm:prSet phldrT="[Texto]" custT="1"/>
      <dgm:spPr/>
      <dgm:t>
        <a:bodyPr/>
        <a:lstStyle/>
        <a:p>
          <a:r>
            <a:rPr lang="es-ES" sz="2000" dirty="0"/>
            <a:t>Art. 283 </a:t>
          </a:r>
        </a:p>
      </dgm:t>
    </dgm:pt>
    <dgm:pt modelId="{5AB203F7-F69C-4424-A636-BC885FFF773F}" type="parTrans" cxnId="{25D5F1F8-64CA-401E-BAE6-2D85BCE72298}">
      <dgm:prSet/>
      <dgm:spPr/>
      <dgm:t>
        <a:bodyPr/>
        <a:lstStyle/>
        <a:p>
          <a:endParaRPr lang="es-ES" sz="2400"/>
        </a:p>
      </dgm:t>
    </dgm:pt>
    <dgm:pt modelId="{EAC45177-E8E4-4A4A-B29D-961BCEFFAC41}" type="sibTrans" cxnId="{25D5F1F8-64CA-401E-BAE6-2D85BCE72298}">
      <dgm:prSet/>
      <dgm:spPr/>
      <dgm:t>
        <a:bodyPr/>
        <a:lstStyle/>
        <a:p>
          <a:endParaRPr lang="es-ES" sz="2400"/>
        </a:p>
      </dgm:t>
    </dgm:pt>
    <dgm:pt modelId="{C0B83082-9B16-4624-B3CA-3C015D4AF086}" type="pres">
      <dgm:prSet presAssocID="{FF9CA3BD-F8A2-4534-BA9D-8205296D61E7}" presName="layout" presStyleCnt="0">
        <dgm:presLayoutVars>
          <dgm:chMax/>
          <dgm:chPref/>
          <dgm:dir/>
          <dgm:resizeHandles/>
        </dgm:presLayoutVars>
      </dgm:prSet>
      <dgm:spPr/>
      <dgm:t>
        <a:bodyPr/>
        <a:lstStyle/>
        <a:p>
          <a:endParaRPr lang="es-ES"/>
        </a:p>
      </dgm:t>
    </dgm:pt>
    <dgm:pt modelId="{82A0DA04-C3B2-4AB7-B5C9-A1827D149CC2}" type="pres">
      <dgm:prSet presAssocID="{C9668698-AC8A-429C-80CA-E09CDC70A394}" presName="root" presStyleCnt="0">
        <dgm:presLayoutVars>
          <dgm:chMax/>
          <dgm:chPref/>
        </dgm:presLayoutVars>
      </dgm:prSet>
      <dgm:spPr/>
    </dgm:pt>
    <dgm:pt modelId="{188CF06B-8BC2-4E5E-B136-26AF3B1AF0E6}" type="pres">
      <dgm:prSet presAssocID="{C9668698-AC8A-429C-80CA-E09CDC70A394}" presName="rootComposite" presStyleCnt="0">
        <dgm:presLayoutVars/>
      </dgm:prSet>
      <dgm:spPr/>
    </dgm:pt>
    <dgm:pt modelId="{350A3784-F901-49F5-B8A0-7B04B81CDEFC}" type="pres">
      <dgm:prSet presAssocID="{C9668698-AC8A-429C-80CA-E09CDC70A394}" presName="ParentAccent" presStyleLbl="alignNode1" presStyleIdx="0" presStyleCnt="2"/>
      <dgm:spPr/>
    </dgm:pt>
    <dgm:pt modelId="{84DDF7EC-4525-43EC-93C8-8D8A2F97F5EC}" type="pres">
      <dgm:prSet presAssocID="{C9668698-AC8A-429C-80CA-E09CDC70A394}" presName="ParentSmallAccent" presStyleLbl="fgAcc1" presStyleIdx="0" presStyleCnt="2"/>
      <dgm:spPr/>
    </dgm:pt>
    <dgm:pt modelId="{9499EB31-B7AB-44E4-9999-208F6AFB4E20}" type="pres">
      <dgm:prSet presAssocID="{C9668698-AC8A-429C-80CA-E09CDC70A394}" presName="Parent" presStyleLbl="revTx" presStyleIdx="0" presStyleCnt="4">
        <dgm:presLayoutVars>
          <dgm:chMax/>
          <dgm:chPref val="4"/>
          <dgm:bulletEnabled val="1"/>
        </dgm:presLayoutVars>
      </dgm:prSet>
      <dgm:spPr/>
      <dgm:t>
        <a:bodyPr/>
        <a:lstStyle/>
        <a:p>
          <a:endParaRPr lang="es-ES"/>
        </a:p>
      </dgm:t>
    </dgm:pt>
    <dgm:pt modelId="{1C82C0F7-C258-40CD-A43B-B18D967839B8}" type="pres">
      <dgm:prSet presAssocID="{C9668698-AC8A-429C-80CA-E09CDC70A394}" presName="childShape" presStyleCnt="0">
        <dgm:presLayoutVars>
          <dgm:chMax val="0"/>
          <dgm:chPref val="0"/>
        </dgm:presLayoutVars>
      </dgm:prSet>
      <dgm:spPr/>
    </dgm:pt>
    <dgm:pt modelId="{DF5A14D7-258C-480B-B812-8B0B667A22BB}" type="pres">
      <dgm:prSet presAssocID="{E9A5A1D2-9883-45B7-B49B-62D7A74A1C36}" presName="childComposite" presStyleCnt="0">
        <dgm:presLayoutVars>
          <dgm:chMax val="0"/>
          <dgm:chPref val="0"/>
        </dgm:presLayoutVars>
      </dgm:prSet>
      <dgm:spPr/>
    </dgm:pt>
    <dgm:pt modelId="{9094D273-BFA5-4AA7-AF9E-921664371DC3}" type="pres">
      <dgm:prSet presAssocID="{E9A5A1D2-9883-45B7-B49B-62D7A74A1C36}" presName="ChildAccent" presStyleLbl="solidFgAcc1" presStyleIdx="0" presStyleCnt="2"/>
      <dgm:spPr/>
    </dgm:pt>
    <dgm:pt modelId="{489BF7E9-F3ED-4CBA-8824-417E8398FFC2}" type="pres">
      <dgm:prSet presAssocID="{E9A5A1D2-9883-45B7-B49B-62D7A74A1C36}" presName="Child" presStyleLbl="revTx" presStyleIdx="1" presStyleCnt="4">
        <dgm:presLayoutVars>
          <dgm:chMax val="0"/>
          <dgm:chPref val="0"/>
          <dgm:bulletEnabled val="1"/>
        </dgm:presLayoutVars>
      </dgm:prSet>
      <dgm:spPr/>
      <dgm:t>
        <a:bodyPr/>
        <a:lstStyle/>
        <a:p>
          <a:endParaRPr lang="es-ES"/>
        </a:p>
      </dgm:t>
    </dgm:pt>
    <dgm:pt modelId="{152561AA-280C-4666-985A-2A93BB9249B8}" type="pres">
      <dgm:prSet presAssocID="{04D15029-F247-4E1A-8678-29B54C0D8D3B}" presName="root" presStyleCnt="0">
        <dgm:presLayoutVars>
          <dgm:chMax/>
          <dgm:chPref/>
        </dgm:presLayoutVars>
      </dgm:prSet>
      <dgm:spPr/>
    </dgm:pt>
    <dgm:pt modelId="{BD095608-2D37-4889-8937-CE277ED04ACD}" type="pres">
      <dgm:prSet presAssocID="{04D15029-F247-4E1A-8678-29B54C0D8D3B}" presName="rootComposite" presStyleCnt="0">
        <dgm:presLayoutVars/>
      </dgm:prSet>
      <dgm:spPr/>
    </dgm:pt>
    <dgm:pt modelId="{FF45E027-B609-4704-99A3-6E350011E0C7}" type="pres">
      <dgm:prSet presAssocID="{04D15029-F247-4E1A-8678-29B54C0D8D3B}" presName="ParentAccent" presStyleLbl="alignNode1" presStyleIdx="1" presStyleCnt="2"/>
      <dgm:spPr/>
    </dgm:pt>
    <dgm:pt modelId="{9619AC76-44E6-46D3-8F18-0847562045D4}" type="pres">
      <dgm:prSet presAssocID="{04D15029-F247-4E1A-8678-29B54C0D8D3B}" presName="ParentSmallAccent" presStyleLbl="fgAcc1" presStyleIdx="1" presStyleCnt="2"/>
      <dgm:spPr/>
    </dgm:pt>
    <dgm:pt modelId="{9C20C841-1055-49D0-97CD-B253020EFB5C}" type="pres">
      <dgm:prSet presAssocID="{04D15029-F247-4E1A-8678-29B54C0D8D3B}" presName="Parent" presStyleLbl="revTx" presStyleIdx="2" presStyleCnt="4">
        <dgm:presLayoutVars>
          <dgm:chMax/>
          <dgm:chPref val="4"/>
          <dgm:bulletEnabled val="1"/>
        </dgm:presLayoutVars>
      </dgm:prSet>
      <dgm:spPr/>
      <dgm:t>
        <a:bodyPr/>
        <a:lstStyle/>
        <a:p>
          <a:endParaRPr lang="es-ES"/>
        </a:p>
      </dgm:t>
    </dgm:pt>
    <dgm:pt modelId="{EB3A0BE5-A4DA-4E7B-875B-3060D6A58A30}" type="pres">
      <dgm:prSet presAssocID="{04D15029-F247-4E1A-8678-29B54C0D8D3B}" presName="childShape" presStyleCnt="0">
        <dgm:presLayoutVars>
          <dgm:chMax val="0"/>
          <dgm:chPref val="0"/>
        </dgm:presLayoutVars>
      </dgm:prSet>
      <dgm:spPr/>
    </dgm:pt>
    <dgm:pt modelId="{31907868-76F8-43B7-9C28-FD74BFF89369}" type="pres">
      <dgm:prSet presAssocID="{EB5ECB79-E543-471A-A8F2-978A3B9F16C5}" presName="childComposite" presStyleCnt="0">
        <dgm:presLayoutVars>
          <dgm:chMax val="0"/>
          <dgm:chPref val="0"/>
        </dgm:presLayoutVars>
      </dgm:prSet>
      <dgm:spPr/>
    </dgm:pt>
    <dgm:pt modelId="{58740AB3-A8F7-4C8D-B3A9-6FF01D6D41D9}" type="pres">
      <dgm:prSet presAssocID="{EB5ECB79-E543-471A-A8F2-978A3B9F16C5}" presName="ChildAccent" presStyleLbl="solidFgAcc1" presStyleIdx="1" presStyleCnt="2"/>
      <dgm:spPr/>
    </dgm:pt>
    <dgm:pt modelId="{1246E014-8F86-4F1E-A467-1121360FA439}" type="pres">
      <dgm:prSet presAssocID="{EB5ECB79-E543-471A-A8F2-978A3B9F16C5}" presName="Child" presStyleLbl="revTx" presStyleIdx="3" presStyleCnt="4">
        <dgm:presLayoutVars>
          <dgm:chMax val="0"/>
          <dgm:chPref val="0"/>
          <dgm:bulletEnabled val="1"/>
        </dgm:presLayoutVars>
      </dgm:prSet>
      <dgm:spPr/>
      <dgm:t>
        <a:bodyPr/>
        <a:lstStyle/>
        <a:p>
          <a:endParaRPr lang="es-ES"/>
        </a:p>
      </dgm:t>
    </dgm:pt>
  </dgm:ptLst>
  <dgm:cxnLst>
    <dgm:cxn modelId="{02C3DC1F-0A1E-4F3F-BE04-93EC44BD2AEA}" srcId="{FF9CA3BD-F8A2-4534-BA9D-8205296D61E7}" destId="{04D15029-F247-4E1A-8678-29B54C0D8D3B}" srcOrd="1" destOrd="0" parTransId="{845DC38E-F45D-4838-B40B-39FD11FE4735}" sibTransId="{4C563FA4-F49F-49B6-8B47-C04ED9389643}"/>
    <dgm:cxn modelId="{72B74041-CC63-44A2-911A-17522771AAD0}" srcId="{FF9CA3BD-F8A2-4534-BA9D-8205296D61E7}" destId="{C9668698-AC8A-429C-80CA-E09CDC70A394}" srcOrd="0" destOrd="0" parTransId="{1C8851EF-BE62-4C6A-937A-565B51453BE5}" sibTransId="{3ACBCBEB-4B3A-4280-BB35-2F8672198BCE}"/>
    <dgm:cxn modelId="{A386E5D1-FA20-42B4-8963-9C385FD465A7}" type="presOf" srcId="{FF9CA3BD-F8A2-4534-BA9D-8205296D61E7}" destId="{C0B83082-9B16-4624-B3CA-3C015D4AF086}" srcOrd="0" destOrd="0" presId="urn:microsoft.com/office/officeart/2008/layout/SquareAccentList"/>
    <dgm:cxn modelId="{595805DA-010E-4069-BAA1-4C0D94F1246B}" type="presOf" srcId="{E9A5A1D2-9883-45B7-B49B-62D7A74A1C36}" destId="{489BF7E9-F3ED-4CBA-8824-417E8398FFC2}" srcOrd="0" destOrd="0" presId="urn:microsoft.com/office/officeart/2008/layout/SquareAccentList"/>
    <dgm:cxn modelId="{25D5F1F8-64CA-401E-BAE6-2D85BCE72298}" srcId="{04D15029-F247-4E1A-8678-29B54C0D8D3B}" destId="{EB5ECB79-E543-471A-A8F2-978A3B9F16C5}" srcOrd="0" destOrd="0" parTransId="{5AB203F7-F69C-4424-A636-BC885FFF773F}" sibTransId="{EAC45177-E8E4-4A4A-B29D-961BCEFFAC41}"/>
    <dgm:cxn modelId="{C2506A03-ABC2-4BDE-98F7-EC627B6C21A6}" srcId="{C9668698-AC8A-429C-80CA-E09CDC70A394}" destId="{E9A5A1D2-9883-45B7-B49B-62D7A74A1C36}" srcOrd="0" destOrd="0" parTransId="{4B3E21AD-704E-41E7-8D7D-D4AB8BE8476F}" sibTransId="{7A2422F2-42EC-475E-A3B7-4F500A3461A2}"/>
    <dgm:cxn modelId="{45D01328-45FA-4B32-AFFA-9898EC15F539}" type="presOf" srcId="{04D15029-F247-4E1A-8678-29B54C0D8D3B}" destId="{9C20C841-1055-49D0-97CD-B253020EFB5C}" srcOrd="0" destOrd="0" presId="urn:microsoft.com/office/officeart/2008/layout/SquareAccentList"/>
    <dgm:cxn modelId="{C2B84AB1-E61D-49EA-801A-DDF190157862}" type="presOf" srcId="{C9668698-AC8A-429C-80CA-E09CDC70A394}" destId="{9499EB31-B7AB-44E4-9999-208F6AFB4E20}" srcOrd="0" destOrd="0" presId="urn:microsoft.com/office/officeart/2008/layout/SquareAccentList"/>
    <dgm:cxn modelId="{D753D9E6-A45B-4532-AB08-414E0DEACECB}" type="presOf" srcId="{EB5ECB79-E543-471A-A8F2-978A3B9F16C5}" destId="{1246E014-8F86-4F1E-A467-1121360FA439}" srcOrd="0" destOrd="0" presId="urn:microsoft.com/office/officeart/2008/layout/SquareAccentList"/>
    <dgm:cxn modelId="{D89E7565-5983-4A54-9ED6-A45BFE3D0EFB}" type="presParOf" srcId="{C0B83082-9B16-4624-B3CA-3C015D4AF086}" destId="{82A0DA04-C3B2-4AB7-B5C9-A1827D149CC2}" srcOrd="0" destOrd="0" presId="urn:microsoft.com/office/officeart/2008/layout/SquareAccentList"/>
    <dgm:cxn modelId="{2A513AE6-116E-469C-A7A4-B874759E2304}" type="presParOf" srcId="{82A0DA04-C3B2-4AB7-B5C9-A1827D149CC2}" destId="{188CF06B-8BC2-4E5E-B136-26AF3B1AF0E6}" srcOrd="0" destOrd="0" presId="urn:microsoft.com/office/officeart/2008/layout/SquareAccentList"/>
    <dgm:cxn modelId="{891C7063-929C-4886-AAEC-A769D3C16762}" type="presParOf" srcId="{188CF06B-8BC2-4E5E-B136-26AF3B1AF0E6}" destId="{350A3784-F901-49F5-B8A0-7B04B81CDEFC}" srcOrd="0" destOrd="0" presId="urn:microsoft.com/office/officeart/2008/layout/SquareAccentList"/>
    <dgm:cxn modelId="{9C7372A5-4399-4BA1-874C-3FE562C735CE}" type="presParOf" srcId="{188CF06B-8BC2-4E5E-B136-26AF3B1AF0E6}" destId="{84DDF7EC-4525-43EC-93C8-8D8A2F97F5EC}" srcOrd="1" destOrd="0" presId="urn:microsoft.com/office/officeart/2008/layout/SquareAccentList"/>
    <dgm:cxn modelId="{FE22D47B-E3D7-46EE-9206-46A3791020DD}" type="presParOf" srcId="{188CF06B-8BC2-4E5E-B136-26AF3B1AF0E6}" destId="{9499EB31-B7AB-44E4-9999-208F6AFB4E20}" srcOrd="2" destOrd="0" presId="urn:microsoft.com/office/officeart/2008/layout/SquareAccentList"/>
    <dgm:cxn modelId="{0EB438B3-4F0C-403C-B546-F278F6AF7D24}" type="presParOf" srcId="{82A0DA04-C3B2-4AB7-B5C9-A1827D149CC2}" destId="{1C82C0F7-C258-40CD-A43B-B18D967839B8}" srcOrd="1" destOrd="0" presId="urn:microsoft.com/office/officeart/2008/layout/SquareAccentList"/>
    <dgm:cxn modelId="{2B8F4BE7-CE7F-41AD-8228-1201BB526DFA}" type="presParOf" srcId="{1C82C0F7-C258-40CD-A43B-B18D967839B8}" destId="{DF5A14D7-258C-480B-B812-8B0B667A22BB}" srcOrd="0" destOrd="0" presId="urn:microsoft.com/office/officeart/2008/layout/SquareAccentList"/>
    <dgm:cxn modelId="{3681B29D-3463-4C58-8CE3-465BA13CA4EF}" type="presParOf" srcId="{DF5A14D7-258C-480B-B812-8B0B667A22BB}" destId="{9094D273-BFA5-4AA7-AF9E-921664371DC3}" srcOrd="0" destOrd="0" presId="urn:microsoft.com/office/officeart/2008/layout/SquareAccentList"/>
    <dgm:cxn modelId="{1D6AF242-EE79-4EF3-A94A-055043BB1D46}" type="presParOf" srcId="{DF5A14D7-258C-480B-B812-8B0B667A22BB}" destId="{489BF7E9-F3ED-4CBA-8824-417E8398FFC2}" srcOrd="1" destOrd="0" presId="urn:microsoft.com/office/officeart/2008/layout/SquareAccentList"/>
    <dgm:cxn modelId="{EDB3BD8B-6502-48F5-8D24-709D74ADDD49}" type="presParOf" srcId="{C0B83082-9B16-4624-B3CA-3C015D4AF086}" destId="{152561AA-280C-4666-985A-2A93BB9249B8}" srcOrd="1" destOrd="0" presId="urn:microsoft.com/office/officeart/2008/layout/SquareAccentList"/>
    <dgm:cxn modelId="{E622B7CC-D026-4AFF-8BA9-62039AAD8529}" type="presParOf" srcId="{152561AA-280C-4666-985A-2A93BB9249B8}" destId="{BD095608-2D37-4889-8937-CE277ED04ACD}" srcOrd="0" destOrd="0" presId="urn:microsoft.com/office/officeart/2008/layout/SquareAccentList"/>
    <dgm:cxn modelId="{64587506-070C-4E4D-BF0B-7B9A70472603}" type="presParOf" srcId="{BD095608-2D37-4889-8937-CE277ED04ACD}" destId="{FF45E027-B609-4704-99A3-6E350011E0C7}" srcOrd="0" destOrd="0" presId="urn:microsoft.com/office/officeart/2008/layout/SquareAccentList"/>
    <dgm:cxn modelId="{8C915DDF-E524-402B-9041-C790C326CCD4}" type="presParOf" srcId="{BD095608-2D37-4889-8937-CE277ED04ACD}" destId="{9619AC76-44E6-46D3-8F18-0847562045D4}" srcOrd="1" destOrd="0" presId="urn:microsoft.com/office/officeart/2008/layout/SquareAccentList"/>
    <dgm:cxn modelId="{C14F42C6-3004-45DF-8E7D-CFD931A479AE}" type="presParOf" srcId="{BD095608-2D37-4889-8937-CE277ED04ACD}" destId="{9C20C841-1055-49D0-97CD-B253020EFB5C}" srcOrd="2" destOrd="0" presId="urn:microsoft.com/office/officeart/2008/layout/SquareAccentList"/>
    <dgm:cxn modelId="{9C822A46-CC69-4113-84BD-06B85B873356}" type="presParOf" srcId="{152561AA-280C-4666-985A-2A93BB9249B8}" destId="{EB3A0BE5-A4DA-4E7B-875B-3060D6A58A30}" srcOrd="1" destOrd="0" presId="urn:microsoft.com/office/officeart/2008/layout/SquareAccentList"/>
    <dgm:cxn modelId="{1C56FDB7-CA46-4131-8BE9-BEEB49684FBD}" type="presParOf" srcId="{EB3A0BE5-A4DA-4E7B-875B-3060D6A58A30}" destId="{31907868-76F8-43B7-9C28-FD74BFF89369}" srcOrd="0" destOrd="0" presId="urn:microsoft.com/office/officeart/2008/layout/SquareAccentList"/>
    <dgm:cxn modelId="{0B281629-2869-4498-B249-6CBF08FFDF5B}" type="presParOf" srcId="{31907868-76F8-43B7-9C28-FD74BFF89369}" destId="{58740AB3-A8F7-4C8D-B3A9-6FF01D6D41D9}" srcOrd="0" destOrd="0" presId="urn:microsoft.com/office/officeart/2008/layout/SquareAccentList"/>
    <dgm:cxn modelId="{7E8FFD56-04B5-4F01-A8F9-AC8070990C3F}" type="presParOf" srcId="{31907868-76F8-43B7-9C28-FD74BFF89369}" destId="{1246E014-8F86-4F1E-A467-1121360FA439}"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6DD7DAA-FBFB-43BC-A053-667B1A068469}"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C4BD192B-3728-45DF-B670-E17FAAD9E16D}">
      <dgm:prSet phldrT="[Texto]"/>
      <dgm:spPr/>
      <dgm:t>
        <a:bodyPr/>
        <a:lstStyle/>
        <a:p>
          <a:r>
            <a:rPr lang="es-EC" dirty="0"/>
            <a:t>Es importante realizar, </a:t>
          </a:r>
          <a:r>
            <a:rPr lang="es-ES" dirty="0"/>
            <a:t>una vez que se cuente con información de RSE histórica reportada por las COAC, investigaciones que arrojen resultados completos, </a:t>
          </a:r>
          <a:r>
            <a:rPr lang="es-EC" dirty="0"/>
            <a:t>con información comparativa de más de cinco años. </a:t>
          </a:r>
          <a:endParaRPr lang="es-ES" dirty="0"/>
        </a:p>
      </dgm:t>
    </dgm:pt>
    <dgm:pt modelId="{2CE168FD-64DE-4860-98E4-1BED0B0BFF4A}" type="parTrans" cxnId="{0827D47A-F0BE-4897-9CF1-A7D6BB3F590F}">
      <dgm:prSet/>
      <dgm:spPr/>
      <dgm:t>
        <a:bodyPr/>
        <a:lstStyle/>
        <a:p>
          <a:endParaRPr lang="es-ES"/>
        </a:p>
      </dgm:t>
    </dgm:pt>
    <dgm:pt modelId="{CB42774B-2160-4609-865C-66172BE7656B}" type="sibTrans" cxnId="{0827D47A-F0BE-4897-9CF1-A7D6BB3F590F}">
      <dgm:prSet/>
      <dgm:spPr/>
      <dgm:t>
        <a:bodyPr/>
        <a:lstStyle/>
        <a:p>
          <a:endParaRPr lang="es-ES"/>
        </a:p>
      </dgm:t>
    </dgm:pt>
    <dgm:pt modelId="{164D7D02-5F60-4318-998D-9332045BECAF}">
      <dgm:prSet phldrT="[Texto]"/>
      <dgm:spPr/>
      <dgm:t>
        <a:bodyPr/>
        <a:lstStyle/>
        <a:p>
          <a:r>
            <a:rPr lang="es-EC" dirty="0"/>
            <a:t>Así, es posible comprobar la tendencia de los indicadores a lo largo del tiempo y evaluar si la información que se está comparando es razonable. </a:t>
          </a:r>
          <a:endParaRPr lang="es-ES" dirty="0"/>
        </a:p>
      </dgm:t>
    </dgm:pt>
    <dgm:pt modelId="{0C570754-799D-4DB7-A115-F4E37A44C328}" type="parTrans" cxnId="{AC7CAE41-46E8-432B-B218-4F5663F8EDF5}">
      <dgm:prSet/>
      <dgm:spPr/>
      <dgm:t>
        <a:bodyPr/>
        <a:lstStyle/>
        <a:p>
          <a:endParaRPr lang="es-ES"/>
        </a:p>
      </dgm:t>
    </dgm:pt>
    <dgm:pt modelId="{0160F201-204D-4460-8A12-831A8540EBF2}" type="sibTrans" cxnId="{AC7CAE41-46E8-432B-B218-4F5663F8EDF5}">
      <dgm:prSet/>
      <dgm:spPr/>
      <dgm:t>
        <a:bodyPr/>
        <a:lstStyle/>
        <a:p>
          <a:endParaRPr lang="es-ES"/>
        </a:p>
      </dgm:t>
    </dgm:pt>
    <dgm:pt modelId="{28009484-92D7-470F-A395-292E9EDC6685}">
      <dgm:prSet phldrT="[Texto]"/>
      <dgm:spPr/>
      <dgm:t>
        <a:bodyPr/>
        <a:lstStyle/>
        <a:p>
          <a:r>
            <a:rPr lang="es-EC" dirty="0"/>
            <a:t>El tipo de relación establecida entre las variables, sea lineal o no lineal podrá ser analizada en un futuro con estudios complementarios sobre RSE con información histórica suficiente para compararla a los indicadores financieros y analizar el comportamiento de dicha relación en un periodo de tiempo determinado.</a:t>
          </a:r>
          <a:endParaRPr lang="es-ES" dirty="0"/>
        </a:p>
      </dgm:t>
    </dgm:pt>
    <dgm:pt modelId="{DACEC06D-0A63-4543-B172-74BB6C7E3C3D}" type="parTrans" cxnId="{DF53055E-3694-4809-A4BC-8B6B80CE63E0}">
      <dgm:prSet/>
      <dgm:spPr/>
      <dgm:t>
        <a:bodyPr/>
        <a:lstStyle/>
        <a:p>
          <a:endParaRPr lang="es-ES"/>
        </a:p>
      </dgm:t>
    </dgm:pt>
    <dgm:pt modelId="{9307C473-7E53-4531-A376-CFA7F334DB80}" type="sibTrans" cxnId="{DF53055E-3694-4809-A4BC-8B6B80CE63E0}">
      <dgm:prSet/>
      <dgm:spPr/>
      <dgm:t>
        <a:bodyPr/>
        <a:lstStyle/>
        <a:p>
          <a:endParaRPr lang="es-ES"/>
        </a:p>
      </dgm:t>
    </dgm:pt>
    <dgm:pt modelId="{877BF2C9-1683-419A-8C6A-169D0A624242}" type="pres">
      <dgm:prSet presAssocID="{16DD7DAA-FBFB-43BC-A053-667B1A068469}" presName="diagram" presStyleCnt="0">
        <dgm:presLayoutVars>
          <dgm:dir/>
          <dgm:resizeHandles val="exact"/>
        </dgm:presLayoutVars>
      </dgm:prSet>
      <dgm:spPr/>
      <dgm:t>
        <a:bodyPr/>
        <a:lstStyle/>
        <a:p>
          <a:endParaRPr lang="es-ES"/>
        </a:p>
      </dgm:t>
    </dgm:pt>
    <dgm:pt modelId="{FB84F558-02E0-413A-9E7E-8E1C4CBE1430}" type="pres">
      <dgm:prSet presAssocID="{C4BD192B-3728-45DF-B670-E17FAAD9E16D}" presName="node" presStyleLbl="node1" presStyleIdx="0" presStyleCnt="3">
        <dgm:presLayoutVars>
          <dgm:bulletEnabled val="1"/>
        </dgm:presLayoutVars>
      </dgm:prSet>
      <dgm:spPr/>
      <dgm:t>
        <a:bodyPr/>
        <a:lstStyle/>
        <a:p>
          <a:endParaRPr lang="es-ES"/>
        </a:p>
      </dgm:t>
    </dgm:pt>
    <dgm:pt modelId="{B4183D1A-E54D-4157-A05E-70DA3F9E2F4A}" type="pres">
      <dgm:prSet presAssocID="{CB42774B-2160-4609-865C-66172BE7656B}" presName="sibTrans" presStyleLbl="sibTrans2D1" presStyleIdx="0" presStyleCnt="2"/>
      <dgm:spPr/>
      <dgm:t>
        <a:bodyPr/>
        <a:lstStyle/>
        <a:p>
          <a:endParaRPr lang="es-ES"/>
        </a:p>
      </dgm:t>
    </dgm:pt>
    <dgm:pt modelId="{3DB7A756-EB2F-4E21-B234-9EA1ED069DE5}" type="pres">
      <dgm:prSet presAssocID="{CB42774B-2160-4609-865C-66172BE7656B}" presName="connectorText" presStyleLbl="sibTrans2D1" presStyleIdx="0" presStyleCnt="2"/>
      <dgm:spPr/>
      <dgm:t>
        <a:bodyPr/>
        <a:lstStyle/>
        <a:p>
          <a:endParaRPr lang="es-ES"/>
        </a:p>
      </dgm:t>
    </dgm:pt>
    <dgm:pt modelId="{3DEEFDFC-7EAB-448B-B19E-E9613C63A56B}" type="pres">
      <dgm:prSet presAssocID="{164D7D02-5F60-4318-998D-9332045BECAF}" presName="node" presStyleLbl="node1" presStyleIdx="1" presStyleCnt="3">
        <dgm:presLayoutVars>
          <dgm:bulletEnabled val="1"/>
        </dgm:presLayoutVars>
      </dgm:prSet>
      <dgm:spPr/>
      <dgm:t>
        <a:bodyPr/>
        <a:lstStyle/>
        <a:p>
          <a:endParaRPr lang="es-ES"/>
        </a:p>
      </dgm:t>
    </dgm:pt>
    <dgm:pt modelId="{885365D3-0BE7-4340-93C5-4AD78D7D5653}" type="pres">
      <dgm:prSet presAssocID="{0160F201-204D-4460-8A12-831A8540EBF2}" presName="sibTrans" presStyleLbl="sibTrans2D1" presStyleIdx="1" presStyleCnt="2"/>
      <dgm:spPr/>
      <dgm:t>
        <a:bodyPr/>
        <a:lstStyle/>
        <a:p>
          <a:endParaRPr lang="es-ES"/>
        </a:p>
      </dgm:t>
    </dgm:pt>
    <dgm:pt modelId="{0855E0D3-3D0B-4DC9-BF08-14B64B04BAB5}" type="pres">
      <dgm:prSet presAssocID="{0160F201-204D-4460-8A12-831A8540EBF2}" presName="connectorText" presStyleLbl="sibTrans2D1" presStyleIdx="1" presStyleCnt="2"/>
      <dgm:spPr/>
      <dgm:t>
        <a:bodyPr/>
        <a:lstStyle/>
        <a:p>
          <a:endParaRPr lang="es-ES"/>
        </a:p>
      </dgm:t>
    </dgm:pt>
    <dgm:pt modelId="{6CD5DCFC-68EB-4FF9-8EC6-0463ABA175C6}" type="pres">
      <dgm:prSet presAssocID="{28009484-92D7-470F-A395-292E9EDC6685}" presName="node" presStyleLbl="node1" presStyleIdx="2" presStyleCnt="3">
        <dgm:presLayoutVars>
          <dgm:bulletEnabled val="1"/>
        </dgm:presLayoutVars>
      </dgm:prSet>
      <dgm:spPr/>
      <dgm:t>
        <a:bodyPr/>
        <a:lstStyle/>
        <a:p>
          <a:endParaRPr lang="es-ES"/>
        </a:p>
      </dgm:t>
    </dgm:pt>
  </dgm:ptLst>
  <dgm:cxnLst>
    <dgm:cxn modelId="{2FDB6C68-4835-4087-BE22-091B2A430ADC}" type="presOf" srcId="{164D7D02-5F60-4318-998D-9332045BECAF}" destId="{3DEEFDFC-7EAB-448B-B19E-E9613C63A56B}" srcOrd="0" destOrd="0" presId="urn:microsoft.com/office/officeart/2005/8/layout/process5"/>
    <dgm:cxn modelId="{0827D47A-F0BE-4897-9CF1-A7D6BB3F590F}" srcId="{16DD7DAA-FBFB-43BC-A053-667B1A068469}" destId="{C4BD192B-3728-45DF-B670-E17FAAD9E16D}" srcOrd="0" destOrd="0" parTransId="{2CE168FD-64DE-4860-98E4-1BED0B0BFF4A}" sibTransId="{CB42774B-2160-4609-865C-66172BE7656B}"/>
    <dgm:cxn modelId="{DF53055E-3694-4809-A4BC-8B6B80CE63E0}" srcId="{16DD7DAA-FBFB-43BC-A053-667B1A068469}" destId="{28009484-92D7-470F-A395-292E9EDC6685}" srcOrd="2" destOrd="0" parTransId="{DACEC06D-0A63-4543-B172-74BB6C7E3C3D}" sibTransId="{9307C473-7E53-4531-A376-CFA7F334DB80}"/>
    <dgm:cxn modelId="{DB80D933-861A-4EC8-8F37-29911C38DED3}" type="presOf" srcId="{CB42774B-2160-4609-865C-66172BE7656B}" destId="{B4183D1A-E54D-4157-A05E-70DA3F9E2F4A}" srcOrd="0" destOrd="0" presId="urn:microsoft.com/office/officeart/2005/8/layout/process5"/>
    <dgm:cxn modelId="{F64415F7-5529-4AA6-A4D1-FAECB830FAF0}" type="presOf" srcId="{0160F201-204D-4460-8A12-831A8540EBF2}" destId="{0855E0D3-3D0B-4DC9-BF08-14B64B04BAB5}" srcOrd="1" destOrd="0" presId="urn:microsoft.com/office/officeart/2005/8/layout/process5"/>
    <dgm:cxn modelId="{BBF8A550-0F7E-43B2-A3B2-7FE87C8866D5}" type="presOf" srcId="{28009484-92D7-470F-A395-292E9EDC6685}" destId="{6CD5DCFC-68EB-4FF9-8EC6-0463ABA175C6}" srcOrd="0" destOrd="0" presId="urn:microsoft.com/office/officeart/2005/8/layout/process5"/>
    <dgm:cxn modelId="{5526DCD7-2017-42AA-BE7A-AFDC0578C841}" type="presOf" srcId="{C4BD192B-3728-45DF-B670-E17FAAD9E16D}" destId="{FB84F558-02E0-413A-9E7E-8E1C4CBE1430}" srcOrd="0" destOrd="0" presId="urn:microsoft.com/office/officeart/2005/8/layout/process5"/>
    <dgm:cxn modelId="{361B3627-8851-44C9-BC6E-C5BC57E8DB09}" type="presOf" srcId="{0160F201-204D-4460-8A12-831A8540EBF2}" destId="{885365D3-0BE7-4340-93C5-4AD78D7D5653}" srcOrd="0" destOrd="0" presId="urn:microsoft.com/office/officeart/2005/8/layout/process5"/>
    <dgm:cxn modelId="{EF8AF987-EB22-44C9-A6E1-191D301F3043}" type="presOf" srcId="{16DD7DAA-FBFB-43BC-A053-667B1A068469}" destId="{877BF2C9-1683-419A-8C6A-169D0A624242}" srcOrd="0" destOrd="0" presId="urn:microsoft.com/office/officeart/2005/8/layout/process5"/>
    <dgm:cxn modelId="{AC7CAE41-46E8-432B-B218-4F5663F8EDF5}" srcId="{16DD7DAA-FBFB-43BC-A053-667B1A068469}" destId="{164D7D02-5F60-4318-998D-9332045BECAF}" srcOrd="1" destOrd="0" parTransId="{0C570754-799D-4DB7-A115-F4E37A44C328}" sibTransId="{0160F201-204D-4460-8A12-831A8540EBF2}"/>
    <dgm:cxn modelId="{2CD30246-4406-49FF-90CD-A6A402F347AA}" type="presOf" srcId="{CB42774B-2160-4609-865C-66172BE7656B}" destId="{3DB7A756-EB2F-4E21-B234-9EA1ED069DE5}" srcOrd="1" destOrd="0" presId="urn:microsoft.com/office/officeart/2005/8/layout/process5"/>
    <dgm:cxn modelId="{84ACED6D-642D-4E0F-ABA6-20E8B2D9FE64}" type="presParOf" srcId="{877BF2C9-1683-419A-8C6A-169D0A624242}" destId="{FB84F558-02E0-413A-9E7E-8E1C4CBE1430}" srcOrd="0" destOrd="0" presId="urn:microsoft.com/office/officeart/2005/8/layout/process5"/>
    <dgm:cxn modelId="{AA6C9EA3-3C08-422F-986C-94644062CD23}" type="presParOf" srcId="{877BF2C9-1683-419A-8C6A-169D0A624242}" destId="{B4183D1A-E54D-4157-A05E-70DA3F9E2F4A}" srcOrd="1" destOrd="0" presId="urn:microsoft.com/office/officeart/2005/8/layout/process5"/>
    <dgm:cxn modelId="{550F5B67-748E-4088-8B19-0B4A86017320}" type="presParOf" srcId="{B4183D1A-E54D-4157-A05E-70DA3F9E2F4A}" destId="{3DB7A756-EB2F-4E21-B234-9EA1ED069DE5}" srcOrd="0" destOrd="0" presId="urn:microsoft.com/office/officeart/2005/8/layout/process5"/>
    <dgm:cxn modelId="{B0E369EC-2D20-48B2-883E-2C2929F1A556}" type="presParOf" srcId="{877BF2C9-1683-419A-8C6A-169D0A624242}" destId="{3DEEFDFC-7EAB-448B-B19E-E9613C63A56B}" srcOrd="2" destOrd="0" presId="urn:microsoft.com/office/officeart/2005/8/layout/process5"/>
    <dgm:cxn modelId="{A16A313D-22C3-400D-AA68-2C0BCC9CF819}" type="presParOf" srcId="{877BF2C9-1683-419A-8C6A-169D0A624242}" destId="{885365D3-0BE7-4340-93C5-4AD78D7D5653}" srcOrd="3" destOrd="0" presId="urn:microsoft.com/office/officeart/2005/8/layout/process5"/>
    <dgm:cxn modelId="{C231788D-006F-4979-B09C-E74C4D19458E}" type="presParOf" srcId="{885365D3-0BE7-4340-93C5-4AD78D7D5653}" destId="{0855E0D3-3D0B-4DC9-BF08-14B64B04BAB5}" srcOrd="0" destOrd="0" presId="urn:microsoft.com/office/officeart/2005/8/layout/process5"/>
    <dgm:cxn modelId="{1E41DC27-602A-4810-B64D-4C4664524330}" type="presParOf" srcId="{877BF2C9-1683-419A-8C6A-169D0A624242}" destId="{6CD5DCFC-68EB-4FF9-8EC6-0463ABA175C6}"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6DD7DAA-FBFB-43BC-A053-667B1A068469}"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164D7D02-5F60-4318-998D-9332045BECAF}">
      <dgm:prSet phldrT="[Texto]"/>
      <dgm:spPr/>
      <dgm:t>
        <a:bodyPr/>
        <a:lstStyle/>
        <a:p>
          <a:r>
            <a:rPr lang="es-ES" dirty="0"/>
            <a:t>Adoptar inicialmente la metodología del GRI G4 y la propuesta de nuestra investigación -&gt; Evaluar continuamente el cumplimiento de las prácticas de RSE que les concierne de forma directa y a sus involucrados.</a:t>
          </a:r>
        </a:p>
      </dgm:t>
    </dgm:pt>
    <dgm:pt modelId="{0C570754-799D-4DB7-A115-F4E37A44C328}" type="parTrans" cxnId="{AC7CAE41-46E8-432B-B218-4F5663F8EDF5}">
      <dgm:prSet/>
      <dgm:spPr/>
      <dgm:t>
        <a:bodyPr/>
        <a:lstStyle/>
        <a:p>
          <a:endParaRPr lang="es-ES"/>
        </a:p>
      </dgm:t>
    </dgm:pt>
    <dgm:pt modelId="{0160F201-204D-4460-8A12-831A8540EBF2}" type="sibTrans" cxnId="{AC7CAE41-46E8-432B-B218-4F5663F8EDF5}">
      <dgm:prSet/>
      <dgm:spPr/>
      <dgm:t>
        <a:bodyPr/>
        <a:lstStyle/>
        <a:p>
          <a:endParaRPr lang="es-ES"/>
        </a:p>
      </dgm:t>
    </dgm:pt>
    <dgm:pt modelId="{0A4BF43F-6C0F-436F-89DE-22798A99DCFB}">
      <dgm:prSet phldrT="[Texto]"/>
      <dgm:spPr/>
      <dgm:t>
        <a:bodyPr/>
        <a:lstStyle/>
        <a:p>
          <a:r>
            <a:rPr lang="es-ES" dirty="0"/>
            <a:t>A través de sesiones de las entidades que conforman el sector cooperativo, considerando incluso la participación de sus clientes para constatar el nivel de implementación, corregir las deficiencias y descartar los indicadores que no reflejen la realidad en sus organizaciones. </a:t>
          </a:r>
        </a:p>
      </dgm:t>
    </dgm:pt>
    <dgm:pt modelId="{D80DBD3B-D7EA-48B6-B42D-C85823299C32}" type="parTrans" cxnId="{F614FA5F-1B03-4432-BD63-8DD556B69883}">
      <dgm:prSet/>
      <dgm:spPr/>
      <dgm:t>
        <a:bodyPr/>
        <a:lstStyle/>
        <a:p>
          <a:endParaRPr lang="es-ES"/>
        </a:p>
      </dgm:t>
    </dgm:pt>
    <dgm:pt modelId="{19181CF7-1024-4B89-9C4E-10A0411E6E69}" type="sibTrans" cxnId="{F614FA5F-1B03-4432-BD63-8DD556B69883}">
      <dgm:prSet/>
      <dgm:spPr/>
      <dgm:t>
        <a:bodyPr/>
        <a:lstStyle/>
        <a:p>
          <a:endParaRPr lang="es-ES"/>
        </a:p>
      </dgm:t>
    </dgm:pt>
    <dgm:pt modelId="{877BF2C9-1683-419A-8C6A-169D0A624242}" type="pres">
      <dgm:prSet presAssocID="{16DD7DAA-FBFB-43BC-A053-667B1A068469}" presName="diagram" presStyleCnt="0">
        <dgm:presLayoutVars>
          <dgm:dir/>
          <dgm:resizeHandles val="exact"/>
        </dgm:presLayoutVars>
      </dgm:prSet>
      <dgm:spPr/>
      <dgm:t>
        <a:bodyPr/>
        <a:lstStyle/>
        <a:p>
          <a:endParaRPr lang="es-ES"/>
        </a:p>
      </dgm:t>
    </dgm:pt>
    <dgm:pt modelId="{3DEEFDFC-7EAB-448B-B19E-E9613C63A56B}" type="pres">
      <dgm:prSet presAssocID="{164D7D02-5F60-4318-998D-9332045BECAF}" presName="node" presStyleLbl="node1" presStyleIdx="0" presStyleCnt="2">
        <dgm:presLayoutVars>
          <dgm:bulletEnabled val="1"/>
        </dgm:presLayoutVars>
      </dgm:prSet>
      <dgm:spPr/>
      <dgm:t>
        <a:bodyPr/>
        <a:lstStyle/>
        <a:p>
          <a:endParaRPr lang="es-ES"/>
        </a:p>
      </dgm:t>
    </dgm:pt>
    <dgm:pt modelId="{CAFEE73A-4789-495A-B8A6-C96B9E096E70}" type="pres">
      <dgm:prSet presAssocID="{0160F201-204D-4460-8A12-831A8540EBF2}" presName="sibTrans" presStyleLbl="sibTrans2D1" presStyleIdx="0" presStyleCnt="1"/>
      <dgm:spPr/>
      <dgm:t>
        <a:bodyPr/>
        <a:lstStyle/>
        <a:p>
          <a:endParaRPr lang="es-ES"/>
        </a:p>
      </dgm:t>
    </dgm:pt>
    <dgm:pt modelId="{42AAC85D-CCAD-4212-8F8F-96B0D680698A}" type="pres">
      <dgm:prSet presAssocID="{0160F201-204D-4460-8A12-831A8540EBF2}" presName="connectorText" presStyleLbl="sibTrans2D1" presStyleIdx="0" presStyleCnt="1"/>
      <dgm:spPr/>
      <dgm:t>
        <a:bodyPr/>
        <a:lstStyle/>
        <a:p>
          <a:endParaRPr lang="es-ES"/>
        </a:p>
      </dgm:t>
    </dgm:pt>
    <dgm:pt modelId="{88BC3F2B-9B66-43B4-AFB1-69E3BCC73F83}" type="pres">
      <dgm:prSet presAssocID="{0A4BF43F-6C0F-436F-89DE-22798A99DCFB}" presName="node" presStyleLbl="node1" presStyleIdx="1" presStyleCnt="2">
        <dgm:presLayoutVars>
          <dgm:bulletEnabled val="1"/>
        </dgm:presLayoutVars>
      </dgm:prSet>
      <dgm:spPr/>
      <dgm:t>
        <a:bodyPr/>
        <a:lstStyle/>
        <a:p>
          <a:endParaRPr lang="es-ES"/>
        </a:p>
      </dgm:t>
    </dgm:pt>
  </dgm:ptLst>
  <dgm:cxnLst>
    <dgm:cxn modelId="{F614FA5F-1B03-4432-BD63-8DD556B69883}" srcId="{16DD7DAA-FBFB-43BC-A053-667B1A068469}" destId="{0A4BF43F-6C0F-436F-89DE-22798A99DCFB}" srcOrd="1" destOrd="0" parTransId="{D80DBD3B-D7EA-48B6-B42D-C85823299C32}" sibTransId="{19181CF7-1024-4B89-9C4E-10A0411E6E69}"/>
    <dgm:cxn modelId="{2FDB6C68-4835-4087-BE22-091B2A430ADC}" type="presOf" srcId="{164D7D02-5F60-4318-998D-9332045BECAF}" destId="{3DEEFDFC-7EAB-448B-B19E-E9613C63A56B}" srcOrd="0" destOrd="0" presId="urn:microsoft.com/office/officeart/2005/8/layout/process5"/>
    <dgm:cxn modelId="{EF8AF987-EB22-44C9-A6E1-191D301F3043}" type="presOf" srcId="{16DD7DAA-FBFB-43BC-A053-667B1A068469}" destId="{877BF2C9-1683-419A-8C6A-169D0A624242}" srcOrd="0" destOrd="0" presId="urn:microsoft.com/office/officeart/2005/8/layout/process5"/>
    <dgm:cxn modelId="{AC7CAE41-46E8-432B-B218-4F5663F8EDF5}" srcId="{16DD7DAA-FBFB-43BC-A053-667B1A068469}" destId="{164D7D02-5F60-4318-998D-9332045BECAF}" srcOrd="0" destOrd="0" parTransId="{0C570754-799D-4DB7-A115-F4E37A44C328}" sibTransId="{0160F201-204D-4460-8A12-831A8540EBF2}"/>
    <dgm:cxn modelId="{457C6CCD-CAB5-42A6-878A-98B3AB2A3680}" type="presOf" srcId="{0160F201-204D-4460-8A12-831A8540EBF2}" destId="{CAFEE73A-4789-495A-B8A6-C96B9E096E70}" srcOrd="0" destOrd="0" presId="urn:microsoft.com/office/officeart/2005/8/layout/process5"/>
    <dgm:cxn modelId="{803351FC-41CC-4FC9-B56A-7EDD35A13AE8}" type="presOf" srcId="{0A4BF43F-6C0F-436F-89DE-22798A99DCFB}" destId="{88BC3F2B-9B66-43B4-AFB1-69E3BCC73F83}" srcOrd="0" destOrd="0" presId="urn:microsoft.com/office/officeart/2005/8/layout/process5"/>
    <dgm:cxn modelId="{4DBD43BC-DA5E-48A9-BF54-ACF0F0F2A7FD}" type="presOf" srcId="{0160F201-204D-4460-8A12-831A8540EBF2}" destId="{42AAC85D-CCAD-4212-8F8F-96B0D680698A}" srcOrd="1" destOrd="0" presId="urn:microsoft.com/office/officeart/2005/8/layout/process5"/>
    <dgm:cxn modelId="{B0E369EC-2D20-48B2-883E-2C2929F1A556}" type="presParOf" srcId="{877BF2C9-1683-419A-8C6A-169D0A624242}" destId="{3DEEFDFC-7EAB-448B-B19E-E9613C63A56B}" srcOrd="0" destOrd="0" presId="urn:microsoft.com/office/officeart/2005/8/layout/process5"/>
    <dgm:cxn modelId="{D7945605-328E-47CF-854E-A246099310B4}" type="presParOf" srcId="{877BF2C9-1683-419A-8C6A-169D0A624242}" destId="{CAFEE73A-4789-495A-B8A6-C96B9E096E70}" srcOrd="1" destOrd="0" presId="urn:microsoft.com/office/officeart/2005/8/layout/process5"/>
    <dgm:cxn modelId="{63225D1B-0521-4B91-8F21-5D030744AC28}" type="presParOf" srcId="{CAFEE73A-4789-495A-B8A6-C96B9E096E70}" destId="{42AAC85D-CCAD-4212-8F8F-96B0D680698A}" srcOrd="0" destOrd="0" presId="urn:microsoft.com/office/officeart/2005/8/layout/process5"/>
    <dgm:cxn modelId="{F1B48E90-D4DA-46E2-9415-C203BC7991B2}" type="presParOf" srcId="{877BF2C9-1683-419A-8C6A-169D0A624242}" destId="{88BC3F2B-9B66-43B4-AFB1-69E3BCC73F83}"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CA3BD-F8A2-4534-BA9D-8205296D61E7}" type="doc">
      <dgm:prSet loTypeId="urn:microsoft.com/office/officeart/2008/layout/SquareAccentList" loCatId="list" qsTypeId="urn:microsoft.com/office/officeart/2005/8/quickstyle/simple1" qsCatId="simple" csTypeId="urn:microsoft.com/office/officeart/2005/8/colors/accent3_1" csCatId="accent3" phldr="1"/>
      <dgm:spPr/>
      <dgm:t>
        <a:bodyPr/>
        <a:lstStyle/>
        <a:p>
          <a:endParaRPr lang="es-ES"/>
        </a:p>
      </dgm:t>
    </dgm:pt>
    <dgm:pt modelId="{C9668698-AC8A-429C-80CA-E09CDC70A394}">
      <dgm:prSet custT="1"/>
      <dgm:spPr/>
      <dgm:t>
        <a:bodyPr/>
        <a:lstStyle/>
        <a:p>
          <a:r>
            <a:rPr lang="es-ES" sz="2400" dirty="0"/>
            <a:t>Sector popular y solidario </a:t>
          </a:r>
        </a:p>
      </dgm:t>
    </dgm:pt>
    <dgm:pt modelId="{1C8851EF-BE62-4C6A-937A-565B51453BE5}" type="parTrans" cxnId="{72B74041-CC63-44A2-911A-17522771AAD0}">
      <dgm:prSet/>
      <dgm:spPr/>
      <dgm:t>
        <a:bodyPr/>
        <a:lstStyle/>
        <a:p>
          <a:endParaRPr lang="es-ES" sz="2400"/>
        </a:p>
      </dgm:t>
    </dgm:pt>
    <dgm:pt modelId="{3ACBCBEB-4B3A-4280-BB35-2F8672198BCE}" type="sibTrans" cxnId="{72B74041-CC63-44A2-911A-17522771AAD0}">
      <dgm:prSet/>
      <dgm:spPr/>
      <dgm:t>
        <a:bodyPr/>
        <a:lstStyle/>
        <a:p>
          <a:endParaRPr lang="es-ES" sz="2400"/>
        </a:p>
      </dgm:t>
    </dgm:pt>
    <dgm:pt modelId="{E9A5A1D2-9883-45B7-B49B-62D7A74A1C36}">
      <dgm:prSet phldrT="[Texto]" custT="1"/>
      <dgm:spPr/>
      <dgm:t>
        <a:bodyPr/>
        <a:lstStyle/>
        <a:p>
          <a:r>
            <a:rPr lang="es-ES" sz="1600" dirty="0"/>
            <a:t>Pilar de la economía ecuatoriana</a:t>
          </a:r>
        </a:p>
      </dgm:t>
    </dgm:pt>
    <dgm:pt modelId="{4B3E21AD-704E-41E7-8D7D-D4AB8BE8476F}" type="parTrans" cxnId="{C2506A03-ABC2-4BDE-98F7-EC627B6C21A6}">
      <dgm:prSet/>
      <dgm:spPr/>
      <dgm:t>
        <a:bodyPr/>
        <a:lstStyle/>
        <a:p>
          <a:endParaRPr lang="es-ES" sz="2400"/>
        </a:p>
      </dgm:t>
    </dgm:pt>
    <dgm:pt modelId="{7A2422F2-42EC-475E-A3B7-4F500A3461A2}" type="sibTrans" cxnId="{C2506A03-ABC2-4BDE-98F7-EC627B6C21A6}">
      <dgm:prSet/>
      <dgm:spPr/>
      <dgm:t>
        <a:bodyPr/>
        <a:lstStyle/>
        <a:p>
          <a:endParaRPr lang="es-ES" sz="2400"/>
        </a:p>
      </dgm:t>
    </dgm:pt>
    <dgm:pt modelId="{EB5ECB79-E543-471A-A8F2-978A3B9F16C5}">
      <dgm:prSet phldrT="[Texto]" custT="1"/>
      <dgm:spPr/>
      <dgm:t>
        <a:bodyPr/>
        <a:lstStyle/>
        <a:p>
          <a:r>
            <a:rPr lang="es-ES" sz="2400" dirty="0"/>
            <a:t>Crecimiento favorable en el sector económico</a:t>
          </a:r>
        </a:p>
      </dgm:t>
    </dgm:pt>
    <dgm:pt modelId="{5AB203F7-F69C-4424-A636-BC885FFF773F}" type="parTrans" cxnId="{25D5F1F8-64CA-401E-BAE6-2D85BCE72298}">
      <dgm:prSet/>
      <dgm:spPr/>
      <dgm:t>
        <a:bodyPr/>
        <a:lstStyle/>
        <a:p>
          <a:endParaRPr lang="es-ES" sz="2400"/>
        </a:p>
      </dgm:t>
    </dgm:pt>
    <dgm:pt modelId="{EAC45177-E8E4-4A4A-B29D-961BCEFFAC41}" type="sibTrans" cxnId="{25D5F1F8-64CA-401E-BAE6-2D85BCE72298}">
      <dgm:prSet/>
      <dgm:spPr/>
      <dgm:t>
        <a:bodyPr/>
        <a:lstStyle/>
        <a:p>
          <a:endParaRPr lang="es-ES" sz="2400"/>
        </a:p>
      </dgm:t>
    </dgm:pt>
    <dgm:pt modelId="{7B452F67-97B5-432B-8574-C7AC01F42177}">
      <dgm:prSet phldrT="[Texto]" custT="1"/>
      <dgm:spPr/>
      <dgm:t>
        <a:bodyPr/>
        <a:lstStyle/>
        <a:p>
          <a:r>
            <a:rPr lang="es-ES" sz="1600" dirty="0"/>
            <a:t>887 </a:t>
          </a:r>
          <a:r>
            <a:rPr lang="es-ES" sz="1600" dirty="0" err="1"/>
            <a:t>COAC`s</a:t>
          </a:r>
          <a:endParaRPr lang="es-ES" sz="1600" dirty="0"/>
        </a:p>
      </dgm:t>
    </dgm:pt>
    <dgm:pt modelId="{64E99703-EFF5-464F-AA48-417F6177C9A1}" type="parTrans" cxnId="{95DE8C7C-1BEA-4639-B8FF-C35F9B504EA2}">
      <dgm:prSet/>
      <dgm:spPr/>
      <dgm:t>
        <a:bodyPr/>
        <a:lstStyle/>
        <a:p>
          <a:endParaRPr lang="es-ES" sz="2400"/>
        </a:p>
      </dgm:t>
    </dgm:pt>
    <dgm:pt modelId="{BB71DAEA-8C6C-4E06-90D0-EF73DD5A3C9D}" type="sibTrans" cxnId="{95DE8C7C-1BEA-4639-B8FF-C35F9B504EA2}">
      <dgm:prSet/>
      <dgm:spPr/>
      <dgm:t>
        <a:bodyPr/>
        <a:lstStyle/>
        <a:p>
          <a:endParaRPr lang="es-ES" sz="2400"/>
        </a:p>
      </dgm:t>
    </dgm:pt>
    <dgm:pt modelId="{3AFF8B95-42D2-4D51-A175-5C3565482AC4}">
      <dgm:prSet phldrT="[Texto]" custT="1"/>
      <dgm:spPr/>
      <dgm:t>
        <a:bodyPr/>
        <a:lstStyle/>
        <a:p>
          <a:r>
            <a:rPr lang="es-ES" sz="1600" dirty="0"/>
            <a:t>4’700,000 socios</a:t>
          </a:r>
        </a:p>
      </dgm:t>
    </dgm:pt>
    <dgm:pt modelId="{E3B387BA-E3C5-4BA9-B326-25D19DDA71E4}" type="parTrans" cxnId="{B9BC31FC-6031-4D23-A0DD-1764BE170A5C}">
      <dgm:prSet/>
      <dgm:spPr/>
      <dgm:t>
        <a:bodyPr/>
        <a:lstStyle/>
        <a:p>
          <a:endParaRPr lang="es-ES" sz="2400"/>
        </a:p>
      </dgm:t>
    </dgm:pt>
    <dgm:pt modelId="{EFB445F6-F197-4CA7-B127-6C14814CC7D0}" type="sibTrans" cxnId="{B9BC31FC-6031-4D23-A0DD-1764BE170A5C}">
      <dgm:prSet/>
      <dgm:spPr/>
      <dgm:t>
        <a:bodyPr/>
        <a:lstStyle/>
        <a:p>
          <a:endParaRPr lang="es-ES" sz="2400"/>
        </a:p>
      </dgm:t>
    </dgm:pt>
    <dgm:pt modelId="{194A53D1-BF65-489D-BFEF-C3B2F17B3225}">
      <dgm:prSet phldrT="[Texto]" custT="1"/>
      <dgm:spPr/>
      <dgm:t>
        <a:bodyPr/>
        <a:lstStyle/>
        <a:p>
          <a:r>
            <a:rPr lang="es-ES" sz="1600"/>
            <a:t>8.300 </a:t>
          </a:r>
          <a:r>
            <a:rPr lang="es-ES" sz="1600" dirty="0"/>
            <a:t>millones de dólares en activos</a:t>
          </a:r>
        </a:p>
      </dgm:t>
    </dgm:pt>
    <dgm:pt modelId="{D1DEE361-A6B5-477D-B18D-2E252F0F1CE3}" type="parTrans" cxnId="{EC67CCD6-D6F5-4527-987D-CFE5634BCE40}">
      <dgm:prSet/>
      <dgm:spPr/>
      <dgm:t>
        <a:bodyPr/>
        <a:lstStyle/>
        <a:p>
          <a:endParaRPr lang="es-ES" sz="2400"/>
        </a:p>
      </dgm:t>
    </dgm:pt>
    <dgm:pt modelId="{4B32C9DC-0B42-42EF-9DE0-738C43C4C842}" type="sibTrans" cxnId="{EC67CCD6-D6F5-4527-987D-CFE5634BCE40}">
      <dgm:prSet/>
      <dgm:spPr/>
      <dgm:t>
        <a:bodyPr/>
        <a:lstStyle/>
        <a:p>
          <a:endParaRPr lang="es-ES" sz="2400"/>
        </a:p>
      </dgm:t>
    </dgm:pt>
    <dgm:pt modelId="{C0B83082-9B16-4624-B3CA-3C015D4AF086}" type="pres">
      <dgm:prSet presAssocID="{FF9CA3BD-F8A2-4534-BA9D-8205296D61E7}" presName="layout" presStyleCnt="0">
        <dgm:presLayoutVars>
          <dgm:chMax/>
          <dgm:chPref/>
          <dgm:dir/>
          <dgm:resizeHandles/>
        </dgm:presLayoutVars>
      </dgm:prSet>
      <dgm:spPr/>
      <dgm:t>
        <a:bodyPr/>
        <a:lstStyle/>
        <a:p>
          <a:endParaRPr lang="es-ES"/>
        </a:p>
      </dgm:t>
    </dgm:pt>
    <dgm:pt modelId="{82A0DA04-C3B2-4AB7-B5C9-A1827D149CC2}" type="pres">
      <dgm:prSet presAssocID="{C9668698-AC8A-429C-80CA-E09CDC70A394}" presName="root" presStyleCnt="0">
        <dgm:presLayoutVars>
          <dgm:chMax/>
          <dgm:chPref/>
        </dgm:presLayoutVars>
      </dgm:prSet>
      <dgm:spPr/>
    </dgm:pt>
    <dgm:pt modelId="{188CF06B-8BC2-4E5E-B136-26AF3B1AF0E6}" type="pres">
      <dgm:prSet presAssocID="{C9668698-AC8A-429C-80CA-E09CDC70A394}" presName="rootComposite" presStyleCnt="0">
        <dgm:presLayoutVars/>
      </dgm:prSet>
      <dgm:spPr/>
    </dgm:pt>
    <dgm:pt modelId="{350A3784-F901-49F5-B8A0-7B04B81CDEFC}" type="pres">
      <dgm:prSet presAssocID="{C9668698-AC8A-429C-80CA-E09CDC70A394}" presName="ParentAccent" presStyleLbl="alignNode1" presStyleIdx="0" presStyleCnt="2"/>
      <dgm:spPr/>
    </dgm:pt>
    <dgm:pt modelId="{84DDF7EC-4525-43EC-93C8-8D8A2F97F5EC}" type="pres">
      <dgm:prSet presAssocID="{C9668698-AC8A-429C-80CA-E09CDC70A394}" presName="ParentSmallAccent" presStyleLbl="fgAcc1" presStyleIdx="0" presStyleCnt="2"/>
      <dgm:spPr/>
    </dgm:pt>
    <dgm:pt modelId="{9499EB31-B7AB-44E4-9999-208F6AFB4E20}" type="pres">
      <dgm:prSet presAssocID="{C9668698-AC8A-429C-80CA-E09CDC70A394}" presName="Parent" presStyleLbl="revTx" presStyleIdx="0" presStyleCnt="6">
        <dgm:presLayoutVars>
          <dgm:chMax/>
          <dgm:chPref val="4"/>
          <dgm:bulletEnabled val="1"/>
        </dgm:presLayoutVars>
      </dgm:prSet>
      <dgm:spPr/>
      <dgm:t>
        <a:bodyPr/>
        <a:lstStyle/>
        <a:p>
          <a:endParaRPr lang="es-ES"/>
        </a:p>
      </dgm:t>
    </dgm:pt>
    <dgm:pt modelId="{1C82C0F7-C258-40CD-A43B-B18D967839B8}" type="pres">
      <dgm:prSet presAssocID="{C9668698-AC8A-429C-80CA-E09CDC70A394}" presName="childShape" presStyleCnt="0">
        <dgm:presLayoutVars>
          <dgm:chMax val="0"/>
          <dgm:chPref val="0"/>
        </dgm:presLayoutVars>
      </dgm:prSet>
      <dgm:spPr/>
    </dgm:pt>
    <dgm:pt modelId="{DF5A14D7-258C-480B-B812-8B0B667A22BB}" type="pres">
      <dgm:prSet presAssocID="{E9A5A1D2-9883-45B7-B49B-62D7A74A1C36}" presName="childComposite" presStyleCnt="0">
        <dgm:presLayoutVars>
          <dgm:chMax val="0"/>
          <dgm:chPref val="0"/>
        </dgm:presLayoutVars>
      </dgm:prSet>
      <dgm:spPr/>
    </dgm:pt>
    <dgm:pt modelId="{9094D273-BFA5-4AA7-AF9E-921664371DC3}" type="pres">
      <dgm:prSet presAssocID="{E9A5A1D2-9883-45B7-B49B-62D7A74A1C36}" presName="ChildAccent" presStyleLbl="solidFgAcc1" presStyleIdx="0" presStyleCnt="4"/>
      <dgm:spPr/>
    </dgm:pt>
    <dgm:pt modelId="{489BF7E9-F3ED-4CBA-8824-417E8398FFC2}" type="pres">
      <dgm:prSet presAssocID="{E9A5A1D2-9883-45B7-B49B-62D7A74A1C36}" presName="Child" presStyleLbl="revTx" presStyleIdx="1" presStyleCnt="6">
        <dgm:presLayoutVars>
          <dgm:chMax val="0"/>
          <dgm:chPref val="0"/>
          <dgm:bulletEnabled val="1"/>
        </dgm:presLayoutVars>
      </dgm:prSet>
      <dgm:spPr/>
      <dgm:t>
        <a:bodyPr/>
        <a:lstStyle/>
        <a:p>
          <a:endParaRPr lang="es-ES"/>
        </a:p>
      </dgm:t>
    </dgm:pt>
    <dgm:pt modelId="{8F483462-B0BE-4545-9018-E8538D549C57}" type="pres">
      <dgm:prSet presAssocID="{EB5ECB79-E543-471A-A8F2-978A3B9F16C5}" presName="root" presStyleCnt="0">
        <dgm:presLayoutVars>
          <dgm:chMax/>
          <dgm:chPref/>
        </dgm:presLayoutVars>
      </dgm:prSet>
      <dgm:spPr/>
    </dgm:pt>
    <dgm:pt modelId="{9A09D0C9-2CAA-4B52-AB76-F662EB5812D7}" type="pres">
      <dgm:prSet presAssocID="{EB5ECB79-E543-471A-A8F2-978A3B9F16C5}" presName="rootComposite" presStyleCnt="0">
        <dgm:presLayoutVars/>
      </dgm:prSet>
      <dgm:spPr/>
    </dgm:pt>
    <dgm:pt modelId="{3784F6D7-4328-45BB-9C12-1B48516C32A0}" type="pres">
      <dgm:prSet presAssocID="{EB5ECB79-E543-471A-A8F2-978A3B9F16C5}" presName="ParentAccent" presStyleLbl="alignNode1" presStyleIdx="1" presStyleCnt="2"/>
      <dgm:spPr/>
    </dgm:pt>
    <dgm:pt modelId="{7B21FE89-ED5B-4C66-8CE2-0B9E3861955F}" type="pres">
      <dgm:prSet presAssocID="{EB5ECB79-E543-471A-A8F2-978A3B9F16C5}" presName="ParentSmallAccent" presStyleLbl="fgAcc1" presStyleIdx="1" presStyleCnt="2"/>
      <dgm:spPr/>
    </dgm:pt>
    <dgm:pt modelId="{4F3A8205-0491-4384-BA53-6D7198B0D91F}" type="pres">
      <dgm:prSet presAssocID="{EB5ECB79-E543-471A-A8F2-978A3B9F16C5}" presName="Parent" presStyleLbl="revTx" presStyleIdx="2" presStyleCnt="6">
        <dgm:presLayoutVars>
          <dgm:chMax/>
          <dgm:chPref val="4"/>
          <dgm:bulletEnabled val="1"/>
        </dgm:presLayoutVars>
      </dgm:prSet>
      <dgm:spPr/>
      <dgm:t>
        <a:bodyPr/>
        <a:lstStyle/>
        <a:p>
          <a:endParaRPr lang="es-ES"/>
        </a:p>
      </dgm:t>
    </dgm:pt>
    <dgm:pt modelId="{7959DF47-C140-4D6F-8B1F-908AEB90D0C1}" type="pres">
      <dgm:prSet presAssocID="{EB5ECB79-E543-471A-A8F2-978A3B9F16C5}" presName="childShape" presStyleCnt="0">
        <dgm:presLayoutVars>
          <dgm:chMax val="0"/>
          <dgm:chPref val="0"/>
        </dgm:presLayoutVars>
      </dgm:prSet>
      <dgm:spPr/>
    </dgm:pt>
    <dgm:pt modelId="{171CC75F-3AD4-4B54-B44D-2EE070BCA53A}" type="pres">
      <dgm:prSet presAssocID="{7B452F67-97B5-432B-8574-C7AC01F42177}" presName="childComposite" presStyleCnt="0">
        <dgm:presLayoutVars>
          <dgm:chMax val="0"/>
          <dgm:chPref val="0"/>
        </dgm:presLayoutVars>
      </dgm:prSet>
      <dgm:spPr/>
    </dgm:pt>
    <dgm:pt modelId="{440B8BB4-BF5E-4519-AFDC-9910E6E46ED7}" type="pres">
      <dgm:prSet presAssocID="{7B452F67-97B5-432B-8574-C7AC01F42177}" presName="ChildAccent" presStyleLbl="solidFgAcc1" presStyleIdx="1" presStyleCnt="4"/>
      <dgm:spPr/>
    </dgm:pt>
    <dgm:pt modelId="{20CDAC7B-D03A-445D-B7A4-F26A1B501AEA}" type="pres">
      <dgm:prSet presAssocID="{7B452F67-97B5-432B-8574-C7AC01F42177}" presName="Child" presStyleLbl="revTx" presStyleIdx="3" presStyleCnt="6">
        <dgm:presLayoutVars>
          <dgm:chMax val="0"/>
          <dgm:chPref val="0"/>
          <dgm:bulletEnabled val="1"/>
        </dgm:presLayoutVars>
      </dgm:prSet>
      <dgm:spPr/>
      <dgm:t>
        <a:bodyPr/>
        <a:lstStyle/>
        <a:p>
          <a:endParaRPr lang="es-ES"/>
        </a:p>
      </dgm:t>
    </dgm:pt>
    <dgm:pt modelId="{594A9463-C707-464B-AF5F-D6F67BF7CE7F}" type="pres">
      <dgm:prSet presAssocID="{3AFF8B95-42D2-4D51-A175-5C3565482AC4}" presName="childComposite" presStyleCnt="0">
        <dgm:presLayoutVars>
          <dgm:chMax val="0"/>
          <dgm:chPref val="0"/>
        </dgm:presLayoutVars>
      </dgm:prSet>
      <dgm:spPr/>
    </dgm:pt>
    <dgm:pt modelId="{34DC41CF-AC5D-429F-BB8B-F88E4EC3CD90}" type="pres">
      <dgm:prSet presAssocID="{3AFF8B95-42D2-4D51-A175-5C3565482AC4}" presName="ChildAccent" presStyleLbl="solidFgAcc1" presStyleIdx="2" presStyleCnt="4"/>
      <dgm:spPr/>
    </dgm:pt>
    <dgm:pt modelId="{464728A9-0A98-4C61-B015-684AE01C3FB4}" type="pres">
      <dgm:prSet presAssocID="{3AFF8B95-42D2-4D51-A175-5C3565482AC4}" presName="Child" presStyleLbl="revTx" presStyleIdx="4" presStyleCnt="6">
        <dgm:presLayoutVars>
          <dgm:chMax val="0"/>
          <dgm:chPref val="0"/>
          <dgm:bulletEnabled val="1"/>
        </dgm:presLayoutVars>
      </dgm:prSet>
      <dgm:spPr/>
      <dgm:t>
        <a:bodyPr/>
        <a:lstStyle/>
        <a:p>
          <a:endParaRPr lang="es-ES"/>
        </a:p>
      </dgm:t>
    </dgm:pt>
    <dgm:pt modelId="{A1AF08DA-81C7-45A4-826B-24A2E17930CC}" type="pres">
      <dgm:prSet presAssocID="{194A53D1-BF65-489D-BFEF-C3B2F17B3225}" presName="childComposite" presStyleCnt="0">
        <dgm:presLayoutVars>
          <dgm:chMax val="0"/>
          <dgm:chPref val="0"/>
        </dgm:presLayoutVars>
      </dgm:prSet>
      <dgm:spPr/>
    </dgm:pt>
    <dgm:pt modelId="{1D172837-2882-4CE6-9611-20BDD70A9F05}" type="pres">
      <dgm:prSet presAssocID="{194A53D1-BF65-489D-BFEF-C3B2F17B3225}" presName="ChildAccent" presStyleLbl="solidFgAcc1" presStyleIdx="3" presStyleCnt="4"/>
      <dgm:spPr/>
    </dgm:pt>
    <dgm:pt modelId="{8D60F4F1-1A93-4927-867A-172D486827DB}" type="pres">
      <dgm:prSet presAssocID="{194A53D1-BF65-489D-BFEF-C3B2F17B3225}" presName="Child" presStyleLbl="revTx" presStyleIdx="5" presStyleCnt="6">
        <dgm:presLayoutVars>
          <dgm:chMax val="0"/>
          <dgm:chPref val="0"/>
          <dgm:bulletEnabled val="1"/>
        </dgm:presLayoutVars>
      </dgm:prSet>
      <dgm:spPr/>
      <dgm:t>
        <a:bodyPr/>
        <a:lstStyle/>
        <a:p>
          <a:endParaRPr lang="es-ES"/>
        </a:p>
      </dgm:t>
    </dgm:pt>
  </dgm:ptLst>
  <dgm:cxnLst>
    <dgm:cxn modelId="{EC67CCD6-D6F5-4527-987D-CFE5634BCE40}" srcId="{EB5ECB79-E543-471A-A8F2-978A3B9F16C5}" destId="{194A53D1-BF65-489D-BFEF-C3B2F17B3225}" srcOrd="2" destOrd="0" parTransId="{D1DEE361-A6B5-477D-B18D-2E252F0F1CE3}" sibTransId="{4B32C9DC-0B42-42EF-9DE0-738C43C4C842}"/>
    <dgm:cxn modelId="{95DE8C7C-1BEA-4639-B8FF-C35F9B504EA2}" srcId="{EB5ECB79-E543-471A-A8F2-978A3B9F16C5}" destId="{7B452F67-97B5-432B-8574-C7AC01F42177}" srcOrd="0" destOrd="0" parTransId="{64E99703-EFF5-464F-AA48-417F6177C9A1}" sibTransId="{BB71DAEA-8C6C-4E06-90D0-EF73DD5A3C9D}"/>
    <dgm:cxn modelId="{8DF0759E-7E1E-4D4D-AEEA-86182226DC99}" type="presOf" srcId="{FF9CA3BD-F8A2-4534-BA9D-8205296D61E7}" destId="{C0B83082-9B16-4624-B3CA-3C015D4AF086}" srcOrd="0" destOrd="0" presId="urn:microsoft.com/office/officeart/2008/layout/SquareAccentList"/>
    <dgm:cxn modelId="{72B74041-CC63-44A2-911A-17522771AAD0}" srcId="{FF9CA3BD-F8A2-4534-BA9D-8205296D61E7}" destId="{C9668698-AC8A-429C-80CA-E09CDC70A394}" srcOrd="0" destOrd="0" parTransId="{1C8851EF-BE62-4C6A-937A-565B51453BE5}" sibTransId="{3ACBCBEB-4B3A-4280-BB35-2F8672198BCE}"/>
    <dgm:cxn modelId="{957C411B-2CAD-4020-B92B-42F3327EC402}" type="presOf" srcId="{3AFF8B95-42D2-4D51-A175-5C3565482AC4}" destId="{464728A9-0A98-4C61-B015-684AE01C3FB4}" srcOrd="0" destOrd="0" presId="urn:microsoft.com/office/officeart/2008/layout/SquareAccentList"/>
    <dgm:cxn modelId="{79F3EFEC-EBEB-4EA3-A471-09F99BBA6908}" type="presOf" srcId="{EB5ECB79-E543-471A-A8F2-978A3B9F16C5}" destId="{4F3A8205-0491-4384-BA53-6D7198B0D91F}" srcOrd="0" destOrd="0" presId="urn:microsoft.com/office/officeart/2008/layout/SquareAccentList"/>
    <dgm:cxn modelId="{25D5F1F8-64CA-401E-BAE6-2D85BCE72298}" srcId="{FF9CA3BD-F8A2-4534-BA9D-8205296D61E7}" destId="{EB5ECB79-E543-471A-A8F2-978A3B9F16C5}" srcOrd="1" destOrd="0" parTransId="{5AB203F7-F69C-4424-A636-BC885FFF773F}" sibTransId="{EAC45177-E8E4-4A4A-B29D-961BCEFFAC41}"/>
    <dgm:cxn modelId="{C2506A03-ABC2-4BDE-98F7-EC627B6C21A6}" srcId="{C9668698-AC8A-429C-80CA-E09CDC70A394}" destId="{E9A5A1D2-9883-45B7-B49B-62D7A74A1C36}" srcOrd="0" destOrd="0" parTransId="{4B3E21AD-704E-41E7-8D7D-D4AB8BE8476F}" sibTransId="{7A2422F2-42EC-475E-A3B7-4F500A3461A2}"/>
    <dgm:cxn modelId="{D31C3D2E-2209-4FBF-BA42-F9E760272C69}" type="presOf" srcId="{E9A5A1D2-9883-45B7-B49B-62D7A74A1C36}" destId="{489BF7E9-F3ED-4CBA-8824-417E8398FFC2}" srcOrd="0" destOrd="0" presId="urn:microsoft.com/office/officeart/2008/layout/SquareAccentList"/>
    <dgm:cxn modelId="{378FD6C1-1D71-4020-B98A-245E0060A974}" type="presOf" srcId="{7B452F67-97B5-432B-8574-C7AC01F42177}" destId="{20CDAC7B-D03A-445D-B7A4-F26A1B501AEA}" srcOrd="0" destOrd="0" presId="urn:microsoft.com/office/officeart/2008/layout/SquareAccentList"/>
    <dgm:cxn modelId="{B9BC31FC-6031-4D23-A0DD-1764BE170A5C}" srcId="{EB5ECB79-E543-471A-A8F2-978A3B9F16C5}" destId="{3AFF8B95-42D2-4D51-A175-5C3565482AC4}" srcOrd="1" destOrd="0" parTransId="{E3B387BA-E3C5-4BA9-B326-25D19DDA71E4}" sibTransId="{EFB445F6-F197-4CA7-B127-6C14814CC7D0}"/>
    <dgm:cxn modelId="{2761162A-CEBE-4E81-A4AD-D7AFE86BF209}" type="presOf" srcId="{194A53D1-BF65-489D-BFEF-C3B2F17B3225}" destId="{8D60F4F1-1A93-4927-867A-172D486827DB}" srcOrd="0" destOrd="0" presId="urn:microsoft.com/office/officeart/2008/layout/SquareAccentList"/>
    <dgm:cxn modelId="{6017A6E6-D45A-4EBC-B457-83449EE471D9}" type="presOf" srcId="{C9668698-AC8A-429C-80CA-E09CDC70A394}" destId="{9499EB31-B7AB-44E4-9999-208F6AFB4E20}" srcOrd="0" destOrd="0" presId="urn:microsoft.com/office/officeart/2008/layout/SquareAccentList"/>
    <dgm:cxn modelId="{405EF413-A2CF-4194-B275-E890BE192A11}" type="presParOf" srcId="{C0B83082-9B16-4624-B3CA-3C015D4AF086}" destId="{82A0DA04-C3B2-4AB7-B5C9-A1827D149CC2}" srcOrd="0" destOrd="0" presId="urn:microsoft.com/office/officeart/2008/layout/SquareAccentList"/>
    <dgm:cxn modelId="{1D2A669A-FB14-492A-B669-2D9431291511}" type="presParOf" srcId="{82A0DA04-C3B2-4AB7-B5C9-A1827D149CC2}" destId="{188CF06B-8BC2-4E5E-B136-26AF3B1AF0E6}" srcOrd="0" destOrd="0" presId="urn:microsoft.com/office/officeart/2008/layout/SquareAccentList"/>
    <dgm:cxn modelId="{4946A8CF-FC8B-41C1-8717-627B69AE2814}" type="presParOf" srcId="{188CF06B-8BC2-4E5E-B136-26AF3B1AF0E6}" destId="{350A3784-F901-49F5-B8A0-7B04B81CDEFC}" srcOrd="0" destOrd="0" presId="urn:microsoft.com/office/officeart/2008/layout/SquareAccentList"/>
    <dgm:cxn modelId="{E2839094-8D11-4CAD-91E8-CA46B9674218}" type="presParOf" srcId="{188CF06B-8BC2-4E5E-B136-26AF3B1AF0E6}" destId="{84DDF7EC-4525-43EC-93C8-8D8A2F97F5EC}" srcOrd="1" destOrd="0" presId="urn:microsoft.com/office/officeart/2008/layout/SquareAccentList"/>
    <dgm:cxn modelId="{602EAB92-5605-43DB-9887-8098B349E8C4}" type="presParOf" srcId="{188CF06B-8BC2-4E5E-B136-26AF3B1AF0E6}" destId="{9499EB31-B7AB-44E4-9999-208F6AFB4E20}" srcOrd="2" destOrd="0" presId="urn:microsoft.com/office/officeart/2008/layout/SquareAccentList"/>
    <dgm:cxn modelId="{B70A6C12-2BF1-430C-ACA2-6BCEE1387D1B}" type="presParOf" srcId="{82A0DA04-C3B2-4AB7-B5C9-A1827D149CC2}" destId="{1C82C0F7-C258-40CD-A43B-B18D967839B8}" srcOrd="1" destOrd="0" presId="urn:microsoft.com/office/officeart/2008/layout/SquareAccentList"/>
    <dgm:cxn modelId="{9C8E9188-1850-4B9A-A3E4-6D4E6175EE15}" type="presParOf" srcId="{1C82C0F7-C258-40CD-A43B-B18D967839B8}" destId="{DF5A14D7-258C-480B-B812-8B0B667A22BB}" srcOrd="0" destOrd="0" presId="urn:microsoft.com/office/officeart/2008/layout/SquareAccentList"/>
    <dgm:cxn modelId="{2762701E-DED0-4FB4-88C2-CDFC4FB0FFCC}" type="presParOf" srcId="{DF5A14D7-258C-480B-B812-8B0B667A22BB}" destId="{9094D273-BFA5-4AA7-AF9E-921664371DC3}" srcOrd="0" destOrd="0" presId="urn:microsoft.com/office/officeart/2008/layout/SquareAccentList"/>
    <dgm:cxn modelId="{525CC22B-0873-4111-99BB-66DE6C487712}" type="presParOf" srcId="{DF5A14D7-258C-480B-B812-8B0B667A22BB}" destId="{489BF7E9-F3ED-4CBA-8824-417E8398FFC2}" srcOrd="1" destOrd="0" presId="urn:microsoft.com/office/officeart/2008/layout/SquareAccentList"/>
    <dgm:cxn modelId="{CACEC869-AD5D-4AB1-BD54-9190208BA05A}" type="presParOf" srcId="{C0B83082-9B16-4624-B3CA-3C015D4AF086}" destId="{8F483462-B0BE-4545-9018-E8538D549C57}" srcOrd="1" destOrd="0" presId="urn:microsoft.com/office/officeart/2008/layout/SquareAccentList"/>
    <dgm:cxn modelId="{E583AE10-D514-4198-B5A7-3DDF98117F00}" type="presParOf" srcId="{8F483462-B0BE-4545-9018-E8538D549C57}" destId="{9A09D0C9-2CAA-4B52-AB76-F662EB5812D7}" srcOrd="0" destOrd="0" presId="urn:microsoft.com/office/officeart/2008/layout/SquareAccentList"/>
    <dgm:cxn modelId="{D875F983-F6F9-4A66-A1F4-0CDFCA8A30F8}" type="presParOf" srcId="{9A09D0C9-2CAA-4B52-AB76-F662EB5812D7}" destId="{3784F6D7-4328-45BB-9C12-1B48516C32A0}" srcOrd="0" destOrd="0" presId="urn:microsoft.com/office/officeart/2008/layout/SquareAccentList"/>
    <dgm:cxn modelId="{33CD4BBB-9F81-4C72-B215-DC3C912E066E}" type="presParOf" srcId="{9A09D0C9-2CAA-4B52-AB76-F662EB5812D7}" destId="{7B21FE89-ED5B-4C66-8CE2-0B9E3861955F}" srcOrd="1" destOrd="0" presId="urn:microsoft.com/office/officeart/2008/layout/SquareAccentList"/>
    <dgm:cxn modelId="{B653E802-8972-4ECF-A3E3-BAF3B81FB1FC}" type="presParOf" srcId="{9A09D0C9-2CAA-4B52-AB76-F662EB5812D7}" destId="{4F3A8205-0491-4384-BA53-6D7198B0D91F}" srcOrd="2" destOrd="0" presId="urn:microsoft.com/office/officeart/2008/layout/SquareAccentList"/>
    <dgm:cxn modelId="{09785F03-F3EC-42E9-87CC-F762758B4F90}" type="presParOf" srcId="{8F483462-B0BE-4545-9018-E8538D549C57}" destId="{7959DF47-C140-4D6F-8B1F-908AEB90D0C1}" srcOrd="1" destOrd="0" presId="urn:microsoft.com/office/officeart/2008/layout/SquareAccentList"/>
    <dgm:cxn modelId="{FBABE539-04F9-4A12-8219-713EE02DD02B}" type="presParOf" srcId="{7959DF47-C140-4D6F-8B1F-908AEB90D0C1}" destId="{171CC75F-3AD4-4B54-B44D-2EE070BCA53A}" srcOrd="0" destOrd="0" presId="urn:microsoft.com/office/officeart/2008/layout/SquareAccentList"/>
    <dgm:cxn modelId="{4BE6A789-2546-4D25-AF6F-964260825591}" type="presParOf" srcId="{171CC75F-3AD4-4B54-B44D-2EE070BCA53A}" destId="{440B8BB4-BF5E-4519-AFDC-9910E6E46ED7}" srcOrd="0" destOrd="0" presId="urn:microsoft.com/office/officeart/2008/layout/SquareAccentList"/>
    <dgm:cxn modelId="{4963ED4A-3CD4-4727-A805-23304B493FAC}" type="presParOf" srcId="{171CC75F-3AD4-4B54-B44D-2EE070BCA53A}" destId="{20CDAC7B-D03A-445D-B7A4-F26A1B501AEA}" srcOrd="1" destOrd="0" presId="urn:microsoft.com/office/officeart/2008/layout/SquareAccentList"/>
    <dgm:cxn modelId="{B9EC5FD0-999B-4619-A8C3-84015CD04C7E}" type="presParOf" srcId="{7959DF47-C140-4D6F-8B1F-908AEB90D0C1}" destId="{594A9463-C707-464B-AF5F-D6F67BF7CE7F}" srcOrd="1" destOrd="0" presId="urn:microsoft.com/office/officeart/2008/layout/SquareAccentList"/>
    <dgm:cxn modelId="{224D320C-917D-46F6-8D8D-BB24751515DB}" type="presParOf" srcId="{594A9463-C707-464B-AF5F-D6F67BF7CE7F}" destId="{34DC41CF-AC5D-429F-BB8B-F88E4EC3CD90}" srcOrd="0" destOrd="0" presId="urn:microsoft.com/office/officeart/2008/layout/SquareAccentList"/>
    <dgm:cxn modelId="{F34C9BC6-2863-4C37-BB31-34868AF92DB6}" type="presParOf" srcId="{594A9463-C707-464B-AF5F-D6F67BF7CE7F}" destId="{464728A9-0A98-4C61-B015-684AE01C3FB4}" srcOrd="1" destOrd="0" presId="urn:microsoft.com/office/officeart/2008/layout/SquareAccentList"/>
    <dgm:cxn modelId="{4888AAF4-D1E3-4B1B-B344-26B06E58D224}" type="presParOf" srcId="{7959DF47-C140-4D6F-8B1F-908AEB90D0C1}" destId="{A1AF08DA-81C7-45A4-826B-24A2E17930CC}" srcOrd="2" destOrd="0" presId="urn:microsoft.com/office/officeart/2008/layout/SquareAccentList"/>
    <dgm:cxn modelId="{03ABF091-5EC7-4857-9645-DB2780F0BA26}" type="presParOf" srcId="{A1AF08DA-81C7-45A4-826B-24A2E17930CC}" destId="{1D172837-2882-4CE6-9611-20BDD70A9F05}" srcOrd="0" destOrd="0" presId="urn:microsoft.com/office/officeart/2008/layout/SquareAccentList"/>
    <dgm:cxn modelId="{24ADF252-BB0F-482A-9FE9-C7AE8C871C28}" type="presParOf" srcId="{A1AF08DA-81C7-45A4-826B-24A2E17930CC}" destId="{8D60F4F1-1A93-4927-867A-172D486827DB}" srcOrd="1" destOrd="0" presId="urn:microsoft.com/office/officeart/2008/layout/Square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C61AD7-5EDD-4E3C-8AD5-710B398CF300}" type="doc">
      <dgm:prSet loTypeId="urn:microsoft.com/office/officeart/2009/3/layout/PieProcess" loCatId="list" qsTypeId="urn:microsoft.com/office/officeart/2005/8/quickstyle/simple1" qsCatId="simple" csTypeId="urn:microsoft.com/office/officeart/2005/8/colors/colorful3" csCatId="colorful" phldr="1"/>
      <dgm:spPr/>
      <dgm:t>
        <a:bodyPr/>
        <a:lstStyle/>
        <a:p>
          <a:endParaRPr lang="es-ES"/>
        </a:p>
      </dgm:t>
    </dgm:pt>
    <dgm:pt modelId="{2732675C-0DCF-4BCA-BEBD-16A416030A38}">
      <dgm:prSet phldrT="[Texto]"/>
      <dgm:spPr/>
      <dgm:t>
        <a:bodyPr/>
        <a:lstStyle/>
        <a:p>
          <a:r>
            <a:rPr lang="es-ES" b="1" i="1" dirty="0"/>
            <a:t>Teorías instrumentales</a:t>
          </a:r>
        </a:p>
      </dgm:t>
    </dgm:pt>
    <dgm:pt modelId="{881BDFA0-0BBA-4174-8F2A-5BA3E46A6179}" type="parTrans" cxnId="{32D7FCDE-CC31-4E6A-B9DA-976C94EC639C}">
      <dgm:prSet/>
      <dgm:spPr/>
      <dgm:t>
        <a:bodyPr/>
        <a:lstStyle/>
        <a:p>
          <a:endParaRPr lang="es-ES"/>
        </a:p>
      </dgm:t>
    </dgm:pt>
    <dgm:pt modelId="{A5B6635F-8AF1-4D94-AA84-CD3C8932740D}" type="sibTrans" cxnId="{32D7FCDE-CC31-4E6A-B9DA-976C94EC639C}">
      <dgm:prSet/>
      <dgm:spPr/>
      <dgm:t>
        <a:bodyPr/>
        <a:lstStyle/>
        <a:p>
          <a:endParaRPr lang="es-ES"/>
        </a:p>
      </dgm:t>
    </dgm:pt>
    <dgm:pt modelId="{3ACEFF3E-E5F0-4F55-B711-DB340E218121}">
      <dgm:prSet phldrT="[Texto]"/>
      <dgm:spPr/>
      <dgm:t>
        <a:bodyPr/>
        <a:lstStyle/>
        <a:p>
          <a:r>
            <a:rPr lang="es-ES" b="0" dirty="0"/>
            <a:t>Friedman: La maximización de utilidades</a:t>
          </a:r>
        </a:p>
        <a:p>
          <a:endParaRPr lang="es-ES" b="0" dirty="0"/>
        </a:p>
        <a:p>
          <a:r>
            <a:rPr lang="es-ES" b="0" dirty="0"/>
            <a:t>Murray y Montanari: Marketing con Causa</a:t>
          </a:r>
        </a:p>
        <a:p>
          <a:r>
            <a:rPr lang="es-ES" b="0" dirty="0"/>
            <a:t>RSE = Medio para alcanzar resultados económicos</a:t>
          </a:r>
        </a:p>
      </dgm:t>
    </dgm:pt>
    <dgm:pt modelId="{FB7AE44A-001B-454F-B928-889F87BE07F8}" type="parTrans" cxnId="{64B0857E-97D1-4A6E-9A00-47931AA26B22}">
      <dgm:prSet/>
      <dgm:spPr/>
      <dgm:t>
        <a:bodyPr/>
        <a:lstStyle/>
        <a:p>
          <a:endParaRPr lang="es-ES"/>
        </a:p>
      </dgm:t>
    </dgm:pt>
    <dgm:pt modelId="{4145827C-1F3B-4818-944C-5301BCE884FC}" type="sibTrans" cxnId="{64B0857E-97D1-4A6E-9A00-47931AA26B22}">
      <dgm:prSet/>
      <dgm:spPr/>
      <dgm:t>
        <a:bodyPr/>
        <a:lstStyle/>
        <a:p>
          <a:endParaRPr lang="es-ES"/>
        </a:p>
      </dgm:t>
    </dgm:pt>
    <dgm:pt modelId="{D9688C8E-01EE-481A-BC09-EDC46357FB6E}">
      <dgm:prSet phldrT="[Texto]"/>
      <dgm:spPr/>
      <dgm:t>
        <a:bodyPr/>
        <a:lstStyle/>
        <a:p>
          <a:r>
            <a:rPr lang="es-ES" b="0" dirty="0"/>
            <a:t>Caroll: Modelo de desempeño social empresarial	</a:t>
          </a:r>
        </a:p>
      </dgm:t>
    </dgm:pt>
    <dgm:pt modelId="{38B542B4-803E-4968-A045-13F177001605}" type="parTrans" cxnId="{367CDBD9-C147-4675-8145-EB29917BF2C6}">
      <dgm:prSet/>
      <dgm:spPr/>
      <dgm:t>
        <a:bodyPr/>
        <a:lstStyle/>
        <a:p>
          <a:endParaRPr lang="es-ES"/>
        </a:p>
      </dgm:t>
    </dgm:pt>
    <dgm:pt modelId="{BCB0A241-EED8-4B96-8AD9-9DC2D710C250}" type="sibTrans" cxnId="{367CDBD9-C147-4675-8145-EB29917BF2C6}">
      <dgm:prSet/>
      <dgm:spPr/>
      <dgm:t>
        <a:bodyPr/>
        <a:lstStyle/>
        <a:p>
          <a:endParaRPr lang="es-ES"/>
        </a:p>
      </dgm:t>
    </dgm:pt>
    <dgm:pt modelId="{B6D57489-DFEC-4730-A288-1D7461546924}">
      <dgm:prSet phldrT="[Texto]"/>
      <dgm:spPr/>
      <dgm:t>
        <a:bodyPr/>
        <a:lstStyle/>
        <a:p>
          <a:r>
            <a:rPr lang="es-ES" b="0" dirty="0"/>
            <a:t>Jones: La redefinición de responsabilidad social corporativa</a:t>
          </a:r>
        </a:p>
        <a:p>
          <a:endParaRPr lang="es-ES" b="0" dirty="0"/>
        </a:p>
        <a:p>
          <a:r>
            <a:rPr lang="es-ES" b="0" dirty="0"/>
            <a:t>RSE = Respuesta de las demandas sociales = &gt; Prestigio, aceptación, legitimidad social</a:t>
          </a:r>
        </a:p>
      </dgm:t>
    </dgm:pt>
    <dgm:pt modelId="{2DA38A0A-8952-4DBA-8933-81F6F807263A}" type="parTrans" cxnId="{C3AF6E69-D8ED-4ED4-B069-896AC4F72047}">
      <dgm:prSet/>
      <dgm:spPr/>
      <dgm:t>
        <a:bodyPr/>
        <a:lstStyle/>
        <a:p>
          <a:endParaRPr lang="es-ES"/>
        </a:p>
      </dgm:t>
    </dgm:pt>
    <dgm:pt modelId="{6465F9A5-6162-4873-9231-4CC16D257666}" type="sibTrans" cxnId="{C3AF6E69-D8ED-4ED4-B069-896AC4F72047}">
      <dgm:prSet/>
      <dgm:spPr/>
      <dgm:t>
        <a:bodyPr/>
        <a:lstStyle/>
        <a:p>
          <a:endParaRPr lang="es-ES"/>
        </a:p>
      </dgm:t>
    </dgm:pt>
    <dgm:pt modelId="{588C4377-CF2B-42EA-BC50-F1B0536E70F3}">
      <dgm:prSet phldrT="[Texto]"/>
      <dgm:spPr/>
      <dgm:t>
        <a:bodyPr/>
        <a:lstStyle/>
        <a:p>
          <a:r>
            <a:rPr lang="es-ES" b="1" i="1"/>
            <a:t>Teorías Integradoras</a:t>
          </a:r>
          <a:endParaRPr lang="es-ES" dirty="0"/>
        </a:p>
      </dgm:t>
    </dgm:pt>
    <dgm:pt modelId="{C964715A-2A85-4FF6-938A-B46CA3FB2FA2}" type="parTrans" cxnId="{747F0E02-8B7E-461C-9684-ED198D5C039B}">
      <dgm:prSet/>
      <dgm:spPr/>
      <dgm:t>
        <a:bodyPr/>
        <a:lstStyle/>
        <a:p>
          <a:endParaRPr lang="es-ES"/>
        </a:p>
      </dgm:t>
    </dgm:pt>
    <dgm:pt modelId="{05060E96-D64D-4298-B3C3-B6A2721C0D5F}" type="sibTrans" cxnId="{747F0E02-8B7E-461C-9684-ED198D5C039B}">
      <dgm:prSet/>
      <dgm:spPr/>
      <dgm:t>
        <a:bodyPr/>
        <a:lstStyle/>
        <a:p>
          <a:endParaRPr lang="es-ES"/>
        </a:p>
      </dgm:t>
    </dgm:pt>
    <dgm:pt modelId="{A395071B-BE2E-4098-B8F8-5178028B2C9B}">
      <dgm:prSet phldrT="[Texto]"/>
      <dgm:spPr/>
      <dgm:t>
        <a:bodyPr/>
        <a:lstStyle/>
        <a:p>
          <a:r>
            <a:rPr lang="es-ES" b="1" i="1" dirty="0"/>
            <a:t>Teoría de liquidez </a:t>
          </a:r>
        </a:p>
      </dgm:t>
    </dgm:pt>
    <dgm:pt modelId="{A8C6FB11-4ABC-4FAF-A36C-F0E4DA0E7246}" type="parTrans" cxnId="{882F53C9-515F-408A-BC35-A0C293303B94}">
      <dgm:prSet/>
      <dgm:spPr/>
      <dgm:t>
        <a:bodyPr/>
        <a:lstStyle/>
        <a:p>
          <a:endParaRPr lang="es-ES"/>
        </a:p>
      </dgm:t>
    </dgm:pt>
    <dgm:pt modelId="{2C008FAA-1132-4485-A4ED-25237DFEFD1B}" type="sibTrans" cxnId="{882F53C9-515F-408A-BC35-A0C293303B94}">
      <dgm:prSet/>
      <dgm:spPr/>
      <dgm:t>
        <a:bodyPr/>
        <a:lstStyle/>
        <a:p>
          <a:endParaRPr lang="es-ES"/>
        </a:p>
      </dgm:t>
    </dgm:pt>
    <dgm:pt modelId="{8F4911AE-26FF-46A1-8C44-7C55CE20F487}" type="pres">
      <dgm:prSet presAssocID="{8AC61AD7-5EDD-4E3C-8AD5-710B398CF300}" presName="Name0" presStyleCnt="0">
        <dgm:presLayoutVars>
          <dgm:chMax val="7"/>
          <dgm:chPref val="7"/>
          <dgm:dir/>
          <dgm:animOne val="branch"/>
          <dgm:animLvl val="lvl"/>
        </dgm:presLayoutVars>
      </dgm:prSet>
      <dgm:spPr/>
      <dgm:t>
        <a:bodyPr/>
        <a:lstStyle/>
        <a:p>
          <a:endParaRPr lang="es-ES"/>
        </a:p>
      </dgm:t>
    </dgm:pt>
    <dgm:pt modelId="{296841E2-0CD2-42CF-9D6C-6450EDCE4807}" type="pres">
      <dgm:prSet presAssocID="{2732675C-0DCF-4BCA-BEBD-16A416030A38}" presName="ParentComposite" presStyleCnt="0"/>
      <dgm:spPr/>
    </dgm:pt>
    <dgm:pt modelId="{E93B812A-E24B-4D0A-9730-342CCE8986A9}" type="pres">
      <dgm:prSet presAssocID="{2732675C-0DCF-4BCA-BEBD-16A416030A38}" presName="Chord" presStyleLbl="bgShp" presStyleIdx="0" presStyleCnt="3"/>
      <dgm:spPr/>
    </dgm:pt>
    <dgm:pt modelId="{10C1DE38-27EF-4D89-B8F5-88AAF1656D2F}" type="pres">
      <dgm:prSet presAssocID="{2732675C-0DCF-4BCA-BEBD-16A416030A38}" presName="Pie" presStyleLbl="alignNode1" presStyleIdx="0" presStyleCnt="3"/>
      <dgm:spPr/>
    </dgm:pt>
    <dgm:pt modelId="{DE290D06-7421-4E73-BECD-BB25D1ED063D}" type="pres">
      <dgm:prSet presAssocID="{2732675C-0DCF-4BCA-BEBD-16A416030A38}" presName="Parent" presStyleLbl="revTx" presStyleIdx="0" presStyleCnt="5">
        <dgm:presLayoutVars>
          <dgm:chMax val="1"/>
          <dgm:chPref val="1"/>
          <dgm:bulletEnabled val="1"/>
        </dgm:presLayoutVars>
      </dgm:prSet>
      <dgm:spPr/>
      <dgm:t>
        <a:bodyPr/>
        <a:lstStyle/>
        <a:p>
          <a:endParaRPr lang="es-ES"/>
        </a:p>
      </dgm:t>
    </dgm:pt>
    <dgm:pt modelId="{0205A4B8-50F8-4C91-90A5-EC35BF827365}" type="pres">
      <dgm:prSet presAssocID="{4145827C-1F3B-4818-944C-5301BCE884FC}" presName="negSibTrans" presStyleCnt="0"/>
      <dgm:spPr/>
    </dgm:pt>
    <dgm:pt modelId="{795BD78B-9D97-4C8C-892F-292EA9816CB1}" type="pres">
      <dgm:prSet presAssocID="{2732675C-0DCF-4BCA-BEBD-16A416030A38}" presName="composite" presStyleCnt="0"/>
      <dgm:spPr/>
    </dgm:pt>
    <dgm:pt modelId="{97D69DB7-FA45-4D7D-90CD-66242E4EC1B2}" type="pres">
      <dgm:prSet presAssocID="{2732675C-0DCF-4BCA-BEBD-16A416030A38}" presName="Child" presStyleLbl="revTx" presStyleIdx="1" presStyleCnt="5">
        <dgm:presLayoutVars>
          <dgm:chMax val="0"/>
          <dgm:chPref val="0"/>
          <dgm:bulletEnabled val="1"/>
        </dgm:presLayoutVars>
      </dgm:prSet>
      <dgm:spPr/>
      <dgm:t>
        <a:bodyPr/>
        <a:lstStyle/>
        <a:p>
          <a:endParaRPr lang="es-ES"/>
        </a:p>
      </dgm:t>
    </dgm:pt>
    <dgm:pt modelId="{DD085AF4-1CDB-45C7-BE76-137A313E8197}" type="pres">
      <dgm:prSet presAssocID="{A5B6635F-8AF1-4D94-AA84-CD3C8932740D}" presName="sibTrans" presStyleCnt="0"/>
      <dgm:spPr/>
    </dgm:pt>
    <dgm:pt modelId="{A47E9228-78D2-43A0-B537-A0F3B50D822D}" type="pres">
      <dgm:prSet presAssocID="{588C4377-CF2B-42EA-BC50-F1B0536E70F3}" presName="ParentComposite" presStyleCnt="0"/>
      <dgm:spPr/>
    </dgm:pt>
    <dgm:pt modelId="{45FC3F95-9883-43D7-91B3-F48CEB3E4A7C}" type="pres">
      <dgm:prSet presAssocID="{588C4377-CF2B-42EA-BC50-F1B0536E70F3}" presName="Chord" presStyleLbl="bgShp" presStyleIdx="1" presStyleCnt="3"/>
      <dgm:spPr/>
    </dgm:pt>
    <dgm:pt modelId="{48B7083B-97E2-44F4-9BE7-B5A0A0687243}" type="pres">
      <dgm:prSet presAssocID="{588C4377-CF2B-42EA-BC50-F1B0536E70F3}" presName="Pie" presStyleLbl="alignNode1" presStyleIdx="1" presStyleCnt="3"/>
      <dgm:spPr/>
    </dgm:pt>
    <dgm:pt modelId="{36CC67DA-B2E4-4EC1-8559-7AA2BE27E6CD}" type="pres">
      <dgm:prSet presAssocID="{588C4377-CF2B-42EA-BC50-F1B0536E70F3}" presName="Parent" presStyleLbl="revTx" presStyleIdx="2" presStyleCnt="5">
        <dgm:presLayoutVars>
          <dgm:chMax val="1"/>
          <dgm:chPref val="1"/>
          <dgm:bulletEnabled val="1"/>
        </dgm:presLayoutVars>
      </dgm:prSet>
      <dgm:spPr/>
      <dgm:t>
        <a:bodyPr/>
        <a:lstStyle/>
        <a:p>
          <a:endParaRPr lang="es-ES"/>
        </a:p>
      </dgm:t>
    </dgm:pt>
    <dgm:pt modelId="{BFFE852B-EE32-400E-BE14-30A962753E38}" type="pres">
      <dgm:prSet presAssocID="{BCB0A241-EED8-4B96-8AD9-9DC2D710C250}" presName="negSibTrans" presStyleCnt="0"/>
      <dgm:spPr/>
    </dgm:pt>
    <dgm:pt modelId="{836347A4-8B10-43BD-88FF-7C366ECBE211}" type="pres">
      <dgm:prSet presAssocID="{588C4377-CF2B-42EA-BC50-F1B0536E70F3}" presName="composite" presStyleCnt="0"/>
      <dgm:spPr/>
    </dgm:pt>
    <dgm:pt modelId="{E06F9856-6ABF-4DC1-A13A-6BD7E50F2E50}" type="pres">
      <dgm:prSet presAssocID="{588C4377-CF2B-42EA-BC50-F1B0536E70F3}" presName="Child" presStyleLbl="revTx" presStyleIdx="3" presStyleCnt="5">
        <dgm:presLayoutVars>
          <dgm:chMax val="0"/>
          <dgm:chPref val="0"/>
          <dgm:bulletEnabled val="1"/>
        </dgm:presLayoutVars>
      </dgm:prSet>
      <dgm:spPr/>
      <dgm:t>
        <a:bodyPr/>
        <a:lstStyle/>
        <a:p>
          <a:endParaRPr lang="es-ES"/>
        </a:p>
      </dgm:t>
    </dgm:pt>
    <dgm:pt modelId="{973CF45B-430A-4EDE-AC18-DDE2056DE7B0}" type="pres">
      <dgm:prSet presAssocID="{05060E96-D64D-4298-B3C3-B6A2721C0D5F}" presName="sibTrans" presStyleCnt="0"/>
      <dgm:spPr/>
    </dgm:pt>
    <dgm:pt modelId="{666387D7-E923-488F-B0A2-774092F2AA50}" type="pres">
      <dgm:prSet presAssocID="{A395071B-BE2E-4098-B8F8-5178028B2C9B}" presName="ParentComposite" presStyleCnt="0"/>
      <dgm:spPr/>
    </dgm:pt>
    <dgm:pt modelId="{1D438A3F-A308-4046-B485-4485BB1BA9A6}" type="pres">
      <dgm:prSet presAssocID="{A395071B-BE2E-4098-B8F8-5178028B2C9B}" presName="Chord" presStyleLbl="bgShp" presStyleIdx="2" presStyleCnt="3"/>
      <dgm:spPr/>
    </dgm:pt>
    <dgm:pt modelId="{739A762D-F45A-4466-9BA5-92538F9F57AA}" type="pres">
      <dgm:prSet presAssocID="{A395071B-BE2E-4098-B8F8-5178028B2C9B}" presName="Pie" presStyleLbl="alignNode1" presStyleIdx="2" presStyleCnt="3"/>
      <dgm:spPr/>
    </dgm:pt>
    <dgm:pt modelId="{B693BE5F-FE55-4504-874E-1F18C02A2A5B}" type="pres">
      <dgm:prSet presAssocID="{A395071B-BE2E-4098-B8F8-5178028B2C9B}" presName="Parent" presStyleLbl="revTx" presStyleIdx="4" presStyleCnt="5">
        <dgm:presLayoutVars>
          <dgm:chMax val="1"/>
          <dgm:chPref val="1"/>
          <dgm:bulletEnabled val="1"/>
        </dgm:presLayoutVars>
      </dgm:prSet>
      <dgm:spPr/>
      <dgm:t>
        <a:bodyPr/>
        <a:lstStyle/>
        <a:p>
          <a:endParaRPr lang="es-ES"/>
        </a:p>
      </dgm:t>
    </dgm:pt>
  </dgm:ptLst>
  <dgm:cxnLst>
    <dgm:cxn modelId="{36C0D025-5A5E-4E31-B10C-BD13FDF28191}" type="presOf" srcId="{A395071B-BE2E-4098-B8F8-5178028B2C9B}" destId="{B693BE5F-FE55-4504-874E-1F18C02A2A5B}" srcOrd="0" destOrd="0" presId="urn:microsoft.com/office/officeart/2009/3/layout/PieProcess"/>
    <dgm:cxn modelId="{1093BF34-27C8-4917-8BEB-A095B531A851}" type="presOf" srcId="{D9688C8E-01EE-481A-BC09-EDC46357FB6E}" destId="{E06F9856-6ABF-4DC1-A13A-6BD7E50F2E50}" srcOrd="0" destOrd="0" presId="urn:microsoft.com/office/officeart/2009/3/layout/PieProcess"/>
    <dgm:cxn modelId="{32D7FCDE-CC31-4E6A-B9DA-976C94EC639C}" srcId="{8AC61AD7-5EDD-4E3C-8AD5-710B398CF300}" destId="{2732675C-0DCF-4BCA-BEBD-16A416030A38}" srcOrd="0" destOrd="0" parTransId="{881BDFA0-0BBA-4174-8F2A-5BA3E46A6179}" sibTransId="{A5B6635F-8AF1-4D94-AA84-CD3C8932740D}"/>
    <dgm:cxn modelId="{C3AF6E69-D8ED-4ED4-B069-896AC4F72047}" srcId="{588C4377-CF2B-42EA-BC50-F1B0536E70F3}" destId="{B6D57489-DFEC-4730-A288-1D7461546924}" srcOrd="1" destOrd="0" parTransId="{2DA38A0A-8952-4DBA-8933-81F6F807263A}" sibTransId="{6465F9A5-6162-4873-9231-4CC16D257666}"/>
    <dgm:cxn modelId="{D859759F-6683-4780-BE60-33B1FC864ABD}" type="presOf" srcId="{3ACEFF3E-E5F0-4F55-B711-DB340E218121}" destId="{97D69DB7-FA45-4D7D-90CD-66242E4EC1B2}" srcOrd="0" destOrd="0" presId="urn:microsoft.com/office/officeart/2009/3/layout/PieProcess"/>
    <dgm:cxn modelId="{367CDBD9-C147-4675-8145-EB29917BF2C6}" srcId="{588C4377-CF2B-42EA-BC50-F1B0536E70F3}" destId="{D9688C8E-01EE-481A-BC09-EDC46357FB6E}" srcOrd="0" destOrd="0" parTransId="{38B542B4-803E-4968-A045-13F177001605}" sibTransId="{BCB0A241-EED8-4B96-8AD9-9DC2D710C250}"/>
    <dgm:cxn modelId="{A60093DA-D355-489E-BE3B-AA692306F4DE}" type="presOf" srcId="{588C4377-CF2B-42EA-BC50-F1B0536E70F3}" destId="{36CC67DA-B2E4-4EC1-8559-7AA2BE27E6CD}" srcOrd="0" destOrd="0" presId="urn:microsoft.com/office/officeart/2009/3/layout/PieProcess"/>
    <dgm:cxn modelId="{64B0857E-97D1-4A6E-9A00-47931AA26B22}" srcId="{2732675C-0DCF-4BCA-BEBD-16A416030A38}" destId="{3ACEFF3E-E5F0-4F55-B711-DB340E218121}" srcOrd="0" destOrd="0" parTransId="{FB7AE44A-001B-454F-B928-889F87BE07F8}" sibTransId="{4145827C-1F3B-4818-944C-5301BCE884FC}"/>
    <dgm:cxn modelId="{747F0E02-8B7E-461C-9684-ED198D5C039B}" srcId="{8AC61AD7-5EDD-4E3C-8AD5-710B398CF300}" destId="{588C4377-CF2B-42EA-BC50-F1B0536E70F3}" srcOrd="1" destOrd="0" parTransId="{C964715A-2A85-4FF6-938A-B46CA3FB2FA2}" sibTransId="{05060E96-D64D-4298-B3C3-B6A2721C0D5F}"/>
    <dgm:cxn modelId="{742A7042-92D9-4AE7-865D-E63245425E17}" type="presOf" srcId="{8AC61AD7-5EDD-4E3C-8AD5-710B398CF300}" destId="{8F4911AE-26FF-46A1-8C44-7C55CE20F487}" srcOrd="0" destOrd="0" presId="urn:microsoft.com/office/officeart/2009/3/layout/PieProcess"/>
    <dgm:cxn modelId="{902C3D65-DD45-4129-BAF5-4C1308415649}" type="presOf" srcId="{B6D57489-DFEC-4730-A288-1D7461546924}" destId="{E06F9856-6ABF-4DC1-A13A-6BD7E50F2E50}" srcOrd="0" destOrd="1" presId="urn:microsoft.com/office/officeart/2009/3/layout/PieProcess"/>
    <dgm:cxn modelId="{B831BF69-E444-473A-92A9-F2023F07B9D9}" type="presOf" srcId="{2732675C-0DCF-4BCA-BEBD-16A416030A38}" destId="{DE290D06-7421-4E73-BECD-BB25D1ED063D}" srcOrd="0" destOrd="0" presId="urn:microsoft.com/office/officeart/2009/3/layout/PieProcess"/>
    <dgm:cxn modelId="{882F53C9-515F-408A-BC35-A0C293303B94}" srcId="{8AC61AD7-5EDD-4E3C-8AD5-710B398CF300}" destId="{A395071B-BE2E-4098-B8F8-5178028B2C9B}" srcOrd="2" destOrd="0" parTransId="{A8C6FB11-4ABC-4FAF-A36C-F0E4DA0E7246}" sibTransId="{2C008FAA-1132-4485-A4ED-25237DFEFD1B}"/>
    <dgm:cxn modelId="{0F53A428-440D-4E0F-AFC5-6768B2445041}" type="presParOf" srcId="{8F4911AE-26FF-46A1-8C44-7C55CE20F487}" destId="{296841E2-0CD2-42CF-9D6C-6450EDCE4807}" srcOrd="0" destOrd="0" presId="urn:microsoft.com/office/officeart/2009/3/layout/PieProcess"/>
    <dgm:cxn modelId="{50CC4F92-14C9-418E-846E-DD819FA450F0}" type="presParOf" srcId="{296841E2-0CD2-42CF-9D6C-6450EDCE4807}" destId="{E93B812A-E24B-4D0A-9730-342CCE8986A9}" srcOrd="0" destOrd="0" presId="urn:microsoft.com/office/officeart/2009/3/layout/PieProcess"/>
    <dgm:cxn modelId="{53278FF3-86F6-4861-AF97-63861B4CE820}" type="presParOf" srcId="{296841E2-0CD2-42CF-9D6C-6450EDCE4807}" destId="{10C1DE38-27EF-4D89-B8F5-88AAF1656D2F}" srcOrd="1" destOrd="0" presId="urn:microsoft.com/office/officeart/2009/3/layout/PieProcess"/>
    <dgm:cxn modelId="{454651C7-E74F-4990-B563-FB951C58DBD3}" type="presParOf" srcId="{296841E2-0CD2-42CF-9D6C-6450EDCE4807}" destId="{DE290D06-7421-4E73-BECD-BB25D1ED063D}" srcOrd="2" destOrd="0" presId="urn:microsoft.com/office/officeart/2009/3/layout/PieProcess"/>
    <dgm:cxn modelId="{2722B25F-71DA-4091-A950-A8452613E1FD}" type="presParOf" srcId="{8F4911AE-26FF-46A1-8C44-7C55CE20F487}" destId="{0205A4B8-50F8-4C91-90A5-EC35BF827365}" srcOrd="1" destOrd="0" presId="urn:microsoft.com/office/officeart/2009/3/layout/PieProcess"/>
    <dgm:cxn modelId="{752AF6CB-E694-4F3C-B58C-CA51CA253EBC}" type="presParOf" srcId="{8F4911AE-26FF-46A1-8C44-7C55CE20F487}" destId="{795BD78B-9D97-4C8C-892F-292EA9816CB1}" srcOrd="2" destOrd="0" presId="urn:microsoft.com/office/officeart/2009/3/layout/PieProcess"/>
    <dgm:cxn modelId="{0A049B20-B132-4335-869B-58301F0DC895}" type="presParOf" srcId="{795BD78B-9D97-4C8C-892F-292EA9816CB1}" destId="{97D69DB7-FA45-4D7D-90CD-66242E4EC1B2}" srcOrd="0" destOrd="0" presId="urn:microsoft.com/office/officeart/2009/3/layout/PieProcess"/>
    <dgm:cxn modelId="{4F34BA31-A454-4960-9F64-C5C46F6DA498}" type="presParOf" srcId="{8F4911AE-26FF-46A1-8C44-7C55CE20F487}" destId="{DD085AF4-1CDB-45C7-BE76-137A313E8197}" srcOrd="3" destOrd="0" presId="urn:microsoft.com/office/officeart/2009/3/layout/PieProcess"/>
    <dgm:cxn modelId="{642E2939-0505-4D4C-A5E2-62CDD037606C}" type="presParOf" srcId="{8F4911AE-26FF-46A1-8C44-7C55CE20F487}" destId="{A47E9228-78D2-43A0-B537-A0F3B50D822D}" srcOrd="4" destOrd="0" presId="urn:microsoft.com/office/officeart/2009/3/layout/PieProcess"/>
    <dgm:cxn modelId="{9B2DAADB-A3E3-4AF6-905D-C0BDB2153E27}" type="presParOf" srcId="{A47E9228-78D2-43A0-B537-A0F3B50D822D}" destId="{45FC3F95-9883-43D7-91B3-F48CEB3E4A7C}" srcOrd="0" destOrd="0" presId="urn:microsoft.com/office/officeart/2009/3/layout/PieProcess"/>
    <dgm:cxn modelId="{1BC07A94-3471-4C8C-A085-56B4DC10B77A}" type="presParOf" srcId="{A47E9228-78D2-43A0-B537-A0F3B50D822D}" destId="{48B7083B-97E2-44F4-9BE7-B5A0A0687243}" srcOrd="1" destOrd="0" presId="urn:microsoft.com/office/officeart/2009/3/layout/PieProcess"/>
    <dgm:cxn modelId="{AC550B0F-11CC-493B-8D41-BEBC3F03B668}" type="presParOf" srcId="{A47E9228-78D2-43A0-B537-A0F3B50D822D}" destId="{36CC67DA-B2E4-4EC1-8559-7AA2BE27E6CD}" srcOrd="2" destOrd="0" presId="urn:microsoft.com/office/officeart/2009/3/layout/PieProcess"/>
    <dgm:cxn modelId="{14EBE5DB-6474-4949-835C-D96B6CC58C20}" type="presParOf" srcId="{8F4911AE-26FF-46A1-8C44-7C55CE20F487}" destId="{BFFE852B-EE32-400E-BE14-30A962753E38}" srcOrd="5" destOrd="0" presId="urn:microsoft.com/office/officeart/2009/3/layout/PieProcess"/>
    <dgm:cxn modelId="{FB27D1E2-FC03-411C-888B-9790B86632F9}" type="presParOf" srcId="{8F4911AE-26FF-46A1-8C44-7C55CE20F487}" destId="{836347A4-8B10-43BD-88FF-7C366ECBE211}" srcOrd="6" destOrd="0" presId="urn:microsoft.com/office/officeart/2009/3/layout/PieProcess"/>
    <dgm:cxn modelId="{D7236CDC-8C84-4582-A191-1C395A16A140}" type="presParOf" srcId="{836347A4-8B10-43BD-88FF-7C366ECBE211}" destId="{E06F9856-6ABF-4DC1-A13A-6BD7E50F2E50}" srcOrd="0" destOrd="0" presId="urn:microsoft.com/office/officeart/2009/3/layout/PieProcess"/>
    <dgm:cxn modelId="{4926516D-C5B1-46C3-9E81-AB289E20A2B5}" type="presParOf" srcId="{8F4911AE-26FF-46A1-8C44-7C55CE20F487}" destId="{973CF45B-430A-4EDE-AC18-DDE2056DE7B0}" srcOrd="7" destOrd="0" presId="urn:microsoft.com/office/officeart/2009/3/layout/PieProcess"/>
    <dgm:cxn modelId="{ACBD31B6-C685-45DA-A609-9F2276F8F536}" type="presParOf" srcId="{8F4911AE-26FF-46A1-8C44-7C55CE20F487}" destId="{666387D7-E923-488F-B0A2-774092F2AA50}" srcOrd="8" destOrd="0" presId="urn:microsoft.com/office/officeart/2009/3/layout/PieProcess"/>
    <dgm:cxn modelId="{480D50DE-9F16-4F26-BDBD-8B31D0CEDFE2}" type="presParOf" srcId="{666387D7-E923-488F-B0A2-774092F2AA50}" destId="{1D438A3F-A308-4046-B485-4485BB1BA9A6}" srcOrd="0" destOrd="0" presId="urn:microsoft.com/office/officeart/2009/3/layout/PieProcess"/>
    <dgm:cxn modelId="{E2658A20-6205-4EB2-83CE-84E9F0F3DD41}" type="presParOf" srcId="{666387D7-E923-488F-B0A2-774092F2AA50}" destId="{739A762D-F45A-4466-9BA5-92538F9F57AA}" srcOrd="1" destOrd="0" presId="urn:microsoft.com/office/officeart/2009/3/layout/PieProcess"/>
    <dgm:cxn modelId="{2A1FB9F1-3FE4-4071-801B-4592185B39E7}" type="presParOf" srcId="{666387D7-E923-488F-B0A2-774092F2AA50}" destId="{B693BE5F-FE55-4504-874E-1F18C02A2A5B}" srcOrd="2"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84025F-EE8F-404F-A333-B9824185C521}" type="doc">
      <dgm:prSet loTypeId="urn:microsoft.com/office/officeart/2005/8/layout/vList6" loCatId="list" qsTypeId="urn:microsoft.com/office/officeart/2005/8/quickstyle/3d2" qsCatId="3D" csTypeId="urn:microsoft.com/office/officeart/2005/8/colors/accent3_1" csCatId="accent3" phldr="1"/>
      <dgm:spPr/>
      <dgm:t>
        <a:bodyPr/>
        <a:lstStyle/>
        <a:p>
          <a:endParaRPr lang="es-ES"/>
        </a:p>
      </dgm:t>
    </dgm:pt>
    <dgm:pt modelId="{F17111F3-505B-4031-A86E-EA7027D1333F}">
      <dgm:prSet phldrT="[Texto]"/>
      <dgm:spPr/>
      <dgm:t>
        <a:bodyPr/>
        <a:lstStyle/>
        <a:p>
          <a:r>
            <a:rPr lang="es-ES" b="1" i="1" dirty="0"/>
            <a:t>Responsabilidad Social Empresarial</a:t>
          </a:r>
        </a:p>
      </dgm:t>
    </dgm:pt>
    <dgm:pt modelId="{8F035973-D457-4C27-8348-A62A41DC9A98}" type="parTrans" cxnId="{3C3A6231-8479-4850-88D7-0C73637E2B23}">
      <dgm:prSet/>
      <dgm:spPr/>
      <dgm:t>
        <a:bodyPr/>
        <a:lstStyle/>
        <a:p>
          <a:endParaRPr lang="es-ES"/>
        </a:p>
      </dgm:t>
    </dgm:pt>
    <dgm:pt modelId="{061C7BB4-593B-43EF-9FCC-E95521EF30BE}" type="sibTrans" cxnId="{3C3A6231-8479-4850-88D7-0C73637E2B23}">
      <dgm:prSet/>
      <dgm:spPr/>
      <dgm:t>
        <a:bodyPr/>
        <a:lstStyle/>
        <a:p>
          <a:endParaRPr lang="es-ES"/>
        </a:p>
      </dgm:t>
    </dgm:pt>
    <dgm:pt modelId="{4AE0AE6C-27B0-40E1-A21C-A28CC9A481E9}">
      <dgm:prSet phldrT="[Texto]"/>
      <dgm:spPr/>
      <dgm:t>
        <a:bodyPr/>
        <a:lstStyle/>
        <a:p>
          <a:r>
            <a:rPr lang="es-ES" dirty="0"/>
            <a:t>Antecedentes	</a:t>
          </a:r>
        </a:p>
      </dgm:t>
    </dgm:pt>
    <dgm:pt modelId="{436C6621-A306-435F-B6CB-C89EAFEBB50F}" type="parTrans" cxnId="{11462D43-2186-4459-8771-4B26D1FC05E2}">
      <dgm:prSet/>
      <dgm:spPr/>
      <dgm:t>
        <a:bodyPr/>
        <a:lstStyle/>
        <a:p>
          <a:endParaRPr lang="es-ES"/>
        </a:p>
      </dgm:t>
    </dgm:pt>
    <dgm:pt modelId="{C6D4C072-FB1B-4FAF-8D9B-F60AC925C5EA}" type="sibTrans" cxnId="{11462D43-2186-4459-8771-4B26D1FC05E2}">
      <dgm:prSet/>
      <dgm:spPr/>
      <dgm:t>
        <a:bodyPr/>
        <a:lstStyle/>
        <a:p>
          <a:endParaRPr lang="es-ES"/>
        </a:p>
      </dgm:t>
    </dgm:pt>
    <dgm:pt modelId="{BAA7C49F-F708-4909-A470-67A56D27F5A4}">
      <dgm:prSet phldrT="[Texto]"/>
      <dgm:spPr/>
      <dgm:t>
        <a:bodyPr/>
        <a:lstStyle/>
        <a:p>
          <a:r>
            <a:rPr lang="es-ES" dirty="0"/>
            <a:t>Definición</a:t>
          </a:r>
        </a:p>
      </dgm:t>
    </dgm:pt>
    <dgm:pt modelId="{72B67BEC-8C3A-4F77-9562-8744A31EF73D}" type="parTrans" cxnId="{93B233BC-729F-4B65-B5C5-4F0D0CB9441A}">
      <dgm:prSet/>
      <dgm:spPr/>
      <dgm:t>
        <a:bodyPr/>
        <a:lstStyle/>
        <a:p>
          <a:endParaRPr lang="es-ES"/>
        </a:p>
      </dgm:t>
    </dgm:pt>
    <dgm:pt modelId="{46C50D29-60EF-4191-BEAE-27D892CC04C8}" type="sibTrans" cxnId="{93B233BC-729F-4B65-B5C5-4F0D0CB9441A}">
      <dgm:prSet/>
      <dgm:spPr/>
      <dgm:t>
        <a:bodyPr/>
        <a:lstStyle/>
        <a:p>
          <a:endParaRPr lang="es-ES"/>
        </a:p>
      </dgm:t>
    </dgm:pt>
    <dgm:pt modelId="{FF5DA7C7-D329-47A7-9905-89C11F3AD3AE}">
      <dgm:prSet phldrT="[Texto]"/>
      <dgm:spPr/>
      <dgm:t>
        <a:bodyPr/>
        <a:lstStyle/>
        <a:p>
          <a:r>
            <a:rPr lang="es-ES" dirty="0"/>
            <a:t>Variables</a:t>
          </a:r>
        </a:p>
      </dgm:t>
    </dgm:pt>
    <dgm:pt modelId="{EBCAB666-FDDB-4E75-9C0E-59DAC5A21832}" type="parTrans" cxnId="{A626F3AD-0A17-4A5F-86CF-CA97B04D6225}">
      <dgm:prSet/>
      <dgm:spPr/>
      <dgm:t>
        <a:bodyPr/>
        <a:lstStyle/>
        <a:p>
          <a:endParaRPr lang="es-ES"/>
        </a:p>
      </dgm:t>
    </dgm:pt>
    <dgm:pt modelId="{008BC778-9CD3-457C-ACC5-6BB7853D1CCD}" type="sibTrans" cxnId="{A626F3AD-0A17-4A5F-86CF-CA97B04D6225}">
      <dgm:prSet/>
      <dgm:spPr/>
      <dgm:t>
        <a:bodyPr/>
        <a:lstStyle/>
        <a:p>
          <a:endParaRPr lang="es-ES"/>
        </a:p>
      </dgm:t>
    </dgm:pt>
    <dgm:pt modelId="{1C239D48-C3D9-4A99-A778-7BC60EEC6507}">
      <dgm:prSet phldrT="[Texto]"/>
      <dgm:spPr/>
      <dgm:t>
        <a:bodyPr/>
        <a:lstStyle/>
        <a:p>
          <a:r>
            <a:rPr lang="es-ES" dirty="0"/>
            <a:t>Estándares y lineamientos</a:t>
          </a:r>
        </a:p>
      </dgm:t>
    </dgm:pt>
    <dgm:pt modelId="{A3F4189C-DF68-422D-901F-57AA7E3360DC}" type="parTrans" cxnId="{44E0ED5B-59CC-4A3B-9FC2-364D75645949}">
      <dgm:prSet/>
      <dgm:spPr/>
      <dgm:t>
        <a:bodyPr/>
        <a:lstStyle/>
        <a:p>
          <a:endParaRPr lang="es-ES"/>
        </a:p>
      </dgm:t>
    </dgm:pt>
    <dgm:pt modelId="{91FD3A06-E6B7-4545-8529-16BDD14C4C60}" type="sibTrans" cxnId="{44E0ED5B-59CC-4A3B-9FC2-364D75645949}">
      <dgm:prSet/>
      <dgm:spPr/>
      <dgm:t>
        <a:bodyPr/>
        <a:lstStyle/>
        <a:p>
          <a:endParaRPr lang="es-ES"/>
        </a:p>
      </dgm:t>
    </dgm:pt>
    <dgm:pt modelId="{B25D108A-2A77-428D-AF51-67E6E4069393}" type="pres">
      <dgm:prSet presAssocID="{DD84025F-EE8F-404F-A333-B9824185C521}" presName="Name0" presStyleCnt="0">
        <dgm:presLayoutVars>
          <dgm:dir/>
          <dgm:animLvl val="lvl"/>
          <dgm:resizeHandles/>
        </dgm:presLayoutVars>
      </dgm:prSet>
      <dgm:spPr/>
      <dgm:t>
        <a:bodyPr/>
        <a:lstStyle/>
        <a:p>
          <a:endParaRPr lang="es-ES"/>
        </a:p>
      </dgm:t>
    </dgm:pt>
    <dgm:pt modelId="{13B18277-4669-405C-BF6E-2587E531B0FE}" type="pres">
      <dgm:prSet presAssocID="{F17111F3-505B-4031-A86E-EA7027D1333F}" presName="linNode" presStyleCnt="0"/>
      <dgm:spPr/>
    </dgm:pt>
    <dgm:pt modelId="{104A4C85-4232-49E9-8802-6472F27EA6DA}" type="pres">
      <dgm:prSet presAssocID="{F17111F3-505B-4031-A86E-EA7027D1333F}" presName="parentShp" presStyleLbl="node1" presStyleIdx="0" presStyleCnt="1">
        <dgm:presLayoutVars>
          <dgm:bulletEnabled val="1"/>
        </dgm:presLayoutVars>
      </dgm:prSet>
      <dgm:spPr/>
      <dgm:t>
        <a:bodyPr/>
        <a:lstStyle/>
        <a:p>
          <a:endParaRPr lang="es-ES"/>
        </a:p>
      </dgm:t>
    </dgm:pt>
    <dgm:pt modelId="{2EC65313-6D4D-48F2-B70A-0AD6D5F9CE59}" type="pres">
      <dgm:prSet presAssocID="{F17111F3-505B-4031-A86E-EA7027D1333F}" presName="childShp" presStyleLbl="bgAccFollowNode1" presStyleIdx="0" presStyleCnt="1">
        <dgm:presLayoutVars>
          <dgm:bulletEnabled val="1"/>
        </dgm:presLayoutVars>
      </dgm:prSet>
      <dgm:spPr/>
      <dgm:t>
        <a:bodyPr/>
        <a:lstStyle/>
        <a:p>
          <a:endParaRPr lang="es-ES"/>
        </a:p>
      </dgm:t>
    </dgm:pt>
  </dgm:ptLst>
  <dgm:cxnLst>
    <dgm:cxn modelId="{332FF165-8599-4258-957A-295D4A0E1BB1}" type="presOf" srcId="{FF5DA7C7-D329-47A7-9905-89C11F3AD3AE}" destId="{2EC65313-6D4D-48F2-B70A-0AD6D5F9CE59}" srcOrd="0" destOrd="2" presId="urn:microsoft.com/office/officeart/2005/8/layout/vList6"/>
    <dgm:cxn modelId="{98366A38-F54B-4A16-BB77-B410F5DCBD2E}" type="presOf" srcId="{F17111F3-505B-4031-A86E-EA7027D1333F}" destId="{104A4C85-4232-49E9-8802-6472F27EA6DA}" srcOrd="0" destOrd="0" presId="urn:microsoft.com/office/officeart/2005/8/layout/vList6"/>
    <dgm:cxn modelId="{93B233BC-729F-4B65-B5C5-4F0D0CB9441A}" srcId="{F17111F3-505B-4031-A86E-EA7027D1333F}" destId="{BAA7C49F-F708-4909-A470-67A56D27F5A4}" srcOrd="1" destOrd="0" parTransId="{72B67BEC-8C3A-4F77-9562-8744A31EF73D}" sibTransId="{46C50D29-60EF-4191-BEAE-27D892CC04C8}"/>
    <dgm:cxn modelId="{44E0ED5B-59CC-4A3B-9FC2-364D75645949}" srcId="{F17111F3-505B-4031-A86E-EA7027D1333F}" destId="{1C239D48-C3D9-4A99-A778-7BC60EEC6507}" srcOrd="3" destOrd="0" parTransId="{A3F4189C-DF68-422D-901F-57AA7E3360DC}" sibTransId="{91FD3A06-E6B7-4545-8529-16BDD14C4C60}"/>
    <dgm:cxn modelId="{A626F3AD-0A17-4A5F-86CF-CA97B04D6225}" srcId="{F17111F3-505B-4031-A86E-EA7027D1333F}" destId="{FF5DA7C7-D329-47A7-9905-89C11F3AD3AE}" srcOrd="2" destOrd="0" parTransId="{EBCAB666-FDDB-4E75-9C0E-59DAC5A21832}" sibTransId="{008BC778-9CD3-457C-ACC5-6BB7853D1CCD}"/>
    <dgm:cxn modelId="{C4044A2E-D281-4208-9C47-01E3F27F6363}" type="presOf" srcId="{1C239D48-C3D9-4A99-A778-7BC60EEC6507}" destId="{2EC65313-6D4D-48F2-B70A-0AD6D5F9CE59}" srcOrd="0" destOrd="3" presId="urn:microsoft.com/office/officeart/2005/8/layout/vList6"/>
    <dgm:cxn modelId="{1EEB076F-487A-43E4-9A1C-0D6081058235}" type="presOf" srcId="{BAA7C49F-F708-4909-A470-67A56D27F5A4}" destId="{2EC65313-6D4D-48F2-B70A-0AD6D5F9CE59}" srcOrd="0" destOrd="1" presId="urn:microsoft.com/office/officeart/2005/8/layout/vList6"/>
    <dgm:cxn modelId="{C5C2D5B6-C901-42F3-A96F-F66DC57E8951}" type="presOf" srcId="{DD84025F-EE8F-404F-A333-B9824185C521}" destId="{B25D108A-2A77-428D-AF51-67E6E4069393}" srcOrd="0" destOrd="0" presId="urn:microsoft.com/office/officeart/2005/8/layout/vList6"/>
    <dgm:cxn modelId="{3C3A6231-8479-4850-88D7-0C73637E2B23}" srcId="{DD84025F-EE8F-404F-A333-B9824185C521}" destId="{F17111F3-505B-4031-A86E-EA7027D1333F}" srcOrd="0" destOrd="0" parTransId="{8F035973-D457-4C27-8348-A62A41DC9A98}" sibTransId="{061C7BB4-593B-43EF-9FCC-E95521EF30BE}"/>
    <dgm:cxn modelId="{57C05A39-74DF-457B-BF78-3CE051DDDA00}" type="presOf" srcId="{4AE0AE6C-27B0-40E1-A21C-A28CC9A481E9}" destId="{2EC65313-6D4D-48F2-B70A-0AD6D5F9CE59}" srcOrd="0" destOrd="0" presId="urn:microsoft.com/office/officeart/2005/8/layout/vList6"/>
    <dgm:cxn modelId="{11462D43-2186-4459-8771-4B26D1FC05E2}" srcId="{F17111F3-505B-4031-A86E-EA7027D1333F}" destId="{4AE0AE6C-27B0-40E1-A21C-A28CC9A481E9}" srcOrd="0" destOrd="0" parTransId="{436C6621-A306-435F-B6CB-C89EAFEBB50F}" sibTransId="{C6D4C072-FB1B-4FAF-8D9B-F60AC925C5EA}"/>
    <dgm:cxn modelId="{9F8A114C-DC1E-4901-8E99-12590CB6F393}" type="presParOf" srcId="{B25D108A-2A77-428D-AF51-67E6E4069393}" destId="{13B18277-4669-405C-BF6E-2587E531B0FE}" srcOrd="0" destOrd="0" presId="urn:microsoft.com/office/officeart/2005/8/layout/vList6"/>
    <dgm:cxn modelId="{71E09EF6-EA8D-48F5-B9C6-EF97997D15AF}" type="presParOf" srcId="{13B18277-4669-405C-BF6E-2587E531B0FE}" destId="{104A4C85-4232-49E9-8802-6472F27EA6DA}" srcOrd="0" destOrd="0" presId="urn:microsoft.com/office/officeart/2005/8/layout/vList6"/>
    <dgm:cxn modelId="{97042376-F9F4-4A28-B05D-CC16503F0EBC}" type="presParOf" srcId="{13B18277-4669-405C-BF6E-2587E531B0FE}" destId="{2EC65313-6D4D-48F2-B70A-0AD6D5F9CE5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BF836B-E41F-42C3-AA77-7256506F46DE}" type="doc">
      <dgm:prSet loTypeId="urn:microsoft.com/office/officeart/2005/8/layout/hProcess4" loCatId="process" qsTypeId="urn:microsoft.com/office/officeart/2005/8/quickstyle/simple3" qsCatId="simple" csTypeId="urn:microsoft.com/office/officeart/2005/8/colors/colorful3" csCatId="colorful" phldr="1"/>
      <dgm:spPr/>
      <dgm:t>
        <a:bodyPr/>
        <a:lstStyle/>
        <a:p>
          <a:endParaRPr lang="es-ES"/>
        </a:p>
      </dgm:t>
    </dgm:pt>
    <dgm:pt modelId="{BFAF834A-BE24-45B5-967B-B347EF1D317F}">
      <dgm:prSet phldrT="[Texto]" custT="1"/>
      <dgm:spPr/>
      <dgm:t>
        <a:bodyPr/>
        <a:lstStyle/>
        <a:p>
          <a:r>
            <a:rPr lang="es-ES" sz="2400" b="1" dirty="0"/>
            <a:t>Uso</a:t>
          </a:r>
        </a:p>
      </dgm:t>
    </dgm:pt>
    <dgm:pt modelId="{6BD782CE-4942-44D9-AD75-5B0419ED0C6F}" type="parTrans" cxnId="{D93A2C98-275F-4621-B69D-B18BE32EB991}">
      <dgm:prSet/>
      <dgm:spPr/>
      <dgm:t>
        <a:bodyPr/>
        <a:lstStyle/>
        <a:p>
          <a:endParaRPr lang="es-ES" sz="2000"/>
        </a:p>
      </dgm:t>
    </dgm:pt>
    <dgm:pt modelId="{6F854257-0C52-4A1F-9ECB-2B3283978535}" type="sibTrans" cxnId="{D93A2C98-275F-4621-B69D-B18BE32EB991}">
      <dgm:prSet/>
      <dgm:spPr/>
      <dgm:t>
        <a:bodyPr/>
        <a:lstStyle/>
        <a:p>
          <a:endParaRPr lang="es-ES" sz="2000"/>
        </a:p>
      </dgm:t>
    </dgm:pt>
    <dgm:pt modelId="{5E35A76A-6D3B-4CBC-8F3A-05036758280B}">
      <dgm:prSet phldrT="[Texto]" custT="1"/>
      <dgm:spPr/>
      <dgm:t>
        <a:bodyPr/>
        <a:lstStyle/>
        <a:p>
          <a:r>
            <a:rPr lang="es-EC" sz="1600" dirty="0"/>
            <a:t>CACPECO y COOPROGRESO </a:t>
          </a:r>
          <a:endParaRPr lang="es-ES" sz="1600" dirty="0"/>
        </a:p>
      </dgm:t>
    </dgm:pt>
    <dgm:pt modelId="{A95F8B46-F8E8-41BD-BAC5-7238B218EAF8}" type="parTrans" cxnId="{CEAD4A51-DC71-45BA-8245-35D03BEF8ED6}">
      <dgm:prSet/>
      <dgm:spPr/>
      <dgm:t>
        <a:bodyPr/>
        <a:lstStyle/>
        <a:p>
          <a:endParaRPr lang="es-ES" sz="2000"/>
        </a:p>
      </dgm:t>
    </dgm:pt>
    <dgm:pt modelId="{6310D094-A2E5-42DD-B3BD-701F1EB1431E}" type="sibTrans" cxnId="{CEAD4A51-DC71-45BA-8245-35D03BEF8ED6}">
      <dgm:prSet/>
      <dgm:spPr/>
      <dgm:t>
        <a:bodyPr/>
        <a:lstStyle/>
        <a:p>
          <a:endParaRPr lang="es-ES" sz="2000"/>
        </a:p>
      </dgm:t>
    </dgm:pt>
    <dgm:pt modelId="{41387B49-7B3F-43DD-ABEB-947B7EF5B48B}">
      <dgm:prSet phldrT="[Texto]" custT="1"/>
      <dgm:spPr/>
      <dgm:t>
        <a:bodyPr/>
        <a:lstStyle/>
        <a:p>
          <a:r>
            <a:rPr lang="es-ES" sz="2400" b="1" dirty="0"/>
            <a:t>Versiones de </a:t>
          </a:r>
          <a:r>
            <a:rPr lang="es-ES" sz="2400" b="1"/>
            <a:t>GRI:</a:t>
          </a:r>
          <a:endParaRPr lang="es-ES" sz="2400" dirty="0"/>
        </a:p>
      </dgm:t>
    </dgm:pt>
    <dgm:pt modelId="{4C007CED-B1A8-47E5-8B71-FCEB8910D7AB}" type="parTrans" cxnId="{B57742A4-7DAF-4B29-85C7-435A455D8CB6}">
      <dgm:prSet/>
      <dgm:spPr/>
      <dgm:t>
        <a:bodyPr/>
        <a:lstStyle/>
        <a:p>
          <a:endParaRPr lang="es-ES" sz="2000"/>
        </a:p>
      </dgm:t>
    </dgm:pt>
    <dgm:pt modelId="{4407F716-3054-46F0-9FAE-CCF5096708D8}" type="sibTrans" cxnId="{B57742A4-7DAF-4B29-85C7-435A455D8CB6}">
      <dgm:prSet/>
      <dgm:spPr/>
      <dgm:t>
        <a:bodyPr/>
        <a:lstStyle/>
        <a:p>
          <a:endParaRPr lang="es-ES" sz="2000"/>
        </a:p>
      </dgm:t>
    </dgm:pt>
    <dgm:pt modelId="{BB189311-9ED1-4A53-8172-C14212DC6115}">
      <dgm:prSet phldrT="[Texto]" custT="1"/>
      <dgm:spPr/>
      <dgm:t>
        <a:bodyPr/>
        <a:lstStyle/>
        <a:p>
          <a:r>
            <a:rPr lang="es-ES" sz="1600" b="0" dirty="0"/>
            <a:t>GRI G4</a:t>
          </a:r>
        </a:p>
      </dgm:t>
    </dgm:pt>
    <dgm:pt modelId="{B9230E9C-9FC7-488B-AA5E-2060AA225805}" type="parTrans" cxnId="{4886F3A6-B240-47C2-B2D2-940CD0D3B16E}">
      <dgm:prSet/>
      <dgm:spPr/>
      <dgm:t>
        <a:bodyPr/>
        <a:lstStyle/>
        <a:p>
          <a:endParaRPr lang="es-ES" sz="2000"/>
        </a:p>
      </dgm:t>
    </dgm:pt>
    <dgm:pt modelId="{97ED5355-DA01-4B21-B302-A5411A47DB46}" type="sibTrans" cxnId="{4886F3A6-B240-47C2-B2D2-940CD0D3B16E}">
      <dgm:prSet/>
      <dgm:spPr/>
      <dgm:t>
        <a:bodyPr/>
        <a:lstStyle/>
        <a:p>
          <a:endParaRPr lang="es-ES" sz="2000"/>
        </a:p>
      </dgm:t>
    </dgm:pt>
    <dgm:pt modelId="{CB8EF380-1F1B-4F04-B7D5-9C7729E208BC}">
      <dgm:prSet phldrT="[Texto]" custT="1"/>
      <dgm:spPr/>
      <dgm:t>
        <a:bodyPr/>
        <a:lstStyle/>
        <a:p>
          <a:r>
            <a:rPr lang="es-ES" sz="2000" b="1" dirty="0"/>
            <a:t>Estructura del documento</a:t>
          </a:r>
          <a:endParaRPr lang="es-ES" sz="2000" dirty="0"/>
        </a:p>
      </dgm:t>
    </dgm:pt>
    <dgm:pt modelId="{27353FAB-77A4-467D-BE2C-B8BF538CF93B}" type="parTrans" cxnId="{AE130533-2189-44D2-91DD-F9C95066E74C}">
      <dgm:prSet/>
      <dgm:spPr/>
      <dgm:t>
        <a:bodyPr/>
        <a:lstStyle/>
        <a:p>
          <a:endParaRPr lang="es-ES" sz="2000"/>
        </a:p>
      </dgm:t>
    </dgm:pt>
    <dgm:pt modelId="{6071505D-A50A-42BC-B5B7-02CC1FEDF314}" type="sibTrans" cxnId="{AE130533-2189-44D2-91DD-F9C95066E74C}">
      <dgm:prSet/>
      <dgm:spPr/>
      <dgm:t>
        <a:bodyPr/>
        <a:lstStyle/>
        <a:p>
          <a:endParaRPr lang="es-ES" sz="2000"/>
        </a:p>
      </dgm:t>
    </dgm:pt>
    <dgm:pt modelId="{C40328DD-A4A8-4B5D-A32D-920FFDA30A42}">
      <dgm:prSet phldrT="[Texto]" custT="1"/>
      <dgm:spPr/>
      <dgm:t>
        <a:bodyPr/>
        <a:lstStyle/>
        <a:p>
          <a:r>
            <a:rPr lang="es-EC" sz="1600" dirty="0"/>
            <a:t>Elaboración en base a los estándares GRI </a:t>
          </a:r>
          <a:endParaRPr lang="es-ES" sz="1600" dirty="0"/>
        </a:p>
      </dgm:t>
    </dgm:pt>
    <dgm:pt modelId="{C432B803-792C-4655-AF1F-8F49DBFB99AC}" type="parTrans" cxnId="{89AF97D4-FE3C-4828-B9CF-E6DC9503E889}">
      <dgm:prSet/>
      <dgm:spPr/>
      <dgm:t>
        <a:bodyPr/>
        <a:lstStyle/>
        <a:p>
          <a:endParaRPr lang="es-ES" sz="2000"/>
        </a:p>
      </dgm:t>
    </dgm:pt>
    <dgm:pt modelId="{B5DF68F4-EFF7-48DE-9E2E-3DB8BFACAEEF}" type="sibTrans" cxnId="{89AF97D4-FE3C-4828-B9CF-E6DC9503E889}">
      <dgm:prSet/>
      <dgm:spPr/>
      <dgm:t>
        <a:bodyPr/>
        <a:lstStyle/>
        <a:p>
          <a:endParaRPr lang="es-ES" sz="2000"/>
        </a:p>
      </dgm:t>
    </dgm:pt>
    <dgm:pt modelId="{27209BB9-C51B-4481-804B-726E31CC4B0C}">
      <dgm:prSet phldrT="[Texto]" custT="1"/>
      <dgm:spPr/>
      <dgm:t>
        <a:bodyPr/>
        <a:lstStyle/>
        <a:p>
          <a:r>
            <a:rPr lang="es-ES" sz="1600" b="0" dirty="0"/>
            <a:t>GRI </a:t>
          </a:r>
          <a:r>
            <a:rPr lang="es-ES" sz="1600" b="0" dirty="0" err="1"/>
            <a:t>Standards</a:t>
          </a:r>
          <a:endParaRPr lang="es-ES" sz="1600" b="0" dirty="0"/>
        </a:p>
      </dgm:t>
    </dgm:pt>
    <dgm:pt modelId="{DFA4D401-D979-40C0-924E-78669D038EA1}" type="parTrans" cxnId="{DF676293-9BC5-4CD0-9F6C-11AFE94AAD69}">
      <dgm:prSet/>
      <dgm:spPr/>
      <dgm:t>
        <a:bodyPr/>
        <a:lstStyle/>
        <a:p>
          <a:endParaRPr lang="es-ES" sz="2000"/>
        </a:p>
      </dgm:t>
    </dgm:pt>
    <dgm:pt modelId="{7D58D715-2E40-4D05-B26B-C6ADF1087EFF}" type="sibTrans" cxnId="{DF676293-9BC5-4CD0-9F6C-11AFE94AAD69}">
      <dgm:prSet/>
      <dgm:spPr/>
      <dgm:t>
        <a:bodyPr/>
        <a:lstStyle/>
        <a:p>
          <a:endParaRPr lang="es-ES" sz="2000"/>
        </a:p>
      </dgm:t>
    </dgm:pt>
    <dgm:pt modelId="{A929A593-68F0-4BBA-A723-FEF4ECD6C703}">
      <dgm:prSet phldrT="[Texto]" custT="1"/>
      <dgm:spPr/>
      <dgm:t>
        <a:bodyPr/>
        <a:lstStyle/>
        <a:p>
          <a:r>
            <a:rPr lang="es-ES" sz="1600" dirty="0"/>
            <a:t>Funcionamiento básico de la G4</a:t>
          </a:r>
        </a:p>
      </dgm:t>
    </dgm:pt>
    <dgm:pt modelId="{F8BE7717-16B0-4BE8-BBE9-DCD506B92F27}" type="parTrans" cxnId="{8BA3031A-05FB-4973-A9C2-6BA9BCF7AF77}">
      <dgm:prSet/>
      <dgm:spPr/>
      <dgm:t>
        <a:bodyPr/>
        <a:lstStyle/>
        <a:p>
          <a:endParaRPr lang="es-ES" sz="2000"/>
        </a:p>
      </dgm:t>
    </dgm:pt>
    <dgm:pt modelId="{CDC19DFF-AB27-46E0-B67C-1F51FF19A4AB}" type="sibTrans" cxnId="{8BA3031A-05FB-4973-A9C2-6BA9BCF7AF77}">
      <dgm:prSet/>
      <dgm:spPr/>
      <dgm:t>
        <a:bodyPr/>
        <a:lstStyle/>
        <a:p>
          <a:endParaRPr lang="es-ES" sz="2000"/>
        </a:p>
      </dgm:t>
    </dgm:pt>
    <dgm:pt modelId="{ECBB882D-92AC-466E-9019-F900857E2134}">
      <dgm:prSet phldrT="[Texto]" custT="1"/>
      <dgm:spPr/>
      <dgm:t>
        <a:bodyPr/>
        <a:lstStyle/>
        <a:p>
          <a:r>
            <a:rPr lang="es-ES" sz="1600" dirty="0"/>
            <a:t>Manual de Aplicación</a:t>
          </a:r>
        </a:p>
      </dgm:t>
    </dgm:pt>
    <dgm:pt modelId="{6C9B8A9D-A0EB-43AE-85B8-2898098FFCCF}" type="parTrans" cxnId="{B0743A44-5F85-4521-89A8-83070B8DA4FD}">
      <dgm:prSet/>
      <dgm:spPr/>
      <dgm:t>
        <a:bodyPr/>
        <a:lstStyle/>
        <a:p>
          <a:endParaRPr lang="es-ES" sz="2000"/>
        </a:p>
      </dgm:t>
    </dgm:pt>
    <dgm:pt modelId="{E19ADF98-8383-468B-8C33-BAFBEA8712E3}" type="sibTrans" cxnId="{B0743A44-5F85-4521-89A8-83070B8DA4FD}">
      <dgm:prSet/>
      <dgm:spPr/>
      <dgm:t>
        <a:bodyPr/>
        <a:lstStyle/>
        <a:p>
          <a:endParaRPr lang="es-ES" sz="2000"/>
        </a:p>
      </dgm:t>
    </dgm:pt>
    <dgm:pt modelId="{F1476A3D-668E-4292-89E2-4A5BBF3BE476}" type="pres">
      <dgm:prSet presAssocID="{AFBF836B-E41F-42C3-AA77-7256506F46DE}" presName="Name0" presStyleCnt="0">
        <dgm:presLayoutVars>
          <dgm:dir/>
          <dgm:animLvl val="lvl"/>
          <dgm:resizeHandles val="exact"/>
        </dgm:presLayoutVars>
      </dgm:prSet>
      <dgm:spPr/>
      <dgm:t>
        <a:bodyPr/>
        <a:lstStyle/>
        <a:p>
          <a:endParaRPr lang="es-ES"/>
        </a:p>
      </dgm:t>
    </dgm:pt>
    <dgm:pt modelId="{84240B17-2C4C-4257-B6DA-F890E97EEC39}" type="pres">
      <dgm:prSet presAssocID="{AFBF836B-E41F-42C3-AA77-7256506F46DE}" presName="tSp" presStyleCnt="0"/>
      <dgm:spPr/>
    </dgm:pt>
    <dgm:pt modelId="{1253A3E6-65C3-4885-9667-7EB7A2D9AFC7}" type="pres">
      <dgm:prSet presAssocID="{AFBF836B-E41F-42C3-AA77-7256506F46DE}" presName="bSp" presStyleCnt="0"/>
      <dgm:spPr/>
    </dgm:pt>
    <dgm:pt modelId="{90B991B4-88F9-4D9F-A236-3276F0F74959}" type="pres">
      <dgm:prSet presAssocID="{AFBF836B-E41F-42C3-AA77-7256506F46DE}" presName="process" presStyleCnt="0"/>
      <dgm:spPr/>
    </dgm:pt>
    <dgm:pt modelId="{C129022C-364F-4F74-ACA2-B5580C027E0F}" type="pres">
      <dgm:prSet presAssocID="{BFAF834A-BE24-45B5-967B-B347EF1D317F}" presName="composite1" presStyleCnt="0"/>
      <dgm:spPr/>
    </dgm:pt>
    <dgm:pt modelId="{21F63484-0ACE-42A0-8868-3B666B1942F0}" type="pres">
      <dgm:prSet presAssocID="{BFAF834A-BE24-45B5-967B-B347EF1D317F}" presName="dummyNode1" presStyleLbl="node1" presStyleIdx="0" presStyleCnt="3"/>
      <dgm:spPr/>
    </dgm:pt>
    <dgm:pt modelId="{E85FF29C-A10A-46C9-967D-E1D8245502C8}" type="pres">
      <dgm:prSet presAssocID="{BFAF834A-BE24-45B5-967B-B347EF1D317F}" presName="childNode1" presStyleLbl="bgAcc1" presStyleIdx="0" presStyleCnt="3">
        <dgm:presLayoutVars>
          <dgm:bulletEnabled val="1"/>
        </dgm:presLayoutVars>
      </dgm:prSet>
      <dgm:spPr/>
      <dgm:t>
        <a:bodyPr/>
        <a:lstStyle/>
        <a:p>
          <a:endParaRPr lang="es-ES"/>
        </a:p>
      </dgm:t>
    </dgm:pt>
    <dgm:pt modelId="{CD77ACBA-0F7D-4DEC-AEF9-556F15681730}" type="pres">
      <dgm:prSet presAssocID="{BFAF834A-BE24-45B5-967B-B347EF1D317F}" presName="childNode1tx" presStyleLbl="bgAcc1" presStyleIdx="0" presStyleCnt="3">
        <dgm:presLayoutVars>
          <dgm:bulletEnabled val="1"/>
        </dgm:presLayoutVars>
      </dgm:prSet>
      <dgm:spPr/>
      <dgm:t>
        <a:bodyPr/>
        <a:lstStyle/>
        <a:p>
          <a:endParaRPr lang="es-ES"/>
        </a:p>
      </dgm:t>
    </dgm:pt>
    <dgm:pt modelId="{0A04E069-BF1E-4404-952D-2E1DAD08CDB8}" type="pres">
      <dgm:prSet presAssocID="{BFAF834A-BE24-45B5-967B-B347EF1D317F}" presName="parentNode1" presStyleLbl="node1" presStyleIdx="0" presStyleCnt="3" custLinFactNeighborX="-479" custLinFactNeighborY="29353">
        <dgm:presLayoutVars>
          <dgm:chMax val="1"/>
          <dgm:bulletEnabled val="1"/>
        </dgm:presLayoutVars>
      </dgm:prSet>
      <dgm:spPr/>
      <dgm:t>
        <a:bodyPr/>
        <a:lstStyle/>
        <a:p>
          <a:endParaRPr lang="es-ES"/>
        </a:p>
      </dgm:t>
    </dgm:pt>
    <dgm:pt modelId="{6AEC9D4D-0083-437F-ADCE-FF9AB546EF76}" type="pres">
      <dgm:prSet presAssocID="{BFAF834A-BE24-45B5-967B-B347EF1D317F}" presName="connSite1" presStyleCnt="0"/>
      <dgm:spPr/>
    </dgm:pt>
    <dgm:pt modelId="{90A35A72-B350-47A5-A4C5-964A3C8387EC}" type="pres">
      <dgm:prSet presAssocID="{6F854257-0C52-4A1F-9ECB-2B3283978535}" presName="Name9" presStyleLbl="sibTrans2D1" presStyleIdx="0" presStyleCnt="2"/>
      <dgm:spPr/>
      <dgm:t>
        <a:bodyPr/>
        <a:lstStyle/>
        <a:p>
          <a:endParaRPr lang="es-ES"/>
        </a:p>
      </dgm:t>
    </dgm:pt>
    <dgm:pt modelId="{00D4E556-79B9-4450-8CF4-493CBAC849C2}" type="pres">
      <dgm:prSet presAssocID="{41387B49-7B3F-43DD-ABEB-947B7EF5B48B}" presName="composite2" presStyleCnt="0"/>
      <dgm:spPr/>
    </dgm:pt>
    <dgm:pt modelId="{49C91926-D990-4000-9303-273FE93E0709}" type="pres">
      <dgm:prSet presAssocID="{41387B49-7B3F-43DD-ABEB-947B7EF5B48B}" presName="dummyNode2" presStyleLbl="node1" presStyleIdx="0" presStyleCnt="3"/>
      <dgm:spPr/>
    </dgm:pt>
    <dgm:pt modelId="{41F3A7E0-B0E4-41E5-9744-603E9C0AA867}" type="pres">
      <dgm:prSet presAssocID="{41387B49-7B3F-43DD-ABEB-947B7EF5B48B}" presName="childNode2" presStyleLbl="bgAcc1" presStyleIdx="1" presStyleCnt="3">
        <dgm:presLayoutVars>
          <dgm:bulletEnabled val="1"/>
        </dgm:presLayoutVars>
      </dgm:prSet>
      <dgm:spPr/>
      <dgm:t>
        <a:bodyPr/>
        <a:lstStyle/>
        <a:p>
          <a:endParaRPr lang="es-ES"/>
        </a:p>
      </dgm:t>
    </dgm:pt>
    <dgm:pt modelId="{1E0A5BB0-BF80-46C4-B7C2-5E67040AAC05}" type="pres">
      <dgm:prSet presAssocID="{41387B49-7B3F-43DD-ABEB-947B7EF5B48B}" presName="childNode2tx" presStyleLbl="bgAcc1" presStyleIdx="1" presStyleCnt="3">
        <dgm:presLayoutVars>
          <dgm:bulletEnabled val="1"/>
        </dgm:presLayoutVars>
      </dgm:prSet>
      <dgm:spPr/>
      <dgm:t>
        <a:bodyPr/>
        <a:lstStyle/>
        <a:p>
          <a:endParaRPr lang="es-ES"/>
        </a:p>
      </dgm:t>
    </dgm:pt>
    <dgm:pt modelId="{65F85EE5-7BEB-4532-AB08-DEB2B7599DAC}" type="pres">
      <dgm:prSet presAssocID="{41387B49-7B3F-43DD-ABEB-947B7EF5B48B}" presName="parentNode2" presStyleLbl="node1" presStyleIdx="1" presStyleCnt="3">
        <dgm:presLayoutVars>
          <dgm:chMax val="0"/>
          <dgm:bulletEnabled val="1"/>
        </dgm:presLayoutVars>
      </dgm:prSet>
      <dgm:spPr/>
      <dgm:t>
        <a:bodyPr/>
        <a:lstStyle/>
        <a:p>
          <a:endParaRPr lang="es-ES"/>
        </a:p>
      </dgm:t>
    </dgm:pt>
    <dgm:pt modelId="{56C8DC04-3AEC-4B40-B126-A590A2124385}" type="pres">
      <dgm:prSet presAssocID="{41387B49-7B3F-43DD-ABEB-947B7EF5B48B}" presName="connSite2" presStyleCnt="0"/>
      <dgm:spPr/>
    </dgm:pt>
    <dgm:pt modelId="{13D9138C-8AA0-40B8-A73C-B3DB503A12E7}" type="pres">
      <dgm:prSet presAssocID="{4407F716-3054-46F0-9FAE-CCF5096708D8}" presName="Name18" presStyleLbl="sibTrans2D1" presStyleIdx="1" presStyleCnt="2"/>
      <dgm:spPr/>
      <dgm:t>
        <a:bodyPr/>
        <a:lstStyle/>
        <a:p>
          <a:endParaRPr lang="es-ES"/>
        </a:p>
      </dgm:t>
    </dgm:pt>
    <dgm:pt modelId="{515877DD-5998-4D6F-A4B1-9921B4E423BD}" type="pres">
      <dgm:prSet presAssocID="{CB8EF380-1F1B-4F04-B7D5-9C7729E208BC}" presName="composite1" presStyleCnt="0"/>
      <dgm:spPr/>
    </dgm:pt>
    <dgm:pt modelId="{A4D9041B-07A1-4118-A7CC-4EB2F6AD046D}" type="pres">
      <dgm:prSet presAssocID="{CB8EF380-1F1B-4F04-B7D5-9C7729E208BC}" presName="dummyNode1" presStyleLbl="node1" presStyleIdx="1" presStyleCnt="3"/>
      <dgm:spPr/>
    </dgm:pt>
    <dgm:pt modelId="{4D5F5613-A80F-4634-A19E-CD3A98616360}" type="pres">
      <dgm:prSet presAssocID="{CB8EF380-1F1B-4F04-B7D5-9C7729E208BC}" presName="childNode1" presStyleLbl="bgAcc1" presStyleIdx="2" presStyleCnt="3">
        <dgm:presLayoutVars>
          <dgm:bulletEnabled val="1"/>
        </dgm:presLayoutVars>
      </dgm:prSet>
      <dgm:spPr/>
      <dgm:t>
        <a:bodyPr/>
        <a:lstStyle/>
        <a:p>
          <a:endParaRPr lang="es-ES"/>
        </a:p>
      </dgm:t>
    </dgm:pt>
    <dgm:pt modelId="{97AABF47-F487-4158-B354-1D6F69F4008D}" type="pres">
      <dgm:prSet presAssocID="{CB8EF380-1F1B-4F04-B7D5-9C7729E208BC}" presName="childNode1tx" presStyleLbl="bgAcc1" presStyleIdx="2" presStyleCnt="3">
        <dgm:presLayoutVars>
          <dgm:bulletEnabled val="1"/>
        </dgm:presLayoutVars>
      </dgm:prSet>
      <dgm:spPr/>
      <dgm:t>
        <a:bodyPr/>
        <a:lstStyle/>
        <a:p>
          <a:endParaRPr lang="es-ES"/>
        </a:p>
      </dgm:t>
    </dgm:pt>
    <dgm:pt modelId="{FC3B5933-2928-4377-806A-BDE49A5CD40E}" type="pres">
      <dgm:prSet presAssocID="{CB8EF380-1F1B-4F04-B7D5-9C7729E208BC}" presName="parentNode1" presStyleLbl="node1" presStyleIdx="2" presStyleCnt="3" custLinFactNeighborX="-172" custLinFactNeighborY="24004">
        <dgm:presLayoutVars>
          <dgm:chMax val="1"/>
          <dgm:bulletEnabled val="1"/>
        </dgm:presLayoutVars>
      </dgm:prSet>
      <dgm:spPr/>
      <dgm:t>
        <a:bodyPr/>
        <a:lstStyle/>
        <a:p>
          <a:endParaRPr lang="es-ES"/>
        </a:p>
      </dgm:t>
    </dgm:pt>
    <dgm:pt modelId="{50F70523-AA94-4A2F-B251-571E1EB101B6}" type="pres">
      <dgm:prSet presAssocID="{CB8EF380-1F1B-4F04-B7D5-9C7729E208BC}" presName="connSite1" presStyleCnt="0"/>
      <dgm:spPr/>
    </dgm:pt>
  </dgm:ptLst>
  <dgm:cxnLst>
    <dgm:cxn modelId="{D93A2C98-275F-4621-B69D-B18BE32EB991}" srcId="{AFBF836B-E41F-42C3-AA77-7256506F46DE}" destId="{BFAF834A-BE24-45B5-967B-B347EF1D317F}" srcOrd="0" destOrd="0" parTransId="{6BD782CE-4942-44D9-AD75-5B0419ED0C6F}" sibTransId="{6F854257-0C52-4A1F-9ECB-2B3283978535}"/>
    <dgm:cxn modelId="{BD8B5ADB-208B-45A9-A96F-01EC4D95B462}" type="presOf" srcId="{BFAF834A-BE24-45B5-967B-B347EF1D317F}" destId="{0A04E069-BF1E-4404-952D-2E1DAD08CDB8}" srcOrd="0" destOrd="0" presId="urn:microsoft.com/office/officeart/2005/8/layout/hProcess4"/>
    <dgm:cxn modelId="{4886F3A6-B240-47C2-B2D2-940CD0D3B16E}" srcId="{41387B49-7B3F-43DD-ABEB-947B7EF5B48B}" destId="{BB189311-9ED1-4A53-8172-C14212DC6115}" srcOrd="0" destOrd="0" parTransId="{B9230E9C-9FC7-488B-AA5E-2060AA225805}" sibTransId="{97ED5355-DA01-4B21-B302-A5411A47DB46}"/>
    <dgm:cxn modelId="{5651BBB1-7E14-432E-B8F5-03D2FD9CF48A}" type="presOf" srcId="{4407F716-3054-46F0-9FAE-CCF5096708D8}" destId="{13D9138C-8AA0-40B8-A73C-B3DB503A12E7}" srcOrd="0" destOrd="0" presId="urn:microsoft.com/office/officeart/2005/8/layout/hProcess4"/>
    <dgm:cxn modelId="{B0C36E93-6058-4A8D-ADD9-58A7F91AD1C9}" type="presOf" srcId="{AFBF836B-E41F-42C3-AA77-7256506F46DE}" destId="{F1476A3D-668E-4292-89E2-4A5BBF3BE476}" srcOrd="0" destOrd="0" presId="urn:microsoft.com/office/officeart/2005/8/layout/hProcess4"/>
    <dgm:cxn modelId="{38439DB2-C25D-4726-9126-63AB0637BE5F}" type="presOf" srcId="{5E35A76A-6D3B-4CBC-8F3A-05036758280B}" destId="{CD77ACBA-0F7D-4DEC-AEF9-556F15681730}" srcOrd="1" destOrd="0" presId="urn:microsoft.com/office/officeart/2005/8/layout/hProcess4"/>
    <dgm:cxn modelId="{8BA3031A-05FB-4973-A9C2-6BA9BCF7AF77}" srcId="{CB8EF380-1F1B-4F04-B7D5-9C7729E208BC}" destId="{A929A593-68F0-4BBA-A723-FEF4ECD6C703}" srcOrd="0" destOrd="0" parTransId="{F8BE7717-16B0-4BE8-BBE9-DCD506B92F27}" sibTransId="{CDC19DFF-AB27-46E0-B67C-1F51FF19A4AB}"/>
    <dgm:cxn modelId="{8A473CE1-C6E3-41F0-AD14-9D56B270FE1F}" type="presOf" srcId="{C40328DD-A4A8-4B5D-A32D-920FFDA30A42}" destId="{E85FF29C-A10A-46C9-967D-E1D8245502C8}" srcOrd="0" destOrd="1" presId="urn:microsoft.com/office/officeart/2005/8/layout/hProcess4"/>
    <dgm:cxn modelId="{22D179FD-5EB0-4FB0-A34B-A9C6AEAA3F37}" type="presOf" srcId="{C40328DD-A4A8-4B5D-A32D-920FFDA30A42}" destId="{CD77ACBA-0F7D-4DEC-AEF9-556F15681730}" srcOrd="1" destOrd="1" presId="urn:microsoft.com/office/officeart/2005/8/layout/hProcess4"/>
    <dgm:cxn modelId="{D6A8F671-7D74-4986-BEBF-01268DCB3118}" type="presOf" srcId="{A929A593-68F0-4BBA-A723-FEF4ECD6C703}" destId="{4D5F5613-A80F-4634-A19E-CD3A98616360}" srcOrd="0" destOrd="0" presId="urn:microsoft.com/office/officeart/2005/8/layout/hProcess4"/>
    <dgm:cxn modelId="{88CCDB81-E75C-4C23-AB94-D3A7BF5D036E}" type="presOf" srcId="{CB8EF380-1F1B-4F04-B7D5-9C7729E208BC}" destId="{FC3B5933-2928-4377-806A-BDE49A5CD40E}" srcOrd="0" destOrd="0" presId="urn:microsoft.com/office/officeart/2005/8/layout/hProcess4"/>
    <dgm:cxn modelId="{89AF97D4-FE3C-4828-B9CF-E6DC9503E889}" srcId="{BFAF834A-BE24-45B5-967B-B347EF1D317F}" destId="{C40328DD-A4A8-4B5D-A32D-920FFDA30A42}" srcOrd="1" destOrd="0" parTransId="{C432B803-792C-4655-AF1F-8F49DBFB99AC}" sibTransId="{B5DF68F4-EFF7-48DE-9E2E-3DB8BFACAEEF}"/>
    <dgm:cxn modelId="{DE0EE9D9-FE6D-485E-8222-5C837B8D2AF8}" type="presOf" srcId="{41387B49-7B3F-43DD-ABEB-947B7EF5B48B}" destId="{65F85EE5-7BEB-4532-AB08-DEB2B7599DAC}" srcOrd="0" destOrd="0" presId="urn:microsoft.com/office/officeart/2005/8/layout/hProcess4"/>
    <dgm:cxn modelId="{1C206AD9-DECB-412E-8586-DC0EE2EF2766}" type="presOf" srcId="{ECBB882D-92AC-466E-9019-F900857E2134}" destId="{97AABF47-F487-4158-B354-1D6F69F4008D}" srcOrd="1" destOrd="1" presId="urn:microsoft.com/office/officeart/2005/8/layout/hProcess4"/>
    <dgm:cxn modelId="{D0082E3E-7D01-47FF-89A8-BB450C91D31F}" type="presOf" srcId="{A929A593-68F0-4BBA-A723-FEF4ECD6C703}" destId="{97AABF47-F487-4158-B354-1D6F69F4008D}" srcOrd="1" destOrd="0" presId="urn:microsoft.com/office/officeart/2005/8/layout/hProcess4"/>
    <dgm:cxn modelId="{DF676293-9BC5-4CD0-9F6C-11AFE94AAD69}" srcId="{41387B49-7B3F-43DD-ABEB-947B7EF5B48B}" destId="{27209BB9-C51B-4481-804B-726E31CC4B0C}" srcOrd="1" destOrd="0" parTransId="{DFA4D401-D979-40C0-924E-78669D038EA1}" sibTransId="{7D58D715-2E40-4D05-B26B-C6ADF1087EFF}"/>
    <dgm:cxn modelId="{A1A4B46F-D8C8-445E-BF8F-4C8894046A2D}" type="presOf" srcId="{BB189311-9ED1-4A53-8172-C14212DC6115}" destId="{1E0A5BB0-BF80-46C4-B7C2-5E67040AAC05}" srcOrd="1" destOrd="0" presId="urn:microsoft.com/office/officeart/2005/8/layout/hProcess4"/>
    <dgm:cxn modelId="{B57742A4-7DAF-4B29-85C7-435A455D8CB6}" srcId="{AFBF836B-E41F-42C3-AA77-7256506F46DE}" destId="{41387B49-7B3F-43DD-ABEB-947B7EF5B48B}" srcOrd="1" destOrd="0" parTransId="{4C007CED-B1A8-47E5-8B71-FCEB8910D7AB}" sibTransId="{4407F716-3054-46F0-9FAE-CCF5096708D8}"/>
    <dgm:cxn modelId="{B0743A44-5F85-4521-89A8-83070B8DA4FD}" srcId="{CB8EF380-1F1B-4F04-B7D5-9C7729E208BC}" destId="{ECBB882D-92AC-466E-9019-F900857E2134}" srcOrd="1" destOrd="0" parTransId="{6C9B8A9D-A0EB-43AE-85B8-2898098FFCCF}" sibTransId="{E19ADF98-8383-468B-8C33-BAFBEA8712E3}"/>
    <dgm:cxn modelId="{0DAE859C-7311-41BE-8D91-8AE5FE0E3BBF}" type="presOf" srcId="{ECBB882D-92AC-466E-9019-F900857E2134}" destId="{4D5F5613-A80F-4634-A19E-CD3A98616360}" srcOrd="0" destOrd="1" presId="urn:microsoft.com/office/officeart/2005/8/layout/hProcess4"/>
    <dgm:cxn modelId="{B7F33017-483A-4E07-9E9B-ABA8757E0B18}" type="presOf" srcId="{27209BB9-C51B-4481-804B-726E31CC4B0C}" destId="{1E0A5BB0-BF80-46C4-B7C2-5E67040AAC05}" srcOrd="1" destOrd="1" presId="urn:microsoft.com/office/officeart/2005/8/layout/hProcess4"/>
    <dgm:cxn modelId="{AE130533-2189-44D2-91DD-F9C95066E74C}" srcId="{AFBF836B-E41F-42C3-AA77-7256506F46DE}" destId="{CB8EF380-1F1B-4F04-B7D5-9C7729E208BC}" srcOrd="2" destOrd="0" parTransId="{27353FAB-77A4-467D-BE2C-B8BF538CF93B}" sibTransId="{6071505D-A50A-42BC-B5B7-02CC1FEDF314}"/>
    <dgm:cxn modelId="{12373688-DF28-4E65-BC74-EDE5DB7C7F4B}" type="presOf" srcId="{27209BB9-C51B-4481-804B-726E31CC4B0C}" destId="{41F3A7E0-B0E4-41E5-9744-603E9C0AA867}" srcOrd="0" destOrd="1" presId="urn:microsoft.com/office/officeart/2005/8/layout/hProcess4"/>
    <dgm:cxn modelId="{BBD73BB8-B85B-492B-A74B-7B940B216870}" type="presOf" srcId="{6F854257-0C52-4A1F-9ECB-2B3283978535}" destId="{90A35A72-B350-47A5-A4C5-964A3C8387EC}" srcOrd="0" destOrd="0" presId="urn:microsoft.com/office/officeart/2005/8/layout/hProcess4"/>
    <dgm:cxn modelId="{CEAD4A51-DC71-45BA-8245-35D03BEF8ED6}" srcId="{BFAF834A-BE24-45B5-967B-B347EF1D317F}" destId="{5E35A76A-6D3B-4CBC-8F3A-05036758280B}" srcOrd="0" destOrd="0" parTransId="{A95F8B46-F8E8-41BD-BAC5-7238B218EAF8}" sibTransId="{6310D094-A2E5-42DD-B3BD-701F1EB1431E}"/>
    <dgm:cxn modelId="{E2894832-6481-4055-9878-91B0B03732DB}" type="presOf" srcId="{5E35A76A-6D3B-4CBC-8F3A-05036758280B}" destId="{E85FF29C-A10A-46C9-967D-E1D8245502C8}" srcOrd="0" destOrd="0" presId="urn:microsoft.com/office/officeart/2005/8/layout/hProcess4"/>
    <dgm:cxn modelId="{9BC7929D-136C-4D9E-B131-0353E0ED01C7}" type="presOf" srcId="{BB189311-9ED1-4A53-8172-C14212DC6115}" destId="{41F3A7E0-B0E4-41E5-9744-603E9C0AA867}" srcOrd="0" destOrd="0" presId="urn:microsoft.com/office/officeart/2005/8/layout/hProcess4"/>
    <dgm:cxn modelId="{5806D52F-3D4E-455D-A9BA-B9F9D300E46B}" type="presParOf" srcId="{F1476A3D-668E-4292-89E2-4A5BBF3BE476}" destId="{84240B17-2C4C-4257-B6DA-F890E97EEC39}" srcOrd="0" destOrd="0" presId="urn:microsoft.com/office/officeart/2005/8/layout/hProcess4"/>
    <dgm:cxn modelId="{4C38D6E3-597F-48D2-AC45-95EAA08256CA}" type="presParOf" srcId="{F1476A3D-668E-4292-89E2-4A5BBF3BE476}" destId="{1253A3E6-65C3-4885-9667-7EB7A2D9AFC7}" srcOrd="1" destOrd="0" presId="urn:microsoft.com/office/officeart/2005/8/layout/hProcess4"/>
    <dgm:cxn modelId="{9285EB2E-13D5-460D-95F8-EBCF3BC1EC10}" type="presParOf" srcId="{F1476A3D-668E-4292-89E2-4A5BBF3BE476}" destId="{90B991B4-88F9-4D9F-A236-3276F0F74959}" srcOrd="2" destOrd="0" presId="urn:microsoft.com/office/officeart/2005/8/layout/hProcess4"/>
    <dgm:cxn modelId="{9DDEFDF2-AD22-432A-961F-23F811D6073A}" type="presParOf" srcId="{90B991B4-88F9-4D9F-A236-3276F0F74959}" destId="{C129022C-364F-4F74-ACA2-B5580C027E0F}" srcOrd="0" destOrd="0" presId="urn:microsoft.com/office/officeart/2005/8/layout/hProcess4"/>
    <dgm:cxn modelId="{5E6CC2A4-ACAC-46C9-880B-A4AF643AD537}" type="presParOf" srcId="{C129022C-364F-4F74-ACA2-B5580C027E0F}" destId="{21F63484-0ACE-42A0-8868-3B666B1942F0}" srcOrd="0" destOrd="0" presId="urn:microsoft.com/office/officeart/2005/8/layout/hProcess4"/>
    <dgm:cxn modelId="{1CF88D9B-E3B6-4B80-B42E-9C813C8FD214}" type="presParOf" srcId="{C129022C-364F-4F74-ACA2-B5580C027E0F}" destId="{E85FF29C-A10A-46C9-967D-E1D8245502C8}" srcOrd="1" destOrd="0" presId="urn:microsoft.com/office/officeart/2005/8/layout/hProcess4"/>
    <dgm:cxn modelId="{E0F32E0E-E5C3-46B1-9E26-9A0C1B7899E4}" type="presParOf" srcId="{C129022C-364F-4F74-ACA2-B5580C027E0F}" destId="{CD77ACBA-0F7D-4DEC-AEF9-556F15681730}" srcOrd="2" destOrd="0" presId="urn:microsoft.com/office/officeart/2005/8/layout/hProcess4"/>
    <dgm:cxn modelId="{8448DA80-2CEA-4073-86B7-34767B644D45}" type="presParOf" srcId="{C129022C-364F-4F74-ACA2-B5580C027E0F}" destId="{0A04E069-BF1E-4404-952D-2E1DAD08CDB8}" srcOrd="3" destOrd="0" presId="urn:microsoft.com/office/officeart/2005/8/layout/hProcess4"/>
    <dgm:cxn modelId="{D22C1AF2-CE37-4A4B-B904-04A619F105E7}" type="presParOf" srcId="{C129022C-364F-4F74-ACA2-B5580C027E0F}" destId="{6AEC9D4D-0083-437F-ADCE-FF9AB546EF76}" srcOrd="4" destOrd="0" presId="urn:microsoft.com/office/officeart/2005/8/layout/hProcess4"/>
    <dgm:cxn modelId="{402B52B1-32BE-48D7-9007-13AAF5B01944}" type="presParOf" srcId="{90B991B4-88F9-4D9F-A236-3276F0F74959}" destId="{90A35A72-B350-47A5-A4C5-964A3C8387EC}" srcOrd="1" destOrd="0" presId="urn:microsoft.com/office/officeart/2005/8/layout/hProcess4"/>
    <dgm:cxn modelId="{847CE369-5A2F-4BFA-A27C-B7519CFCB659}" type="presParOf" srcId="{90B991B4-88F9-4D9F-A236-3276F0F74959}" destId="{00D4E556-79B9-4450-8CF4-493CBAC849C2}" srcOrd="2" destOrd="0" presId="urn:microsoft.com/office/officeart/2005/8/layout/hProcess4"/>
    <dgm:cxn modelId="{AA7BFE3D-B6E8-40AF-85E6-F414E8975867}" type="presParOf" srcId="{00D4E556-79B9-4450-8CF4-493CBAC849C2}" destId="{49C91926-D990-4000-9303-273FE93E0709}" srcOrd="0" destOrd="0" presId="urn:microsoft.com/office/officeart/2005/8/layout/hProcess4"/>
    <dgm:cxn modelId="{1EF767FD-82ED-4C2A-BD6E-2AE0003F0506}" type="presParOf" srcId="{00D4E556-79B9-4450-8CF4-493CBAC849C2}" destId="{41F3A7E0-B0E4-41E5-9744-603E9C0AA867}" srcOrd="1" destOrd="0" presId="urn:microsoft.com/office/officeart/2005/8/layout/hProcess4"/>
    <dgm:cxn modelId="{C6E902D2-0B24-4EC2-929D-E347B7EF1CF1}" type="presParOf" srcId="{00D4E556-79B9-4450-8CF4-493CBAC849C2}" destId="{1E0A5BB0-BF80-46C4-B7C2-5E67040AAC05}" srcOrd="2" destOrd="0" presId="urn:microsoft.com/office/officeart/2005/8/layout/hProcess4"/>
    <dgm:cxn modelId="{C1C62062-C6E1-4B3D-82A2-FCC425BA08CC}" type="presParOf" srcId="{00D4E556-79B9-4450-8CF4-493CBAC849C2}" destId="{65F85EE5-7BEB-4532-AB08-DEB2B7599DAC}" srcOrd="3" destOrd="0" presId="urn:microsoft.com/office/officeart/2005/8/layout/hProcess4"/>
    <dgm:cxn modelId="{8ED8CBBB-A752-4201-A8AE-565F2A17E8FE}" type="presParOf" srcId="{00D4E556-79B9-4450-8CF4-493CBAC849C2}" destId="{56C8DC04-3AEC-4B40-B126-A590A2124385}" srcOrd="4" destOrd="0" presId="urn:microsoft.com/office/officeart/2005/8/layout/hProcess4"/>
    <dgm:cxn modelId="{2230BD9D-8654-4E69-86A1-AA7F76F9F09C}" type="presParOf" srcId="{90B991B4-88F9-4D9F-A236-3276F0F74959}" destId="{13D9138C-8AA0-40B8-A73C-B3DB503A12E7}" srcOrd="3" destOrd="0" presId="urn:microsoft.com/office/officeart/2005/8/layout/hProcess4"/>
    <dgm:cxn modelId="{A10BB6EA-C37A-4F0B-AF15-21375A964FC1}" type="presParOf" srcId="{90B991B4-88F9-4D9F-A236-3276F0F74959}" destId="{515877DD-5998-4D6F-A4B1-9921B4E423BD}" srcOrd="4" destOrd="0" presId="urn:microsoft.com/office/officeart/2005/8/layout/hProcess4"/>
    <dgm:cxn modelId="{C9BE2DF3-D458-4320-8102-CD29C116A452}" type="presParOf" srcId="{515877DD-5998-4D6F-A4B1-9921B4E423BD}" destId="{A4D9041B-07A1-4118-A7CC-4EB2F6AD046D}" srcOrd="0" destOrd="0" presId="urn:microsoft.com/office/officeart/2005/8/layout/hProcess4"/>
    <dgm:cxn modelId="{4DB695E1-EE98-42F2-9674-659C6E5CB571}" type="presParOf" srcId="{515877DD-5998-4D6F-A4B1-9921B4E423BD}" destId="{4D5F5613-A80F-4634-A19E-CD3A98616360}" srcOrd="1" destOrd="0" presId="urn:microsoft.com/office/officeart/2005/8/layout/hProcess4"/>
    <dgm:cxn modelId="{A8BB01EB-8C32-46A4-8F2F-3713EB553D8A}" type="presParOf" srcId="{515877DD-5998-4D6F-A4B1-9921B4E423BD}" destId="{97AABF47-F487-4158-B354-1D6F69F4008D}" srcOrd="2" destOrd="0" presId="urn:microsoft.com/office/officeart/2005/8/layout/hProcess4"/>
    <dgm:cxn modelId="{1E349413-3C5C-4073-ABFD-AC6A8DBBDB0F}" type="presParOf" srcId="{515877DD-5998-4D6F-A4B1-9921B4E423BD}" destId="{FC3B5933-2928-4377-806A-BDE49A5CD40E}" srcOrd="3" destOrd="0" presId="urn:microsoft.com/office/officeart/2005/8/layout/hProcess4"/>
    <dgm:cxn modelId="{DDF378B9-739E-4E12-8EC1-EDC74093F73A}" type="presParOf" srcId="{515877DD-5998-4D6F-A4B1-9921B4E423BD}" destId="{50F70523-AA94-4A2F-B251-571E1EB101B6}"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84025F-EE8F-404F-A333-B9824185C521}" type="doc">
      <dgm:prSet loTypeId="urn:microsoft.com/office/officeart/2005/8/layout/vList6" loCatId="list" qsTypeId="urn:microsoft.com/office/officeart/2005/8/quickstyle/3d2" qsCatId="3D" csTypeId="urn:microsoft.com/office/officeart/2005/8/colors/accent3_1" csCatId="accent3" phldr="1"/>
      <dgm:spPr/>
      <dgm:t>
        <a:bodyPr/>
        <a:lstStyle/>
        <a:p>
          <a:endParaRPr lang="es-ES"/>
        </a:p>
      </dgm:t>
    </dgm:pt>
    <dgm:pt modelId="{F17111F3-505B-4031-A86E-EA7027D1333F}">
      <dgm:prSet phldrT="[Texto]"/>
      <dgm:spPr/>
      <dgm:t>
        <a:bodyPr/>
        <a:lstStyle/>
        <a:p>
          <a:r>
            <a:rPr lang="es-ES" b="1" i="1" dirty="0" smtClean="0"/>
            <a:t>Cooperativas</a:t>
          </a:r>
          <a:endParaRPr lang="es-ES" b="1" i="1" dirty="0"/>
        </a:p>
      </dgm:t>
    </dgm:pt>
    <dgm:pt modelId="{8F035973-D457-4C27-8348-A62A41DC9A98}" type="parTrans" cxnId="{3C3A6231-8479-4850-88D7-0C73637E2B23}">
      <dgm:prSet/>
      <dgm:spPr/>
      <dgm:t>
        <a:bodyPr/>
        <a:lstStyle/>
        <a:p>
          <a:endParaRPr lang="es-ES"/>
        </a:p>
      </dgm:t>
    </dgm:pt>
    <dgm:pt modelId="{061C7BB4-593B-43EF-9FCC-E95521EF30BE}" type="sibTrans" cxnId="{3C3A6231-8479-4850-88D7-0C73637E2B23}">
      <dgm:prSet/>
      <dgm:spPr/>
      <dgm:t>
        <a:bodyPr/>
        <a:lstStyle/>
        <a:p>
          <a:endParaRPr lang="es-ES"/>
        </a:p>
      </dgm:t>
    </dgm:pt>
    <dgm:pt modelId="{4AE0AE6C-27B0-40E1-A21C-A28CC9A481E9}">
      <dgm:prSet phldrT="[Texto]"/>
      <dgm:spPr/>
      <dgm:t>
        <a:bodyPr/>
        <a:lstStyle/>
        <a:p>
          <a:r>
            <a:rPr lang="es-ES" dirty="0" smtClean="0"/>
            <a:t>Definición</a:t>
          </a:r>
          <a:endParaRPr lang="es-ES" dirty="0"/>
        </a:p>
      </dgm:t>
    </dgm:pt>
    <dgm:pt modelId="{436C6621-A306-435F-B6CB-C89EAFEBB50F}" type="parTrans" cxnId="{11462D43-2186-4459-8771-4B26D1FC05E2}">
      <dgm:prSet/>
      <dgm:spPr/>
      <dgm:t>
        <a:bodyPr/>
        <a:lstStyle/>
        <a:p>
          <a:endParaRPr lang="es-ES"/>
        </a:p>
      </dgm:t>
    </dgm:pt>
    <dgm:pt modelId="{C6D4C072-FB1B-4FAF-8D9B-F60AC925C5EA}" type="sibTrans" cxnId="{11462D43-2186-4459-8771-4B26D1FC05E2}">
      <dgm:prSet/>
      <dgm:spPr/>
      <dgm:t>
        <a:bodyPr/>
        <a:lstStyle/>
        <a:p>
          <a:endParaRPr lang="es-ES"/>
        </a:p>
      </dgm:t>
    </dgm:pt>
    <dgm:pt modelId="{FF5DA7C7-D329-47A7-9905-89C11F3AD3AE}">
      <dgm:prSet phldrT="[Texto]"/>
      <dgm:spPr/>
      <dgm:t>
        <a:bodyPr/>
        <a:lstStyle/>
        <a:p>
          <a:r>
            <a:rPr lang="es-ES" dirty="0" smtClean="0"/>
            <a:t>Principios </a:t>
          </a:r>
          <a:endParaRPr lang="es-ES" dirty="0"/>
        </a:p>
      </dgm:t>
    </dgm:pt>
    <dgm:pt modelId="{EBCAB666-FDDB-4E75-9C0E-59DAC5A21832}" type="parTrans" cxnId="{A626F3AD-0A17-4A5F-86CF-CA97B04D6225}">
      <dgm:prSet/>
      <dgm:spPr/>
      <dgm:t>
        <a:bodyPr/>
        <a:lstStyle/>
        <a:p>
          <a:endParaRPr lang="es-ES"/>
        </a:p>
      </dgm:t>
    </dgm:pt>
    <dgm:pt modelId="{008BC778-9CD3-457C-ACC5-6BB7853D1CCD}" type="sibTrans" cxnId="{A626F3AD-0A17-4A5F-86CF-CA97B04D6225}">
      <dgm:prSet/>
      <dgm:spPr/>
      <dgm:t>
        <a:bodyPr/>
        <a:lstStyle/>
        <a:p>
          <a:endParaRPr lang="es-ES"/>
        </a:p>
      </dgm:t>
    </dgm:pt>
    <dgm:pt modelId="{1C239D48-C3D9-4A99-A778-7BC60EEC6507}">
      <dgm:prSet phldrT="[Texto]"/>
      <dgm:spPr/>
      <dgm:t>
        <a:bodyPr/>
        <a:lstStyle/>
        <a:p>
          <a:r>
            <a:rPr lang="es-ES" dirty="0" smtClean="0"/>
            <a:t>Clasificación </a:t>
          </a:r>
          <a:endParaRPr lang="es-ES" dirty="0"/>
        </a:p>
      </dgm:t>
    </dgm:pt>
    <dgm:pt modelId="{A3F4189C-DF68-422D-901F-57AA7E3360DC}" type="parTrans" cxnId="{44E0ED5B-59CC-4A3B-9FC2-364D75645949}">
      <dgm:prSet/>
      <dgm:spPr/>
      <dgm:t>
        <a:bodyPr/>
        <a:lstStyle/>
        <a:p>
          <a:endParaRPr lang="es-ES"/>
        </a:p>
      </dgm:t>
    </dgm:pt>
    <dgm:pt modelId="{91FD3A06-E6B7-4545-8529-16BDD14C4C60}" type="sibTrans" cxnId="{44E0ED5B-59CC-4A3B-9FC2-364D75645949}">
      <dgm:prSet/>
      <dgm:spPr/>
      <dgm:t>
        <a:bodyPr/>
        <a:lstStyle/>
        <a:p>
          <a:endParaRPr lang="es-ES"/>
        </a:p>
      </dgm:t>
    </dgm:pt>
    <dgm:pt modelId="{B25D108A-2A77-428D-AF51-67E6E4069393}" type="pres">
      <dgm:prSet presAssocID="{DD84025F-EE8F-404F-A333-B9824185C521}" presName="Name0" presStyleCnt="0">
        <dgm:presLayoutVars>
          <dgm:dir/>
          <dgm:animLvl val="lvl"/>
          <dgm:resizeHandles/>
        </dgm:presLayoutVars>
      </dgm:prSet>
      <dgm:spPr/>
      <dgm:t>
        <a:bodyPr/>
        <a:lstStyle/>
        <a:p>
          <a:endParaRPr lang="es-ES"/>
        </a:p>
      </dgm:t>
    </dgm:pt>
    <dgm:pt modelId="{13B18277-4669-405C-BF6E-2587E531B0FE}" type="pres">
      <dgm:prSet presAssocID="{F17111F3-505B-4031-A86E-EA7027D1333F}" presName="linNode" presStyleCnt="0"/>
      <dgm:spPr/>
    </dgm:pt>
    <dgm:pt modelId="{104A4C85-4232-49E9-8802-6472F27EA6DA}" type="pres">
      <dgm:prSet presAssocID="{F17111F3-505B-4031-A86E-EA7027D1333F}" presName="parentShp" presStyleLbl="node1" presStyleIdx="0" presStyleCnt="1">
        <dgm:presLayoutVars>
          <dgm:bulletEnabled val="1"/>
        </dgm:presLayoutVars>
      </dgm:prSet>
      <dgm:spPr/>
      <dgm:t>
        <a:bodyPr/>
        <a:lstStyle/>
        <a:p>
          <a:endParaRPr lang="es-ES"/>
        </a:p>
      </dgm:t>
    </dgm:pt>
    <dgm:pt modelId="{2EC65313-6D4D-48F2-B70A-0AD6D5F9CE59}" type="pres">
      <dgm:prSet presAssocID="{F17111F3-505B-4031-A86E-EA7027D1333F}" presName="childShp" presStyleLbl="bgAccFollowNode1" presStyleIdx="0" presStyleCnt="1">
        <dgm:presLayoutVars>
          <dgm:bulletEnabled val="1"/>
        </dgm:presLayoutVars>
      </dgm:prSet>
      <dgm:spPr/>
      <dgm:t>
        <a:bodyPr/>
        <a:lstStyle/>
        <a:p>
          <a:endParaRPr lang="es-ES"/>
        </a:p>
      </dgm:t>
    </dgm:pt>
  </dgm:ptLst>
  <dgm:cxnLst>
    <dgm:cxn modelId="{3C3A6231-8479-4850-88D7-0C73637E2B23}" srcId="{DD84025F-EE8F-404F-A333-B9824185C521}" destId="{F17111F3-505B-4031-A86E-EA7027D1333F}" srcOrd="0" destOrd="0" parTransId="{8F035973-D457-4C27-8348-A62A41DC9A98}" sibTransId="{061C7BB4-593B-43EF-9FCC-E95521EF30BE}"/>
    <dgm:cxn modelId="{94287412-2839-4FDE-8DBB-E8DDE9A617D5}" type="presOf" srcId="{F17111F3-505B-4031-A86E-EA7027D1333F}" destId="{104A4C85-4232-49E9-8802-6472F27EA6DA}" srcOrd="0" destOrd="0" presId="urn:microsoft.com/office/officeart/2005/8/layout/vList6"/>
    <dgm:cxn modelId="{44E0ED5B-59CC-4A3B-9FC2-364D75645949}" srcId="{F17111F3-505B-4031-A86E-EA7027D1333F}" destId="{1C239D48-C3D9-4A99-A778-7BC60EEC6507}" srcOrd="2" destOrd="0" parTransId="{A3F4189C-DF68-422D-901F-57AA7E3360DC}" sibTransId="{91FD3A06-E6B7-4545-8529-16BDD14C4C60}"/>
    <dgm:cxn modelId="{A626F3AD-0A17-4A5F-86CF-CA97B04D6225}" srcId="{F17111F3-505B-4031-A86E-EA7027D1333F}" destId="{FF5DA7C7-D329-47A7-9905-89C11F3AD3AE}" srcOrd="1" destOrd="0" parTransId="{EBCAB666-FDDB-4E75-9C0E-59DAC5A21832}" sibTransId="{008BC778-9CD3-457C-ACC5-6BB7853D1CCD}"/>
    <dgm:cxn modelId="{5E5C1C26-3B6D-423C-A1F9-E2CA242E4B7F}" type="presOf" srcId="{DD84025F-EE8F-404F-A333-B9824185C521}" destId="{B25D108A-2A77-428D-AF51-67E6E4069393}" srcOrd="0" destOrd="0" presId="urn:microsoft.com/office/officeart/2005/8/layout/vList6"/>
    <dgm:cxn modelId="{11462D43-2186-4459-8771-4B26D1FC05E2}" srcId="{F17111F3-505B-4031-A86E-EA7027D1333F}" destId="{4AE0AE6C-27B0-40E1-A21C-A28CC9A481E9}" srcOrd="0" destOrd="0" parTransId="{436C6621-A306-435F-B6CB-C89EAFEBB50F}" sibTransId="{C6D4C072-FB1B-4FAF-8D9B-F60AC925C5EA}"/>
    <dgm:cxn modelId="{5AF94260-4888-4CBE-A5E9-4E1C34085A0D}" type="presOf" srcId="{FF5DA7C7-D329-47A7-9905-89C11F3AD3AE}" destId="{2EC65313-6D4D-48F2-B70A-0AD6D5F9CE59}" srcOrd="0" destOrd="1" presId="urn:microsoft.com/office/officeart/2005/8/layout/vList6"/>
    <dgm:cxn modelId="{5B92CE2E-F78D-468A-AF2B-2D6EED7E0A0A}" type="presOf" srcId="{4AE0AE6C-27B0-40E1-A21C-A28CC9A481E9}" destId="{2EC65313-6D4D-48F2-B70A-0AD6D5F9CE59}" srcOrd="0" destOrd="0" presId="urn:microsoft.com/office/officeart/2005/8/layout/vList6"/>
    <dgm:cxn modelId="{EBA3B78C-61B4-4E65-8DB7-5B8E70FBA9B0}" type="presOf" srcId="{1C239D48-C3D9-4A99-A778-7BC60EEC6507}" destId="{2EC65313-6D4D-48F2-B70A-0AD6D5F9CE59}" srcOrd="0" destOrd="2" presId="urn:microsoft.com/office/officeart/2005/8/layout/vList6"/>
    <dgm:cxn modelId="{0DF740C2-3AFB-49D6-B527-43561AC631D0}" type="presParOf" srcId="{B25D108A-2A77-428D-AF51-67E6E4069393}" destId="{13B18277-4669-405C-BF6E-2587E531B0FE}" srcOrd="0" destOrd="0" presId="urn:microsoft.com/office/officeart/2005/8/layout/vList6"/>
    <dgm:cxn modelId="{B93B1D72-0BF0-4C55-8EC4-74476F29C7E0}" type="presParOf" srcId="{13B18277-4669-405C-BF6E-2587E531B0FE}" destId="{104A4C85-4232-49E9-8802-6472F27EA6DA}" srcOrd="0" destOrd="0" presId="urn:microsoft.com/office/officeart/2005/8/layout/vList6"/>
    <dgm:cxn modelId="{50F77887-4F78-47C5-A91B-3A5766B71836}" type="presParOf" srcId="{13B18277-4669-405C-BF6E-2587E531B0FE}" destId="{2EC65313-6D4D-48F2-B70A-0AD6D5F9CE5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84025F-EE8F-404F-A333-B9824185C521}" type="doc">
      <dgm:prSet loTypeId="urn:microsoft.com/office/officeart/2005/8/layout/vList6" loCatId="list" qsTypeId="urn:microsoft.com/office/officeart/2005/8/quickstyle/3d2" qsCatId="3D" csTypeId="urn:microsoft.com/office/officeart/2005/8/colors/accent3_1" csCatId="accent3" phldr="1"/>
      <dgm:spPr/>
      <dgm:t>
        <a:bodyPr/>
        <a:lstStyle/>
        <a:p>
          <a:endParaRPr lang="es-ES"/>
        </a:p>
      </dgm:t>
    </dgm:pt>
    <dgm:pt modelId="{F17111F3-505B-4031-A86E-EA7027D1333F}">
      <dgm:prSet phldrT="[Texto]"/>
      <dgm:spPr/>
      <dgm:t>
        <a:bodyPr/>
        <a:lstStyle/>
        <a:p>
          <a:r>
            <a:rPr lang="es-ES" b="1" i="1" dirty="0"/>
            <a:t>Liquidez </a:t>
          </a:r>
        </a:p>
      </dgm:t>
    </dgm:pt>
    <dgm:pt modelId="{8F035973-D457-4C27-8348-A62A41DC9A98}" type="parTrans" cxnId="{3C3A6231-8479-4850-88D7-0C73637E2B23}">
      <dgm:prSet/>
      <dgm:spPr/>
      <dgm:t>
        <a:bodyPr/>
        <a:lstStyle/>
        <a:p>
          <a:endParaRPr lang="es-ES"/>
        </a:p>
      </dgm:t>
    </dgm:pt>
    <dgm:pt modelId="{061C7BB4-593B-43EF-9FCC-E95521EF30BE}" type="sibTrans" cxnId="{3C3A6231-8479-4850-88D7-0C73637E2B23}">
      <dgm:prSet/>
      <dgm:spPr/>
      <dgm:t>
        <a:bodyPr/>
        <a:lstStyle/>
        <a:p>
          <a:endParaRPr lang="es-ES"/>
        </a:p>
      </dgm:t>
    </dgm:pt>
    <dgm:pt modelId="{4AE0AE6C-27B0-40E1-A21C-A28CC9A481E9}">
      <dgm:prSet phldrT="[Texto]"/>
      <dgm:spPr/>
      <dgm:t>
        <a:bodyPr/>
        <a:lstStyle/>
        <a:p>
          <a:r>
            <a:rPr lang="es-ES" dirty="0"/>
            <a:t>Definición</a:t>
          </a:r>
        </a:p>
      </dgm:t>
    </dgm:pt>
    <dgm:pt modelId="{436C6621-A306-435F-B6CB-C89EAFEBB50F}" type="parTrans" cxnId="{11462D43-2186-4459-8771-4B26D1FC05E2}">
      <dgm:prSet/>
      <dgm:spPr/>
      <dgm:t>
        <a:bodyPr/>
        <a:lstStyle/>
        <a:p>
          <a:endParaRPr lang="es-ES"/>
        </a:p>
      </dgm:t>
    </dgm:pt>
    <dgm:pt modelId="{C6D4C072-FB1B-4FAF-8D9B-F60AC925C5EA}" type="sibTrans" cxnId="{11462D43-2186-4459-8771-4B26D1FC05E2}">
      <dgm:prSet/>
      <dgm:spPr/>
      <dgm:t>
        <a:bodyPr/>
        <a:lstStyle/>
        <a:p>
          <a:endParaRPr lang="es-ES"/>
        </a:p>
      </dgm:t>
    </dgm:pt>
    <dgm:pt modelId="{FF5DA7C7-D329-47A7-9905-89C11F3AD3AE}">
      <dgm:prSet phldrT="[Texto]"/>
      <dgm:spPr/>
      <dgm:t>
        <a:bodyPr/>
        <a:lstStyle/>
        <a:p>
          <a:r>
            <a:rPr lang="es-ES" dirty="0"/>
            <a:t>Calculo</a:t>
          </a:r>
        </a:p>
      </dgm:t>
    </dgm:pt>
    <dgm:pt modelId="{EBCAB666-FDDB-4E75-9C0E-59DAC5A21832}" type="parTrans" cxnId="{A626F3AD-0A17-4A5F-86CF-CA97B04D6225}">
      <dgm:prSet/>
      <dgm:spPr/>
      <dgm:t>
        <a:bodyPr/>
        <a:lstStyle/>
        <a:p>
          <a:endParaRPr lang="es-ES"/>
        </a:p>
      </dgm:t>
    </dgm:pt>
    <dgm:pt modelId="{008BC778-9CD3-457C-ACC5-6BB7853D1CCD}" type="sibTrans" cxnId="{A626F3AD-0A17-4A5F-86CF-CA97B04D6225}">
      <dgm:prSet/>
      <dgm:spPr/>
      <dgm:t>
        <a:bodyPr/>
        <a:lstStyle/>
        <a:p>
          <a:endParaRPr lang="es-ES"/>
        </a:p>
      </dgm:t>
    </dgm:pt>
    <dgm:pt modelId="{B48F0760-CE79-4B71-A2E9-E5BFE3CE4EE3}">
      <dgm:prSet phldrT="[Texto]"/>
      <dgm:spPr/>
      <dgm:t>
        <a:bodyPr/>
        <a:lstStyle/>
        <a:p>
          <a:r>
            <a:rPr lang="es-ES" dirty="0"/>
            <a:t>IEL</a:t>
          </a:r>
        </a:p>
      </dgm:t>
    </dgm:pt>
    <dgm:pt modelId="{B20A4757-8F55-4712-A531-F913040C273F}" type="parTrans" cxnId="{EFE93CC3-1A40-45D2-97E1-3D462EE88F9E}">
      <dgm:prSet/>
      <dgm:spPr/>
      <dgm:t>
        <a:bodyPr/>
        <a:lstStyle/>
        <a:p>
          <a:endParaRPr lang="es-ES"/>
        </a:p>
      </dgm:t>
    </dgm:pt>
    <dgm:pt modelId="{B760B3D3-92C8-477F-B613-43989F43DCF4}" type="sibTrans" cxnId="{EFE93CC3-1A40-45D2-97E1-3D462EE88F9E}">
      <dgm:prSet/>
      <dgm:spPr/>
      <dgm:t>
        <a:bodyPr/>
        <a:lstStyle/>
        <a:p>
          <a:endParaRPr lang="es-ES"/>
        </a:p>
      </dgm:t>
    </dgm:pt>
    <dgm:pt modelId="{B25D108A-2A77-428D-AF51-67E6E4069393}" type="pres">
      <dgm:prSet presAssocID="{DD84025F-EE8F-404F-A333-B9824185C521}" presName="Name0" presStyleCnt="0">
        <dgm:presLayoutVars>
          <dgm:dir/>
          <dgm:animLvl val="lvl"/>
          <dgm:resizeHandles/>
        </dgm:presLayoutVars>
      </dgm:prSet>
      <dgm:spPr/>
      <dgm:t>
        <a:bodyPr/>
        <a:lstStyle/>
        <a:p>
          <a:endParaRPr lang="es-ES"/>
        </a:p>
      </dgm:t>
    </dgm:pt>
    <dgm:pt modelId="{13B18277-4669-405C-BF6E-2587E531B0FE}" type="pres">
      <dgm:prSet presAssocID="{F17111F3-505B-4031-A86E-EA7027D1333F}" presName="linNode" presStyleCnt="0"/>
      <dgm:spPr/>
    </dgm:pt>
    <dgm:pt modelId="{104A4C85-4232-49E9-8802-6472F27EA6DA}" type="pres">
      <dgm:prSet presAssocID="{F17111F3-505B-4031-A86E-EA7027D1333F}" presName="parentShp" presStyleLbl="node1" presStyleIdx="0" presStyleCnt="1">
        <dgm:presLayoutVars>
          <dgm:bulletEnabled val="1"/>
        </dgm:presLayoutVars>
      </dgm:prSet>
      <dgm:spPr/>
      <dgm:t>
        <a:bodyPr/>
        <a:lstStyle/>
        <a:p>
          <a:endParaRPr lang="es-ES"/>
        </a:p>
      </dgm:t>
    </dgm:pt>
    <dgm:pt modelId="{2EC65313-6D4D-48F2-B70A-0AD6D5F9CE59}" type="pres">
      <dgm:prSet presAssocID="{F17111F3-505B-4031-A86E-EA7027D1333F}" presName="childShp" presStyleLbl="bgAccFollowNode1" presStyleIdx="0" presStyleCnt="1">
        <dgm:presLayoutVars>
          <dgm:bulletEnabled val="1"/>
        </dgm:presLayoutVars>
      </dgm:prSet>
      <dgm:spPr/>
      <dgm:t>
        <a:bodyPr/>
        <a:lstStyle/>
        <a:p>
          <a:endParaRPr lang="es-ES"/>
        </a:p>
      </dgm:t>
    </dgm:pt>
  </dgm:ptLst>
  <dgm:cxnLst>
    <dgm:cxn modelId="{3C3A6231-8479-4850-88D7-0C73637E2B23}" srcId="{DD84025F-EE8F-404F-A333-B9824185C521}" destId="{F17111F3-505B-4031-A86E-EA7027D1333F}" srcOrd="0" destOrd="0" parTransId="{8F035973-D457-4C27-8348-A62A41DC9A98}" sibTransId="{061C7BB4-593B-43EF-9FCC-E95521EF30BE}"/>
    <dgm:cxn modelId="{A626F3AD-0A17-4A5F-86CF-CA97B04D6225}" srcId="{F17111F3-505B-4031-A86E-EA7027D1333F}" destId="{FF5DA7C7-D329-47A7-9905-89C11F3AD3AE}" srcOrd="1" destOrd="0" parTransId="{EBCAB666-FDDB-4E75-9C0E-59DAC5A21832}" sibTransId="{008BC778-9CD3-457C-ACC5-6BB7853D1CCD}"/>
    <dgm:cxn modelId="{D19EC273-E3F4-4816-B9DA-3A358F261190}" type="presOf" srcId="{FF5DA7C7-D329-47A7-9905-89C11F3AD3AE}" destId="{2EC65313-6D4D-48F2-B70A-0AD6D5F9CE59}" srcOrd="0" destOrd="1" presId="urn:microsoft.com/office/officeart/2005/8/layout/vList6"/>
    <dgm:cxn modelId="{20AC190A-166F-4AAE-841E-363487AD9AC6}" type="presOf" srcId="{DD84025F-EE8F-404F-A333-B9824185C521}" destId="{B25D108A-2A77-428D-AF51-67E6E4069393}" srcOrd="0" destOrd="0" presId="urn:microsoft.com/office/officeart/2005/8/layout/vList6"/>
    <dgm:cxn modelId="{969B3C28-6BB7-4470-8671-63A8A787417F}" type="presOf" srcId="{F17111F3-505B-4031-A86E-EA7027D1333F}" destId="{104A4C85-4232-49E9-8802-6472F27EA6DA}" srcOrd="0" destOrd="0" presId="urn:microsoft.com/office/officeart/2005/8/layout/vList6"/>
    <dgm:cxn modelId="{0B0BC7E9-13F1-48A7-9F0C-8AF0C6A422ED}" type="presOf" srcId="{B48F0760-CE79-4B71-A2E9-E5BFE3CE4EE3}" destId="{2EC65313-6D4D-48F2-B70A-0AD6D5F9CE59}" srcOrd="0" destOrd="2" presId="urn:microsoft.com/office/officeart/2005/8/layout/vList6"/>
    <dgm:cxn modelId="{11462D43-2186-4459-8771-4B26D1FC05E2}" srcId="{F17111F3-505B-4031-A86E-EA7027D1333F}" destId="{4AE0AE6C-27B0-40E1-A21C-A28CC9A481E9}" srcOrd="0" destOrd="0" parTransId="{436C6621-A306-435F-B6CB-C89EAFEBB50F}" sibTransId="{C6D4C072-FB1B-4FAF-8D9B-F60AC925C5EA}"/>
    <dgm:cxn modelId="{F833FB03-85B4-4378-80DF-EC0F07786652}" type="presOf" srcId="{4AE0AE6C-27B0-40E1-A21C-A28CC9A481E9}" destId="{2EC65313-6D4D-48F2-B70A-0AD6D5F9CE59}" srcOrd="0" destOrd="0" presId="urn:microsoft.com/office/officeart/2005/8/layout/vList6"/>
    <dgm:cxn modelId="{EFE93CC3-1A40-45D2-97E1-3D462EE88F9E}" srcId="{F17111F3-505B-4031-A86E-EA7027D1333F}" destId="{B48F0760-CE79-4B71-A2E9-E5BFE3CE4EE3}" srcOrd="2" destOrd="0" parTransId="{B20A4757-8F55-4712-A531-F913040C273F}" sibTransId="{B760B3D3-92C8-477F-B613-43989F43DCF4}"/>
    <dgm:cxn modelId="{56149DC6-CE60-48F5-8E94-201CD21C0A59}" type="presParOf" srcId="{B25D108A-2A77-428D-AF51-67E6E4069393}" destId="{13B18277-4669-405C-BF6E-2587E531B0FE}" srcOrd="0" destOrd="0" presId="urn:microsoft.com/office/officeart/2005/8/layout/vList6"/>
    <dgm:cxn modelId="{7F70A984-C86F-44F9-8503-BDAE46F6117B}" type="presParOf" srcId="{13B18277-4669-405C-BF6E-2587E531B0FE}" destId="{104A4C85-4232-49E9-8802-6472F27EA6DA}" srcOrd="0" destOrd="0" presId="urn:microsoft.com/office/officeart/2005/8/layout/vList6"/>
    <dgm:cxn modelId="{578D4D92-AE1F-450A-8A95-1D7B516E7893}" type="presParOf" srcId="{13B18277-4669-405C-BF6E-2587E531B0FE}" destId="{2EC65313-6D4D-48F2-B70A-0AD6D5F9CE5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19D22-9585-4B01-A65A-0A18BF288D42}">
      <dsp:nvSpPr>
        <dsp:cNvPr id="0" name=""/>
        <dsp:cNvSpPr/>
      </dsp:nvSpPr>
      <dsp:spPr>
        <a:xfrm>
          <a:off x="1170803" y="265602"/>
          <a:ext cx="3214609" cy="1004565"/>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680426" tIns="95250" rIns="95250" bIns="95250" numCol="1" spcCol="1270" anchor="ctr" anchorCtr="0">
          <a:noAutofit/>
        </a:bodyPr>
        <a:lstStyle/>
        <a:p>
          <a:pPr lvl="0" algn="l" defTabSz="1111250">
            <a:lnSpc>
              <a:spcPct val="90000"/>
            </a:lnSpc>
            <a:spcBef>
              <a:spcPct val="0"/>
            </a:spcBef>
            <a:spcAft>
              <a:spcPct val="35000"/>
            </a:spcAft>
          </a:pPr>
          <a:r>
            <a:rPr lang="es-ES" sz="2500" kern="1200" dirty="0"/>
            <a:t>Planteamiento del problema</a:t>
          </a:r>
        </a:p>
      </dsp:txBody>
      <dsp:txXfrm>
        <a:off x="1170803" y="265602"/>
        <a:ext cx="3214609" cy="1004565"/>
      </dsp:txXfrm>
    </dsp:sp>
    <dsp:sp modelId="{C758F830-9F18-4B8C-8CE0-1915E3A59DE3}">
      <dsp:nvSpPr>
        <dsp:cNvPr id="0" name=""/>
        <dsp:cNvSpPr/>
      </dsp:nvSpPr>
      <dsp:spPr>
        <a:xfrm>
          <a:off x="1036861" y="120498"/>
          <a:ext cx="703195" cy="105479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AA4177-417B-4FC5-A6F5-34F31957484B}">
      <dsp:nvSpPr>
        <dsp:cNvPr id="0" name=""/>
        <dsp:cNvSpPr/>
      </dsp:nvSpPr>
      <dsp:spPr>
        <a:xfrm>
          <a:off x="4713017" y="265602"/>
          <a:ext cx="3214609" cy="1004565"/>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680426" tIns="95250" rIns="95250" bIns="95250" numCol="1" spcCol="1270" anchor="ctr" anchorCtr="0">
          <a:noAutofit/>
        </a:bodyPr>
        <a:lstStyle/>
        <a:p>
          <a:pPr lvl="0" algn="l" defTabSz="1111250">
            <a:lnSpc>
              <a:spcPct val="90000"/>
            </a:lnSpc>
            <a:spcBef>
              <a:spcPct val="0"/>
            </a:spcBef>
            <a:spcAft>
              <a:spcPct val="35000"/>
            </a:spcAft>
          </a:pPr>
          <a:r>
            <a:rPr lang="es-ES" sz="2500" kern="1200" dirty="0"/>
            <a:t>Objetivos de la investigación </a:t>
          </a:r>
        </a:p>
      </dsp:txBody>
      <dsp:txXfrm>
        <a:off x="4713017" y="265602"/>
        <a:ext cx="3214609" cy="1004565"/>
      </dsp:txXfrm>
    </dsp:sp>
    <dsp:sp modelId="{B4C62F55-3BA9-46D9-98FD-8E8F2B7C1B3E}">
      <dsp:nvSpPr>
        <dsp:cNvPr id="0" name=""/>
        <dsp:cNvSpPr/>
      </dsp:nvSpPr>
      <dsp:spPr>
        <a:xfrm>
          <a:off x="4579075" y="120498"/>
          <a:ext cx="703195" cy="105479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5ECC19-3D33-40E7-9C0C-F6176B268D4F}">
      <dsp:nvSpPr>
        <dsp:cNvPr id="0" name=""/>
        <dsp:cNvSpPr/>
      </dsp:nvSpPr>
      <dsp:spPr>
        <a:xfrm>
          <a:off x="1170803" y="1530239"/>
          <a:ext cx="3214609" cy="1004565"/>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680426" tIns="95250" rIns="95250" bIns="95250" numCol="1" spcCol="1270" anchor="ctr" anchorCtr="0">
          <a:noAutofit/>
        </a:bodyPr>
        <a:lstStyle/>
        <a:p>
          <a:pPr lvl="0" algn="l" defTabSz="1111250">
            <a:lnSpc>
              <a:spcPct val="90000"/>
            </a:lnSpc>
            <a:spcBef>
              <a:spcPct val="0"/>
            </a:spcBef>
            <a:spcAft>
              <a:spcPct val="35000"/>
            </a:spcAft>
          </a:pPr>
          <a:r>
            <a:rPr lang="es-ES" sz="2500" kern="1200" dirty="0"/>
            <a:t>Justificación </a:t>
          </a:r>
        </a:p>
      </dsp:txBody>
      <dsp:txXfrm>
        <a:off x="1170803" y="1530239"/>
        <a:ext cx="3214609" cy="1004565"/>
      </dsp:txXfrm>
    </dsp:sp>
    <dsp:sp modelId="{29840C58-E5A4-480B-A585-6144FB3BA3FB}">
      <dsp:nvSpPr>
        <dsp:cNvPr id="0" name=""/>
        <dsp:cNvSpPr/>
      </dsp:nvSpPr>
      <dsp:spPr>
        <a:xfrm>
          <a:off x="1036861" y="1385135"/>
          <a:ext cx="703195" cy="105479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B517B-1CDB-47C5-B3E6-4ED5FFF0DDB4}">
      <dsp:nvSpPr>
        <dsp:cNvPr id="0" name=""/>
        <dsp:cNvSpPr/>
      </dsp:nvSpPr>
      <dsp:spPr>
        <a:xfrm>
          <a:off x="4713017" y="1530239"/>
          <a:ext cx="3214609" cy="1004565"/>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680426" tIns="95250" rIns="95250" bIns="95250" numCol="1" spcCol="1270" anchor="ctr" anchorCtr="0">
          <a:noAutofit/>
        </a:bodyPr>
        <a:lstStyle/>
        <a:p>
          <a:pPr lvl="0" algn="l" defTabSz="1111250">
            <a:lnSpc>
              <a:spcPct val="90000"/>
            </a:lnSpc>
            <a:spcBef>
              <a:spcPct val="0"/>
            </a:spcBef>
            <a:spcAft>
              <a:spcPct val="35000"/>
            </a:spcAft>
          </a:pPr>
          <a:r>
            <a:rPr lang="es-ES" sz="2500" kern="1200" dirty="0"/>
            <a:t>Marco Teórico</a:t>
          </a:r>
        </a:p>
      </dsp:txBody>
      <dsp:txXfrm>
        <a:off x="4713017" y="1530239"/>
        <a:ext cx="3214609" cy="1004565"/>
      </dsp:txXfrm>
    </dsp:sp>
    <dsp:sp modelId="{3A59C9CD-EA2F-421D-ACE5-9A5747C051A5}">
      <dsp:nvSpPr>
        <dsp:cNvPr id="0" name=""/>
        <dsp:cNvSpPr/>
      </dsp:nvSpPr>
      <dsp:spPr>
        <a:xfrm>
          <a:off x="4579075" y="1385135"/>
          <a:ext cx="703195" cy="1054793"/>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C48176-38C0-4765-B75F-85E840D9B898}">
      <dsp:nvSpPr>
        <dsp:cNvPr id="0" name=""/>
        <dsp:cNvSpPr/>
      </dsp:nvSpPr>
      <dsp:spPr>
        <a:xfrm>
          <a:off x="1170803" y="2794875"/>
          <a:ext cx="3214609" cy="1004565"/>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680426" tIns="95250" rIns="95250" bIns="95250" numCol="1" spcCol="1270" anchor="ctr" anchorCtr="0">
          <a:noAutofit/>
        </a:bodyPr>
        <a:lstStyle/>
        <a:p>
          <a:pPr lvl="0" algn="l" defTabSz="1111250">
            <a:lnSpc>
              <a:spcPct val="90000"/>
            </a:lnSpc>
            <a:spcBef>
              <a:spcPct val="0"/>
            </a:spcBef>
            <a:spcAft>
              <a:spcPct val="35000"/>
            </a:spcAft>
          </a:pPr>
          <a:r>
            <a:rPr lang="es-ES" sz="2500" kern="1200" dirty="0"/>
            <a:t>Marco Referencial </a:t>
          </a:r>
        </a:p>
      </dsp:txBody>
      <dsp:txXfrm>
        <a:off x="1170803" y="2794875"/>
        <a:ext cx="3214609" cy="1004565"/>
      </dsp:txXfrm>
    </dsp:sp>
    <dsp:sp modelId="{243ECE0B-C77D-42C3-B604-3D65DE52D15C}">
      <dsp:nvSpPr>
        <dsp:cNvPr id="0" name=""/>
        <dsp:cNvSpPr/>
      </dsp:nvSpPr>
      <dsp:spPr>
        <a:xfrm>
          <a:off x="1036861" y="2649771"/>
          <a:ext cx="703195" cy="1054793"/>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5BDC9-DD0C-41E6-92EE-0E18DD8DF965}">
      <dsp:nvSpPr>
        <dsp:cNvPr id="0" name=""/>
        <dsp:cNvSpPr/>
      </dsp:nvSpPr>
      <dsp:spPr>
        <a:xfrm>
          <a:off x="4713017" y="2794875"/>
          <a:ext cx="3214609" cy="1004565"/>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680426" tIns="95250" rIns="95250" bIns="95250" numCol="1" spcCol="1270" anchor="ctr" anchorCtr="0">
          <a:noAutofit/>
        </a:bodyPr>
        <a:lstStyle/>
        <a:p>
          <a:pPr lvl="0" algn="l" defTabSz="1111250">
            <a:lnSpc>
              <a:spcPct val="90000"/>
            </a:lnSpc>
            <a:spcBef>
              <a:spcPct val="0"/>
            </a:spcBef>
            <a:spcAft>
              <a:spcPct val="35000"/>
            </a:spcAft>
          </a:pPr>
          <a:r>
            <a:rPr lang="es-ES" sz="2500" kern="1200" dirty="0"/>
            <a:t>Marco Metodológico</a:t>
          </a:r>
        </a:p>
      </dsp:txBody>
      <dsp:txXfrm>
        <a:off x="4713017" y="2794875"/>
        <a:ext cx="3214609" cy="1004565"/>
      </dsp:txXfrm>
    </dsp:sp>
    <dsp:sp modelId="{18D85479-AB65-4E63-AA04-22D12E52044A}">
      <dsp:nvSpPr>
        <dsp:cNvPr id="0" name=""/>
        <dsp:cNvSpPr/>
      </dsp:nvSpPr>
      <dsp:spPr>
        <a:xfrm>
          <a:off x="4579075" y="2649771"/>
          <a:ext cx="703195" cy="1054793"/>
        </a:xfrm>
        <a:prstGeom prst="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EE50AB-05E2-4D0C-8804-7E71147DFCFE}">
      <dsp:nvSpPr>
        <dsp:cNvPr id="0" name=""/>
        <dsp:cNvSpPr/>
      </dsp:nvSpPr>
      <dsp:spPr>
        <a:xfrm>
          <a:off x="1170803" y="4059511"/>
          <a:ext cx="3214609" cy="1004565"/>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680426" tIns="95250" rIns="95250" bIns="95250" numCol="1" spcCol="1270" anchor="t" anchorCtr="0">
          <a:noAutofit/>
        </a:bodyPr>
        <a:lstStyle/>
        <a:p>
          <a:pPr lvl="0" algn="l" defTabSz="1111250">
            <a:lnSpc>
              <a:spcPct val="90000"/>
            </a:lnSpc>
            <a:spcBef>
              <a:spcPct val="0"/>
            </a:spcBef>
            <a:spcAft>
              <a:spcPct val="35000"/>
            </a:spcAft>
          </a:pPr>
          <a:r>
            <a:rPr lang="es-ES" sz="2500" kern="1200" dirty="0"/>
            <a:t>Resultados</a:t>
          </a:r>
        </a:p>
        <a:p>
          <a:pPr marL="228600" lvl="1" indent="-228600" algn="l" defTabSz="889000">
            <a:lnSpc>
              <a:spcPct val="90000"/>
            </a:lnSpc>
            <a:spcBef>
              <a:spcPct val="0"/>
            </a:spcBef>
            <a:spcAft>
              <a:spcPct val="15000"/>
            </a:spcAft>
            <a:buChar char="••"/>
          </a:pPr>
          <a:r>
            <a:rPr lang="es-ES" sz="2000" kern="1200" dirty="0"/>
            <a:t>Propuesta modelo</a:t>
          </a:r>
        </a:p>
      </dsp:txBody>
      <dsp:txXfrm>
        <a:off x="1170803" y="4059511"/>
        <a:ext cx="3214609" cy="1004565"/>
      </dsp:txXfrm>
    </dsp:sp>
    <dsp:sp modelId="{36B6C6D0-0034-4923-BDF3-7F9974EF4345}">
      <dsp:nvSpPr>
        <dsp:cNvPr id="0" name=""/>
        <dsp:cNvSpPr/>
      </dsp:nvSpPr>
      <dsp:spPr>
        <a:xfrm>
          <a:off x="1036861" y="3914407"/>
          <a:ext cx="703195" cy="1054793"/>
        </a:xfrm>
        <a:prstGeom prst="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A97DC7-2111-4B47-A92F-92CB30D60AE4}">
      <dsp:nvSpPr>
        <dsp:cNvPr id="0" name=""/>
        <dsp:cNvSpPr/>
      </dsp:nvSpPr>
      <dsp:spPr>
        <a:xfrm>
          <a:off x="4713017" y="4059511"/>
          <a:ext cx="3214609" cy="1004565"/>
        </a:xfrm>
        <a:prstGeom prst="rect">
          <a:avLst/>
        </a:prstGeom>
        <a:solidFill>
          <a:schemeClr val="lt1">
            <a:alpha val="40000"/>
            <a:hueOff val="0"/>
            <a:satOff val="0"/>
            <a:lumOff val="0"/>
            <a:alphaOff val="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680426" tIns="95250" rIns="95250" bIns="95250" numCol="1" spcCol="1270" anchor="ctr" anchorCtr="0">
          <a:noAutofit/>
        </a:bodyPr>
        <a:lstStyle/>
        <a:p>
          <a:pPr lvl="0" algn="l" defTabSz="1111250">
            <a:lnSpc>
              <a:spcPct val="90000"/>
            </a:lnSpc>
            <a:spcBef>
              <a:spcPct val="0"/>
            </a:spcBef>
            <a:spcAft>
              <a:spcPct val="35000"/>
            </a:spcAft>
          </a:pPr>
          <a:r>
            <a:rPr lang="es-ES" sz="2500" kern="1200" dirty="0"/>
            <a:t>Conclusiones y Recomendaciones</a:t>
          </a:r>
        </a:p>
      </dsp:txBody>
      <dsp:txXfrm>
        <a:off x="4713017" y="4059511"/>
        <a:ext cx="3214609" cy="1004565"/>
      </dsp:txXfrm>
    </dsp:sp>
    <dsp:sp modelId="{5183E34B-ABD2-4EE4-8622-6DC672A445A7}">
      <dsp:nvSpPr>
        <dsp:cNvPr id="0" name=""/>
        <dsp:cNvSpPr/>
      </dsp:nvSpPr>
      <dsp:spPr>
        <a:xfrm>
          <a:off x="4579075" y="3914407"/>
          <a:ext cx="703195" cy="1054793"/>
        </a:xfrm>
        <a:prstGeom prst="rect">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2E05F-F4C9-4FDC-A625-6F4AFBB7FF91}">
      <dsp:nvSpPr>
        <dsp:cNvPr id="0" name=""/>
        <dsp:cNvSpPr/>
      </dsp:nvSpPr>
      <dsp:spPr>
        <a:xfrm>
          <a:off x="4881955" y="15728"/>
          <a:ext cx="1247700" cy="124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Liquidación de cooperativas (2013-2016)</a:t>
          </a:r>
        </a:p>
      </dsp:txBody>
      <dsp:txXfrm>
        <a:off x="4881955" y="15728"/>
        <a:ext cx="1247700" cy="1247700"/>
      </dsp:txXfrm>
    </dsp:sp>
    <dsp:sp modelId="{58118AF7-79E6-4F96-AE24-BE06D35A1CC4}">
      <dsp:nvSpPr>
        <dsp:cNvPr id="0" name=""/>
        <dsp:cNvSpPr/>
      </dsp:nvSpPr>
      <dsp:spPr>
        <a:xfrm>
          <a:off x="1069211" y="3283"/>
          <a:ext cx="6091176" cy="6091176"/>
        </a:xfrm>
        <a:prstGeom prst="circularArrow">
          <a:avLst>
            <a:gd name="adj1" fmla="val 3994"/>
            <a:gd name="adj2" fmla="val 250596"/>
            <a:gd name="adj3" fmla="val 20571897"/>
            <a:gd name="adj4" fmla="val 18984361"/>
            <a:gd name="adj5" fmla="val 466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3B2ED-BEA3-4F4E-AECD-9B5FFA34093E}">
      <dsp:nvSpPr>
        <dsp:cNvPr id="0" name=""/>
        <dsp:cNvSpPr/>
      </dsp:nvSpPr>
      <dsp:spPr>
        <a:xfrm>
          <a:off x="6272961" y="2425021"/>
          <a:ext cx="1247700" cy="124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Ausencia de Responsabilidad Social</a:t>
          </a:r>
        </a:p>
      </dsp:txBody>
      <dsp:txXfrm>
        <a:off x="6272961" y="2425021"/>
        <a:ext cx="1247700" cy="1247700"/>
      </dsp:txXfrm>
    </dsp:sp>
    <dsp:sp modelId="{A44159BC-B48C-413D-A4FB-F2F7C1D45336}">
      <dsp:nvSpPr>
        <dsp:cNvPr id="0" name=""/>
        <dsp:cNvSpPr/>
      </dsp:nvSpPr>
      <dsp:spPr>
        <a:xfrm>
          <a:off x="1069211" y="3283"/>
          <a:ext cx="6091176" cy="6091176"/>
        </a:xfrm>
        <a:prstGeom prst="circularArrow">
          <a:avLst>
            <a:gd name="adj1" fmla="val 3994"/>
            <a:gd name="adj2" fmla="val 250596"/>
            <a:gd name="adj3" fmla="val 2365042"/>
            <a:gd name="adj4" fmla="val 777507"/>
            <a:gd name="adj5" fmla="val 4660"/>
          </a:avLst>
        </a:prstGeom>
        <a:solidFill>
          <a:schemeClr val="accent5">
            <a:hueOff val="61129"/>
            <a:satOff val="12227"/>
            <a:lumOff val="2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11913-B386-4A1D-ADE4-9D4396D43512}">
      <dsp:nvSpPr>
        <dsp:cNvPr id="0" name=""/>
        <dsp:cNvSpPr/>
      </dsp:nvSpPr>
      <dsp:spPr>
        <a:xfrm>
          <a:off x="4881955" y="4834313"/>
          <a:ext cx="1247700" cy="124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Poca preocupación por autoridades</a:t>
          </a:r>
        </a:p>
      </dsp:txBody>
      <dsp:txXfrm>
        <a:off x="4881955" y="4834313"/>
        <a:ext cx="1247700" cy="1247700"/>
      </dsp:txXfrm>
    </dsp:sp>
    <dsp:sp modelId="{AC67F871-FB02-4DC1-8DFD-BA5AC21CD178}">
      <dsp:nvSpPr>
        <dsp:cNvPr id="0" name=""/>
        <dsp:cNvSpPr/>
      </dsp:nvSpPr>
      <dsp:spPr>
        <a:xfrm>
          <a:off x="1069211" y="3283"/>
          <a:ext cx="6091176" cy="6091176"/>
        </a:xfrm>
        <a:prstGeom prst="circularArrow">
          <a:avLst>
            <a:gd name="adj1" fmla="val 3994"/>
            <a:gd name="adj2" fmla="val 250596"/>
            <a:gd name="adj3" fmla="val 6109827"/>
            <a:gd name="adj4" fmla="val 4439577"/>
            <a:gd name="adj5" fmla="val 4660"/>
          </a:avLst>
        </a:prstGeom>
        <a:solidFill>
          <a:schemeClr val="accent5">
            <a:hueOff val="122257"/>
            <a:satOff val="24455"/>
            <a:lumOff val="5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CD293-B8DB-4E9C-8C48-CDE5D62846A7}">
      <dsp:nvSpPr>
        <dsp:cNvPr id="0" name=""/>
        <dsp:cNvSpPr/>
      </dsp:nvSpPr>
      <dsp:spPr>
        <a:xfrm>
          <a:off x="2099943" y="4834313"/>
          <a:ext cx="1247700" cy="124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Presentación de Balance Social </a:t>
          </a:r>
        </a:p>
      </dsp:txBody>
      <dsp:txXfrm>
        <a:off x="2099943" y="4834313"/>
        <a:ext cx="1247700" cy="1247700"/>
      </dsp:txXfrm>
    </dsp:sp>
    <dsp:sp modelId="{6F2283FA-D683-46CB-975E-82C1D6AD7D9C}">
      <dsp:nvSpPr>
        <dsp:cNvPr id="0" name=""/>
        <dsp:cNvSpPr/>
      </dsp:nvSpPr>
      <dsp:spPr>
        <a:xfrm>
          <a:off x="1069211" y="3283"/>
          <a:ext cx="6091176" cy="6091176"/>
        </a:xfrm>
        <a:prstGeom prst="circularArrow">
          <a:avLst>
            <a:gd name="adj1" fmla="val 3994"/>
            <a:gd name="adj2" fmla="val 250596"/>
            <a:gd name="adj3" fmla="val 9771897"/>
            <a:gd name="adj4" fmla="val 8184361"/>
            <a:gd name="adj5" fmla="val 4660"/>
          </a:avLst>
        </a:prstGeom>
        <a:solidFill>
          <a:schemeClr val="accent5">
            <a:hueOff val="183386"/>
            <a:satOff val="36682"/>
            <a:lumOff val="8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56F78-5C33-4CB1-8338-289D06FEADC8}">
      <dsp:nvSpPr>
        <dsp:cNvPr id="0" name=""/>
        <dsp:cNvSpPr/>
      </dsp:nvSpPr>
      <dsp:spPr>
        <a:xfrm>
          <a:off x="708938" y="2425021"/>
          <a:ext cx="1247700" cy="124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Existencia de metodologías para grandes empresas</a:t>
          </a:r>
        </a:p>
      </dsp:txBody>
      <dsp:txXfrm>
        <a:off x="708938" y="2425021"/>
        <a:ext cx="1247700" cy="1247700"/>
      </dsp:txXfrm>
    </dsp:sp>
    <dsp:sp modelId="{3D37498E-2403-4084-863B-6A089E4039BC}">
      <dsp:nvSpPr>
        <dsp:cNvPr id="0" name=""/>
        <dsp:cNvSpPr/>
      </dsp:nvSpPr>
      <dsp:spPr>
        <a:xfrm>
          <a:off x="1069211" y="3283"/>
          <a:ext cx="6091176" cy="6091176"/>
        </a:xfrm>
        <a:prstGeom prst="circularArrow">
          <a:avLst>
            <a:gd name="adj1" fmla="val 3994"/>
            <a:gd name="adj2" fmla="val 250596"/>
            <a:gd name="adj3" fmla="val 13165042"/>
            <a:gd name="adj4" fmla="val 11577507"/>
            <a:gd name="adj5" fmla="val 4660"/>
          </a:avLst>
        </a:prstGeom>
        <a:solidFill>
          <a:schemeClr val="accent5">
            <a:hueOff val="244514"/>
            <a:satOff val="48910"/>
            <a:lumOff val="1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2EE91-7F76-4277-B6AE-7130B420A10C}">
      <dsp:nvSpPr>
        <dsp:cNvPr id="0" name=""/>
        <dsp:cNvSpPr/>
      </dsp:nvSpPr>
      <dsp:spPr>
        <a:xfrm>
          <a:off x="2099943" y="15728"/>
          <a:ext cx="1247700" cy="124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Limitación de recursos</a:t>
          </a:r>
        </a:p>
      </dsp:txBody>
      <dsp:txXfrm>
        <a:off x="2099943" y="15728"/>
        <a:ext cx="1247700" cy="1247700"/>
      </dsp:txXfrm>
    </dsp:sp>
    <dsp:sp modelId="{6354D702-5A10-45CB-9C3F-806514AC2036}">
      <dsp:nvSpPr>
        <dsp:cNvPr id="0" name=""/>
        <dsp:cNvSpPr/>
      </dsp:nvSpPr>
      <dsp:spPr>
        <a:xfrm>
          <a:off x="1069211" y="3283"/>
          <a:ext cx="6091176" cy="6091176"/>
        </a:xfrm>
        <a:prstGeom prst="circularArrow">
          <a:avLst>
            <a:gd name="adj1" fmla="val 3994"/>
            <a:gd name="adj2" fmla="val 250596"/>
            <a:gd name="adj3" fmla="val 16909827"/>
            <a:gd name="adj4" fmla="val 15239577"/>
            <a:gd name="adj5" fmla="val 4660"/>
          </a:avLst>
        </a:prstGeom>
        <a:solidFill>
          <a:schemeClr val="accent5">
            <a:hueOff val="305643"/>
            <a:satOff val="61137"/>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A3784-F901-49F5-B8A0-7B04B81CDEFC}">
      <dsp:nvSpPr>
        <dsp:cNvPr id="0" name=""/>
        <dsp:cNvSpPr/>
      </dsp:nvSpPr>
      <dsp:spPr>
        <a:xfrm>
          <a:off x="1251" y="639930"/>
          <a:ext cx="3027916" cy="35622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DF7EC-4525-43EC-93C8-8D8A2F97F5EC}">
      <dsp:nvSpPr>
        <dsp:cNvPr id="0" name=""/>
        <dsp:cNvSpPr/>
      </dsp:nvSpPr>
      <dsp:spPr>
        <a:xfrm>
          <a:off x="1251" y="773714"/>
          <a:ext cx="222441" cy="222441"/>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9EB31-B7AB-44E4-9999-208F6AFB4E20}">
      <dsp:nvSpPr>
        <dsp:cNvPr id="0" name=""/>
        <dsp:cNvSpPr/>
      </dsp:nvSpPr>
      <dsp:spPr>
        <a:xfrm>
          <a:off x="1251" y="0"/>
          <a:ext cx="3027916" cy="6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 sz="2400" kern="1200" dirty="0"/>
            <a:t>Desarrollo Sostenible 2015-2030 </a:t>
          </a:r>
        </a:p>
      </dsp:txBody>
      <dsp:txXfrm>
        <a:off x="1251" y="0"/>
        <a:ext cx="3027916" cy="639930"/>
      </dsp:txXfrm>
    </dsp:sp>
    <dsp:sp modelId="{9094D273-BFA5-4AA7-AF9E-921664371DC3}">
      <dsp:nvSpPr>
        <dsp:cNvPr id="0" name=""/>
        <dsp:cNvSpPr/>
      </dsp:nvSpPr>
      <dsp:spPr>
        <a:xfrm>
          <a:off x="1251" y="1292219"/>
          <a:ext cx="222436" cy="2224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9BF7E9-F3ED-4CBA-8824-417E8398FFC2}">
      <dsp:nvSpPr>
        <dsp:cNvPr id="0" name=""/>
        <dsp:cNvSpPr/>
      </dsp:nvSpPr>
      <dsp:spPr>
        <a:xfrm>
          <a:off x="213205" y="1144187"/>
          <a:ext cx="2815962" cy="518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a:t>17 objetivos</a:t>
          </a:r>
        </a:p>
      </dsp:txBody>
      <dsp:txXfrm>
        <a:off x="213205" y="1144187"/>
        <a:ext cx="2815962" cy="518499"/>
      </dsp:txXfrm>
    </dsp:sp>
    <dsp:sp modelId="{FF45E027-B609-4704-99A3-6E350011E0C7}">
      <dsp:nvSpPr>
        <dsp:cNvPr id="0" name=""/>
        <dsp:cNvSpPr/>
      </dsp:nvSpPr>
      <dsp:spPr>
        <a:xfrm>
          <a:off x="3180563" y="639930"/>
          <a:ext cx="3027916" cy="35622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9AC76-44E6-46D3-8F18-0847562045D4}">
      <dsp:nvSpPr>
        <dsp:cNvPr id="0" name=""/>
        <dsp:cNvSpPr/>
      </dsp:nvSpPr>
      <dsp:spPr>
        <a:xfrm>
          <a:off x="3180563" y="773714"/>
          <a:ext cx="222441" cy="222441"/>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0C841-1055-49D0-97CD-B253020EFB5C}">
      <dsp:nvSpPr>
        <dsp:cNvPr id="0" name=""/>
        <dsp:cNvSpPr/>
      </dsp:nvSpPr>
      <dsp:spPr>
        <a:xfrm>
          <a:off x="3180563" y="0"/>
          <a:ext cx="3027916" cy="63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 sz="2400" kern="1200" dirty="0"/>
            <a:t>Constitución de la República del Ecuador </a:t>
          </a:r>
        </a:p>
      </dsp:txBody>
      <dsp:txXfrm>
        <a:off x="3180563" y="0"/>
        <a:ext cx="3027916" cy="639930"/>
      </dsp:txXfrm>
    </dsp:sp>
    <dsp:sp modelId="{58740AB3-A8F7-4C8D-B3A9-6FF01D6D41D9}">
      <dsp:nvSpPr>
        <dsp:cNvPr id="0" name=""/>
        <dsp:cNvSpPr/>
      </dsp:nvSpPr>
      <dsp:spPr>
        <a:xfrm>
          <a:off x="3180563" y="1292219"/>
          <a:ext cx="222436" cy="2224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46E014-8F86-4F1E-A467-1121360FA439}">
      <dsp:nvSpPr>
        <dsp:cNvPr id="0" name=""/>
        <dsp:cNvSpPr/>
      </dsp:nvSpPr>
      <dsp:spPr>
        <a:xfrm>
          <a:off x="3392518" y="1144187"/>
          <a:ext cx="2815962" cy="518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a:t>Art. 283 </a:t>
          </a:r>
        </a:p>
      </dsp:txBody>
      <dsp:txXfrm>
        <a:off x="3392518" y="1144187"/>
        <a:ext cx="2815962" cy="5184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A3784-F901-49F5-B8A0-7B04B81CDEFC}">
      <dsp:nvSpPr>
        <dsp:cNvPr id="0" name=""/>
        <dsp:cNvSpPr/>
      </dsp:nvSpPr>
      <dsp:spPr>
        <a:xfrm>
          <a:off x="25517" y="648017"/>
          <a:ext cx="3066180" cy="36072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DF7EC-4525-43EC-93C8-8D8A2F97F5EC}">
      <dsp:nvSpPr>
        <dsp:cNvPr id="0" name=""/>
        <dsp:cNvSpPr/>
      </dsp:nvSpPr>
      <dsp:spPr>
        <a:xfrm>
          <a:off x="25517" y="783492"/>
          <a:ext cx="225252" cy="225252"/>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9EB31-B7AB-44E4-9999-208F6AFB4E20}">
      <dsp:nvSpPr>
        <dsp:cNvPr id="0" name=""/>
        <dsp:cNvSpPr/>
      </dsp:nvSpPr>
      <dsp:spPr>
        <a:xfrm>
          <a:off x="25517" y="0"/>
          <a:ext cx="3066180" cy="648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 sz="2400" kern="1200" dirty="0"/>
            <a:t>Sector popular y solidario </a:t>
          </a:r>
        </a:p>
      </dsp:txBody>
      <dsp:txXfrm>
        <a:off x="25517" y="0"/>
        <a:ext cx="3066180" cy="648017"/>
      </dsp:txXfrm>
    </dsp:sp>
    <dsp:sp modelId="{9094D273-BFA5-4AA7-AF9E-921664371DC3}">
      <dsp:nvSpPr>
        <dsp:cNvPr id="0" name=""/>
        <dsp:cNvSpPr/>
      </dsp:nvSpPr>
      <dsp:spPr>
        <a:xfrm>
          <a:off x="25517" y="1308549"/>
          <a:ext cx="225247" cy="22524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9BF7E9-F3ED-4CBA-8824-417E8398FFC2}">
      <dsp:nvSpPr>
        <dsp:cNvPr id="0" name=""/>
        <dsp:cNvSpPr/>
      </dsp:nvSpPr>
      <dsp:spPr>
        <a:xfrm>
          <a:off x="240149" y="1158647"/>
          <a:ext cx="2851548" cy="52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Pilar de la economía ecuatoriana</a:t>
          </a:r>
        </a:p>
      </dsp:txBody>
      <dsp:txXfrm>
        <a:off x="240149" y="1158647"/>
        <a:ext cx="2851548" cy="525051"/>
      </dsp:txXfrm>
    </dsp:sp>
    <dsp:sp modelId="{3784F6D7-4328-45BB-9C12-1B48516C32A0}">
      <dsp:nvSpPr>
        <dsp:cNvPr id="0" name=""/>
        <dsp:cNvSpPr/>
      </dsp:nvSpPr>
      <dsp:spPr>
        <a:xfrm>
          <a:off x="3245007" y="648017"/>
          <a:ext cx="3066180" cy="36072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1FE89-ED5B-4C66-8CE2-0B9E3861955F}">
      <dsp:nvSpPr>
        <dsp:cNvPr id="0" name=""/>
        <dsp:cNvSpPr/>
      </dsp:nvSpPr>
      <dsp:spPr>
        <a:xfrm>
          <a:off x="3245007" y="783492"/>
          <a:ext cx="225252" cy="225252"/>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A8205-0491-4384-BA53-6D7198B0D91F}">
      <dsp:nvSpPr>
        <dsp:cNvPr id="0" name=""/>
        <dsp:cNvSpPr/>
      </dsp:nvSpPr>
      <dsp:spPr>
        <a:xfrm>
          <a:off x="3245007" y="0"/>
          <a:ext cx="3066180" cy="648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S" sz="2400" kern="1200" dirty="0"/>
            <a:t>Crecimiento favorable en el sector económico</a:t>
          </a:r>
        </a:p>
      </dsp:txBody>
      <dsp:txXfrm>
        <a:off x="3245007" y="0"/>
        <a:ext cx="3066180" cy="648017"/>
      </dsp:txXfrm>
    </dsp:sp>
    <dsp:sp modelId="{440B8BB4-BF5E-4519-AFDC-9910E6E46ED7}">
      <dsp:nvSpPr>
        <dsp:cNvPr id="0" name=""/>
        <dsp:cNvSpPr/>
      </dsp:nvSpPr>
      <dsp:spPr>
        <a:xfrm>
          <a:off x="3245007" y="1308549"/>
          <a:ext cx="225247" cy="22524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DAC7B-D03A-445D-B7A4-F26A1B501AEA}">
      <dsp:nvSpPr>
        <dsp:cNvPr id="0" name=""/>
        <dsp:cNvSpPr/>
      </dsp:nvSpPr>
      <dsp:spPr>
        <a:xfrm>
          <a:off x="3459639" y="1158647"/>
          <a:ext cx="2851548" cy="52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887 </a:t>
          </a:r>
          <a:r>
            <a:rPr lang="es-ES" sz="1600" kern="1200" dirty="0" err="1"/>
            <a:t>COAC`s</a:t>
          </a:r>
          <a:endParaRPr lang="es-ES" sz="1600" kern="1200" dirty="0"/>
        </a:p>
      </dsp:txBody>
      <dsp:txXfrm>
        <a:off x="3459639" y="1158647"/>
        <a:ext cx="2851548" cy="525051"/>
      </dsp:txXfrm>
    </dsp:sp>
    <dsp:sp modelId="{34DC41CF-AC5D-429F-BB8B-F88E4EC3CD90}">
      <dsp:nvSpPr>
        <dsp:cNvPr id="0" name=""/>
        <dsp:cNvSpPr/>
      </dsp:nvSpPr>
      <dsp:spPr>
        <a:xfrm>
          <a:off x="3245007" y="1833601"/>
          <a:ext cx="225247" cy="22524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4728A9-0A98-4C61-B015-684AE01C3FB4}">
      <dsp:nvSpPr>
        <dsp:cNvPr id="0" name=""/>
        <dsp:cNvSpPr/>
      </dsp:nvSpPr>
      <dsp:spPr>
        <a:xfrm>
          <a:off x="3459639" y="1683698"/>
          <a:ext cx="2851548" cy="52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a:t>4’700,000 socios</a:t>
          </a:r>
        </a:p>
      </dsp:txBody>
      <dsp:txXfrm>
        <a:off x="3459639" y="1683698"/>
        <a:ext cx="2851548" cy="525051"/>
      </dsp:txXfrm>
    </dsp:sp>
    <dsp:sp modelId="{1D172837-2882-4CE6-9611-20BDD70A9F05}">
      <dsp:nvSpPr>
        <dsp:cNvPr id="0" name=""/>
        <dsp:cNvSpPr/>
      </dsp:nvSpPr>
      <dsp:spPr>
        <a:xfrm>
          <a:off x="3245007" y="2358652"/>
          <a:ext cx="225247" cy="22524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0F4F1-1A93-4927-867A-172D486827DB}">
      <dsp:nvSpPr>
        <dsp:cNvPr id="0" name=""/>
        <dsp:cNvSpPr/>
      </dsp:nvSpPr>
      <dsp:spPr>
        <a:xfrm>
          <a:off x="3459639" y="2208750"/>
          <a:ext cx="2851548" cy="52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a:t>8.300 </a:t>
          </a:r>
          <a:r>
            <a:rPr lang="es-ES" sz="1600" kern="1200" dirty="0"/>
            <a:t>millones de dólares en activos</a:t>
          </a:r>
        </a:p>
      </dsp:txBody>
      <dsp:txXfrm>
        <a:off x="3459639" y="2208750"/>
        <a:ext cx="2851548" cy="5250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B812A-E24B-4D0A-9730-342CCE8986A9}">
      <dsp:nvSpPr>
        <dsp:cNvPr id="0" name=""/>
        <dsp:cNvSpPr/>
      </dsp:nvSpPr>
      <dsp:spPr>
        <a:xfrm>
          <a:off x="2359" y="94510"/>
          <a:ext cx="960856" cy="960856"/>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1DE38-27EF-4D89-B8F5-88AAF1656D2F}">
      <dsp:nvSpPr>
        <dsp:cNvPr id="0" name=""/>
        <dsp:cNvSpPr/>
      </dsp:nvSpPr>
      <dsp:spPr>
        <a:xfrm>
          <a:off x="98445" y="190596"/>
          <a:ext cx="768685" cy="768685"/>
        </a:xfrm>
        <a:prstGeom prst="pie">
          <a:avLst>
            <a:gd name="adj1" fmla="val 12600000"/>
            <a:gd name="adj2" fmla="val 162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290D06-7421-4E73-BECD-BB25D1ED063D}">
      <dsp:nvSpPr>
        <dsp:cNvPr id="0" name=""/>
        <dsp:cNvSpPr/>
      </dsp:nvSpPr>
      <dsp:spPr>
        <a:xfrm rot="16200000">
          <a:off x="-1102625" y="2256438"/>
          <a:ext cx="2786484" cy="57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022350">
            <a:lnSpc>
              <a:spcPct val="90000"/>
            </a:lnSpc>
            <a:spcBef>
              <a:spcPct val="0"/>
            </a:spcBef>
            <a:spcAft>
              <a:spcPct val="35000"/>
            </a:spcAft>
          </a:pPr>
          <a:r>
            <a:rPr lang="es-ES" sz="2300" b="1" i="1" kern="1200" dirty="0"/>
            <a:t>Teorías instrumentales</a:t>
          </a:r>
        </a:p>
      </dsp:txBody>
      <dsp:txXfrm>
        <a:off x="-1102625" y="2256438"/>
        <a:ext cx="2786484" cy="576514"/>
      </dsp:txXfrm>
    </dsp:sp>
    <dsp:sp modelId="{97D69DB7-FA45-4D7D-90CD-66242E4EC1B2}">
      <dsp:nvSpPr>
        <dsp:cNvPr id="0" name=""/>
        <dsp:cNvSpPr/>
      </dsp:nvSpPr>
      <dsp:spPr>
        <a:xfrm>
          <a:off x="674959" y="94510"/>
          <a:ext cx="1921713" cy="384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s-ES" sz="1800" b="0" kern="1200" dirty="0"/>
            <a:t>Friedman: La maximización de utilidades</a:t>
          </a:r>
        </a:p>
        <a:p>
          <a:pPr lvl="0" algn="l" defTabSz="800100">
            <a:lnSpc>
              <a:spcPct val="90000"/>
            </a:lnSpc>
            <a:spcBef>
              <a:spcPct val="0"/>
            </a:spcBef>
            <a:spcAft>
              <a:spcPct val="35000"/>
            </a:spcAft>
          </a:pPr>
          <a:endParaRPr lang="es-ES" sz="1800" b="0" kern="1200" dirty="0"/>
        </a:p>
        <a:p>
          <a:pPr lvl="0" algn="l" defTabSz="800100">
            <a:lnSpc>
              <a:spcPct val="90000"/>
            </a:lnSpc>
            <a:spcBef>
              <a:spcPct val="0"/>
            </a:spcBef>
            <a:spcAft>
              <a:spcPct val="35000"/>
            </a:spcAft>
          </a:pPr>
          <a:r>
            <a:rPr lang="es-ES" sz="1800" b="0" kern="1200" dirty="0"/>
            <a:t>Murray y Montanari: Marketing con Causa</a:t>
          </a:r>
        </a:p>
        <a:p>
          <a:pPr lvl="0" algn="l" defTabSz="800100">
            <a:lnSpc>
              <a:spcPct val="90000"/>
            </a:lnSpc>
            <a:spcBef>
              <a:spcPct val="0"/>
            </a:spcBef>
            <a:spcAft>
              <a:spcPct val="35000"/>
            </a:spcAft>
          </a:pPr>
          <a:r>
            <a:rPr lang="es-ES" sz="1800" b="0" kern="1200" dirty="0"/>
            <a:t>RSE = Medio para alcanzar resultados económicos</a:t>
          </a:r>
        </a:p>
      </dsp:txBody>
      <dsp:txXfrm>
        <a:off x="674959" y="94510"/>
        <a:ext cx="1921713" cy="3843426"/>
      </dsp:txXfrm>
    </dsp:sp>
    <dsp:sp modelId="{45FC3F95-9883-43D7-91B3-F48CEB3E4A7C}">
      <dsp:nvSpPr>
        <dsp:cNvPr id="0" name=""/>
        <dsp:cNvSpPr/>
      </dsp:nvSpPr>
      <dsp:spPr>
        <a:xfrm>
          <a:off x="2867943" y="94510"/>
          <a:ext cx="960856" cy="960856"/>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7083B-97E2-44F4-9BE7-B5A0A0687243}">
      <dsp:nvSpPr>
        <dsp:cNvPr id="0" name=""/>
        <dsp:cNvSpPr/>
      </dsp:nvSpPr>
      <dsp:spPr>
        <a:xfrm>
          <a:off x="2964029" y="190596"/>
          <a:ext cx="768685" cy="768685"/>
        </a:xfrm>
        <a:prstGeom prst="pie">
          <a:avLst>
            <a:gd name="adj1" fmla="val 9000000"/>
            <a:gd name="adj2" fmla="val 16200000"/>
          </a:avLst>
        </a:prstGeom>
        <a:solidFill>
          <a:schemeClr val="accent3">
            <a:hueOff val="1226198"/>
            <a:satOff val="-40562"/>
            <a:lumOff val="-588"/>
            <a:alphaOff val="0"/>
          </a:schemeClr>
        </a:solidFill>
        <a:ln w="25400" cap="flat" cmpd="sng" algn="ctr">
          <a:solidFill>
            <a:schemeClr val="accent3">
              <a:hueOff val="1226198"/>
              <a:satOff val="-40562"/>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C67DA-B2E4-4EC1-8559-7AA2BE27E6CD}">
      <dsp:nvSpPr>
        <dsp:cNvPr id="0" name=""/>
        <dsp:cNvSpPr/>
      </dsp:nvSpPr>
      <dsp:spPr>
        <a:xfrm rot="16200000">
          <a:off x="1762958" y="2256438"/>
          <a:ext cx="2786484" cy="57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022350">
            <a:lnSpc>
              <a:spcPct val="90000"/>
            </a:lnSpc>
            <a:spcBef>
              <a:spcPct val="0"/>
            </a:spcBef>
            <a:spcAft>
              <a:spcPct val="35000"/>
            </a:spcAft>
          </a:pPr>
          <a:r>
            <a:rPr lang="es-ES" sz="2300" b="1" i="1" kern="1200"/>
            <a:t>Teorías Integradoras</a:t>
          </a:r>
          <a:endParaRPr lang="es-ES" sz="2300" kern="1200" dirty="0"/>
        </a:p>
      </dsp:txBody>
      <dsp:txXfrm>
        <a:off x="1762958" y="2256438"/>
        <a:ext cx="2786484" cy="576514"/>
      </dsp:txXfrm>
    </dsp:sp>
    <dsp:sp modelId="{E06F9856-6ABF-4DC1-A13A-6BD7E50F2E50}">
      <dsp:nvSpPr>
        <dsp:cNvPr id="0" name=""/>
        <dsp:cNvSpPr/>
      </dsp:nvSpPr>
      <dsp:spPr>
        <a:xfrm>
          <a:off x="3540543" y="94510"/>
          <a:ext cx="1921713" cy="384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s-ES" sz="1800" b="0" kern="1200" dirty="0"/>
            <a:t>Caroll: Modelo de desempeño social empresarial	</a:t>
          </a:r>
        </a:p>
        <a:p>
          <a:pPr lvl="0" algn="l" defTabSz="800100">
            <a:lnSpc>
              <a:spcPct val="90000"/>
            </a:lnSpc>
            <a:spcBef>
              <a:spcPct val="0"/>
            </a:spcBef>
            <a:spcAft>
              <a:spcPct val="35000"/>
            </a:spcAft>
          </a:pPr>
          <a:r>
            <a:rPr lang="es-ES" sz="1800" b="0" kern="1200" dirty="0"/>
            <a:t>Jones: La redefinición de responsabilidad social corporativa</a:t>
          </a:r>
        </a:p>
        <a:p>
          <a:pPr lvl="0" algn="l" defTabSz="800100">
            <a:lnSpc>
              <a:spcPct val="90000"/>
            </a:lnSpc>
            <a:spcBef>
              <a:spcPct val="0"/>
            </a:spcBef>
            <a:spcAft>
              <a:spcPct val="35000"/>
            </a:spcAft>
          </a:pPr>
          <a:endParaRPr lang="es-ES" sz="1800" b="0" kern="1200" dirty="0"/>
        </a:p>
        <a:p>
          <a:pPr lvl="0" algn="l" defTabSz="800100">
            <a:lnSpc>
              <a:spcPct val="90000"/>
            </a:lnSpc>
            <a:spcBef>
              <a:spcPct val="0"/>
            </a:spcBef>
            <a:spcAft>
              <a:spcPct val="35000"/>
            </a:spcAft>
          </a:pPr>
          <a:r>
            <a:rPr lang="es-ES" sz="1800" b="0" kern="1200" dirty="0"/>
            <a:t>RSE = Respuesta de las demandas sociales = &gt; Prestigio, aceptación, legitimidad social</a:t>
          </a:r>
        </a:p>
      </dsp:txBody>
      <dsp:txXfrm>
        <a:off x="3540543" y="94510"/>
        <a:ext cx="1921713" cy="3843426"/>
      </dsp:txXfrm>
    </dsp:sp>
    <dsp:sp modelId="{1D438A3F-A308-4046-B485-4485BB1BA9A6}">
      <dsp:nvSpPr>
        <dsp:cNvPr id="0" name=""/>
        <dsp:cNvSpPr/>
      </dsp:nvSpPr>
      <dsp:spPr>
        <a:xfrm>
          <a:off x="5733527" y="94510"/>
          <a:ext cx="960856" cy="960856"/>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A762D-F45A-4466-9BA5-92538F9F57AA}">
      <dsp:nvSpPr>
        <dsp:cNvPr id="0" name=""/>
        <dsp:cNvSpPr/>
      </dsp:nvSpPr>
      <dsp:spPr>
        <a:xfrm>
          <a:off x="5829612" y="190596"/>
          <a:ext cx="768685" cy="768685"/>
        </a:xfrm>
        <a:prstGeom prst="pie">
          <a:avLst>
            <a:gd name="adj1" fmla="val 5400000"/>
            <a:gd name="adj2" fmla="val 16200000"/>
          </a:avLst>
        </a:prstGeom>
        <a:solidFill>
          <a:schemeClr val="accent3">
            <a:hueOff val="2452395"/>
            <a:satOff val="-81125"/>
            <a:lumOff val="-1176"/>
            <a:alphaOff val="0"/>
          </a:schemeClr>
        </a:solidFill>
        <a:ln w="25400" cap="flat" cmpd="sng" algn="ctr">
          <a:solidFill>
            <a:schemeClr val="accent3">
              <a:hueOff val="2452395"/>
              <a:satOff val="-81125"/>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3BE5F-FE55-4504-874E-1F18C02A2A5B}">
      <dsp:nvSpPr>
        <dsp:cNvPr id="0" name=""/>
        <dsp:cNvSpPr/>
      </dsp:nvSpPr>
      <dsp:spPr>
        <a:xfrm rot="16200000">
          <a:off x="4628542" y="2256438"/>
          <a:ext cx="2786484" cy="57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022350">
            <a:lnSpc>
              <a:spcPct val="90000"/>
            </a:lnSpc>
            <a:spcBef>
              <a:spcPct val="0"/>
            </a:spcBef>
            <a:spcAft>
              <a:spcPct val="35000"/>
            </a:spcAft>
          </a:pPr>
          <a:r>
            <a:rPr lang="es-ES" sz="2300" b="1" i="1" kern="1200" dirty="0"/>
            <a:t>Teoría de liquidez </a:t>
          </a:r>
        </a:p>
      </dsp:txBody>
      <dsp:txXfrm>
        <a:off x="4628542" y="2256438"/>
        <a:ext cx="2786484" cy="576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65313-6D4D-48F2-B70A-0AD6D5F9CE59}">
      <dsp:nvSpPr>
        <dsp:cNvPr id="0" name=""/>
        <dsp:cNvSpPr/>
      </dsp:nvSpPr>
      <dsp:spPr>
        <a:xfrm>
          <a:off x="1699388" y="0"/>
          <a:ext cx="2549083" cy="1905075"/>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a:t>Antecedentes	</a:t>
          </a:r>
        </a:p>
        <a:p>
          <a:pPr marL="171450" lvl="1" indent="-171450" algn="l" defTabSz="800100">
            <a:lnSpc>
              <a:spcPct val="90000"/>
            </a:lnSpc>
            <a:spcBef>
              <a:spcPct val="0"/>
            </a:spcBef>
            <a:spcAft>
              <a:spcPct val="15000"/>
            </a:spcAft>
            <a:buChar char="••"/>
          </a:pPr>
          <a:r>
            <a:rPr lang="es-ES" sz="1800" kern="1200" dirty="0"/>
            <a:t>Definición</a:t>
          </a:r>
        </a:p>
        <a:p>
          <a:pPr marL="171450" lvl="1" indent="-171450" algn="l" defTabSz="800100">
            <a:lnSpc>
              <a:spcPct val="90000"/>
            </a:lnSpc>
            <a:spcBef>
              <a:spcPct val="0"/>
            </a:spcBef>
            <a:spcAft>
              <a:spcPct val="15000"/>
            </a:spcAft>
            <a:buChar char="••"/>
          </a:pPr>
          <a:r>
            <a:rPr lang="es-ES" sz="1800" kern="1200" dirty="0"/>
            <a:t>Variables</a:t>
          </a:r>
        </a:p>
        <a:p>
          <a:pPr marL="171450" lvl="1" indent="-171450" algn="l" defTabSz="800100">
            <a:lnSpc>
              <a:spcPct val="90000"/>
            </a:lnSpc>
            <a:spcBef>
              <a:spcPct val="0"/>
            </a:spcBef>
            <a:spcAft>
              <a:spcPct val="15000"/>
            </a:spcAft>
            <a:buChar char="••"/>
          </a:pPr>
          <a:r>
            <a:rPr lang="es-ES" sz="1800" kern="1200" dirty="0"/>
            <a:t>Estándares y lineamientos</a:t>
          </a:r>
        </a:p>
      </dsp:txBody>
      <dsp:txXfrm>
        <a:off x="1699388" y="238134"/>
        <a:ext cx="1834680" cy="1428807"/>
      </dsp:txXfrm>
    </dsp:sp>
    <dsp:sp modelId="{104A4C85-4232-49E9-8802-6472F27EA6DA}">
      <dsp:nvSpPr>
        <dsp:cNvPr id="0" name=""/>
        <dsp:cNvSpPr/>
      </dsp:nvSpPr>
      <dsp:spPr>
        <a:xfrm>
          <a:off x="0" y="0"/>
          <a:ext cx="1699388" cy="190507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i="1" kern="1200" dirty="0"/>
            <a:t>Responsabilidad Social Empresarial</a:t>
          </a:r>
        </a:p>
      </dsp:txBody>
      <dsp:txXfrm>
        <a:off x="82957" y="82957"/>
        <a:ext cx="1533474" cy="17391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0B8FCE-02D5-41C5-9F7D-630226C209F3}" type="datetimeFigureOut">
              <a:rPr lang="es-ES" smtClean="0"/>
              <a:t>28/03/2019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18E65-DB80-4511-8B1E-2953652E10C5}" type="slidenum">
              <a:rPr lang="es-ES" smtClean="0"/>
              <a:t>‹Nº›</a:t>
            </a:fld>
            <a:endParaRPr lang="es-ES"/>
          </a:p>
        </p:txBody>
      </p:sp>
    </p:spTree>
    <p:extLst>
      <p:ext uri="{BB962C8B-B14F-4D97-AF65-F5344CB8AC3E}">
        <p14:creationId xmlns:p14="http://schemas.microsoft.com/office/powerpoint/2010/main" val="4082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618E65-DB80-4511-8B1E-2953652E10C5}" type="slidenum">
              <a:rPr lang="es-ES" smtClean="0"/>
              <a:t>9</a:t>
            </a:fld>
            <a:endParaRPr lang="es-ES"/>
          </a:p>
        </p:txBody>
      </p:sp>
    </p:spTree>
    <p:extLst>
      <p:ext uri="{BB962C8B-B14F-4D97-AF65-F5344CB8AC3E}">
        <p14:creationId xmlns:p14="http://schemas.microsoft.com/office/powerpoint/2010/main" val="196627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23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552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68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1618E65-DB80-4511-8B1E-2953652E10C5}" type="slidenum">
              <a:rPr lang="es-ES" smtClean="0"/>
              <a:t>23</a:t>
            </a:fld>
            <a:endParaRPr lang="es-ES"/>
          </a:p>
        </p:txBody>
      </p:sp>
    </p:spTree>
    <p:extLst>
      <p:ext uri="{BB962C8B-B14F-4D97-AF65-F5344CB8AC3E}">
        <p14:creationId xmlns:p14="http://schemas.microsoft.com/office/powerpoint/2010/main" val="399628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80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90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38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104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70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54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361724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267380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33725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103" name="Google Shape;103;p7"/>
          <p:cNvGrpSpPr/>
          <p:nvPr/>
        </p:nvGrpSpPr>
        <p:grpSpPr>
          <a:xfrm>
            <a:off x="-4" y="54"/>
            <a:ext cx="7072430" cy="1769753"/>
            <a:chOff x="-4" y="40"/>
            <a:chExt cx="7072430" cy="1327315"/>
          </a:xfrm>
        </p:grpSpPr>
        <p:sp>
          <p:nvSpPr>
            <p:cNvPr id="104" name="Google Shape;104;p7"/>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grpSp>
        <p:nvGrpSpPr>
          <p:cNvPr id="111" name="Google Shape;111;p7"/>
          <p:cNvGrpSpPr/>
          <p:nvPr/>
        </p:nvGrpSpPr>
        <p:grpSpPr>
          <a:xfrm>
            <a:off x="6946842" y="5963632"/>
            <a:ext cx="2202830" cy="894393"/>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7"/>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19" name="Google Shape;119;p7"/>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2060101"/>
            <a:ext cx="2247900" cy="3613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2060101"/>
            <a:ext cx="2247900" cy="3613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2060101"/>
            <a:ext cx="2247900" cy="3613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181267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401914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267861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22073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8359D27-95C7-4684-A9DD-EB9862A30832}" type="datetimeFigureOut">
              <a:rPr lang="es-ES" smtClean="0"/>
              <a:t>28/03/2019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2334953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8359D27-95C7-4684-A9DD-EB9862A30832}" type="datetimeFigureOut">
              <a:rPr lang="es-ES" smtClean="0"/>
              <a:t>28/03/2019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235990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8359D27-95C7-4684-A9DD-EB9862A30832}" type="datetimeFigureOut">
              <a:rPr lang="es-ES" smtClean="0"/>
              <a:t>28/03/2019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3631339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59D27-95C7-4684-A9DD-EB9862A30832}" type="datetimeFigureOut">
              <a:rPr lang="es-ES" smtClean="0"/>
              <a:t>28/03/2019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45121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644187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8359D27-95C7-4684-A9DD-EB9862A30832}" type="datetimeFigureOut">
              <a:rPr lang="es-ES" smtClean="0"/>
              <a:t>28/03/2019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3180767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8359D27-95C7-4684-A9DD-EB9862A30832}" type="datetimeFigureOut">
              <a:rPr lang="es-ES" smtClean="0"/>
              <a:t>28/03/2019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021977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698686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7426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4157240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3298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59715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20190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895725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sp>
        <p:nvSpPr>
          <p:cNvPr id="119" name="Google Shape;119;p7"/>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2060101"/>
            <a:ext cx="2247900" cy="3613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2060101"/>
            <a:ext cx="2247900" cy="3613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2060101"/>
            <a:ext cx="2247900" cy="3613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29708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282626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304144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52819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361321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06378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33917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8359D27-95C7-4684-A9DD-EB9862A30832}" type="datetimeFigureOut">
              <a:rPr lang="es-ES" smtClean="0"/>
              <a:t>28/03/2019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B0608E-752A-4158-885A-C890DA5776E8}" type="slidenum">
              <a:rPr lang="es-ES" smtClean="0"/>
              <a:t>‹Nº›</a:t>
            </a:fld>
            <a:endParaRPr lang="es-ES"/>
          </a:p>
        </p:txBody>
      </p:sp>
    </p:spTree>
    <p:extLst>
      <p:ext uri="{BB962C8B-B14F-4D97-AF65-F5344CB8AC3E}">
        <p14:creationId xmlns:p14="http://schemas.microsoft.com/office/powerpoint/2010/main" val="196137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59D27-95C7-4684-A9DD-EB9862A30832}" type="datetimeFigureOut">
              <a:rPr lang="es-ES" smtClean="0"/>
              <a:t>28/03/2019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0608E-752A-4158-885A-C890DA5776E8}" type="slidenum">
              <a:rPr lang="es-ES" smtClean="0"/>
              <a:t>‹Nº›</a:t>
            </a:fld>
            <a:endParaRPr lang="es-ES"/>
          </a:p>
        </p:txBody>
      </p:sp>
    </p:spTree>
    <p:extLst>
      <p:ext uri="{BB962C8B-B14F-4D97-AF65-F5344CB8AC3E}">
        <p14:creationId xmlns:p14="http://schemas.microsoft.com/office/powerpoint/2010/main" val="2357666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359D27-95C7-4684-A9DD-EB9862A30832}" type="datetimeFigureOut">
              <a:rPr lang="es-ES" smtClean="0"/>
              <a:t>28/03/2019</a:t>
            </a:fld>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1B0608E-752A-4158-885A-C890DA5776E8}" type="slidenum">
              <a:rPr lang="es-ES" smtClean="0"/>
              <a:t>‹Nº›</a:t>
            </a:fld>
            <a:endParaRPr lang="es-ES"/>
          </a:p>
        </p:txBody>
      </p:sp>
    </p:spTree>
    <p:extLst>
      <p:ext uri="{BB962C8B-B14F-4D97-AF65-F5344CB8AC3E}">
        <p14:creationId xmlns:p14="http://schemas.microsoft.com/office/powerpoint/2010/main" val="9276523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image" Target="../media/image24.jpg"/><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21.xml"/><Relationship Id="rId7" Type="http://schemas.openxmlformats.org/officeDocument/2006/relationships/image" Target="../media/image34.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Desktop/Propuesta%20del%20Modelo.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7.jpeg"/><Relationship Id="rId7" Type="http://schemas.openxmlformats.org/officeDocument/2006/relationships/diagramColors" Target="../diagrams/colors22.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8.png"/><Relationship Id="rId7" Type="http://schemas.openxmlformats.org/officeDocument/2006/relationships/diagramColors" Target="../diagrams/colors23.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8.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9.jpeg"/><Relationship Id="rId7" Type="http://schemas.openxmlformats.org/officeDocument/2006/relationships/diagramColors" Target="../diagrams/colors24.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9.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40.jpeg"/><Relationship Id="rId7" Type="http://schemas.openxmlformats.org/officeDocument/2006/relationships/diagramColors" Target="../diagrams/colors25.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41.jpeg"/><Relationship Id="rId7" Type="http://schemas.openxmlformats.org/officeDocument/2006/relationships/diagramColors" Target="../diagrams/colors26.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42.jpeg"/><Relationship Id="rId7" Type="http://schemas.openxmlformats.org/officeDocument/2006/relationships/diagramColors" Target="../diagrams/colors27.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2.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8.png"/><Relationship Id="rId7" Type="http://schemas.openxmlformats.org/officeDocument/2006/relationships/diagramColors" Target="../diagrams/colors28.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3.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39.jpeg"/><Relationship Id="rId7" Type="http://schemas.openxmlformats.org/officeDocument/2006/relationships/diagramColors" Target="../diagrams/colors29.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4.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43.jpeg"/><Relationship Id="rId7" Type="http://schemas.openxmlformats.org/officeDocument/2006/relationships/diagramColors" Target="../diagrams/colors30.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5.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41.jpeg"/><Relationship Id="rId7" Type="http://schemas.openxmlformats.org/officeDocument/2006/relationships/diagramColors" Target="../diagrams/colors31.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0.png"/><Relationship Id="rId4" Type="http://schemas.openxmlformats.org/officeDocument/2006/relationships/diagramQuickStyle" Target="../diagrams/quickStyle6.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png"/><Relationship Id="rId7" Type="http://schemas.openxmlformats.org/officeDocument/2006/relationships/diagramColors" Target="../diagrams/colors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colores degradados verde y blanco"/>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a:spLocks noGrp="1"/>
          </p:cNvSpPr>
          <p:nvPr/>
        </p:nvSpPr>
        <p:spPr>
          <a:xfrm>
            <a:off x="4576936" y="208517"/>
            <a:ext cx="4343253" cy="644096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latin typeface="Arial Narrow" panose="020B0606020202030204" pitchFamily="34" charset="0"/>
              </a:rPr>
              <a:t>DEPARTAMENTO DE CIENCIAS ECONÓMICAS ADMINISTRATIVAS Y DE COMERCIO</a:t>
            </a:r>
            <a:r>
              <a:rPr lang="es-MX" sz="2000" dirty="0">
                <a:latin typeface="Arial Narrow" panose="020B0606020202030204" pitchFamily="34" charset="0"/>
              </a:rPr>
              <a:t/>
            </a:r>
            <a:br>
              <a:rPr lang="es-MX" sz="2000" dirty="0">
                <a:latin typeface="Arial Narrow" panose="020B0606020202030204" pitchFamily="34" charset="0"/>
              </a:rPr>
            </a:br>
            <a:r>
              <a:rPr lang="es-EC" sz="2000" dirty="0">
                <a:latin typeface="Arial Narrow" panose="020B0606020202030204" pitchFamily="34" charset="0"/>
              </a:rPr>
              <a:t> </a:t>
            </a:r>
            <a:r>
              <a:rPr lang="es-MX" sz="2000" dirty="0">
                <a:latin typeface="Arial Narrow" panose="020B0606020202030204" pitchFamily="34" charset="0"/>
              </a:rPr>
              <a:t/>
            </a:r>
            <a:br>
              <a:rPr lang="es-MX" sz="2000" dirty="0">
                <a:latin typeface="Arial Narrow" panose="020B0606020202030204" pitchFamily="34" charset="0"/>
              </a:rPr>
            </a:br>
            <a:r>
              <a:rPr lang="es-EC" sz="2000" b="1" dirty="0">
                <a:latin typeface="Arial Narrow" panose="020B0606020202030204" pitchFamily="34" charset="0"/>
              </a:rPr>
              <a:t>CARRERA DE INGENIERÍA EN FINANZAS Y AUDITORIA</a:t>
            </a:r>
            <a:r>
              <a:rPr lang="es-MX" sz="2000" dirty="0">
                <a:latin typeface="Arial Narrow" panose="020B0606020202030204" pitchFamily="34" charset="0"/>
              </a:rPr>
              <a:t/>
            </a:r>
            <a:br>
              <a:rPr lang="es-MX" sz="2000" dirty="0">
                <a:latin typeface="Arial Narrow" panose="020B0606020202030204" pitchFamily="34" charset="0"/>
              </a:rPr>
            </a:br>
            <a:r>
              <a:rPr lang="es-EC" sz="2000" dirty="0">
                <a:latin typeface="Arial Narrow" panose="020B0606020202030204" pitchFamily="34" charset="0"/>
              </a:rPr>
              <a:t>   </a:t>
            </a:r>
            <a:r>
              <a:rPr lang="es-EC" sz="2000" b="1" dirty="0">
                <a:latin typeface="Arial Narrow" panose="020B0606020202030204" pitchFamily="34" charset="0"/>
              </a:rPr>
              <a:t/>
            </a:r>
            <a:br>
              <a:rPr lang="es-EC" sz="2000" b="1" dirty="0">
                <a:latin typeface="Arial Narrow" panose="020B0606020202030204" pitchFamily="34" charset="0"/>
              </a:rPr>
            </a:br>
            <a:r>
              <a:rPr lang="es-ES" sz="2000" b="1" dirty="0">
                <a:latin typeface="Arial Narrow" panose="020B0606020202030204" pitchFamily="34" charset="0"/>
              </a:rPr>
              <a:t>TRABAJO DE TITULACIÓN PREVIO </a:t>
            </a:r>
            <a:r>
              <a:rPr lang="es-EC" sz="2000" b="1" dirty="0">
                <a:latin typeface="Arial Narrow" panose="020B0606020202030204" pitchFamily="34" charset="0"/>
              </a:rPr>
              <a:t>A LA OBTENCIÓN DEL TÍTULO EN INGENIERÍA EN FINANZAS Y AUDITORIA</a:t>
            </a:r>
            <a:r>
              <a:rPr lang="es-MX" sz="2000" dirty="0">
                <a:latin typeface="Arial Narrow" panose="020B0606020202030204" pitchFamily="34" charset="0"/>
              </a:rPr>
              <a:t/>
            </a:r>
            <a:br>
              <a:rPr lang="es-MX" sz="2000" dirty="0">
                <a:latin typeface="Arial Narrow" panose="020B0606020202030204" pitchFamily="34" charset="0"/>
              </a:rPr>
            </a:br>
            <a:r>
              <a:rPr lang="es-MX" sz="2000" dirty="0">
                <a:latin typeface="Arial Narrow" panose="020B0606020202030204" pitchFamily="34" charset="0"/>
              </a:rPr>
              <a:t/>
            </a:r>
            <a:br>
              <a:rPr lang="es-MX" sz="2000" dirty="0">
                <a:latin typeface="Arial Narrow" panose="020B0606020202030204" pitchFamily="34" charset="0"/>
              </a:rPr>
            </a:br>
            <a:r>
              <a:rPr lang="es-EC" sz="2000" b="1" dirty="0">
                <a:latin typeface="Arial Narrow" panose="020B0606020202030204" pitchFamily="34" charset="0"/>
              </a:rPr>
              <a:t>TEMA:“</a:t>
            </a:r>
            <a:r>
              <a:rPr lang="es-ES" sz="2000" b="1" dirty="0">
                <a:latin typeface="Arial Narrow" panose="020B0606020202030204" pitchFamily="34" charset="0"/>
              </a:rPr>
              <a:t>RESPONSABILIDAD SOCIAL EMPRESARIAL Y SU INFLUENCIA EN LA </a:t>
            </a:r>
            <a:r>
              <a:rPr lang="es-ES" sz="2000" b="1" dirty="0" smtClean="0">
                <a:latin typeface="Arial Narrow" panose="020B0606020202030204" pitchFamily="34" charset="0"/>
              </a:rPr>
              <a:t>LIQUIDEZ </a:t>
            </a:r>
            <a:r>
              <a:rPr lang="es-ES" sz="2000" b="1" dirty="0">
                <a:latin typeface="Arial Narrow" panose="020B0606020202030204" pitchFamily="34" charset="0"/>
              </a:rPr>
              <a:t>DE LAS </a:t>
            </a:r>
            <a:r>
              <a:rPr lang="es-EC" sz="2000" b="1" dirty="0">
                <a:latin typeface="Arial Narrow" panose="020B0606020202030204" pitchFamily="34" charset="0"/>
              </a:rPr>
              <a:t>COAC’S”</a:t>
            </a:r>
            <a:br>
              <a:rPr lang="es-EC" sz="2000" b="1" dirty="0">
                <a:latin typeface="Arial Narrow" panose="020B0606020202030204" pitchFamily="34" charset="0"/>
              </a:rPr>
            </a:br>
            <a:r>
              <a:rPr lang="es-EC" sz="2000" b="1" dirty="0">
                <a:latin typeface="Arial Narrow" panose="020B0606020202030204" pitchFamily="34" charset="0"/>
              </a:rPr>
              <a:t/>
            </a:r>
            <a:br>
              <a:rPr lang="es-EC" sz="2000" b="1" dirty="0">
                <a:latin typeface="Arial Narrow" panose="020B0606020202030204" pitchFamily="34" charset="0"/>
              </a:rPr>
            </a:br>
            <a:r>
              <a:rPr lang="es-EC" sz="2000" b="1" dirty="0">
                <a:latin typeface="Arial Narrow" panose="020B0606020202030204" pitchFamily="34" charset="0"/>
              </a:rPr>
              <a:t>NOMBRES: </a:t>
            </a:r>
            <a:br>
              <a:rPr lang="es-EC" sz="2000" b="1" dirty="0">
                <a:latin typeface="Arial Narrow" panose="020B0606020202030204" pitchFamily="34" charset="0"/>
              </a:rPr>
            </a:br>
            <a:r>
              <a:rPr lang="es-EC" sz="2000" b="1" dirty="0">
                <a:latin typeface="Arial Narrow" panose="020B0606020202030204" pitchFamily="34" charset="0"/>
              </a:rPr>
              <a:t>SILVA </a:t>
            </a:r>
            <a:r>
              <a:rPr lang="es-EC" sz="2000" b="1" dirty="0" smtClean="0">
                <a:latin typeface="Arial Narrow" panose="020B0606020202030204" pitchFamily="34" charset="0"/>
              </a:rPr>
              <a:t>MORALES, PAULA </a:t>
            </a:r>
            <a:r>
              <a:rPr lang="es-EC" sz="2000" b="1" dirty="0">
                <a:latin typeface="Arial Narrow" panose="020B0606020202030204" pitchFamily="34" charset="0"/>
              </a:rPr>
              <a:t>VALERIA</a:t>
            </a:r>
          </a:p>
          <a:p>
            <a:r>
              <a:rPr lang="es-EC" sz="2000" b="1" dirty="0">
                <a:latin typeface="Arial Narrow" panose="020B0606020202030204" pitchFamily="34" charset="0"/>
              </a:rPr>
              <a:t>SILVA </a:t>
            </a:r>
            <a:r>
              <a:rPr lang="es-EC" sz="2000" b="1" dirty="0" smtClean="0">
                <a:latin typeface="Arial Narrow" panose="020B0606020202030204" pitchFamily="34" charset="0"/>
              </a:rPr>
              <a:t>RIVERA, </a:t>
            </a:r>
            <a:r>
              <a:rPr lang="es-EC" sz="2000" b="1" dirty="0">
                <a:latin typeface="Arial Narrow" panose="020B0606020202030204" pitchFamily="34" charset="0"/>
              </a:rPr>
              <a:t>LOURDES JACQUELINE</a:t>
            </a:r>
            <a:br>
              <a:rPr lang="es-EC" sz="2000" b="1" dirty="0">
                <a:latin typeface="Arial Narrow" panose="020B0606020202030204" pitchFamily="34" charset="0"/>
              </a:rPr>
            </a:br>
            <a:r>
              <a:rPr lang="es-ES" sz="2000" b="1" dirty="0">
                <a:latin typeface="Arial Narrow" panose="020B0606020202030204" pitchFamily="34" charset="0"/>
              </a:rPr>
              <a:t/>
            </a:r>
            <a:br>
              <a:rPr lang="es-ES" sz="2000" b="1" dirty="0">
                <a:latin typeface="Arial Narrow" panose="020B0606020202030204" pitchFamily="34" charset="0"/>
              </a:rPr>
            </a:br>
            <a:r>
              <a:rPr lang="es-ES" sz="2000" b="1" dirty="0">
                <a:latin typeface="Arial Narrow" panose="020B0606020202030204" pitchFamily="34" charset="0"/>
              </a:rPr>
              <a:t>SANGOLQUÌ, FEBRERO 2019</a:t>
            </a:r>
            <a:endParaRPr lang="es-VE" dirty="0">
              <a:latin typeface="Arial Narrow" panose="020B0606020202030204" pitchFamily="34" charset="0"/>
            </a:endParaRPr>
          </a:p>
        </p:txBody>
      </p:sp>
      <p:pic>
        <p:nvPicPr>
          <p:cNvPr id="14" name="Picture 2" descr="Imagen relacionada"/>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1700808"/>
            <a:ext cx="4803279" cy="192128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56029" y="3854131"/>
            <a:ext cx="4291219" cy="1200329"/>
          </a:xfrm>
          <a:prstGeom prst="rect">
            <a:avLst/>
          </a:prstGeom>
        </p:spPr>
        <p:txBody>
          <a:bodyPr wrap="square">
            <a:spAutoFit/>
          </a:bodyPr>
          <a:lstStyle/>
          <a:p>
            <a:pPr algn="ctr"/>
            <a:r>
              <a:rPr lang="es-ES" sz="2400" dirty="0">
                <a:latin typeface="Copperplate Gothic Bold" panose="020E0705020206020404" pitchFamily="34" charset="0"/>
              </a:rPr>
              <a:t>DEFENSA DE PROYECTO DE INVESTIGACIÒN</a:t>
            </a:r>
          </a:p>
        </p:txBody>
      </p:sp>
    </p:spTree>
    <p:extLst>
      <p:ext uri="{BB962C8B-B14F-4D97-AF65-F5344CB8AC3E}">
        <p14:creationId xmlns:p14="http://schemas.microsoft.com/office/powerpoint/2010/main" val="3887180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243826904"/>
              </p:ext>
            </p:extLst>
          </p:nvPr>
        </p:nvGraphicFramePr>
        <p:xfrm>
          <a:off x="251520" y="1268760"/>
          <a:ext cx="4248472" cy="190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867890070"/>
              </p:ext>
            </p:extLst>
          </p:nvPr>
        </p:nvGraphicFramePr>
        <p:xfrm>
          <a:off x="4716016" y="692696"/>
          <a:ext cx="4211960" cy="2880318"/>
        </p:xfrm>
        <a:graphic>
          <a:graphicData uri="http://schemas.openxmlformats.org/drawingml/2006/table">
            <a:tbl>
              <a:tblPr firstRow="1" firstCol="1" bandRow="1">
                <a:tableStyleId>{69012ECD-51FC-41F1-AA8D-1B2483CD663E}</a:tableStyleId>
              </a:tblPr>
              <a:tblGrid>
                <a:gridCol w="1551773"/>
                <a:gridCol w="2660187"/>
              </a:tblGrid>
              <a:tr h="353224">
                <a:tc>
                  <a:txBody>
                    <a:bodyPr/>
                    <a:lstStyle/>
                    <a:p>
                      <a:pPr indent="0" algn="ctr">
                        <a:lnSpc>
                          <a:spcPct val="100000"/>
                        </a:lnSpc>
                        <a:spcAft>
                          <a:spcPts val="800"/>
                        </a:spcAft>
                      </a:pPr>
                      <a:r>
                        <a:rPr lang="es-EC" sz="1800" dirty="0">
                          <a:effectLst/>
                        </a:rPr>
                        <a:t>Segmento</a:t>
                      </a:r>
                      <a:endParaRPr lang="es-ES" sz="1800" dirty="0">
                        <a:effectLst/>
                        <a:latin typeface="Times New Roman"/>
                        <a:ea typeface="Calibri"/>
                        <a:cs typeface="Times New Roman"/>
                      </a:endParaRPr>
                    </a:p>
                  </a:txBody>
                  <a:tcPr marL="68580" marR="68580" marT="0" marB="0"/>
                </a:tc>
                <a:tc>
                  <a:txBody>
                    <a:bodyPr/>
                    <a:lstStyle/>
                    <a:p>
                      <a:pPr indent="0" algn="ctr">
                        <a:lnSpc>
                          <a:spcPct val="100000"/>
                        </a:lnSpc>
                        <a:spcAft>
                          <a:spcPts val="800"/>
                        </a:spcAft>
                      </a:pPr>
                      <a:r>
                        <a:rPr lang="es-EC" sz="1800" dirty="0">
                          <a:effectLst/>
                        </a:rPr>
                        <a:t>Activos </a:t>
                      </a:r>
                      <a:endParaRPr lang="es-ES" sz="1800" dirty="0">
                        <a:effectLst/>
                        <a:latin typeface="Times New Roman"/>
                        <a:ea typeface="Calibri"/>
                        <a:cs typeface="Times New Roman"/>
                      </a:endParaRPr>
                    </a:p>
                  </a:txBody>
                  <a:tcPr marL="68580" marR="68580" marT="0" marB="0"/>
                </a:tc>
              </a:tr>
              <a:tr h="353224">
                <a:tc>
                  <a:txBody>
                    <a:bodyPr/>
                    <a:lstStyle/>
                    <a:p>
                      <a:pPr indent="0" algn="ctr">
                        <a:lnSpc>
                          <a:spcPct val="100000"/>
                        </a:lnSpc>
                        <a:spcAft>
                          <a:spcPts val="800"/>
                        </a:spcAft>
                      </a:pPr>
                      <a:r>
                        <a:rPr lang="es-EC" sz="1800" dirty="0">
                          <a:effectLst/>
                        </a:rPr>
                        <a:t>Segmento 1</a:t>
                      </a:r>
                      <a:endParaRPr lang="es-ES" sz="1800" dirty="0">
                        <a:effectLst/>
                        <a:latin typeface="Times New Roman"/>
                        <a:ea typeface="Calibri"/>
                        <a:cs typeface="Times New Roman"/>
                      </a:endParaRPr>
                    </a:p>
                  </a:txBody>
                  <a:tcPr marL="68580" marR="68580" marT="0" marB="0"/>
                </a:tc>
                <a:tc>
                  <a:txBody>
                    <a:bodyPr/>
                    <a:lstStyle/>
                    <a:p>
                      <a:pPr indent="0" algn="l">
                        <a:lnSpc>
                          <a:spcPct val="100000"/>
                        </a:lnSpc>
                        <a:spcAft>
                          <a:spcPts val="800"/>
                        </a:spcAft>
                      </a:pPr>
                      <a:r>
                        <a:rPr lang="es-EC" sz="1800" dirty="0">
                          <a:effectLst/>
                        </a:rPr>
                        <a:t>&lt; </a:t>
                      </a:r>
                      <a:r>
                        <a:rPr lang="es-EC" sz="1800" dirty="0" smtClean="0">
                          <a:effectLst/>
                        </a:rPr>
                        <a:t>80´000.000,00</a:t>
                      </a:r>
                      <a:endParaRPr lang="es-ES" sz="1800" dirty="0">
                        <a:effectLst/>
                        <a:latin typeface="Times New Roman"/>
                        <a:ea typeface="Calibri"/>
                        <a:cs typeface="Times New Roman"/>
                      </a:endParaRPr>
                    </a:p>
                  </a:txBody>
                  <a:tcPr marL="68580" marR="68580" marT="0" marB="0"/>
                </a:tc>
              </a:tr>
              <a:tr h="606882">
                <a:tc>
                  <a:txBody>
                    <a:bodyPr/>
                    <a:lstStyle/>
                    <a:p>
                      <a:pPr indent="0" algn="ctr">
                        <a:lnSpc>
                          <a:spcPct val="100000"/>
                        </a:lnSpc>
                        <a:spcAft>
                          <a:spcPts val="800"/>
                        </a:spcAft>
                      </a:pPr>
                      <a:r>
                        <a:rPr lang="es-EC" sz="1800">
                          <a:effectLst/>
                        </a:rPr>
                        <a:t>Segmento 2</a:t>
                      </a:r>
                      <a:endParaRPr lang="es-ES" sz="1800">
                        <a:effectLst/>
                        <a:latin typeface="Times New Roman"/>
                        <a:ea typeface="Calibri"/>
                        <a:cs typeface="Times New Roman"/>
                      </a:endParaRPr>
                    </a:p>
                  </a:txBody>
                  <a:tcPr marL="68580" marR="68580" marT="0" marB="0"/>
                </a:tc>
                <a:tc>
                  <a:txBody>
                    <a:bodyPr/>
                    <a:lstStyle/>
                    <a:p>
                      <a:pPr indent="0" algn="l">
                        <a:lnSpc>
                          <a:spcPct val="100000"/>
                        </a:lnSpc>
                        <a:spcAft>
                          <a:spcPts val="800"/>
                        </a:spcAft>
                      </a:pPr>
                      <a:r>
                        <a:rPr lang="es-EC" sz="1800" dirty="0">
                          <a:effectLst/>
                        </a:rPr>
                        <a:t>&lt; </a:t>
                      </a:r>
                      <a:r>
                        <a:rPr lang="es-EC" sz="1800" dirty="0" smtClean="0">
                          <a:effectLst/>
                        </a:rPr>
                        <a:t>20`000.000,00 hasta 80´000.000,00</a:t>
                      </a:r>
                      <a:endParaRPr lang="es-ES" sz="1800" dirty="0">
                        <a:effectLst/>
                        <a:latin typeface="Times New Roman"/>
                        <a:ea typeface="Calibri"/>
                        <a:cs typeface="Times New Roman"/>
                      </a:endParaRPr>
                    </a:p>
                  </a:txBody>
                  <a:tcPr marL="68580" marR="68580" marT="0" marB="0"/>
                </a:tc>
              </a:tr>
              <a:tr h="606882">
                <a:tc>
                  <a:txBody>
                    <a:bodyPr/>
                    <a:lstStyle/>
                    <a:p>
                      <a:pPr indent="0" algn="ctr">
                        <a:lnSpc>
                          <a:spcPct val="100000"/>
                        </a:lnSpc>
                        <a:spcAft>
                          <a:spcPts val="800"/>
                        </a:spcAft>
                      </a:pPr>
                      <a:r>
                        <a:rPr lang="es-EC" sz="1800">
                          <a:effectLst/>
                        </a:rPr>
                        <a:t>Segmento 3</a:t>
                      </a:r>
                      <a:endParaRPr lang="es-ES" sz="1800">
                        <a:effectLst/>
                        <a:latin typeface="Times New Roman"/>
                        <a:ea typeface="Calibri"/>
                        <a:cs typeface="Times New Roman"/>
                      </a:endParaRPr>
                    </a:p>
                  </a:txBody>
                  <a:tcPr marL="68580" marR="68580" marT="0" marB="0"/>
                </a:tc>
                <a:tc>
                  <a:txBody>
                    <a:bodyPr/>
                    <a:lstStyle/>
                    <a:p>
                      <a:pPr indent="0" algn="l">
                        <a:lnSpc>
                          <a:spcPct val="100000"/>
                        </a:lnSpc>
                        <a:spcAft>
                          <a:spcPts val="800"/>
                        </a:spcAft>
                      </a:pPr>
                      <a:r>
                        <a:rPr lang="es-EC" sz="1800" dirty="0">
                          <a:effectLst/>
                        </a:rPr>
                        <a:t>&lt; </a:t>
                      </a:r>
                      <a:r>
                        <a:rPr lang="es-EC" sz="1800" dirty="0" smtClean="0">
                          <a:effectLst/>
                        </a:rPr>
                        <a:t>5`000.000,00 </a:t>
                      </a:r>
                      <a:r>
                        <a:rPr lang="es-EC" sz="1800" dirty="0">
                          <a:effectLst/>
                        </a:rPr>
                        <a:t>hasta </a:t>
                      </a:r>
                      <a:r>
                        <a:rPr lang="es-EC" sz="1800" dirty="0" smtClean="0">
                          <a:effectLst/>
                        </a:rPr>
                        <a:t>20`000.000,00</a:t>
                      </a:r>
                      <a:endParaRPr lang="es-ES" sz="1800" dirty="0">
                        <a:effectLst/>
                        <a:latin typeface="Times New Roman"/>
                        <a:ea typeface="Calibri"/>
                        <a:cs typeface="Times New Roman"/>
                      </a:endParaRPr>
                    </a:p>
                  </a:txBody>
                  <a:tcPr marL="68580" marR="68580" marT="0" marB="0"/>
                </a:tc>
              </a:tr>
              <a:tr h="606882">
                <a:tc>
                  <a:txBody>
                    <a:bodyPr/>
                    <a:lstStyle/>
                    <a:p>
                      <a:pPr indent="0" algn="ctr">
                        <a:lnSpc>
                          <a:spcPct val="100000"/>
                        </a:lnSpc>
                        <a:spcAft>
                          <a:spcPts val="800"/>
                        </a:spcAft>
                      </a:pPr>
                      <a:r>
                        <a:rPr lang="es-EC" sz="1800">
                          <a:effectLst/>
                        </a:rPr>
                        <a:t>Segmento 4</a:t>
                      </a:r>
                      <a:endParaRPr lang="es-ES" sz="1800">
                        <a:effectLst/>
                        <a:latin typeface="Times New Roman"/>
                        <a:ea typeface="Calibri"/>
                        <a:cs typeface="Times New Roman"/>
                      </a:endParaRPr>
                    </a:p>
                  </a:txBody>
                  <a:tcPr marL="68580" marR="68580" marT="0" marB="0"/>
                </a:tc>
                <a:tc>
                  <a:txBody>
                    <a:bodyPr/>
                    <a:lstStyle/>
                    <a:p>
                      <a:pPr indent="0" algn="l">
                        <a:lnSpc>
                          <a:spcPct val="100000"/>
                        </a:lnSpc>
                        <a:spcAft>
                          <a:spcPts val="800"/>
                        </a:spcAft>
                      </a:pPr>
                      <a:r>
                        <a:rPr lang="es-EC" sz="1800" dirty="0">
                          <a:effectLst/>
                        </a:rPr>
                        <a:t>&lt; </a:t>
                      </a:r>
                      <a:r>
                        <a:rPr lang="es-EC" sz="1800" dirty="0" smtClean="0">
                          <a:effectLst/>
                        </a:rPr>
                        <a:t>1`000.000,00 hasta 5`000.000,00</a:t>
                      </a:r>
                      <a:endParaRPr lang="es-ES" sz="1800" dirty="0">
                        <a:effectLst/>
                        <a:latin typeface="Times New Roman"/>
                        <a:ea typeface="Calibri"/>
                        <a:cs typeface="Times New Roman"/>
                      </a:endParaRPr>
                    </a:p>
                  </a:txBody>
                  <a:tcPr marL="68580" marR="68580" marT="0" marB="0"/>
                </a:tc>
              </a:tr>
              <a:tr h="353224">
                <a:tc>
                  <a:txBody>
                    <a:bodyPr/>
                    <a:lstStyle/>
                    <a:p>
                      <a:pPr indent="0" algn="ctr">
                        <a:lnSpc>
                          <a:spcPct val="100000"/>
                        </a:lnSpc>
                        <a:spcAft>
                          <a:spcPts val="800"/>
                        </a:spcAft>
                      </a:pPr>
                      <a:r>
                        <a:rPr lang="es-EC" sz="1800" dirty="0">
                          <a:effectLst/>
                        </a:rPr>
                        <a:t>Segmento 5</a:t>
                      </a:r>
                      <a:endParaRPr lang="es-ES" sz="1800" dirty="0">
                        <a:effectLst/>
                        <a:latin typeface="Times New Roman"/>
                        <a:ea typeface="Calibri"/>
                        <a:cs typeface="Times New Roman"/>
                      </a:endParaRPr>
                    </a:p>
                  </a:txBody>
                  <a:tcPr marL="68580" marR="68580" marT="0" marB="0"/>
                </a:tc>
                <a:tc>
                  <a:txBody>
                    <a:bodyPr/>
                    <a:lstStyle/>
                    <a:p>
                      <a:pPr indent="0" algn="l">
                        <a:lnSpc>
                          <a:spcPct val="100000"/>
                        </a:lnSpc>
                        <a:spcAft>
                          <a:spcPts val="800"/>
                        </a:spcAft>
                      </a:pPr>
                      <a:r>
                        <a:rPr lang="es-EC" sz="1800" dirty="0">
                          <a:effectLst/>
                        </a:rPr>
                        <a:t>Hasta </a:t>
                      </a:r>
                      <a:r>
                        <a:rPr lang="es-EC" sz="1800" dirty="0" smtClean="0">
                          <a:effectLst/>
                        </a:rPr>
                        <a:t>1`000.000,00 </a:t>
                      </a:r>
                      <a:endParaRPr lang="es-ES" sz="1800" dirty="0">
                        <a:effectLst/>
                        <a:latin typeface="Times New Roman"/>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45583347"/>
              </p:ext>
            </p:extLst>
          </p:nvPr>
        </p:nvGraphicFramePr>
        <p:xfrm>
          <a:off x="323528" y="3789042"/>
          <a:ext cx="4752528" cy="2520279"/>
        </p:xfrm>
        <a:graphic>
          <a:graphicData uri="http://schemas.openxmlformats.org/drawingml/2006/table">
            <a:tbl>
              <a:tblPr firstRow="1" firstCol="1" bandRow="1">
                <a:tableStyleId>{1FECB4D8-DB02-4DC6-A0A2-4F2EBAE1DC90}</a:tableStyleId>
              </a:tblPr>
              <a:tblGrid>
                <a:gridCol w="1563608"/>
                <a:gridCol w="1869586"/>
                <a:gridCol w="1319334"/>
              </a:tblGrid>
              <a:tr h="368256">
                <a:tc>
                  <a:txBody>
                    <a:bodyPr/>
                    <a:lstStyle/>
                    <a:p>
                      <a:pPr indent="0" algn="just">
                        <a:lnSpc>
                          <a:spcPct val="100000"/>
                        </a:lnSpc>
                        <a:spcAft>
                          <a:spcPts val="0"/>
                        </a:spcAft>
                      </a:pPr>
                      <a:r>
                        <a:rPr lang="es-EC" sz="1800" dirty="0">
                          <a:effectLst/>
                        </a:rPr>
                        <a:t>Segmento</a:t>
                      </a:r>
                      <a:endParaRPr lang="es-ES" sz="1800" dirty="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COAC</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dirty="0">
                          <a:effectLst/>
                        </a:rPr>
                        <a:t>%</a:t>
                      </a:r>
                      <a:endParaRPr lang="es-ES" sz="1800" dirty="0">
                        <a:effectLst/>
                        <a:latin typeface="Times New Roman"/>
                        <a:ea typeface="Calibri"/>
                        <a:cs typeface="Times New Roman"/>
                      </a:endParaRPr>
                    </a:p>
                  </a:txBody>
                  <a:tcPr marL="68580" marR="68580" marT="0" marB="0"/>
                </a:tc>
              </a:tr>
              <a:tr h="368256">
                <a:tc>
                  <a:txBody>
                    <a:bodyPr/>
                    <a:lstStyle/>
                    <a:p>
                      <a:pPr indent="0" algn="just">
                        <a:lnSpc>
                          <a:spcPct val="100000"/>
                        </a:lnSpc>
                        <a:spcAft>
                          <a:spcPts val="0"/>
                        </a:spcAft>
                      </a:pPr>
                      <a:r>
                        <a:rPr lang="es-EC" sz="1800" dirty="0">
                          <a:effectLst/>
                        </a:rPr>
                        <a:t>Segmento 1</a:t>
                      </a:r>
                      <a:endParaRPr lang="es-ES" sz="1800" dirty="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25</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2,84%</a:t>
                      </a:r>
                      <a:endParaRPr lang="es-ES" sz="1800">
                        <a:effectLst/>
                        <a:latin typeface="Times New Roman"/>
                        <a:ea typeface="Calibri"/>
                        <a:cs typeface="Times New Roman"/>
                      </a:endParaRPr>
                    </a:p>
                  </a:txBody>
                  <a:tcPr marL="68580" marR="68580" marT="0" marB="0"/>
                </a:tc>
              </a:tr>
              <a:tr h="368256">
                <a:tc>
                  <a:txBody>
                    <a:bodyPr/>
                    <a:lstStyle/>
                    <a:p>
                      <a:pPr indent="0" algn="just">
                        <a:lnSpc>
                          <a:spcPct val="100000"/>
                        </a:lnSpc>
                        <a:spcAft>
                          <a:spcPts val="0"/>
                        </a:spcAft>
                      </a:pPr>
                      <a:r>
                        <a:rPr lang="es-EC" sz="1800">
                          <a:effectLst/>
                        </a:rPr>
                        <a:t>Segmento 2</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34</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3,86%</a:t>
                      </a:r>
                      <a:endParaRPr lang="es-ES" sz="1800">
                        <a:effectLst/>
                        <a:latin typeface="Times New Roman"/>
                        <a:ea typeface="Calibri"/>
                        <a:cs typeface="Times New Roman"/>
                      </a:endParaRPr>
                    </a:p>
                  </a:txBody>
                  <a:tcPr marL="68580" marR="68580" marT="0" marB="0"/>
                </a:tc>
              </a:tr>
              <a:tr h="368256">
                <a:tc>
                  <a:txBody>
                    <a:bodyPr/>
                    <a:lstStyle/>
                    <a:p>
                      <a:pPr indent="0" algn="just">
                        <a:lnSpc>
                          <a:spcPct val="100000"/>
                        </a:lnSpc>
                        <a:spcAft>
                          <a:spcPts val="0"/>
                        </a:spcAft>
                      </a:pPr>
                      <a:r>
                        <a:rPr lang="es-EC" sz="1800">
                          <a:effectLst/>
                        </a:rPr>
                        <a:t>Segmento 3</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87</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9,88%</a:t>
                      </a:r>
                      <a:endParaRPr lang="es-ES" sz="1800">
                        <a:effectLst/>
                        <a:latin typeface="Times New Roman"/>
                        <a:ea typeface="Calibri"/>
                        <a:cs typeface="Times New Roman"/>
                      </a:endParaRPr>
                    </a:p>
                  </a:txBody>
                  <a:tcPr marL="68580" marR="68580" marT="0" marB="0"/>
                </a:tc>
              </a:tr>
              <a:tr h="349371">
                <a:tc>
                  <a:txBody>
                    <a:bodyPr/>
                    <a:lstStyle/>
                    <a:p>
                      <a:pPr indent="0" algn="just">
                        <a:lnSpc>
                          <a:spcPct val="100000"/>
                        </a:lnSpc>
                        <a:spcAft>
                          <a:spcPts val="0"/>
                        </a:spcAft>
                      </a:pPr>
                      <a:r>
                        <a:rPr lang="es-EC" sz="1800">
                          <a:effectLst/>
                        </a:rPr>
                        <a:t>Segmento 4</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188</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21,34%</a:t>
                      </a:r>
                      <a:endParaRPr lang="es-ES" sz="1800">
                        <a:effectLst/>
                        <a:latin typeface="Times New Roman"/>
                        <a:ea typeface="Calibri"/>
                        <a:cs typeface="Times New Roman"/>
                      </a:endParaRPr>
                    </a:p>
                  </a:txBody>
                  <a:tcPr marL="68580" marR="68580" marT="0" marB="0"/>
                </a:tc>
              </a:tr>
              <a:tr h="368256">
                <a:tc>
                  <a:txBody>
                    <a:bodyPr/>
                    <a:lstStyle/>
                    <a:p>
                      <a:pPr indent="0" algn="just">
                        <a:lnSpc>
                          <a:spcPct val="100000"/>
                        </a:lnSpc>
                        <a:spcAft>
                          <a:spcPts val="0"/>
                        </a:spcAft>
                      </a:pPr>
                      <a:r>
                        <a:rPr lang="es-EC" sz="1800">
                          <a:effectLst/>
                        </a:rPr>
                        <a:t>Segmento 5</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547</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62,09%</a:t>
                      </a:r>
                      <a:endParaRPr lang="es-ES" sz="1800">
                        <a:effectLst/>
                        <a:latin typeface="Times New Roman"/>
                        <a:ea typeface="Calibri"/>
                        <a:cs typeface="Times New Roman"/>
                      </a:endParaRPr>
                    </a:p>
                  </a:txBody>
                  <a:tcPr marL="68580" marR="68580" marT="0" marB="0"/>
                </a:tc>
              </a:tr>
              <a:tr h="329628">
                <a:tc>
                  <a:txBody>
                    <a:bodyPr/>
                    <a:lstStyle/>
                    <a:p>
                      <a:pPr indent="0" algn="just">
                        <a:lnSpc>
                          <a:spcPct val="100000"/>
                        </a:lnSpc>
                        <a:spcAft>
                          <a:spcPts val="0"/>
                        </a:spcAft>
                      </a:pPr>
                      <a:r>
                        <a:rPr lang="es-EC" sz="1800">
                          <a:effectLst/>
                        </a:rPr>
                        <a:t>TOTAL</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a:effectLst/>
                        </a:rPr>
                        <a:t>881</a:t>
                      </a:r>
                      <a:endParaRPr lang="es-ES" sz="1800">
                        <a:effectLst/>
                        <a:latin typeface="Times New Roman"/>
                        <a:ea typeface="Calibri"/>
                        <a:cs typeface="Times New Roman"/>
                      </a:endParaRPr>
                    </a:p>
                  </a:txBody>
                  <a:tcPr marL="68580" marR="68580" marT="0" marB="0"/>
                </a:tc>
                <a:tc>
                  <a:txBody>
                    <a:bodyPr/>
                    <a:lstStyle/>
                    <a:p>
                      <a:pPr indent="0" algn="ctr">
                        <a:lnSpc>
                          <a:spcPct val="100000"/>
                        </a:lnSpc>
                        <a:spcAft>
                          <a:spcPts val="0"/>
                        </a:spcAft>
                      </a:pPr>
                      <a:r>
                        <a:rPr lang="es-EC" sz="1800" dirty="0">
                          <a:effectLst/>
                        </a:rPr>
                        <a:t>100,00%</a:t>
                      </a:r>
                      <a:endParaRPr lang="es-ES" sz="1800" dirty="0">
                        <a:effectLst/>
                        <a:latin typeface="Times New Roman"/>
                        <a:ea typeface="Calibri"/>
                        <a:cs typeface="Times New Roman"/>
                      </a:endParaRPr>
                    </a:p>
                  </a:txBody>
                  <a:tcPr marL="68580" marR="68580" marT="0" marB="0"/>
                </a:tc>
              </a:tr>
            </a:tbl>
          </a:graphicData>
        </a:graphic>
      </p:graphicFrame>
      <p:sp>
        <p:nvSpPr>
          <p:cNvPr id="8" name="7 Cerrar llave"/>
          <p:cNvSpPr/>
          <p:nvPr/>
        </p:nvSpPr>
        <p:spPr>
          <a:xfrm>
            <a:off x="5220072" y="4221088"/>
            <a:ext cx="144016" cy="936104"/>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S"/>
          </a:p>
        </p:txBody>
      </p:sp>
      <p:sp>
        <p:nvSpPr>
          <p:cNvPr id="9" name="8 Rectángulo"/>
          <p:cNvSpPr/>
          <p:nvPr/>
        </p:nvSpPr>
        <p:spPr>
          <a:xfrm>
            <a:off x="5940152" y="4221088"/>
            <a:ext cx="2448272" cy="12241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b="1" dirty="0" smtClean="0"/>
              <a:t>16,58%</a:t>
            </a:r>
            <a:endParaRPr lang="es-ES" sz="2400" b="1" dirty="0"/>
          </a:p>
        </p:txBody>
      </p:sp>
    </p:spTree>
    <p:extLst>
      <p:ext uri="{BB962C8B-B14F-4D97-AF65-F5344CB8AC3E}">
        <p14:creationId xmlns:p14="http://schemas.microsoft.com/office/powerpoint/2010/main" val="227337638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Marcador de contenido"/>
          <p:cNvGraphicFramePr>
            <a:graphicFrameLocks noGrp="1"/>
          </p:cNvGraphicFramePr>
          <p:nvPr>
            <p:ph idx="1"/>
            <p:extLst>
              <p:ext uri="{D42A27DB-BD31-4B8C-83A1-F6EECF244321}">
                <p14:modId xmlns:p14="http://schemas.microsoft.com/office/powerpoint/2010/main" val="804580711"/>
              </p:ext>
            </p:extLst>
          </p:nvPr>
        </p:nvGraphicFramePr>
        <p:xfrm>
          <a:off x="135324" y="2414494"/>
          <a:ext cx="4248472" cy="190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p:cNvPicPr/>
          <p:nvPr/>
        </p:nvPicPr>
        <p:blipFill>
          <a:blip r:embed="rId7">
            <a:extLst>
              <a:ext uri="{28A0092B-C50C-407E-A947-70E740481C1C}">
                <a14:useLocalDpi xmlns:a14="http://schemas.microsoft.com/office/drawing/2010/main" val="0"/>
              </a:ext>
            </a:extLst>
          </a:blip>
          <a:srcRect/>
          <a:stretch>
            <a:fillRect/>
          </a:stretch>
        </p:blipFill>
        <p:spPr bwMode="auto">
          <a:xfrm>
            <a:off x="4499992" y="332656"/>
            <a:ext cx="4490319" cy="6068753"/>
          </a:xfrm>
          <a:prstGeom prst="rect">
            <a:avLst/>
          </a:prstGeom>
          <a:noFill/>
        </p:spPr>
      </p:pic>
    </p:spTree>
    <p:extLst>
      <p:ext uri="{BB962C8B-B14F-4D97-AF65-F5344CB8AC3E}">
        <p14:creationId xmlns:p14="http://schemas.microsoft.com/office/powerpoint/2010/main" val="305986722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9 Imagen">
            <a:extLst>
              <a:ext uri="{FF2B5EF4-FFF2-40B4-BE49-F238E27FC236}">
                <a16:creationId xmlns:a16="http://schemas.microsoft.com/office/drawing/2014/main" xmlns="" id="{2159C483-9ABA-4C63-8D5A-03E22DD3871E}"/>
              </a:ext>
            </a:extLst>
          </p:cNvPr>
          <p:cNvPicPr/>
          <p:nvPr/>
        </p:nvPicPr>
        <p:blipFill rotWithShape="1">
          <a:blip r:embed="rId2">
            <a:extLst>
              <a:ext uri="{28A0092B-C50C-407E-A947-70E740481C1C}">
                <a14:useLocalDpi xmlns:a14="http://schemas.microsoft.com/office/drawing/2010/main" val="0"/>
              </a:ext>
            </a:extLst>
          </a:blip>
          <a:srcRect l="3297" r="3888"/>
          <a:stretch/>
        </p:blipFill>
        <p:spPr bwMode="auto">
          <a:xfrm>
            <a:off x="166600" y="836711"/>
            <a:ext cx="8810799" cy="5184577"/>
          </a:xfrm>
          <a:prstGeom prst="rect">
            <a:avLst/>
          </a:prstGeom>
          <a:noFill/>
        </p:spPr>
      </p:pic>
      <p:pic>
        <p:nvPicPr>
          <p:cNvPr id="6" name="Imagen 5">
            <a:extLst>
              <a:ext uri="{FF2B5EF4-FFF2-40B4-BE49-F238E27FC236}">
                <a16:creationId xmlns:a16="http://schemas.microsoft.com/office/drawing/2014/main" xmlns="" id="{16B7D2E4-2CBD-4687-ACDB-F48EFAFE451B}"/>
              </a:ext>
            </a:extLst>
          </p:cNvPr>
          <p:cNvPicPr>
            <a:picLocks noChangeAspect="1"/>
          </p:cNvPicPr>
          <p:nvPr/>
        </p:nvPicPr>
        <p:blipFill>
          <a:blip r:embed="rId3"/>
          <a:stretch>
            <a:fillRect/>
          </a:stretch>
        </p:blipFill>
        <p:spPr>
          <a:xfrm>
            <a:off x="193777" y="833142"/>
            <a:ext cx="8815580" cy="5188146"/>
          </a:xfrm>
          <a:prstGeom prst="rect">
            <a:avLst/>
          </a:prstGeom>
        </p:spPr>
      </p:pic>
    </p:spTree>
    <p:extLst>
      <p:ext uri="{BB962C8B-B14F-4D97-AF65-F5344CB8AC3E}">
        <p14:creationId xmlns:p14="http://schemas.microsoft.com/office/powerpoint/2010/main" val="331935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71189" y="20297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a:latin typeface="Aharoni" panose="02010803020104030203" pitchFamily="2" charset="-79"/>
                <a:cs typeface="Aharoni" panose="02010803020104030203" pitchFamily="2" charset="-79"/>
              </a:rPr>
              <a:t>Marco Metodológico </a:t>
            </a:r>
          </a:p>
        </p:txBody>
      </p:sp>
      <p:graphicFrame>
        <p:nvGraphicFramePr>
          <p:cNvPr id="5" name="Diagrama 1"/>
          <p:cNvGraphicFramePr/>
          <p:nvPr>
            <p:extLst>
              <p:ext uri="{D42A27DB-BD31-4B8C-83A1-F6EECF244321}">
                <p14:modId xmlns:p14="http://schemas.microsoft.com/office/powerpoint/2010/main" val="2940357148"/>
              </p:ext>
            </p:extLst>
          </p:nvPr>
        </p:nvGraphicFramePr>
        <p:xfrm>
          <a:off x="13989" y="2276872"/>
          <a:ext cx="9144000"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574801"/>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Diagrama">
            <a:extLst>
              <a:ext uri="{FF2B5EF4-FFF2-40B4-BE49-F238E27FC236}">
                <a16:creationId xmlns:a16="http://schemas.microsoft.com/office/drawing/2014/main" xmlns="" id="{FFBD84DA-A8CC-4EA8-9119-55A5225D34D3}"/>
              </a:ext>
            </a:extLst>
          </p:cNvPr>
          <p:cNvGraphicFramePr/>
          <p:nvPr>
            <p:extLst>
              <p:ext uri="{D42A27DB-BD31-4B8C-83A1-F6EECF244321}">
                <p14:modId xmlns:p14="http://schemas.microsoft.com/office/powerpoint/2010/main" val="2308428259"/>
              </p:ext>
            </p:extLst>
          </p:nvPr>
        </p:nvGraphicFramePr>
        <p:xfrm>
          <a:off x="179512" y="3573016"/>
          <a:ext cx="8640960" cy="284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5 Tabla">
            <a:extLst>
              <a:ext uri="{FF2B5EF4-FFF2-40B4-BE49-F238E27FC236}">
                <a16:creationId xmlns:a16="http://schemas.microsoft.com/office/drawing/2014/main" xmlns="" id="{9CCDB0FB-88F4-42F7-85F5-B1FD805F75C5}"/>
              </a:ext>
            </a:extLst>
          </p:cNvPr>
          <p:cNvGraphicFramePr>
            <a:graphicFrameLocks noGrp="1"/>
          </p:cNvGraphicFramePr>
          <p:nvPr>
            <p:extLst>
              <p:ext uri="{D42A27DB-BD31-4B8C-83A1-F6EECF244321}">
                <p14:modId xmlns:p14="http://schemas.microsoft.com/office/powerpoint/2010/main" val="3943546517"/>
              </p:ext>
            </p:extLst>
          </p:nvPr>
        </p:nvGraphicFramePr>
        <p:xfrm>
          <a:off x="2175824" y="1831798"/>
          <a:ext cx="5132480" cy="1368152"/>
        </p:xfrm>
        <a:graphic>
          <a:graphicData uri="http://schemas.openxmlformats.org/drawingml/2006/table">
            <a:tbl>
              <a:tblPr firstRow="1" firstCol="1" bandRow="1">
                <a:tableStyleId>{793D81CF-94F2-401A-BA57-92F5A7B2D0C5}</a:tableStyleId>
              </a:tblPr>
              <a:tblGrid>
                <a:gridCol w="1597265">
                  <a:extLst>
                    <a:ext uri="{9D8B030D-6E8A-4147-A177-3AD203B41FA5}">
                      <a16:colId xmlns:a16="http://schemas.microsoft.com/office/drawing/2014/main" xmlns="" val="20000"/>
                    </a:ext>
                  </a:extLst>
                </a:gridCol>
                <a:gridCol w="1735015">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tblGrid>
              <a:tr h="370341">
                <a:tc>
                  <a:txBody>
                    <a:bodyPr/>
                    <a:lstStyle/>
                    <a:p>
                      <a:pPr indent="0" algn="ctr">
                        <a:lnSpc>
                          <a:spcPts val="1440"/>
                        </a:lnSpc>
                        <a:spcAft>
                          <a:spcPts val="800"/>
                        </a:spcAft>
                      </a:pPr>
                      <a:r>
                        <a:rPr lang="es-EC" sz="1600" dirty="0">
                          <a:effectLst/>
                        </a:rPr>
                        <a:t>Dependientes</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dirty="0">
                          <a:effectLst/>
                        </a:rPr>
                        <a:t>Interdependientes</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dirty="0" err="1">
                          <a:effectLst/>
                        </a:rPr>
                        <a:t>Covariables</a:t>
                      </a:r>
                      <a:endParaRPr lang="es-ES"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0"/>
                  </a:ext>
                </a:extLst>
              </a:tr>
              <a:tr h="997811">
                <a:tc>
                  <a:txBody>
                    <a:bodyPr/>
                    <a:lstStyle/>
                    <a:p>
                      <a:pPr indent="0" algn="ctr">
                        <a:lnSpc>
                          <a:spcPts val="1440"/>
                        </a:lnSpc>
                        <a:spcAft>
                          <a:spcPts val="800"/>
                        </a:spcAft>
                      </a:pPr>
                      <a:r>
                        <a:rPr lang="es-EC" sz="1800" b="0" dirty="0">
                          <a:effectLst/>
                        </a:rPr>
                        <a:t>Liquidez</a:t>
                      </a:r>
                      <a:endParaRPr lang="es-ES" sz="1800" b="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a:effectLst/>
                        </a:rPr>
                        <a:t>Responsabilidad Social Empresarial</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Fondos Disponibles/Total Depósitos a Corto Plazo</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8" name="4 CuadroTexto">
            <a:extLst>
              <a:ext uri="{FF2B5EF4-FFF2-40B4-BE49-F238E27FC236}">
                <a16:creationId xmlns:a16="http://schemas.microsoft.com/office/drawing/2014/main" xmlns="" id="{784BDB19-C0FA-4F19-AFD3-449279DC6A38}"/>
              </a:ext>
            </a:extLst>
          </p:cNvPr>
          <p:cNvSpPr txBox="1"/>
          <p:nvPr/>
        </p:nvSpPr>
        <p:spPr>
          <a:xfrm>
            <a:off x="3138410" y="1005988"/>
            <a:ext cx="2867179" cy="523220"/>
          </a:xfrm>
          <a:prstGeom prst="rect">
            <a:avLst/>
          </a:prstGeom>
          <a:noFill/>
        </p:spPr>
        <p:txBody>
          <a:bodyPr wrap="square" rtlCol="0">
            <a:spAutoFit/>
          </a:bodyPr>
          <a:lstStyle/>
          <a:p>
            <a:pPr algn="ctr"/>
            <a:r>
              <a:rPr lang="es-ES" sz="2800" dirty="0">
                <a:latin typeface="Aharoni" panose="02010803020104030203" pitchFamily="2" charset="-79"/>
                <a:cs typeface="Aharoni" panose="02010803020104030203" pitchFamily="2" charset="-79"/>
              </a:rPr>
              <a:t>Variables</a:t>
            </a:r>
          </a:p>
        </p:txBody>
      </p:sp>
    </p:spTree>
    <p:extLst>
      <p:ext uri="{BB962C8B-B14F-4D97-AF65-F5344CB8AC3E}">
        <p14:creationId xmlns:p14="http://schemas.microsoft.com/office/powerpoint/2010/main" val="255280178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43056878"/>
              </p:ext>
            </p:extLst>
          </p:nvPr>
        </p:nvGraphicFramePr>
        <p:xfrm>
          <a:off x="1151620" y="728700"/>
          <a:ext cx="6840760" cy="270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434838316"/>
              </p:ext>
            </p:extLst>
          </p:nvPr>
        </p:nvGraphicFramePr>
        <p:xfrm>
          <a:off x="1151620" y="3717032"/>
          <a:ext cx="6804755" cy="2556285"/>
        </p:xfrm>
        <a:graphic>
          <a:graphicData uri="http://schemas.openxmlformats.org/drawingml/2006/table">
            <a:tbl>
              <a:tblPr firstRow="1" firstCol="1" bandRow="1">
                <a:tableStyleId>{5A111915-BE36-4E01-A7E5-04B1672EAD32}</a:tableStyleId>
              </a:tblPr>
              <a:tblGrid>
                <a:gridCol w="2402573">
                  <a:extLst>
                    <a:ext uri="{9D8B030D-6E8A-4147-A177-3AD203B41FA5}">
                      <a16:colId xmlns:a16="http://schemas.microsoft.com/office/drawing/2014/main" xmlns="" val="20000"/>
                    </a:ext>
                  </a:extLst>
                </a:gridCol>
                <a:gridCol w="2456249">
                  <a:extLst>
                    <a:ext uri="{9D8B030D-6E8A-4147-A177-3AD203B41FA5}">
                      <a16:colId xmlns:a16="http://schemas.microsoft.com/office/drawing/2014/main" xmlns="" val="20001"/>
                    </a:ext>
                  </a:extLst>
                </a:gridCol>
                <a:gridCol w="1945933">
                  <a:extLst>
                    <a:ext uri="{9D8B030D-6E8A-4147-A177-3AD203B41FA5}">
                      <a16:colId xmlns:a16="http://schemas.microsoft.com/office/drawing/2014/main" xmlns="" val="20002"/>
                    </a:ext>
                  </a:extLst>
                </a:gridCol>
              </a:tblGrid>
              <a:tr h="696810">
                <a:tc>
                  <a:txBody>
                    <a:bodyPr/>
                    <a:lstStyle/>
                    <a:p>
                      <a:pPr indent="0" algn="ctr">
                        <a:lnSpc>
                          <a:spcPts val="1440"/>
                        </a:lnSpc>
                        <a:spcAft>
                          <a:spcPts val="800"/>
                        </a:spcAft>
                      </a:pPr>
                      <a:r>
                        <a:rPr lang="es-EC" sz="1800" dirty="0">
                          <a:effectLst/>
                        </a:rPr>
                        <a:t>Dimensión</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a:effectLst/>
                        </a:rPr>
                        <a:t>Indicadores del GRI G4</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Total Indicadores</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0"/>
                  </a:ext>
                </a:extLst>
              </a:tr>
              <a:tr h="371895">
                <a:tc>
                  <a:txBody>
                    <a:bodyPr/>
                    <a:lstStyle/>
                    <a:p>
                      <a:pPr indent="0" algn="just">
                        <a:lnSpc>
                          <a:spcPts val="1440"/>
                        </a:lnSpc>
                        <a:spcAft>
                          <a:spcPts val="800"/>
                        </a:spcAft>
                      </a:pPr>
                      <a:r>
                        <a:rPr lang="es-EC" sz="1800">
                          <a:effectLst/>
                        </a:rPr>
                        <a:t>Básica</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a:effectLst/>
                        </a:rPr>
                        <a:t>G4-1 al G4-58</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a:effectLst/>
                        </a:rPr>
                        <a:t>58 indicadores</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1"/>
                  </a:ext>
                </a:extLst>
              </a:tr>
              <a:tr h="371895">
                <a:tc>
                  <a:txBody>
                    <a:bodyPr/>
                    <a:lstStyle/>
                    <a:p>
                      <a:pPr indent="0" algn="just">
                        <a:lnSpc>
                          <a:spcPts val="1440"/>
                        </a:lnSpc>
                        <a:spcAft>
                          <a:spcPts val="800"/>
                        </a:spcAft>
                      </a:pPr>
                      <a:r>
                        <a:rPr lang="es-EC" sz="1800">
                          <a:effectLst/>
                        </a:rPr>
                        <a:t>Económica</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a:effectLst/>
                        </a:rPr>
                        <a:t>G4-EC1 al G4-EC9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a:effectLst/>
                        </a:rPr>
                        <a:t>9 indicadores</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2"/>
                  </a:ext>
                </a:extLst>
              </a:tr>
              <a:tr h="371895">
                <a:tc>
                  <a:txBody>
                    <a:bodyPr/>
                    <a:lstStyle/>
                    <a:p>
                      <a:pPr indent="0" algn="just">
                        <a:lnSpc>
                          <a:spcPts val="1440"/>
                        </a:lnSpc>
                        <a:spcAft>
                          <a:spcPts val="800"/>
                        </a:spcAft>
                      </a:pPr>
                      <a:r>
                        <a:rPr lang="es-EC" sz="1800">
                          <a:effectLst/>
                        </a:rPr>
                        <a:t>Medio Ambiental</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a:effectLst/>
                        </a:rPr>
                        <a:t>G4-EN1 al G4-EN34</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34 indicadores</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3"/>
                  </a:ext>
                </a:extLst>
              </a:tr>
              <a:tr h="371895">
                <a:tc>
                  <a:txBody>
                    <a:bodyPr/>
                    <a:lstStyle/>
                    <a:p>
                      <a:pPr indent="0" algn="just">
                        <a:lnSpc>
                          <a:spcPts val="1440"/>
                        </a:lnSpc>
                        <a:spcAft>
                          <a:spcPts val="800"/>
                        </a:spcAft>
                      </a:pPr>
                      <a:r>
                        <a:rPr lang="es-EC" sz="1800">
                          <a:effectLst/>
                        </a:rPr>
                        <a:t>Social</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a:effectLst/>
                        </a:rPr>
                        <a:t>G4-LA1 al G4-PR9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a:effectLst/>
                        </a:rPr>
                        <a:t>48 indicadores</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4"/>
                  </a:ext>
                </a:extLst>
              </a:tr>
              <a:tr h="371895">
                <a:tc>
                  <a:txBody>
                    <a:bodyPr/>
                    <a:lstStyle/>
                    <a:p>
                      <a:pPr indent="0" algn="just">
                        <a:lnSpc>
                          <a:spcPts val="1440"/>
                        </a:lnSpc>
                        <a:spcAft>
                          <a:spcPts val="800"/>
                        </a:spcAft>
                      </a:pPr>
                      <a:r>
                        <a:rPr lang="es-EC" sz="1800">
                          <a:effectLst/>
                        </a:rPr>
                        <a:t>Total por Dimensión</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pPr>
                      <a:endParaRPr lang="es-ES" sz="1800">
                        <a:effectLst/>
                        <a:latin typeface="Times New Roman"/>
                        <a:cs typeface="Times New Roman"/>
                      </a:endParaRPr>
                    </a:p>
                  </a:txBody>
                  <a:tcPr marL="68580" marR="68580" marT="0" marB="0" anchor="ctr"/>
                </a:tc>
                <a:tc>
                  <a:txBody>
                    <a:bodyPr/>
                    <a:lstStyle/>
                    <a:p>
                      <a:pPr indent="0" algn="ctr">
                        <a:lnSpc>
                          <a:spcPts val="1440"/>
                        </a:lnSpc>
                        <a:spcAft>
                          <a:spcPts val="800"/>
                        </a:spcAft>
                      </a:pPr>
                      <a:r>
                        <a:rPr lang="es-EC" sz="1800" dirty="0">
                          <a:effectLst/>
                        </a:rPr>
                        <a:t>149 indicadores</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95325440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791684450"/>
              </p:ext>
            </p:extLst>
          </p:nvPr>
        </p:nvGraphicFramePr>
        <p:xfrm>
          <a:off x="1043609" y="4365104"/>
          <a:ext cx="7426464" cy="2066796"/>
        </p:xfrm>
        <a:graphic>
          <a:graphicData uri="http://schemas.openxmlformats.org/drawingml/2006/table">
            <a:tbl>
              <a:tblPr firstRow="1" firstCol="1" bandRow="1">
                <a:tableStyleId>{5A111915-BE36-4E01-A7E5-04B1672EAD32}</a:tableStyleId>
              </a:tblPr>
              <a:tblGrid>
                <a:gridCol w="2622081">
                  <a:extLst>
                    <a:ext uri="{9D8B030D-6E8A-4147-A177-3AD203B41FA5}">
                      <a16:colId xmlns:a16="http://schemas.microsoft.com/office/drawing/2014/main" xmlns="" val="20000"/>
                    </a:ext>
                  </a:extLst>
                </a:gridCol>
                <a:gridCol w="2680662">
                  <a:extLst>
                    <a:ext uri="{9D8B030D-6E8A-4147-A177-3AD203B41FA5}">
                      <a16:colId xmlns:a16="http://schemas.microsoft.com/office/drawing/2014/main" xmlns="" val="20001"/>
                    </a:ext>
                  </a:extLst>
                </a:gridCol>
                <a:gridCol w="2123721">
                  <a:extLst>
                    <a:ext uri="{9D8B030D-6E8A-4147-A177-3AD203B41FA5}">
                      <a16:colId xmlns:a16="http://schemas.microsoft.com/office/drawing/2014/main" xmlns="" val="20002"/>
                    </a:ext>
                  </a:extLst>
                </a:gridCol>
              </a:tblGrid>
              <a:tr h="563381">
                <a:tc>
                  <a:txBody>
                    <a:bodyPr/>
                    <a:lstStyle/>
                    <a:p>
                      <a:pPr indent="0" algn="ctr">
                        <a:lnSpc>
                          <a:spcPts val="1440"/>
                        </a:lnSpc>
                        <a:spcAft>
                          <a:spcPts val="800"/>
                        </a:spcAft>
                      </a:pPr>
                      <a:r>
                        <a:rPr lang="es-EC" sz="1800" dirty="0">
                          <a:effectLst/>
                        </a:rPr>
                        <a:t>Dimensión</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Total Indicadores antes de CCE</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Total Indicadores después de CCE</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0"/>
                  </a:ext>
                </a:extLst>
              </a:tr>
              <a:tr h="300683">
                <a:tc>
                  <a:txBody>
                    <a:bodyPr/>
                    <a:lstStyle/>
                    <a:p>
                      <a:pPr indent="0" algn="just">
                        <a:lnSpc>
                          <a:spcPts val="1440"/>
                        </a:lnSpc>
                        <a:spcAft>
                          <a:spcPts val="800"/>
                        </a:spcAft>
                      </a:pPr>
                      <a:r>
                        <a:rPr lang="es-EC" sz="1800">
                          <a:effectLst/>
                        </a:rPr>
                        <a:t>Básica</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58</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48</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1"/>
                  </a:ext>
                </a:extLst>
              </a:tr>
              <a:tr h="300683">
                <a:tc>
                  <a:txBody>
                    <a:bodyPr/>
                    <a:lstStyle/>
                    <a:p>
                      <a:pPr indent="0" algn="just">
                        <a:lnSpc>
                          <a:spcPts val="1440"/>
                        </a:lnSpc>
                        <a:spcAft>
                          <a:spcPts val="800"/>
                        </a:spcAft>
                      </a:pPr>
                      <a:r>
                        <a:rPr lang="es-EC" sz="1800">
                          <a:effectLst/>
                        </a:rPr>
                        <a:t>Económica</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9</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9</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2"/>
                  </a:ext>
                </a:extLst>
              </a:tr>
              <a:tr h="300683">
                <a:tc>
                  <a:txBody>
                    <a:bodyPr/>
                    <a:lstStyle/>
                    <a:p>
                      <a:pPr indent="0" algn="just">
                        <a:lnSpc>
                          <a:spcPts val="1440"/>
                        </a:lnSpc>
                        <a:spcAft>
                          <a:spcPts val="800"/>
                        </a:spcAft>
                      </a:pPr>
                      <a:r>
                        <a:rPr lang="es-EC" sz="1800">
                          <a:effectLst/>
                        </a:rPr>
                        <a:t>Medio Ambiental</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34</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19</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3"/>
                  </a:ext>
                </a:extLst>
              </a:tr>
              <a:tr h="300683">
                <a:tc>
                  <a:txBody>
                    <a:bodyPr/>
                    <a:lstStyle/>
                    <a:p>
                      <a:pPr indent="0" algn="just">
                        <a:lnSpc>
                          <a:spcPts val="1440"/>
                        </a:lnSpc>
                        <a:spcAft>
                          <a:spcPts val="800"/>
                        </a:spcAft>
                      </a:pPr>
                      <a:r>
                        <a:rPr lang="es-EC" sz="1800">
                          <a:effectLst/>
                        </a:rPr>
                        <a:t>Social</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48</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40</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4"/>
                  </a:ext>
                </a:extLst>
              </a:tr>
              <a:tr h="300683">
                <a:tc>
                  <a:txBody>
                    <a:bodyPr/>
                    <a:lstStyle/>
                    <a:p>
                      <a:pPr indent="0" algn="just">
                        <a:lnSpc>
                          <a:spcPts val="1440"/>
                        </a:lnSpc>
                        <a:spcAft>
                          <a:spcPts val="800"/>
                        </a:spcAft>
                      </a:pPr>
                      <a:r>
                        <a:rPr lang="es-EC" sz="1800">
                          <a:effectLst/>
                        </a:rPr>
                        <a:t>Total por Dimensión</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149</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800" dirty="0">
                          <a:effectLst/>
                        </a:rPr>
                        <a:t>116</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5"/>
                  </a:ext>
                </a:extLst>
              </a:tr>
            </a:tbl>
          </a:graphicData>
        </a:graphic>
      </p:graphicFrame>
      <p:graphicFrame>
        <p:nvGraphicFramePr>
          <p:cNvPr id="6" name="5 Diagrama"/>
          <p:cNvGraphicFramePr/>
          <p:nvPr>
            <p:extLst>
              <p:ext uri="{D42A27DB-BD31-4B8C-83A1-F6EECF244321}">
                <p14:modId xmlns:p14="http://schemas.microsoft.com/office/powerpoint/2010/main" val="3752434888"/>
              </p:ext>
            </p:extLst>
          </p:nvPr>
        </p:nvGraphicFramePr>
        <p:xfrm>
          <a:off x="-180528" y="277359"/>
          <a:ext cx="319201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065562006"/>
              </p:ext>
            </p:extLst>
          </p:nvPr>
        </p:nvGraphicFramePr>
        <p:xfrm>
          <a:off x="2411760" y="750195"/>
          <a:ext cx="6518349" cy="3343588"/>
        </p:xfrm>
        <a:graphic>
          <a:graphicData uri="http://schemas.openxmlformats.org/drawingml/2006/table">
            <a:tbl>
              <a:tblPr firstRow="1" firstCol="1" bandRow="1">
                <a:tableStyleId>{69012ECD-51FC-41F1-AA8D-1B2483CD663E}</a:tableStyleId>
              </a:tblPr>
              <a:tblGrid>
                <a:gridCol w="2078557">
                  <a:extLst>
                    <a:ext uri="{9D8B030D-6E8A-4147-A177-3AD203B41FA5}">
                      <a16:colId xmlns:a16="http://schemas.microsoft.com/office/drawing/2014/main" xmlns="" val="20000"/>
                    </a:ext>
                  </a:extLst>
                </a:gridCol>
                <a:gridCol w="988991">
                  <a:extLst>
                    <a:ext uri="{9D8B030D-6E8A-4147-A177-3AD203B41FA5}">
                      <a16:colId xmlns:a16="http://schemas.microsoft.com/office/drawing/2014/main" xmlns="" val="20001"/>
                    </a:ext>
                  </a:extLst>
                </a:gridCol>
                <a:gridCol w="988991">
                  <a:extLst>
                    <a:ext uri="{9D8B030D-6E8A-4147-A177-3AD203B41FA5}">
                      <a16:colId xmlns:a16="http://schemas.microsoft.com/office/drawing/2014/main" xmlns="" val="20002"/>
                    </a:ext>
                  </a:extLst>
                </a:gridCol>
                <a:gridCol w="988991">
                  <a:extLst>
                    <a:ext uri="{9D8B030D-6E8A-4147-A177-3AD203B41FA5}">
                      <a16:colId xmlns:a16="http://schemas.microsoft.com/office/drawing/2014/main" xmlns="" val="20003"/>
                    </a:ext>
                  </a:extLst>
                </a:gridCol>
                <a:gridCol w="1472819">
                  <a:extLst>
                    <a:ext uri="{9D8B030D-6E8A-4147-A177-3AD203B41FA5}">
                      <a16:colId xmlns:a16="http://schemas.microsoft.com/office/drawing/2014/main" xmlns="" val="20004"/>
                    </a:ext>
                  </a:extLst>
                </a:gridCol>
              </a:tblGrid>
              <a:tr h="514618">
                <a:tc>
                  <a:txBody>
                    <a:bodyPr/>
                    <a:lstStyle/>
                    <a:p>
                      <a:pPr indent="0" algn="ctr">
                        <a:lnSpc>
                          <a:spcPts val="1440"/>
                        </a:lnSpc>
                        <a:spcAft>
                          <a:spcPts val="0"/>
                        </a:spcAft>
                      </a:pPr>
                      <a:r>
                        <a:rPr lang="es-EC" sz="1800" dirty="0">
                          <a:effectLst/>
                        </a:rPr>
                        <a:t>Experto</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dirty="0">
                          <a:effectLst/>
                        </a:rPr>
                        <a:t>Kc</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Ka</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K=0,5 (kc+ka)</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Valoración</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0"/>
                  </a:ext>
                </a:extLst>
              </a:tr>
              <a:tr h="282897">
                <a:tc>
                  <a:txBody>
                    <a:bodyPr/>
                    <a:lstStyle/>
                    <a:p>
                      <a:pPr indent="0" algn="just">
                        <a:lnSpc>
                          <a:spcPts val="1440"/>
                        </a:lnSpc>
                        <a:spcAft>
                          <a:spcPts val="0"/>
                        </a:spcAft>
                      </a:pPr>
                      <a:r>
                        <a:rPr lang="es-EC" sz="1800">
                          <a:effectLst/>
                        </a:rPr>
                        <a:t>Experto 1</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ALTO</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1"/>
                  </a:ext>
                </a:extLst>
              </a:tr>
              <a:tr h="282897">
                <a:tc>
                  <a:txBody>
                    <a:bodyPr/>
                    <a:lstStyle/>
                    <a:p>
                      <a:pPr indent="0" algn="just">
                        <a:lnSpc>
                          <a:spcPts val="1440"/>
                        </a:lnSpc>
                        <a:spcAft>
                          <a:spcPts val="0"/>
                        </a:spcAft>
                      </a:pPr>
                      <a:r>
                        <a:rPr lang="es-EC" sz="1800">
                          <a:effectLst/>
                        </a:rPr>
                        <a:t>Experto 2</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1</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0,95</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ALTO</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2"/>
                  </a:ext>
                </a:extLst>
              </a:tr>
              <a:tr h="282897">
                <a:tc>
                  <a:txBody>
                    <a:bodyPr/>
                    <a:lstStyle/>
                    <a:p>
                      <a:pPr indent="0" algn="just">
                        <a:lnSpc>
                          <a:spcPts val="1440"/>
                        </a:lnSpc>
                        <a:spcAft>
                          <a:spcPts val="0"/>
                        </a:spcAft>
                      </a:pPr>
                      <a:r>
                        <a:rPr lang="es-EC" sz="1800">
                          <a:effectLst/>
                        </a:rPr>
                        <a:t>Experto 3 </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ALTO</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3"/>
                  </a:ext>
                </a:extLst>
              </a:tr>
              <a:tr h="282897">
                <a:tc>
                  <a:txBody>
                    <a:bodyPr/>
                    <a:lstStyle/>
                    <a:p>
                      <a:pPr indent="0" algn="just">
                        <a:lnSpc>
                          <a:spcPts val="1440"/>
                        </a:lnSpc>
                        <a:spcAft>
                          <a:spcPts val="0"/>
                        </a:spcAft>
                      </a:pPr>
                      <a:r>
                        <a:rPr lang="es-EC" sz="1800">
                          <a:effectLst/>
                        </a:rPr>
                        <a:t>Experto 4</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ALTO</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4"/>
                  </a:ext>
                </a:extLst>
              </a:tr>
              <a:tr h="282897">
                <a:tc>
                  <a:txBody>
                    <a:bodyPr/>
                    <a:lstStyle/>
                    <a:p>
                      <a:pPr indent="0" algn="just">
                        <a:lnSpc>
                          <a:spcPts val="1440"/>
                        </a:lnSpc>
                        <a:spcAft>
                          <a:spcPts val="0"/>
                        </a:spcAft>
                      </a:pPr>
                      <a:r>
                        <a:rPr lang="es-EC" sz="1800">
                          <a:effectLst/>
                        </a:rPr>
                        <a:t>Experto 5</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0,8</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0,45</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0,625</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MEDIO</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5"/>
                  </a:ext>
                </a:extLst>
              </a:tr>
              <a:tr h="282897">
                <a:tc>
                  <a:txBody>
                    <a:bodyPr/>
                    <a:lstStyle/>
                    <a:p>
                      <a:pPr indent="0" algn="just">
                        <a:lnSpc>
                          <a:spcPts val="1440"/>
                        </a:lnSpc>
                        <a:spcAft>
                          <a:spcPts val="0"/>
                        </a:spcAft>
                      </a:pPr>
                      <a:r>
                        <a:rPr lang="es-EC" sz="1800">
                          <a:effectLst/>
                        </a:rPr>
                        <a:t>Experto 6</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0,8</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0,85</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ALTO</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6"/>
                  </a:ext>
                </a:extLst>
              </a:tr>
              <a:tr h="282897">
                <a:tc>
                  <a:txBody>
                    <a:bodyPr/>
                    <a:lstStyle/>
                    <a:p>
                      <a:pPr indent="0" algn="just">
                        <a:lnSpc>
                          <a:spcPts val="1440"/>
                        </a:lnSpc>
                        <a:spcAft>
                          <a:spcPts val="0"/>
                        </a:spcAft>
                      </a:pPr>
                      <a:r>
                        <a:rPr lang="es-EC" sz="1800">
                          <a:effectLst/>
                        </a:rPr>
                        <a:t>Experto 7</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1</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0,95</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ALTO</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7"/>
                  </a:ext>
                </a:extLst>
              </a:tr>
              <a:tr h="282897">
                <a:tc>
                  <a:txBody>
                    <a:bodyPr/>
                    <a:lstStyle/>
                    <a:p>
                      <a:pPr indent="0" algn="just">
                        <a:lnSpc>
                          <a:spcPts val="1440"/>
                        </a:lnSpc>
                        <a:spcAft>
                          <a:spcPts val="0"/>
                        </a:spcAft>
                      </a:pPr>
                      <a:r>
                        <a:rPr lang="es-EC" sz="1800">
                          <a:effectLst/>
                        </a:rPr>
                        <a:t>Experto 8</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0,7</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1</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0,85</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ALTO</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8"/>
                  </a:ext>
                </a:extLst>
              </a:tr>
              <a:tr h="282897">
                <a:tc>
                  <a:txBody>
                    <a:bodyPr/>
                    <a:lstStyle/>
                    <a:p>
                      <a:pPr indent="0" algn="just">
                        <a:lnSpc>
                          <a:spcPts val="1440"/>
                        </a:lnSpc>
                        <a:spcAft>
                          <a:spcPts val="0"/>
                        </a:spcAft>
                      </a:pPr>
                      <a:r>
                        <a:rPr lang="es-EC" sz="1800">
                          <a:effectLst/>
                        </a:rPr>
                        <a:t>Experto 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0,7</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0,9</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0,8</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MEDIO</a:t>
                      </a:r>
                      <a:endParaRPr lang="es-ES" sz="18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9"/>
                  </a:ext>
                </a:extLst>
              </a:tr>
              <a:tr h="282897">
                <a:tc>
                  <a:txBody>
                    <a:bodyPr/>
                    <a:lstStyle/>
                    <a:p>
                      <a:pPr indent="0" algn="just">
                        <a:lnSpc>
                          <a:spcPts val="1440"/>
                        </a:lnSpc>
                        <a:spcAft>
                          <a:spcPts val="0"/>
                        </a:spcAft>
                      </a:pPr>
                      <a:r>
                        <a:rPr lang="es-EC" sz="1800">
                          <a:effectLst/>
                        </a:rPr>
                        <a:t>Experto 10</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0,7</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dirty="0">
                          <a:effectLst/>
                        </a:rPr>
                        <a:t>0,8</a:t>
                      </a:r>
                      <a:endParaRPr lang="es-ES" sz="18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a:effectLst/>
                        </a:rPr>
                        <a:t>0,75</a:t>
                      </a:r>
                      <a:endParaRPr lang="es-ES" sz="18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800" dirty="0">
                          <a:effectLst/>
                        </a:rPr>
                        <a:t>MEDIO</a:t>
                      </a:r>
                      <a:endParaRPr lang="es-E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10"/>
                  </a:ext>
                </a:extLst>
              </a:tr>
            </a:tbl>
          </a:graphicData>
        </a:graphic>
      </p:graphicFrame>
      <p:sp>
        <p:nvSpPr>
          <p:cNvPr id="8" name="Rectangle 1"/>
          <p:cNvSpPr>
            <a:spLocks noChangeArrowheads="1"/>
          </p:cNvSpPr>
          <p:nvPr/>
        </p:nvSpPr>
        <p:spPr bwMode="auto">
          <a:xfrm>
            <a:off x="2627784" y="133715"/>
            <a:ext cx="61206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1" u="none" strike="noStrike" cap="none" normalizeH="0" baseline="0" dirty="0">
                <a:ln>
                  <a:noFill/>
                </a:ln>
                <a:solidFill>
                  <a:schemeClr val="tx1"/>
                </a:solidFill>
                <a:effectLst/>
                <a:latin typeface="Arial" pitchFamily="34" charset="0"/>
                <a:ea typeface="Calibri" pitchFamily="34" charset="0"/>
                <a:cs typeface="Times New Roman" pitchFamily="18" charset="0"/>
              </a:rPr>
              <a:t>Cálculo del Coeficiente de Competencia y resultado de Valoración Respectiva</a:t>
            </a:r>
            <a:endParaRPr kumimoji="0" lang="es-ES" altLang="es-ES" sz="24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727598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242498561"/>
              </p:ext>
            </p:extLst>
          </p:nvPr>
        </p:nvGraphicFramePr>
        <p:xfrm>
          <a:off x="323528" y="332656"/>
          <a:ext cx="2903984" cy="159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826522822"/>
              </p:ext>
            </p:extLst>
          </p:nvPr>
        </p:nvGraphicFramePr>
        <p:xfrm>
          <a:off x="4355976" y="260648"/>
          <a:ext cx="4248471" cy="1462536"/>
        </p:xfrm>
        <a:graphic>
          <a:graphicData uri="http://schemas.openxmlformats.org/drawingml/2006/table">
            <a:tbl>
              <a:tblPr firstRow="1" firstCol="1" bandRow="1">
                <a:tableStyleId>{10A1B5D5-9B99-4C35-A422-299274C87663}</a:tableStyleId>
              </a:tblPr>
              <a:tblGrid>
                <a:gridCol w="1416157">
                  <a:extLst>
                    <a:ext uri="{9D8B030D-6E8A-4147-A177-3AD203B41FA5}">
                      <a16:colId xmlns:a16="http://schemas.microsoft.com/office/drawing/2014/main" xmlns="" val="20000"/>
                    </a:ext>
                  </a:extLst>
                </a:gridCol>
                <a:gridCol w="1416157">
                  <a:extLst>
                    <a:ext uri="{9D8B030D-6E8A-4147-A177-3AD203B41FA5}">
                      <a16:colId xmlns:a16="http://schemas.microsoft.com/office/drawing/2014/main" xmlns="" val="20001"/>
                    </a:ext>
                  </a:extLst>
                </a:gridCol>
                <a:gridCol w="1416157">
                  <a:extLst>
                    <a:ext uri="{9D8B030D-6E8A-4147-A177-3AD203B41FA5}">
                      <a16:colId xmlns:a16="http://schemas.microsoft.com/office/drawing/2014/main" xmlns="" val="20002"/>
                    </a:ext>
                  </a:extLst>
                </a:gridCol>
              </a:tblGrid>
              <a:tr h="333222">
                <a:tc>
                  <a:txBody>
                    <a:bodyPr/>
                    <a:lstStyle/>
                    <a:p>
                      <a:pPr indent="0" algn="ctr">
                        <a:lnSpc>
                          <a:spcPts val="1440"/>
                        </a:lnSpc>
                        <a:spcAft>
                          <a:spcPts val="0"/>
                        </a:spcAft>
                      </a:pPr>
                      <a:r>
                        <a:rPr lang="es-EC" sz="1600" dirty="0">
                          <a:effectLst/>
                        </a:rPr>
                        <a:t>Segmento</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dirty="0">
                          <a:effectLst/>
                        </a:rPr>
                        <a:t>Numero de </a:t>
                      </a:r>
                      <a:r>
                        <a:rPr lang="es-EC" sz="1600" dirty="0" err="1">
                          <a:effectLst/>
                        </a:rPr>
                        <a:t>COAC`s</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dirty="0">
                          <a:effectLst/>
                        </a:rPr>
                        <a:t>Porcentaje</a:t>
                      </a:r>
                      <a:endParaRPr lang="es-ES"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0"/>
                  </a:ext>
                </a:extLst>
              </a:tr>
              <a:tr h="276734">
                <a:tc>
                  <a:txBody>
                    <a:bodyPr/>
                    <a:lstStyle/>
                    <a:p>
                      <a:pPr indent="0" algn="ctr">
                        <a:lnSpc>
                          <a:spcPts val="1440"/>
                        </a:lnSpc>
                        <a:spcAft>
                          <a:spcPts val="0"/>
                        </a:spcAft>
                      </a:pPr>
                      <a:r>
                        <a:rPr lang="es-EC" sz="1600" dirty="0">
                          <a:effectLst/>
                        </a:rPr>
                        <a:t>1</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dirty="0">
                          <a:effectLst/>
                        </a:rPr>
                        <a:t>24</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a:effectLst/>
                        </a:rPr>
                        <a:t>17,24%</a:t>
                      </a:r>
                      <a:endParaRPr lang="es-ES" sz="16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1"/>
                  </a:ext>
                </a:extLst>
              </a:tr>
              <a:tr h="276734">
                <a:tc>
                  <a:txBody>
                    <a:bodyPr/>
                    <a:lstStyle/>
                    <a:p>
                      <a:pPr indent="0" algn="ctr">
                        <a:lnSpc>
                          <a:spcPts val="1440"/>
                        </a:lnSpc>
                        <a:spcAft>
                          <a:spcPts val="0"/>
                        </a:spcAft>
                      </a:pPr>
                      <a:r>
                        <a:rPr lang="es-EC" sz="1600">
                          <a:effectLst/>
                        </a:rPr>
                        <a:t>2</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dirty="0">
                          <a:effectLst/>
                        </a:rPr>
                        <a:t>33</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dirty="0">
                          <a:effectLst/>
                        </a:rPr>
                        <a:t>22,76%</a:t>
                      </a:r>
                      <a:endParaRPr lang="es-ES"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2"/>
                  </a:ext>
                </a:extLst>
              </a:tr>
              <a:tr h="276734">
                <a:tc>
                  <a:txBody>
                    <a:bodyPr/>
                    <a:lstStyle/>
                    <a:p>
                      <a:pPr indent="0" algn="ctr">
                        <a:lnSpc>
                          <a:spcPts val="1440"/>
                        </a:lnSpc>
                        <a:spcAft>
                          <a:spcPts val="0"/>
                        </a:spcAft>
                      </a:pPr>
                      <a:r>
                        <a:rPr lang="es-EC" sz="1600">
                          <a:effectLst/>
                        </a:rPr>
                        <a:t>3</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a:effectLst/>
                        </a:rPr>
                        <a:t>87</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dirty="0">
                          <a:effectLst/>
                        </a:rPr>
                        <a:t>60,00%</a:t>
                      </a:r>
                      <a:endParaRPr lang="es-ES"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3"/>
                  </a:ext>
                </a:extLst>
              </a:tr>
              <a:tr h="276734">
                <a:tc>
                  <a:txBody>
                    <a:bodyPr/>
                    <a:lstStyle/>
                    <a:p>
                      <a:pPr indent="0" algn="just">
                        <a:lnSpc>
                          <a:spcPts val="1440"/>
                        </a:lnSpc>
                        <a:spcAft>
                          <a:spcPts val="0"/>
                        </a:spcAft>
                      </a:pPr>
                      <a:r>
                        <a:rPr lang="es-EC" sz="1600">
                          <a:effectLst/>
                        </a:rPr>
                        <a:t>TOTAL</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a:effectLst/>
                        </a:rPr>
                        <a:t>145</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dirty="0">
                          <a:effectLst/>
                        </a:rPr>
                        <a:t>100%</a:t>
                      </a:r>
                      <a:endParaRPr lang="es-ES"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4"/>
                  </a:ext>
                </a:extLst>
              </a:tr>
            </a:tbl>
          </a:graphicData>
        </a:graphic>
      </p:graphicFrame>
      <p:graphicFrame>
        <p:nvGraphicFramePr>
          <p:cNvPr id="6" name="5 Diagrama"/>
          <p:cNvGraphicFramePr/>
          <p:nvPr>
            <p:extLst>
              <p:ext uri="{D42A27DB-BD31-4B8C-83A1-F6EECF244321}">
                <p14:modId xmlns:p14="http://schemas.microsoft.com/office/powerpoint/2010/main" val="845346643"/>
              </p:ext>
            </p:extLst>
          </p:nvPr>
        </p:nvGraphicFramePr>
        <p:xfrm>
          <a:off x="395536" y="1731058"/>
          <a:ext cx="5328592" cy="34981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Diagrama"/>
          <p:cNvGraphicFramePr/>
          <p:nvPr>
            <p:extLst>
              <p:ext uri="{D42A27DB-BD31-4B8C-83A1-F6EECF244321}">
                <p14:modId xmlns:p14="http://schemas.microsoft.com/office/powerpoint/2010/main" val="1340907223"/>
              </p:ext>
            </p:extLst>
          </p:nvPr>
        </p:nvGraphicFramePr>
        <p:xfrm>
          <a:off x="827584" y="5085184"/>
          <a:ext cx="7492982" cy="15121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7 Imagen"/>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96491" y="2348880"/>
            <a:ext cx="2124075" cy="2152650"/>
          </a:xfrm>
          <a:prstGeom prst="rect">
            <a:avLst/>
          </a:prstGeom>
        </p:spPr>
      </p:pic>
    </p:spTree>
    <p:extLst>
      <p:ext uri="{BB962C8B-B14F-4D97-AF65-F5344CB8AC3E}">
        <p14:creationId xmlns:p14="http://schemas.microsoft.com/office/powerpoint/2010/main" val="550983380"/>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236152651"/>
              </p:ext>
            </p:extLst>
          </p:nvPr>
        </p:nvGraphicFramePr>
        <p:xfrm>
          <a:off x="179512" y="1196752"/>
          <a:ext cx="4176464"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noGrp="1"/>
          </p:cNvSpPr>
          <p:nvPr>
            <p:ph type="title"/>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a:latin typeface="Aharoni" panose="02010803020104030203" pitchFamily="2" charset="-79"/>
                <a:cs typeface="Aharoni" panose="02010803020104030203" pitchFamily="2" charset="-79"/>
              </a:rPr>
              <a:t>Resultados</a:t>
            </a:r>
          </a:p>
        </p:txBody>
      </p:sp>
      <p:graphicFrame>
        <p:nvGraphicFramePr>
          <p:cNvPr id="10" name="9 Diagrama"/>
          <p:cNvGraphicFramePr/>
          <p:nvPr>
            <p:extLst>
              <p:ext uri="{D42A27DB-BD31-4B8C-83A1-F6EECF244321}">
                <p14:modId xmlns:p14="http://schemas.microsoft.com/office/powerpoint/2010/main" val="4205429981"/>
              </p:ext>
            </p:extLst>
          </p:nvPr>
        </p:nvGraphicFramePr>
        <p:xfrm>
          <a:off x="611560" y="3284984"/>
          <a:ext cx="3240360" cy="3456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306422699"/>
              </p:ext>
            </p:extLst>
          </p:nvPr>
        </p:nvGraphicFramePr>
        <p:xfrm>
          <a:off x="4572000" y="980728"/>
          <a:ext cx="4367046" cy="5616619"/>
        </p:xfrm>
        <a:graphic>
          <a:graphicData uri="http://schemas.openxmlformats.org/drawingml/2006/table">
            <a:tbl>
              <a:tblPr>
                <a:tableStyleId>{2A488322-F2BA-4B5B-9748-0D474271808F}</a:tableStyleId>
              </a:tblPr>
              <a:tblGrid>
                <a:gridCol w="1430376">
                  <a:extLst>
                    <a:ext uri="{9D8B030D-6E8A-4147-A177-3AD203B41FA5}">
                      <a16:colId xmlns:a16="http://schemas.microsoft.com/office/drawing/2014/main" xmlns="" val="20000"/>
                    </a:ext>
                  </a:extLst>
                </a:gridCol>
                <a:gridCol w="978488">
                  <a:extLst>
                    <a:ext uri="{9D8B030D-6E8A-4147-A177-3AD203B41FA5}">
                      <a16:colId xmlns:a16="http://schemas.microsoft.com/office/drawing/2014/main" xmlns="" val="20001"/>
                    </a:ext>
                  </a:extLst>
                </a:gridCol>
                <a:gridCol w="979091">
                  <a:extLst>
                    <a:ext uri="{9D8B030D-6E8A-4147-A177-3AD203B41FA5}">
                      <a16:colId xmlns:a16="http://schemas.microsoft.com/office/drawing/2014/main" xmlns="" val="20002"/>
                    </a:ext>
                  </a:extLst>
                </a:gridCol>
                <a:gridCol w="979091">
                  <a:extLst>
                    <a:ext uri="{9D8B030D-6E8A-4147-A177-3AD203B41FA5}">
                      <a16:colId xmlns:a16="http://schemas.microsoft.com/office/drawing/2014/main" xmlns="" val="20003"/>
                    </a:ext>
                  </a:extLst>
                </a:gridCol>
              </a:tblGrid>
              <a:tr h="534917">
                <a:tc>
                  <a:txBody>
                    <a:bodyPr/>
                    <a:lstStyle/>
                    <a:p>
                      <a:pPr indent="0" algn="ctr">
                        <a:lnSpc>
                          <a:spcPts val="840"/>
                        </a:lnSpc>
                        <a:spcAft>
                          <a:spcPts val="800"/>
                        </a:spcAft>
                      </a:pPr>
                      <a:r>
                        <a:rPr lang="es-EC" sz="1500" dirty="0">
                          <a:effectLst/>
                        </a:rPr>
                        <a:t>Categoría</a:t>
                      </a:r>
                      <a:endParaRPr lang="es-ES" sz="1500" dirty="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Media</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Desviación estándar</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dirty="0">
                          <a:effectLst/>
                        </a:rPr>
                        <a:t>N de análisis</a:t>
                      </a:r>
                      <a:endParaRPr lang="es-ES" sz="1500" dirty="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0"/>
                  </a:ext>
                </a:extLst>
              </a:tr>
              <a:tr h="267458">
                <a:tc>
                  <a:txBody>
                    <a:bodyPr/>
                    <a:lstStyle/>
                    <a:p>
                      <a:pPr indent="0" algn="just">
                        <a:lnSpc>
                          <a:spcPts val="840"/>
                        </a:lnSpc>
                        <a:spcAft>
                          <a:spcPts val="800"/>
                        </a:spcAft>
                      </a:pPr>
                      <a:r>
                        <a:rPr lang="es-EC" sz="1500">
                          <a:effectLst/>
                        </a:rPr>
                        <a:t>ECDESUM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14.01%</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2.867%</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1"/>
                  </a:ext>
                </a:extLst>
              </a:tr>
              <a:tr h="267458">
                <a:tc>
                  <a:txBody>
                    <a:bodyPr/>
                    <a:lstStyle/>
                    <a:p>
                      <a:pPr indent="0" algn="just">
                        <a:lnSpc>
                          <a:spcPts val="840"/>
                        </a:lnSpc>
                        <a:spcAft>
                          <a:spcPts val="800"/>
                        </a:spcAft>
                      </a:pPr>
                      <a:r>
                        <a:rPr lang="es-EC" sz="1500">
                          <a:effectLst/>
                        </a:rPr>
                        <a:t>ECPMSUM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5.95%</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1.766%</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2"/>
                  </a:ext>
                </a:extLst>
              </a:tr>
              <a:tr h="267458">
                <a:tc>
                  <a:txBody>
                    <a:bodyPr/>
                    <a:lstStyle/>
                    <a:p>
                      <a:pPr indent="0" algn="just">
                        <a:lnSpc>
                          <a:spcPts val="840"/>
                        </a:lnSpc>
                        <a:spcAft>
                          <a:spcPts val="800"/>
                        </a:spcAft>
                      </a:pPr>
                      <a:r>
                        <a:rPr lang="es-EC" sz="1500">
                          <a:effectLst/>
                        </a:rPr>
                        <a:t>ECCEDSUM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6.54%</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1.523%</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3"/>
                  </a:ext>
                </a:extLst>
              </a:tr>
              <a:tr h="267458">
                <a:tc>
                  <a:txBody>
                    <a:bodyPr/>
                    <a:lstStyle/>
                    <a:p>
                      <a:pPr indent="0" algn="just">
                        <a:lnSpc>
                          <a:spcPts val="840"/>
                        </a:lnSpc>
                        <a:spcAft>
                          <a:spcPts val="800"/>
                        </a:spcAft>
                      </a:pPr>
                      <a:r>
                        <a:rPr lang="es-EC" sz="1500">
                          <a:effectLst/>
                        </a:rPr>
                        <a:t>ECPASUM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3.10%</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.927%</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4"/>
                  </a:ext>
                </a:extLst>
              </a:tr>
              <a:tr h="267458">
                <a:tc>
                  <a:txBody>
                    <a:bodyPr/>
                    <a:lstStyle/>
                    <a:p>
                      <a:pPr indent="0" algn="just">
                        <a:lnSpc>
                          <a:spcPts val="840"/>
                        </a:lnSpc>
                        <a:spcAft>
                          <a:spcPts val="800"/>
                        </a:spcAft>
                      </a:pPr>
                      <a:r>
                        <a:rPr lang="es-EC" sz="1500">
                          <a:effectLst/>
                        </a:rPr>
                        <a:t>ENMASUM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6.01%</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1.833%</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dirty="0">
                          <a:effectLst/>
                        </a:rPr>
                        <a:t>115</a:t>
                      </a:r>
                      <a:endParaRPr lang="es-ES" sz="1500" dirty="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5"/>
                  </a:ext>
                </a:extLst>
              </a:tr>
              <a:tr h="267458">
                <a:tc>
                  <a:txBody>
                    <a:bodyPr/>
                    <a:lstStyle/>
                    <a:p>
                      <a:pPr indent="0" algn="just">
                        <a:lnSpc>
                          <a:spcPts val="840"/>
                        </a:lnSpc>
                        <a:spcAft>
                          <a:spcPts val="800"/>
                        </a:spcAft>
                      </a:pPr>
                      <a:r>
                        <a:rPr lang="es-EC" sz="1500">
                          <a:effectLst/>
                        </a:rPr>
                        <a:t>ENENSUM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11.77%</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3.409%</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6"/>
                  </a:ext>
                </a:extLst>
              </a:tr>
              <a:tr h="267458">
                <a:tc>
                  <a:txBody>
                    <a:bodyPr/>
                    <a:lstStyle/>
                    <a:p>
                      <a:pPr indent="0" algn="just">
                        <a:lnSpc>
                          <a:spcPts val="840"/>
                        </a:lnSpc>
                        <a:spcAft>
                          <a:spcPts val="800"/>
                        </a:spcAft>
                      </a:pPr>
                      <a:r>
                        <a:rPr lang="es-EC" sz="1500">
                          <a:effectLst/>
                        </a:rPr>
                        <a:t>ENAGSUM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2.66%</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1.067%</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7"/>
                  </a:ext>
                </a:extLst>
              </a:tr>
              <a:tr h="267458">
                <a:tc>
                  <a:txBody>
                    <a:bodyPr/>
                    <a:lstStyle/>
                    <a:p>
                      <a:pPr indent="0" algn="just">
                        <a:lnSpc>
                          <a:spcPts val="840"/>
                        </a:lnSpc>
                        <a:spcAft>
                          <a:spcPts val="800"/>
                        </a:spcAft>
                      </a:pPr>
                      <a:r>
                        <a:rPr lang="es-EC" sz="1500">
                          <a:effectLst/>
                        </a:rPr>
                        <a:t>ENBIOSUM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2.17%</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1.008%</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8"/>
                  </a:ext>
                </a:extLst>
              </a:tr>
              <a:tr h="267458">
                <a:tc>
                  <a:txBody>
                    <a:bodyPr/>
                    <a:lstStyle/>
                    <a:p>
                      <a:pPr indent="0" algn="just">
                        <a:lnSpc>
                          <a:spcPts val="840"/>
                        </a:lnSpc>
                        <a:spcAft>
                          <a:spcPts val="800"/>
                        </a:spcAft>
                      </a:pPr>
                      <a:r>
                        <a:rPr lang="es-EC" sz="1500">
                          <a:effectLst/>
                        </a:rPr>
                        <a:t>ENEMSUM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10.90%</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5.012%</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09"/>
                  </a:ext>
                </a:extLst>
              </a:tr>
              <a:tr h="267458">
                <a:tc>
                  <a:txBody>
                    <a:bodyPr/>
                    <a:lstStyle/>
                    <a:p>
                      <a:pPr indent="0" algn="just">
                        <a:lnSpc>
                          <a:spcPts val="840"/>
                        </a:lnSpc>
                        <a:spcAft>
                          <a:spcPts val="800"/>
                        </a:spcAft>
                      </a:pPr>
                      <a:r>
                        <a:rPr lang="es-EC" sz="1500" dirty="0">
                          <a:effectLst/>
                        </a:rPr>
                        <a:t>ENERSUM</a:t>
                      </a:r>
                      <a:endParaRPr lang="es-ES" sz="1500" dirty="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2.43%</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0.992%</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0"/>
                  </a:ext>
                </a:extLst>
              </a:tr>
              <a:tr h="267458">
                <a:tc>
                  <a:txBody>
                    <a:bodyPr/>
                    <a:lstStyle/>
                    <a:p>
                      <a:pPr indent="0" algn="just">
                        <a:lnSpc>
                          <a:spcPts val="840"/>
                        </a:lnSpc>
                        <a:spcAft>
                          <a:spcPts val="800"/>
                        </a:spcAft>
                      </a:pPr>
                      <a:r>
                        <a:rPr lang="es-EC" sz="1500">
                          <a:effectLst/>
                        </a:rPr>
                        <a:t>ENPSSUM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2.37%</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1.135%</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1"/>
                  </a:ext>
                </a:extLst>
              </a:tr>
              <a:tr h="267458">
                <a:tc>
                  <a:txBody>
                    <a:bodyPr/>
                    <a:lstStyle/>
                    <a:p>
                      <a:pPr indent="0" algn="just">
                        <a:lnSpc>
                          <a:spcPts val="840"/>
                        </a:lnSpc>
                        <a:spcAft>
                          <a:spcPts val="800"/>
                        </a:spcAft>
                      </a:pPr>
                      <a:r>
                        <a:rPr lang="es-EC" sz="1500">
                          <a:effectLst/>
                        </a:rPr>
                        <a:t>ENCRSUM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3.09%</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0.987%</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2"/>
                  </a:ext>
                </a:extLst>
              </a:tr>
              <a:tr h="267458">
                <a:tc>
                  <a:txBody>
                    <a:bodyPr/>
                    <a:lstStyle/>
                    <a:p>
                      <a:pPr indent="0" algn="just">
                        <a:lnSpc>
                          <a:spcPts val="840"/>
                        </a:lnSpc>
                        <a:spcAft>
                          <a:spcPts val="800"/>
                        </a:spcAft>
                      </a:pPr>
                      <a:r>
                        <a:rPr lang="es-EC" sz="1500">
                          <a:effectLst/>
                        </a:rPr>
                        <a:t>ENTRSUM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2.30%</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1.108%</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3"/>
                  </a:ext>
                </a:extLst>
              </a:tr>
              <a:tr h="267458">
                <a:tc>
                  <a:txBody>
                    <a:bodyPr/>
                    <a:lstStyle/>
                    <a:p>
                      <a:pPr indent="0" algn="just">
                        <a:lnSpc>
                          <a:spcPts val="840"/>
                        </a:lnSpc>
                        <a:spcAft>
                          <a:spcPts val="800"/>
                        </a:spcAft>
                      </a:pPr>
                      <a:r>
                        <a:rPr lang="es-EC" sz="1500">
                          <a:effectLst/>
                        </a:rPr>
                        <a:t>ENGESUM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2.90%</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1.320%</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4"/>
                  </a:ext>
                </a:extLst>
              </a:tr>
              <a:tr h="267458">
                <a:tc>
                  <a:txBody>
                    <a:bodyPr/>
                    <a:lstStyle/>
                    <a:p>
                      <a:pPr indent="0" algn="just">
                        <a:lnSpc>
                          <a:spcPts val="840"/>
                        </a:lnSpc>
                        <a:spcAft>
                          <a:spcPts val="800"/>
                        </a:spcAft>
                      </a:pPr>
                      <a:r>
                        <a:rPr lang="es-EC" sz="1500">
                          <a:effectLst/>
                        </a:rPr>
                        <a:t>ENEVSUM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2.62%</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0.951%</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5"/>
                  </a:ext>
                </a:extLst>
              </a:tr>
              <a:tr h="267458">
                <a:tc>
                  <a:txBody>
                    <a:bodyPr/>
                    <a:lstStyle/>
                    <a:p>
                      <a:pPr indent="0" algn="just">
                        <a:lnSpc>
                          <a:spcPts val="840"/>
                        </a:lnSpc>
                        <a:spcAft>
                          <a:spcPts val="800"/>
                        </a:spcAft>
                      </a:pPr>
                      <a:r>
                        <a:rPr lang="es-EC" sz="1500">
                          <a:effectLst/>
                        </a:rPr>
                        <a:t>SOPLSUM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50.91%</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7.385%</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6"/>
                  </a:ext>
                </a:extLst>
              </a:tr>
              <a:tr h="267458">
                <a:tc>
                  <a:txBody>
                    <a:bodyPr/>
                    <a:lstStyle/>
                    <a:p>
                      <a:pPr indent="0" algn="just">
                        <a:lnSpc>
                          <a:spcPts val="840"/>
                        </a:lnSpc>
                        <a:spcAft>
                          <a:spcPts val="800"/>
                        </a:spcAft>
                      </a:pPr>
                      <a:r>
                        <a:rPr lang="es-EC" sz="1500">
                          <a:effectLst/>
                        </a:rPr>
                        <a:t>SORHSUM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30.57%</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7.788%</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7"/>
                  </a:ext>
                </a:extLst>
              </a:tr>
              <a:tr h="267458">
                <a:tc>
                  <a:txBody>
                    <a:bodyPr/>
                    <a:lstStyle/>
                    <a:p>
                      <a:pPr indent="0" algn="just">
                        <a:lnSpc>
                          <a:spcPts val="840"/>
                        </a:lnSpc>
                        <a:spcAft>
                          <a:spcPts val="800"/>
                        </a:spcAft>
                      </a:pPr>
                      <a:r>
                        <a:rPr lang="es-EC" sz="1500">
                          <a:effectLst/>
                        </a:rPr>
                        <a:t>SOSOSUM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26.71%</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8.067%</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115</a:t>
                      </a:r>
                      <a:endParaRPr lang="es-ES" sz="150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8"/>
                  </a:ext>
                </a:extLst>
              </a:tr>
              <a:tr h="267458">
                <a:tc>
                  <a:txBody>
                    <a:bodyPr/>
                    <a:lstStyle/>
                    <a:p>
                      <a:pPr indent="0" algn="just">
                        <a:lnSpc>
                          <a:spcPts val="840"/>
                        </a:lnSpc>
                        <a:spcAft>
                          <a:spcPts val="800"/>
                        </a:spcAft>
                      </a:pPr>
                      <a:r>
                        <a:rPr lang="es-EC" sz="1500">
                          <a:effectLst/>
                        </a:rPr>
                        <a:t>SORPSUM</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24.91%</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a:effectLst/>
                        </a:rPr>
                        <a:t>4.463%</a:t>
                      </a:r>
                      <a:endParaRPr lang="es-ES" sz="1500">
                        <a:effectLst/>
                        <a:latin typeface="Times New Roman"/>
                        <a:ea typeface="Calibri"/>
                        <a:cs typeface="Times New Roman"/>
                      </a:endParaRPr>
                    </a:p>
                  </a:txBody>
                  <a:tcPr marL="40410" marR="40410" marT="0" marB="0" anchor="ctr"/>
                </a:tc>
                <a:tc>
                  <a:txBody>
                    <a:bodyPr/>
                    <a:lstStyle/>
                    <a:p>
                      <a:pPr indent="0" algn="ctr">
                        <a:lnSpc>
                          <a:spcPts val="840"/>
                        </a:lnSpc>
                        <a:spcAft>
                          <a:spcPts val="800"/>
                        </a:spcAft>
                      </a:pPr>
                      <a:r>
                        <a:rPr lang="es-EC" sz="1500" dirty="0">
                          <a:effectLst/>
                        </a:rPr>
                        <a:t>115</a:t>
                      </a:r>
                      <a:endParaRPr lang="es-ES" sz="1500" dirty="0">
                        <a:effectLst/>
                        <a:latin typeface="Times New Roman"/>
                        <a:ea typeface="Calibri"/>
                        <a:cs typeface="Times New Roman"/>
                      </a:endParaRPr>
                    </a:p>
                  </a:txBody>
                  <a:tcPr marL="40410" marR="40410" marT="0" marB="0" anchor="ct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36548324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57520554"/>
              </p:ext>
            </p:extLst>
          </p:nvPr>
        </p:nvGraphicFramePr>
        <p:xfrm>
          <a:off x="2771800" y="332656"/>
          <a:ext cx="5544616" cy="1047115"/>
        </p:xfrm>
        <a:graphic>
          <a:graphicData uri="http://schemas.openxmlformats.org/drawingml/2006/table">
            <a:tbl>
              <a:tblPr>
                <a:tableStyleId>{2A488322-F2BA-4B5B-9748-0D474271808F}</a:tableStyleId>
              </a:tblPr>
              <a:tblGrid>
                <a:gridCol w="2537493">
                  <a:extLst>
                    <a:ext uri="{9D8B030D-6E8A-4147-A177-3AD203B41FA5}">
                      <a16:colId xmlns:a16="http://schemas.microsoft.com/office/drawing/2014/main" xmlns="" val="20000"/>
                    </a:ext>
                  </a:extLst>
                </a:gridCol>
                <a:gridCol w="2041027">
                  <a:extLst>
                    <a:ext uri="{9D8B030D-6E8A-4147-A177-3AD203B41FA5}">
                      <a16:colId xmlns:a16="http://schemas.microsoft.com/office/drawing/2014/main" xmlns="" val="20001"/>
                    </a:ext>
                  </a:extLst>
                </a:gridCol>
                <a:gridCol w="966096">
                  <a:extLst>
                    <a:ext uri="{9D8B030D-6E8A-4147-A177-3AD203B41FA5}">
                      <a16:colId xmlns:a16="http://schemas.microsoft.com/office/drawing/2014/main" xmlns="" val="20002"/>
                    </a:ext>
                  </a:extLst>
                </a:gridCol>
              </a:tblGrid>
              <a:tr h="446405">
                <a:tc gridSpan="2">
                  <a:txBody>
                    <a:bodyPr/>
                    <a:lstStyle/>
                    <a:p>
                      <a:pPr indent="0" algn="just">
                        <a:lnSpc>
                          <a:spcPts val="1440"/>
                        </a:lnSpc>
                        <a:spcAft>
                          <a:spcPts val="800"/>
                        </a:spcAft>
                      </a:pPr>
                      <a:r>
                        <a:rPr lang="es-EC" sz="1500" dirty="0">
                          <a:effectLst/>
                        </a:rPr>
                        <a:t>Medida </a:t>
                      </a:r>
                      <a:r>
                        <a:rPr lang="es-EC" sz="1500" dirty="0" err="1">
                          <a:effectLst/>
                        </a:rPr>
                        <a:t>Kaiser</a:t>
                      </a:r>
                      <a:r>
                        <a:rPr lang="es-EC" sz="1500" dirty="0">
                          <a:effectLst/>
                        </a:rPr>
                        <a:t>-Meyer-</a:t>
                      </a:r>
                      <a:r>
                        <a:rPr lang="es-EC" sz="1500" dirty="0" err="1">
                          <a:effectLst/>
                        </a:rPr>
                        <a:t>Olkin</a:t>
                      </a:r>
                      <a:r>
                        <a:rPr lang="es-EC" sz="1500" dirty="0">
                          <a:effectLst/>
                        </a:rPr>
                        <a:t> de adecuación de muestreo</a:t>
                      </a:r>
                      <a:endParaRPr lang="es-ES" sz="1500" dirty="0">
                        <a:effectLst/>
                        <a:latin typeface="Times New Roman"/>
                        <a:ea typeface="Calibri"/>
                        <a:cs typeface="Times New Roman"/>
                      </a:endParaRPr>
                    </a:p>
                  </a:txBody>
                  <a:tcPr marL="68580" marR="68580" marT="0" marB="0" anchor="ctr"/>
                </a:tc>
                <a:tc hMerge="1">
                  <a:txBody>
                    <a:bodyPr/>
                    <a:lstStyle/>
                    <a:p>
                      <a:endParaRPr lang="es-ES"/>
                    </a:p>
                  </a:txBody>
                  <a:tcPr/>
                </a:tc>
                <a:tc>
                  <a:txBody>
                    <a:bodyPr/>
                    <a:lstStyle/>
                    <a:p>
                      <a:pPr indent="0" algn="just">
                        <a:lnSpc>
                          <a:spcPts val="1440"/>
                        </a:lnSpc>
                        <a:spcAft>
                          <a:spcPts val="800"/>
                        </a:spcAft>
                      </a:pPr>
                      <a:r>
                        <a:rPr lang="es-EC" sz="1500">
                          <a:effectLst/>
                        </a:rPr>
                        <a:t>.950</a:t>
                      </a:r>
                      <a:endParaRPr lang="es-ES" sz="15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0"/>
                  </a:ext>
                </a:extLst>
              </a:tr>
              <a:tr h="245110">
                <a:tc rowSpan="3">
                  <a:txBody>
                    <a:bodyPr/>
                    <a:lstStyle/>
                    <a:p>
                      <a:pPr indent="0" algn="just">
                        <a:lnSpc>
                          <a:spcPts val="1440"/>
                        </a:lnSpc>
                        <a:spcAft>
                          <a:spcPts val="800"/>
                        </a:spcAft>
                      </a:pPr>
                      <a:r>
                        <a:rPr lang="es-EC" sz="1500" dirty="0">
                          <a:effectLst/>
                        </a:rPr>
                        <a:t>Prueba de esfericidad de Bartlett</a:t>
                      </a:r>
                      <a:endParaRPr lang="es-ES" sz="1500" dirty="0">
                        <a:effectLst/>
                        <a:latin typeface="Times New Roman"/>
                        <a:ea typeface="Calibri"/>
                        <a:cs typeface="Times New Roman"/>
                      </a:endParaRPr>
                    </a:p>
                  </a:txBody>
                  <a:tcPr marL="68580" marR="68580" marT="0" marB="0" anchor="ctr"/>
                </a:tc>
                <a:tc>
                  <a:txBody>
                    <a:bodyPr/>
                    <a:lstStyle/>
                    <a:p>
                      <a:pPr indent="0" algn="just">
                        <a:lnSpc>
                          <a:spcPts val="1440"/>
                        </a:lnSpc>
                        <a:spcAft>
                          <a:spcPts val="800"/>
                        </a:spcAft>
                      </a:pPr>
                      <a:r>
                        <a:rPr lang="es-EC" sz="1500">
                          <a:effectLst/>
                        </a:rPr>
                        <a:t>Aprox. Chi-cuadrado</a:t>
                      </a:r>
                      <a:endParaRPr lang="es-ES" sz="1500">
                        <a:effectLst/>
                        <a:latin typeface="Times New Roman"/>
                        <a:ea typeface="Calibri"/>
                        <a:cs typeface="Times New Roman"/>
                      </a:endParaRPr>
                    </a:p>
                  </a:txBody>
                  <a:tcPr marL="68580" marR="68580" marT="0" marB="0" anchor="ctr"/>
                </a:tc>
                <a:tc>
                  <a:txBody>
                    <a:bodyPr/>
                    <a:lstStyle/>
                    <a:p>
                      <a:pPr indent="0" algn="just">
                        <a:lnSpc>
                          <a:spcPts val="1440"/>
                        </a:lnSpc>
                        <a:spcAft>
                          <a:spcPts val="800"/>
                        </a:spcAft>
                      </a:pPr>
                      <a:r>
                        <a:rPr lang="es-EC" sz="1500">
                          <a:effectLst/>
                        </a:rPr>
                        <a:t>2398.542</a:t>
                      </a:r>
                      <a:endParaRPr lang="es-ES" sz="15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1"/>
                  </a:ext>
                </a:extLst>
              </a:tr>
              <a:tr h="105410">
                <a:tc vMerge="1">
                  <a:txBody>
                    <a:bodyPr/>
                    <a:lstStyle/>
                    <a:p>
                      <a:endParaRPr lang="es-ES"/>
                    </a:p>
                  </a:txBody>
                  <a:tcPr/>
                </a:tc>
                <a:tc>
                  <a:txBody>
                    <a:bodyPr/>
                    <a:lstStyle/>
                    <a:p>
                      <a:pPr indent="0" algn="just">
                        <a:lnSpc>
                          <a:spcPts val="1440"/>
                        </a:lnSpc>
                        <a:spcAft>
                          <a:spcPts val="800"/>
                        </a:spcAft>
                      </a:pPr>
                      <a:r>
                        <a:rPr lang="es-EC" sz="1500">
                          <a:effectLst/>
                        </a:rPr>
                        <a:t>Gl</a:t>
                      </a:r>
                      <a:endParaRPr lang="es-ES" sz="1500">
                        <a:effectLst/>
                        <a:latin typeface="Times New Roman"/>
                        <a:ea typeface="Calibri"/>
                        <a:cs typeface="Times New Roman"/>
                      </a:endParaRPr>
                    </a:p>
                  </a:txBody>
                  <a:tcPr marL="68580" marR="68580" marT="0" marB="0" anchor="ctr"/>
                </a:tc>
                <a:tc>
                  <a:txBody>
                    <a:bodyPr/>
                    <a:lstStyle/>
                    <a:p>
                      <a:pPr indent="0" algn="just">
                        <a:lnSpc>
                          <a:spcPts val="1440"/>
                        </a:lnSpc>
                        <a:spcAft>
                          <a:spcPts val="800"/>
                        </a:spcAft>
                      </a:pPr>
                      <a:r>
                        <a:rPr lang="es-EC" sz="1500">
                          <a:effectLst/>
                        </a:rPr>
                        <a:t>171</a:t>
                      </a:r>
                      <a:endParaRPr lang="es-ES" sz="15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2"/>
                  </a:ext>
                </a:extLst>
              </a:tr>
              <a:tr h="103505">
                <a:tc vMerge="1">
                  <a:txBody>
                    <a:bodyPr/>
                    <a:lstStyle/>
                    <a:p>
                      <a:endParaRPr lang="es-ES"/>
                    </a:p>
                  </a:txBody>
                  <a:tcPr/>
                </a:tc>
                <a:tc>
                  <a:txBody>
                    <a:bodyPr/>
                    <a:lstStyle/>
                    <a:p>
                      <a:pPr indent="0" algn="just">
                        <a:lnSpc>
                          <a:spcPts val="1440"/>
                        </a:lnSpc>
                        <a:spcAft>
                          <a:spcPts val="800"/>
                        </a:spcAft>
                      </a:pPr>
                      <a:r>
                        <a:rPr lang="es-EC" sz="1500">
                          <a:effectLst/>
                        </a:rPr>
                        <a:t>Sig.</a:t>
                      </a:r>
                      <a:endParaRPr lang="es-ES" sz="1500">
                        <a:effectLst/>
                        <a:latin typeface="Times New Roman"/>
                        <a:ea typeface="Calibri"/>
                        <a:cs typeface="Times New Roman"/>
                      </a:endParaRPr>
                    </a:p>
                  </a:txBody>
                  <a:tcPr marL="68580" marR="68580" marT="0" marB="0" anchor="ctr"/>
                </a:tc>
                <a:tc>
                  <a:txBody>
                    <a:bodyPr/>
                    <a:lstStyle/>
                    <a:p>
                      <a:pPr indent="0" algn="just">
                        <a:lnSpc>
                          <a:spcPts val="1440"/>
                        </a:lnSpc>
                        <a:spcAft>
                          <a:spcPts val="800"/>
                        </a:spcAft>
                      </a:pPr>
                      <a:r>
                        <a:rPr lang="es-EC" sz="1500" dirty="0">
                          <a:effectLst/>
                        </a:rPr>
                        <a:t>.000</a:t>
                      </a:r>
                      <a:endParaRPr lang="es-ES" sz="15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5" name="Rectangle 1"/>
          <p:cNvSpPr>
            <a:spLocks noChangeArrowheads="1"/>
          </p:cNvSpPr>
          <p:nvPr/>
        </p:nvSpPr>
        <p:spPr bwMode="auto">
          <a:xfrm>
            <a:off x="323528" y="301879"/>
            <a:ext cx="230425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Prueba de KMO y </a:t>
            </a:r>
            <a:r>
              <a:rPr kumimoji="0" lang="es-ES" altLang="es-ES" sz="1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Barlett</a:t>
            </a:r>
            <a:endParaRPr kumimoji="0" lang="es-ES" altLang="es-ES" sz="9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000" b="1" i="0" u="none" strike="noStrike" cap="none" normalizeH="0" baseline="0" dirty="0">
              <a:ln>
                <a:noFill/>
              </a:ln>
              <a:solidFill>
                <a:schemeClr val="tx1"/>
              </a:solidFill>
              <a:effectLst/>
              <a:latin typeface="Arial" pitchFamily="34" charset="0"/>
            </a:endParaRPr>
          </a:p>
        </p:txBody>
      </p:sp>
      <p:cxnSp>
        <p:nvCxnSpPr>
          <p:cNvPr id="6" name="5 Conector angular"/>
          <p:cNvCxnSpPr/>
          <p:nvPr/>
        </p:nvCxnSpPr>
        <p:spPr>
          <a:xfrm>
            <a:off x="827584" y="706634"/>
            <a:ext cx="1800200" cy="360040"/>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graphicFrame>
        <p:nvGraphicFramePr>
          <p:cNvPr id="8" name="7 Tabla"/>
          <p:cNvGraphicFramePr>
            <a:graphicFrameLocks noGrp="1"/>
          </p:cNvGraphicFramePr>
          <p:nvPr>
            <p:extLst>
              <p:ext uri="{D42A27DB-BD31-4B8C-83A1-F6EECF244321}">
                <p14:modId xmlns:p14="http://schemas.microsoft.com/office/powerpoint/2010/main" val="611930942"/>
              </p:ext>
            </p:extLst>
          </p:nvPr>
        </p:nvGraphicFramePr>
        <p:xfrm>
          <a:off x="298180" y="1700808"/>
          <a:ext cx="6650083" cy="5031247"/>
        </p:xfrm>
        <a:graphic>
          <a:graphicData uri="http://schemas.openxmlformats.org/drawingml/2006/table">
            <a:tbl>
              <a:tblPr>
                <a:tableStyleId>{6E25E649-3F16-4E02-A733-19D2CDBF48F0}</a:tableStyleId>
              </a:tblPr>
              <a:tblGrid>
                <a:gridCol w="601932">
                  <a:extLst>
                    <a:ext uri="{9D8B030D-6E8A-4147-A177-3AD203B41FA5}">
                      <a16:colId xmlns:a16="http://schemas.microsoft.com/office/drawing/2014/main" xmlns="" val="20000"/>
                    </a:ext>
                  </a:extLst>
                </a:gridCol>
                <a:gridCol w="701761">
                  <a:extLst>
                    <a:ext uri="{9D8B030D-6E8A-4147-A177-3AD203B41FA5}">
                      <a16:colId xmlns:a16="http://schemas.microsoft.com/office/drawing/2014/main" xmlns="" val="20001"/>
                    </a:ext>
                  </a:extLst>
                </a:gridCol>
                <a:gridCol w="701761">
                  <a:extLst>
                    <a:ext uri="{9D8B030D-6E8A-4147-A177-3AD203B41FA5}">
                      <a16:colId xmlns:a16="http://schemas.microsoft.com/office/drawing/2014/main" xmlns="" val="20002"/>
                    </a:ext>
                  </a:extLst>
                </a:gridCol>
                <a:gridCol w="661091">
                  <a:extLst>
                    <a:ext uri="{9D8B030D-6E8A-4147-A177-3AD203B41FA5}">
                      <a16:colId xmlns:a16="http://schemas.microsoft.com/office/drawing/2014/main" xmlns="" val="20003"/>
                    </a:ext>
                  </a:extLst>
                </a:gridCol>
                <a:gridCol w="733558">
                  <a:extLst>
                    <a:ext uri="{9D8B030D-6E8A-4147-A177-3AD203B41FA5}">
                      <a16:colId xmlns:a16="http://schemas.microsoft.com/office/drawing/2014/main" xmlns="" val="20004"/>
                    </a:ext>
                  </a:extLst>
                </a:gridCol>
                <a:gridCol w="733558">
                  <a:extLst>
                    <a:ext uri="{9D8B030D-6E8A-4147-A177-3AD203B41FA5}">
                      <a16:colId xmlns:a16="http://schemas.microsoft.com/office/drawing/2014/main" xmlns="" val="20005"/>
                    </a:ext>
                  </a:extLst>
                </a:gridCol>
                <a:gridCol w="629290">
                  <a:extLst>
                    <a:ext uri="{9D8B030D-6E8A-4147-A177-3AD203B41FA5}">
                      <a16:colId xmlns:a16="http://schemas.microsoft.com/office/drawing/2014/main" xmlns="" val="20006"/>
                    </a:ext>
                  </a:extLst>
                </a:gridCol>
                <a:gridCol w="629290">
                  <a:extLst>
                    <a:ext uri="{9D8B030D-6E8A-4147-A177-3AD203B41FA5}">
                      <a16:colId xmlns:a16="http://schemas.microsoft.com/office/drawing/2014/main" xmlns="" val="20007"/>
                    </a:ext>
                  </a:extLst>
                </a:gridCol>
                <a:gridCol w="629290">
                  <a:extLst>
                    <a:ext uri="{9D8B030D-6E8A-4147-A177-3AD203B41FA5}">
                      <a16:colId xmlns:a16="http://schemas.microsoft.com/office/drawing/2014/main" xmlns="" val="20008"/>
                    </a:ext>
                  </a:extLst>
                </a:gridCol>
                <a:gridCol w="628552">
                  <a:extLst>
                    <a:ext uri="{9D8B030D-6E8A-4147-A177-3AD203B41FA5}">
                      <a16:colId xmlns:a16="http://schemas.microsoft.com/office/drawing/2014/main" xmlns="" val="20009"/>
                    </a:ext>
                  </a:extLst>
                </a:gridCol>
              </a:tblGrid>
              <a:tr h="323650">
                <a:tc rowSpan="2">
                  <a:txBody>
                    <a:bodyPr/>
                    <a:lstStyle/>
                    <a:p>
                      <a:pPr indent="0" algn="just">
                        <a:lnSpc>
                          <a:spcPts val="1200"/>
                        </a:lnSpc>
                        <a:spcAft>
                          <a:spcPts val="0"/>
                        </a:spcAft>
                      </a:pPr>
                      <a:r>
                        <a:rPr lang="es-ES" sz="1500" dirty="0">
                          <a:effectLst/>
                        </a:rPr>
                        <a:t>Comp.</a:t>
                      </a:r>
                      <a:endParaRPr lang="es-ES" sz="1500" dirty="0">
                        <a:effectLst/>
                        <a:latin typeface="Times New Roman"/>
                        <a:ea typeface="Calibri"/>
                        <a:cs typeface="Times New Roman"/>
                      </a:endParaRPr>
                    </a:p>
                  </a:txBody>
                  <a:tcPr marL="0" marR="0" marT="0" marB="0" anchor="ctr"/>
                </a:tc>
                <a:tc gridSpan="3">
                  <a:txBody>
                    <a:bodyPr/>
                    <a:lstStyle/>
                    <a:p>
                      <a:pPr indent="0" algn="ctr">
                        <a:lnSpc>
                          <a:spcPts val="1200"/>
                        </a:lnSpc>
                        <a:spcAft>
                          <a:spcPts val="0"/>
                        </a:spcAft>
                      </a:pPr>
                      <a:r>
                        <a:rPr lang="es-ES" sz="1500">
                          <a:effectLst/>
                        </a:rPr>
                        <a:t>Autovalores iniciales</a:t>
                      </a:r>
                      <a:endParaRPr lang="es-ES" sz="1500">
                        <a:effectLst/>
                        <a:latin typeface="Times New Roman"/>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gridSpan="3">
                  <a:txBody>
                    <a:bodyPr/>
                    <a:lstStyle/>
                    <a:p>
                      <a:pPr indent="0" algn="ctr">
                        <a:lnSpc>
                          <a:spcPts val="1200"/>
                        </a:lnSpc>
                        <a:spcAft>
                          <a:spcPts val="0"/>
                        </a:spcAft>
                      </a:pPr>
                      <a:r>
                        <a:rPr lang="es-ES" sz="1500">
                          <a:effectLst/>
                        </a:rPr>
                        <a:t>Sumas de extracción de cargas al cuadrado</a:t>
                      </a:r>
                      <a:endParaRPr lang="es-ES" sz="1500">
                        <a:effectLst/>
                        <a:latin typeface="Times New Roman"/>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gridSpan="3">
                  <a:txBody>
                    <a:bodyPr/>
                    <a:lstStyle/>
                    <a:p>
                      <a:pPr indent="0" algn="ctr">
                        <a:lnSpc>
                          <a:spcPts val="1200"/>
                        </a:lnSpc>
                        <a:spcAft>
                          <a:spcPts val="0"/>
                        </a:spcAft>
                      </a:pPr>
                      <a:r>
                        <a:rPr lang="es-ES" sz="1500">
                          <a:effectLst/>
                        </a:rPr>
                        <a:t>Sumas de rotación de cargas al cuadrado</a:t>
                      </a:r>
                      <a:endParaRPr lang="es-ES" sz="1500">
                        <a:effectLst/>
                        <a:latin typeface="Times New Roman"/>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394511">
                <a:tc vMerge="1">
                  <a:txBody>
                    <a:bodyPr/>
                    <a:lstStyle/>
                    <a:p>
                      <a:endParaRPr lang="es-ES"/>
                    </a:p>
                  </a:txBody>
                  <a:tcPr/>
                </a:tc>
                <a:tc>
                  <a:txBody>
                    <a:bodyPr/>
                    <a:lstStyle/>
                    <a:p>
                      <a:pPr indent="0" algn="ctr">
                        <a:lnSpc>
                          <a:spcPts val="1200"/>
                        </a:lnSpc>
                        <a:spcAft>
                          <a:spcPts val="0"/>
                        </a:spcAft>
                      </a:pPr>
                      <a:r>
                        <a:rPr lang="es-ES" sz="1500">
                          <a:effectLst/>
                        </a:rPr>
                        <a:t>Total</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de varianza</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a:t>
                      </a:r>
                    </a:p>
                    <a:p>
                      <a:pPr indent="0" algn="ctr">
                        <a:lnSpc>
                          <a:spcPts val="1200"/>
                        </a:lnSpc>
                        <a:spcAft>
                          <a:spcPts val="0"/>
                        </a:spcAft>
                      </a:pPr>
                      <a:r>
                        <a:rPr lang="es-ES" sz="1500">
                          <a:effectLst/>
                        </a:rPr>
                        <a:t>acum.</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Total</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de varianza</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a:t>
                      </a:r>
                    </a:p>
                    <a:p>
                      <a:pPr indent="0" algn="ctr">
                        <a:lnSpc>
                          <a:spcPts val="1200"/>
                        </a:lnSpc>
                        <a:spcAft>
                          <a:spcPts val="0"/>
                        </a:spcAft>
                      </a:pPr>
                      <a:r>
                        <a:rPr lang="es-ES" sz="1500">
                          <a:effectLst/>
                        </a:rPr>
                        <a:t>acum.</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Total</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de varianza</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a:t>
                      </a:r>
                    </a:p>
                    <a:p>
                      <a:pPr indent="0" algn="ctr">
                        <a:lnSpc>
                          <a:spcPts val="1200"/>
                        </a:lnSpc>
                        <a:spcAft>
                          <a:spcPts val="0"/>
                        </a:spcAft>
                      </a:pPr>
                      <a:r>
                        <a:rPr lang="es-ES" sz="1500">
                          <a:effectLst/>
                        </a:rPr>
                        <a:t>acum.</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1"/>
                  </a:ext>
                </a:extLst>
              </a:tr>
              <a:tr h="215188">
                <a:tc>
                  <a:txBody>
                    <a:bodyPr/>
                    <a:lstStyle/>
                    <a:p>
                      <a:pPr indent="0" algn="just">
                        <a:lnSpc>
                          <a:spcPts val="1200"/>
                        </a:lnSpc>
                        <a:spcAft>
                          <a:spcPts val="0"/>
                        </a:spcAft>
                      </a:pPr>
                      <a:r>
                        <a:rPr lang="es-ES" sz="1500">
                          <a:effectLst/>
                        </a:rPr>
                        <a:t>1</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12.644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66.549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66.549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12.644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66.549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66.549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9.175</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48.289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48.289</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2"/>
                  </a:ext>
                </a:extLst>
              </a:tr>
              <a:tr h="215188">
                <a:tc>
                  <a:txBody>
                    <a:bodyPr/>
                    <a:lstStyle/>
                    <a:p>
                      <a:pPr indent="0" algn="just">
                        <a:lnSpc>
                          <a:spcPts val="1200"/>
                        </a:lnSpc>
                        <a:spcAft>
                          <a:spcPts val="0"/>
                        </a:spcAft>
                      </a:pPr>
                      <a:r>
                        <a:rPr lang="es-ES" sz="1500">
                          <a:effectLst/>
                        </a:rPr>
                        <a:t>2</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1.192</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6.271</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72.820</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1.192</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6.271</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72.820</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4.661</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24.530</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72.820</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3"/>
                  </a:ext>
                </a:extLst>
              </a:tr>
              <a:tr h="215188">
                <a:tc>
                  <a:txBody>
                    <a:bodyPr/>
                    <a:lstStyle/>
                    <a:p>
                      <a:pPr indent="0" algn="just">
                        <a:lnSpc>
                          <a:spcPts val="1200"/>
                        </a:lnSpc>
                        <a:spcAft>
                          <a:spcPts val="0"/>
                        </a:spcAft>
                      </a:pPr>
                      <a:r>
                        <a:rPr lang="es-ES" sz="1500">
                          <a:effectLst/>
                        </a:rPr>
                        <a:t>3</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0.953</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5.014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77.834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4"/>
                  </a:ext>
                </a:extLst>
              </a:tr>
              <a:tr h="215188">
                <a:tc>
                  <a:txBody>
                    <a:bodyPr/>
                    <a:lstStyle/>
                    <a:p>
                      <a:pPr indent="0" algn="just">
                        <a:lnSpc>
                          <a:spcPts val="1200"/>
                        </a:lnSpc>
                        <a:spcAft>
                          <a:spcPts val="0"/>
                        </a:spcAft>
                      </a:pPr>
                      <a:r>
                        <a:rPr lang="es-ES" sz="1500">
                          <a:effectLst/>
                        </a:rPr>
                        <a:t>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0.719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3.784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81.618</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5"/>
                  </a:ext>
                </a:extLst>
              </a:tr>
              <a:tr h="215188">
                <a:tc>
                  <a:txBody>
                    <a:bodyPr/>
                    <a:lstStyle/>
                    <a:p>
                      <a:pPr indent="0" algn="just">
                        <a:lnSpc>
                          <a:spcPts val="1200"/>
                        </a:lnSpc>
                        <a:spcAft>
                          <a:spcPts val="0"/>
                        </a:spcAft>
                      </a:pPr>
                      <a:r>
                        <a:rPr lang="es-ES" sz="1500">
                          <a:effectLst/>
                        </a:rPr>
                        <a:t>5</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0.520</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2.736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84.354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6"/>
                  </a:ext>
                </a:extLst>
              </a:tr>
              <a:tr h="215188">
                <a:tc>
                  <a:txBody>
                    <a:bodyPr/>
                    <a:lstStyle/>
                    <a:p>
                      <a:pPr indent="0" algn="just">
                        <a:lnSpc>
                          <a:spcPts val="1200"/>
                        </a:lnSpc>
                        <a:spcAft>
                          <a:spcPts val="0"/>
                        </a:spcAft>
                      </a:pPr>
                      <a:r>
                        <a:rPr lang="es-ES" sz="1500">
                          <a:effectLst/>
                        </a:rPr>
                        <a:t>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0.425</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2.235</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86.589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7"/>
                  </a:ext>
                </a:extLst>
              </a:tr>
              <a:tr h="215188">
                <a:tc>
                  <a:txBody>
                    <a:bodyPr/>
                    <a:lstStyle/>
                    <a:p>
                      <a:pPr indent="0" algn="just">
                        <a:lnSpc>
                          <a:spcPts val="1200"/>
                        </a:lnSpc>
                        <a:spcAft>
                          <a:spcPts val="0"/>
                        </a:spcAft>
                      </a:pPr>
                      <a:r>
                        <a:rPr lang="es-ES" sz="1500">
                          <a:effectLst/>
                        </a:rPr>
                        <a:t>7</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0.386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2.029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88.618</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8"/>
                  </a:ext>
                </a:extLst>
              </a:tr>
              <a:tr h="215188">
                <a:tc>
                  <a:txBody>
                    <a:bodyPr/>
                    <a:lstStyle/>
                    <a:p>
                      <a:pPr indent="0" algn="just">
                        <a:lnSpc>
                          <a:spcPts val="1200"/>
                        </a:lnSpc>
                        <a:spcAft>
                          <a:spcPts val="0"/>
                        </a:spcAft>
                      </a:pPr>
                      <a:r>
                        <a:rPr lang="es-ES" sz="1500">
                          <a:effectLst/>
                        </a:rPr>
                        <a:t>8</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0.337</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dirty="0">
                          <a:effectLst/>
                        </a:rPr>
                        <a:t>1.773</a:t>
                      </a:r>
                      <a:endParaRPr lang="es-ES" sz="1500" dirty="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90.392</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9"/>
                  </a:ext>
                </a:extLst>
              </a:tr>
              <a:tr h="215188">
                <a:tc>
                  <a:txBody>
                    <a:bodyPr/>
                    <a:lstStyle/>
                    <a:p>
                      <a:pPr indent="0" algn="just">
                        <a:lnSpc>
                          <a:spcPts val="1200"/>
                        </a:lnSpc>
                        <a:spcAft>
                          <a:spcPts val="0"/>
                        </a:spcAft>
                      </a:pPr>
                      <a:r>
                        <a:rPr lang="es-ES" sz="1500">
                          <a:effectLst/>
                        </a:rPr>
                        <a:t>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0.336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1.769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92.160</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0"/>
                  </a:ext>
                </a:extLst>
              </a:tr>
              <a:tr h="215188">
                <a:tc>
                  <a:txBody>
                    <a:bodyPr/>
                    <a:lstStyle/>
                    <a:p>
                      <a:pPr indent="0" algn="just">
                        <a:lnSpc>
                          <a:spcPts val="1200"/>
                        </a:lnSpc>
                        <a:spcAft>
                          <a:spcPts val="0"/>
                        </a:spcAft>
                      </a:pPr>
                      <a:r>
                        <a:rPr lang="es-ES" sz="1500">
                          <a:effectLst/>
                        </a:rPr>
                        <a:t>10</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0.258</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1.360</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93.521</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1"/>
                  </a:ext>
                </a:extLst>
              </a:tr>
              <a:tr h="215188">
                <a:tc>
                  <a:txBody>
                    <a:bodyPr/>
                    <a:lstStyle/>
                    <a:p>
                      <a:pPr indent="0" algn="just">
                        <a:lnSpc>
                          <a:spcPts val="1200"/>
                        </a:lnSpc>
                        <a:spcAft>
                          <a:spcPts val="0"/>
                        </a:spcAft>
                      </a:pPr>
                      <a:r>
                        <a:rPr lang="es-ES" sz="1500">
                          <a:effectLst/>
                        </a:rPr>
                        <a:t>11</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0.252</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1.326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94.846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2"/>
                  </a:ext>
                </a:extLst>
              </a:tr>
              <a:tr h="215188">
                <a:tc>
                  <a:txBody>
                    <a:bodyPr/>
                    <a:lstStyle/>
                    <a:p>
                      <a:pPr indent="0" algn="just">
                        <a:lnSpc>
                          <a:spcPts val="1200"/>
                        </a:lnSpc>
                        <a:spcAft>
                          <a:spcPts val="0"/>
                        </a:spcAft>
                      </a:pPr>
                      <a:r>
                        <a:rPr lang="es-ES" sz="1500">
                          <a:effectLst/>
                        </a:rPr>
                        <a:t>12</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0.206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1.087</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95.933</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3"/>
                  </a:ext>
                </a:extLst>
              </a:tr>
              <a:tr h="215188">
                <a:tc>
                  <a:txBody>
                    <a:bodyPr/>
                    <a:lstStyle/>
                    <a:p>
                      <a:pPr indent="0" algn="just">
                        <a:lnSpc>
                          <a:spcPts val="1200"/>
                        </a:lnSpc>
                        <a:spcAft>
                          <a:spcPts val="0"/>
                        </a:spcAft>
                      </a:pPr>
                      <a:r>
                        <a:rPr lang="es-ES" sz="1500">
                          <a:effectLst/>
                        </a:rPr>
                        <a:t>13</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0.158</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0.834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96.767</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4"/>
                  </a:ext>
                </a:extLst>
              </a:tr>
              <a:tr h="215188">
                <a:tc>
                  <a:txBody>
                    <a:bodyPr/>
                    <a:lstStyle/>
                    <a:p>
                      <a:pPr indent="0" algn="just">
                        <a:lnSpc>
                          <a:spcPts val="1200"/>
                        </a:lnSpc>
                        <a:spcAft>
                          <a:spcPts val="0"/>
                        </a:spcAft>
                      </a:pPr>
                      <a:r>
                        <a:rPr lang="es-ES" sz="1500">
                          <a:effectLst/>
                        </a:rPr>
                        <a:t>14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0.146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0.769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97.536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5"/>
                  </a:ext>
                </a:extLst>
              </a:tr>
              <a:tr h="215188">
                <a:tc>
                  <a:txBody>
                    <a:bodyPr/>
                    <a:lstStyle/>
                    <a:p>
                      <a:pPr indent="0" algn="just">
                        <a:lnSpc>
                          <a:spcPts val="1200"/>
                        </a:lnSpc>
                        <a:spcAft>
                          <a:spcPts val="0"/>
                        </a:spcAft>
                      </a:pPr>
                      <a:r>
                        <a:rPr lang="es-ES" sz="1500">
                          <a:effectLst/>
                        </a:rPr>
                        <a:t>15</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0.129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0.680</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98.216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6"/>
                  </a:ext>
                </a:extLst>
              </a:tr>
              <a:tr h="215188">
                <a:tc>
                  <a:txBody>
                    <a:bodyPr/>
                    <a:lstStyle/>
                    <a:p>
                      <a:pPr indent="0" algn="just">
                        <a:lnSpc>
                          <a:spcPts val="1200"/>
                        </a:lnSpc>
                        <a:spcAft>
                          <a:spcPts val="0"/>
                        </a:spcAft>
                      </a:pPr>
                      <a:r>
                        <a:rPr lang="es-ES" sz="1500">
                          <a:effectLst/>
                        </a:rPr>
                        <a:t>16</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0.119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0.628</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98.844</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7"/>
                  </a:ext>
                </a:extLst>
              </a:tr>
              <a:tr h="215188">
                <a:tc>
                  <a:txBody>
                    <a:bodyPr/>
                    <a:lstStyle/>
                    <a:p>
                      <a:pPr indent="0" algn="just">
                        <a:lnSpc>
                          <a:spcPts val="1200"/>
                        </a:lnSpc>
                        <a:spcAft>
                          <a:spcPts val="0"/>
                        </a:spcAft>
                      </a:pPr>
                      <a:r>
                        <a:rPr lang="es-ES" sz="1500">
                          <a:effectLst/>
                        </a:rPr>
                        <a:t>17</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0.092</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0.483</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99.327</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8"/>
                  </a:ext>
                </a:extLst>
              </a:tr>
              <a:tr h="215188">
                <a:tc>
                  <a:txBody>
                    <a:bodyPr/>
                    <a:lstStyle/>
                    <a:p>
                      <a:pPr indent="0" algn="just">
                        <a:lnSpc>
                          <a:spcPts val="1200"/>
                        </a:lnSpc>
                        <a:spcAft>
                          <a:spcPts val="0"/>
                        </a:spcAft>
                      </a:pPr>
                      <a:r>
                        <a:rPr lang="es-ES" sz="1500">
                          <a:effectLst/>
                        </a:rPr>
                        <a:t>18</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0.069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0.365</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99.692</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9"/>
                  </a:ext>
                </a:extLst>
              </a:tr>
              <a:tr h="215188">
                <a:tc>
                  <a:txBody>
                    <a:bodyPr/>
                    <a:lstStyle/>
                    <a:p>
                      <a:pPr indent="0" algn="just">
                        <a:lnSpc>
                          <a:spcPts val="1200"/>
                        </a:lnSpc>
                        <a:spcAft>
                          <a:spcPts val="0"/>
                        </a:spcAft>
                      </a:pPr>
                      <a:r>
                        <a:rPr lang="es-ES" sz="1500">
                          <a:effectLst/>
                        </a:rPr>
                        <a:t>19</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0.058</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0.308</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100.000</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tc>
                  <a:txBody>
                    <a:bodyPr/>
                    <a:lstStyle/>
                    <a:p>
                      <a:pPr indent="0" algn="ctr">
                        <a:lnSpc>
                          <a:spcPts val="1200"/>
                        </a:lnSpc>
                        <a:spcAft>
                          <a:spcPts val="0"/>
                        </a:spcAft>
                      </a:pPr>
                      <a:r>
                        <a:rPr lang="es-ES" sz="1500">
                          <a:effectLst/>
                        </a:rPr>
                        <a:t> </a:t>
                      </a:r>
                      <a:endParaRPr lang="es-ES" sz="15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20"/>
                  </a:ext>
                </a:extLst>
              </a:tr>
              <a:tr h="161825">
                <a:tc gridSpan="10">
                  <a:txBody>
                    <a:bodyPr/>
                    <a:lstStyle/>
                    <a:p>
                      <a:pPr indent="0" algn="just">
                        <a:lnSpc>
                          <a:spcPts val="1200"/>
                        </a:lnSpc>
                        <a:spcAft>
                          <a:spcPts val="0"/>
                        </a:spcAft>
                      </a:pPr>
                      <a:r>
                        <a:rPr lang="es-ES" sz="1500" dirty="0">
                          <a:effectLst/>
                        </a:rPr>
                        <a:t>Método de extracción: análisis de componentes principales.</a:t>
                      </a:r>
                      <a:endParaRPr lang="es-ES" sz="1500" dirty="0">
                        <a:effectLst/>
                        <a:latin typeface="Times New Roman"/>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21"/>
                  </a:ext>
                </a:extLst>
              </a:tr>
            </a:tbl>
          </a:graphicData>
        </a:graphic>
      </p:graphicFrame>
      <p:sp>
        <p:nvSpPr>
          <p:cNvPr id="9" name="8 Rectángulo"/>
          <p:cNvSpPr/>
          <p:nvPr/>
        </p:nvSpPr>
        <p:spPr>
          <a:xfrm>
            <a:off x="7236296" y="1700807"/>
            <a:ext cx="1800200" cy="646331"/>
          </a:xfrm>
          <a:prstGeom prst="rect">
            <a:avLst/>
          </a:prstGeom>
        </p:spPr>
        <p:txBody>
          <a:bodyPr wrap="square">
            <a:spAutoFit/>
          </a:bodyPr>
          <a:lstStyle/>
          <a:p>
            <a:pPr algn="r"/>
            <a:r>
              <a:rPr lang="es-ES" b="1" i="1" dirty="0"/>
              <a:t>Varianza total explicada</a:t>
            </a:r>
          </a:p>
        </p:txBody>
      </p:sp>
      <p:cxnSp>
        <p:nvCxnSpPr>
          <p:cNvPr id="10" name="9 Conector angular"/>
          <p:cNvCxnSpPr/>
          <p:nvPr/>
        </p:nvCxnSpPr>
        <p:spPr>
          <a:xfrm rot="10800000" flipV="1">
            <a:off x="7092280" y="2347138"/>
            <a:ext cx="1800200" cy="360040"/>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pic>
        <p:nvPicPr>
          <p:cNvPr id="14339" name="Picture 3" descr="Resultado de imagen para responsabilidad social empresaria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6" t="9568" r="11812" b="4510"/>
          <a:stretch/>
        </p:blipFill>
        <p:spPr bwMode="auto">
          <a:xfrm>
            <a:off x="6686243" y="5261691"/>
            <a:ext cx="2448272" cy="153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994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78098"/>
          </a:xfrm>
        </p:spPr>
        <p:txBody>
          <a:bodyPr/>
          <a:lstStyle/>
          <a:p>
            <a:r>
              <a:rPr lang="es-ES" b="1" dirty="0">
                <a:latin typeface="Aharoni" panose="02010803020104030203" pitchFamily="2" charset="-79"/>
                <a:cs typeface="Aharoni" panose="02010803020104030203" pitchFamily="2" charset="-79"/>
              </a:rPr>
              <a:t>Contenido General</a:t>
            </a:r>
          </a:p>
        </p:txBody>
      </p:sp>
      <p:graphicFrame>
        <p:nvGraphicFramePr>
          <p:cNvPr id="4" name="3 Diagrama"/>
          <p:cNvGraphicFramePr/>
          <p:nvPr>
            <p:extLst>
              <p:ext uri="{D42A27DB-BD31-4B8C-83A1-F6EECF244321}">
                <p14:modId xmlns:p14="http://schemas.microsoft.com/office/powerpoint/2010/main" val="3626225416"/>
              </p:ext>
            </p:extLst>
          </p:nvPr>
        </p:nvGraphicFramePr>
        <p:xfrm>
          <a:off x="179512" y="1196752"/>
          <a:ext cx="896448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19430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extLst>
              <a:ext uri="{28A0092B-C50C-407E-A947-70E740481C1C}">
                <a14:useLocalDpi xmlns:a14="http://schemas.microsoft.com/office/drawing/2010/main" val="0"/>
              </a:ext>
            </a:extLst>
          </a:blip>
          <a:srcRect t="5953"/>
          <a:stretch/>
        </p:blipFill>
        <p:spPr bwMode="auto">
          <a:xfrm>
            <a:off x="2411760" y="476672"/>
            <a:ext cx="6408712" cy="5976664"/>
          </a:xfrm>
          <a:prstGeom prst="rect">
            <a:avLst/>
          </a:prstGeom>
          <a:noFill/>
          <a:ln>
            <a:noFill/>
          </a:ln>
          <a:extLst>
            <a:ext uri="{53640926-AAD7-44D8-BBD7-CCE9431645EC}">
              <a14:shadowObscured xmlns:a14="http://schemas.microsoft.com/office/drawing/2010/main"/>
            </a:ext>
          </a:extLst>
        </p:spPr>
      </p:pic>
      <p:sp>
        <p:nvSpPr>
          <p:cNvPr id="5" name="4 Rectángulo"/>
          <p:cNvSpPr/>
          <p:nvPr/>
        </p:nvSpPr>
        <p:spPr>
          <a:xfrm>
            <a:off x="611560" y="476672"/>
            <a:ext cx="1800200" cy="646331"/>
          </a:xfrm>
          <a:prstGeom prst="rect">
            <a:avLst/>
          </a:prstGeom>
        </p:spPr>
        <p:txBody>
          <a:bodyPr wrap="square">
            <a:spAutoFit/>
          </a:bodyPr>
          <a:lstStyle/>
          <a:p>
            <a:r>
              <a:rPr lang="es-ES" b="1" i="1" dirty="0"/>
              <a:t>Grafico de sedimentación</a:t>
            </a:r>
          </a:p>
        </p:txBody>
      </p:sp>
      <p:cxnSp>
        <p:nvCxnSpPr>
          <p:cNvPr id="6" name="5 Conector angular"/>
          <p:cNvCxnSpPr/>
          <p:nvPr/>
        </p:nvCxnSpPr>
        <p:spPr>
          <a:xfrm>
            <a:off x="827584" y="1111504"/>
            <a:ext cx="1800200" cy="360040"/>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graphicFrame>
        <p:nvGraphicFramePr>
          <p:cNvPr id="7" name="6 Tabla"/>
          <p:cNvGraphicFramePr>
            <a:graphicFrameLocks noGrp="1"/>
          </p:cNvGraphicFramePr>
          <p:nvPr>
            <p:extLst>
              <p:ext uri="{D42A27DB-BD31-4B8C-83A1-F6EECF244321}">
                <p14:modId xmlns:p14="http://schemas.microsoft.com/office/powerpoint/2010/main" val="3543786495"/>
              </p:ext>
            </p:extLst>
          </p:nvPr>
        </p:nvGraphicFramePr>
        <p:xfrm>
          <a:off x="3275856" y="332660"/>
          <a:ext cx="5186512" cy="6336699"/>
        </p:xfrm>
        <a:graphic>
          <a:graphicData uri="http://schemas.openxmlformats.org/drawingml/2006/table">
            <a:tbl>
              <a:tblPr>
                <a:tableStyleId>{2A488322-F2BA-4B5B-9748-0D474271808F}</a:tableStyleId>
              </a:tblPr>
              <a:tblGrid>
                <a:gridCol w="2955336">
                  <a:extLst>
                    <a:ext uri="{9D8B030D-6E8A-4147-A177-3AD203B41FA5}">
                      <a16:colId xmlns:a16="http://schemas.microsoft.com/office/drawing/2014/main" xmlns="" val="20000"/>
                    </a:ext>
                  </a:extLst>
                </a:gridCol>
                <a:gridCol w="1228786">
                  <a:extLst>
                    <a:ext uri="{9D8B030D-6E8A-4147-A177-3AD203B41FA5}">
                      <a16:colId xmlns:a16="http://schemas.microsoft.com/office/drawing/2014/main" xmlns="" val="20001"/>
                    </a:ext>
                  </a:extLst>
                </a:gridCol>
                <a:gridCol w="1002390">
                  <a:extLst>
                    <a:ext uri="{9D8B030D-6E8A-4147-A177-3AD203B41FA5}">
                      <a16:colId xmlns:a16="http://schemas.microsoft.com/office/drawing/2014/main" xmlns="" val="20002"/>
                    </a:ext>
                  </a:extLst>
                </a:gridCol>
              </a:tblGrid>
              <a:tr h="237743">
                <a:tc gridSpan="3">
                  <a:txBody>
                    <a:bodyPr/>
                    <a:lstStyle/>
                    <a:p>
                      <a:pPr indent="180340" algn="ctr">
                        <a:lnSpc>
                          <a:spcPts val="1200"/>
                        </a:lnSpc>
                        <a:spcAft>
                          <a:spcPts val="800"/>
                        </a:spcAft>
                      </a:pPr>
                      <a:r>
                        <a:rPr lang="es-ES" sz="1500" dirty="0">
                          <a:effectLst/>
                        </a:rPr>
                        <a:t>Matriz de componente </a:t>
                      </a:r>
                      <a:r>
                        <a:rPr lang="es-ES" sz="1500" dirty="0" err="1">
                          <a:effectLst/>
                        </a:rPr>
                        <a:t>rotado</a:t>
                      </a:r>
                      <a:r>
                        <a:rPr lang="es-ES" sz="1500" baseline="30000" dirty="0" err="1">
                          <a:effectLst/>
                        </a:rPr>
                        <a:t>a</a:t>
                      </a:r>
                      <a:endParaRPr lang="es-ES" sz="1500" dirty="0">
                        <a:effectLst/>
                        <a:latin typeface="Times New Roman"/>
                        <a:ea typeface="Calibri"/>
                        <a:cs typeface="Times New Roman"/>
                      </a:endParaRPr>
                    </a:p>
                  </a:txBody>
                  <a:tcPr marL="0" marR="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37743">
                <a:tc rowSpan="2">
                  <a:txBody>
                    <a:bodyPr/>
                    <a:lstStyle/>
                    <a:p>
                      <a:pPr indent="180340" algn="l">
                        <a:lnSpc>
                          <a:spcPts val="1200"/>
                        </a:lnSpc>
                        <a:spcAft>
                          <a:spcPts val="800"/>
                        </a:spcAft>
                      </a:pPr>
                      <a:r>
                        <a:rPr lang="es-ES" sz="1500">
                          <a:effectLst/>
                        </a:rPr>
                        <a:t> </a:t>
                      </a:r>
                      <a:endParaRPr lang="es-ES" sz="1500">
                        <a:effectLst/>
                        <a:latin typeface="Times New Roman"/>
                        <a:ea typeface="Calibri"/>
                        <a:cs typeface="Times New Roman"/>
                      </a:endParaRPr>
                    </a:p>
                  </a:txBody>
                  <a:tcPr marL="0" marR="0" marT="0" marB="0"/>
                </a:tc>
                <a:tc gridSpan="2">
                  <a:txBody>
                    <a:bodyPr/>
                    <a:lstStyle/>
                    <a:p>
                      <a:pPr indent="180340" algn="ctr">
                        <a:lnSpc>
                          <a:spcPts val="1200"/>
                        </a:lnSpc>
                        <a:spcAft>
                          <a:spcPts val="800"/>
                        </a:spcAft>
                      </a:pPr>
                      <a:r>
                        <a:rPr lang="es-ES" sz="1500">
                          <a:effectLst/>
                        </a:rPr>
                        <a:t>Componente</a:t>
                      </a:r>
                      <a:endParaRPr lang="es-ES" sz="1500">
                        <a:effectLst/>
                        <a:latin typeface="Times New Roman"/>
                        <a:ea typeface="Calibri"/>
                        <a:cs typeface="Times New Roman"/>
                      </a:endParaRPr>
                    </a:p>
                  </a:txBody>
                  <a:tcPr marL="0" marR="0" marT="0" marB="0"/>
                </a:tc>
                <a:tc hMerge="1">
                  <a:txBody>
                    <a:bodyPr/>
                    <a:lstStyle/>
                    <a:p>
                      <a:endParaRPr lang="es-ES"/>
                    </a:p>
                  </a:txBody>
                  <a:tcPr/>
                </a:tc>
                <a:extLst>
                  <a:ext uri="{0D108BD9-81ED-4DB2-BD59-A6C34878D82A}">
                    <a16:rowId xmlns:a16="http://schemas.microsoft.com/office/drawing/2014/main" xmlns="" val="10001"/>
                  </a:ext>
                </a:extLst>
              </a:tr>
              <a:tr h="237743">
                <a:tc vMerge="1">
                  <a:txBody>
                    <a:bodyPr/>
                    <a:lstStyle/>
                    <a:p>
                      <a:endParaRPr lang="es-ES"/>
                    </a:p>
                  </a:txBody>
                  <a:tcPr/>
                </a:tc>
                <a:tc>
                  <a:txBody>
                    <a:bodyPr/>
                    <a:lstStyle/>
                    <a:p>
                      <a:pPr indent="180340" algn="ctr">
                        <a:lnSpc>
                          <a:spcPts val="1200"/>
                        </a:lnSpc>
                        <a:spcAft>
                          <a:spcPts val="800"/>
                        </a:spcAft>
                      </a:pPr>
                      <a:r>
                        <a:rPr lang="es-ES" sz="1500">
                          <a:effectLst/>
                        </a:rPr>
                        <a:t>1</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2</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02"/>
                  </a:ext>
                </a:extLst>
              </a:tr>
              <a:tr h="237743">
                <a:tc>
                  <a:txBody>
                    <a:bodyPr/>
                    <a:lstStyle/>
                    <a:p>
                      <a:pPr indent="180340" algn="l">
                        <a:lnSpc>
                          <a:spcPts val="1200"/>
                        </a:lnSpc>
                        <a:spcAft>
                          <a:spcPts val="800"/>
                        </a:spcAft>
                      </a:pPr>
                      <a:r>
                        <a:rPr lang="es-ES" sz="1500" dirty="0">
                          <a:effectLst/>
                        </a:rPr>
                        <a:t>ECDESUM</a:t>
                      </a:r>
                      <a:endParaRPr lang="es-ES" sz="1500" dirty="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0.895</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0.332</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03"/>
                  </a:ext>
                </a:extLst>
              </a:tr>
              <a:tr h="237743">
                <a:tc>
                  <a:txBody>
                    <a:bodyPr/>
                    <a:lstStyle/>
                    <a:p>
                      <a:pPr indent="180340" algn="l">
                        <a:lnSpc>
                          <a:spcPts val="1200"/>
                        </a:lnSpc>
                        <a:spcAft>
                          <a:spcPts val="800"/>
                        </a:spcAft>
                      </a:pPr>
                      <a:r>
                        <a:rPr lang="es-ES" sz="1500">
                          <a:effectLst/>
                        </a:rPr>
                        <a:t>ECPMSUM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0.892</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0.268</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04"/>
                  </a:ext>
                </a:extLst>
              </a:tr>
              <a:tr h="237743">
                <a:tc>
                  <a:txBody>
                    <a:bodyPr/>
                    <a:lstStyle/>
                    <a:p>
                      <a:pPr indent="180340" algn="l">
                        <a:lnSpc>
                          <a:spcPts val="1200"/>
                        </a:lnSpc>
                        <a:spcAft>
                          <a:spcPts val="800"/>
                        </a:spcAft>
                      </a:pPr>
                      <a:r>
                        <a:rPr lang="es-ES" sz="1500">
                          <a:effectLst/>
                        </a:rPr>
                        <a:t>ECCEDSUM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0.843</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0.143</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05"/>
                  </a:ext>
                </a:extLst>
              </a:tr>
              <a:tr h="237743">
                <a:tc>
                  <a:txBody>
                    <a:bodyPr/>
                    <a:lstStyle/>
                    <a:p>
                      <a:pPr indent="180340" algn="l">
                        <a:lnSpc>
                          <a:spcPts val="1200"/>
                        </a:lnSpc>
                        <a:spcAft>
                          <a:spcPts val="800"/>
                        </a:spcAft>
                      </a:pPr>
                      <a:r>
                        <a:rPr lang="es-ES" sz="1500" dirty="0">
                          <a:effectLst/>
                        </a:rPr>
                        <a:t>ECPASUM</a:t>
                      </a:r>
                      <a:endParaRPr lang="es-ES" sz="1500" dirty="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0.817</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0.477</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06"/>
                  </a:ext>
                </a:extLst>
              </a:tr>
              <a:tr h="237743">
                <a:tc>
                  <a:txBody>
                    <a:bodyPr/>
                    <a:lstStyle/>
                    <a:p>
                      <a:pPr indent="180340" algn="l">
                        <a:lnSpc>
                          <a:spcPts val="1200"/>
                        </a:lnSpc>
                        <a:spcAft>
                          <a:spcPts val="800"/>
                        </a:spcAft>
                      </a:pPr>
                      <a:r>
                        <a:rPr lang="es-ES" sz="1500">
                          <a:effectLst/>
                        </a:rPr>
                        <a:t>ENMASUM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0.809</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0.432</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07"/>
                  </a:ext>
                </a:extLst>
              </a:tr>
              <a:tr h="237743">
                <a:tc>
                  <a:txBody>
                    <a:bodyPr/>
                    <a:lstStyle/>
                    <a:p>
                      <a:pPr indent="180340" algn="l">
                        <a:lnSpc>
                          <a:spcPts val="1200"/>
                        </a:lnSpc>
                        <a:spcAft>
                          <a:spcPts val="800"/>
                        </a:spcAft>
                      </a:pPr>
                      <a:r>
                        <a:rPr lang="es-ES" sz="1500" dirty="0">
                          <a:effectLst/>
                        </a:rPr>
                        <a:t>ENENSUM</a:t>
                      </a:r>
                      <a:endParaRPr lang="es-ES" sz="1500" dirty="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0.799</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0.260</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08"/>
                  </a:ext>
                </a:extLst>
              </a:tr>
              <a:tr h="237743">
                <a:tc>
                  <a:txBody>
                    <a:bodyPr/>
                    <a:lstStyle/>
                    <a:p>
                      <a:pPr indent="180340" algn="l">
                        <a:lnSpc>
                          <a:spcPts val="1200"/>
                        </a:lnSpc>
                        <a:spcAft>
                          <a:spcPts val="800"/>
                        </a:spcAft>
                      </a:pPr>
                      <a:r>
                        <a:rPr lang="es-ES" sz="1500">
                          <a:effectLst/>
                        </a:rPr>
                        <a:t>ENAGSUM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0.784</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0.460</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09"/>
                  </a:ext>
                </a:extLst>
              </a:tr>
              <a:tr h="237743">
                <a:tc>
                  <a:txBody>
                    <a:bodyPr/>
                    <a:lstStyle/>
                    <a:p>
                      <a:pPr indent="180340" algn="l">
                        <a:lnSpc>
                          <a:spcPts val="1200"/>
                        </a:lnSpc>
                        <a:spcAft>
                          <a:spcPts val="800"/>
                        </a:spcAft>
                      </a:pPr>
                      <a:r>
                        <a:rPr lang="es-ES" sz="1500">
                          <a:effectLst/>
                        </a:rPr>
                        <a:t>ENBIOSUM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0.779</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0.333</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0"/>
                  </a:ext>
                </a:extLst>
              </a:tr>
              <a:tr h="237743">
                <a:tc>
                  <a:txBody>
                    <a:bodyPr/>
                    <a:lstStyle/>
                    <a:p>
                      <a:pPr indent="180340" algn="l">
                        <a:lnSpc>
                          <a:spcPts val="1200"/>
                        </a:lnSpc>
                        <a:spcAft>
                          <a:spcPts val="800"/>
                        </a:spcAft>
                      </a:pPr>
                      <a:r>
                        <a:rPr lang="es-ES" sz="1500">
                          <a:effectLst/>
                        </a:rPr>
                        <a:t>ENEMSUM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0.767</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0.458</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1"/>
                  </a:ext>
                </a:extLst>
              </a:tr>
              <a:tr h="237743">
                <a:tc>
                  <a:txBody>
                    <a:bodyPr/>
                    <a:lstStyle/>
                    <a:p>
                      <a:pPr indent="180340" algn="l">
                        <a:lnSpc>
                          <a:spcPts val="1200"/>
                        </a:lnSpc>
                        <a:spcAft>
                          <a:spcPts val="800"/>
                        </a:spcAft>
                      </a:pPr>
                      <a:r>
                        <a:rPr lang="es-ES" sz="1500">
                          <a:effectLst/>
                        </a:rPr>
                        <a:t>ENERSUM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0.766</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0.365</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2"/>
                  </a:ext>
                </a:extLst>
              </a:tr>
              <a:tr h="237743">
                <a:tc>
                  <a:txBody>
                    <a:bodyPr/>
                    <a:lstStyle/>
                    <a:p>
                      <a:pPr indent="180340" algn="l">
                        <a:lnSpc>
                          <a:spcPts val="1200"/>
                        </a:lnSpc>
                        <a:spcAft>
                          <a:spcPts val="800"/>
                        </a:spcAft>
                      </a:pPr>
                      <a:r>
                        <a:rPr lang="es-ES" sz="1500">
                          <a:effectLst/>
                        </a:rPr>
                        <a:t>ENPSSUM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0.742</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0.317</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3"/>
                  </a:ext>
                </a:extLst>
              </a:tr>
              <a:tr h="237743">
                <a:tc>
                  <a:txBody>
                    <a:bodyPr/>
                    <a:lstStyle/>
                    <a:p>
                      <a:pPr indent="180340" algn="l">
                        <a:lnSpc>
                          <a:spcPts val="1200"/>
                        </a:lnSpc>
                        <a:spcAft>
                          <a:spcPts val="800"/>
                        </a:spcAft>
                      </a:pPr>
                      <a:r>
                        <a:rPr lang="es-ES" sz="1500">
                          <a:effectLst/>
                        </a:rPr>
                        <a:t>ENCRSUM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0.728</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0.504</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4"/>
                  </a:ext>
                </a:extLst>
              </a:tr>
              <a:tr h="237743">
                <a:tc>
                  <a:txBody>
                    <a:bodyPr/>
                    <a:lstStyle/>
                    <a:p>
                      <a:pPr indent="180340" algn="l">
                        <a:lnSpc>
                          <a:spcPts val="1200"/>
                        </a:lnSpc>
                        <a:spcAft>
                          <a:spcPts val="800"/>
                        </a:spcAft>
                      </a:pPr>
                      <a:r>
                        <a:rPr lang="es-ES" sz="1500">
                          <a:effectLst/>
                        </a:rPr>
                        <a:t>ENTRSUM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0.582</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0.551</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5"/>
                  </a:ext>
                </a:extLst>
              </a:tr>
              <a:tr h="237743">
                <a:tc>
                  <a:txBody>
                    <a:bodyPr/>
                    <a:lstStyle/>
                    <a:p>
                      <a:pPr indent="180340" algn="l">
                        <a:lnSpc>
                          <a:spcPts val="1200"/>
                        </a:lnSpc>
                        <a:spcAft>
                          <a:spcPts val="800"/>
                        </a:spcAft>
                      </a:pPr>
                      <a:r>
                        <a:rPr lang="es-ES" sz="1500">
                          <a:effectLst/>
                        </a:rPr>
                        <a:t>ENGESUM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0.564</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0.532</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6"/>
                  </a:ext>
                </a:extLst>
              </a:tr>
              <a:tr h="237743">
                <a:tc>
                  <a:txBody>
                    <a:bodyPr/>
                    <a:lstStyle/>
                    <a:p>
                      <a:pPr indent="180340" algn="l">
                        <a:lnSpc>
                          <a:spcPts val="1200"/>
                        </a:lnSpc>
                        <a:spcAft>
                          <a:spcPts val="800"/>
                        </a:spcAft>
                      </a:pPr>
                      <a:r>
                        <a:rPr lang="es-ES" sz="1500">
                          <a:effectLst/>
                        </a:rPr>
                        <a:t>ENEVSUM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0.168</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0.805</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7"/>
                  </a:ext>
                </a:extLst>
              </a:tr>
              <a:tr h="237743">
                <a:tc>
                  <a:txBody>
                    <a:bodyPr/>
                    <a:lstStyle/>
                    <a:p>
                      <a:pPr indent="180340" algn="l">
                        <a:lnSpc>
                          <a:spcPts val="1200"/>
                        </a:lnSpc>
                        <a:spcAft>
                          <a:spcPts val="800"/>
                        </a:spcAft>
                      </a:pPr>
                      <a:r>
                        <a:rPr lang="es-ES" sz="1500">
                          <a:effectLst/>
                        </a:rPr>
                        <a:t>SOPLSUM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0.487</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0.685</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8"/>
                  </a:ext>
                </a:extLst>
              </a:tr>
              <a:tr h="237743">
                <a:tc>
                  <a:txBody>
                    <a:bodyPr/>
                    <a:lstStyle/>
                    <a:p>
                      <a:pPr indent="180340" algn="l">
                        <a:lnSpc>
                          <a:spcPts val="1200"/>
                        </a:lnSpc>
                        <a:spcAft>
                          <a:spcPts val="800"/>
                        </a:spcAft>
                      </a:pPr>
                      <a:r>
                        <a:rPr lang="es-ES" sz="1500">
                          <a:effectLst/>
                        </a:rPr>
                        <a:t>SORHSUM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0.126</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0.661</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19"/>
                  </a:ext>
                </a:extLst>
              </a:tr>
              <a:tr h="237743">
                <a:tc>
                  <a:txBody>
                    <a:bodyPr/>
                    <a:lstStyle/>
                    <a:p>
                      <a:pPr indent="180340" algn="l">
                        <a:lnSpc>
                          <a:spcPts val="1200"/>
                        </a:lnSpc>
                        <a:spcAft>
                          <a:spcPts val="800"/>
                        </a:spcAft>
                      </a:pPr>
                      <a:r>
                        <a:rPr lang="es-ES" sz="1500">
                          <a:effectLst/>
                        </a:rPr>
                        <a:t>SOSOSUM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0.529</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0.659</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20"/>
                  </a:ext>
                </a:extLst>
              </a:tr>
              <a:tr h="237743">
                <a:tc>
                  <a:txBody>
                    <a:bodyPr/>
                    <a:lstStyle/>
                    <a:p>
                      <a:pPr indent="180340" algn="l">
                        <a:lnSpc>
                          <a:spcPts val="1200"/>
                        </a:lnSpc>
                        <a:spcAft>
                          <a:spcPts val="800"/>
                        </a:spcAft>
                      </a:pPr>
                      <a:r>
                        <a:rPr lang="es-ES" sz="1500">
                          <a:effectLst/>
                        </a:rPr>
                        <a:t>SORPSUM</a:t>
                      </a:r>
                      <a:endParaRPr lang="es-ES" sz="1500">
                        <a:effectLst/>
                        <a:latin typeface="Times New Roman"/>
                        <a:ea typeface="Calibri"/>
                        <a:cs typeface="Times New Roman"/>
                      </a:endParaRPr>
                    </a:p>
                  </a:txBody>
                  <a:tcPr marL="0" marR="0" marT="0" marB="0" anchor="ctr"/>
                </a:tc>
                <a:tc>
                  <a:txBody>
                    <a:bodyPr/>
                    <a:lstStyle/>
                    <a:p>
                      <a:pPr indent="180340" algn="ctr">
                        <a:lnSpc>
                          <a:spcPts val="1200"/>
                        </a:lnSpc>
                        <a:spcAft>
                          <a:spcPts val="800"/>
                        </a:spcAft>
                      </a:pPr>
                      <a:r>
                        <a:rPr lang="es-ES" sz="1500">
                          <a:effectLst/>
                        </a:rPr>
                        <a:t>0.462</a:t>
                      </a:r>
                      <a:endParaRPr lang="es-ES" sz="1500">
                        <a:effectLst/>
                        <a:latin typeface="Times New Roman"/>
                        <a:ea typeface="Calibri"/>
                        <a:cs typeface="Times New Roman"/>
                      </a:endParaRPr>
                    </a:p>
                  </a:txBody>
                  <a:tcPr marL="0" marR="0" marT="0" marB="0"/>
                </a:tc>
                <a:tc>
                  <a:txBody>
                    <a:bodyPr/>
                    <a:lstStyle/>
                    <a:p>
                      <a:pPr indent="180340" algn="ctr">
                        <a:lnSpc>
                          <a:spcPts val="1200"/>
                        </a:lnSpc>
                        <a:spcAft>
                          <a:spcPts val="800"/>
                        </a:spcAft>
                      </a:pPr>
                      <a:r>
                        <a:rPr lang="es-ES" sz="1500">
                          <a:effectLst/>
                        </a:rPr>
                        <a:t>0.619</a:t>
                      </a:r>
                      <a:endParaRPr lang="es-ES" sz="1500">
                        <a:effectLst/>
                        <a:latin typeface="Times New Roman"/>
                        <a:ea typeface="Calibri"/>
                        <a:cs typeface="Times New Roman"/>
                      </a:endParaRPr>
                    </a:p>
                  </a:txBody>
                  <a:tcPr marL="0" marR="0" marT="0" marB="0"/>
                </a:tc>
                <a:extLst>
                  <a:ext uri="{0D108BD9-81ED-4DB2-BD59-A6C34878D82A}">
                    <a16:rowId xmlns:a16="http://schemas.microsoft.com/office/drawing/2014/main" xmlns="" val="10021"/>
                  </a:ext>
                </a:extLst>
              </a:tr>
              <a:tr h="630867">
                <a:tc gridSpan="3">
                  <a:txBody>
                    <a:bodyPr/>
                    <a:lstStyle/>
                    <a:p>
                      <a:pPr indent="180340" algn="l">
                        <a:lnSpc>
                          <a:spcPts val="1200"/>
                        </a:lnSpc>
                        <a:spcAft>
                          <a:spcPts val="800"/>
                        </a:spcAft>
                      </a:pPr>
                      <a:r>
                        <a:rPr lang="es-ES" sz="1500">
                          <a:effectLst/>
                        </a:rPr>
                        <a:t>Método de extracción: análisis de componentes principales. </a:t>
                      </a:r>
                    </a:p>
                    <a:p>
                      <a:pPr indent="180340" algn="l">
                        <a:lnSpc>
                          <a:spcPts val="1200"/>
                        </a:lnSpc>
                        <a:spcAft>
                          <a:spcPts val="800"/>
                        </a:spcAft>
                      </a:pPr>
                      <a:r>
                        <a:rPr lang="es-ES" sz="1500">
                          <a:effectLst/>
                        </a:rPr>
                        <a:t> Método de rotación: Varimax con normalización Kaiser.</a:t>
                      </a:r>
                      <a:r>
                        <a:rPr lang="es-ES" sz="1500" baseline="30000">
                          <a:effectLst/>
                        </a:rPr>
                        <a:t>a</a:t>
                      </a:r>
                      <a:endParaRPr lang="es-ES" sz="1500">
                        <a:effectLst/>
                        <a:latin typeface="Times New Roman"/>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22"/>
                  </a:ext>
                </a:extLst>
              </a:tr>
              <a:tr h="237743">
                <a:tc gridSpan="3">
                  <a:txBody>
                    <a:bodyPr/>
                    <a:lstStyle/>
                    <a:p>
                      <a:pPr indent="180340" algn="l">
                        <a:lnSpc>
                          <a:spcPts val="1200"/>
                        </a:lnSpc>
                        <a:spcAft>
                          <a:spcPts val="800"/>
                        </a:spcAft>
                      </a:pPr>
                      <a:r>
                        <a:rPr lang="es-ES" sz="1500">
                          <a:effectLst/>
                        </a:rPr>
                        <a:t>a. La rotación ha convergido en 3 iteraciones.</a:t>
                      </a:r>
                      <a:endParaRPr lang="es-ES" sz="1500">
                        <a:effectLst/>
                        <a:latin typeface="Times New Roman"/>
                        <a:ea typeface="Calibri"/>
                        <a:cs typeface="Times New Roman"/>
                      </a:endParaRPr>
                    </a:p>
                  </a:txBody>
                  <a:tcPr marL="0" marR="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23"/>
                  </a:ext>
                </a:extLst>
              </a:tr>
              <a:tr h="237743">
                <a:tc gridSpan="3">
                  <a:txBody>
                    <a:bodyPr/>
                    <a:lstStyle/>
                    <a:p>
                      <a:pPr indent="180340" algn="l">
                        <a:lnSpc>
                          <a:spcPts val="1200"/>
                        </a:lnSpc>
                        <a:spcAft>
                          <a:spcPts val="800"/>
                        </a:spcAft>
                      </a:pPr>
                      <a:r>
                        <a:rPr lang="es-ES" sz="1500" dirty="0">
                          <a:effectLst/>
                        </a:rPr>
                        <a:t>Fuente: Elaboración propia en SPSS (2019).</a:t>
                      </a:r>
                      <a:endParaRPr lang="es-ES" sz="1500" dirty="0">
                        <a:effectLst/>
                        <a:latin typeface="Times New Roman"/>
                        <a:ea typeface="Calibri"/>
                        <a:cs typeface="Times New Roman"/>
                      </a:endParaRPr>
                    </a:p>
                  </a:txBody>
                  <a:tcPr marL="0" marR="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24"/>
                  </a:ext>
                </a:extLst>
              </a:tr>
            </a:tbl>
          </a:graphicData>
        </a:graphic>
      </p:graphicFrame>
      <p:sp>
        <p:nvSpPr>
          <p:cNvPr id="8" name="7 Rectángulo"/>
          <p:cNvSpPr/>
          <p:nvPr/>
        </p:nvSpPr>
        <p:spPr>
          <a:xfrm>
            <a:off x="611560" y="1772816"/>
            <a:ext cx="1800200" cy="923330"/>
          </a:xfrm>
          <a:prstGeom prst="rect">
            <a:avLst/>
          </a:prstGeom>
        </p:spPr>
        <p:txBody>
          <a:bodyPr wrap="square">
            <a:spAutoFit/>
          </a:bodyPr>
          <a:lstStyle/>
          <a:p>
            <a:r>
              <a:rPr lang="es-ES" b="1" i="1" dirty="0"/>
              <a:t>Matriz de componente rotada</a:t>
            </a:r>
          </a:p>
        </p:txBody>
      </p:sp>
      <p:cxnSp>
        <p:nvCxnSpPr>
          <p:cNvPr id="9" name="8 Conector angular"/>
          <p:cNvCxnSpPr/>
          <p:nvPr/>
        </p:nvCxnSpPr>
        <p:spPr>
          <a:xfrm>
            <a:off x="860864" y="2696146"/>
            <a:ext cx="1800200" cy="360040"/>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pic>
        <p:nvPicPr>
          <p:cNvPr id="10" name="Picture 3" descr="Resultado de imagen para responsabilidad social empresari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6" t="9568" r="11812" b="4510"/>
          <a:stretch/>
        </p:blipFill>
        <p:spPr bwMode="auto">
          <a:xfrm>
            <a:off x="179512" y="5191497"/>
            <a:ext cx="2448272" cy="153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1408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731196553"/>
              </p:ext>
            </p:extLst>
          </p:nvPr>
        </p:nvGraphicFramePr>
        <p:xfrm>
          <a:off x="2987824" y="96862"/>
          <a:ext cx="5328591" cy="2133600"/>
        </p:xfrm>
        <a:graphic>
          <a:graphicData uri="http://schemas.openxmlformats.org/drawingml/2006/table">
            <a:tbl>
              <a:tblPr>
                <a:tableStyleId>{2A488322-F2BA-4B5B-9748-0D474271808F}</a:tableStyleId>
              </a:tblPr>
              <a:tblGrid>
                <a:gridCol w="1811030">
                  <a:extLst>
                    <a:ext uri="{9D8B030D-6E8A-4147-A177-3AD203B41FA5}">
                      <a16:colId xmlns:a16="http://schemas.microsoft.com/office/drawing/2014/main" xmlns="" val="20000"/>
                    </a:ext>
                  </a:extLst>
                </a:gridCol>
                <a:gridCol w="599016">
                  <a:extLst>
                    <a:ext uri="{9D8B030D-6E8A-4147-A177-3AD203B41FA5}">
                      <a16:colId xmlns:a16="http://schemas.microsoft.com/office/drawing/2014/main" xmlns="" val="20001"/>
                    </a:ext>
                  </a:extLst>
                </a:gridCol>
                <a:gridCol w="1086175">
                  <a:extLst>
                    <a:ext uri="{9D8B030D-6E8A-4147-A177-3AD203B41FA5}">
                      <a16:colId xmlns:a16="http://schemas.microsoft.com/office/drawing/2014/main" xmlns="" val="20002"/>
                    </a:ext>
                  </a:extLst>
                </a:gridCol>
                <a:gridCol w="1086175">
                  <a:extLst>
                    <a:ext uri="{9D8B030D-6E8A-4147-A177-3AD203B41FA5}">
                      <a16:colId xmlns:a16="http://schemas.microsoft.com/office/drawing/2014/main" xmlns="" val="20003"/>
                    </a:ext>
                  </a:extLst>
                </a:gridCol>
                <a:gridCol w="746195">
                  <a:extLst>
                    <a:ext uri="{9D8B030D-6E8A-4147-A177-3AD203B41FA5}">
                      <a16:colId xmlns:a16="http://schemas.microsoft.com/office/drawing/2014/main" xmlns="" val="20004"/>
                    </a:ext>
                  </a:extLst>
                </a:gridCol>
              </a:tblGrid>
              <a:tr h="334994">
                <a:tc gridSpan="3">
                  <a:txBody>
                    <a:bodyPr/>
                    <a:lstStyle/>
                    <a:p>
                      <a:pPr indent="0" algn="just">
                        <a:lnSpc>
                          <a:spcPts val="1440"/>
                        </a:lnSpc>
                        <a:spcAft>
                          <a:spcPts val="800"/>
                        </a:spcAft>
                      </a:pPr>
                      <a:r>
                        <a:rPr lang="es-ES" sz="1600" dirty="0">
                          <a:effectLst/>
                        </a:rPr>
                        <a:t> </a:t>
                      </a:r>
                      <a:endParaRPr lang="es-ES" sz="1600" dirty="0">
                        <a:effectLst/>
                        <a:latin typeface="Times New Roman"/>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a:txBody>
                    <a:bodyPr/>
                    <a:lstStyle/>
                    <a:p>
                      <a:pPr indent="0" algn="ctr">
                        <a:lnSpc>
                          <a:spcPts val="1440"/>
                        </a:lnSpc>
                        <a:spcAft>
                          <a:spcPts val="800"/>
                        </a:spcAft>
                      </a:pPr>
                      <a:r>
                        <a:rPr lang="es-ES" sz="1400" b="1">
                          <a:effectLst/>
                        </a:rPr>
                        <a:t>Número del caso</a:t>
                      </a:r>
                      <a:endParaRPr lang="es-ES" sz="1400" b="1">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400" b="1" dirty="0">
                          <a:effectLst/>
                        </a:rPr>
                        <a:t>Valor</a:t>
                      </a:r>
                      <a:endParaRPr lang="es-ES" sz="1400" b="1"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0"/>
                  </a:ext>
                </a:extLst>
              </a:tr>
              <a:tr h="168123">
                <a:tc rowSpan="10">
                  <a:txBody>
                    <a:bodyPr/>
                    <a:lstStyle/>
                    <a:p>
                      <a:pPr indent="0" algn="just">
                        <a:lnSpc>
                          <a:spcPts val="1440"/>
                        </a:lnSpc>
                        <a:spcAft>
                          <a:spcPts val="800"/>
                        </a:spcAft>
                      </a:pPr>
                      <a:r>
                        <a:rPr lang="es-ES" sz="1600" dirty="0">
                          <a:effectLst/>
                        </a:rPr>
                        <a:t>Índice liquidez cooperativa</a:t>
                      </a:r>
                      <a:endParaRPr lang="es-ES" sz="1600" dirty="0">
                        <a:effectLst/>
                        <a:latin typeface="Times New Roman"/>
                        <a:ea typeface="Calibri"/>
                        <a:cs typeface="Times New Roman"/>
                      </a:endParaRPr>
                    </a:p>
                  </a:txBody>
                  <a:tcPr marL="0" marR="0" marT="0" marB="0" anchor="ctr"/>
                </a:tc>
                <a:tc rowSpan="5">
                  <a:txBody>
                    <a:bodyPr/>
                    <a:lstStyle/>
                    <a:p>
                      <a:pPr indent="0" algn="just">
                        <a:lnSpc>
                          <a:spcPts val="1440"/>
                        </a:lnSpc>
                        <a:spcAft>
                          <a:spcPts val="800"/>
                        </a:spcAft>
                      </a:pPr>
                      <a:r>
                        <a:rPr lang="es-ES" sz="1600">
                          <a:effectLst/>
                        </a:rPr>
                        <a:t>Mayor</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71</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1,25</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1"/>
                  </a:ext>
                </a:extLst>
              </a:tr>
              <a:tr h="168123">
                <a:tc vMerge="1">
                  <a:txBody>
                    <a:bodyPr/>
                    <a:lstStyle/>
                    <a:p>
                      <a:endParaRPr lang="es-ES"/>
                    </a:p>
                  </a:txBody>
                  <a:tcPr/>
                </a:tc>
                <a:tc vMerge="1">
                  <a:txBody>
                    <a:bodyPr/>
                    <a:lstStyle/>
                    <a:p>
                      <a:endParaRPr lang="es-ES"/>
                    </a:p>
                  </a:txBody>
                  <a:tcPr/>
                </a:tc>
                <a:tc>
                  <a:txBody>
                    <a:bodyPr/>
                    <a:lstStyle/>
                    <a:p>
                      <a:pPr indent="0" algn="ctr">
                        <a:lnSpc>
                          <a:spcPts val="1440"/>
                        </a:lnSpc>
                        <a:spcAft>
                          <a:spcPts val="800"/>
                        </a:spcAft>
                      </a:pPr>
                      <a:r>
                        <a:rPr lang="es-ES" sz="1600">
                          <a:effectLst/>
                        </a:rPr>
                        <a:t>2</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89</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1,18</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2"/>
                  </a:ext>
                </a:extLst>
              </a:tr>
              <a:tr h="168123">
                <a:tc vMerge="1">
                  <a:txBody>
                    <a:bodyPr/>
                    <a:lstStyle/>
                    <a:p>
                      <a:endParaRPr lang="es-ES"/>
                    </a:p>
                  </a:txBody>
                  <a:tcPr/>
                </a:tc>
                <a:tc vMerge="1">
                  <a:txBody>
                    <a:bodyPr/>
                    <a:lstStyle/>
                    <a:p>
                      <a:endParaRPr lang="es-ES"/>
                    </a:p>
                  </a:txBody>
                  <a:tcPr/>
                </a:tc>
                <a:tc>
                  <a:txBody>
                    <a:bodyPr/>
                    <a:lstStyle/>
                    <a:p>
                      <a:pPr indent="0" algn="ctr">
                        <a:lnSpc>
                          <a:spcPts val="1440"/>
                        </a:lnSpc>
                        <a:spcAft>
                          <a:spcPts val="800"/>
                        </a:spcAft>
                      </a:pPr>
                      <a:r>
                        <a:rPr lang="es-ES" sz="1600">
                          <a:effectLst/>
                        </a:rPr>
                        <a:t>3</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109</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1,10</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3"/>
                  </a:ext>
                </a:extLst>
              </a:tr>
              <a:tr h="168123">
                <a:tc vMerge="1">
                  <a:txBody>
                    <a:bodyPr/>
                    <a:lstStyle/>
                    <a:p>
                      <a:endParaRPr lang="es-ES"/>
                    </a:p>
                  </a:txBody>
                  <a:tcPr/>
                </a:tc>
                <a:tc vMerge="1">
                  <a:txBody>
                    <a:bodyPr/>
                    <a:lstStyle/>
                    <a:p>
                      <a:endParaRPr lang="es-ES"/>
                    </a:p>
                  </a:txBody>
                  <a:tcPr/>
                </a:tc>
                <a:tc>
                  <a:txBody>
                    <a:bodyPr/>
                    <a:lstStyle/>
                    <a:p>
                      <a:pPr indent="0" algn="ctr">
                        <a:lnSpc>
                          <a:spcPts val="1440"/>
                        </a:lnSpc>
                        <a:spcAft>
                          <a:spcPts val="800"/>
                        </a:spcAft>
                      </a:pPr>
                      <a:r>
                        <a:rPr lang="es-ES" sz="1600">
                          <a:effectLst/>
                        </a:rPr>
                        <a:t>4</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115</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,83</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4"/>
                  </a:ext>
                </a:extLst>
              </a:tr>
              <a:tr h="168123">
                <a:tc vMerge="1">
                  <a:txBody>
                    <a:bodyPr/>
                    <a:lstStyle/>
                    <a:p>
                      <a:endParaRPr lang="es-ES"/>
                    </a:p>
                  </a:txBody>
                  <a:tcPr/>
                </a:tc>
                <a:tc vMerge="1">
                  <a:txBody>
                    <a:bodyPr/>
                    <a:lstStyle/>
                    <a:p>
                      <a:endParaRPr lang="es-ES"/>
                    </a:p>
                  </a:txBody>
                  <a:tcPr/>
                </a:tc>
                <a:tc>
                  <a:txBody>
                    <a:bodyPr/>
                    <a:lstStyle/>
                    <a:p>
                      <a:pPr indent="0" algn="ctr">
                        <a:lnSpc>
                          <a:spcPts val="1440"/>
                        </a:lnSpc>
                        <a:spcAft>
                          <a:spcPts val="800"/>
                        </a:spcAft>
                      </a:pPr>
                      <a:r>
                        <a:rPr lang="es-ES" sz="1600">
                          <a:effectLst/>
                        </a:rPr>
                        <a:t>5</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52</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,55</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5"/>
                  </a:ext>
                </a:extLst>
              </a:tr>
              <a:tr h="168123">
                <a:tc vMerge="1">
                  <a:txBody>
                    <a:bodyPr/>
                    <a:lstStyle/>
                    <a:p>
                      <a:endParaRPr lang="es-ES"/>
                    </a:p>
                  </a:txBody>
                  <a:tcPr/>
                </a:tc>
                <a:tc rowSpan="5">
                  <a:txBody>
                    <a:bodyPr/>
                    <a:lstStyle/>
                    <a:p>
                      <a:pPr indent="0" algn="just">
                        <a:lnSpc>
                          <a:spcPts val="1440"/>
                        </a:lnSpc>
                        <a:spcAft>
                          <a:spcPts val="800"/>
                        </a:spcAft>
                      </a:pPr>
                      <a:r>
                        <a:rPr lang="es-ES" sz="1600">
                          <a:effectLst/>
                        </a:rPr>
                        <a:t>Menor</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dirty="0">
                          <a:effectLst/>
                        </a:rPr>
                        <a:t>1</a:t>
                      </a:r>
                      <a:endParaRPr lang="es-ES" sz="1600" dirty="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33</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,02</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6"/>
                  </a:ext>
                </a:extLst>
              </a:tr>
              <a:tr h="168123">
                <a:tc vMerge="1">
                  <a:txBody>
                    <a:bodyPr/>
                    <a:lstStyle/>
                    <a:p>
                      <a:endParaRPr lang="es-ES"/>
                    </a:p>
                  </a:txBody>
                  <a:tcPr/>
                </a:tc>
                <a:tc vMerge="1">
                  <a:txBody>
                    <a:bodyPr/>
                    <a:lstStyle/>
                    <a:p>
                      <a:endParaRPr lang="es-ES"/>
                    </a:p>
                  </a:txBody>
                  <a:tcPr/>
                </a:tc>
                <a:tc>
                  <a:txBody>
                    <a:bodyPr/>
                    <a:lstStyle/>
                    <a:p>
                      <a:pPr indent="0" algn="ctr">
                        <a:lnSpc>
                          <a:spcPts val="1440"/>
                        </a:lnSpc>
                        <a:spcAft>
                          <a:spcPts val="800"/>
                        </a:spcAft>
                      </a:pPr>
                      <a:r>
                        <a:rPr lang="es-ES" sz="1600">
                          <a:effectLst/>
                        </a:rPr>
                        <a:t>2</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94</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,05</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7"/>
                  </a:ext>
                </a:extLst>
              </a:tr>
              <a:tr h="168123">
                <a:tc vMerge="1">
                  <a:txBody>
                    <a:bodyPr/>
                    <a:lstStyle/>
                    <a:p>
                      <a:endParaRPr lang="es-ES"/>
                    </a:p>
                  </a:txBody>
                  <a:tcPr/>
                </a:tc>
                <a:tc vMerge="1">
                  <a:txBody>
                    <a:bodyPr/>
                    <a:lstStyle/>
                    <a:p>
                      <a:endParaRPr lang="es-ES"/>
                    </a:p>
                  </a:txBody>
                  <a:tcPr/>
                </a:tc>
                <a:tc>
                  <a:txBody>
                    <a:bodyPr/>
                    <a:lstStyle/>
                    <a:p>
                      <a:pPr indent="0" algn="ctr">
                        <a:lnSpc>
                          <a:spcPts val="1440"/>
                        </a:lnSpc>
                        <a:spcAft>
                          <a:spcPts val="800"/>
                        </a:spcAft>
                      </a:pPr>
                      <a:r>
                        <a:rPr lang="es-ES" sz="1600">
                          <a:effectLst/>
                        </a:rPr>
                        <a:t>3</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78</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,07</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8"/>
                  </a:ext>
                </a:extLst>
              </a:tr>
              <a:tr h="168123">
                <a:tc vMerge="1">
                  <a:txBody>
                    <a:bodyPr/>
                    <a:lstStyle/>
                    <a:p>
                      <a:endParaRPr lang="es-ES"/>
                    </a:p>
                  </a:txBody>
                  <a:tcPr/>
                </a:tc>
                <a:tc vMerge="1">
                  <a:txBody>
                    <a:bodyPr/>
                    <a:lstStyle/>
                    <a:p>
                      <a:endParaRPr lang="es-ES"/>
                    </a:p>
                  </a:txBody>
                  <a:tcPr/>
                </a:tc>
                <a:tc>
                  <a:txBody>
                    <a:bodyPr/>
                    <a:lstStyle/>
                    <a:p>
                      <a:pPr indent="0" algn="ctr">
                        <a:lnSpc>
                          <a:spcPts val="1440"/>
                        </a:lnSpc>
                        <a:spcAft>
                          <a:spcPts val="800"/>
                        </a:spcAft>
                      </a:pPr>
                      <a:r>
                        <a:rPr lang="es-ES" sz="1600" dirty="0">
                          <a:effectLst/>
                        </a:rPr>
                        <a:t>4</a:t>
                      </a:r>
                      <a:endParaRPr lang="es-ES" sz="1600" dirty="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90</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,08</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9"/>
                  </a:ext>
                </a:extLst>
              </a:tr>
              <a:tr h="168123">
                <a:tc vMerge="1">
                  <a:txBody>
                    <a:bodyPr/>
                    <a:lstStyle/>
                    <a:p>
                      <a:endParaRPr lang="es-ES"/>
                    </a:p>
                  </a:txBody>
                  <a:tcPr/>
                </a:tc>
                <a:tc vMerge="1">
                  <a:txBody>
                    <a:bodyPr/>
                    <a:lstStyle/>
                    <a:p>
                      <a:endParaRPr lang="es-ES"/>
                    </a:p>
                  </a:txBody>
                  <a:tcPr/>
                </a:tc>
                <a:tc>
                  <a:txBody>
                    <a:bodyPr/>
                    <a:lstStyle/>
                    <a:p>
                      <a:pPr indent="0" algn="ctr">
                        <a:lnSpc>
                          <a:spcPts val="1440"/>
                        </a:lnSpc>
                        <a:spcAft>
                          <a:spcPts val="800"/>
                        </a:spcAft>
                      </a:pPr>
                      <a:r>
                        <a:rPr lang="es-ES" sz="1600" dirty="0">
                          <a:effectLst/>
                        </a:rPr>
                        <a:t>5</a:t>
                      </a:r>
                      <a:endParaRPr lang="es-ES" sz="1600" dirty="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100</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dirty="0">
                          <a:effectLst/>
                        </a:rPr>
                        <a:t>,09</a:t>
                      </a:r>
                      <a:endParaRPr lang="es-ES" sz="16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10"/>
                  </a:ext>
                </a:extLst>
              </a:tr>
            </a:tbl>
          </a:graphicData>
        </a:graphic>
      </p:graphicFrame>
      <p:sp>
        <p:nvSpPr>
          <p:cNvPr id="5" name="4 Rectángulo"/>
          <p:cNvSpPr/>
          <p:nvPr/>
        </p:nvSpPr>
        <p:spPr>
          <a:xfrm>
            <a:off x="611560" y="476672"/>
            <a:ext cx="1800200" cy="646331"/>
          </a:xfrm>
          <a:prstGeom prst="rect">
            <a:avLst/>
          </a:prstGeom>
        </p:spPr>
        <p:txBody>
          <a:bodyPr wrap="square">
            <a:spAutoFit/>
          </a:bodyPr>
          <a:lstStyle/>
          <a:p>
            <a:r>
              <a:rPr lang="es-ES" b="1" i="1" dirty="0"/>
              <a:t>Valores extremos</a:t>
            </a:r>
          </a:p>
        </p:txBody>
      </p:sp>
      <p:cxnSp>
        <p:nvCxnSpPr>
          <p:cNvPr id="6" name="5 Conector angular"/>
          <p:cNvCxnSpPr/>
          <p:nvPr/>
        </p:nvCxnSpPr>
        <p:spPr>
          <a:xfrm>
            <a:off x="827584" y="1111504"/>
            <a:ext cx="1800200" cy="360040"/>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graphicFrame>
        <p:nvGraphicFramePr>
          <p:cNvPr id="7" name="6 Tabla"/>
          <p:cNvGraphicFramePr>
            <a:graphicFrameLocks noGrp="1"/>
          </p:cNvGraphicFramePr>
          <p:nvPr>
            <p:extLst>
              <p:ext uri="{D42A27DB-BD31-4B8C-83A1-F6EECF244321}">
                <p14:modId xmlns:p14="http://schemas.microsoft.com/office/powerpoint/2010/main" val="2799299164"/>
              </p:ext>
            </p:extLst>
          </p:nvPr>
        </p:nvGraphicFramePr>
        <p:xfrm>
          <a:off x="179511" y="2408686"/>
          <a:ext cx="5328591" cy="1951197"/>
        </p:xfrm>
        <a:graphic>
          <a:graphicData uri="http://schemas.openxmlformats.org/drawingml/2006/table">
            <a:tbl>
              <a:tblPr>
                <a:tableStyleId>{2A488322-F2BA-4B5B-9748-0D474271808F}</a:tableStyleId>
              </a:tblPr>
              <a:tblGrid>
                <a:gridCol w="1754562">
                  <a:extLst>
                    <a:ext uri="{9D8B030D-6E8A-4147-A177-3AD203B41FA5}">
                      <a16:colId xmlns:a16="http://schemas.microsoft.com/office/drawing/2014/main" xmlns="" val="20000"/>
                    </a:ext>
                  </a:extLst>
                </a:gridCol>
                <a:gridCol w="1485799">
                  <a:extLst>
                    <a:ext uri="{9D8B030D-6E8A-4147-A177-3AD203B41FA5}">
                      <a16:colId xmlns:a16="http://schemas.microsoft.com/office/drawing/2014/main" xmlns="" val="20001"/>
                    </a:ext>
                  </a:extLst>
                </a:gridCol>
                <a:gridCol w="1211662">
                  <a:extLst>
                    <a:ext uri="{9D8B030D-6E8A-4147-A177-3AD203B41FA5}">
                      <a16:colId xmlns:a16="http://schemas.microsoft.com/office/drawing/2014/main" xmlns="" val="20002"/>
                    </a:ext>
                  </a:extLst>
                </a:gridCol>
                <a:gridCol w="876568">
                  <a:extLst>
                    <a:ext uri="{9D8B030D-6E8A-4147-A177-3AD203B41FA5}">
                      <a16:colId xmlns:a16="http://schemas.microsoft.com/office/drawing/2014/main" xmlns="" val="20003"/>
                    </a:ext>
                  </a:extLst>
                </a:gridCol>
              </a:tblGrid>
              <a:tr h="528797">
                <a:tc gridSpan="2">
                  <a:txBody>
                    <a:bodyPr/>
                    <a:lstStyle/>
                    <a:p>
                      <a:pPr indent="0" algn="just">
                        <a:lnSpc>
                          <a:spcPts val="1440"/>
                        </a:lnSpc>
                        <a:spcAft>
                          <a:spcPts val="800"/>
                        </a:spcAft>
                      </a:pPr>
                      <a:r>
                        <a:rPr lang="es-ES" sz="1600" dirty="0">
                          <a:effectLst/>
                        </a:rPr>
                        <a:t> </a:t>
                      </a:r>
                      <a:endParaRPr lang="es-ES" sz="1600" dirty="0">
                        <a:effectLst/>
                        <a:latin typeface="Times New Roman"/>
                        <a:ea typeface="Calibri"/>
                        <a:cs typeface="Times New Roman"/>
                      </a:endParaRPr>
                    </a:p>
                  </a:txBody>
                  <a:tcPr marL="0" marR="0" marT="0" marB="0" anchor="ctr"/>
                </a:tc>
                <a:tc hMerge="1">
                  <a:txBody>
                    <a:bodyPr/>
                    <a:lstStyle/>
                    <a:p>
                      <a:endParaRPr lang="es-ES"/>
                    </a:p>
                  </a:txBody>
                  <a:tcPr/>
                </a:tc>
                <a:tc>
                  <a:txBody>
                    <a:bodyPr/>
                    <a:lstStyle/>
                    <a:p>
                      <a:pPr indent="0" algn="ctr">
                        <a:lnSpc>
                          <a:spcPts val="1440"/>
                        </a:lnSpc>
                        <a:spcAft>
                          <a:spcPts val="800"/>
                        </a:spcAft>
                      </a:pPr>
                      <a:r>
                        <a:rPr lang="es-ES" sz="1400" b="1">
                          <a:effectLst/>
                        </a:rPr>
                        <a:t>Índice liquidez cooperativa</a:t>
                      </a:r>
                      <a:endParaRPr lang="es-ES" sz="1400" b="1">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400" b="1" dirty="0">
                          <a:effectLst/>
                        </a:rPr>
                        <a:t>Índice RSE</a:t>
                      </a:r>
                      <a:endParaRPr lang="es-ES" sz="1400" b="1"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0"/>
                  </a:ext>
                </a:extLst>
              </a:tr>
              <a:tr h="352531">
                <a:tc rowSpan="3">
                  <a:txBody>
                    <a:bodyPr/>
                    <a:lstStyle/>
                    <a:p>
                      <a:pPr indent="0" algn="l">
                        <a:lnSpc>
                          <a:spcPts val="1440"/>
                        </a:lnSpc>
                        <a:spcAft>
                          <a:spcPts val="800"/>
                        </a:spcAft>
                      </a:pPr>
                      <a:r>
                        <a:rPr lang="es-ES" sz="1600">
                          <a:effectLst/>
                        </a:rPr>
                        <a:t>Índice liquidez cooperativa</a:t>
                      </a:r>
                      <a:endParaRPr lang="es-ES" sz="1600">
                        <a:effectLst/>
                        <a:latin typeface="Times New Roman"/>
                        <a:ea typeface="Calibri"/>
                        <a:cs typeface="Times New Roman"/>
                      </a:endParaRPr>
                    </a:p>
                  </a:txBody>
                  <a:tcPr marL="0" marR="0" marT="0" marB="0" anchor="ctr"/>
                </a:tc>
                <a:tc>
                  <a:txBody>
                    <a:bodyPr/>
                    <a:lstStyle/>
                    <a:p>
                      <a:pPr indent="0" algn="l">
                        <a:lnSpc>
                          <a:spcPts val="1440"/>
                        </a:lnSpc>
                        <a:spcAft>
                          <a:spcPts val="800"/>
                        </a:spcAft>
                      </a:pPr>
                      <a:r>
                        <a:rPr lang="es-ES" sz="1600" dirty="0">
                          <a:effectLst/>
                        </a:rPr>
                        <a:t>Correlación de Pearson</a:t>
                      </a:r>
                      <a:endParaRPr lang="es-ES" sz="1600" dirty="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dirty="0">
                          <a:effectLst/>
                        </a:rPr>
                        <a:t>,032</a:t>
                      </a:r>
                      <a:endParaRPr lang="es-ES" sz="16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1"/>
                  </a:ext>
                </a:extLst>
              </a:tr>
              <a:tr h="177589">
                <a:tc vMerge="1">
                  <a:txBody>
                    <a:bodyPr/>
                    <a:lstStyle/>
                    <a:p>
                      <a:endParaRPr lang="es-ES"/>
                    </a:p>
                  </a:txBody>
                  <a:tcPr/>
                </a:tc>
                <a:tc>
                  <a:txBody>
                    <a:bodyPr/>
                    <a:lstStyle/>
                    <a:p>
                      <a:pPr indent="0" algn="l">
                        <a:lnSpc>
                          <a:spcPts val="1440"/>
                        </a:lnSpc>
                        <a:spcAft>
                          <a:spcPts val="800"/>
                        </a:spcAft>
                      </a:pPr>
                      <a:r>
                        <a:rPr lang="es-ES" sz="1600">
                          <a:effectLst/>
                        </a:rPr>
                        <a:t>Sig. (bilateral)</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 </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,736</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2"/>
                  </a:ext>
                </a:extLst>
              </a:tr>
              <a:tr h="177589">
                <a:tc vMerge="1">
                  <a:txBody>
                    <a:bodyPr/>
                    <a:lstStyle/>
                    <a:p>
                      <a:endParaRPr lang="es-ES"/>
                    </a:p>
                  </a:txBody>
                  <a:tcPr/>
                </a:tc>
                <a:tc>
                  <a:txBody>
                    <a:bodyPr/>
                    <a:lstStyle/>
                    <a:p>
                      <a:pPr indent="0" algn="l">
                        <a:lnSpc>
                          <a:spcPts val="1440"/>
                        </a:lnSpc>
                        <a:spcAft>
                          <a:spcPts val="800"/>
                        </a:spcAft>
                      </a:pPr>
                      <a:r>
                        <a:rPr lang="es-ES" sz="1600">
                          <a:effectLst/>
                        </a:rPr>
                        <a:t>N</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115</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115</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3"/>
                  </a:ext>
                </a:extLst>
              </a:tr>
              <a:tr h="352531">
                <a:tc rowSpan="3">
                  <a:txBody>
                    <a:bodyPr/>
                    <a:lstStyle/>
                    <a:p>
                      <a:pPr indent="0" algn="just">
                        <a:lnSpc>
                          <a:spcPts val="1440"/>
                        </a:lnSpc>
                        <a:spcAft>
                          <a:spcPts val="800"/>
                        </a:spcAft>
                      </a:pPr>
                      <a:r>
                        <a:rPr lang="es-ES" sz="1600" dirty="0">
                          <a:effectLst/>
                        </a:rPr>
                        <a:t>Índice RSE</a:t>
                      </a:r>
                      <a:endParaRPr lang="es-ES" sz="1600" dirty="0">
                        <a:effectLst/>
                        <a:latin typeface="Times New Roman"/>
                        <a:ea typeface="Calibri"/>
                        <a:cs typeface="Times New Roman"/>
                      </a:endParaRPr>
                    </a:p>
                  </a:txBody>
                  <a:tcPr marL="0" marR="0" marT="0" marB="0" anchor="ctr"/>
                </a:tc>
                <a:tc>
                  <a:txBody>
                    <a:bodyPr/>
                    <a:lstStyle/>
                    <a:p>
                      <a:pPr indent="0" algn="l">
                        <a:lnSpc>
                          <a:spcPts val="1440"/>
                        </a:lnSpc>
                        <a:spcAft>
                          <a:spcPts val="800"/>
                        </a:spcAft>
                      </a:pPr>
                      <a:r>
                        <a:rPr lang="es-ES" sz="1600">
                          <a:effectLst/>
                        </a:rPr>
                        <a:t>Correlación de Pearson</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,032</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4"/>
                  </a:ext>
                </a:extLst>
              </a:tr>
              <a:tr h="177589">
                <a:tc vMerge="1">
                  <a:txBody>
                    <a:bodyPr/>
                    <a:lstStyle/>
                    <a:p>
                      <a:endParaRPr lang="es-ES"/>
                    </a:p>
                  </a:txBody>
                  <a:tcPr/>
                </a:tc>
                <a:tc>
                  <a:txBody>
                    <a:bodyPr/>
                    <a:lstStyle/>
                    <a:p>
                      <a:pPr indent="0" algn="l">
                        <a:lnSpc>
                          <a:spcPts val="1440"/>
                        </a:lnSpc>
                        <a:spcAft>
                          <a:spcPts val="800"/>
                        </a:spcAft>
                      </a:pPr>
                      <a:r>
                        <a:rPr lang="es-ES" sz="1600">
                          <a:effectLst/>
                        </a:rPr>
                        <a:t>Sig. (bilateral)</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,736</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 </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5"/>
                  </a:ext>
                </a:extLst>
              </a:tr>
              <a:tr h="177589">
                <a:tc vMerge="1">
                  <a:txBody>
                    <a:bodyPr/>
                    <a:lstStyle/>
                    <a:p>
                      <a:endParaRPr lang="es-ES"/>
                    </a:p>
                  </a:txBody>
                  <a:tcPr/>
                </a:tc>
                <a:tc>
                  <a:txBody>
                    <a:bodyPr/>
                    <a:lstStyle/>
                    <a:p>
                      <a:pPr indent="0" algn="l">
                        <a:lnSpc>
                          <a:spcPts val="1440"/>
                        </a:lnSpc>
                        <a:spcAft>
                          <a:spcPts val="800"/>
                        </a:spcAft>
                      </a:pPr>
                      <a:r>
                        <a:rPr lang="es-ES" sz="1600" dirty="0">
                          <a:effectLst/>
                        </a:rPr>
                        <a:t>N</a:t>
                      </a:r>
                      <a:endParaRPr lang="es-ES" sz="1600" dirty="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115</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dirty="0">
                          <a:effectLst/>
                        </a:rPr>
                        <a:t>115</a:t>
                      </a:r>
                      <a:endParaRPr lang="es-ES" sz="16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6"/>
                  </a:ext>
                </a:extLst>
              </a:tr>
            </a:tbl>
          </a:graphicData>
        </a:graphic>
      </p:graphicFrame>
      <p:sp>
        <p:nvSpPr>
          <p:cNvPr id="8" name="7 Rectángulo"/>
          <p:cNvSpPr/>
          <p:nvPr/>
        </p:nvSpPr>
        <p:spPr>
          <a:xfrm>
            <a:off x="5652120" y="2348880"/>
            <a:ext cx="3096344" cy="646331"/>
          </a:xfrm>
          <a:prstGeom prst="rect">
            <a:avLst/>
          </a:prstGeom>
        </p:spPr>
        <p:txBody>
          <a:bodyPr wrap="square">
            <a:spAutoFit/>
          </a:bodyPr>
          <a:lstStyle/>
          <a:p>
            <a:pPr algn="r"/>
            <a:r>
              <a:rPr lang="es-ES" b="1" i="1" dirty="0"/>
              <a:t>Correlaciones con valores atípicos</a:t>
            </a:r>
          </a:p>
        </p:txBody>
      </p:sp>
      <p:cxnSp>
        <p:nvCxnSpPr>
          <p:cNvPr id="9" name="8 Conector angular"/>
          <p:cNvCxnSpPr>
            <a:cxnSpLocks/>
          </p:cNvCxnSpPr>
          <p:nvPr/>
        </p:nvCxnSpPr>
        <p:spPr>
          <a:xfrm rot="10800000" flipV="1">
            <a:off x="7164288" y="3031214"/>
            <a:ext cx="1563632" cy="397785"/>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0" name="9 Diagrama"/>
          <p:cNvGraphicFramePr/>
          <p:nvPr>
            <p:extLst>
              <p:ext uri="{D42A27DB-BD31-4B8C-83A1-F6EECF244321}">
                <p14:modId xmlns:p14="http://schemas.microsoft.com/office/powerpoint/2010/main" val="4246473922"/>
              </p:ext>
            </p:extLst>
          </p:nvPr>
        </p:nvGraphicFramePr>
        <p:xfrm>
          <a:off x="1727684" y="5111539"/>
          <a:ext cx="2111896" cy="1523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049207969"/>
              </p:ext>
            </p:extLst>
          </p:nvPr>
        </p:nvGraphicFramePr>
        <p:xfrm>
          <a:off x="3527884" y="4581128"/>
          <a:ext cx="5436604" cy="1955800"/>
        </p:xfrm>
        <a:graphic>
          <a:graphicData uri="http://schemas.openxmlformats.org/drawingml/2006/table">
            <a:tbl>
              <a:tblPr>
                <a:tableStyleId>{2A488322-F2BA-4B5B-9748-0D474271808F}</a:tableStyleId>
              </a:tblPr>
              <a:tblGrid>
                <a:gridCol w="1790128">
                  <a:extLst>
                    <a:ext uri="{9D8B030D-6E8A-4147-A177-3AD203B41FA5}">
                      <a16:colId xmlns:a16="http://schemas.microsoft.com/office/drawing/2014/main" xmlns="" val="20000"/>
                    </a:ext>
                  </a:extLst>
                </a:gridCol>
                <a:gridCol w="1678063">
                  <a:extLst>
                    <a:ext uri="{9D8B030D-6E8A-4147-A177-3AD203B41FA5}">
                      <a16:colId xmlns:a16="http://schemas.microsoft.com/office/drawing/2014/main" xmlns="" val="20001"/>
                    </a:ext>
                  </a:extLst>
                </a:gridCol>
                <a:gridCol w="1074077">
                  <a:extLst>
                    <a:ext uri="{9D8B030D-6E8A-4147-A177-3AD203B41FA5}">
                      <a16:colId xmlns:a16="http://schemas.microsoft.com/office/drawing/2014/main" xmlns="" val="20002"/>
                    </a:ext>
                  </a:extLst>
                </a:gridCol>
                <a:gridCol w="894336">
                  <a:extLst>
                    <a:ext uri="{9D8B030D-6E8A-4147-A177-3AD203B41FA5}">
                      <a16:colId xmlns:a16="http://schemas.microsoft.com/office/drawing/2014/main" xmlns="" val="20003"/>
                    </a:ext>
                  </a:extLst>
                </a:gridCol>
              </a:tblGrid>
              <a:tr h="0">
                <a:tc gridSpan="2">
                  <a:txBody>
                    <a:bodyPr/>
                    <a:lstStyle/>
                    <a:p>
                      <a:pPr indent="0" algn="just">
                        <a:lnSpc>
                          <a:spcPts val="1440"/>
                        </a:lnSpc>
                        <a:spcAft>
                          <a:spcPts val="800"/>
                        </a:spcAft>
                      </a:pPr>
                      <a:r>
                        <a:rPr lang="es-ES" sz="1600" dirty="0">
                          <a:effectLst/>
                        </a:rPr>
                        <a:t> </a:t>
                      </a:r>
                      <a:endParaRPr lang="es-ES" sz="1600" dirty="0">
                        <a:effectLst/>
                        <a:latin typeface="Times New Roman"/>
                        <a:ea typeface="Calibri"/>
                        <a:cs typeface="Times New Roman"/>
                      </a:endParaRPr>
                    </a:p>
                  </a:txBody>
                  <a:tcPr marL="0" marR="0" marT="0" marB="0" anchor="ctr"/>
                </a:tc>
                <a:tc hMerge="1">
                  <a:txBody>
                    <a:bodyPr/>
                    <a:lstStyle/>
                    <a:p>
                      <a:endParaRPr lang="es-ES"/>
                    </a:p>
                  </a:txBody>
                  <a:tcPr/>
                </a:tc>
                <a:tc>
                  <a:txBody>
                    <a:bodyPr/>
                    <a:lstStyle/>
                    <a:p>
                      <a:pPr indent="0" algn="ctr">
                        <a:lnSpc>
                          <a:spcPts val="1440"/>
                        </a:lnSpc>
                        <a:spcAft>
                          <a:spcPts val="800"/>
                        </a:spcAft>
                      </a:pPr>
                      <a:r>
                        <a:rPr lang="es-ES" sz="1400" b="1">
                          <a:effectLst/>
                        </a:rPr>
                        <a:t>Índice liquidez cooperativa</a:t>
                      </a:r>
                      <a:endParaRPr lang="es-ES" sz="1400" b="1">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400" b="1" dirty="0">
                          <a:effectLst/>
                        </a:rPr>
                        <a:t>Índice RSE</a:t>
                      </a:r>
                      <a:endParaRPr lang="es-ES" sz="1400" b="1"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0"/>
                  </a:ext>
                </a:extLst>
              </a:tr>
              <a:tr h="0">
                <a:tc rowSpan="3">
                  <a:txBody>
                    <a:bodyPr/>
                    <a:lstStyle/>
                    <a:p>
                      <a:pPr indent="0" algn="l">
                        <a:lnSpc>
                          <a:spcPts val="1440"/>
                        </a:lnSpc>
                        <a:spcAft>
                          <a:spcPts val="800"/>
                        </a:spcAft>
                      </a:pPr>
                      <a:r>
                        <a:rPr lang="es-ES" sz="1600" dirty="0">
                          <a:effectLst/>
                        </a:rPr>
                        <a:t>Índice liquidez cooperativa</a:t>
                      </a:r>
                      <a:endParaRPr lang="es-ES" sz="1600" dirty="0">
                        <a:effectLst/>
                        <a:latin typeface="Times New Roman"/>
                        <a:ea typeface="Calibri"/>
                        <a:cs typeface="Times New Roman"/>
                      </a:endParaRPr>
                    </a:p>
                  </a:txBody>
                  <a:tcPr marL="0" marR="0" marT="0" marB="0" anchor="ctr"/>
                </a:tc>
                <a:tc>
                  <a:txBody>
                    <a:bodyPr/>
                    <a:lstStyle/>
                    <a:p>
                      <a:pPr indent="0" algn="l">
                        <a:lnSpc>
                          <a:spcPts val="1440"/>
                        </a:lnSpc>
                        <a:spcAft>
                          <a:spcPts val="800"/>
                        </a:spcAft>
                      </a:pPr>
                      <a:r>
                        <a:rPr lang="es-ES" sz="1600">
                          <a:effectLst/>
                        </a:rPr>
                        <a:t>Correlación de Pearson</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dirty="0">
                          <a:effectLst/>
                        </a:rPr>
                        <a:t>,280</a:t>
                      </a:r>
                      <a:r>
                        <a:rPr lang="es-ES" sz="1600" baseline="30000" dirty="0">
                          <a:effectLst/>
                        </a:rPr>
                        <a:t>**</a:t>
                      </a:r>
                      <a:endParaRPr lang="es-ES" sz="16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1"/>
                  </a:ext>
                </a:extLst>
              </a:tr>
              <a:tr h="0">
                <a:tc vMerge="1">
                  <a:txBody>
                    <a:bodyPr/>
                    <a:lstStyle/>
                    <a:p>
                      <a:endParaRPr lang="es-ES"/>
                    </a:p>
                  </a:txBody>
                  <a:tcPr/>
                </a:tc>
                <a:tc>
                  <a:txBody>
                    <a:bodyPr/>
                    <a:lstStyle/>
                    <a:p>
                      <a:pPr indent="0" algn="l">
                        <a:lnSpc>
                          <a:spcPts val="1440"/>
                        </a:lnSpc>
                        <a:spcAft>
                          <a:spcPts val="800"/>
                        </a:spcAft>
                      </a:pPr>
                      <a:r>
                        <a:rPr lang="es-ES" sz="1600">
                          <a:effectLst/>
                        </a:rPr>
                        <a:t>Sig. (bilateral)</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 </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dirty="0">
                          <a:effectLst/>
                        </a:rPr>
                        <a:t>,003</a:t>
                      </a:r>
                      <a:endParaRPr lang="es-ES" sz="1600" dirty="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2"/>
                  </a:ext>
                </a:extLst>
              </a:tr>
              <a:tr h="0">
                <a:tc vMerge="1">
                  <a:txBody>
                    <a:bodyPr/>
                    <a:lstStyle/>
                    <a:p>
                      <a:endParaRPr lang="es-ES"/>
                    </a:p>
                  </a:txBody>
                  <a:tcPr/>
                </a:tc>
                <a:tc>
                  <a:txBody>
                    <a:bodyPr/>
                    <a:lstStyle/>
                    <a:p>
                      <a:pPr indent="0" algn="l">
                        <a:lnSpc>
                          <a:spcPts val="1440"/>
                        </a:lnSpc>
                        <a:spcAft>
                          <a:spcPts val="800"/>
                        </a:spcAft>
                      </a:pPr>
                      <a:r>
                        <a:rPr lang="es-ES" sz="1600">
                          <a:effectLst/>
                        </a:rPr>
                        <a:t>N</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109</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109</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3"/>
                  </a:ext>
                </a:extLst>
              </a:tr>
              <a:tr h="0">
                <a:tc rowSpan="3">
                  <a:txBody>
                    <a:bodyPr/>
                    <a:lstStyle/>
                    <a:p>
                      <a:pPr indent="0" algn="just">
                        <a:lnSpc>
                          <a:spcPts val="1440"/>
                        </a:lnSpc>
                        <a:spcAft>
                          <a:spcPts val="800"/>
                        </a:spcAft>
                      </a:pPr>
                      <a:r>
                        <a:rPr lang="es-ES" sz="1600">
                          <a:effectLst/>
                        </a:rPr>
                        <a:t>Índice RSE</a:t>
                      </a:r>
                      <a:endParaRPr lang="es-ES" sz="1600">
                        <a:effectLst/>
                        <a:latin typeface="Times New Roman"/>
                        <a:ea typeface="Calibri"/>
                        <a:cs typeface="Times New Roman"/>
                      </a:endParaRPr>
                    </a:p>
                  </a:txBody>
                  <a:tcPr marL="0" marR="0" marT="0" marB="0" anchor="ctr"/>
                </a:tc>
                <a:tc>
                  <a:txBody>
                    <a:bodyPr/>
                    <a:lstStyle/>
                    <a:p>
                      <a:pPr indent="0" algn="l">
                        <a:lnSpc>
                          <a:spcPts val="1440"/>
                        </a:lnSpc>
                        <a:spcAft>
                          <a:spcPts val="800"/>
                        </a:spcAft>
                      </a:pPr>
                      <a:r>
                        <a:rPr lang="es-ES" sz="1600">
                          <a:effectLst/>
                        </a:rPr>
                        <a:t>Correlación de Pearson</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,280</a:t>
                      </a:r>
                      <a:r>
                        <a:rPr lang="es-ES" sz="1600" baseline="30000">
                          <a:effectLst/>
                        </a:rPr>
                        <a:t>**</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4"/>
                  </a:ext>
                </a:extLst>
              </a:tr>
              <a:tr h="0">
                <a:tc vMerge="1">
                  <a:txBody>
                    <a:bodyPr/>
                    <a:lstStyle/>
                    <a:p>
                      <a:endParaRPr lang="es-ES"/>
                    </a:p>
                  </a:txBody>
                  <a:tcPr/>
                </a:tc>
                <a:tc>
                  <a:txBody>
                    <a:bodyPr/>
                    <a:lstStyle/>
                    <a:p>
                      <a:pPr indent="0" algn="l">
                        <a:lnSpc>
                          <a:spcPts val="1440"/>
                        </a:lnSpc>
                        <a:spcAft>
                          <a:spcPts val="800"/>
                        </a:spcAft>
                      </a:pPr>
                      <a:r>
                        <a:rPr lang="es-ES" sz="1600">
                          <a:effectLst/>
                        </a:rPr>
                        <a:t>Sig. (bilateral)</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,003</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 </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5"/>
                  </a:ext>
                </a:extLst>
              </a:tr>
              <a:tr h="0">
                <a:tc vMerge="1">
                  <a:txBody>
                    <a:bodyPr/>
                    <a:lstStyle/>
                    <a:p>
                      <a:endParaRPr lang="es-ES"/>
                    </a:p>
                  </a:txBody>
                  <a:tcPr/>
                </a:tc>
                <a:tc>
                  <a:txBody>
                    <a:bodyPr/>
                    <a:lstStyle/>
                    <a:p>
                      <a:pPr indent="0" algn="l">
                        <a:lnSpc>
                          <a:spcPts val="1440"/>
                        </a:lnSpc>
                        <a:spcAft>
                          <a:spcPts val="800"/>
                        </a:spcAft>
                      </a:pPr>
                      <a:r>
                        <a:rPr lang="es-ES" sz="1600" dirty="0">
                          <a:effectLst/>
                        </a:rPr>
                        <a:t>N</a:t>
                      </a:r>
                      <a:endParaRPr lang="es-ES" sz="1600" dirty="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109</a:t>
                      </a:r>
                      <a:endParaRPr lang="es-ES" sz="1600">
                        <a:effectLst/>
                        <a:latin typeface="Times New Roman"/>
                        <a:ea typeface="Calibri"/>
                        <a:cs typeface="Times New Roman"/>
                      </a:endParaRPr>
                    </a:p>
                  </a:txBody>
                  <a:tcPr marL="0" marR="0" marT="0" marB="0" anchor="ctr"/>
                </a:tc>
                <a:tc>
                  <a:txBody>
                    <a:bodyPr/>
                    <a:lstStyle/>
                    <a:p>
                      <a:pPr indent="0" algn="ctr">
                        <a:lnSpc>
                          <a:spcPts val="1440"/>
                        </a:lnSpc>
                        <a:spcAft>
                          <a:spcPts val="800"/>
                        </a:spcAft>
                      </a:pPr>
                      <a:r>
                        <a:rPr lang="es-ES" sz="1600">
                          <a:effectLst/>
                        </a:rPr>
                        <a:t>109</a:t>
                      </a:r>
                      <a:endParaRPr lang="es-ES" sz="1600">
                        <a:effectLst/>
                        <a:latin typeface="Times New Roman"/>
                        <a:ea typeface="Calibri"/>
                        <a:cs typeface="Times New Roman"/>
                      </a:endParaRPr>
                    </a:p>
                  </a:txBody>
                  <a:tcPr marL="0" marR="0" marT="0" marB="0" anchor="ctr"/>
                </a:tc>
                <a:extLst>
                  <a:ext uri="{0D108BD9-81ED-4DB2-BD59-A6C34878D82A}">
                    <a16:rowId xmlns:a16="http://schemas.microsoft.com/office/drawing/2014/main" xmlns="" val="10006"/>
                  </a:ext>
                </a:extLst>
              </a:tr>
              <a:tr h="0">
                <a:tc gridSpan="4">
                  <a:txBody>
                    <a:bodyPr/>
                    <a:lstStyle/>
                    <a:p>
                      <a:pPr indent="0" algn="just">
                        <a:lnSpc>
                          <a:spcPts val="1440"/>
                        </a:lnSpc>
                        <a:spcAft>
                          <a:spcPts val="800"/>
                        </a:spcAft>
                      </a:pPr>
                      <a:r>
                        <a:rPr lang="es-ES" sz="1600" dirty="0">
                          <a:effectLst/>
                        </a:rPr>
                        <a:t>**. La correlación es significativa en el nivel 0,01 (bilateral).</a:t>
                      </a:r>
                      <a:endParaRPr lang="es-ES" sz="1600" dirty="0">
                        <a:effectLst/>
                        <a:latin typeface="Times New Roman"/>
                        <a:ea typeface="Calibri"/>
                        <a:cs typeface="Times New Roman"/>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7"/>
                  </a:ext>
                </a:extLst>
              </a:tr>
            </a:tbl>
          </a:graphicData>
        </a:graphic>
      </p:graphicFrame>
      <p:sp>
        <p:nvSpPr>
          <p:cNvPr id="12" name="11 Rectángulo"/>
          <p:cNvSpPr/>
          <p:nvPr/>
        </p:nvSpPr>
        <p:spPr>
          <a:xfrm>
            <a:off x="179512" y="4509120"/>
            <a:ext cx="3096344" cy="646331"/>
          </a:xfrm>
          <a:prstGeom prst="rect">
            <a:avLst/>
          </a:prstGeom>
        </p:spPr>
        <p:txBody>
          <a:bodyPr wrap="square">
            <a:spAutoFit/>
          </a:bodyPr>
          <a:lstStyle/>
          <a:p>
            <a:r>
              <a:rPr lang="es-ES" b="1" i="1" dirty="0"/>
              <a:t>Correlaciones sin valores atípicos</a:t>
            </a:r>
          </a:p>
        </p:txBody>
      </p:sp>
      <p:cxnSp>
        <p:nvCxnSpPr>
          <p:cNvPr id="13" name="12 Conector angular"/>
          <p:cNvCxnSpPr>
            <a:cxnSpLocks/>
          </p:cNvCxnSpPr>
          <p:nvPr/>
        </p:nvCxnSpPr>
        <p:spPr>
          <a:xfrm>
            <a:off x="364999" y="5155451"/>
            <a:ext cx="1614713" cy="361781"/>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graphicFrame>
        <p:nvGraphicFramePr>
          <p:cNvPr id="14" name="13 Diagrama"/>
          <p:cNvGraphicFramePr/>
          <p:nvPr>
            <p:extLst>
              <p:ext uri="{D42A27DB-BD31-4B8C-83A1-F6EECF244321}">
                <p14:modId xmlns:p14="http://schemas.microsoft.com/office/powerpoint/2010/main" val="1307588321"/>
              </p:ext>
            </p:extLst>
          </p:nvPr>
        </p:nvGraphicFramePr>
        <p:xfrm>
          <a:off x="5368940" y="3011278"/>
          <a:ext cx="2111896" cy="15235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75366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 sz="2800" b="1" dirty="0"/>
              <a:t>Propuesta del modelo </a:t>
            </a:r>
          </a:p>
        </p:txBody>
      </p:sp>
      <p:graphicFrame>
        <p:nvGraphicFramePr>
          <p:cNvPr id="4" name="3 Tabla"/>
          <p:cNvGraphicFramePr>
            <a:graphicFrameLocks noGrp="1"/>
          </p:cNvGraphicFramePr>
          <p:nvPr>
            <p:extLst>
              <p:ext uri="{D42A27DB-BD31-4B8C-83A1-F6EECF244321}">
                <p14:modId xmlns:p14="http://schemas.microsoft.com/office/powerpoint/2010/main" val="1556485056"/>
              </p:ext>
            </p:extLst>
          </p:nvPr>
        </p:nvGraphicFramePr>
        <p:xfrm>
          <a:off x="3635896" y="980728"/>
          <a:ext cx="4619625" cy="1183005"/>
        </p:xfrm>
        <a:graphic>
          <a:graphicData uri="http://schemas.openxmlformats.org/drawingml/2006/table">
            <a:tbl>
              <a:tblPr>
                <a:tableStyleId>{2A488322-F2BA-4B5B-9748-0D474271808F}</a:tableStyleId>
              </a:tblPr>
              <a:tblGrid>
                <a:gridCol w="1783325">
                  <a:extLst>
                    <a:ext uri="{9D8B030D-6E8A-4147-A177-3AD203B41FA5}">
                      <a16:colId xmlns:a16="http://schemas.microsoft.com/office/drawing/2014/main" xmlns="" val="20000"/>
                    </a:ext>
                  </a:extLst>
                </a:gridCol>
                <a:gridCol w="1782690">
                  <a:extLst>
                    <a:ext uri="{9D8B030D-6E8A-4147-A177-3AD203B41FA5}">
                      <a16:colId xmlns:a16="http://schemas.microsoft.com/office/drawing/2014/main" xmlns="" val="20001"/>
                    </a:ext>
                  </a:extLst>
                </a:gridCol>
                <a:gridCol w="1053610">
                  <a:extLst>
                    <a:ext uri="{9D8B030D-6E8A-4147-A177-3AD203B41FA5}">
                      <a16:colId xmlns:a16="http://schemas.microsoft.com/office/drawing/2014/main" xmlns="" val="20002"/>
                    </a:ext>
                  </a:extLst>
                </a:gridCol>
              </a:tblGrid>
              <a:tr h="204470">
                <a:tc gridSpan="3">
                  <a:txBody>
                    <a:bodyPr/>
                    <a:lstStyle/>
                    <a:p>
                      <a:pPr indent="0" algn="just">
                        <a:lnSpc>
                          <a:spcPts val="1440"/>
                        </a:lnSpc>
                        <a:spcAft>
                          <a:spcPts val="0"/>
                        </a:spcAft>
                      </a:pPr>
                      <a:r>
                        <a:rPr lang="es-ES" sz="1400" dirty="0">
                          <a:effectLst/>
                        </a:rPr>
                        <a:t> </a:t>
                      </a:r>
                      <a:endParaRPr lang="es-ES" sz="1400" dirty="0">
                        <a:effectLst/>
                        <a:latin typeface="Times New Roman"/>
                        <a:ea typeface="Calibri"/>
                        <a:cs typeface="Times New Roman"/>
                      </a:endParaRPr>
                    </a:p>
                  </a:txBody>
                  <a:tcPr marL="0" marR="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418465">
                <a:tc gridSpan="2">
                  <a:txBody>
                    <a:bodyPr/>
                    <a:lstStyle/>
                    <a:p>
                      <a:pPr indent="0" algn="l">
                        <a:lnSpc>
                          <a:spcPts val="1440"/>
                        </a:lnSpc>
                        <a:spcAft>
                          <a:spcPts val="0"/>
                        </a:spcAft>
                      </a:pPr>
                      <a:r>
                        <a:rPr lang="es-ES" sz="1400">
                          <a:effectLst/>
                        </a:rPr>
                        <a:t>Medida Kaiser-Meyer-Olkin de adecuación de muestreo</a:t>
                      </a:r>
                      <a:endParaRPr lang="es-ES" sz="1400">
                        <a:effectLst/>
                        <a:latin typeface="Times New Roman"/>
                        <a:ea typeface="Calibri"/>
                        <a:cs typeface="Times New Roman"/>
                      </a:endParaRPr>
                    </a:p>
                  </a:txBody>
                  <a:tcPr marL="0" marR="0" marT="0" marB="0" anchor="ctr"/>
                </a:tc>
                <a:tc hMerge="1">
                  <a:txBody>
                    <a:bodyPr/>
                    <a:lstStyle/>
                    <a:p>
                      <a:endParaRPr lang="es-ES"/>
                    </a:p>
                  </a:txBody>
                  <a:tcPr/>
                </a:tc>
                <a:tc>
                  <a:txBody>
                    <a:bodyPr/>
                    <a:lstStyle/>
                    <a:p>
                      <a:pPr indent="0" algn="ctr">
                        <a:lnSpc>
                          <a:spcPts val="1440"/>
                        </a:lnSpc>
                        <a:spcAft>
                          <a:spcPts val="0"/>
                        </a:spcAft>
                      </a:pPr>
                      <a:r>
                        <a:rPr lang="es-ES" sz="1400">
                          <a:effectLst/>
                        </a:rPr>
                        <a:t>.900</a:t>
                      </a:r>
                      <a:endParaRPr lang="es-ES" sz="1400">
                        <a:effectLst/>
                        <a:latin typeface="Times New Roman"/>
                        <a:ea typeface="Calibri"/>
                        <a:cs typeface="Times New Roman"/>
                      </a:endParaRPr>
                    </a:p>
                  </a:txBody>
                  <a:tcPr marL="0" marR="0" marT="0" marB="0"/>
                </a:tc>
                <a:extLst>
                  <a:ext uri="{0D108BD9-81ED-4DB2-BD59-A6C34878D82A}">
                    <a16:rowId xmlns:a16="http://schemas.microsoft.com/office/drawing/2014/main" xmlns="" val="10001"/>
                  </a:ext>
                </a:extLst>
              </a:tr>
              <a:tr h="204470">
                <a:tc rowSpan="3">
                  <a:txBody>
                    <a:bodyPr/>
                    <a:lstStyle/>
                    <a:p>
                      <a:pPr indent="0" algn="l">
                        <a:lnSpc>
                          <a:spcPts val="1440"/>
                        </a:lnSpc>
                        <a:spcAft>
                          <a:spcPts val="0"/>
                        </a:spcAft>
                      </a:pPr>
                      <a:r>
                        <a:rPr lang="es-ES" sz="1400">
                          <a:effectLst/>
                        </a:rPr>
                        <a:t>Prueba de esfericidad de Bartlett</a:t>
                      </a:r>
                      <a:endParaRPr lang="es-ES" sz="1400">
                        <a:effectLst/>
                        <a:latin typeface="Times New Roman"/>
                        <a:ea typeface="Calibri"/>
                        <a:cs typeface="Times New Roman"/>
                      </a:endParaRPr>
                    </a:p>
                  </a:txBody>
                  <a:tcPr marL="0" marR="0" marT="0" marB="0" anchor="ctr"/>
                </a:tc>
                <a:tc>
                  <a:txBody>
                    <a:bodyPr/>
                    <a:lstStyle/>
                    <a:p>
                      <a:pPr indent="0" algn="l">
                        <a:lnSpc>
                          <a:spcPts val="1440"/>
                        </a:lnSpc>
                        <a:spcAft>
                          <a:spcPts val="0"/>
                        </a:spcAft>
                      </a:pPr>
                      <a:r>
                        <a:rPr lang="es-ES" sz="1400">
                          <a:effectLst/>
                        </a:rPr>
                        <a:t>Aprox. Chi-cuadrado</a:t>
                      </a:r>
                      <a:endParaRPr lang="es-ES" sz="1400">
                        <a:effectLst/>
                        <a:latin typeface="Times New Roman"/>
                        <a:ea typeface="Calibri"/>
                        <a:cs typeface="Times New Roman"/>
                      </a:endParaRPr>
                    </a:p>
                  </a:txBody>
                  <a:tcPr marL="0" marR="0" marT="0" marB="0" anchor="ctr"/>
                </a:tc>
                <a:tc>
                  <a:txBody>
                    <a:bodyPr/>
                    <a:lstStyle/>
                    <a:p>
                      <a:pPr indent="0" algn="ctr">
                        <a:lnSpc>
                          <a:spcPts val="1440"/>
                        </a:lnSpc>
                        <a:spcAft>
                          <a:spcPts val="0"/>
                        </a:spcAft>
                      </a:pPr>
                      <a:r>
                        <a:rPr lang="es-ES" sz="1400">
                          <a:effectLst/>
                        </a:rPr>
                        <a:t>8230.825</a:t>
                      </a:r>
                      <a:endParaRPr lang="es-ES" sz="1400">
                        <a:effectLst/>
                        <a:latin typeface="Times New Roman"/>
                        <a:ea typeface="Calibri"/>
                        <a:cs typeface="Times New Roman"/>
                      </a:endParaRPr>
                    </a:p>
                  </a:txBody>
                  <a:tcPr marL="0" marR="0" marT="0" marB="0"/>
                </a:tc>
                <a:extLst>
                  <a:ext uri="{0D108BD9-81ED-4DB2-BD59-A6C34878D82A}">
                    <a16:rowId xmlns:a16="http://schemas.microsoft.com/office/drawing/2014/main" xmlns="" val="10002"/>
                  </a:ext>
                </a:extLst>
              </a:tr>
              <a:tr h="93345">
                <a:tc vMerge="1">
                  <a:txBody>
                    <a:bodyPr/>
                    <a:lstStyle/>
                    <a:p>
                      <a:endParaRPr lang="es-ES"/>
                    </a:p>
                  </a:txBody>
                  <a:tcPr/>
                </a:tc>
                <a:tc>
                  <a:txBody>
                    <a:bodyPr/>
                    <a:lstStyle/>
                    <a:p>
                      <a:pPr indent="0" algn="l">
                        <a:lnSpc>
                          <a:spcPts val="1440"/>
                        </a:lnSpc>
                        <a:spcAft>
                          <a:spcPts val="0"/>
                        </a:spcAft>
                      </a:pPr>
                      <a:r>
                        <a:rPr lang="es-ES" sz="1400">
                          <a:effectLst/>
                        </a:rPr>
                        <a:t>Gl</a:t>
                      </a:r>
                      <a:endParaRPr lang="es-ES" sz="1400">
                        <a:effectLst/>
                        <a:latin typeface="Times New Roman"/>
                        <a:ea typeface="Calibri"/>
                        <a:cs typeface="Times New Roman"/>
                      </a:endParaRPr>
                    </a:p>
                  </a:txBody>
                  <a:tcPr marL="0" marR="0" marT="0" marB="0" anchor="ctr"/>
                </a:tc>
                <a:tc>
                  <a:txBody>
                    <a:bodyPr/>
                    <a:lstStyle/>
                    <a:p>
                      <a:pPr indent="0" algn="ctr">
                        <a:lnSpc>
                          <a:spcPts val="1440"/>
                        </a:lnSpc>
                        <a:spcAft>
                          <a:spcPts val="0"/>
                        </a:spcAft>
                      </a:pPr>
                      <a:r>
                        <a:rPr lang="es-ES" sz="1400">
                          <a:effectLst/>
                        </a:rPr>
                        <a:t>2278</a:t>
                      </a:r>
                      <a:endParaRPr lang="es-ES" sz="1400">
                        <a:effectLst/>
                        <a:latin typeface="Times New Roman"/>
                        <a:ea typeface="Calibri"/>
                        <a:cs typeface="Times New Roman"/>
                      </a:endParaRPr>
                    </a:p>
                  </a:txBody>
                  <a:tcPr marL="0" marR="0" marT="0" marB="0"/>
                </a:tc>
                <a:extLst>
                  <a:ext uri="{0D108BD9-81ED-4DB2-BD59-A6C34878D82A}">
                    <a16:rowId xmlns:a16="http://schemas.microsoft.com/office/drawing/2014/main" xmlns="" val="10003"/>
                  </a:ext>
                </a:extLst>
              </a:tr>
              <a:tr h="93345">
                <a:tc vMerge="1">
                  <a:txBody>
                    <a:bodyPr/>
                    <a:lstStyle/>
                    <a:p>
                      <a:endParaRPr lang="es-ES"/>
                    </a:p>
                  </a:txBody>
                  <a:tcPr/>
                </a:tc>
                <a:tc>
                  <a:txBody>
                    <a:bodyPr/>
                    <a:lstStyle/>
                    <a:p>
                      <a:pPr indent="0" algn="l">
                        <a:lnSpc>
                          <a:spcPts val="1440"/>
                        </a:lnSpc>
                        <a:spcAft>
                          <a:spcPts val="0"/>
                        </a:spcAft>
                      </a:pPr>
                      <a:r>
                        <a:rPr lang="es-ES" sz="1400">
                          <a:effectLst/>
                        </a:rPr>
                        <a:t>Sig.</a:t>
                      </a:r>
                      <a:endParaRPr lang="es-ES" sz="1400">
                        <a:effectLst/>
                        <a:latin typeface="Times New Roman"/>
                        <a:ea typeface="Calibri"/>
                        <a:cs typeface="Times New Roman"/>
                      </a:endParaRPr>
                    </a:p>
                  </a:txBody>
                  <a:tcPr marL="0" marR="0" marT="0" marB="0" anchor="ctr"/>
                </a:tc>
                <a:tc>
                  <a:txBody>
                    <a:bodyPr/>
                    <a:lstStyle/>
                    <a:p>
                      <a:pPr indent="0" algn="ctr">
                        <a:lnSpc>
                          <a:spcPts val="1440"/>
                        </a:lnSpc>
                        <a:spcAft>
                          <a:spcPts val="0"/>
                        </a:spcAft>
                      </a:pPr>
                      <a:r>
                        <a:rPr lang="es-ES" sz="1400" dirty="0">
                          <a:effectLst/>
                        </a:rPr>
                        <a:t>.000</a:t>
                      </a:r>
                      <a:endParaRPr lang="es-ES" sz="1400" dirty="0">
                        <a:effectLst/>
                        <a:latin typeface="Times New Roman"/>
                        <a:ea typeface="Calibri"/>
                        <a:cs typeface="Times New Roman"/>
                      </a:endParaRPr>
                    </a:p>
                  </a:txBody>
                  <a:tcPr marL="0" marR="0" marT="0" marB="0"/>
                </a:tc>
                <a:extLst>
                  <a:ext uri="{0D108BD9-81ED-4DB2-BD59-A6C34878D82A}">
                    <a16:rowId xmlns:a16="http://schemas.microsoft.com/office/drawing/2014/main" xmlns="" val="10004"/>
                  </a:ext>
                </a:extLst>
              </a:tr>
            </a:tbl>
          </a:graphicData>
        </a:graphic>
      </p:graphicFrame>
      <p:sp>
        <p:nvSpPr>
          <p:cNvPr id="5" name="Rectangle 1"/>
          <p:cNvSpPr>
            <a:spLocks noChangeArrowheads="1"/>
          </p:cNvSpPr>
          <p:nvPr/>
        </p:nvSpPr>
        <p:spPr bwMode="auto">
          <a:xfrm>
            <a:off x="467544" y="1052576"/>
            <a:ext cx="230425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Prueba de KMO y </a:t>
            </a:r>
            <a:r>
              <a:rPr kumimoji="0" lang="es-ES" altLang="es-ES" sz="1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Barlett</a:t>
            </a:r>
            <a:endParaRPr kumimoji="0" lang="es-ES" altLang="es-ES" sz="9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000" b="1" i="0" u="none" strike="noStrike" cap="none" normalizeH="0" baseline="0" dirty="0">
              <a:ln>
                <a:noFill/>
              </a:ln>
              <a:solidFill>
                <a:schemeClr val="tx1"/>
              </a:solidFill>
              <a:effectLst/>
              <a:latin typeface="Arial" pitchFamily="34" charset="0"/>
            </a:endParaRPr>
          </a:p>
        </p:txBody>
      </p:sp>
      <p:cxnSp>
        <p:nvCxnSpPr>
          <p:cNvPr id="6" name="5 Conector angular"/>
          <p:cNvCxnSpPr/>
          <p:nvPr/>
        </p:nvCxnSpPr>
        <p:spPr>
          <a:xfrm>
            <a:off x="971600" y="1457331"/>
            <a:ext cx="1800200" cy="360040"/>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pic>
        <p:nvPicPr>
          <p:cNvPr id="7" name="6 Imagen"/>
          <p:cNvPicPr/>
          <p:nvPr/>
        </p:nvPicPr>
        <p:blipFill rotWithShape="1">
          <a:blip r:embed="rId2">
            <a:extLst>
              <a:ext uri="{28A0092B-C50C-407E-A947-70E740481C1C}">
                <a14:useLocalDpi xmlns:a14="http://schemas.microsoft.com/office/drawing/2010/main" val="0"/>
              </a:ext>
            </a:extLst>
          </a:blip>
          <a:srcRect t="5580"/>
          <a:stretch/>
        </p:blipFill>
        <p:spPr bwMode="auto">
          <a:xfrm>
            <a:off x="251520" y="2348880"/>
            <a:ext cx="6336704" cy="4320480"/>
          </a:xfrm>
          <a:prstGeom prst="rect">
            <a:avLst/>
          </a:prstGeom>
          <a:noFill/>
          <a:ln>
            <a:noFill/>
          </a:ln>
          <a:extLst>
            <a:ext uri="{53640926-AAD7-44D8-BBD7-CCE9431645EC}">
              <a14:shadowObscured xmlns:a14="http://schemas.microsoft.com/office/drawing/2010/main"/>
            </a:ext>
          </a:extLst>
        </p:spPr>
      </p:pic>
      <p:sp>
        <p:nvSpPr>
          <p:cNvPr id="9" name="8 Rectángulo"/>
          <p:cNvSpPr/>
          <p:nvPr/>
        </p:nvSpPr>
        <p:spPr>
          <a:xfrm>
            <a:off x="6232595" y="2541620"/>
            <a:ext cx="2448272" cy="646331"/>
          </a:xfrm>
          <a:prstGeom prst="rect">
            <a:avLst/>
          </a:prstGeom>
        </p:spPr>
        <p:txBody>
          <a:bodyPr wrap="square">
            <a:spAutoFit/>
          </a:bodyPr>
          <a:lstStyle/>
          <a:p>
            <a:pPr algn="r"/>
            <a:r>
              <a:rPr lang="es-ES" b="1" i="1" dirty="0"/>
              <a:t>Grafico de sedimentación</a:t>
            </a:r>
          </a:p>
        </p:txBody>
      </p:sp>
      <p:cxnSp>
        <p:nvCxnSpPr>
          <p:cNvPr id="10" name="9 Conector angular"/>
          <p:cNvCxnSpPr/>
          <p:nvPr/>
        </p:nvCxnSpPr>
        <p:spPr>
          <a:xfrm rot="10800000" flipV="1">
            <a:off x="6732240" y="3294276"/>
            <a:ext cx="1800200" cy="360040"/>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39393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0" y="116632"/>
            <a:ext cx="4536504"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5088"/>
            <a:ext cx="4464496" cy="676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0178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839475721"/>
              </p:ext>
            </p:extLst>
          </p:nvPr>
        </p:nvGraphicFramePr>
        <p:xfrm>
          <a:off x="0" y="0"/>
          <a:ext cx="333603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0622" y="19792"/>
            <a:ext cx="6073378" cy="355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3429000"/>
            <a:ext cx="6156176" cy="342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5108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97C1A6-385A-492F-B945-AE5F0DF35C66}"/>
              </a:ext>
            </a:extLst>
          </p:cNvPr>
          <p:cNvSpPr>
            <a:spLocks noGrp="1"/>
          </p:cNvSpPr>
          <p:nvPr>
            <p:ph type="title"/>
          </p:nvPr>
        </p:nvSpPr>
        <p:spPr>
          <a:xfrm>
            <a:off x="457200" y="773410"/>
            <a:ext cx="8229600" cy="1143000"/>
          </a:xfrm>
        </p:spPr>
        <p:txBody>
          <a:bodyPr/>
          <a:lstStyle/>
          <a:p>
            <a:r>
              <a:rPr lang="es-ES" b="1" dirty="0"/>
              <a:t>Propuesta de modelo</a:t>
            </a:r>
          </a:p>
        </p:txBody>
      </p:sp>
      <p:pic>
        <p:nvPicPr>
          <p:cNvPr id="3074" name="Picture 2" descr="Resultado de imagen para documentos imagen">
            <a:hlinkClick r:id="rId2" action="ppaction://hlinkfile"/>
            <a:extLst>
              <a:ext uri="{FF2B5EF4-FFF2-40B4-BE49-F238E27FC236}">
                <a16:creationId xmlns:a16="http://schemas.microsoft.com/office/drawing/2014/main" xmlns="" id="{392FC99B-D001-4610-A80C-1EDB34099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204864"/>
            <a:ext cx="28575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53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8"/>
          <p:cNvSpPr txBox="1">
            <a:spLocks noGrp="1"/>
          </p:cNvSpPr>
          <p:nvPr>
            <p:ph type="title"/>
          </p:nvPr>
        </p:nvSpPr>
        <p:spPr>
          <a:xfrm>
            <a:off x="223137" y="188640"/>
            <a:ext cx="5258400" cy="766200"/>
          </a:xfrm>
          <a:prstGeom prst="rect">
            <a:avLst/>
          </a:prstGeom>
        </p:spPr>
        <p:txBody>
          <a:bodyPr spcFirstLastPara="1" vert="horz" wrap="square" lIns="91425" tIns="91425" rIns="91425" bIns="91425" rtlCol="0" anchor="ctr" anchorCtr="0">
            <a:noAutofit/>
          </a:bodyPr>
          <a:lstStyle/>
          <a:p>
            <a:pPr algn="l"/>
            <a:r>
              <a:rPr lang="es-ES" b="1" dirty="0">
                <a:solidFill>
                  <a:schemeClr val="tx1"/>
                </a:solidFill>
              </a:rPr>
              <a:t>CONCLUSIONES</a:t>
            </a:r>
            <a:endParaRPr b="1" dirty="0">
              <a:solidFill>
                <a:schemeClr val="tx1"/>
              </a:solidFill>
            </a:endParaRPr>
          </a:p>
        </p:txBody>
      </p:sp>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26</a:t>
            </a:fld>
            <a:endParaRPr/>
          </a:p>
        </p:txBody>
      </p:sp>
      <p:sp>
        <p:nvSpPr>
          <p:cNvPr id="4" name="CuadroTexto 3">
            <a:extLst>
              <a:ext uri="{FF2B5EF4-FFF2-40B4-BE49-F238E27FC236}">
                <a16:creationId xmlns:a16="http://schemas.microsoft.com/office/drawing/2014/main" xmlns="" id="{4AA80AA9-A8CF-470B-9828-B2E5026AD7EC}"/>
              </a:ext>
            </a:extLst>
          </p:cNvPr>
          <p:cNvSpPr txBox="1"/>
          <p:nvPr/>
        </p:nvSpPr>
        <p:spPr>
          <a:xfrm>
            <a:off x="1835696" y="1417498"/>
            <a:ext cx="4392488" cy="369332"/>
          </a:xfrm>
          <a:prstGeom prst="rect">
            <a:avLst/>
          </a:prstGeom>
          <a:noFill/>
        </p:spPr>
        <p:txBody>
          <a:bodyPr wrap="square" rtlCol="0">
            <a:spAutoFit/>
          </a:bodyPr>
          <a:lstStyle/>
          <a:p>
            <a:r>
              <a:rPr lang="es-ES" b="1" dirty="0"/>
              <a:t>SOBRE LA RSE</a:t>
            </a:r>
          </a:p>
        </p:txBody>
      </p:sp>
      <p:pic>
        <p:nvPicPr>
          <p:cNvPr id="1026" name="Picture 2" descr="Imagen relacionada">
            <a:extLst>
              <a:ext uri="{FF2B5EF4-FFF2-40B4-BE49-F238E27FC236}">
                <a16:creationId xmlns:a16="http://schemas.microsoft.com/office/drawing/2014/main" xmlns="" id="{5EFE924C-8AAF-4D75-89A8-5AB9D8F225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613842"/>
            <a:ext cx="1470315" cy="1742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xmlns="" id="{72363326-1A6C-4379-8C75-217B9DCC2A1A}"/>
              </a:ext>
            </a:extLst>
          </p:cNvPr>
          <p:cNvGraphicFramePr/>
          <p:nvPr>
            <p:extLst>
              <p:ext uri="{D42A27DB-BD31-4B8C-83A1-F6EECF244321}">
                <p14:modId xmlns:p14="http://schemas.microsoft.com/office/powerpoint/2010/main" val="2450047064"/>
              </p:ext>
            </p:extLst>
          </p:nvPr>
        </p:nvGraphicFramePr>
        <p:xfrm>
          <a:off x="223137" y="2084322"/>
          <a:ext cx="8669342"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27</a:t>
            </a:fld>
            <a:endParaRPr/>
          </a:p>
        </p:txBody>
      </p:sp>
      <p:sp>
        <p:nvSpPr>
          <p:cNvPr id="4" name="CuadroTexto 3">
            <a:extLst>
              <a:ext uri="{FF2B5EF4-FFF2-40B4-BE49-F238E27FC236}">
                <a16:creationId xmlns:a16="http://schemas.microsoft.com/office/drawing/2014/main" xmlns="" id="{4AA80AA9-A8CF-470B-9828-B2E5026AD7EC}"/>
              </a:ext>
            </a:extLst>
          </p:cNvPr>
          <p:cNvSpPr txBox="1"/>
          <p:nvPr/>
        </p:nvSpPr>
        <p:spPr>
          <a:xfrm>
            <a:off x="2305357" y="586237"/>
            <a:ext cx="2736304" cy="646331"/>
          </a:xfrm>
          <a:prstGeom prst="rect">
            <a:avLst/>
          </a:prstGeom>
          <a:noFill/>
        </p:spPr>
        <p:txBody>
          <a:bodyPr wrap="square" rtlCol="0">
            <a:spAutoFit/>
          </a:bodyPr>
          <a:lstStyle/>
          <a:p>
            <a:pPr algn="ctr"/>
            <a:r>
              <a:rPr lang="es-ES" b="1" dirty="0"/>
              <a:t>SOBRE EL DIAGNÓSTICO SITUACIONAL</a:t>
            </a:r>
          </a:p>
        </p:txBody>
      </p:sp>
      <p:pic>
        <p:nvPicPr>
          <p:cNvPr id="5124" name="Picture 4" descr="Resultado de imagen para Diagnostico situacional">
            <a:extLst>
              <a:ext uri="{FF2B5EF4-FFF2-40B4-BE49-F238E27FC236}">
                <a16:creationId xmlns:a16="http://schemas.microsoft.com/office/drawing/2014/main" xmlns="" id="{B8F5B1E1-C97C-4A20-A73F-D7FC33FD5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0"/>
            <a:ext cx="1681432" cy="1491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xmlns="" id="{3B128D5D-A4E1-48B9-B51D-62A3402C6B55}"/>
              </a:ext>
            </a:extLst>
          </p:cNvPr>
          <p:cNvGraphicFramePr/>
          <p:nvPr>
            <p:extLst>
              <p:ext uri="{D42A27DB-BD31-4B8C-83A1-F6EECF244321}">
                <p14:modId xmlns:p14="http://schemas.microsoft.com/office/powerpoint/2010/main" val="3632337107"/>
              </p:ext>
            </p:extLst>
          </p:nvPr>
        </p:nvGraphicFramePr>
        <p:xfrm>
          <a:off x="611560" y="1720649"/>
          <a:ext cx="7992888" cy="4714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563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28</a:t>
            </a:fld>
            <a:endParaRPr/>
          </a:p>
        </p:txBody>
      </p:sp>
      <p:sp>
        <p:nvSpPr>
          <p:cNvPr id="7" name="CuadroTexto 6">
            <a:extLst>
              <a:ext uri="{FF2B5EF4-FFF2-40B4-BE49-F238E27FC236}">
                <a16:creationId xmlns:a16="http://schemas.microsoft.com/office/drawing/2014/main" xmlns="" id="{424DE5FE-E4B2-47E5-B6F4-46C2ECCBBE7F}"/>
              </a:ext>
            </a:extLst>
          </p:cNvPr>
          <p:cNvSpPr txBox="1"/>
          <p:nvPr/>
        </p:nvSpPr>
        <p:spPr>
          <a:xfrm>
            <a:off x="1115616" y="373306"/>
            <a:ext cx="4392488" cy="369332"/>
          </a:xfrm>
          <a:prstGeom prst="rect">
            <a:avLst/>
          </a:prstGeom>
          <a:noFill/>
        </p:spPr>
        <p:txBody>
          <a:bodyPr wrap="square" rtlCol="0">
            <a:spAutoFit/>
          </a:bodyPr>
          <a:lstStyle/>
          <a:p>
            <a:r>
              <a:rPr lang="es-ES" b="1" dirty="0"/>
              <a:t>SOBRE LA LIQUIDEZ</a:t>
            </a:r>
          </a:p>
        </p:txBody>
      </p:sp>
      <p:pic>
        <p:nvPicPr>
          <p:cNvPr id="4098" name="Picture 2" descr="Resultado de imagen para LIQUIDEZ">
            <a:extLst>
              <a:ext uri="{FF2B5EF4-FFF2-40B4-BE49-F238E27FC236}">
                <a16:creationId xmlns:a16="http://schemas.microsoft.com/office/drawing/2014/main" xmlns="" id="{EEA3D5B1-0485-46D2-B42C-2DBA5E0074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67608"/>
            <a:ext cx="792428" cy="9807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xmlns="" id="{8197817B-0814-4B97-A692-14107400CA4B}"/>
              </a:ext>
            </a:extLst>
          </p:cNvPr>
          <p:cNvGraphicFramePr/>
          <p:nvPr>
            <p:extLst>
              <p:ext uri="{D42A27DB-BD31-4B8C-83A1-F6EECF244321}">
                <p14:modId xmlns:p14="http://schemas.microsoft.com/office/powerpoint/2010/main" val="1331997780"/>
              </p:ext>
            </p:extLst>
          </p:nvPr>
        </p:nvGraphicFramePr>
        <p:xfrm>
          <a:off x="215856" y="727596"/>
          <a:ext cx="8820640" cy="5869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22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29</a:t>
            </a:fld>
            <a:endParaRPr/>
          </a:p>
        </p:txBody>
      </p:sp>
      <p:sp>
        <p:nvSpPr>
          <p:cNvPr id="4" name="CuadroTexto 3">
            <a:extLst>
              <a:ext uri="{FF2B5EF4-FFF2-40B4-BE49-F238E27FC236}">
                <a16:creationId xmlns:a16="http://schemas.microsoft.com/office/drawing/2014/main" xmlns="" id="{4AA80AA9-A8CF-470B-9828-B2E5026AD7EC}"/>
              </a:ext>
            </a:extLst>
          </p:cNvPr>
          <p:cNvSpPr txBox="1"/>
          <p:nvPr/>
        </p:nvSpPr>
        <p:spPr>
          <a:xfrm>
            <a:off x="1530449" y="324405"/>
            <a:ext cx="4392488" cy="369332"/>
          </a:xfrm>
          <a:prstGeom prst="rect">
            <a:avLst/>
          </a:prstGeom>
          <a:noFill/>
        </p:spPr>
        <p:txBody>
          <a:bodyPr wrap="square" rtlCol="0">
            <a:spAutoFit/>
          </a:bodyPr>
          <a:lstStyle/>
          <a:p>
            <a:r>
              <a:rPr lang="es-ES" b="1" dirty="0"/>
              <a:t>SOBRE LA CORRELACIÓN</a:t>
            </a:r>
          </a:p>
        </p:txBody>
      </p:sp>
      <p:pic>
        <p:nvPicPr>
          <p:cNvPr id="3074" name="Picture 2" descr="Resultado de imagen para ANALISIS MULTIVARIANTE">
            <a:extLst>
              <a:ext uri="{FF2B5EF4-FFF2-40B4-BE49-F238E27FC236}">
                <a16:creationId xmlns:a16="http://schemas.microsoft.com/office/drawing/2014/main" xmlns="" id="{3B47C0C6-9A6A-4F78-8C09-8EEBCB302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985" y="113637"/>
            <a:ext cx="2183904" cy="11601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xmlns="" id="{77376E0D-C908-489F-A545-156744E36D85}"/>
              </a:ext>
            </a:extLst>
          </p:cNvPr>
          <p:cNvGraphicFramePr/>
          <p:nvPr>
            <p:extLst>
              <p:ext uri="{D42A27DB-BD31-4B8C-83A1-F6EECF244321}">
                <p14:modId xmlns:p14="http://schemas.microsoft.com/office/powerpoint/2010/main" val="1131572531"/>
              </p:ext>
            </p:extLst>
          </p:nvPr>
        </p:nvGraphicFramePr>
        <p:xfrm>
          <a:off x="1122573" y="1486573"/>
          <a:ext cx="7416824" cy="5084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241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 y="188640"/>
            <a:ext cx="8229600" cy="778098"/>
          </a:xfrm>
        </p:spPr>
        <p:txBody>
          <a:bodyPr/>
          <a:lstStyle/>
          <a:p>
            <a:r>
              <a:rPr lang="es-ES" dirty="0">
                <a:latin typeface="Aharoni" panose="02010803020104030203" pitchFamily="2" charset="-79"/>
                <a:cs typeface="Aharoni" panose="02010803020104030203" pitchFamily="2" charset="-79"/>
              </a:rPr>
              <a:t>Planteamiento del problema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40183244"/>
              </p:ext>
            </p:extLst>
          </p:nvPr>
        </p:nvGraphicFramePr>
        <p:xfrm>
          <a:off x="683568" y="772942"/>
          <a:ext cx="8229600" cy="6097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n relacionada">
            <a:extLst>
              <a:ext uri="{FF2B5EF4-FFF2-40B4-BE49-F238E27FC236}">
                <a16:creationId xmlns:a16="http://schemas.microsoft.com/office/drawing/2014/main" xmlns="" id="{1B54DB70-B0EF-4666-9B4F-05E66404B1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4368" y="2492896"/>
            <a:ext cx="30480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11553"/>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30</a:t>
            </a:fld>
            <a:endParaRPr/>
          </a:p>
        </p:txBody>
      </p:sp>
      <p:pic>
        <p:nvPicPr>
          <p:cNvPr id="2050" name="Picture 2" descr="Resultado de imagen para PROPUESTA">
            <a:extLst>
              <a:ext uri="{FF2B5EF4-FFF2-40B4-BE49-F238E27FC236}">
                <a16:creationId xmlns:a16="http://schemas.microsoft.com/office/drawing/2014/main" xmlns="" id="{E666C42A-3480-42E5-8D31-2EABDA15F6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004" y="30435"/>
            <a:ext cx="813865" cy="9508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xmlns="" id="{626E7C06-9C7F-4B2A-ABBC-E93691D1DCB1}"/>
              </a:ext>
            </a:extLst>
          </p:cNvPr>
          <p:cNvGraphicFramePr/>
          <p:nvPr>
            <p:extLst>
              <p:ext uri="{D42A27DB-BD31-4B8C-83A1-F6EECF244321}">
                <p14:modId xmlns:p14="http://schemas.microsoft.com/office/powerpoint/2010/main" val="3009893965"/>
              </p:ext>
            </p:extLst>
          </p:nvPr>
        </p:nvGraphicFramePr>
        <p:xfrm>
          <a:off x="769904" y="1052455"/>
          <a:ext cx="7581400" cy="5272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xmlns="" id="{9ADEBAFA-1951-4F1E-A820-D1A5D1F9AEA6}"/>
              </a:ext>
            </a:extLst>
          </p:cNvPr>
          <p:cNvSpPr txBox="1"/>
          <p:nvPr/>
        </p:nvSpPr>
        <p:spPr>
          <a:xfrm>
            <a:off x="2375756" y="321175"/>
            <a:ext cx="4392488" cy="369332"/>
          </a:xfrm>
          <a:prstGeom prst="rect">
            <a:avLst/>
          </a:prstGeom>
          <a:noFill/>
        </p:spPr>
        <p:txBody>
          <a:bodyPr wrap="square" rtlCol="0">
            <a:spAutoFit/>
          </a:bodyPr>
          <a:lstStyle/>
          <a:p>
            <a:r>
              <a:rPr lang="es-ES" b="1" dirty="0"/>
              <a:t>SOBRE LA PROPUESTA</a:t>
            </a:r>
          </a:p>
        </p:txBody>
      </p:sp>
    </p:spTree>
    <p:extLst>
      <p:ext uri="{BB962C8B-B14F-4D97-AF65-F5344CB8AC3E}">
        <p14:creationId xmlns:p14="http://schemas.microsoft.com/office/powerpoint/2010/main" val="18351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8"/>
          <p:cNvSpPr txBox="1">
            <a:spLocks noGrp="1"/>
          </p:cNvSpPr>
          <p:nvPr>
            <p:ph type="title"/>
          </p:nvPr>
        </p:nvSpPr>
        <p:spPr>
          <a:xfrm>
            <a:off x="223137" y="188640"/>
            <a:ext cx="5258400" cy="766200"/>
          </a:xfrm>
          <a:prstGeom prst="rect">
            <a:avLst/>
          </a:prstGeom>
        </p:spPr>
        <p:txBody>
          <a:bodyPr spcFirstLastPara="1" vert="horz" wrap="square" lIns="91425" tIns="91425" rIns="91425" bIns="91425" rtlCol="0" anchor="ctr" anchorCtr="0">
            <a:noAutofit/>
          </a:bodyPr>
          <a:lstStyle/>
          <a:p>
            <a:pPr algn="l"/>
            <a:r>
              <a:rPr lang="es-ES" b="1" dirty="0">
                <a:solidFill>
                  <a:schemeClr val="tx1"/>
                </a:solidFill>
              </a:rPr>
              <a:t>RECOMENDACIONES</a:t>
            </a:r>
            <a:endParaRPr b="1" dirty="0">
              <a:solidFill>
                <a:schemeClr val="tx1"/>
              </a:solidFill>
            </a:endParaRPr>
          </a:p>
        </p:txBody>
      </p:sp>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31</a:t>
            </a:fld>
            <a:endParaRPr/>
          </a:p>
        </p:txBody>
      </p:sp>
      <p:sp>
        <p:nvSpPr>
          <p:cNvPr id="4" name="CuadroTexto 3">
            <a:extLst>
              <a:ext uri="{FF2B5EF4-FFF2-40B4-BE49-F238E27FC236}">
                <a16:creationId xmlns:a16="http://schemas.microsoft.com/office/drawing/2014/main" xmlns="" id="{4AA80AA9-A8CF-470B-9828-B2E5026AD7EC}"/>
              </a:ext>
            </a:extLst>
          </p:cNvPr>
          <p:cNvSpPr txBox="1"/>
          <p:nvPr/>
        </p:nvSpPr>
        <p:spPr>
          <a:xfrm>
            <a:off x="2852337" y="1265816"/>
            <a:ext cx="4392488" cy="369332"/>
          </a:xfrm>
          <a:prstGeom prst="rect">
            <a:avLst/>
          </a:prstGeom>
          <a:noFill/>
        </p:spPr>
        <p:txBody>
          <a:bodyPr wrap="square" rtlCol="0">
            <a:spAutoFit/>
          </a:bodyPr>
          <a:lstStyle/>
          <a:p>
            <a:r>
              <a:rPr lang="es-ES" b="1" dirty="0"/>
              <a:t>SOBRE LA RSE</a:t>
            </a:r>
          </a:p>
        </p:txBody>
      </p:sp>
      <p:pic>
        <p:nvPicPr>
          <p:cNvPr id="1026" name="Picture 2" descr="Imagen relacionada">
            <a:extLst>
              <a:ext uri="{FF2B5EF4-FFF2-40B4-BE49-F238E27FC236}">
                <a16:creationId xmlns:a16="http://schemas.microsoft.com/office/drawing/2014/main" xmlns="" id="{5EFE924C-8AAF-4D75-89A8-5AB9D8F225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844" y="954840"/>
            <a:ext cx="915386" cy="10848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xmlns="" id="{84D2613B-8382-4132-9E64-51840908FD12}"/>
              </a:ext>
            </a:extLst>
          </p:cNvPr>
          <p:cNvGraphicFramePr/>
          <p:nvPr>
            <p:extLst>
              <p:ext uri="{D42A27DB-BD31-4B8C-83A1-F6EECF244321}">
                <p14:modId xmlns:p14="http://schemas.microsoft.com/office/powerpoint/2010/main" val="959838601"/>
              </p:ext>
            </p:extLst>
          </p:nvPr>
        </p:nvGraphicFramePr>
        <p:xfrm>
          <a:off x="755576" y="2063213"/>
          <a:ext cx="7632848" cy="4557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0386372"/>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32</a:t>
            </a:fld>
            <a:endParaRPr/>
          </a:p>
        </p:txBody>
      </p:sp>
      <p:sp>
        <p:nvSpPr>
          <p:cNvPr id="4" name="CuadroTexto 3">
            <a:extLst>
              <a:ext uri="{FF2B5EF4-FFF2-40B4-BE49-F238E27FC236}">
                <a16:creationId xmlns:a16="http://schemas.microsoft.com/office/drawing/2014/main" xmlns="" id="{4AA80AA9-A8CF-470B-9828-B2E5026AD7EC}"/>
              </a:ext>
            </a:extLst>
          </p:cNvPr>
          <p:cNvSpPr txBox="1"/>
          <p:nvPr/>
        </p:nvSpPr>
        <p:spPr>
          <a:xfrm>
            <a:off x="1998424" y="422494"/>
            <a:ext cx="3672408" cy="646331"/>
          </a:xfrm>
          <a:prstGeom prst="rect">
            <a:avLst/>
          </a:prstGeom>
          <a:noFill/>
        </p:spPr>
        <p:txBody>
          <a:bodyPr wrap="square" rtlCol="0">
            <a:spAutoFit/>
          </a:bodyPr>
          <a:lstStyle/>
          <a:p>
            <a:pPr algn="ctr"/>
            <a:r>
              <a:rPr lang="es-ES" b="1" dirty="0"/>
              <a:t>SOBRE EL DIAGNÓSTICO SITUACIONAL</a:t>
            </a:r>
          </a:p>
        </p:txBody>
      </p:sp>
      <p:pic>
        <p:nvPicPr>
          <p:cNvPr id="5124" name="Picture 4" descr="Resultado de imagen para Diagnostico situacional">
            <a:extLst>
              <a:ext uri="{FF2B5EF4-FFF2-40B4-BE49-F238E27FC236}">
                <a16:creationId xmlns:a16="http://schemas.microsoft.com/office/drawing/2014/main" xmlns="" id="{B8F5B1E1-C97C-4A20-A73F-D7FC33FD5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832" y="0"/>
            <a:ext cx="1681432" cy="1491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xmlns="" id="{BBDC1D31-49F9-42EC-A211-5871D5B56289}"/>
              </a:ext>
            </a:extLst>
          </p:cNvPr>
          <p:cNvGraphicFramePr/>
          <p:nvPr>
            <p:extLst>
              <p:ext uri="{D42A27DB-BD31-4B8C-83A1-F6EECF244321}">
                <p14:modId xmlns:p14="http://schemas.microsoft.com/office/powerpoint/2010/main" val="3619329730"/>
              </p:ext>
            </p:extLst>
          </p:nvPr>
        </p:nvGraphicFramePr>
        <p:xfrm>
          <a:off x="779741" y="1628800"/>
          <a:ext cx="7584517" cy="50338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24725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33</a:t>
            </a:fld>
            <a:endParaRPr/>
          </a:p>
        </p:txBody>
      </p:sp>
      <p:sp>
        <p:nvSpPr>
          <p:cNvPr id="7" name="CuadroTexto 6">
            <a:extLst>
              <a:ext uri="{FF2B5EF4-FFF2-40B4-BE49-F238E27FC236}">
                <a16:creationId xmlns:a16="http://schemas.microsoft.com/office/drawing/2014/main" xmlns="" id="{424DE5FE-E4B2-47E5-B6F4-46C2ECCBBE7F}"/>
              </a:ext>
            </a:extLst>
          </p:cNvPr>
          <p:cNvSpPr txBox="1"/>
          <p:nvPr/>
        </p:nvSpPr>
        <p:spPr>
          <a:xfrm>
            <a:off x="2915816" y="338507"/>
            <a:ext cx="4392488" cy="369332"/>
          </a:xfrm>
          <a:prstGeom prst="rect">
            <a:avLst/>
          </a:prstGeom>
          <a:noFill/>
        </p:spPr>
        <p:txBody>
          <a:bodyPr wrap="square" rtlCol="0">
            <a:spAutoFit/>
          </a:bodyPr>
          <a:lstStyle/>
          <a:p>
            <a:r>
              <a:rPr lang="es-ES" b="1" dirty="0"/>
              <a:t>SOBRE LA LIQUIDEZ</a:t>
            </a:r>
          </a:p>
        </p:txBody>
      </p:sp>
      <p:pic>
        <p:nvPicPr>
          <p:cNvPr id="4098" name="Picture 2" descr="Resultado de imagen para LIQUIDEZ">
            <a:extLst>
              <a:ext uri="{FF2B5EF4-FFF2-40B4-BE49-F238E27FC236}">
                <a16:creationId xmlns:a16="http://schemas.microsoft.com/office/drawing/2014/main" xmlns="" id="{EEA3D5B1-0485-46D2-B42C-2DBA5E0074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8882"/>
            <a:ext cx="798774" cy="9885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a:extLst>
              <a:ext uri="{FF2B5EF4-FFF2-40B4-BE49-F238E27FC236}">
                <a16:creationId xmlns:a16="http://schemas.microsoft.com/office/drawing/2014/main" xmlns="" id="{29A3DDAD-05AD-40E2-B154-4D3F60A35AF2}"/>
              </a:ext>
            </a:extLst>
          </p:cNvPr>
          <p:cNvGraphicFramePr/>
          <p:nvPr>
            <p:extLst>
              <p:ext uri="{D42A27DB-BD31-4B8C-83A1-F6EECF244321}">
                <p14:modId xmlns:p14="http://schemas.microsoft.com/office/powerpoint/2010/main" val="655949306"/>
              </p:ext>
            </p:extLst>
          </p:nvPr>
        </p:nvGraphicFramePr>
        <p:xfrm>
          <a:off x="323528" y="1102104"/>
          <a:ext cx="8640960" cy="556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35870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34</a:t>
            </a:fld>
            <a:endParaRPr/>
          </a:p>
        </p:txBody>
      </p:sp>
      <p:sp>
        <p:nvSpPr>
          <p:cNvPr id="4" name="CuadroTexto 3">
            <a:extLst>
              <a:ext uri="{FF2B5EF4-FFF2-40B4-BE49-F238E27FC236}">
                <a16:creationId xmlns:a16="http://schemas.microsoft.com/office/drawing/2014/main" xmlns="" id="{4AA80AA9-A8CF-470B-9828-B2E5026AD7EC}"/>
              </a:ext>
            </a:extLst>
          </p:cNvPr>
          <p:cNvSpPr txBox="1"/>
          <p:nvPr/>
        </p:nvSpPr>
        <p:spPr>
          <a:xfrm>
            <a:off x="1951470" y="336299"/>
            <a:ext cx="4392488" cy="369332"/>
          </a:xfrm>
          <a:prstGeom prst="rect">
            <a:avLst/>
          </a:prstGeom>
          <a:noFill/>
        </p:spPr>
        <p:txBody>
          <a:bodyPr wrap="square" rtlCol="0">
            <a:spAutoFit/>
          </a:bodyPr>
          <a:lstStyle/>
          <a:p>
            <a:r>
              <a:rPr lang="es-ES" b="1" dirty="0"/>
              <a:t>SOBRE LA CORRELACIÓN</a:t>
            </a:r>
          </a:p>
        </p:txBody>
      </p:sp>
      <p:pic>
        <p:nvPicPr>
          <p:cNvPr id="3074" name="Picture 2" descr="Resultado de imagen para ANALISIS MULTIVARIANTE">
            <a:extLst>
              <a:ext uri="{FF2B5EF4-FFF2-40B4-BE49-F238E27FC236}">
                <a16:creationId xmlns:a16="http://schemas.microsoft.com/office/drawing/2014/main" xmlns="" id="{3B47C0C6-9A6A-4F78-8C09-8EEBCB302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6287" y="19537"/>
            <a:ext cx="1887729" cy="10028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a16="http://schemas.microsoft.com/office/drawing/2014/main" xmlns="" id="{9432B206-ED10-4178-B7AB-AE70CF106058}"/>
              </a:ext>
            </a:extLst>
          </p:cNvPr>
          <p:cNvGraphicFramePr/>
          <p:nvPr>
            <p:extLst>
              <p:ext uri="{D42A27DB-BD31-4B8C-83A1-F6EECF244321}">
                <p14:modId xmlns:p14="http://schemas.microsoft.com/office/powerpoint/2010/main" val="1504917350"/>
              </p:ext>
            </p:extLst>
          </p:nvPr>
        </p:nvGraphicFramePr>
        <p:xfrm>
          <a:off x="395536" y="1196752"/>
          <a:ext cx="8352928" cy="5432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27009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28"/>
          <p:cNvSpPr txBox="1">
            <a:spLocks noGrp="1"/>
          </p:cNvSpPr>
          <p:nvPr>
            <p:ph type="sldNum" idx="12"/>
          </p:nvPr>
        </p:nvSpPr>
        <p:spPr>
          <a:xfrm>
            <a:off x="7618000" y="5493750"/>
            <a:ext cx="1487400" cy="315600"/>
          </a:xfrm>
          <a:prstGeom prst="rect">
            <a:avLst/>
          </a:prstGeom>
        </p:spPr>
        <p:txBody>
          <a:bodyPr spcFirstLastPara="1" vert="horz" wrap="square" lIns="91425" tIns="91425" rIns="91425" bIns="91425" rtlCol="0" anchor="ctr" anchorCtr="0">
            <a:noAutofit/>
          </a:bodyPr>
          <a:lstStyle/>
          <a:p>
            <a:fld id="{00000000-1234-1234-1234-123412341234}" type="slidenum">
              <a:rPr lang="en"/>
              <a:pPr/>
              <a:t>35</a:t>
            </a:fld>
            <a:endParaRPr/>
          </a:p>
        </p:txBody>
      </p:sp>
      <p:sp>
        <p:nvSpPr>
          <p:cNvPr id="4" name="CuadroTexto 3">
            <a:extLst>
              <a:ext uri="{FF2B5EF4-FFF2-40B4-BE49-F238E27FC236}">
                <a16:creationId xmlns:a16="http://schemas.microsoft.com/office/drawing/2014/main" xmlns="" id="{4AA80AA9-A8CF-470B-9828-B2E5026AD7EC}"/>
              </a:ext>
            </a:extLst>
          </p:cNvPr>
          <p:cNvSpPr txBox="1"/>
          <p:nvPr/>
        </p:nvSpPr>
        <p:spPr>
          <a:xfrm>
            <a:off x="1979712" y="1114012"/>
            <a:ext cx="3204356" cy="830997"/>
          </a:xfrm>
          <a:prstGeom prst="rect">
            <a:avLst/>
          </a:prstGeom>
          <a:noFill/>
        </p:spPr>
        <p:txBody>
          <a:bodyPr wrap="square" rtlCol="0">
            <a:spAutoFit/>
          </a:bodyPr>
          <a:lstStyle/>
          <a:p>
            <a:pPr algn="ctr"/>
            <a:r>
              <a:rPr lang="es-ES" sz="2400" b="1" dirty="0"/>
              <a:t>SOBRE LA PROPUESTA</a:t>
            </a:r>
          </a:p>
        </p:txBody>
      </p:sp>
      <p:pic>
        <p:nvPicPr>
          <p:cNvPr id="2050" name="Picture 2" descr="Resultado de imagen para PROPUESTA">
            <a:extLst>
              <a:ext uri="{FF2B5EF4-FFF2-40B4-BE49-F238E27FC236}">
                <a16:creationId xmlns:a16="http://schemas.microsoft.com/office/drawing/2014/main" xmlns="" id="{E666C42A-3480-42E5-8D31-2EABDA15F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068" y="336963"/>
            <a:ext cx="1718448" cy="20076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a 8">
            <a:extLst>
              <a:ext uri="{FF2B5EF4-FFF2-40B4-BE49-F238E27FC236}">
                <a16:creationId xmlns:a16="http://schemas.microsoft.com/office/drawing/2014/main" xmlns="" id="{A4B22ACA-DBC3-4AC9-88F5-99D63F0E49F7}"/>
              </a:ext>
            </a:extLst>
          </p:cNvPr>
          <p:cNvGraphicFramePr/>
          <p:nvPr>
            <p:extLst>
              <p:ext uri="{D42A27DB-BD31-4B8C-83A1-F6EECF244321}">
                <p14:modId xmlns:p14="http://schemas.microsoft.com/office/powerpoint/2010/main" val="3126719069"/>
              </p:ext>
            </p:extLst>
          </p:nvPr>
        </p:nvGraphicFramePr>
        <p:xfrm>
          <a:off x="539552" y="1340768"/>
          <a:ext cx="8424936" cy="4824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89451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6" descr="Resultado de imagen para colores degradados verde y blanco"/>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49804"/>
            <a:ext cx="8496944" cy="5247328"/>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73619">
            <a:off x="2553436" y="3812196"/>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67566" flipH="1">
            <a:off x="4550632" y="3980543"/>
            <a:ext cx="2124815" cy="228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691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27584" y="1997839"/>
            <a:ext cx="7845247" cy="2862322"/>
          </a:xfrm>
          <a:prstGeom prst="rect">
            <a:avLst/>
          </a:prstGeom>
          <a:noFill/>
        </p:spPr>
        <p:txBody>
          <a:bodyPr wrap="square" rtlCol="0">
            <a:spAutoFit/>
          </a:bodyPr>
          <a:lstStyle/>
          <a:p>
            <a:pPr algn="ctr"/>
            <a:r>
              <a:rPr lang="es-ES" sz="3600" dirty="0"/>
              <a:t>Influye la responsabilidad social empresarial en la liquidez de las Cooperativas de Ahorro y Crédito del Ecuador, segmentos 1, 2 y 3 en el periodo financiero 2017</a:t>
            </a:r>
          </a:p>
        </p:txBody>
      </p:sp>
      <p:pic>
        <p:nvPicPr>
          <p:cNvPr id="2052" name="Picture 4" descr="Resultado de imagen para interrogaciÃ³n signos">
            <a:extLst>
              <a:ext uri="{FF2B5EF4-FFF2-40B4-BE49-F238E27FC236}">
                <a16:creationId xmlns:a16="http://schemas.microsoft.com/office/drawing/2014/main" xmlns="" id="{04FC3CD7-3045-4895-91A6-B9C2406A66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55" r="50017"/>
          <a:stretch/>
        </p:blipFill>
        <p:spPr bwMode="auto">
          <a:xfrm>
            <a:off x="811353" y="1124744"/>
            <a:ext cx="977986"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sultado de imagen para interrogaciÃ³n signos">
            <a:extLst>
              <a:ext uri="{FF2B5EF4-FFF2-40B4-BE49-F238E27FC236}">
                <a16:creationId xmlns:a16="http://schemas.microsoft.com/office/drawing/2014/main" xmlns="" id="{073F0C2D-B02E-4DCE-91E9-4A1B422388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983" r="12530"/>
          <a:stretch/>
        </p:blipFill>
        <p:spPr bwMode="auto">
          <a:xfrm rot="606364">
            <a:off x="7049028" y="4162267"/>
            <a:ext cx="766950" cy="159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11821"/>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pPr lvl="0"/>
            <a:r>
              <a:rPr lang="es-ES" dirty="0">
                <a:latin typeface="Aharoni" panose="02010803020104030203" pitchFamily="2" charset="-79"/>
                <a:cs typeface="Aharoni" panose="02010803020104030203" pitchFamily="2" charset="-79"/>
              </a:rPr>
              <a:t>Objetivos de la investigación </a:t>
            </a:r>
          </a:p>
        </p:txBody>
      </p:sp>
      <p:sp>
        <p:nvSpPr>
          <p:cNvPr id="5" name="4 Rectángulo"/>
          <p:cNvSpPr/>
          <p:nvPr/>
        </p:nvSpPr>
        <p:spPr>
          <a:xfrm>
            <a:off x="3203848" y="1196752"/>
            <a:ext cx="5760640" cy="830997"/>
          </a:xfrm>
          <a:prstGeom prst="rect">
            <a:avLst/>
          </a:prstGeom>
        </p:spPr>
        <p:txBody>
          <a:bodyPr wrap="square">
            <a:spAutoFit/>
          </a:bodyPr>
          <a:lstStyle/>
          <a:p>
            <a:pPr algn="just"/>
            <a:r>
              <a:rPr lang="es-ES" sz="1600" dirty="0"/>
              <a:t>Determinar la influencia de la responsabilidad social empresarial en la liquidez de las Cooperativas de Ahorro y Crédito del Ecuador, segmentos 1, 2, 3 en el 2017.</a:t>
            </a:r>
          </a:p>
        </p:txBody>
      </p:sp>
      <p:pic>
        <p:nvPicPr>
          <p:cNvPr id="4098" name="Picture 2" descr="Resultado de imagen para objetivo general"/>
          <p:cNvPicPr>
            <a:picLocks noChangeAspect="1" noChangeArrowheads="1"/>
          </p:cNvPicPr>
          <p:nvPr/>
        </p:nvPicPr>
        <p:blipFill rotWithShape="1">
          <a:blip r:embed="rId2">
            <a:extLst>
              <a:ext uri="{28A0092B-C50C-407E-A947-70E740481C1C}">
                <a14:useLocalDpi xmlns:a14="http://schemas.microsoft.com/office/drawing/2010/main" val="0"/>
              </a:ext>
            </a:extLst>
          </a:blip>
          <a:srcRect l="38067" t="12873" b="20693"/>
          <a:stretch/>
        </p:blipFill>
        <p:spPr bwMode="auto">
          <a:xfrm>
            <a:off x="119409" y="1905210"/>
            <a:ext cx="2049340" cy="10652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objetivo general png"/>
          <p:cNvPicPr>
            <a:picLocks noChangeAspect="1" noChangeArrowheads="1"/>
          </p:cNvPicPr>
          <p:nvPr/>
        </p:nvPicPr>
        <p:blipFill rotWithShape="1">
          <a:blip r:embed="rId3">
            <a:extLst>
              <a:ext uri="{28A0092B-C50C-407E-A947-70E740481C1C}">
                <a14:useLocalDpi xmlns:a14="http://schemas.microsoft.com/office/drawing/2010/main" val="0"/>
              </a:ext>
            </a:extLst>
          </a:blip>
          <a:srcRect l="47567" t="16018" r="13901" b="19160"/>
          <a:stretch/>
        </p:blipFill>
        <p:spPr bwMode="auto">
          <a:xfrm>
            <a:off x="698085" y="1085405"/>
            <a:ext cx="2245695" cy="989846"/>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p:cNvPicPr>
            <a:picLocks noChangeAspect="1" noChangeArrowheads="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l="5019" t="26404" r="27852" b="4618"/>
          <a:stretch/>
        </p:blipFill>
        <p:spPr bwMode="auto">
          <a:xfrm flipH="1">
            <a:off x="107504" y="3064706"/>
            <a:ext cx="3426858" cy="360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Rectángulo"/>
          <p:cNvSpPr/>
          <p:nvPr/>
        </p:nvSpPr>
        <p:spPr>
          <a:xfrm>
            <a:off x="560220" y="2927725"/>
            <a:ext cx="6408712" cy="584775"/>
          </a:xfrm>
          <a:prstGeom prst="rect">
            <a:avLst/>
          </a:prstGeom>
        </p:spPr>
        <p:txBody>
          <a:bodyPr wrap="square">
            <a:spAutoFit/>
          </a:bodyPr>
          <a:lstStyle/>
          <a:p>
            <a:pPr algn="just"/>
            <a:r>
              <a:rPr lang="es-ES" sz="1600" dirty="0"/>
              <a:t>Elaborar la fundamentación teórica sobre la responsabilidad social empresarial y las cooperativas de ahorro y crédito.</a:t>
            </a:r>
          </a:p>
        </p:txBody>
      </p:sp>
      <p:sp>
        <p:nvSpPr>
          <p:cNvPr id="23" name="22 Rectángulo"/>
          <p:cNvSpPr/>
          <p:nvPr/>
        </p:nvSpPr>
        <p:spPr>
          <a:xfrm>
            <a:off x="1115616" y="3540052"/>
            <a:ext cx="6264696" cy="584775"/>
          </a:xfrm>
          <a:prstGeom prst="rect">
            <a:avLst/>
          </a:prstGeom>
        </p:spPr>
        <p:txBody>
          <a:bodyPr wrap="square">
            <a:spAutoFit/>
          </a:bodyPr>
          <a:lstStyle/>
          <a:p>
            <a:pPr lvl="0" algn="just"/>
            <a:r>
              <a:rPr lang="es-ES" sz="1600" dirty="0"/>
              <a:t>Realizar un diagnóstico de la responsabilidad social empresarial en las cooperativas de los segmentos 1,2 y 3 del Ecuador.</a:t>
            </a:r>
          </a:p>
        </p:txBody>
      </p:sp>
      <p:sp>
        <p:nvSpPr>
          <p:cNvPr id="24" name="23 Rectángulo"/>
          <p:cNvSpPr/>
          <p:nvPr/>
        </p:nvSpPr>
        <p:spPr>
          <a:xfrm>
            <a:off x="1757116" y="4124827"/>
            <a:ext cx="6499518" cy="338554"/>
          </a:xfrm>
          <a:prstGeom prst="rect">
            <a:avLst/>
          </a:prstGeom>
        </p:spPr>
        <p:txBody>
          <a:bodyPr wrap="square">
            <a:spAutoFit/>
          </a:bodyPr>
          <a:lstStyle/>
          <a:p>
            <a:pPr lvl="0"/>
            <a:r>
              <a:rPr lang="es-ES" sz="1600" dirty="0"/>
              <a:t>Evaluar la liquidez de las cooperativas de los segmentos 1,2 y 3 del Ecuador.</a:t>
            </a:r>
          </a:p>
        </p:txBody>
      </p:sp>
      <p:sp>
        <p:nvSpPr>
          <p:cNvPr id="25" name="24 Rectángulo"/>
          <p:cNvSpPr/>
          <p:nvPr/>
        </p:nvSpPr>
        <p:spPr>
          <a:xfrm>
            <a:off x="2393950" y="4509120"/>
            <a:ext cx="6282506" cy="830997"/>
          </a:xfrm>
          <a:prstGeom prst="rect">
            <a:avLst/>
          </a:prstGeom>
        </p:spPr>
        <p:txBody>
          <a:bodyPr wrap="square">
            <a:spAutoFit/>
          </a:bodyPr>
          <a:lstStyle/>
          <a:p>
            <a:pPr lvl="0" algn="just"/>
            <a:r>
              <a:rPr lang="es-ES" sz="1600" dirty="0"/>
              <a:t>Determinar la relación entre la responsabilidad social empresarial y la liquidez de las Cooperativas de Ahorro y Crédito del Ecuador en el periodo 2017.</a:t>
            </a:r>
          </a:p>
        </p:txBody>
      </p:sp>
      <p:sp>
        <p:nvSpPr>
          <p:cNvPr id="26" name="25 Rectángulo"/>
          <p:cNvSpPr/>
          <p:nvPr/>
        </p:nvSpPr>
        <p:spPr>
          <a:xfrm>
            <a:off x="3369318" y="5361011"/>
            <a:ext cx="5595170" cy="830997"/>
          </a:xfrm>
          <a:prstGeom prst="rect">
            <a:avLst/>
          </a:prstGeom>
        </p:spPr>
        <p:txBody>
          <a:bodyPr wrap="square">
            <a:spAutoFit/>
          </a:bodyPr>
          <a:lstStyle/>
          <a:p>
            <a:pPr algn="just"/>
            <a:r>
              <a:rPr lang="es-ES" sz="1600" dirty="0"/>
              <a:t>Proponer un modelo de responsabilidad social en base a metodologías y normas existentes que se adapten a la realidad de las cooperativas.</a:t>
            </a:r>
          </a:p>
        </p:txBody>
      </p:sp>
    </p:spTree>
    <p:extLst>
      <p:ext uri="{BB962C8B-B14F-4D97-AF65-F5344CB8AC3E}">
        <p14:creationId xmlns:p14="http://schemas.microsoft.com/office/powerpoint/2010/main" val="237875929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pPr lvl="0"/>
            <a:r>
              <a:rPr lang="es-ES" dirty="0">
                <a:latin typeface="Aharoni" panose="02010803020104030203" pitchFamily="2" charset="-79"/>
                <a:cs typeface="Aharoni" panose="02010803020104030203" pitchFamily="2" charset="-79"/>
              </a:rPr>
              <a:t>Justificación</a:t>
            </a:r>
          </a:p>
        </p:txBody>
      </p:sp>
      <p:pic>
        <p:nvPicPr>
          <p:cNvPr id="5122" name="Picture 2" descr="Imagen relacionada"/>
          <p:cNvPicPr>
            <a:picLocks noChangeAspect="1" noChangeArrowheads="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88" t="3220" r="2755" b="3342"/>
          <a:stretch/>
        </p:blipFill>
        <p:spPr bwMode="auto">
          <a:xfrm>
            <a:off x="2606723" y="1412776"/>
            <a:ext cx="6209732" cy="53285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2822850421"/>
              </p:ext>
            </p:extLst>
          </p:nvPr>
        </p:nvGraphicFramePr>
        <p:xfrm>
          <a:off x="251519" y="1340768"/>
          <a:ext cx="620973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6 Diagrama"/>
          <p:cNvGraphicFramePr/>
          <p:nvPr>
            <p:extLst>
              <p:ext uri="{D42A27DB-BD31-4B8C-83A1-F6EECF244321}">
                <p14:modId xmlns:p14="http://schemas.microsoft.com/office/powerpoint/2010/main" val="470219630"/>
              </p:ext>
            </p:extLst>
          </p:nvPr>
        </p:nvGraphicFramePr>
        <p:xfrm>
          <a:off x="2051720" y="3429000"/>
          <a:ext cx="6336705" cy="27363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87600417"/>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846894774"/>
              </p:ext>
            </p:extLst>
          </p:nvPr>
        </p:nvGraphicFramePr>
        <p:xfrm>
          <a:off x="251520" y="2204864"/>
          <a:ext cx="669674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a:xfrm>
            <a:off x="467544" y="332656"/>
            <a:ext cx="8229600" cy="1143000"/>
          </a:xfrm>
        </p:spPr>
        <p:txBody>
          <a:bodyPr>
            <a:normAutofit/>
          </a:bodyPr>
          <a:lstStyle/>
          <a:p>
            <a:pPr lvl="0"/>
            <a:r>
              <a:rPr lang="es-ES" dirty="0">
                <a:latin typeface="Aharoni" panose="02010803020104030203" pitchFamily="2" charset="-79"/>
                <a:cs typeface="Aharoni" panose="02010803020104030203" pitchFamily="2" charset="-79"/>
              </a:rPr>
              <a:t>Marco Teórico  </a:t>
            </a:r>
          </a:p>
        </p:txBody>
      </p:sp>
    </p:spTree>
    <p:extLst>
      <p:ext uri="{BB962C8B-B14F-4D97-AF65-F5344CB8AC3E}">
        <p14:creationId xmlns:p14="http://schemas.microsoft.com/office/powerpoint/2010/main" val="163966866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854217971"/>
              </p:ext>
            </p:extLst>
          </p:nvPr>
        </p:nvGraphicFramePr>
        <p:xfrm>
          <a:off x="251520" y="1475656"/>
          <a:ext cx="4248472" cy="190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471189" y="20297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a:latin typeface="Aharoni" panose="02010803020104030203" pitchFamily="2" charset="-79"/>
                <a:cs typeface="Aharoni" panose="02010803020104030203" pitchFamily="2" charset="-79"/>
              </a:rPr>
              <a:t>Marco Referencial </a:t>
            </a:r>
          </a:p>
        </p:txBody>
      </p:sp>
      <p:graphicFrame>
        <p:nvGraphicFramePr>
          <p:cNvPr id="6" name="5 Tabla"/>
          <p:cNvGraphicFramePr>
            <a:graphicFrameLocks noGrp="1"/>
          </p:cNvGraphicFramePr>
          <p:nvPr>
            <p:extLst>
              <p:ext uri="{D42A27DB-BD31-4B8C-83A1-F6EECF244321}">
                <p14:modId xmlns:p14="http://schemas.microsoft.com/office/powerpoint/2010/main" val="4077169375"/>
              </p:ext>
            </p:extLst>
          </p:nvPr>
        </p:nvGraphicFramePr>
        <p:xfrm>
          <a:off x="4545859" y="1191660"/>
          <a:ext cx="4407428" cy="3590340"/>
        </p:xfrm>
        <a:graphic>
          <a:graphicData uri="http://schemas.openxmlformats.org/drawingml/2006/table">
            <a:tbl>
              <a:tblPr firstRow="1" firstCol="1" bandRow="1">
                <a:tableStyleId>{B301B821-A1FF-4177-AEE7-76D212191A09}</a:tableStyleId>
              </a:tblPr>
              <a:tblGrid>
                <a:gridCol w="1322285">
                  <a:extLst>
                    <a:ext uri="{9D8B030D-6E8A-4147-A177-3AD203B41FA5}">
                      <a16:colId xmlns:a16="http://schemas.microsoft.com/office/drawing/2014/main" xmlns="" val="20000"/>
                    </a:ext>
                  </a:extLst>
                </a:gridCol>
                <a:gridCol w="3085143">
                  <a:extLst>
                    <a:ext uri="{9D8B030D-6E8A-4147-A177-3AD203B41FA5}">
                      <a16:colId xmlns:a16="http://schemas.microsoft.com/office/drawing/2014/main" xmlns="" val="20001"/>
                    </a:ext>
                  </a:extLst>
                </a:gridCol>
              </a:tblGrid>
              <a:tr h="182395">
                <a:tc>
                  <a:txBody>
                    <a:bodyPr/>
                    <a:lstStyle/>
                    <a:p>
                      <a:pPr indent="0" algn="ctr">
                        <a:lnSpc>
                          <a:spcPct val="100000"/>
                        </a:lnSpc>
                        <a:spcAft>
                          <a:spcPts val="0"/>
                        </a:spcAft>
                      </a:pPr>
                      <a:r>
                        <a:rPr lang="es-EC" sz="1600" dirty="0">
                          <a:effectLst/>
                          <a:latin typeface="+mn-lt"/>
                        </a:rPr>
                        <a:t>Medida</a:t>
                      </a:r>
                      <a:endParaRPr lang="es-ES" sz="1600" dirty="0">
                        <a:effectLst/>
                        <a:latin typeface="+mn-lt"/>
                        <a:ea typeface="Calibri"/>
                        <a:cs typeface="Times New Roman"/>
                      </a:endParaRPr>
                    </a:p>
                  </a:txBody>
                  <a:tcPr marL="27622" marR="27622" marT="0" marB="0" anchor="ctr"/>
                </a:tc>
                <a:tc>
                  <a:txBody>
                    <a:bodyPr/>
                    <a:lstStyle/>
                    <a:p>
                      <a:pPr indent="0" algn="ctr">
                        <a:lnSpc>
                          <a:spcPct val="100000"/>
                        </a:lnSpc>
                        <a:spcAft>
                          <a:spcPts val="0"/>
                        </a:spcAft>
                      </a:pPr>
                      <a:r>
                        <a:rPr lang="es-EC" sz="1600">
                          <a:effectLst/>
                          <a:latin typeface="+mn-lt"/>
                        </a:rPr>
                        <a:t>Variables a medir</a:t>
                      </a:r>
                      <a:endParaRPr lang="es-ES" sz="1600">
                        <a:effectLst/>
                        <a:latin typeface="+mn-lt"/>
                        <a:ea typeface="Calibri"/>
                        <a:cs typeface="Times New Roman"/>
                      </a:endParaRPr>
                    </a:p>
                  </a:txBody>
                  <a:tcPr marL="27622" marR="27622" marT="0" marB="0" anchor="ctr"/>
                </a:tc>
                <a:extLst>
                  <a:ext uri="{0D108BD9-81ED-4DB2-BD59-A6C34878D82A}">
                    <a16:rowId xmlns:a16="http://schemas.microsoft.com/office/drawing/2014/main" xmlns="" val="10000"/>
                  </a:ext>
                </a:extLst>
              </a:tr>
              <a:tr h="911977">
                <a:tc>
                  <a:txBody>
                    <a:bodyPr/>
                    <a:lstStyle/>
                    <a:p>
                      <a:pPr indent="0" algn="ctr">
                        <a:lnSpc>
                          <a:spcPct val="100000"/>
                        </a:lnSpc>
                        <a:spcAft>
                          <a:spcPts val="0"/>
                        </a:spcAft>
                      </a:pPr>
                      <a:r>
                        <a:rPr lang="es-EC" sz="1600" dirty="0">
                          <a:effectLst/>
                          <a:latin typeface="+mn-lt"/>
                        </a:rPr>
                        <a:t>Medidas Económicas</a:t>
                      </a:r>
                      <a:endParaRPr lang="es-ES" sz="1600" dirty="0">
                        <a:effectLst/>
                        <a:latin typeface="+mn-lt"/>
                        <a:ea typeface="Calibri"/>
                        <a:cs typeface="Times New Roman"/>
                      </a:endParaRPr>
                    </a:p>
                  </a:txBody>
                  <a:tcPr marL="27622" marR="27622" marT="0" marB="0" anchor="ctr"/>
                </a:tc>
                <a:tc>
                  <a:txBody>
                    <a:bodyPr/>
                    <a:lstStyle/>
                    <a:p>
                      <a:pPr marL="285750" indent="-285750" algn="l">
                        <a:lnSpc>
                          <a:spcPct val="100000"/>
                        </a:lnSpc>
                        <a:spcAft>
                          <a:spcPts val="0"/>
                        </a:spcAft>
                        <a:buFont typeface="Arial" panose="020B0604020202020204" pitchFamily="34" charset="0"/>
                        <a:buChar char="•"/>
                      </a:pPr>
                      <a:r>
                        <a:rPr lang="es-EC" sz="1600" dirty="0">
                          <a:effectLst/>
                          <a:latin typeface="+mn-lt"/>
                        </a:rPr>
                        <a:t>Ingresos del personal</a:t>
                      </a:r>
                      <a:endParaRPr lang="es-ES" sz="1600" dirty="0">
                        <a:effectLst/>
                        <a:latin typeface="+mn-lt"/>
                      </a:endParaRPr>
                    </a:p>
                    <a:p>
                      <a:pPr marL="285750" indent="-285750" algn="l">
                        <a:lnSpc>
                          <a:spcPct val="100000"/>
                        </a:lnSpc>
                        <a:spcAft>
                          <a:spcPts val="0"/>
                        </a:spcAft>
                        <a:buFont typeface="Arial" panose="020B0604020202020204" pitchFamily="34" charset="0"/>
                        <a:buChar char="•"/>
                      </a:pPr>
                      <a:r>
                        <a:rPr lang="es-EC" sz="1600" dirty="0">
                          <a:effectLst/>
                          <a:latin typeface="+mn-lt"/>
                        </a:rPr>
                        <a:t>Crecimiento del trabajo</a:t>
                      </a:r>
                      <a:endParaRPr lang="es-ES" sz="1600" dirty="0">
                        <a:effectLst/>
                        <a:latin typeface="+mn-lt"/>
                      </a:endParaRPr>
                    </a:p>
                    <a:p>
                      <a:pPr marL="285750" indent="-285750" algn="l">
                        <a:lnSpc>
                          <a:spcPct val="100000"/>
                        </a:lnSpc>
                        <a:spcAft>
                          <a:spcPts val="0"/>
                        </a:spcAft>
                        <a:buFont typeface="Arial" panose="020B0604020202020204" pitchFamily="34" charset="0"/>
                        <a:buChar char="•"/>
                      </a:pPr>
                      <a:r>
                        <a:rPr lang="es-EC" sz="1600" dirty="0">
                          <a:effectLst/>
                          <a:latin typeface="+mn-lt"/>
                        </a:rPr>
                        <a:t>Distribución del empleo por sector</a:t>
                      </a:r>
                      <a:endParaRPr lang="es-ES" sz="1600" dirty="0">
                        <a:effectLst/>
                        <a:latin typeface="+mn-lt"/>
                      </a:endParaRPr>
                    </a:p>
                  </a:txBody>
                  <a:tcPr marL="27622" marR="27622" marT="0" marB="0" anchor="ctr"/>
                </a:tc>
                <a:extLst>
                  <a:ext uri="{0D108BD9-81ED-4DB2-BD59-A6C34878D82A}">
                    <a16:rowId xmlns:a16="http://schemas.microsoft.com/office/drawing/2014/main" xmlns="" val="10001"/>
                  </a:ext>
                </a:extLst>
              </a:tr>
              <a:tr h="1094372">
                <a:tc>
                  <a:txBody>
                    <a:bodyPr/>
                    <a:lstStyle/>
                    <a:p>
                      <a:pPr indent="0" algn="ctr">
                        <a:lnSpc>
                          <a:spcPct val="100000"/>
                        </a:lnSpc>
                        <a:spcAft>
                          <a:spcPts val="0"/>
                        </a:spcAft>
                      </a:pPr>
                      <a:r>
                        <a:rPr lang="es-EC" sz="1600" dirty="0">
                          <a:effectLst/>
                          <a:latin typeface="+mn-lt"/>
                        </a:rPr>
                        <a:t>Medidas Sociales</a:t>
                      </a:r>
                      <a:endParaRPr lang="es-ES" sz="1600" dirty="0">
                        <a:effectLst/>
                        <a:latin typeface="+mn-lt"/>
                        <a:ea typeface="Calibri"/>
                        <a:cs typeface="Times New Roman"/>
                      </a:endParaRPr>
                    </a:p>
                  </a:txBody>
                  <a:tcPr marL="27622" marR="27622" marT="0" marB="0" anchor="ctr"/>
                </a:tc>
                <a:tc>
                  <a:txBody>
                    <a:bodyPr/>
                    <a:lstStyle/>
                    <a:p>
                      <a:pPr marL="285750" indent="-285750" algn="l">
                        <a:lnSpc>
                          <a:spcPct val="100000"/>
                        </a:lnSpc>
                        <a:spcAft>
                          <a:spcPts val="0"/>
                        </a:spcAft>
                        <a:buFont typeface="Arial" panose="020B0604020202020204" pitchFamily="34" charset="0"/>
                        <a:buChar char="•"/>
                      </a:pPr>
                      <a:r>
                        <a:rPr lang="es-EC" sz="1600" dirty="0">
                          <a:effectLst/>
                          <a:latin typeface="+mn-lt"/>
                        </a:rPr>
                        <a:t>Tasa de desempleo</a:t>
                      </a:r>
                      <a:endParaRPr lang="es-ES" sz="1600" dirty="0">
                        <a:effectLst/>
                        <a:latin typeface="+mn-lt"/>
                      </a:endParaRPr>
                    </a:p>
                    <a:p>
                      <a:pPr marL="285750" indent="-285750" algn="l">
                        <a:lnSpc>
                          <a:spcPct val="100000"/>
                        </a:lnSpc>
                        <a:spcAft>
                          <a:spcPts val="0"/>
                        </a:spcAft>
                        <a:buFont typeface="Arial" panose="020B0604020202020204" pitchFamily="34" charset="0"/>
                        <a:buChar char="•"/>
                      </a:pPr>
                      <a:r>
                        <a:rPr lang="es-EC" sz="1600" dirty="0">
                          <a:effectLst/>
                          <a:latin typeface="+mn-lt"/>
                        </a:rPr>
                        <a:t>Ingresos promedio por familia</a:t>
                      </a:r>
                      <a:endParaRPr lang="es-ES" sz="1600" dirty="0">
                        <a:effectLst/>
                        <a:latin typeface="+mn-lt"/>
                      </a:endParaRPr>
                    </a:p>
                    <a:p>
                      <a:pPr marL="285750" indent="-285750" algn="l">
                        <a:lnSpc>
                          <a:spcPct val="100000"/>
                        </a:lnSpc>
                        <a:spcAft>
                          <a:spcPts val="0"/>
                        </a:spcAft>
                        <a:buFont typeface="Arial" panose="020B0604020202020204" pitchFamily="34" charset="0"/>
                        <a:buChar char="•"/>
                      </a:pPr>
                      <a:r>
                        <a:rPr lang="es-EC" sz="1600" dirty="0">
                          <a:effectLst/>
                          <a:latin typeface="+mn-lt"/>
                        </a:rPr>
                        <a:t>Pobreza relativa</a:t>
                      </a:r>
                      <a:endParaRPr lang="es-ES" sz="1600" dirty="0">
                        <a:effectLst/>
                        <a:latin typeface="+mn-lt"/>
                      </a:endParaRPr>
                    </a:p>
                    <a:p>
                      <a:pPr marL="285750" indent="-285750" algn="l">
                        <a:lnSpc>
                          <a:spcPct val="100000"/>
                        </a:lnSpc>
                        <a:spcAft>
                          <a:spcPts val="0"/>
                        </a:spcAft>
                        <a:buFont typeface="Arial" panose="020B0604020202020204" pitchFamily="34" charset="0"/>
                        <a:buChar char="•"/>
                      </a:pPr>
                      <a:r>
                        <a:rPr lang="es-EC" sz="1600" dirty="0">
                          <a:effectLst/>
                          <a:latin typeface="+mn-lt"/>
                        </a:rPr>
                        <a:t>Crímenes violentos per cápita</a:t>
                      </a:r>
                      <a:endParaRPr lang="es-ES" sz="1600" dirty="0">
                        <a:effectLst/>
                        <a:latin typeface="+mn-lt"/>
                      </a:endParaRPr>
                    </a:p>
                  </a:txBody>
                  <a:tcPr marL="27622" marR="27622" marT="0" marB="0" anchor="ctr"/>
                </a:tc>
                <a:extLst>
                  <a:ext uri="{0D108BD9-81ED-4DB2-BD59-A6C34878D82A}">
                    <a16:rowId xmlns:a16="http://schemas.microsoft.com/office/drawing/2014/main" xmlns="" val="10002"/>
                  </a:ext>
                </a:extLst>
              </a:tr>
              <a:tr h="1276768">
                <a:tc>
                  <a:txBody>
                    <a:bodyPr/>
                    <a:lstStyle/>
                    <a:p>
                      <a:pPr indent="0" algn="ctr">
                        <a:lnSpc>
                          <a:spcPct val="100000"/>
                        </a:lnSpc>
                        <a:spcAft>
                          <a:spcPts val="0"/>
                        </a:spcAft>
                      </a:pPr>
                      <a:r>
                        <a:rPr lang="es-EC" sz="1600" dirty="0">
                          <a:effectLst/>
                          <a:latin typeface="+mn-lt"/>
                        </a:rPr>
                        <a:t>Medidas Ambientales</a:t>
                      </a:r>
                      <a:endParaRPr lang="es-ES" sz="1600" dirty="0">
                        <a:effectLst/>
                        <a:latin typeface="+mn-lt"/>
                        <a:ea typeface="Calibri"/>
                        <a:cs typeface="Times New Roman"/>
                      </a:endParaRPr>
                    </a:p>
                  </a:txBody>
                  <a:tcPr marL="27622" marR="27622" marT="0" marB="0" anchor="ctr"/>
                </a:tc>
                <a:tc>
                  <a:txBody>
                    <a:bodyPr/>
                    <a:lstStyle/>
                    <a:p>
                      <a:pPr marL="285750" indent="-285750" algn="l">
                        <a:lnSpc>
                          <a:spcPct val="100000"/>
                        </a:lnSpc>
                        <a:spcAft>
                          <a:spcPts val="0"/>
                        </a:spcAft>
                        <a:buFont typeface="Arial" panose="020B0604020202020204" pitchFamily="34" charset="0"/>
                        <a:buChar char="•"/>
                      </a:pPr>
                      <a:r>
                        <a:rPr lang="es-EC" sz="1600" dirty="0">
                          <a:effectLst/>
                          <a:latin typeface="+mn-lt"/>
                        </a:rPr>
                        <a:t>Grado de concentración de óxido de nitrógeno</a:t>
                      </a:r>
                      <a:endParaRPr lang="es-ES" sz="1600" dirty="0">
                        <a:effectLst/>
                        <a:latin typeface="+mn-lt"/>
                      </a:endParaRPr>
                    </a:p>
                    <a:p>
                      <a:pPr marL="285750" indent="-285750" algn="l">
                        <a:lnSpc>
                          <a:spcPct val="100000"/>
                        </a:lnSpc>
                        <a:spcAft>
                          <a:spcPts val="0"/>
                        </a:spcAft>
                        <a:buFont typeface="Arial" panose="020B0604020202020204" pitchFamily="34" charset="0"/>
                        <a:buChar char="•"/>
                      </a:pPr>
                      <a:r>
                        <a:rPr lang="es-EC" sz="1600" dirty="0">
                          <a:effectLst/>
                          <a:latin typeface="+mn-lt"/>
                        </a:rPr>
                        <a:t>Consumo de electricidad</a:t>
                      </a:r>
                      <a:endParaRPr lang="es-ES" sz="1600" dirty="0">
                        <a:effectLst/>
                        <a:latin typeface="+mn-lt"/>
                      </a:endParaRPr>
                    </a:p>
                    <a:p>
                      <a:pPr marL="285750" indent="-285750" algn="l">
                        <a:lnSpc>
                          <a:spcPct val="100000"/>
                        </a:lnSpc>
                        <a:spcAft>
                          <a:spcPts val="0"/>
                        </a:spcAft>
                        <a:buFont typeface="Arial" panose="020B0604020202020204" pitchFamily="34" charset="0"/>
                        <a:buChar char="•"/>
                      </a:pPr>
                      <a:r>
                        <a:rPr lang="es-EC" sz="1600" dirty="0">
                          <a:effectLst/>
                          <a:latin typeface="+mn-lt"/>
                        </a:rPr>
                        <a:t>Gestión de residuos sólidos</a:t>
                      </a:r>
                      <a:endParaRPr lang="es-ES" sz="1600" dirty="0">
                        <a:effectLst/>
                        <a:latin typeface="+mn-lt"/>
                      </a:endParaRPr>
                    </a:p>
                  </a:txBody>
                  <a:tcPr marL="27622" marR="27622" marT="0" marB="0" anchor="ctr"/>
                </a:tc>
                <a:extLst>
                  <a:ext uri="{0D108BD9-81ED-4DB2-BD59-A6C34878D82A}">
                    <a16:rowId xmlns:a16="http://schemas.microsoft.com/office/drawing/2014/main" xmlns="" val="10003"/>
                  </a:ext>
                </a:extLst>
              </a:tr>
            </a:tbl>
          </a:graphicData>
        </a:graphic>
      </p:graphicFrame>
      <p:sp>
        <p:nvSpPr>
          <p:cNvPr id="7" name="AutoShape 2" descr="Resultado de imagen para iso 260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3789040"/>
            <a:ext cx="3546221" cy="131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Resultado de imagen para gr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4941168"/>
            <a:ext cx="2149039" cy="18002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Resultado de imagen para eth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5293202"/>
            <a:ext cx="3067494" cy="1096131"/>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67" y="4903512"/>
            <a:ext cx="3466012"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53254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esultado de imagen para g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2149039" cy="1800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agrama"/>
          <p:cNvGraphicFramePr/>
          <p:nvPr>
            <p:extLst>
              <p:ext uri="{D42A27DB-BD31-4B8C-83A1-F6EECF244321}">
                <p14:modId xmlns:p14="http://schemas.microsoft.com/office/powerpoint/2010/main" val="1708919699"/>
              </p:ext>
            </p:extLst>
          </p:nvPr>
        </p:nvGraphicFramePr>
        <p:xfrm>
          <a:off x="1979712" y="0"/>
          <a:ext cx="7043616" cy="364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6 Tabla"/>
          <p:cNvGraphicFramePr>
            <a:graphicFrameLocks noGrp="1"/>
          </p:cNvGraphicFramePr>
          <p:nvPr>
            <p:extLst>
              <p:ext uri="{D42A27DB-BD31-4B8C-83A1-F6EECF244321}">
                <p14:modId xmlns:p14="http://schemas.microsoft.com/office/powerpoint/2010/main" val="614146846"/>
              </p:ext>
            </p:extLst>
          </p:nvPr>
        </p:nvGraphicFramePr>
        <p:xfrm>
          <a:off x="251520" y="3645024"/>
          <a:ext cx="3848472" cy="1373093"/>
        </p:xfrm>
        <a:graphic>
          <a:graphicData uri="http://schemas.openxmlformats.org/drawingml/2006/table">
            <a:tbl>
              <a:tblPr firstRow="1" firstCol="1" bandRow="1">
                <a:tableStyleId>{3B4B98B0-60AC-42C2-AFA5-B58CD77FA1E5}</a:tableStyleId>
              </a:tblPr>
              <a:tblGrid>
                <a:gridCol w="1068064">
                  <a:extLst>
                    <a:ext uri="{9D8B030D-6E8A-4147-A177-3AD203B41FA5}">
                      <a16:colId xmlns:a16="http://schemas.microsoft.com/office/drawing/2014/main" xmlns="" val="20000"/>
                    </a:ext>
                  </a:extLst>
                </a:gridCol>
                <a:gridCol w="686614">
                  <a:extLst>
                    <a:ext uri="{9D8B030D-6E8A-4147-A177-3AD203B41FA5}">
                      <a16:colId xmlns:a16="http://schemas.microsoft.com/office/drawing/2014/main" xmlns="" val="20001"/>
                    </a:ext>
                  </a:extLst>
                </a:gridCol>
                <a:gridCol w="893121">
                  <a:extLst>
                    <a:ext uri="{9D8B030D-6E8A-4147-A177-3AD203B41FA5}">
                      <a16:colId xmlns:a16="http://schemas.microsoft.com/office/drawing/2014/main" xmlns="" val="20002"/>
                    </a:ext>
                  </a:extLst>
                </a:gridCol>
                <a:gridCol w="1200673">
                  <a:extLst>
                    <a:ext uri="{9D8B030D-6E8A-4147-A177-3AD203B41FA5}">
                      <a16:colId xmlns:a16="http://schemas.microsoft.com/office/drawing/2014/main" xmlns="" val="20003"/>
                    </a:ext>
                  </a:extLst>
                </a:gridCol>
              </a:tblGrid>
              <a:tr h="429508">
                <a:tc rowSpan="2">
                  <a:txBody>
                    <a:bodyPr/>
                    <a:lstStyle/>
                    <a:p>
                      <a:pPr indent="0" algn="just">
                        <a:lnSpc>
                          <a:spcPts val="1440"/>
                        </a:lnSpc>
                        <a:spcAft>
                          <a:spcPts val="0"/>
                        </a:spcAft>
                      </a:pPr>
                      <a:r>
                        <a:rPr lang="es-EC" sz="1600" dirty="0">
                          <a:effectLst/>
                        </a:rPr>
                        <a:t>Segmento</a:t>
                      </a:r>
                      <a:endParaRPr lang="es-ES" sz="1600" dirty="0">
                        <a:effectLst/>
                        <a:latin typeface="Times New Roman"/>
                        <a:ea typeface="Calibri"/>
                        <a:cs typeface="Times New Roman"/>
                      </a:endParaRPr>
                    </a:p>
                  </a:txBody>
                  <a:tcPr marL="68580" marR="68580" marT="0" marB="0" anchor="ctr"/>
                </a:tc>
                <a:tc gridSpan="3">
                  <a:txBody>
                    <a:bodyPr/>
                    <a:lstStyle/>
                    <a:p>
                      <a:pPr indent="0" algn="ctr">
                        <a:lnSpc>
                          <a:spcPts val="1440"/>
                        </a:lnSpc>
                        <a:spcAft>
                          <a:spcPts val="0"/>
                        </a:spcAft>
                      </a:pPr>
                      <a:r>
                        <a:rPr lang="es-EC" sz="1600" dirty="0">
                          <a:effectLst/>
                        </a:rPr>
                        <a:t>Cooperativas que presentaron responsabilidad social empresarial</a:t>
                      </a:r>
                      <a:endParaRPr lang="es-ES" sz="1600" dirty="0">
                        <a:effectLst/>
                        <a:latin typeface="Times New Roman"/>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428539">
                <a:tc vMerge="1">
                  <a:txBody>
                    <a:bodyPr/>
                    <a:lstStyle/>
                    <a:p>
                      <a:endParaRPr lang="es-ES"/>
                    </a:p>
                  </a:txBody>
                  <a:tcPr/>
                </a:tc>
                <a:tc>
                  <a:txBody>
                    <a:bodyPr/>
                    <a:lstStyle/>
                    <a:p>
                      <a:pPr indent="0" algn="ctr">
                        <a:lnSpc>
                          <a:spcPts val="1440"/>
                        </a:lnSpc>
                        <a:spcAft>
                          <a:spcPts val="0"/>
                        </a:spcAft>
                      </a:pPr>
                      <a:r>
                        <a:rPr lang="es-EC" sz="1600">
                          <a:effectLst/>
                        </a:rPr>
                        <a:t>2016</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a:effectLst/>
                        </a:rPr>
                        <a:t>2017</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a:effectLst/>
                        </a:rPr>
                        <a:t>Promedio</a:t>
                      </a:r>
                      <a:endParaRPr lang="es-ES" sz="16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1"/>
                  </a:ext>
                </a:extLst>
              </a:tr>
              <a:tr h="411154">
                <a:tc>
                  <a:txBody>
                    <a:bodyPr/>
                    <a:lstStyle/>
                    <a:p>
                      <a:pPr indent="0" algn="just">
                        <a:lnSpc>
                          <a:spcPts val="1440"/>
                        </a:lnSpc>
                        <a:spcAft>
                          <a:spcPts val="0"/>
                        </a:spcAft>
                      </a:pPr>
                      <a:r>
                        <a:rPr lang="es-EC" sz="1600" dirty="0">
                          <a:effectLst/>
                        </a:rPr>
                        <a:t>Segmento 1</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a:effectLst/>
                        </a:rPr>
                        <a:t>7</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dirty="0">
                          <a:effectLst/>
                        </a:rPr>
                        <a:t>4</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0"/>
                        </a:spcAft>
                      </a:pPr>
                      <a:r>
                        <a:rPr lang="es-EC" sz="1600" dirty="0">
                          <a:effectLst/>
                        </a:rPr>
                        <a:t>6</a:t>
                      </a:r>
                      <a:endParaRPr lang="es-ES"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2"/>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4246291671"/>
              </p:ext>
            </p:extLst>
          </p:nvPr>
        </p:nvGraphicFramePr>
        <p:xfrm>
          <a:off x="4232707" y="3645024"/>
          <a:ext cx="4811367" cy="2992476"/>
        </p:xfrm>
        <a:graphic>
          <a:graphicData uri="http://schemas.openxmlformats.org/drawingml/2006/table">
            <a:tbl>
              <a:tblPr firstRow="1" firstCol="1" bandRow="1">
                <a:tableStyleId>{5FD0F851-EC5A-4D38-B0AD-8093EC10F338}</a:tableStyleId>
              </a:tblPr>
              <a:tblGrid>
                <a:gridCol w="2146227">
                  <a:extLst>
                    <a:ext uri="{9D8B030D-6E8A-4147-A177-3AD203B41FA5}">
                      <a16:colId xmlns:a16="http://schemas.microsoft.com/office/drawing/2014/main" xmlns="" val="20000"/>
                    </a:ext>
                  </a:extLst>
                </a:gridCol>
                <a:gridCol w="614394">
                  <a:extLst>
                    <a:ext uri="{9D8B030D-6E8A-4147-A177-3AD203B41FA5}">
                      <a16:colId xmlns:a16="http://schemas.microsoft.com/office/drawing/2014/main" xmlns="" val="20001"/>
                    </a:ext>
                  </a:extLst>
                </a:gridCol>
                <a:gridCol w="1025373">
                  <a:extLst>
                    <a:ext uri="{9D8B030D-6E8A-4147-A177-3AD203B41FA5}">
                      <a16:colId xmlns:a16="http://schemas.microsoft.com/office/drawing/2014/main" xmlns="" val="20002"/>
                    </a:ext>
                  </a:extLst>
                </a:gridCol>
                <a:gridCol w="1025373">
                  <a:extLst>
                    <a:ext uri="{9D8B030D-6E8A-4147-A177-3AD203B41FA5}">
                      <a16:colId xmlns:a16="http://schemas.microsoft.com/office/drawing/2014/main" xmlns="" val="20003"/>
                    </a:ext>
                  </a:extLst>
                </a:gridCol>
              </a:tblGrid>
              <a:tr h="419156">
                <a:tc gridSpan="4">
                  <a:txBody>
                    <a:bodyPr/>
                    <a:lstStyle/>
                    <a:p>
                      <a:pPr marL="0" marR="0" lvl="0" indent="0" algn="ctr" defTabSz="914400" rtl="0" eaLnBrk="1" fontAlgn="auto" latinLnBrk="0" hangingPunct="1">
                        <a:lnSpc>
                          <a:spcPts val="1440"/>
                        </a:lnSpc>
                        <a:spcBef>
                          <a:spcPts val="0"/>
                        </a:spcBef>
                        <a:spcAft>
                          <a:spcPts val="800"/>
                        </a:spcAft>
                        <a:buClrTx/>
                        <a:buSzTx/>
                        <a:buFontTx/>
                        <a:buNone/>
                        <a:tabLst/>
                        <a:defRPr/>
                      </a:pPr>
                      <a:r>
                        <a:rPr lang="es-EC" sz="1600" dirty="0">
                          <a:effectLst/>
                        </a:rPr>
                        <a:t>Cooperativas que presentaron memorias en GRI G4</a:t>
                      </a:r>
                      <a:endParaRPr lang="es-ES" sz="1600" dirty="0">
                        <a:effectLst/>
                        <a:latin typeface="Times New Roman"/>
                        <a:ea typeface="Calibri"/>
                        <a:cs typeface="Times New Roman"/>
                      </a:endParaRPr>
                    </a:p>
                  </a:txBody>
                  <a:tcPr marL="68580" marR="68580" marT="0" marB="0" anchor="ctr"/>
                </a:tc>
                <a:tc hMerge="1">
                  <a:txBody>
                    <a:bodyPr/>
                    <a:lstStyle/>
                    <a:p>
                      <a:pPr indent="0" algn="ctr">
                        <a:lnSpc>
                          <a:spcPts val="1440"/>
                        </a:lnSpc>
                        <a:spcAft>
                          <a:spcPts val="800"/>
                        </a:spcAft>
                      </a:pPr>
                      <a:endParaRPr lang="es-ES" sz="1600" dirty="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pPr indent="0" algn="ctr">
                        <a:lnSpc>
                          <a:spcPts val="1440"/>
                        </a:lnSpc>
                        <a:spcAft>
                          <a:spcPts val="800"/>
                        </a:spcAft>
                      </a:pPr>
                      <a:endParaRPr lang="es-ES"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2408372431"/>
                  </a:ext>
                </a:extLst>
              </a:tr>
              <a:tr h="557036">
                <a:tc rowSpan="2">
                  <a:txBody>
                    <a:bodyPr/>
                    <a:lstStyle/>
                    <a:p>
                      <a:pPr indent="0" algn="ctr">
                        <a:lnSpc>
                          <a:spcPts val="1440"/>
                        </a:lnSpc>
                        <a:spcAft>
                          <a:spcPts val="800"/>
                        </a:spcAft>
                      </a:pPr>
                      <a:r>
                        <a:rPr lang="es-EC" sz="1600" dirty="0">
                          <a:effectLst/>
                        </a:rPr>
                        <a:t>Cooperativa</a:t>
                      </a:r>
                      <a:endParaRPr lang="es-ES" sz="1600" dirty="0">
                        <a:effectLst/>
                        <a:latin typeface="Times New Roman"/>
                        <a:ea typeface="Calibri"/>
                        <a:cs typeface="Times New Roman"/>
                      </a:endParaRPr>
                    </a:p>
                  </a:txBody>
                  <a:tcPr marL="68580" marR="68580" marT="0" marB="0" anchor="ctr"/>
                </a:tc>
                <a:tc gridSpan="2">
                  <a:txBody>
                    <a:bodyPr/>
                    <a:lstStyle/>
                    <a:p>
                      <a:pPr indent="0" algn="ctr">
                        <a:lnSpc>
                          <a:spcPts val="1440"/>
                        </a:lnSpc>
                        <a:spcAft>
                          <a:spcPts val="800"/>
                        </a:spcAft>
                      </a:pPr>
                      <a:r>
                        <a:rPr lang="es-EC" sz="1600" dirty="0">
                          <a:effectLst/>
                        </a:rPr>
                        <a:t>Años </a:t>
                      </a:r>
                      <a:endParaRPr lang="es-ES" sz="1600" dirty="0">
                        <a:effectLst/>
                        <a:latin typeface="Times New Roman"/>
                        <a:ea typeface="Calibri"/>
                        <a:cs typeface="Times New Roman"/>
                      </a:endParaRPr>
                    </a:p>
                  </a:txBody>
                  <a:tcPr marL="68580" marR="68580" marT="0" marB="0" anchor="ctr"/>
                </a:tc>
                <a:tc hMerge="1">
                  <a:txBody>
                    <a:bodyPr/>
                    <a:lstStyle/>
                    <a:p>
                      <a:endParaRPr lang="es-ES"/>
                    </a:p>
                  </a:txBody>
                  <a:tcPr/>
                </a:tc>
                <a:tc>
                  <a:txBody>
                    <a:bodyPr/>
                    <a:lstStyle/>
                    <a:p>
                      <a:pPr indent="0" algn="ctr">
                        <a:lnSpc>
                          <a:spcPts val="1440"/>
                        </a:lnSpc>
                        <a:spcAft>
                          <a:spcPts val="800"/>
                        </a:spcAft>
                      </a:pPr>
                      <a:r>
                        <a:rPr lang="es-EC" sz="1600" dirty="0">
                          <a:effectLst/>
                        </a:rPr>
                        <a:t>% cumplimiento</a:t>
                      </a:r>
                      <a:endParaRPr lang="es-ES"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0"/>
                  </a:ext>
                </a:extLst>
              </a:tr>
              <a:tr h="198942">
                <a:tc vMerge="1">
                  <a:txBody>
                    <a:bodyPr/>
                    <a:lstStyle/>
                    <a:p>
                      <a:endParaRPr lang="es-ES"/>
                    </a:p>
                  </a:txBody>
                  <a:tcPr/>
                </a:tc>
                <a:tc>
                  <a:txBody>
                    <a:bodyPr/>
                    <a:lstStyle/>
                    <a:p>
                      <a:pPr indent="0" algn="ctr">
                        <a:lnSpc>
                          <a:spcPts val="1440"/>
                        </a:lnSpc>
                        <a:spcAft>
                          <a:spcPts val="800"/>
                        </a:spcAft>
                      </a:pPr>
                      <a:r>
                        <a:rPr lang="es-EC" sz="1600">
                          <a:effectLst/>
                        </a:rPr>
                        <a:t>2016</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a:effectLst/>
                        </a:rPr>
                        <a:t>2017</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pPr>
                      <a:endParaRPr lang="es-ES" sz="1600">
                        <a:effectLst/>
                        <a:latin typeface="Times New Roman"/>
                        <a:cs typeface="Times New Roman"/>
                      </a:endParaRPr>
                    </a:p>
                  </a:txBody>
                  <a:tcPr marL="68580" marR="68580" marT="0" marB="0" anchor="ctr"/>
                </a:tc>
                <a:extLst>
                  <a:ext uri="{0D108BD9-81ED-4DB2-BD59-A6C34878D82A}">
                    <a16:rowId xmlns:a16="http://schemas.microsoft.com/office/drawing/2014/main" xmlns="" val="10001"/>
                  </a:ext>
                </a:extLst>
              </a:tr>
              <a:tr h="545997">
                <a:tc>
                  <a:txBody>
                    <a:bodyPr/>
                    <a:lstStyle/>
                    <a:p>
                      <a:pPr indent="0" algn="just">
                        <a:lnSpc>
                          <a:spcPts val="1440"/>
                        </a:lnSpc>
                        <a:spcAft>
                          <a:spcPts val="800"/>
                        </a:spcAft>
                      </a:pPr>
                      <a:r>
                        <a:rPr lang="es-EC" sz="1600" dirty="0">
                          <a:effectLst/>
                        </a:rPr>
                        <a:t>Cooperativa de Ahorro y Crédito </a:t>
                      </a:r>
                      <a:r>
                        <a:rPr lang="es-EC" sz="1600" dirty="0" err="1">
                          <a:effectLst/>
                        </a:rPr>
                        <a:t>Cooprogreso</a:t>
                      </a:r>
                      <a:r>
                        <a:rPr lang="es-EC" sz="1600" dirty="0">
                          <a:effectLst/>
                        </a:rPr>
                        <a:t> Ltda.</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a:effectLst/>
                        </a:rPr>
                        <a:t>Si</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dirty="0">
                          <a:effectLst/>
                        </a:rPr>
                        <a:t>Si</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a:effectLst/>
                        </a:rPr>
                        <a:t>100%</a:t>
                      </a:r>
                      <a:endParaRPr lang="es-ES" sz="16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2"/>
                  </a:ext>
                </a:extLst>
              </a:tr>
              <a:tr h="545997">
                <a:tc>
                  <a:txBody>
                    <a:bodyPr/>
                    <a:lstStyle/>
                    <a:p>
                      <a:pPr indent="0" algn="just">
                        <a:lnSpc>
                          <a:spcPts val="1440"/>
                        </a:lnSpc>
                        <a:spcAft>
                          <a:spcPts val="800"/>
                        </a:spcAft>
                      </a:pPr>
                      <a:r>
                        <a:rPr lang="es-EC" sz="1600">
                          <a:effectLst/>
                        </a:rPr>
                        <a:t>Cooperativa de Ahorro y Crédito 23 de Julio Ltda.</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a:effectLst/>
                        </a:rPr>
                        <a:t>Si</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dirty="0">
                          <a:effectLst/>
                        </a:rPr>
                        <a:t>No</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a:effectLst/>
                        </a:rPr>
                        <a:t>50%</a:t>
                      </a:r>
                      <a:endParaRPr lang="es-ES" sz="160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3"/>
                  </a:ext>
                </a:extLst>
              </a:tr>
              <a:tr h="725348">
                <a:tc>
                  <a:txBody>
                    <a:bodyPr/>
                    <a:lstStyle/>
                    <a:p>
                      <a:pPr indent="0" algn="just">
                        <a:lnSpc>
                          <a:spcPts val="1440"/>
                        </a:lnSpc>
                        <a:spcAft>
                          <a:spcPts val="800"/>
                        </a:spcAft>
                      </a:pPr>
                      <a:r>
                        <a:rPr lang="es-EC" sz="1600">
                          <a:effectLst/>
                        </a:rPr>
                        <a:t>Cooperativa de Ahorro y Crédito de la pequeña empresa de Cotopaxi Ltda.</a:t>
                      </a:r>
                      <a:endParaRPr lang="es-ES" sz="160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dirty="0">
                          <a:effectLst/>
                        </a:rPr>
                        <a:t>Si</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dirty="0">
                          <a:effectLst/>
                        </a:rPr>
                        <a:t>No</a:t>
                      </a:r>
                      <a:endParaRPr lang="es-ES" sz="1600" dirty="0">
                        <a:effectLst/>
                        <a:latin typeface="Times New Roman"/>
                        <a:ea typeface="Calibri"/>
                        <a:cs typeface="Times New Roman"/>
                      </a:endParaRPr>
                    </a:p>
                  </a:txBody>
                  <a:tcPr marL="68580" marR="68580" marT="0" marB="0" anchor="ctr"/>
                </a:tc>
                <a:tc>
                  <a:txBody>
                    <a:bodyPr/>
                    <a:lstStyle/>
                    <a:p>
                      <a:pPr indent="0" algn="ctr">
                        <a:lnSpc>
                          <a:spcPts val="1440"/>
                        </a:lnSpc>
                        <a:spcAft>
                          <a:spcPts val="800"/>
                        </a:spcAft>
                      </a:pPr>
                      <a:r>
                        <a:rPr lang="es-EC" sz="1600" dirty="0">
                          <a:effectLst/>
                        </a:rPr>
                        <a:t>50%</a:t>
                      </a:r>
                      <a:endParaRPr lang="es-ES" sz="16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xmlns="" val="10004"/>
                  </a:ext>
                </a:extLst>
              </a:tr>
            </a:tbl>
          </a:graphicData>
        </a:graphic>
      </p:graphicFrame>
      <p:sp>
        <p:nvSpPr>
          <p:cNvPr id="10" name="9 Rectángulo" descr="icoVisto">
            <a:extLst>
              <a:ext uri="{FF2B5EF4-FFF2-40B4-BE49-F238E27FC236}">
                <a16:creationId xmlns:a16="http://schemas.microsoft.com/office/drawing/2014/main" xmlns="" id="{08B2974C-B35D-4E22-8F14-3AEBFF74178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 name="10 Rectángulo" descr="icoVisto">
            <a:extLst>
              <a:ext uri="{FF2B5EF4-FFF2-40B4-BE49-F238E27FC236}">
                <a16:creationId xmlns:a16="http://schemas.microsoft.com/office/drawing/2014/main" xmlns="" id="{C26BDC1A-53E7-4DCC-A6A4-B24897C85908}"/>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 name="11 Rectángulo" descr="icoVisto">
            <a:extLst>
              <a:ext uri="{FF2B5EF4-FFF2-40B4-BE49-F238E27FC236}">
                <a16:creationId xmlns:a16="http://schemas.microsoft.com/office/drawing/2014/main" xmlns="" id="{7BB4C4CE-2CF3-433F-B554-A7CA00CA7D6F}"/>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 name="12 Rectángulo" descr="icoVisto">
            <a:extLst>
              <a:ext uri="{FF2B5EF4-FFF2-40B4-BE49-F238E27FC236}">
                <a16:creationId xmlns:a16="http://schemas.microsoft.com/office/drawing/2014/main" xmlns="" id="{095E9449-BA12-4B5D-B6EB-7CE2CE7C1D4A}"/>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 name="13 Rectángulo" descr="icoVisto">
            <a:extLst>
              <a:ext uri="{FF2B5EF4-FFF2-40B4-BE49-F238E27FC236}">
                <a16:creationId xmlns:a16="http://schemas.microsoft.com/office/drawing/2014/main" xmlns="" id="{4FF2486D-8044-40FE-A083-D5C90C4962AA}"/>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5" name="14 Rectángulo" descr="icoVisto">
            <a:extLst>
              <a:ext uri="{FF2B5EF4-FFF2-40B4-BE49-F238E27FC236}">
                <a16:creationId xmlns:a16="http://schemas.microsoft.com/office/drawing/2014/main" xmlns="" id="{89B99623-AF62-4E3E-9F70-9A26E55D80FD}"/>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6" name="15 Rectángulo" descr="icoVisto">
            <a:extLst>
              <a:ext uri="{FF2B5EF4-FFF2-40B4-BE49-F238E27FC236}">
                <a16:creationId xmlns:a16="http://schemas.microsoft.com/office/drawing/2014/main" xmlns="" id="{259A4DA0-289C-414D-8F23-F6D44EA3DF9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7" name="16 Rectángulo" descr="icoVisto">
            <a:extLst>
              <a:ext uri="{FF2B5EF4-FFF2-40B4-BE49-F238E27FC236}">
                <a16:creationId xmlns:a16="http://schemas.microsoft.com/office/drawing/2014/main" xmlns="" id="{8C23F537-6372-43B1-B97D-D11D70CED88C}"/>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8" name="17 Rectángulo" descr="icoVisto">
            <a:extLst>
              <a:ext uri="{FF2B5EF4-FFF2-40B4-BE49-F238E27FC236}">
                <a16:creationId xmlns:a16="http://schemas.microsoft.com/office/drawing/2014/main" xmlns="" id="{B295DC64-1DD3-439D-B9C7-E1F148C31E8D}"/>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9" name="18 Rectángulo" descr="icoVisto">
            <a:extLst>
              <a:ext uri="{FF2B5EF4-FFF2-40B4-BE49-F238E27FC236}">
                <a16:creationId xmlns:a16="http://schemas.microsoft.com/office/drawing/2014/main" xmlns="" id="{804F40B9-E5B4-4D3C-81E1-3619811C7C3C}"/>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0" name="19 Rectángulo" descr="icoVisto">
            <a:extLst>
              <a:ext uri="{FF2B5EF4-FFF2-40B4-BE49-F238E27FC236}">
                <a16:creationId xmlns:a16="http://schemas.microsoft.com/office/drawing/2014/main" xmlns="" id="{A15679E2-BCBF-4FC7-B7F0-56953307849D}"/>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1" name="20 Rectángulo" descr="icoVisto">
            <a:extLst>
              <a:ext uri="{FF2B5EF4-FFF2-40B4-BE49-F238E27FC236}">
                <a16:creationId xmlns:a16="http://schemas.microsoft.com/office/drawing/2014/main" xmlns="" id="{62AE14D8-A4F2-4FB4-B6CF-24F4FE794D46}"/>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2" name="21 Rectángulo" descr="icoVisto">
            <a:extLst>
              <a:ext uri="{FF2B5EF4-FFF2-40B4-BE49-F238E27FC236}">
                <a16:creationId xmlns:a16="http://schemas.microsoft.com/office/drawing/2014/main" xmlns="" id="{79CFF00C-CF26-4EE3-9586-827624980068}"/>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3" name="22 Rectángulo" descr="icoVisto">
            <a:extLst>
              <a:ext uri="{FF2B5EF4-FFF2-40B4-BE49-F238E27FC236}">
                <a16:creationId xmlns:a16="http://schemas.microsoft.com/office/drawing/2014/main" xmlns="" id="{B64B6F2A-8891-45E8-A4B2-FFAEEAC5F1B3}"/>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4" name="23 Rectángulo" descr="icoVisto">
            <a:extLst>
              <a:ext uri="{FF2B5EF4-FFF2-40B4-BE49-F238E27FC236}">
                <a16:creationId xmlns:a16="http://schemas.microsoft.com/office/drawing/2014/main" xmlns="" id="{004F5599-03FF-4FC2-B68B-5D7471DE394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5" name="24 Rectángulo" descr="icoVisto">
            <a:extLst>
              <a:ext uri="{FF2B5EF4-FFF2-40B4-BE49-F238E27FC236}">
                <a16:creationId xmlns:a16="http://schemas.microsoft.com/office/drawing/2014/main" xmlns="" id="{506A50D5-B936-43DD-82BD-A3E47EF1147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6" name="25 Rectángulo" descr="icoVisto">
            <a:extLst>
              <a:ext uri="{FF2B5EF4-FFF2-40B4-BE49-F238E27FC236}">
                <a16:creationId xmlns:a16="http://schemas.microsoft.com/office/drawing/2014/main" xmlns="" id="{C5D6FB05-C719-470F-BA3B-F068425F11B7}"/>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7" name="26 Rectángulo" descr="icoVisto">
            <a:extLst>
              <a:ext uri="{FF2B5EF4-FFF2-40B4-BE49-F238E27FC236}">
                <a16:creationId xmlns:a16="http://schemas.microsoft.com/office/drawing/2014/main" xmlns="" id="{0FD6F714-8DCC-4E85-BFB6-A72939E2B427}"/>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8" name="27 Rectángulo" descr="icoVisto">
            <a:extLst>
              <a:ext uri="{FF2B5EF4-FFF2-40B4-BE49-F238E27FC236}">
                <a16:creationId xmlns:a16="http://schemas.microsoft.com/office/drawing/2014/main" xmlns="" id="{8DEAFE68-1AF7-4AC0-88A5-8916AC03733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9" name="28 Rectángulo" descr="icoVisto">
            <a:extLst>
              <a:ext uri="{FF2B5EF4-FFF2-40B4-BE49-F238E27FC236}">
                <a16:creationId xmlns:a16="http://schemas.microsoft.com/office/drawing/2014/main" xmlns="" id="{A3EB6463-9851-4797-A683-7D98B9445784}"/>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0" name="29 Rectángulo" descr="icoVisto">
            <a:extLst>
              <a:ext uri="{FF2B5EF4-FFF2-40B4-BE49-F238E27FC236}">
                <a16:creationId xmlns:a16="http://schemas.microsoft.com/office/drawing/2014/main" xmlns="" id="{B3C04DFF-6C61-4D81-89B6-7DAD2A90C1E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1" name="30 Rectángulo" descr="icoVisto">
            <a:extLst>
              <a:ext uri="{FF2B5EF4-FFF2-40B4-BE49-F238E27FC236}">
                <a16:creationId xmlns:a16="http://schemas.microsoft.com/office/drawing/2014/main" xmlns="" id="{58B51725-10CC-44E1-86AA-9215B56F543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2" name="31 Rectángulo" descr="icoVisto">
            <a:extLst>
              <a:ext uri="{FF2B5EF4-FFF2-40B4-BE49-F238E27FC236}">
                <a16:creationId xmlns:a16="http://schemas.microsoft.com/office/drawing/2014/main" xmlns="" id="{9C630C3D-3ADC-4D9B-9AED-6F5C4019F78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3" name="32 Rectángulo" descr="icoVisto">
            <a:extLst>
              <a:ext uri="{FF2B5EF4-FFF2-40B4-BE49-F238E27FC236}">
                <a16:creationId xmlns:a16="http://schemas.microsoft.com/office/drawing/2014/main" xmlns="" id="{9396FBCF-7041-4A95-90BB-472725D5E4E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4" name="33 Rectángulo" descr="icoVisto">
            <a:extLst>
              <a:ext uri="{FF2B5EF4-FFF2-40B4-BE49-F238E27FC236}">
                <a16:creationId xmlns:a16="http://schemas.microsoft.com/office/drawing/2014/main" xmlns="" id="{4D3E8A35-EF02-4161-9D3E-15EBF3CE0B2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5" name="34 Rectángulo" descr="icoVisto">
            <a:extLst>
              <a:ext uri="{FF2B5EF4-FFF2-40B4-BE49-F238E27FC236}">
                <a16:creationId xmlns:a16="http://schemas.microsoft.com/office/drawing/2014/main" xmlns="" id="{7546FB36-B86C-4C2D-9F44-42DD7B37234F}"/>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6" name="35 Rectángulo" descr="icoVisto">
            <a:extLst>
              <a:ext uri="{FF2B5EF4-FFF2-40B4-BE49-F238E27FC236}">
                <a16:creationId xmlns:a16="http://schemas.microsoft.com/office/drawing/2014/main" xmlns="" id="{A7A8F1A1-AAEF-4809-8510-22E8E9ABC98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7" name="36 Rectángulo" descr="icoVisto">
            <a:extLst>
              <a:ext uri="{FF2B5EF4-FFF2-40B4-BE49-F238E27FC236}">
                <a16:creationId xmlns:a16="http://schemas.microsoft.com/office/drawing/2014/main" xmlns="" id="{29980C27-AF8B-4889-BFF8-295AB91A9297}"/>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8" name="37 Rectángulo" descr="icoVisto">
            <a:extLst>
              <a:ext uri="{FF2B5EF4-FFF2-40B4-BE49-F238E27FC236}">
                <a16:creationId xmlns:a16="http://schemas.microsoft.com/office/drawing/2014/main" xmlns="" id="{071C7183-7084-43EA-A571-EE0AF81F460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39" name="38 Rectángulo" descr="icoVisto">
            <a:extLst>
              <a:ext uri="{FF2B5EF4-FFF2-40B4-BE49-F238E27FC236}">
                <a16:creationId xmlns:a16="http://schemas.microsoft.com/office/drawing/2014/main" xmlns="" id="{F2D6E02E-E3AC-435E-A6ED-FCF9BD94037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0" name="39 Rectángulo" descr="icoVisto">
            <a:extLst>
              <a:ext uri="{FF2B5EF4-FFF2-40B4-BE49-F238E27FC236}">
                <a16:creationId xmlns:a16="http://schemas.microsoft.com/office/drawing/2014/main" xmlns="" id="{AFBE69A0-F633-4E14-8F30-B1E39F8D829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1" name="40 Rectángulo" descr="icoVisto">
            <a:extLst>
              <a:ext uri="{FF2B5EF4-FFF2-40B4-BE49-F238E27FC236}">
                <a16:creationId xmlns:a16="http://schemas.microsoft.com/office/drawing/2014/main" xmlns="" id="{9BD02DFA-5939-4CC6-803A-4E8D048632C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2" name="41 Rectángulo" descr="icoVisto">
            <a:extLst>
              <a:ext uri="{FF2B5EF4-FFF2-40B4-BE49-F238E27FC236}">
                <a16:creationId xmlns:a16="http://schemas.microsoft.com/office/drawing/2014/main" xmlns="" id="{5640DD43-4158-4230-83E3-59593F590A9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3" name="42 Rectángulo" descr="icoVisto">
            <a:extLst>
              <a:ext uri="{FF2B5EF4-FFF2-40B4-BE49-F238E27FC236}">
                <a16:creationId xmlns:a16="http://schemas.microsoft.com/office/drawing/2014/main" xmlns="" id="{14AF5450-A398-4F02-8F3A-050B96B7F92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4" name="43 Rectángulo" descr="icoVisto">
            <a:extLst>
              <a:ext uri="{FF2B5EF4-FFF2-40B4-BE49-F238E27FC236}">
                <a16:creationId xmlns:a16="http://schemas.microsoft.com/office/drawing/2014/main" xmlns="" id="{78251D62-28B0-406F-96BC-5645EB27E64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5" name="44 Rectángulo" descr="icoVisto">
            <a:extLst>
              <a:ext uri="{FF2B5EF4-FFF2-40B4-BE49-F238E27FC236}">
                <a16:creationId xmlns:a16="http://schemas.microsoft.com/office/drawing/2014/main" xmlns="" id="{18AE22CE-5023-495B-996B-D75C0FE1170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6" name="45 Rectángulo" descr="icoVisto">
            <a:extLst>
              <a:ext uri="{FF2B5EF4-FFF2-40B4-BE49-F238E27FC236}">
                <a16:creationId xmlns:a16="http://schemas.microsoft.com/office/drawing/2014/main" xmlns="" id="{07BB3ED3-95FB-489B-8801-33BC853D4B28}"/>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7" name="46 Rectángulo" descr="icoVisto">
            <a:extLst>
              <a:ext uri="{FF2B5EF4-FFF2-40B4-BE49-F238E27FC236}">
                <a16:creationId xmlns:a16="http://schemas.microsoft.com/office/drawing/2014/main" xmlns="" id="{7F801998-7011-4C67-B8DB-B37897F910FF}"/>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8" name="47 Rectángulo" descr="icoVisto">
            <a:extLst>
              <a:ext uri="{FF2B5EF4-FFF2-40B4-BE49-F238E27FC236}">
                <a16:creationId xmlns:a16="http://schemas.microsoft.com/office/drawing/2014/main" xmlns="" id="{4CC77FC2-F9F0-4E46-9E17-B0F161146AD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9" name="48 Rectángulo" descr="icoVisto">
            <a:extLst>
              <a:ext uri="{FF2B5EF4-FFF2-40B4-BE49-F238E27FC236}">
                <a16:creationId xmlns:a16="http://schemas.microsoft.com/office/drawing/2014/main" xmlns="" id="{40BDC3B2-C92F-4F12-970A-59CBB06086A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0" name="49 Rectángulo" descr="icoVisto">
            <a:extLst>
              <a:ext uri="{FF2B5EF4-FFF2-40B4-BE49-F238E27FC236}">
                <a16:creationId xmlns:a16="http://schemas.microsoft.com/office/drawing/2014/main" xmlns="" id="{33B6264F-B077-44B8-9847-CDBDFE4D4B1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1" name="50 Rectángulo" descr="icoVisto">
            <a:extLst>
              <a:ext uri="{FF2B5EF4-FFF2-40B4-BE49-F238E27FC236}">
                <a16:creationId xmlns:a16="http://schemas.microsoft.com/office/drawing/2014/main" xmlns="" id="{64CC6412-62F4-4DB9-9F6A-53E9C9B1F9D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2" name="51 Rectángulo" descr="icoVisto">
            <a:extLst>
              <a:ext uri="{FF2B5EF4-FFF2-40B4-BE49-F238E27FC236}">
                <a16:creationId xmlns:a16="http://schemas.microsoft.com/office/drawing/2014/main" xmlns="" id="{0447C91C-ED1B-438E-8B83-6B299C85665C}"/>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3" name="52 Rectángulo" descr="icoVisto">
            <a:extLst>
              <a:ext uri="{FF2B5EF4-FFF2-40B4-BE49-F238E27FC236}">
                <a16:creationId xmlns:a16="http://schemas.microsoft.com/office/drawing/2014/main" xmlns="" id="{3B175104-9375-4C41-8A45-200B9DDC5E17}"/>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4" name="53 Rectángulo" descr="icoVisto">
            <a:extLst>
              <a:ext uri="{FF2B5EF4-FFF2-40B4-BE49-F238E27FC236}">
                <a16:creationId xmlns:a16="http://schemas.microsoft.com/office/drawing/2014/main" xmlns="" id="{C48D5238-CD06-4ECE-8669-7C6DA04D8EFE}"/>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5" name="54 Rectángulo" descr="icoVisto">
            <a:extLst>
              <a:ext uri="{FF2B5EF4-FFF2-40B4-BE49-F238E27FC236}">
                <a16:creationId xmlns:a16="http://schemas.microsoft.com/office/drawing/2014/main" xmlns="" id="{4A9C6641-ACBD-40EE-9867-E77AB8B3823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6" name="55 Rectángulo" descr="icoVisto">
            <a:extLst>
              <a:ext uri="{FF2B5EF4-FFF2-40B4-BE49-F238E27FC236}">
                <a16:creationId xmlns:a16="http://schemas.microsoft.com/office/drawing/2014/main" xmlns="" id="{30F9EDA7-3897-4610-B190-26F7077425EA}"/>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7" name="56 Rectángulo" descr="icoVisto">
            <a:extLst>
              <a:ext uri="{FF2B5EF4-FFF2-40B4-BE49-F238E27FC236}">
                <a16:creationId xmlns:a16="http://schemas.microsoft.com/office/drawing/2014/main" xmlns="" id="{B860AB3D-7B9A-4D9C-A5BE-0A474B32BDBF}"/>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8" name="57 Rectángulo" descr="icoVisto">
            <a:extLst>
              <a:ext uri="{FF2B5EF4-FFF2-40B4-BE49-F238E27FC236}">
                <a16:creationId xmlns:a16="http://schemas.microsoft.com/office/drawing/2014/main" xmlns="" id="{ED64C62E-C582-4CA5-8C67-532DE6260DDF}"/>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59" name="58 Rectángulo" descr="icoVisto">
            <a:extLst>
              <a:ext uri="{FF2B5EF4-FFF2-40B4-BE49-F238E27FC236}">
                <a16:creationId xmlns:a16="http://schemas.microsoft.com/office/drawing/2014/main" xmlns="" id="{55EDFFFE-4CD2-43A4-A3CB-C0805EF14537}"/>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0" name="59 Rectángulo" descr="icoVisto">
            <a:extLst>
              <a:ext uri="{FF2B5EF4-FFF2-40B4-BE49-F238E27FC236}">
                <a16:creationId xmlns:a16="http://schemas.microsoft.com/office/drawing/2014/main" xmlns="" id="{C2F0A903-EF83-445D-8C9D-B8A1031BA1B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1" name="60 Rectángulo" descr="icoVisto">
            <a:extLst>
              <a:ext uri="{FF2B5EF4-FFF2-40B4-BE49-F238E27FC236}">
                <a16:creationId xmlns:a16="http://schemas.microsoft.com/office/drawing/2014/main" xmlns="" id="{FE5A63F0-46B9-4656-9726-BDAF42664042}"/>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2" name="61 Rectángulo" descr="icoVisto">
            <a:extLst>
              <a:ext uri="{FF2B5EF4-FFF2-40B4-BE49-F238E27FC236}">
                <a16:creationId xmlns:a16="http://schemas.microsoft.com/office/drawing/2014/main" xmlns="" id="{87C906AB-DC57-4DE7-BC16-D14D284331D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3" name="62 Rectángulo" descr="icoVisto">
            <a:extLst>
              <a:ext uri="{FF2B5EF4-FFF2-40B4-BE49-F238E27FC236}">
                <a16:creationId xmlns:a16="http://schemas.microsoft.com/office/drawing/2014/main" xmlns="" id="{69A4640F-1FF2-48B7-B0F5-E6D179056386}"/>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4" name="63 Rectángulo" descr="icoVisto">
            <a:extLst>
              <a:ext uri="{FF2B5EF4-FFF2-40B4-BE49-F238E27FC236}">
                <a16:creationId xmlns:a16="http://schemas.microsoft.com/office/drawing/2014/main" xmlns="" id="{96DC78B5-C6C7-4108-85B8-AA28DDACB7AC}"/>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5" name="64 Rectángulo" descr="icoVisto">
            <a:extLst>
              <a:ext uri="{FF2B5EF4-FFF2-40B4-BE49-F238E27FC236}">
                <a16:creationId xmlns:a16="http://schemas.microsoft.com/office/drawing/2014/main" xmlns="" id="{8C05CDEA-6431-4617-9FE4-158EFAA8894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6" name="65 Rectángulo" descr="icoVisto">
            <a:extLst>
              <a:ext uri="{FF2B5EF4-FFF2-40B4-BE49-F238E27FC236}">
                <a16:creationId xmlns:a16="http://schemas.microsoft.com/office/drawing/2014/main" xmlns="" id="{61A1FDAE-212A-4F54-A5E1-BA38C278737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7" name="66 Rectángulo" descr="icoVisto">
            <a:extLst>
              <a:ext uri="{FF2B5EF4-FFF2-40B4-BE49-F238E27FC236}">
                <a16:creationId xmlns:a16="http://schemas.microsoft.com/office/drawing/2014/main" xmlns="" id="{5A166548-2461-42F6-AA5F-532CCC71F476}"/>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8" name="67 Rectángulo" descr="icoVisto">
            <a:extLst>
              <a:ext uri="{FF2B5EF4-FFF2-40B4-BE49-F238E27FC236}">
                <a16:creationId xmlns:a16="http://schemas.microsoft.com/office/drawing/2014/main" xmlns="" id="{314745D2-D0B1-4A71-BFC7-67697ED445A3}"/>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69" name="68 Rectángulo" descr="icoVisto">
            <a:extLst>
              <a:ext uri="{FF2B5EF4-FFF2-40B4-BE49-F238E27FC236}">
                <a16:creationId xmlns:a16="http://schemas.microsoft.com/office/drawing/2014/main" xmlns="" id="{68E80EDF-0BA1-413B-A881-EA5B301F4FD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0" name="69 Rectángulo" descr="icoVisto">
            <a:extLst>
              <a:ext uri="{FF2B5EF4-FFF2-40B4-BE49-F238E27FC236}">
                <a16:creationId xmlns:a16="http://schemas.microsoft.com/office/drawing/2014/main" xmlns="" id="{DE9635E0-56AA-4193-B7D0-5D5BE84E13F6}"/>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1" name="70 Rectángulo" descr="icoVisto">
            <a:extLst>
              <a:ext uri="{FF2B5EF4-FFF2-40B4-BE49-F238E27FC236}">
                <a16:creationId xmlns:a16="http://schemas.microsoft.com/office/drawing/2014/main" xmlns="" id="{3641D7C0-1DD0-4545-9F0D-CEA728B51BE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2" name="71 Rectángulo" descr="icoVisto">
            <a:extLst>
              <a:ext uri="{FF2B5EF4-FFF2-40B4-BE49-F238E27FC236}">
                <a16:creationId xmlns:a16="http://schemas.microsoft.com/office/drawing/2014/main" xmlns="" id="{F9DAA8FB-5C1C-4BC3-BA3A-7093C17B09C3}"/>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3" name="72 Rectángulo" descr="icoVisto">
            <a:extLst>
              <a:ext uri="{FF2B5EF4-FFF2-40B4-BE49-F238E27FC236}">
                <a16:creationId xmlns:a16="http://schemas.microsoft.com/office/drawing/2014/main" xmlns="" id="{07E554F2-4EF1-45F1-81BC-434FCDD34C9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4" name="73 Rectángulo" descr="icoVisto">
            <a:extLst>
              <a:ext uri="{FF2B5EF4-FFF2-40B4-BE49-F238E27FC236}">
                <a16:creationId xmlns:a16="http://schemas.microsoft.com/office/drawing/2014/main" xmlns="" id="{35624CC6-3970-4668-B6C1-79825A26B1F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5" name="74 Rectángulo" descr="icoVisto">
            <a:extLst>
              <a:ext uri="{FF2B5EF4-FFF2-40B4-BE49-F238E27FC236}">
                <a16:creationId xmlns:a16="http://schemas.microsoft.com/office/drawing/2014/main" xmlns="" id="{844C0956-DC5A-4A8F-A5C4-AC181F0A558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6" name="75 Rectángulo" descr="icoVisto">
            <a:extLst>
              <a:ext uri="{FF2B5EF4-FFF2-40B4-BE49-F238E27FC236}">
                <a16:creationId xmlns:a16="http://schemas.microsoft.com/office/drawing/2014/main" xmlns="" id="{AA1384B7-7CE9-4BF8-B4A6-1C94C4134264}"/>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7" name="76 Rectángulo" descr="icoVisto">
            <a:extLst>
              <a:ext uri="{FF2B5EF4-FFF2-40B4-BE49-F238E27FC236}">
                <a16:creationId xmlns:a16="http://schemas.microsoft.com/office/drawing/2014/main" xmlns="" id="{989B2F84-6794-4BFC-9CCA-FFAABD74D63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8" name="77 Rectángulo" descr="icoVisto">
            <a:extLst>
              <a:ext uri="{FF2B5EF4-FFF2-40B4-BE49-F238E27FC236}">
                <a16:creationId xmlns:a16="http://schemas.microsoft.com/office/drawing/2014/main" xmlns="" id="{E72ED905-36ED-496C-B581-C7C350D354B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79" name="78 Rectángulo" descr="icoVisto">
            <a:extLst>
              <a:ext uri="{FF2B5EF4-FFF2-40B4-BE49-F238E27FC236}">
                <a16:creationId xmlns:a16="http://schemas.microsoft.com/office/drawing/2014/main" xmlns="" id="{0C2811AD-6682-4689-8A14-CF2DB640F4D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0" name="79 Rectángulo" descr="icoVisto">
            <a:extLst>
              <a:ext uri="{FF2B5EF4-FFF2-40B4-BE49-F238E27FC236}">
                <a16:creationId xmlns:a16="http://schemas.microsoft.com/office/drawing/2014/main" xmlns="" id="{706A178C-02CF-4A5B-B1B0-4BBE3BD3C7CE}"/>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1" name="80 Rectángulo" descr="icoVisto">
            <a:extLst>
              <a:ext uri="{FF2B5EF4-FFF2-40B4-BE49-F238E27FC236}">
                <a16:creationId xmlns:a16="http://schemas.microsoft.com/office/drawing/2014/main" xmlns="" id="{C6180C9B-C1FF-4B18-8566-A76669F7461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2" name="81 Rectángulo" descr="icoVisto">
            <a:extLst>
              <a:ext uri="{FF2B5EF4-FFF2-40B4-BE49-F238E27FC236}">
                <a16:creationId xmlns:a16="http://schemas.microsoft.com/office/drawing/2014/main" xmlns="" id="{DB7A7EDC-E76C-49C1-92CE-249170B456F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3" name="82 Rectángulo" descr="icoVisto">
            <a:extLst>
              <a:ext uri="{FF2B5EF4-FFF2-40B4-BE49-F238E27FC236}">
                <a16:creationId xmlns:a16="http://schemas.microsoft.com/office/drawing/2014/main" xmlns="" id="{C2D42E18-7673-473B-8C3F-BDBE65AA5C54}"/>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4" name="83 Rectángulo" descr="icoVisto">
            <a:extLst>
              <a:ext uri="{FF2B5EF4-FFF2-40B4-BE49-F238E27FC236}">
                <a16:creationId xmlns:a16="http://schemas.microsoft.com/office/drawing/2014/main" xmlns="" id="{9467B53A-FBD5-4718-9F25-48EFA040A9BD}"/>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5" name="84 Rectángulo" descr="icoVisto">
            <a:extLst>
              <a:ext uri="{FF2B5EF4-FFF2-40B4-BE49-F238E27FC236}">
                <a16:creationId xmlns:a16="http://schemas.microsoft.com/office/drawing/2014/main" xmlns="" id="{6999D171-34FE-484F-9AE4-38FC3728089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6" name="85 Rectángulo" descr="icoVisto">
            <a:extLst>
              <a:ext uri="{FF2B5EF4-FFF2-40B4-BE49-F238E27FC236}">
                <a16:creationId xmlns:a16="http://schemas.microsoft.com/office/drawing/2014/main" xmlns="" id="{B207651C-2BA5-4D3C-B538-9B9DC03C794E}"/>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7" name="86 Rectángulo" descr="icoVisto">
            <a:extLst>
              <a:ext uri="{FF2B5EF4-FFF2-40B4-BE49-F238E27FC236}">
                <a16:creationId xmlns:a16="http://schemas.microsoft.com/office/drawing/2014/main" xmlns="" id="{1C9D48D1-C6DF-4CD9-A8C5-395590DD622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8" name="87 Rectángulo" descr="icoVisto">
            <a:extLst>
              <a:ext uri="{FF2B5EF4-FFF2-40B4-BE49-F238E27FC236}">
                <a16:creationId xmlns:a16="http://schemas.microsoft.com/office/drawing/2014/main" xmlns="" id="{741B33E3-DEAA-4215-8006-667575613A07}"/>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9" name="88 Rectángulo" descr="icoVisto">
            <a:extLst>
              <a:ext uri="{FF2B5EF4-FFF2-40B4-BE49-F238E27FC236}">
                <a16:creationId xmlns:a16="http://schemas.microsoft.com/office/drawing/2014/main" xmlns="" id="{EAC8949F-931D-4756-8321-4C34F54291A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0" name="89 Rectángulo" descr="icoVisto">
            <a:extLst>
              <a:ext uri="{FF2B5EF4-FFF2-40B4-BE49-F238E27FC236}">
                <a16:creationId xmlns:a16="http://schemas.microsoft.com/office/drawing/2014/main" xmlns="" id="{83176DEE-CAA2-48A2-BB42-0339F72CDAB6}"/>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1" name="90 Rectángulo" descr="icoVisto">
            <a:extLst>
              <a:ext uri="{FF2B5EF4-FFF2-40B4-BE49-F238E27FC236}">
                <a16:creationId xmlns:a16="http://schemas.microsoft.com/office/drawing/2014/main" xmlns="" id="{6239D471-4F21-4113-B661-8BF74A4F199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2" name="91 Rectángulo" descr="icoVisto">
            <a:extLst>
              <a:ext uri="{FF2B5EF4-FFF2-40B4-BE49-F238E27FC236}">
                <a16:creationId xmlns:a16="http://schemas.microsoft.com/office/drawing/2014/main" xmlns="" id="{FF25B3C2-42F8-489D-A1F3-93CF7964C292}"/>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3" name="92 Rectángulo" descr="icoVisto">
            <a:extLst>
              <a:ext uri="{FF2B5EF4-FFF2-40B4-BE49-F238E27FC236}">
                <a16:creationId xmlns:a16="http://schemas.microsoft.com/office/drawing/2014/main" xmlns="" id="{9D91DEDD-E3B6-47B3-BBF5-65D2F082F36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4" name="93 Rectángulo" descr="icoVisto">
            <a:extLst>
              <a:ext uri="{FF2B5EF4-FFF2-40B4-BE49-F238E27FC236}">
                <a16:creationId xmlns:a16="http://schemas.microsoft.com/office/drawing/2014/main" xmlns="" id="{208BEE78-BDA7-428C-85DB-5EA6361D5B4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5" name="94 Rectángulo" descr="icoVisto">
            <a:extLst>
              <a:ext uri="{FF2B5EF4-FFF2-40B4-BE49-F238E27FC236}">
                <a16:creationId xmlns:a16="http://schemas.microsoft.com/office/drawing/2014/main" xmlns="" id="{1D11CC67-6043-48F3-A931-2CDEB3F0935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6" name="95 Rectángulo" descr="icoVisto">
            <a:extLst>
              <a:ext uri="{FF2B5EF4-FFF2-40B4-BE49-F238E27FC236}">
                <a16:creationId xmlns:a16="http://schemas.microsoft.com/office/drawing/2014/main" xmlns="" id="{297CF0DB-4154-4269-A6DE-9A17DDD6316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7" name="96 Rectángulo" descr="icoVisto">
            <a:extLst>
              <a:ext uri="{FF2B5EF4-FFF2-40B4-BE49-F238E27FC236}">
                <a16:creationId xmlns:a16="http://schemas.microsoft.com/office/drawing/2014/main" xmlns="" id="{133E476C-FE78-49AB-AFBE-B8C84DDD105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8" name="97 Rectángulo" descr="icoVisto">
            <a:extLst>
              <a:ext uri="{FF2B5EF4-FFF2-40B4-BE49-F238E27FC236}">
                <a16:creationId xmlns:a16="http://schemas.microsoft.com/office/drawing/2014/main" xmlns="" id="{1B89657F-A13C-4467-AF07-2EA08E4771DF}"/>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99" name="98 Rectángulo" descr="icoVisto">
            <a:extLst>
              <a:ext uri="{FF2B5EF4-FFF2-40B4-BE49-F238E27FC236}">
                <a16:creationId xmlns:a16="http://schemas.microsoft.com/office/drawing/2014/main" xmlns="" id="{3A7A5709-7D64-4D98-BFA5-B8E6639041CC}"/>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0" name="99 Rectángulo" descr="icoVisto">
            <a:extLst>
              <a:ext uri="{FF2B5EF4-FFF2-40B4-BE49-F238E27FC236}">
                <a16:creationId xmlns:a16="http://schemas.microsoft.com/office/drawing/2014/main" xmlns="" id="{62A76F6E-4143-400D-8517-BB2B0EE101D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1" name="100 Rectángulo" descr="icoVisto">
            <a:extLst>
              <a:ext uri="{FF2B5EF4-FFF2-40B4-BE49-F238E27FC236}">
                <a16:creationId xmlns:a16="http://schemas.microsoft.com/office/drawing/2014/main" xmlns="" id="{BFDADB4C-0A76-4B17-A8E1-CD35E6B4A0E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2" name="101 Rectángulo" descr="icoVisto">
            <a:extLst>
              <a:ext uri="{FF2B5EF4-FFF2-40B4-BE49-F238E27FC236}">
                <a16:creationId xmlns:a16="http://schemas.microsoft.com/office/drawing/2014/main" xmlns="" id="{D6F2D386-928C-41F4-BF05-0AC624A235FA}"/>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3" name="102 Rectángulo" descr="icoVisto">
            <a:extLst>
              <a:ext uri="{FF2B5EF4-FFF2-40B4-BE49-F238E27FC236}">
                <a16:creationId xmlns:a16="http://schemas.microsoft.com/office/drawing/2014/main" xmlns="" id="{13EE044B-0FFB-443C-8DBF-4DFD4326765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4" name="103 Rectángulo" descr="icoVisto">
            <a:extLst>
              <a:ext uri="{FF2B5EF4-FFF2-40B4-BE49-F238E27FC236}">
                <a16:creationId xmlns:a16="http://schemas.microsoft.com/office/drawing/2014/main" xmlns="" id="{6E13D6EB-C093-4C02-B723-E9F78767BDA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5" name="104 Rectángulo" descr="icoVisto">
            <a:extLst>
              <a:ext uri="{FF2B5EF4-FFF2-40B4-BE49-F238E27FC236}">
                <a16:creationId xmlns:a16="http://schemas.microsoft.com/office/drawing/2014/main" xmlns="" id="{65C02AD9-6F5E-4E5A-A202-8CD97A9EC31D}"/>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6" name="105 Rectángulo" descr="icoVisto">
            <a:extLst>
              <a:ext uri="{FF2B5EF4-FFF2-40B4-BE49-F238E27FC236}">
                <a16:creationId xmlns:a16="http://schemas.microsoft.com/office/drawing/2014/main" xmlns="" id="{421A3ABA-BDD3-4BC9-96D8-E8DCA25D3BE3}"/>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7" name="106 Rectángulo" descr="icoVisto">
            <a:extLst>
              <a:ext uri="{FF2B5EF4-FFF2-40B4-BE49-F238E27FC236}">
                <a16:creationId xmlns:a16="http://schemas.microsoft.com/office/drawing/2014/main" xmlns="" id="{1D6EB22E-9109-4E34-A256-F10264856273}"/>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8" name="107 Rectángulo" descr="icoVisto">
            <a:extLst>
              <a:ext uri="{FF2B5EF4-FFF2-40B4-BE49-F238E27FC236}">
                <a16:creationId xmlns:a16="http://schemas.microsoft.com/office/drawing/2014/main" xmlns="" id="{BD3EE7F2-244D-47AB-987F-35019EB3895E}"/>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09" name="108 Rectángulo" descr="icoVisto">
            <a:extLst>
              <a:ext uri="{FF2B5EF4-FFF2-40B4-BE49-F238E27FC236}">
                <a16:creationId xmlns:a16="http://schemas.microsoft.com/office/drawing/2014/main" xmlns="" id="{8B61B6A0-133F-4C28-A6EC-29114066094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0" name="109 Rectángulo" descr="icoVisto">
            <a:extLst>
              <a:ext uri="{FF2B5EF4-FFF2-40B4-BE49-F238E27FC236}">
                <a16:creationId xmlns:a16="http://schemas.microsoft.com/office/drawing/2014/main" xmlns="" id="{8C8E32C6-FB01-4912-9F2C-B0AA4460798E}"/>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1" name="110 Rectángulo" descr="icoVisto">
            <a:extLst>
              <a:ext uri="{FF2B5EF4-FFF2-40B4-BE49-F238E27FC236}">
                <a16:creationId xmlns:a16="http://schemas.microsoft.com/office/drawing/2014/main" xmlns="" id="{6F656769-BEA4-4FC9-B954-F90E22827B0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2" name="111 Rectángulo" descr="icoVisto">
            <a:extLst>
              <a:ext uri="{FF2B5EF4-FFF2-40B4-BE49-F238E27FC236}">
                <a16:creationId xmlns:a16="http://schemas.microsoft.com/office/drawing/2014/main" xmlns="" id="{B3B9FA60-B7A8-42B9-BEB9-EAB5F5345C3F}"/>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3" name="112 Rectángulo" descr="icoVisto">
            <a:extLst>
              <a:ext uri="{FF2B5EF4-FFF2-40B4-BE49-F238E27FC236}">
                <a16:creationId xmlns:a16="http://schemas.microsoft.com/office/drawing/2014/main" xmlns="" id="{D37942DF-2E88-4AA4-800F-5644F21646E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4" name="113 Rectángulo" descr="icoVisto">
            <a:extLst>
              <a:ext uri="{FF2B5EF4-FFF2-40B4-BE49-F238E27FC236}">
                <a16:creationId xmlns:a16="http://schemas.microsoft.com/office/drawing/2014/main" xmlns="" id="{DAA2C286-3352-49E8-AE6A-77A040DF6CD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5" name="114 Rectángulo" descr="icoVisto">
            <a:extLst>
              <a:ext uri="{FF2B5EF4-FFF2-40B4-BE49-F238E27FC236}">
                <a16:creationId xmlns:a16="http://schemas.microsoft.com/office/drawing/2014/main" xmlns="" id="{B843EA91-42B0-4DF4-AC6F-BC73F46D7294}"/>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6" name="115 Rectángulo" descr="icoVisto">
            <a:extLst>
              <a:ext uri="{FF2B5EF4-FFF2-40B4-BE49-F238E27FC236}">
                <a16:creationId xmlns:a16="http://schemas.microsoft.com/office/drawing/2014/main" xmlns="" id="{DFFC63A4-A7A0-447A-9408-FF170D53B173}"/>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7" name="116 Rectángulo" descr="icoVisto">
            <a:extLst>
              <a:ext uri="{FF2B5EF4-FFF2-40B4-BE49-F238E27FC236}">
                <a16:creationId xmlns:a16="http://schemas.microsoft.com/office/drawing/2014/main" xmlns="" id="{96A955B5-A0B2-4F8F-9E65-B0F66C99335E}"/>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8" name="117 Rectángulo" descr="icoVisto">
            <a:extLst>
              <a:ext uri="{FF2B5EF4-FFF2-40B4-BE49-F238E27FC236}">
                <a16:creationId xmlns:a16="http://schemas.microsoft.com/office/drawing/2014/main" xmlns="" id="{5A037A52-93F2-4326-B2F8-C2226C678F37}"/>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19" name="118 Rectángulo" descr="icoVisto">
            <a:extLst>
              <a:ext uri="{FF2B5EF4-FFF2-40B4-BE49-F238E27FC236}">
                <a16:creationId xmlns:a16="http://schemas.microsoft.com/office/drawing/2014/main" xmlns="" id="{EBFEF3E1-1C46-4F25-8259-A6631540192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0" name="119 Rectángulo" descr="icoVisto">
            <a:extLst>
              <a:ext uri="{FF2B5EF4-FFF2-40B4-BE49-F238E27FC236}">
                <a16:creationId xmlns:a16="http://schemas.microsoft.com/office/drawing/2014/main" xmlns="" id="{C85B790C-80ED-4C28-BB51-87211007785D}"/>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1" name="120 Rectángulo" descr="icoVisto">
            <a:extLst>
              <a:ext uri="{FF2B5EF4-FFF2-40B4-BE49-F238E27FC236}">
                <a16:creationId xmlns:a16="http://schemas.microsoft.com/office/drawing/2014/main" xmlns="" id="{E3D4475C-855D-49D8-A553-93306DE13898}"/>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2" name="121 Rectángulo" descr="icoVisto">
            <a:extLst>
              <a:ext uri="{FF2B5EF4-FFF2-40B4-BE49-F238E27FC236}">
                <a16:creationId xmlns:a16="http://schemas.microsoft.com/office/drawing/2014/main" xmlns="" id="{A8018456-8F37-4AFE-91D2-4005E6E6717A}"/>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3" name="122 Rectángulo" descr="icoVisto">
            <a:extLst>
              <a:ext uri="{FF2B5EF4-FFF2-40B4-BE49-F238E27FC236}">
                <a16:creationId xmlns:a16="http://schemas.microsoft.com/office/drawing/2014/main" xmlns="" id="{70A21337-9EDE-4E3D-A8DA-E0638F37591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4" name="123 Rectángulo" descr="icoVisto">
            <a:extLst>
              <a:ext uri="{FF2B5EF4-FFF2-40B4-BE49-F238E27FC236}">
                <a16:creationId xmlns:a16="http://schemas.microsoft.com/office/drawing/2014/main" xmlns="" id="{52089125-6C84-4E83-B221-A87A0BA62EB7}"/>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5" name="124 Rectángulo" descr="icoVisto">
            <a:extLst>
              <a:ext uri="{FF2B5EF4-FFF2-40B4-BE49-F238E27FC236}">
                <a16:creationId xmlns:a16="http://schemas.microsoft.com/office/drawing/2014/main" xmlns="" id="{99180877-A1E1-4BE0-949D-944894813D5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6" name="125 Rectángulo" descr="icoVisto">
            <a:extLst>
              <a:ext uri="{FF2B5EF4-FFF2-40B4-BE49-F238E27FC236}">
                <a16:creationId xmlns:a16="http://schemas.microsoft.com/office/drawing/2014/main" xmlns="" id="{65234707-9BCE-405A-B01C-6940230D542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7" name="126 Rectángulo" descr="icoVisto">
            <a:extLst>
              <a:ext uri="{FF2B5EF4-FFF2-40B4-BE49-F238E27FC236}">
                <a16:creationId xmlns:a16="http://schemas.microsoft.com/office/drawing/2014/main" xmlns="" id="{50917F6B-1C68-4A38-A32D-231938799FC3}"/>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8" name="127 Rectángulo" descr="icoVisto">
            <a:extLst>
              <a:ext uri="{FF2B5EF4-FFF2-40B4-BE49-F238E27FC236}">
                <a16:creationId xmlns:a16="http://schemas.microsoft.com/office/drawing/2014/main" xmlns="" id="{FA556063-BA06-4DE0-A343-8081A2C47F67}"/>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29" name="128 Rectángulo" descr="icoVisto">
            <a:extLst>
              <a:ext uri="{FF2B5EF4-FFF2-40B4-BE49-F238E27FC236}">
                <a16:creationId xmlns:a16="http://schemas.microsoft.com/office/drawing/2014/main" xmlns="" id="{17584BDA-7D84-40C4-8348-4785EC661106}"/>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0" name="129 Rectángulo" descr="icoVisto">
            <a:extLst>
              <a:ext uri="{FF2B5EF4-FFF2-40B4-BE49-F238E27FC236}">
                <a16:creationId xmlns:a16="http://schemas.microsoft.com/office/drawing/2014/main" xmlns="" id="{C37D2FD1-2A9D-4595-B27D-43506222B193}"/>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1" name="130 Rectángulo" descr="icoVisto">
            <a:extLst>
              <a:ext uri="{FF2B5EF4-FFF2-40B4-BE49-F238E27FC236}">
                <a16:creationId xmlns:a16="http://schemas.microsoft.com/office/drawing/2014/main" xmlns="" id="{0DE0B547-982C-4954-96A3-087424F23902}"/>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2" name="131 Rectángulo" descr="icoVisto">
            <a:extLst>
              <a:ext uri="{FF2B5EF4-FFF2-40B4-BE49-F238E27FC236}">
                <a16:creationId xmlns:a16="http://schemas.microsoft.com/office/drawing/2014/main" xmlns="" id="{9D80137A-BEF2-4FDD-85A2-2FC48A681CCC}"/>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3" name="132 Rectángulo" descr="icoVisto">
            <a:extLst>
              <a:ext uri="{FF2B5EF4-FFF2-40B4-BE49-F238E27FC236}">
                <a16:creationId xmlns:a16="http://schemas.microsoft.com/office/drawing/2014/main" xmlns="" id="{340FD8BD-C4BD-4DA1-BAC9-89749B5BA2B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4" name="133 Rectángulo" descr="icoVisto">
            <a:extLst>
              <a:ext uri="{FF2B5EF4-FFF2-40B4-BE49-F238E27FC236}">
                <a16:creationId xmlns:a16="http://schemas.microsoft.com/office/drawing/2014/main" xmlns="" id="{35505603-73D4-44C7-AA29-0C674F9C4F5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5" name="134 Rectángulo" descr="icoVisto">
            <a:extLst>
              <a:ext uri="{FF2B5EF4-FFF2-40B4-BE49-F238E27FC236}">
                <a16:creationId xmlns:a16="http://schemas.microsoft.com/office/drawing/2014/main" xmlns="" id="{AF19313D-96A8-4063-904E-6D2BCB4CE6E2}"/>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6" name="135 Rectángulo" descr="icoVisto">
            <a:extLst>
              <a:ext uri="{FF2B5EF4-FFF2-40B4-BE49-F238E27FC236}">
                <a16:creationId xmlns:a16="http://schemas.microsoft.com/office/drawing/2014/main" xmlns="" id="{10F09D7B-9DAD-465D-8000-10751D17157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7" name="136 Rectángulo" descr="icoVisto">
            <a:extLst>
              <a:ext uri="{FF2B5EF4-FFF2-40B4-BE49-F238E27FC236}">
                <a16:creationId xmlns:a16="http://schemas.microsoft.com/office/drawing/2014/main" xmlns="" id="{BBADF454-BC59-4847-9F72-51DB5EDCD48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8" name="137 Rectángulo" descr="icoVisto">
            <a:extLst>
              <a:ext uri="{FF2B5EF4-FFF2-40B4-BE49-F238E27FC236}">
                <a16:creationId xmlns:a16="http://schemas.microsoft.com/office/drawing/2014/main" xmlns="" id="{ABF5F3EE-88DE-490A-9546-6BFC07959E9B}"/>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39" name="138 Rectángulo" descr="icoVisto">
            <a:extLst>
              <a:ext uri="{FF2B5EF4-FFF2-40B4-BE49-F238E27FC236}">
                <a16:creationId xmlns:a16="http://schemas.microsoft.com/office/drawing/2014/main" xmlns="" id="{35577629-266D-44AE-8262-8BF1A4CC0D9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0" name="139 Rectángulo" descr="icoVisto">
            <a:extLst>
              <a:ext uri="{FF2B5EF4-FFF2-40B4-BE49-F238E27FC236}">
                <a16:creationId xmlns:a16="http://schemas.microsoft.com/office/drawing/2014/main" xmlns="" id="{3EC6B3C0-031D-4D69-9C78-2160F84D887C}"/>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1" name="140 Rectángulo" descr="icoVisto">
            <a:extLst>
              <a:ext uri="{FF2B5EF4-FFF2-40B4-BE49-F238E27FC236}">
                <a16:creationId xmlns:a16="http://schemas.microsoft.com/office/drawing/2014/main" xmlns="" id="{307BFFBC-5FB5-4999-A6CD-7EBF385D84FD}"/>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2" name="141 Rectángulo" descr="icoVisto">
            <a:extLst>
              <a:ext uri="{FF2B5EF4-FFF2-40B4-BE49-F238E27FC236}">
                <a16:creationId xmlns:a16="http://schemas.microsoft.com/office/drawing/2014/main" xmlns="" id="{03E24ED9-C068-4447-82B2-306EE42E9238}"/>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3" name="142 Rectángulo" descr="icoVisto">
            <a:extLst>
              <a:ext uri="{FF2B5EF4-FFF2-40B4-BE49-F238E27FC236}">
                <a16:creationId xmlns:a16="http://schemas.microsoft.com/office/drawing/2014/main" xmlns="" id="{AB258994-1690-45D4-B549-6E65B094981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4" name="143 Rectángulo" descr="icoVisto">
            <a:extLst>
              <a:ext uri="{FF2B5EF4-FFF2-40B4-BE49-F238E27FC236}">
                <a16:creationId xmlns:a16="http://schemas.microsoft.com/office/drawing/2014/main" xmlns="" id="{BE3F650E-5376-41E7-B854-197014AEA919}"/>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5" name="144 Rectángulo" descr="icoVisto">
            <a:extLst>
              <a:ext uri="{FF2B5EF4-FFF2-40B4-BE49-F238E27FC236}">
                <a16:creationId xmlns:a16="http://schemas.microsoft.com/office/drawing/2014/main" xmlns="" id="{D6A33A77-5CA5-4626-A3CB-8CA1A396F696}"/>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6" name="145 Rectángulo" descr="icoVisto">
            <a:extLst>
              <a:ext uri="{FF2B5EF4-FFF2-40B4-BE49-F238E27FC236}">
                <a16:creationId xmlns:a16="http://schemas.microsoft.com/office/drawing/2014/main" xmlns="" id="{85A7D438-39A4-4405-8D7A-0B900EE946DF}"/>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7" name="146 Rectángulo" descr="icoVisto">
            <a:extLst>
              <a:ext uri="{FF2B5EF4-FFF2-40B4-BE49-F238E27FC236}">
                <a16:creationId xmlns:a16="http://schemas.microsoft.com/office/drawing/2014/main" xmlns="" id="{F82A8BE5-8F5A-4C45-B0ED-6CE9BEBC303E}"/>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8" name="147 Rectángulo" descr="icoVisto">
            <a:extLst>
              <a:ext uri="{FF2B5EF4-FFF2-40B4-BE49-F238E27FC236}">
                <a16:creationId xmlns:a16="http://schemas.microsoft.com/office/drawing/2014/main" xmlns="" id="{DE6EABA3-62C5-4C19-BE46-0D0FC300013C}"/>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49" name="148 Rectángulo" descr="icoVisto">
            <a:extLst>
              <a:ext uri="{FF2B5EF4-FFF2-40B4-BE49-F238E27FC236}">
                <a16:creationId xmlns:a16="http://schemas.microsoft.com/office/drawing/2014/main" xmlns="" id="{B10F0CDE-95EF-46F6-B7C5-7E22AB5A072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50" name="149 Rectángulo" descr="icoVisto">
            <a:extLst>
              <a:ext uri="{FF2B5EF4-FFF2-40B4-BE49-F238E27FC236}">
                <a16:creationId xmlns:a16="http://schemas.microsoft.com/office/drawing/2014/main" xmlns="" id="{34B6D74C-865E-4216-9138-371A9B773FE2}"/>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51" name="150 Rectángulo" descr="icoVisto">
            <a:extLst>
              <a:ext uri="{FF2B5EF4-FFF2-40B4-BE49-F238E27FC236}">
                <a16:creationId xmlns:a16="http://schemas.microsoft.com/office/drawing/2014/main" xmlns="" id="{B0432162-8550-4D66-943B-C9F44942EA25}"/>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52" name="151 Rectángulo" descr="icoVisto">
            <a:extLst>
              <a:ext uri="{FF2B5EF4-FFF2-40B4-BE49-F238E27FC236}">
                <a16:creationId xmlns:a16="http://schemas.microsoft.com/office/drawing/2014/main" xmlns="" id="{C3D3D3E1-E3B9-4985-B0E1-3145DB93362F}"/>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53" name="152 Rectángulo" descr="icoVisto">
            <a:extLst>
              <a:ext uri="{FF2B5EF4-FFF2-40B4-BE49-F238E27FC236}">
                <a16:creationId xmlns:a16="http://schemas.microsoft.com/office/drawing/2014/main" xmlns="" id="{497E4B53-C737-445D-A621-D12C273FD481}"/>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54" name="153 Rectángulo" descr="icoVisto">
            <a:extLst>
              <a:ext uri="{FF2B5EF4-FFF2-40B4-BE49-F238E27FC236}">
                <a16:creationId xmlns:a16="http://schemas.microsoft.com/office/drawing/2014/main" xmlns="" id="{72FA5E6E-83F0-4E45-BB72-985CBC1D4D00}"/>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155" name="154 Rectángulo" descr="icoVisto">
            <a:extLst>
              <a:ext uri="{FF2B5EF4-FFF2-40B4-BE49-F238E27FC236}">
                <a16:creationId xmlns:a16="http://schemas.microsoft.com/office/drawing/2014/main" xmlns="" id="{A4523D08-CB68-43DC-BEB6-BB73CCEF290D}"/>
              </a:ext>
            </a:extLst>
          </p:cNvPr>
          <p:cNvSpPr>
            <a:spLocks noChangeAspect="1" noChangeArrowheads="1"/>
          </p:cNvSpPr>
          <p:nvPr/>
        </p:nvSpPr>
        <p:spPr bwMode="auto">
          <a:xfrm>
            <a:off x="3141663" y="7666038"/>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cxnSp>
        <p:nvCxnSpPr>
          <p:cNvPr id="158" name="157 Conector angular"/>
          <p:cNvCxnSpPr/>
          <p:nvPr/>
        </p:nvCxnSpPr>
        <p:spPr>
          <a:xfrm>
            <a:off x="1691680" y="5301208"/>
            <a:ext cx="2016224" cy="792088"/>
          </a:xfrm>
          <a:prstGeom prst="bentConnector3">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7826999"/>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Tema de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14964</TotalTime>
  <Words>2506</Words>
  <Application>Microsoft Office PowerPoint</Application>
  <PresentationFormat>Presentación en pantalla (4:3)</PresentationFormat>
  <Paragraphs>841</Paragraphs>
  <Slides>36</Slides>
  <Notes>12</Notes>
  <HiddenSlides>0</HiddenSlides>
  <MMClips>0</MMClips>
  <ScaleCrop>false</ScaleCrop>
  <HeadingPairs>
    <vt:vector size="4" baseType="variant">
      <vt:variant>
        <vt:lpstr>Tema</vt:lpstr>
      </vt:variant>
      <vt:variant>
        <vt:i4>2</vt:i4>
      </vt:variant>
      <vt:variant>
        <vt:lpstr>Títulos de diapositiva</vt:lpstr>
      </vt:variant>
      <vt:variant>
        <vt:i4>36</vt:i4>
      </vt:variant>
    </vt:vector>
  </HeadingPairs>
  <TitlesOfParts>
    <vt:vector size="38" baseType="lpstr">
      <vt:lpstr>Tema de Office</vt:lpstr>
      <vt:lpstr>Faceta</vt:lpstr>
      <vt:lpstr>Presentación de PowerPoint</vt:lpstr>
      <vt:lpstr>Contenido General</vt:lpstr>
      <vt:lpstr>Planteamiento del problema</vt:lpstr>
      <vt:lpstr>Presentación de PowerPoint</vt:lpstr>
      <vt:lpstr>Objetivos de la investigación </vt:lpstr>
      <vt:lpstr>Justificación</vt:lpstr>
      <vt:lpstr>Marco Teórico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Propuesta del modelo </vt:lpstr>
      <vt:lpstr>Presentación de PowerPoint</vt:lpstr>
      <vt:lpstr>Presentación de PowerPoint</vt:lpstr>
      <vt:lpstr>Propuesta de modelo</vt:lpstr>
      <vt:lpstr>CONCLUSIONES</vt:lpstr>
      <vt:lpstr>Presentación de PowerPoint</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Luly</dc:creator>
  <cp:lastModifiedBy>Luly</cp:lastModifiedBy>
  <cp:revision>72</cp:revision>
  <dcterms:created xsi:type="dcterms:W3CDTF">2019-01-30T05:23:47Z</dcterms:created>
  <dcterms:modified xsi:type="dcterms:W3CDTF">2019-03-29T04:51:37Z</dcterms:modified>
</cp:coreProperties>
</file>